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5125700" cy="10693400"/>
  <p:notesSz cx="151257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004" y="3150006"/>
            <a:ext cx="4248531" cy="70590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48636" y="4230903"/>
            <a:ext cx="287020" cy="938530"/>
          </a:xfrm>
          <a:custGeom>
            <a:avLst/>
            <a:gdLst/>
            <a:ahLst/>
            <a:cxnLst/>
            <a:rect l="l" t="t" r="r" b="b"/>
            <a:pathLst>
              <a:path w="287019" h="938529">
                <a:moveTo>
                  <a:pt x="287020" y="0"/>
                </a:moveTo>
                <a:lnTo>
                  <a:pt x="0" y="0"/>
                </a:lnTo>
                <a:lnTo>
                  <a:pt x="0" y="158750"/>
                </a:lnTo>
                <a:lnTo>
                  <a:pt x="118110" y="158750"/>
                </a:lnTo>
                <a:lnTo>
                  <a:pt x="118110" y="938530"/>
                </a:lnTo>
                <a:lnTo>
                  <a:pt x="287020" y="938530"/>
                </a:lnTo>
                <a:lnTo>
                  <a:pt x="287020" y="158750"/>
                </a:lnTo>
                <a:lnTo>
                  <a:pt x="2870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31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3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36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416" y="7360160"/>
            <a:ext cx="1274445" cy="471170"/>
          </a:xfrm>
          <a:custGeom>
            <a:avLst/>
            <a:gdLst/>
            <a:ahLst/>
            <a:cxnLst/>
            <a:rect l="l" t="t" r="r" b="b"/>
            <a:pathLst>
              <a:path w="1274445" h="471170">
                <a:moveTo>
                  <a:pt x="209473" y="0"/>
                </a:moveTo>
                <a:lnTo>
                  <a:pt x="133184" y="0"/>
                </a:lnTo>
                <a:lnTo>
                  <a:pt x="0" y="461632"/>
                </a:lnTo>
                <a:lnTo>
                  <a:pt x="59486" y="461632"/>
                </a:lnTo>
                <a:lnTo>
                  <a:pt x="93751" y="334911"/>
                </a:lnTo>
                <a:lnTo>
                  <a:pt x="299538" y="334911"/>
                </a:lnTo>
                <a:lnTo>
                  <a:pt x="287018" y="288353"/>
                </a:lnTo>
                <a:lnTo>
                  <a:pt x="105384" y="288353"/>
                </a:lnTo>
                <a:lnTo>
                  <a:pt x="169392" y="65303"/>
                </a:lnTo>
                <a:lnTo>
                  <a:pt x="227035" y="65303"/>
                </a:lnTo>
                <a:lnTo>
                  <a:pt x="209473" y="0"/>
                </a:lnTo>
                <a:close/>
              </a:path>
              <a:path w="1274445" h="471170">
                <a:moveTo>
                  <a:pt x="299538" y="334911"/>
                </a:moveTo>
                <a:lnTo>
                  <a:pt x="241160" y="334911"/>
                </a:lnTo>
                <a:lnTo>
                  <a:pt x="274129" y="461632"/>
                </a:lnTo>
                <a:lnTo>
                  <a:pt x="333616" y="461632"/>
                </a:lnTo>
                <a:lnTo>
                  <a:pt x="299538" y="334911"/>
                </a:lnTo>
                <a:close/>
              </a:path>
              <a:path w="1274445" h="471170">
                <a:moveTo>
                  <a:pt x="227035" y="65303"/>
                </a:moveTo>
                <a:lnTo>
                  <a:pt x="170687" y="65303"/>
                </a:lnTo>
                <a:lnTo>
                  <a:pt x="229514" y="288353"/>
                </a:lnTo>
                <a:lnTo>
                  <a:pt x="287018" y="288353"/>
                </a:lnTo>
                <a:lnTo>
                  <a:pt x="227035" y="65303"/>
                </a:lnTo>
                <a:close/>
              </a:path>
              <a:path w="1274445" h="471170">
                <a:moveTo>
                  <a:pt x="398906" y="347840"/>
                </a:moveTo>
                <a:lnTo>
                  <a:pt x="344601" y="347840"/>
                </a:lnTo>
                <a:lnTo>
                  <a:pt x="345677" y="374271"/>
                </a:lnTo>
                <a:lnTo>
                  <a:pt x="352588" y="406444"/>
                </a:lnTo>
                <a:lnTo>
                  <a:pt x="370856" y="437686"/>
                </a:lnTo>
                <a:lnTo>
                  <a:pt x="406007" y="461325"/>
                </a:lnTo>
                <a:lnTo>
                  <a:pt x="463562" y="470687"/>
                </a:lnTo>
                <a:lnTo>
                  <a:pt x="508315" y="463898"/>
                </a:lnTo>
                <a:lnTo>
                  <a:pt x="543733" y="443531"/>
                </a:lnTo>
                <a:lnTo>
                  <a:pt x="554380" y="428015"/>
                </a:lnTo>
                <a:lnTo>
                  <a:pt x="463562" y="428015"/>
                </a:lnTo>
                <a:lnTo>
                  <a:pt x="430823" y="421397"/>
                </a:lnTo>
                <a:lnTo>
                  <a:pt x="411113" y="403686"/>
                </a:lnTo>
                <a:lnTo>
                  <a:pt x="401463" y="378096"/>
                </a:lnTo>
                <a:lnTo>
                  <a:pt x="398906" y="347840"/>
                </a:lnTo>
                <a:close/>
              </a:path>
              <a:path w="1274445" h="471170">
                <a:moveTo>
                  <a:pt x="461632" y="106032"/>
                </a:moveTo>
                <a:lnTo>
                  <a:pt x="418987" y="111892"/>
                </a:lnTo>
                <a:lnTo>
                  <a:pt x="383798" y="129633"/>
                </a:lnTo>
                <a:lnTo>
                  <a:pt x="359885" y="159497"/>
                </a:lnTo>
                <a:lnTo>
                  <a:pt x="351066" y="201726"/>
                </a:lnTo>
                <a:lnTo>
                  <a:pt x="358491" y="245085"/>
                </a:lnTo>
                <a:lnTo>
                  <a:pt x="377978" y="272199"/>
                </a:lnTo>
                <a:lnTo>
                  <a:pt x="405346" y="288644"/>
                </a:lnTo>
                <a:lnTo>
                  <a:pt x="436410" y="299999"/>
                </a:lnTo>
                <a:lnTo>
                  <a:pt x="467099" y="310190"/>
                </a:lnTo>
                <a:lnTo>
                  <a:pt x="494274" y="322867"/>
                </a:lnTo>
                <a:lnTo>
                  <a:pt x="513691" y="341727"/>
                </a:lnTo>
                <a:lnTo>
                  <a:pt x="521106" y="370471"/>
                </a:lnTo>
                <a:lnTo>
                  <a:pt x="514570" y="400192"/>
                </a:lnTo>
                <a:lnTo>
                  <a:pt x="498882" y="417669"/>
                </a:lnTo>
                <a:lnTo>
                  <a:pt x="479920" y="425933"/>
                </a:lnTo>
                <a:lnTo>
                  <a:pt x="463562" y="428015"/>
                </a:lnTo>
                <a:lnTo>
                  <a:pt x="554380" y="428015"/>
                </a:lnTo>
                <a:lnTo>
                  <a:pt x="567027" y="409586"/>
                </a:lnTo>
                <a:lnTo>
                  <a:pt x="575411" y="362064"/>
                </a:lnTo>
                <a:lnTo>
                  <a:pt x="567998" y="319535"/>
                </a:lnTo>
                <a:lnTo>
                  <a:pt x="548584" y="292401"/>
                </a:lnTo>
                <a:lnTo>
                  <a:pt x="521410" y="275692"/>
                </a:lnTo>
                <a:lnTo>
                  <a:pt x="490715" y="264439"/>
                </a:lnTo>
                <a:lnTo>
                  <a:pt x="459380" y="254731"/>
                </a:lnTo>
                <a:lnTo>
                  <a:pt x="432047" y="243508"/>
                </a:lnTo>
                <a:lnTo>
                  <a:pt x="412716" y="227072"/>
                </a:lnTo>
                <a:lnTo>
                  <a:pt x="405383" y="201726"/>
                </a:lnTo>
                <a:lnTo>
                  <a:pt x="411717" y="172985"/>
                </a:lnTo>
                <a:lnTo>
                  <a:pt x="426959" y="157032"/>
                </a:lnTo>
                <a:lnTo>
                  <a:pt x="445476" y="150170"/>
                </a:lnTo>
                <a:lnTo>
                  <a:pt x="461632" y="148704"/>
                </a:lnTo>
                <a:lnTo>
                  <a:pt x="553073" y="148704"/>
                </a:lnTo>
                <a:lnTo>
                  <a:pt x="552143" y="146037"/>
                </a:lnTo>
                <a:lnTo>
                  <a:pt x="520645" y="117578"/>
                </a:lnTo>
                <a:lnTo>
                  <a:pt x="461632" y="106032"/>
                </a:lnTo>
                <a:close/>
              </a:path>
              <a:path w="1274445" h="471170">
                <a:moveTo>
                  <a:pt x="553073" y="148704"/>
                </a:moveTo>
                <a:lnTo>
                  <a:pt x="461632" y="148704"/>
                </a:lnTo>
                <a:lnTo>
                  <a:pt x="486247" y="153129"/>
                </a:lnTo>
                <a:lnTo>
                  <a:pt x="501953" y="166163"/>
                </a:lnTo>
                <a:lnTo>
                  <a:pt x="510265" y="187441"/>
                </a:lnTo>
                <a:lnTo>
                  <a:pt x="512698" y="216598"/>
                </a:lnTo>
                <a:lnTo>
                  <a:pt x="567016" y="216598"/>
                </a:lnTo>
                <a:lnTo>
                  <a:pt x="564732" y="182134"/>
                </a:lnTo>
                <a:lnTo>
                  <a:pt x="553073" y="148704"/>
                </a:lnTo>
                <a:close/>
              </a:path>
              <a:path w="1274445" h="471170">
                <a:moveTo>
                  <a:pt x="684682" y="0"/>
                </a:moveTo>
                <a:lnTo>
                  <a:pt x="630377" y="0"/>
                </a:lnTo>
                <a:lnTo>
                  <a:pt x="630377" y="62064"/>
                </a:lnTo>
                <a:lnTo>
                  <a:pt x="684682" y="62064"/>
                </a:lnTo>
                <a:lnTo>
                  <a:pt x="684682" y="0"/>
                </a:lnTo>
                <a:close/>
              </a:path>
              <a:path w="1274445" h="471170">
                <a:moveTo>
                  <a:pt x="684682" y="115087"/>
                </a:moveTo>
                <a:lnTo>
                  <a:pt x="630377" y="115087"/>
                </a:lnTo>
                <a:lnTo>
                  <a:pt x="630377" y="461632"/>
                </a:lnTo>
                <a:lnTo>
                  <a:pt x="684682" y="461632"/>
                </a:lnTo>
                <a:lnTo>
                  <a:pt x="684682" y="115087"/>
                </a:lnTo>
                <a:close/>
              </a:path>
              <a:path w="1274445" h="471170">
                <a:moveTo>
                  <a:pt x="870877" y="106032"/>
                </a:moveTo>
                <a:lnTo>
                  <a:pt x="824688" y="113901"/>
                </a:lnTo>
                <a:lnTo>
                  <a:pt x="791449" y="135366"/>
                </a:lnTo>
                <a:lnTo>
                  <a:pt x="769131" y="167212"/>
                </a:lnTo>
                <a:lnTo>
                  <a:pt x="755702" y="206224"/>
                </a:lnTo>
                <a:lnTo>
                  <a:pt x="749133" y="249188"/>
                </a:lnTo>
                <a:lnTo>
                  <a:pt x="747394" y="292887"/>
                </a:lnTo>
                <a:lnTo>
                  <a:pt x="751708" y="357308"/>
                </a:lnTo>
                <a:lnTo>
                  <a:pt x="765146" y="407143"/>
                </a:lnTo>
                <a:lnTo>
                  <a:pt x="788452" y="442549"/>
                </a:lnTo>
                <a:lnTo>
                  <a:pt x="822372" y="463678"/>
                </a:lnTo>
                <a:lnTo>
                  <a:pt x="867651" y="470687"/>
                </a:lnTo>
                <a:lnTo>
                  <a:pt x="925926" y="456675"/>
                </a:lnTo>
                <a:lnTo>
                  <a:pt x="956256" y="428015"/>
                </a:lnTo>
                <a:lnTo>
                  <a:pt x="870877" y="428015"/>
                </a:lnTo>
                <a:lnTo>
                  <a:pt x="832382" y="414750"/>
                </a:lnTo>
                <a:lnTo>
                  <a:pt x="812614" y="381542"/>
                </a:lnTo>
                <a:lnTo>
                  <a:pt x="805331" y="338272"/>
                </a:lnTo>
                <a:lnTo>
                  <a:pt x="804290" y="294817"/>
                </a:lnTo>
                <a:lnTo>
                  <a:pt x="986612" y="294817"/>
                </a:lnTo>
                <a:lnTo>
                  <a:pt x="986612" y="272846"/>
                </a:lnTo>
                <a:lnTo>
                  <a:pt x="985779" y="252158"/>
                </a:lnTo>
                <a:lnTo>
                  <a:pt x="806221" y="252158"/>
                </a:lnTo>
                <a:lnTo>
                  <a:pt x="806221" y="239217"/>
                </a:lnTo>
                <a:lnTo>
                  <a:pt x="808120" y="216346"/>
                </a:lnTo>
                <a:lnTo>
                  <a:pt x="816565" y="186202"/>
                </a:lnTo>
                <a:lnTo>
                  <a:pt x="835678" y="159937"/>
                </a:lnTo>
                <a:lnTo>
                  <a:pt x="869581" y="148704"/>
                </a:lnTo>
                <a:lnTo>
                  <a:pt x="960156" y="148704"/>
                </a:lnTo>
                <a:lnTo>
                  <a:pt x="957421" y="143149"/>
                </a:lnTo>
                <a:lnTo>
                  <a:pt x="923629" y="116180"/>
                </a:lnTo>
                <a:lnTo>
                  <a:pt x="870877" y="106032"/>
                </a:lnTo>
                <a:close/>
              </a:path>
              <a:path w="1274445" h="471170">
                <a:moveTo>
                  <a:pt x="984021" y="347840"/>
                </a:moveTo>
                <a:lnTo>
                  <a:pt x="929716" y="347840"/>
                </a:lnTo>
                <a:lnTo>
                  <a:pt x="927796" y="371549"/>
                </a:lnTo>
                <a:lnTo>
                  <a:pt x="919694" y="397867"/>
                </a:lnTo>
                <a:lnTo>
                  <a:pt x="901893" y="419215"/>
                </a:lnTo>
                <a:lnTo>
                  <a:pt x="870877" y="428015"/>
                </a:lnTo>
                <a:lnTo>
                  <a:pt x="956256" y="428015"/>
                </a:lnTo>
                <a:lnTo>
                  <a:pt x="961474" y="423084"/>
                </a:lnTo>
                <a:lnTo>
                  <a:pt x="979202" y="382583"/>
                </a:lnTo>
                <a:lnTo>
                  <a:pt x="984021" y="347840"/>
                </a:lnTo>
                <a:close/>
              </a:path>
              <a:path w="1274445" h="471170">
                <a:moveTo>
                  <a:pt x="960156" y="148704"/>
                </a:moveTo>
                <a:lnTo>
                  <a:pt x="869581" y="148704"/>
                </a:lnTo>
                <a:lnTo>
                  <a:pt x="899433" y="156483"/>
                </a:lnTo>
                <a:lnTo>
                  <a:pt x="917832" y="176507"/>
                </a:lnTo>
                <a:lnTo>
                  <a:pt x="927138" y="203804"/>
                </a:lnTo>
                <a:lnTo>
                  <a:pt x="929716" y="233400"/>
                </a:lnTo>
                <a:lnTo>
                  <a:pt x="929716" y="252158"/>
                </a:lnTo>
                <a:lnTo>
                  <a:pt x="985779" y="252158"/>
                </a:lnTo>
                <a:lnTo>
                  <a:pt x="984754" y="226695"/>
                </a:lnTo>
                <a:lnTo>
                  <a:pt x="976410" y="181725"/>
                </a:lnTo>
                <a:lnTo>
                  <a:pt x="960156" y="148704"/>
                </a:lnTo>
                <a:close/>
              </a:path>
              <a:path w="1274445" h="471170">
                <a:moveTo>
                  <a:pt x="1097800" y="115087"/>
                </a:moveTo>
                <a:lnTo>
                  <a:pt x="1046086" y="115087"/>
                </a:lnTo>
                <a:lnTo>
                  <a:pt x="1046086" y="461632"/>
                </a:lnTo>
                <a:lnTo>
                  <a:pt x="1100391" y="461632"/>
                </a:lnTo>
                <a:lnTo>
                  <a:pt x="1100391" y="222415"/>
                </a:lnTo>
                <a:lnTo>
                  <a:pt x="1107007" y="190502"/>
                </a:lnTo>
                <a:lnTo>
                  <a:pt x="1123745" y="168833"/>
                </a:lnTo>
                <a:lnTo>
                  <a:pt x="1145938" y="156499"/>
                </a:lnTo>
                <a:lnTo>
                  <a:pt x="1149956" y="155816"/>
                </a:lnTo>
                <a:lnTo>
                  <a:pt x="1097800" y="155816"/>
                </a:lnTo>
                <a:lnTo>
                  <a:pt x="1097800" y="115087"/>
                </a:lnTo>
                <a:close/>
              </a:path>
              <a:path w="1274445" h="471170">
                <a:moveTo>
                  <a:pt x="1264889" y="152590"/>
                </a:moveTo>
                <a:lnTo>
                  <a:pt x="1168920" y="152590"/>
                </a:lnTo>
                <a:lnTo>
                  <a:pt x="1197631" y="159773"/>
                </a:lnTo>
                <a:lnTo>
                  <a:pt x="1212886" y="177563"/>
                </a:lnTo>
                <a:lnTo>
                  <a:pt x="1218928" y="200323"/>
                </a:lnTo>
                <a:lnTo>
                  <a:pt x="1220000" y="222415"/>
                </a:lnTo>
                <a:lnTo>
                  <a:pt x="1220000" y="461632"/>
                </a:lnTo>
                <a:lnTo>
                  <a:pt x="1274305" y="461632"/>
                </a:lnTo>
                <a:lnTo>
                  <a:pt x="1274305" y="215950"/>
                </a:lnTo>
                <a:lnTo>
                  <a:pt x="1272880" y="181320"/>
                </a:lnTo>
                <a:lnTo>
                  <a:pt x="1264889" y="152590"/>
                </a:lnTo>
                <a:close/>
              </a:path>
              <a:path w="1274445" h="471170">
                <a:moveTo>
                  <a:pt x="1183144" y="106032"/>
                </a:moveTo>
                <a:lnTo>
                  <a:pt x="1157921" y="109356"/>
                </a:lnTo>
                <a:lnTo>
                  <a:pt x="1134090" y="119046"/>
                </a:lnTo>
                <a:lnTo>
                  <a:pt x="1113775" y="134675"/>
                </a:lnTo>
                <a:lnTo>
                  <a:pt x="1099096" y="155816"/>
                </a:lnTo>
                <a:lnTo>
                  <a:pt x="1149956" y="155816"/>
                </a:lnTo>
                <a:lnTo>
                  <a:pt x="1168920" y="152590"/>
                </a:lnTo>
                <a:lnTo>
                  <a:pt x="1264889" y="152590"/>
                </a:lnTo>
                <a:lnTo>
                  <a:pt x="1262910" y="145475"/>
                </a:lnTo>
                <a:lnTo>
                  <a:pt x="1235846" y="117388"/>
                </a:lnTo>
                <a:lnTo>
                  <a:pt x="1183144" y="1060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4128" y="6579148"/>
            <a:ext cx="2411095" cy="476250"/>
          </a:xfrm>
          <a:custGeom>
            <a:avLst/>
            <a:gdLst/>
            <a:ahLst/>
            <a:cxnLst/>
            <a:rect l="l" t="t" r="r" b="b"/>
            <a:pathLst>
              <a:path w="2411095" h="476250">
                <a:moveTo>
                  <a:pt x="209473" y="5168"/>
                </a:moveTo>
                <a:lnTo>
                  <a:pt x="133184" y="5168"/>
                </a:lnTo>
                <a:lnTo>
                  <a:pt x="0" y="466801"/>
                </a:lnTo>
                <a:lnTo>
                  <a:pt x="59486" y="466801"/>
                </a:lnTo>
                <a:lnTo>
                  <a:pt x="93751" y="340080"/>
                </a:lnTo>
                <a:lnTo>
                  <a:pt x="299538" y="340080"/>
                </a:lnTo>
                <a:lnTo>
                  <a:pt x="287018" y="293522"/>
                </a:lnTo>
                <a:lnTo>
                  <a:pt x="105384" y="293522"/>
                </a:lnTo>
                <a:lnTo>
                  <a:pt x="169392" y="70472"/>
                </a:lnTo>
                <a:lnTo>
                  <a:pt x="227035" y="70472"/>
                </a:lnTo>
                <a:lnTo>
                  <a:pt x="209473" y="5168"/>
                </a:lnTo>
                <a:close/>
              </a:path>
              <a:path w="2411095" h="476250">
                <a:moveTo>
                  <a:pt x="299538" y="340080"/>
                </a:moveTo>
                <a:lnTo>
                  <a:pt x="241160" y="340080"/>
                </a:lnTo>
                <a:lnTo>
                  <a:pt x="274129" y="466801"/>
                </a:lnTo>
                <a:lnTo>
                  <a:pt x="333616" y="466801"/>
                </a:lnTo>
                <a:lnTo>
                  <a:pt x="299538" y="340080"/>
                </a:lnTo>
                <a:close/>
              </a:path>
              <a:path w="2411095" h="476250">
                <a:moveTo>
                  <a:pt x="434466" y="162928"/>
                </a:moveTo>
                <a:lnTo>
                  <a:pt x="380161" y="162928"/>
                </a:lnTo>
                <a:lnTo>
                  <a:pt x="380161" y="466801"/>
                </a:lnTo>
                <a:lnTo>
                  <a:pt x="434466" y="466801"/>
                </a:lnTo>
                <a:lnTo>
                  <a:pt x="434466" y="162928"/>
                </a:lnTo>
                <a:close/>
              </a:path>
              <a:path w="2411095" h="476250">
                <a:moveTo>
                  <a:pt x="227035" y="70472"/>
                </a:moveTo>
                <a:lnTo>
                  <a:pt x="170687" y="70472"/>
                </a:lnTo>
                <a:lnTo>
                  <a:pt x="229514" y="293522"/>
                </a:lnTo>
                <a:lnTo>
                  <a:pt x="287018" y="293522"/>
                </a:lnTo>
                <a:lnTo>
                  <a:pt x="227035" y="70472"/>
                </a:lnTo>
                <a:close/>
              </a:path>
              <a:path w="2411095" h="476250">
                <a:moveTo>
                  <a:pt x="493953" y="120256"/>
                </a:moveTo>
                <a:lnTo>
                  <a:pt x="329730" y="120256"/>
                </a:lnTo>
                <a:lnTo>
                  <a:pt x="329730" y="162928"/>
                </a:lnTo>
                <a:lnTo>
                  <a:pt x="493953" y="162928"/>
                </a:lnTo>
                <a:lnTo>
                  <a:pt x="493953" y="120256"/>
                </a:lnTo>
                <a:close/>
              </a:path>
              <a:path w="2411095" h="476250">
                <a:moveTo>
                  <a:pt x="494601" y="0"/>
                </a:moveTo>
                <a:lnTo>
                  <a:pt x="455155" y="0"/>
                </a:lnTo>
                <a:lnTo>
                  <a:pt x="421347" y="5060"/>
                </a:lnTo>
                <a:lnTo>
                  <a:pt x="398022" y="20123"/>
                </a:lnTo>
                <a:lnTo>
                  <a:pt x="384516" y="45005"/>
                </a:lnTo>
                <a:lnTo>
                  <a:pt x="380161" y="79527"/>
                </a:lnTo>
                <a:lnTo>
                  <a:pt x="380161" y="120256"/>
                </a:lnTo>
                <a:lnTo>
                  <a:pt x="434466" y="120256"/>
                </a:lnTo>
                <a:lnTo>
                  <a:pt x="434466" y="79527"/>
                </a:lnTo>
                <a:lnTo>
                  <a:pt x="436650" y="64279"/>
                </a:lnTo>
                <a:lnTo>
                  <a:pt x="443198" y="54063"/>
                </a:lnTo>
                <a:lnTo>
                  <a:pt x="454108" y="48334"/>
                </a:lnTo>
                <a:lnTo>
                  <a:pt x="469379" y="46545"/>
                </a:lnTo>
                <a:lnTo>
                  <a:pt x="494601" y="46545"/>
                </a:lnTo>
                <a:lnTo>
                  <a:pt x="494601" y="0"/>
                </a:lnTo>
                <a:close/>
              </a:path>
              <a:path w="2411095" h="476250">
                <a:moveTo>
                  <a:pt x="585749" y="120256"/>
                </a:moveTo>
                <a:lnTo>
                  <a:pt x="531444" y="120256"/>
                </a:lnTo>
                <a:lnTo>
                  <a:pt x="531444" y="466801"/>
                </a:lnTo>
                <a:lnTo>
                  <a:pt x="585749" y="466801"/>
                </a:lnTo>
                <a:lnTo>
                  <a:pt x="585749" y="247624"/>
                </a:lnTo>
                <a:lnTo>
                  <a:pt x="593043" y="210792"/>
                </a:lnTo>
                <a:lnTo>
                  <a:pt x="611127" y="185235"/>
                </a:lnTo>
                <a:lnTo>
                  <a:pt x="631754" y="171983"/>
                </a:lnTo>
                <a:lnTo>
                  <a:pt x="585749" y="171983"/>
                </a:lnTo>
                <a:lnTo>
                  <a:pt x="585749" y="120256"/>
                </a:lnTo>
                <a:close/>
              </a:path>
              <a:path w="2411095" h="476250">
                <a:moveTo>
                  <a:pt x="673036" y="111201"/>
                </a:moveTo>
                <a:lnTo>
                  <a:pt x="662051" y="111201"/>
                </a:lnTo>
                <a:lnTo>
                  <a:pt x="635872" y="116060"/>
                </a:lnTo>
                <a:lnTo>
                  <a:pt x="615575" y="129224"/>
                </a:lnTo>
                <a:lnTo>
                  <a:pt x="599764" y="148571"/>
                </a:lnTo>
                <a:lnTo>
                  <a:pt x="587044" y="171983"/>
                </a:lnTo>
                <a:lnTo>
                  <a:pt x="631754" y="171983"/>
                </a:lnTo>
                <a:lnTo>
                  <a:pt x="634301" y="170347"/>
                </a:lnTo>
                <a:lnTo>
                  <a:pt x="656869" y="165519"/>
                </a:lnTo>
                <a:lnTo>
                  <a:pt x="685965" y="165519"/>
                </a:lnTo>
                <a:lnTo>
                  <a:pt x="685965" y="115087"/>
                </a:lnTo>
                <a:lnTo>
                  <a:pt x="680796" y="112496"/>
                </a:lnTo>
                <a:lnTo>
                  <a:pt x="673036" y="111201"/>
                </a:lnTo>
                <a:close/>
              </a:path>
              <a:path w="2411095" h="476250">
                <a:moveTo>
                  <a:pt x="685965" y="165519"/>
                </a:moveTo>
                <a:lnTo>
                  <a:pt x="656869" y="165519"/>
                </a:lnTo>
                <a:lnTo>
                  <a:pt x="668055" y="165830"/>
                </a:lnTo>
                <a:lnTo>
                  <a:pt x="676027" y="166565"/>
                </a:lnTo>
                <a:lnTo>
                  <a:pt x="685965" y="168097"/>
                </a:lnTo>
                <a:lnTo>
                  <a:pt x="685965" y="165519"/>
                </a:lnTo>
                <a:close/>
              </a:path>
              <a:path w="2411095" h="476250">
                <a:moveTo>
                  <a:pt x="780351" y="5168"/>
                </a:moveTo>
                <a:lnTo>
                  <a:pt x="726046" y="5168"/>
                </a:lnTo>
                <a:lnTo>
                  <a:pt x="726046" y="67233"/>
                </a:lnTo>
                <a:lnTo>
                  <a:pt x="780351" y="67233"/>
                </a:lnTo>
                <a:lnTo>
                  <a:pt x="780351" y="5168"/>
                </a:lnTo>
                <a:close/>
              </a:path>
              <a:path w="2411095" h="476250">
                <a:moveTo>
                  <a:pt x="780351" y="120256"/>
                </a:moveTo>
                <a:lnTo>
                  <a:pt x="726046" y="120256"/>
                </a:lnTo>
                <a:lnTo>
                  <a:pt x="726046" y="466801"/>
                </a:lnTo>
                <a:lnTo>
                  <a:pt x="780351" y="466801"/>
                </a:lnTo>
                <a:lnTo>
                  <a:pt x="780351" y="120256"/>
                </a:lnTo>
                <a:close/>
              </a:path>
              <a:path w="2411095" h="476250">
                <a:moveTo>
                  <a:pt x="909015" y="5168"/>
                </a:moveTo>
                <a:lnTo>
                  <a:pt x="854697" y="5168"/>
                </a:lnTo>
                <a:lnTo>
                  <a:pt x="854697" y="466801"/>
                </a:lnTo>
                <a:lnTo>
                  <a:pt x="909015" y="466801"/>
                </a:lnTo>
                <a:lnTo>
                  <a:pt x="909015" y="349770"/>
                </a:lnTo>
                <a:lnTo>
                  <a:pt x="953617" y="295465"/>
                </a:lnTo>
                <a:lnTo>
                  <a:pt x="1015339" y="295465"/>
                </a:lnTo>
                <a:lnTo>
                  <a:pt x="1006464" y="279946"/>
                </a:lnTo>
                <a:lnTo>
                  <a:pt x="909015" y="279946"/>
                </a:lnTo>
                <a:lnTo>
                  <a:pt x="909015" y="5168"/>
                </a:lnTo>
                <a:close/>
              </a:path>
              <a:path w="2411095" h="476250">
                <a:moveTo>
                  <a:pt x="1015339" y="295465"/>
                </a:moveTo>
                <a:lnTo>
                  <a:pt x="953617" y="295465"/>
                </a:lnTo>
                <a:lnTo>
                  <a:pt x="1049959" y="466801"/>
                </a:lnTo>
                <a:lnTo>
                  <a:pt x="1113320" y="466801"/>
                </a:lnTo>
                <a:lnTo>
                  <a:pt x="1015339" y="295465"/>
                </a:lnTo>
                <a:close/>
              </a:path>
              <a:path w="2411095" h="476250">
                <a:moveTo>
                  <a:pt x="1095209" y="120256"/>
                </a:moveTo>
                <a:lnTo>
                  <a:pt x="1031849" y="120256"/>
                </a:lnTo>
                <a:lnTo>
                  <a:pt x="910310" y="279946"/>
                </a:lnTo>
                <a:lnTo>
                  <a:pt x="1006464" y="279946"/>
                </a:lnTo>
                <a:lnTo>
                  <a:pt x="989825" y="250850"/>
                </a:lnTo>
                <a:lnTo>
                  <a:pt x="1095209" y="120256"/>
                </a:lnTo>
                <a:close/>
              </a:path>
              <a:path w="2411095" h="476250">
                <a:moveTo>
                  <a:pt x="1344233" y="153873"/>
                </a:moveTo>
                <a:lnTo>
                  <a:pt x="1247139" y="153873"/>
                </a:lnTo>
                <a:lnTo>
                  <a:pt x="1271102" y="157218"/>
                </a:lnTo>
                <a:lnTo>
                  <a:pt x="1288518" y="167049"/>
                </a:lnTo>
                <a:lnTo>
                  <a:pt x="1299144" y="183062"/>
                </a:lnTo>
                <a:lnTo>
                  <a:pt x="1302740" y="204952"/>
                </a:lnTo>
                <a:lnTo>
                  <a:pt x="1302215" y="223408"/>
                </a:lnTo>
                <a:lnTo>
                  <a:pt x="1298054" y="237196"/>
                </a:lnTo>
                <a:lnTo>
                  <a:pt x="1286377" y="247952"/>
                </a:lnTo>
                <a:lnTo>
                  <a:pt x="1263307" y="257314"/>
                </a:lnTo>
                <a:lnTo>
                  <a:pt x="1190244" y="279298"/>
                </a:lnTo>
                <a:lnTo>
                  <a:pt x="1161218" y="293068"/>
                </a:lnTo>
                <a:lnTo>
                  <a:pt x="1140861" y="313810"/>
                </a:lnTo>
                <a:lnTo>
                  <a:pt x="1128870" y="341220"/>
                </a:lnTo>
                <a:lnTo>
                  <a:pt x="1124940" y="374992"/>
                </a:lnTo>
                <a:lnTo>
                  <a:pt x="1130598" y="416936"/>
                </a:lnTo>
                <a:lnTo>
                  <a:pt x="1147894" y="448698"/>
                </a:lnTo>
                <a:lnTo>
                  <a:pt x="1177313" y="468824"/>
                </a:lnTo>
                <a:lnTo>
                  <a:pt x="1219339" y="475856"/>
                </a:lnTo>
                <a:lnTo>
                  <a:pt x="1243826" y="472440"/>
                </a:lnTo>
                <a:lnTo>
                  <a:pt x="1266859" y="462599"/>
                </a:lnTo>
                <a:lnTo>
                  <a:pt x="1286983" y="446940"/>
                </a:lnTo>
                <a:lnTo>
                  <a:pt x="1297370" y="433184"/>
                </a:lnTo>
                <a:lnTo>
                  <a:pt x="1230972" y="433184"/>
                </a:lnTo>
                <a:lnTo>
                  <a:pt x="1207752" y="428890"/>
                </a:lnTo>
                <a:lnTo>
                  <a:pt x="1192588" y="416775"/>
                </a:lnTo>
                <a:lnTo>
                  <a:pt x="1184333" y="397994"/>
                </a:lnTo>
                <a:lnTo>
                  <a:pt x="1181836" y="373697"/>
                </a:lnTo>
                <a:lnTo>
                  <a:pt x="1183524" y="353834"/>
                </a:lnTo>
                <a:lnTo>
                  <a:pt x="1208354" y="318744"/>
                </a:lnTo>
                <a:lnTo>
                  <a:pt x="1255785" y="300318"/>
                </a:lnTo>
                <a:lnTo>
                  <a:pt x="1280806" y="291107"/>
                </a:lnTo>
                <a:lnTo>
                  <a:pt x="1300797" y="278015"/>
                </a:lnTo>
                <a:lnTo>
                  <a:pt x="1355115" y="278015"/>
                </a:lnTo>
                <a:lnTo>
                  <a:pt x="1355115" y="210769"/>
                </a:lnTo>
                <a:lnTo>
                  <a:pt x="1353468" y="179936"/>
                </a:lnTo>
                <a:lnTo>
                  <a:pt x="1344233" y="153873"/>
                </a:lnTo>
                <a:close/>
              </a:path>
              <a:path w="2411095" h="476250">
                <a:moveTo>
                  <a:pt x="1359019" y="426072"/>
                </a:moveTo>
                <a:lnTo>
                  <a:pt x="1304036" y="426072"/>
                </a:lnTo>
                <a:lnTo>
                  <a:pt x="1309715" y="451858"/>
                </a:lnTo>
                <a:lnTo>
                  <a:pt x="1321817" y="465099"/>
                </a:lnTo>
                <a:lnTo>
                  <a:pt x="1337313" y="469977"/>
                </a:lnTo>
                <a:lnTo>
                  <a:pt x="1353172" y="470674"/>
                </a:lnTo>
                <a:lnTo>
                  <a:pt x="1363213" y="470261"/>
                </a:lnTo>
                <a:lnTo>
                  <a:pt x="1372404" y="469304"/>
                </a:lnTo>
                <a:lnTo>
                  <a:pt x="1379898" y="468226"/>
                </a:lnTo>
                <a:lnTo>
                  <a:pt x="1384846" y="467448"/>
                </a:lnTo>
                <a:lnTo>
                  <a:pt x="1384846" y="431888"/>
                </a:lnTo>
                <a:lnTo>
                  <a:pt x="1371917" y="431888"/>
                </a:lnTo>
                <a:lnTo>
                  <a:pt x="1361930" y="429636"/>
                </a:lnTo>
                <a:lnTo>
                  <a:pt x="1359019" y="426072"/>
                </a:lnTo>
                <a:close/>
              </a:path>
              <a:path w="2411095" h="476250">
                <a:moveTo>
                  <a:pt x="1355115" y="278015"/>
                </a:moveTo>
                <a:lnTo>
                  <a:pt x="1300797" y="278015"/>
                </a:lnTo>
                <a:lnTo>
                  <a:pt x="1300797" y="367233"/>
                </a:lnTo>
                <a:lnTo>
                  <a:pt x="1294979" y="392813"/>
                </a:lnTo>
                <a:lnTo>
                  <a:pt x="1279463" y="413786"/>
                </a:lnTo>
                <a:lnTo>
                  <a:pt x="1257158" y="427971"/>
                </a:lnTo>
                <a:lnTo>
                  <a:pt x="1230972" y="433184"/>
                </a:lnTo>
                <a:lnTo>
                  <a:pt x="1297370" y="433184"/>
                </a:lnTo>
                <a:lnTo>
                  <a:pt x="1302740" y="426072"/>
                </a:lnTo>
                <a:lnTo>
                  <a:pt x="1359019" y="426072"/>
                </a:lnTo>
                <a:lnTo>
                  <a:pt x="1356972" y="423565"/>
                </a:lnTo>
                <a:lnTo>
                  <a:pt x="1355286" y="414706"/>
                </a:lnTo>
                <a:lnTo>
                  <a:pt x="1355115" y="404088"/>
                </a:lnTo>
                <a:lnTo>
                  <a:pt x="1355115" y="278015"/>
                </a:lnTo>
                <a:close/>
              </a:path>
              <a:path w="2411095" h="476250">
                <a:moveTo>
                  <a:pt x="1384846" y="428650"/>
                </a:moveTo>
                <a:lnTo>
                  <a:pt x="1382267" y="430593"/>
                </a:lnTo>
                <a:lnTo>
                  <a:pt x="1379029" y="431888"/>
                </a:lnTo>
                <a:lnTo>
                  <a:pt x="1384846" y="431888"/>
                </a:lnTo>
                <a:lnTo>
                  <a:pt x="1384846" y="428650"/>
                </a:lnTo>
                <a:close/>
              </a:path>
              <a:path w="2411095" h="476250">
                <a:moveTo>
                  <a:pt x="1249730" y="111201"/>
                </a:moveTo>
                <a:lnTo>
                  <a:pt x="1196629" y="117979"/>
                </a:lnTo>
                <a:lnTo>
                  <a:pt x="1160502" y="138760"/>
                </a:lnTo>
                <a:lnTo>
                  <a:pt x="1139893" y="174209"/>
                </a:lnTo>
                <a:lnTo>
                  <a:pt x="1133348" y="224993"/>
                </a:lnTo>
                <a:lnTo>
                  <a:pt x="1187653" y="224993"/>
                </a:lnTo>
                <a:lnTo>
                  <a:pt x="1187653" y="221767"/>
                </a:lnTo>
                <a:lnTo>
                  <a:pt x="1188582" y="205699"/>
                </a:lnTo>
                <a:lnTo>
                  <a:pt x="1195089" y="182967"/>
                </a:lnTo>
                <a:lnTo>
                  <a:pt x="1212749" y="162661"/>
                </a:lnTo>
                <a:lnTo>
                  <a:pt x="1247139" y="153873"/>
                </a:lnTo>
                <a:lnTo>
                  <a:pt x="1344233" y="153873"/>
                </a:lnTo>
                <a:lnTo>
                  <a:pt x="1341942" y="147407"/>
                </a:lnTo>
                <a:lnTo>
                  <a:pt x="1310656" y="121666"/>
                </a:lnTo>
                <a:lnTo>
                  <a:pt x="1249730" y="111201"/>
                </a:lnTo>
                <a:close/>
              </a:path>
              <a:path w="2411095" h="476250">
                <a:moveTo>
                  <a:pt x="1638274" y="120256"/>
                </a:moveTo>
                <a:lnTo>
                  <a:pt x="1583969" y="120256"/>
                </a:lnTo>
                <a:lnTo>
                  <a:pt x="1583969" y="365937"/>
                </a:lnTo>
                <a:lnTo>
                  <a:pt x="1585393" y="400568"/>
                </a:lnTo>
                <a:lnTo>
                  <a:pt x="1595364" y="436413"/>
                </a:lnTo>
                <a:lnTo>
                  <a:pt x="1622427" y="464500"/>
                </a:lnTo>
                <a:lnTo>
                  <a:pt x="1675129" y="475856"/>
                </a:lnTo>
                <a:lnTo>
                  <a:pt x="1700353" y="472531"/>
                </a:lnTo>
                <a:lnTo>
                  <a:pt x="1724183" y="462841"/>
                </a:lnTo>
                <a:lnTo>
                  <a:pt x="1744499" y="447213"/>
                </a:lnTo>
                <a:lnTo>
                  <a:pt x="1756938" y="429298"/>
                </a:lnTo>
                <a:lnTo>
                  <a:pt x="1689353" y="429298"/>
                </a:lnTo>
                <a:lnTo>
                  <a:pt x="1660643" y="422115"/>
                </a:lnTo>
                <a:lnTo>
                  <a:pt x="1645388" y="404325"/>
                </a:lnTo>
                <a:lnTo>
                  <a:pt x="1639345" y="381565"/>
                </a:lnTo>
                <a:lnTo>
                  <a:pt x="1638274" y="359473"/>
                </a:lnTo>
                <a:lnTo>
                  <a:pt x="1638274" y="120256"/>
                </a:lnTo>
                <a:close/>
              </a:path>
              <a:path w="2411095" h="476250">
                <a:moveTo>
                  <a:pt x="1812201" y="426072"/>
                </a:moveTo>
                <a:lnTo>
                  <a:pt x="1760474" y="426072"/>
                </a:lnTo>
                <a:lnTo>
                  <a:pt x="1760474" y="466801"/>
                </a:lnTo>
                <a:lnTo>
                  <a:pt x="1812201" y="466801"/>
                </a:lnTo>
                <a:lnTo>
                  <a:pt x="1812201" y="426072"/>
                </a:lnTo>
                <a:close/>
              </a:path>
              <a:path w="2411095" h="476250">
                <a:moveTo>
                  <a:pt x="1812201" y="120256"/>
                </a:moveTo>
                <a:lnTo>
                  <a:pt x="1757883" y="120256"/>
                </a:lnTo>
                <a:lnTo>
                  <a:pt x="1757883" y="359473"/>
                </a:lnTo>
                <a:lnTo>
                  <a:pt x="1751267" y="391386"/>
                </a:lnTo>
                <a:lnTo>
                  <a:pt x="1734529" y="413054"/>
                </a:lnTo>
                <a:lnTo>
                  <a:pt x="1712336" y="425388"/>
                </a:lnTo>
                <a:lnTo>
                  <a:pt x="1689353" y="429298"/>
                </a:lnTo>
                <a:lnTo>
                  <a:pt x="1756938" y="429298"/>
                </a:lnTo>
                <a:lnTo>
                  <a:pt x="1759178" y="426072"/>
                </a:lnTo>
                <a:lnTo>
                  <a:pt x="1812201" y="426072"/>
                </a:lnTo>
                <a:lnTo>
                  <a:pt x="1812201" y="120256"/>
                </a:lnTo>
                <a:close/>
              </a:path>
              <a:path w="2411095" h="476250">
                <a:moveTo>
                  <a:pt x="1935035" y="120256"/>
                </a:moveTo>
                <a:lnTo>
                  <a:pt x="1883308" y="120256"/>
                </a:lnTo>
                <a:lnTo>
                  <a:pt x="1883308" y="466801"/>
                </a:lnTo>
                <a:lnTo>
                  <a:pt x="1937626" y="466801"/>
                </a:lnTo>
                <a:lnTo>
                  <a:pt x="1937626" y="227584"/>
                </a:lnTo>
                <a:lnTo>
                  <a:pt x="1944242" y="195671"/>
                </a:lnTo>
                <a:lnTo>
                  <a:pt x="1960980" y="174002"/>
                </a:lnTo>
                <a:lnTo>
                  <a:pt x="1983173" y="161668"/>
                </a:lnTo>
                <a:lnTo>
                  <a:pt x="1987190" y="160985"/>
                </a:lnTo>
                <a:lnTo>
                  <a:pt x="1935035" y="160985"/>
                </a:lnTo>
                <a:lnTo>
                  <a:pt x="1935035" y="120256"/>
                </a:lnTo>
                <a:close/>
              </a:path>
              <a:path w="2411095" h="476250">
                <a:moveTo>
                  <a:pt x="2102124" y="157759"/>
                </a:moveTo>
                <a:lnTo>
                  <a:pt x="2006155" y="157759"/>
                </a:lnTo>
                <a:lnTo>
                  <a:pt x="2034866" y="164940"/>
                </a:lnTo>
                <a:lnTo>
                  <a:pt x="2050121" y="182727"/>
                </a:lnTo>
                <a:lnTo>
                  <a:pt x="2056163" y="205486"/>
                </a:lnTo>
                <a:lnTo>
                  <a:pt x="2057234" y="227584"/>
                </a:lnTo>
                <a:lnTo>
                  <a:pt x="2057234" y="466801"/>
                </a:lnTo>
                <a:lnTo>
                  <a:pt x="2111540" y="466801"/>
                </a:lnTo>
                <a:lnTo>
                  <a:pt x="2111540" y="221119"/>
                </a:lnTo>
                <a:lnTo>
                  <a:pt x="2110115" y="186489"/>
                </a:lnTo>
                <a:lnTo>
                  <a:pt x="2102124" y="157759"/>
                </a:lnTo>
                <a:close/>
              </a:path>
              <a:path w="2411095" h="476250">
                <a:moveTo>
                  <a:pt x="2020379" y="111201"/>
                </a:moveTo>
                <a:lnTo>
                  <a:pt x="1995156" y="114525"/>
                </a:lnTo>
                <a:lnTo>
                  <a:pt x="1971325" y="124215"/>
                </a:lnTo>
                <a:lnTo>
                  <a:pt x="1951010" y="139844"/>
                </a:lnTo>
                <a:lnTo>
                  <a:pt x="1936330" y="160985"/>
                </a:lnTo>
                <a:lnTo>
                  <a:pt x="1987190" y="160985"/>
                </a:lnTo>
                <a:lnTo>
                  <a:pt x="2006155" y="157759"/>
                </a:lnTo>
                <a:lnTo>
                  <a:pt x="2102124" y="157759"/>
                </a:lnTo>
                <a:lnTo>
                  <a:pt x="2100145" y="150644"/>
                </a:lnTo>
                <a:lnTo>
                  <a:pt x="2073081" y="122557"/>
                </a:lnTo>
                <a:lnTo>
                  <a:pt x="2020379" y="111201"/>
                </a:lnTo>
                <a:close/>
              </a:path>
              <a:path w="2411095" h="476250">
                <a:moveTo>
                  <a:pt x="2278989" y="111201"/>
                </a:moveTo>
                <a:lnTo>
                  <a:pt x="2236773" y="119678"/>
                </a:lnTo>
                <a:lnTo>
                  <a:pt x="2187508" y="175210"/>
                </a:lnTo>
                <a:lnTo>
                  <a:pt x="2176219" y="214074"/>
                </a:lnTo>
                <a:lnTo>
                  <a:pt x="2171000" y="254877"/>
                </a:lnTo>
                <a:lnTo>
                  <a:pt x="2169731" y="293522"/>
                </a:lnTo>
                <a:lnTo>
                  <a:pt x="2173615" y="354196"/>
                </a:lnTo>
                <a:lnTo>
                  <a:pt x="2185908" y="404629"/>
                </a:lnTo>
                <a:lnTo>
                  <a:pt x="2207573" y="442958"/>
                </a:lnTo>
                <a:lnTo>
                  <a:pt x="2239575" y="467321"/>
                </a:lnTo>
                <a:lnTo>
                  <a:pt x="2282875" y="475856"/>
                </a:lnTo>
                <a:lnTo>
                  <a:pt x="2309409" y="471410"/>
                </a:lnTo>
                <a:lnTo>
                  <a:pt x="2331764" y="459689"/>
                </a:lnTo>
                <a:lnTo>
                  <a:pt x="2348423" y="443120"/>
                </a:lnTo>
                <a:lnTo>
                  <a:pt x="2355298" y="429298"/>
                </a:lnTo>
                <a:lnTo>
                  <a:pt x="2289987" y="429298"/>
                </a:lnTo>
                <a:lnTo>
                  <a:pt x="2259085" y="419722"/>
                </a:lnTo>
                <a:lnTo>
                  <a:pt x="2239638" y="392447"/>
                </a:lnTo>
                <a:lnTo>
                  <a:pt x="2229526" y="349654"/>
                </a:lnTo>
                <a:lnTo>
                  <a:pt x="2226627" y="293522"/>
                </a:lnTo>
                <a:lnTo>
                  <a:pt x="2229526" y="237397"/>
                </a:lnTo>
                <a:lnTo>
                  <a:pt x="2239638" y="194608"/>
                </a:lnTo>
                <a:lnTo>
                  <a:pt x="2259085" y="167335"/>
                </a:lnTo>
                <a:lnTo>
                  <a:pt x="2289987" y="157759"/>
                </a:lnTo>
                <a:lnTo>
                  <a:pt x="2354072" y="157759"/>
                </a:lnTo>
                <a:lnTo>
                  <a:pt x="2342542" y="139297"/>
                </a:lnTo>
                <a:lnTo>
                  <a:pt x="2324168" y="124053"/>
                </a:lnTo>
                <a:lnTo>
                  <a:pt x="2302277" y="114505"/>
                </a:lnTo>
                <a:lnTo>
                  <a:pt x="2278989" y="111201"/>
                </a:lnTo>
                <a:close/>
              </a:path>
              <a:path w="2411095" h="476250">
                <a:moveTo>
                  <a:pt x="2410891" y="424129"/>
                </a:moveTo>
                <a:lnTo>
                  <a:pt x="2359164" y="424129"/>
                </a:lnTo>
                <a:lnTo>
                  <a:pt x="2359164" y="466801"/>
                </a:lnTo>
                <a:lnTo>
                  <a:pt x="2410891" y="466801"/>
                </a:lnTo>
                <a:lnTo>
                  <a:pt x="2410891" y="424129"/>
                </a:lnTo>
                <a:close/>
              </a:path>
              <a:path w="2411095" h="476250">
                <a:moveTo>
                  <a:pt x="2354072" y="157759"/>
                </a:moveTo>
                <a:lnTo>
                  <a:pt x="2289987" y="157759"/>
                </a:lnTo>
                <a:lnTo>
                  <a:pt x="2325715" y="169517"/>
                </a:lnTo>
                <a:lnTo>
                  <a:pt x="2346960" y="200428"/>
                </a:lnTo>
                <a:lnTo>
                  <a:pt x="2357174" y="243945"/>
                </a:lnTo>
                <a:lnTo>
                  <a:pt x="2359812" y="293522"/>
                </a:lnTo>
                <a:lnTo>
                  <a:pt x="2357265" y="348287"/>
                </a:lnTo>
                <a:lnTo>
                  <a:pt x="2347202" y="391233"/>
                </a:lnTo>
                <a:lnTo>
                  <a:pt x="2325988" y="419266"/>
                </a:lnTo>
                <a:lnTo>
                  <a:pt x="2289987" y="429298"/>
                </a:lnTo>
                <a:lnTo>
                  <a:pt x="2355298" y="429298"/>
                </a:lnTo>
                <a:lnTo>
                  <a:pt x="2357869" y="424129"/>
                </a:lnTo>
                <a:lnTo>
                  <a:pt x="2410891" y="424129"/>
                </a:lnTo>
                <a:lnTo>
                  <a:pt x="2410891" y="159689"/>
                </a:lnTo>
                <a:lnTo>
                  <a:pt x="2355278" y="159689"/>
                </a:lnTo>
                <a:lnTo>
                  <a:pt x="2354072" y="157759"/>
                </a:lnTo>
                <a:close/>
              </a:path>
              <a:path w="2411095" h="476250">
                <a:moveTo>
                  <a:pt x="2410891" y="5168"/>
                </a:moveTo>
                <a:lnTo>
                  <a:pt x="2356573" y="5168"/>
                </a:lnTo>
                <a:lnTo>
                  <a:pt x="2356573" y="159689"/>
                </a:lnTo>
                <a:lnTo>
                  <a:pt x="2410891" y="159689"/>
                </a:lnTo>
                <a:lnTo>
                  <a:pt x="2410891" y="51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A1F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29683" y="693953"/>
              <a:ext cx="5725795" cy="1352550"/>
            </a:xfrm>
            <a:custGeom>
              <a:avLst/>
              <a:gdLst/>
              <a:ahLst/>
              <a:cxnLst/>
              <a:rect l="l" t="t" r="r" b="b"/>
              <a:pathLst>
                <a:path w="5725795" h="13525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08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78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85" y="395351"/>
                  </a:lnTo>
                  <a:lnTo>
                    <a:pt x="509206" y="5588"/>
                  </a:lnTo>
                  <a:close/>
                </a:path>
                <a:path w="5725795" h="1352550">
                  <a:moveTo>
                    <a:pt x="580453" y="843788"/>
                  </a:moveTo>
                  <a:lnTo>
                    <a:pt x="458914" y="843788"/>
                  </a:lnTo>
                  <a:lnTo>
                    <a:pt x="372300" y="1213294"/>
                  </a:lnTo>
                  <a:lnTo>
                    <a:pt x="370903" y="1213294"/>
                  </a:lnTo>
                  <a:lnTo>
                    <a:pt x="302856" y="927608"/>
                  </a:lnTo>
                  <a:lnTo>
                    <a:pt x="282892" y="843788"/>
                  </a:lnTo>
                  <a:lnTo>
                    <a:pt x="158559" y="843788"/>
                  </a:lnTo>
                  <a:lnTo>
                    <a:pt x="158559" y="1342517"/>
                  </a:lnTo>
                  <a:lnTo>
                    <a:pt x="233997" y="1342517"/>
                  </a:lnTo>
                  <a:lnTo>
                    <a:pt x="233997" y="927608"/>
                  </a:lnTo>
                  <a:lnTo>
                    <a:pt x="235394" y="927608"/>
                  </a:lnTo>
                  <a:lnTo>
                    <a:pt x="335978" y="1342517"/>
                  </a:lnTo>
                  <a:lnTo>
                    <a:pt x="403034" y="1342517"/>
                  </a:lnTo>
                  <a:lnTo>
                    <a:pt x="434352" y="1213294"/>
                  </a:lnTo>
                  <a:lnTo>
                    <a:pt x="503618" y="927608"/>
                  </a:lnTo>
                  <a:lnTo>
                    <a:pt x="505015" y="927608"/>
                  </a:lnTo>
                  <a:lnTo>
                    <a:pt x="505015" y="1342517"/>
                  </a:lnTo>
                  <a:lnTo>
                    <a:pt x="580453" y="1342517"/>
                  </a:lnTo>
                  <a:lnTo>
                    <a:pt x="580453" y="927608"/>
                  </a:lnTo>
                  <a:lnTo>
                    <a:pt x="580453" y="843788"/>
                  </a:lnTo>
                  <a:close/>
                </a:path>
                <a:path w="5725795" h="1352550">
                  <a:moveTo>
                    <a:pt x="802576" y="316420"/>
                  </a:moveTo>
                  <a:lnTo>
                    <a:pt x="799731" y="261035"/>
                  </a:lnTo>
                  <a:lnTo>
                    <a:pt x="790384" y="213017"/>
                  </a:lnTo>
                  <a:lnTo>
                    <a:pt x="773684" y="174625"/>
                  </a:lnTo>
                  <a:lnTo>
                    <a:pt x="773239" y="173570"/>
                  </a:lnTo>
                  <a:lnTo>
                    <a:pt x="747001" y="143916"/>
                  </a:lnTo>
                  <a:lnTo>
                    <a:pt x="727138" y="133781"/>
                  </a:lnTo>
                  <a:lnTo>
                    <a:pt x="727138" y="316420"/>
                  </a:lnTo>
                  <a:lnTo>
                    <a:pt x="724738" y="378942"/>
                  </a:lnTo>
                  <a:lnTo>
                    <a:pt x="715340" y="423202"/>
                  </a:lnTo>
                  <a:lnTo>
                    <a:pt x="695604" y="449516"/>
                  </a:lnTo>
                  <a:lnTo>
                    <a:pt x="662178" y="458216"/>
                  </a:lnTo>
                  <a:lnTo>
                    <a:pt x="629437" y="449516"/>
                  </a:lnTo>
                  <a:lnTo>
                    <a:pt x="609866" y="423202"/>
                  </a:lnTo>
                  <a:lnTo>
                    <a:pt x="600392" y="378942"/>
                  </a:lnTo>
                  <a:lnTo>
                    <a:pt x="597916" y="316420"/>
                  </a:lnTo>
                  <a:lnTo>
                    <a:pt x="600392" y="259194"/>
                  </a:lnTo>
                  <a:lnTo>
                    <a:pt x="609866" y="214350"/>
                  </a:lnTo>
                  <a:lnTo>
                    <a:pt x="629437" y="185089"/>
                  </a:lnTo>
                  <a:lnTo>
                    <a:pt x="662178" y="174625"/>
                  </a:lnTo>
                  <a:lnTo>
                    <a:pt x="695604" y="185089"/>
                  </a:lnTo>
                  <a:lnTo>
                    <a:pt x="715340" y="214350"/>
                  </a:lnTo>
                  <a:lnTo>
                    <a:pt x="724738" y="259194"/>
                  </a:lnTo>
                  <a:lnTo>
                    <a:pt x="727138" y="316420"/>
                  </a:lnTo>
                  <a:lnTo>
                    <a:pt x="727138" y="133781"/>
                  </a:lnTo>
                  <a:lnTo>
                    <a:pt x="710412" y="125234"/>
                  </a:lnTo>
                  <a:lnTo>
                    <a:pt x="662178" y="118745"/>
                  </a:lnTo>
                  <a:lnTo>
                    <a:pt x="613994" y="125234"/>
                  </a:lnTo>
                  <a:lnTo>
                    <a:pt x="577519" y="143916"/>
                  </a:lnTo>
                  <a:lnTo>
                    <a:pt x="551459" y="173570"/>
                  </a:lnTo>
                  <a:lnTo>
                    <a:pt x="534479" y="213017"/>
                  </a:lnTo>
                  <a:lnTo>
                    <a:pt x="525246" y="261035"/>
                  </a:lnTo>
                  <a:lnTo>
                    <a:pt x="522478" y="316420"/>
                  </a:lnTo>
                  <a:lnTo>
                    <a:pt x="525640" y="371805"/>
                  </a:lnTo>
                  <a:lnTo>
                    <a:pt x="535711" y="419823"/>
                  </a:lnTo>
                  <a:lnTo>
                    <a:pt x="553554" y="459257"/>
                  </a:lnTo>
                  <a:lnTo>
                    <a:pt x="580009" y="488924"/>
                  </a:lnTo>
                  <a:lnTo>
                    <a:pt x="615924" y="507606"/>
                  </a:lnTo>
                  <a:lnTo>
                    <a:pt x="662178" y="514096"/>
                  </a:lnTo>
                  <a:lnTo>
                    <a:pt x="708710" y="507606"/>
                  </a:lnTo>
                  <a:lnTo>
                    <a:pt x="744829" y="488924"/>
                  </a:lnTo>
                  <a:lnTo>
                    <a:pt x="771398" y="459257"/>
                  </a:lnTo>
                  <a:lnTo>
                    <a:pt x="789305" y="419823"/>
                  </a:lnTo>
                  <a:lnTo>
                    <a:pt x="799401" y="371805"/>
                  </a:lnTo>
                  <a:lnTo>
                    <a:pt x="802576" y="316420"/>
                  </a:lnTo>
                  <a:close/>
                </a:path>
                <a:path w="5725795" h="1352550">
                  <a:moveTo>
                    <a:pt x="919213" y="1124585"/>
                  </a:moveTo>
                  <a:lnTo>
                    <a:pt x="918438" y="1112710"/>
                  </a:lnTo>
                  <a:lnTo>
                    <a:pt x="915466" y="1067181"/>
                  </a:lnTo>
                  <a:lnTo>
                    <a:pt x="902665" y="1020610"/>
                  </a:lnTo>
                  <a:lnTo>
                    <a:pt x="894295" y="1008634"/>
                  </a:lnTo>
                  <a:lnTo>
                    <a:pt x="878471" y="985977"/>
                  </a:lnTo>
                  <a:lnTo>
                    <a:pt x="843775" y="966241"/>
                  </a:lnTo>
                  <a:lnTo>
                    <a:pt x="843775" y="1092454"/>
                  </a:lnTo>
                  <a:lnTo>
                    <a:pt x="843775" y="1112710"/>
                  </a:lnTo>
                  <a:lnTo>
                    <a:pt x="722934" y="1112710"/>
                  </a:lnTo>
                  <a:lnTo>
                    <a:pt x="722934" y="1105027"/>
                  </a:lnTo>
                  <a:lnTo>
                    <a:pt x="726071" y="1069340"/>
                  </a:lnTo>
                  <a:lnTo>
                    <a:pt x="736549" y="1038491"/>
                  </a:lnTo>
                  <a:lnTo>
                    <a:pt x="755942" y="1016812"/>
                  </a:lnTo>
                  <a:lnTo>
                    <a:pt x="785799" y="1008634"/>
                  </a:lnTo>
                  <a:lnTo>
                    <a:pt x="812825" y="1015047"/>
                  </a:lnTo>
                  <a:lnTo>
                    <a:pt x="830757" y="1032725"/>
                  </a:lnTo>
                  <a:lnTo>
                    <a:pt x="840701" y="1059319"/>
                  </a:lnTo>
                  <a:lnTo>
                    <a:pt x="843775" y="1092454"/>
                  </a:lnTo>
                  <a:lnTo>
                    <a:pt x="843775" y="966241"/>
                  </a:lnTo>
                  <a:lnTo>
                    <a:pt x="840536" y="964387"/>
                  </a:lnTo>
                  <a:lnTo>
                    <a:pt x="786498" y="956945"/>
                  </a:lnTo>
                  <a:lnTo>
                    <a:pt x="735457" y="965161"/>
                  </a:lnTo>
                  <a:lnTo>
                    <a:pt x="698309" y="987755"/>
                  </a:lnTo>
                  <a:lnTo>
                    <a:pt x="672985" y="1021638"/>
                  </a:lnTo>
                  <a:lnTo>
                    <a:pt x="657453" y="1063739"/>
                  </a:lnTo>
                  <a:lnTo>
                    <a:pt x="649643" y="1110957"/>
                  </a:lnTo>
                  <a:lnTo>
                    <a:pt x="647496" y="1160208"/>
                  </a:lnTo>
                  <a:lnTo>
                    <a:pt x="653415" y="1234821"/>
                  </a:lnTo>
                  <a:lnTo>
                    <a:pt x="669505" y="1287310"/>
                  </a:lnTo>
                  <a:lnTo>
                    <a:pt x="693242" y="1321473"/>
                  </a:lnTo>
                  <a:lnTo>
                    <a:pt x="753567" y="1350149"/>
                  </a:lnTo>
                  <a:lnTo>
                    <a:pt x="785101" y="1352296"/>
                  </a:lnTo>
                  <a:lnTo>
                    <a:pt x="830211" y="1346314"/>
                  </a:lnTo>
                  <a:lnTo>
                    <a:pt x="866876" y="1328940"/>
                  </a:lnTo>
                  <a:lnTo>
                    <a:pt x="894181" y="1301000"/>
                  </a:lnTo>
                  <a:lnTo>
                    <a:pt x="894359" y="1300607"/>
                  </a:lnTo>
                  <a:lnTo>
                    <a:pt x="911225" y="1263332"/>
                  </a:lnTo>
                  <a:lnTo>
                    <a:pt x="917117" y="1216787"/>
                  </a:lnTo>
                  <a:lnTo>
                    <a:pt x="845870" y="1216787"/>
                  </a:lnTo>
                  <a:lnTo>
                    <a:pt x="844042" y="1239608"/>
                  </a:lnTo>
                  <a:lnTo>
                    <a:pt x="836002" y="1267345"/>
                  </a:lnTo>
                  <a:lnTo>
                    <a:pt x="817880" y="1290751"/>
                  </a:lnTo>
                  <a:lnTo>
                    <a:pt x="785799" y="1300607"/>
                  </a:lnTo>
                  <a:lnTo>
                    <a:pt x="752106" y="1289773"/>
                  </a:lnTo>
                  <a:lnTo>
                    <a:pt x="733145" y="1262189"/>
                  </a:lnTo>
                  <a:lnTo>
                    <a:pt x="724801" y="1225169"/>
                  </a:lnTo>
                  <a:lnTo>
                    <a:pt x="722934" y="1186053"/>
                  </a:lnTo>
                  <a:lnTo>
                    <a:pt x="722934" y="1164399"/>
                  </a:lnTo>
                  <a:lnTo>
                    <a:pt x="919213" y="1164399"/>
                  </a:lnTo>
                  <a:lnTo>
                    <a:pt x="919213" y="1124585"/>
                  </a:lnTo>
                  <a:close/>
                </a:path>
                <a:path w="5725795" h="1352550">
                  <a:moveTo>
                    <a:pt x="1107122" y="5588"/>
                  </a:moveTo>
                  <a:lnTo>
                    <a:pt x="1031684" y="5588"/>
                  </a:lnTo>
                  <a:lnTo>
                    <a:pt x="1031684" y="504317"/>
                  </a:lnTo>
                  <a:lnTo>
                    <a:pt x="1107122" y="504317"/>
                  </a:lnTo>
                  <a:lnTo>
                    <a:pt x="1107122" y="5588"/>
                  </a:lnTo>
                  <a:close/>
                </a:path>
                <a:path w="5725795" h="1352550">
                  <a:moveTo>
                    <a:pt x="1244714" y="1058926"/>
                  </a:moveTo>
                  <a:lnTo>
                    <a:pt x="1238986" y="1017016"/>
                  </a:lnTo>
                  <a:lnTo>
                    <a:pt x="1219390" y="979385"/>
                  </a:lnTo>
                  <a:lnTo>
                    <a:pt x="1151115" y="956945"/>
                  </a:lnTo>
                  <a:lnTo>
                    <a:pt x="1121029" y="960628"/>
                  </a:lnTo>
                  <a:lnTo>
                    <a:pt x="1094270" y="971257"/>
                  </a:lnTo>
                  <a:lnTo>
                    <a:pt x="1071841" y="988174"/>
                  </a:lnTo>
                  <a:lnTo>
                    <a:pt x="1054722" y="1010729"/>
                  </a:lnTo>
                  <a:lnTo>
                    <a:pt x="1052626" y="1010729"/>
                  </a:lnTo>
                  <a:lnTo>
                    <a:pt x="1052626" y="966724"/>
                  </a:lnTo>
                  <a:lnTo>
                    <a:pt x="981379" y="966724"/>
                  </a:lnTo>
                  <a:lnTo>
                    <a:pt x="981379" y="1342517"/>
                  </a:lnTo>
                  <a:lnTo>
                    <a:pt x="1056817" y="1342517"/>
                  </a:lnTo>
                  <a:lnTo>
                    <a:pt x="1056817" y="1090358"/>
                  </a:lnTo>
                  <a:lnTo>
                    <a:pt x="1061885" y="1057681"/>
                  </a:lnTo>
                  <a:lnTo>
                    <a:pt x="1075321" y="1034821"/>
                  </a:lnTo>
                  <a:lnTo>
                    <a:pt x="1094536" y="1021397"/>
                  </a:lnTo>
                  <a:lnTo>
                    <a:pt x="1116888" y="1017016"/>
                  </a:lnTo>
                  <a:lnTo>
                    <a:pt x="1141577" y="1020533"/>
                  </a:lnTo>
                  <a:lnTo>
                    <a:pt x="1157744" y="1032027"/>
                  </a:lnTo>
                  <a:lnTo>
                    <a:pt x="1166583" y="1052969"/>
                  </a:lnTo>
                  <a:lnTo>
                    <a:pt x="1169276" y="1084770"/>
                  </a:lnTo>
                  <a:lnTo>
                    <a:pt x="1169276" y="1342517"/>
                  </a:lnTo>
                  <a:lnTo>
                    <a:pt x="1244714" y="1342517"/>
                  </a:lnTo>
                  <a:lnTo>
                    <a:pt x="1244714" y="1058926"/>
                  </a:lnTo>
                  <a:close/>
                </a:path>
                <a:path w="5725795" h="1352550">
                  <a:moveTo>
                    <a:pt x="1444485" y="286385"/>
                  </a:moveTo>
                  <a:lnTo>
                    <a:pt x="1443710" y="274510"/>
                  </a:lnTo>
                  <a:lnTo>
                    <a:pt x="1440738" y="228981"/>
                  </a:lnTo>
                  <a:lnTo>
                    <a:pt x="1427937" y="182410"/>
                  </a:lnTo>
                  <a:lnTo>
                    <a:pt x="1419567" y="170434"/>
                  </a:lnTo>
                  <a:lnTo>
                    <a:pt x="1403743" y="147777"/>
                  </a:lnTo>
                  <a:lnTo>
                    <a:pt x="1369047" y="128041"/>
                  </a:lnTo>
                  <a:lnTo>
                    <a:pt x="1369047" y="254254"/>
                  </a:lnTo>
                  <a:lnTo>
                    <a:pt x="1369047" y="274510"/>
                  </a:lnTo>
                  <a:lnTo>
                    <a:pt x="1248206" y="274510"/>
                  </a:lnTo>
                  <a:lnTo>
                    <a:pt x="1248206" y="266827"/>
                  </a:lnTo>
                  <a:lnTo>
                    <a:pt x="1251343" y="231140"/>
                  </a:lnTo>
                  <a:lnTo>
                    <a:pt x="1261821" y="200291"/>
                  </a:lnTo>
                  <a:lnTo>
                    <a:pt x="1281201" y="178612"/>
                  </a:lnTo>
                  <a:lnTo>
                    <a:pt x="1311071" y="170434"/>
                  </a:lnTo>
                  <a:lnTo>
                    <a:pt x="1338097" y="176847"/>
                  </a:lnTo>
                  <a:lnTo>
                    <a:pt x="1356029" y="194525"/>
                  </a:lnTo>
                  <a:lnTo>
                    <a:pt x="1365973" y="221119"/>
                  </a:lnTo>
                  <a:lnTo>
                    <a:pt x="1369047" y="254254"/>
                  </a:lnTo>
                  <a:lnTo>
                    <a:pt x="1369047" y="128041"/>
                  </a:lnTo>
                  <a:lnTo>
                    <a:pt x="1365796" y="126187"/>
                  </a:lnTo>
                  <a:lnTo>
                    <a:pt x="1311770" y="118745"/>
                  </a:lnTo>
                  <a:lnTo>
                    <a:pt x="1260716" y="126961"/>
                  </a:lnTo>
                  <a:lnTo>
                    <a:pt x="1223568" y="149555"/>
                  </a:lnTo>
                  <a:lnTo>
                    <a:pt x="1198257" y="183438"/>
                  </a:lnTo>
                  <a:lnTo>
                    <a:pt x="1182725" y="225539"/>
                  </a:lnTo>
                  <a:lnTo>
                    <a:pt x="1174915" y="272757"/>
                  </a:lnTo>
                  <a:lnTo>
                    <a:pt x="1172768" y="322008"/>
                  </a:lnTo>
                  <a:lnTo>
                    <a:pt x="1178687" y="396621"/>
                  </a:lnTo>
                  <a:lnTo>
                    <a:pt x="1194777" y="449110"/>
                  </a:lnTo>
                  <a:lnTo>
                    <a:pt x="1218514" y="483273"/>
                  </a:lnTo>
                  <a:lnTo>
                    <a:pt x="1278826" y="511949"/>
                  </a:lnTo>
                  <a:lnTo>
                    <a:pt x="1310373" y="514096"/>
                  </a:lnTo>
                  <a:lnTo>
                    <a:pt x="1355483" y="508114"/>
                  </a:lnTo>
                  <a:lnTo>
                    <a:pt x="1392135" y="490740"/>
                  </a:lnTo>
                  <a:lnTo>
                    <a:pt x="1419453" y="462800"/>
                  </a:lnTo>
                  <a:lnTo>
                    <a:pt x="1419631" y="462407"/>
                  </a:lnTo>
                  <a:lnTo>
                    <a:pt x="1436497" y="425132"/>
                  </a:lnTo>
                  <a:lnTo>
                    <a:pt x="1442389" y="378587"/>
                  </a:lnTo>
                  <a:lnTo>
                    <a:pt x="1371142" y="378587"/>
                  </a:lnTo>
                  <a:lnTo>
                    <a:pt x="1369314" y="401408"/>
                  </a:lnTo>
                  <a:lnTo>
                    <a:pt x="1361274" y="429145"/>
                  </a:lnTo>
                  <a:lnTo>
                    <a:pt x="1343139" y="452551"/>
                  </a:lnTo>
                  <a:lnTo>
                    <a:pt x="1311071" y="462407"/>
                  </a:lnTo>
                  <a:lnTo>
                    <a:pt x="1277378" y="451573"/>
                  </a:lnTo>
                  <a:lnTo>
                    <a:pt x="1258417" y="423989"/>
                  </a:lnTo>
                  <a:lnTo>
                    <a:pt x="1250061" y="386969"/>
                  </a:lnTo>
                  <a:lnTo>
                    <a:pt x="1248206" y="347853"/>
                  </a:lnTo>
                  <a:lnTo>
                    <a:pt x="1248206" y="326199"/>
                  </a:lnTo>
                  <a:lnTo>
                    <a:pt x="1444485" y="326199"/>
                  </a:lnTo>
                  <a:lnTo>
                    <a:pt x="1444485" y="286385"/>
                  </a:lnTo>
                  <a:close/>
                </a:path>
                <a:path w="5725795" h="1352550">
                  <a:moveTo>
                    <a:pt x="1559026" y="1237742"/>
                  </a:moveTo>
                  <a:lnTo>
                    <a:pt x="1554111" y="1198422"/>
                  </a:lnTo>
                  <a:lnTo>
                    <a:pt x="1513649" y="1145997"/>
                  </a:lnTo>
                  <a:lnTo>
                    <a:pt x="1477302" y="1129474"/>
                  </a:lnTo>
                  <a:lnTo>
                    <a:pt x="1429105" y="1112710"/>
                  </a:lnTo>
                  <a:lnTo>
                    <a:pt x="1404010" y="1102423"/>
                  </a:lnTo>
                  <a:lnTo>
                    <a:pt x="1387627" y="1091145"/>
                  </a:lnTo>
                  <a:lnTo>
                    <a:pt x="1378712" y="1076858"/>
                  </a:lnTo>
                  <a:lnTo>
                    <a:pt x="1376019" y="1057529"/>
                  </a:lnTo>
                  <a:lnTo>
                    <a:pt x="1380197" y="1034859"/>
                  </a:lnTo>
                  <a:lnTo>
                    <a:pt x="1391640" y="1019721"/>
                  </a:lnTo>
                  <a:lnTo>
                    <a:pt x="1408722" y="1011262"/>
                  </a:lnTo>
                  <a:lnTo>
                    <a:pt x="1429804" y="1008634"/>
                  </a:lnTo>
                  <a:lnTo>
                    <a:pt x="1454048" y="1013472"/>
                  </a:lnTo>
                  <a:lnTo>
                    <a:pt x="1469263" y="1026363"/>
                  </a:lnTo>
                  <a:lnTo>
                    <a:pt x="1477149" y="1044879"/>
                  </a:lnTo>
                  <a:lnTo>
                    <a:pt x="1479397" y="1066609"/>
                  </a:lnTo>
                  <a:lnTo>
                    <a:pt x="1479397" y="1076388"/>
                  </a:lnTo>
                  <a:lnTo>
                    <a:pt x="1550644" y="1076388"/>
                  </a:lnTo>
                  <a:lnTo>
                    <a:pt x="1550644" y="1059624"/>
                  </a:lnTo>
                  <a:lnTo>
                    <a:pt x="1545767" y="1023835"/>
                  </a:lnTo>
                  <a:lnTo>
                    <a:pt x="1537538" y="1008634"/>
                  </a:lnTo>
                  <a:lnTo>
                    <a:pt x="1527848" y="990739"/>
                  </a:lnTo>
                  <a:lnTo>
                    <a:pt x="1491996" y="966406"/>
                  </a:lnTo>
                  <a:lnTo>
                    <a:pt x="1433296" y="956945"/>
                  </a:lnTo>
                  <a:lnTo>
                    <a:pt x="1380210" y="963180"/>
                  </a:lnTo>
                  <a:lnTo>
                    <a:pt x="1339697" y="982179"/>
                  </a:lnTo>
                  <a:lnTo>
                    <a:pt x="1313853" y="1014412"/>
                  </a:lnTo>
                  <a:lnTo>
                    <a:pt x="1304772" y="1060323"/>
                  </a:lnTo>
                  <a:lnTo>
                    <a:pt x="1309370" y="1099934"/>
                  </a:lnTo>
                  <a:lnTo>
                    <a:pt x="1323721" y="1129906"/>
                  </a:lnTo>
                  <a:lnTo>
                    <a:pt x="1348676" y="1152169"/>
                  </a:lnTo>
                  <a:lnTo>
                    <a:pt x="1385100" y="1168590"/>
                  </a:lnTo>
                  <a:lnTo>
                    <a:pt x="1446568" y="1190244"/>
                  </a:lnTo>
                  <a:lnTo>
                    <a:pt x="1464500" y="1198867"/>
                  </a:lnTo>
                  <a:lnTo>
                    <a:pt x="1477391" y="1211021"/>
                  </a:lnTo>
                  <a:lnTo>
                    <a:pt x="1485163" y="1226591"/>
                  </a:lnTo>
                  <a:lnTo>
                    <a:pt x="1487779" y="1245425"/>
                  </a:lnTo>
                  <a:lnTo>
                    <a:pt x="1484071" y="1268488"/>
                  </a:lnTo>
                  <a:lnTo>
                    <a:pt x="1472755" y="1285849"/>
                  </a:lnTo>
                  <a:lnTo>
                    <a:pt x="1453591" y="1296797"/>
                  </a:lnTo>
                  <a:lnTo>
                    <a:pt x="1426311" y="1300607"/>
                  </a:lnTo>
                  <a:lnTo>
                    <a:pt x="1398574" y="1296314"/>
                  </a:lnTo>
                  <a:lnTo>
                    <a:pt x="1380464" y="1283576"/>
                  </a:lnTo>
                  <a:lnTo>
                    <a:pt x="1370609" y="1262595"/>
                  </a:lnTo>
                  <a:lnTo>
                    <a:pt x="1367637" y="1233551"/>
                  </a:lnTo>
                  <a:lnTo>
                    <a:pt x="1367637" y="1221676"/>
                  </a:lnTo>
                  <a:lnTo>
                    <a:pt x="1300581" y="1221676"/>
                  </a:lnTo>
                  <a:lnTo>
                    <a:pt x="1300581" y="1235646"/>
                  </a:lnTo>
                  <a:lnTo>
                    <a:pt x="1306537" y="1284516"/>
                  </a:lnTo>
                  <a:lnTo>
                    <a:pt x="1326769" y="1321206"/>
                  </a:lnTo>
                  <a:lnTo>
                    <a:pt x="1364818" y="1344282"/>
                  </a:lnTo>
                  <a:lnTo>
                    <a:pt x="1424216" y="1352296"/>
                  </a:lnTo>
                  <a:lnTo>
                    <a:pt x="1477098" y="1345692"/>
                  </a:lnTo>
                  <a:lnTo>
                    <a:pt x="1519910" y="1325143"/>
                  </a:lnTo>
                  <a:lnTo>
                    <a:pt x="1539659" y="1300607"/>
                  </a:lnTo>
                  <a:lnTo>
                    <a:pt x="1548574" y="1289532"/>
                  </a:lnTo>
                  <a:lnTo>
                    <a:pt x="1559026" y="1237742"/>
                  </a:lnTo>
                  <a:close/>
                </a:path>
                <a:path w="5725795" h="1352550">
                  <a:moveTo>
                    <a:pt x="1784654" y="311531"/>
                  </a:moveTo>
                  <a:lnTo>
                    <a:pt x="1780032" y="239280"/>
                  </a:lnTo>
                  <a:lnTo>
                    <a:pt x="1767319" y="187350"/>
                  </a:lnTo>
                  <a:lnTo>
                    <a:pt x="1762620" y="178816"/>
                  </a:lnTo>
                  <a:lnTo>
                    <a:pt x="1759153" y="172529"/>
                  </a:lnTo>
                  <a:lnTo>
                    <a:pt x="1748155" y="152539"/>
                  </a:lnTo>
                  <a:lnTo>
                    <a:pt x="1724215" y="131622"/>
                  </a:lnTo>
                  <a:lnTo>
                    <a:pt x="1705025" y="124396"/>
                  </a:lnTo>
                  <a:lnTo>
                    <a:pt x="1705025" y="315023"/>
                  </a:lnTo>
                  <a:lnTo>
                    <a:pt x="1702549" y="372694"/>
                  </a:lnTo>
                  <a:lnTo>
                    <a:pt x="1693151" y="416483"/>
                  </a:lnTo>
                  <a:lnTo>
                    <a:pt x="1673783" y="444284"/>
                  </a:lnTo>
                  <a:lnTo>
                    <a:pt x="1641462" y="454025"/>
                  </a:lnTo>
                  <a:lnTo>
                    <a:pt x="1609712" y="444576"/>
                  </a:lnTo>
                  <a:lnTo>
                    <a:pt x="1590294" y="417703"/>
                  </a:lnTo>
                  <a:lnTo>
                    <a:pt x="1580553" y="375640"/>
                  </a:lnTo>
                  <a:lnTo>
                    <a:pt x="1577898" y="320611"/>
                  </a:lnTo>
                  <a:lnTo>
                    <a:pt x="1580337" y="260438"/>
                  </a:lnTo>
                  <a:lnTo>
                    <a:pt x="1590116" y="215925"/>
                  </a:lnTo>
                  <a:lnTo>
                    <a:pt x="1610893" y="188302"/>
                  </a:lnTo>
                  <a:lnTo>
                    <a:pt x="1646351" y="178816"/>
                  </a:lnTo>
                  <a:lnTo>
                    <a:pt x="1673491" y="185851"/>
                  </a:lnTo>
                  <a:lnTo>
                    <a:pt x="1691665" y="208940"/>
                  </a:lnTo>
                  <a:lnTo>
                    <a:pt x="1701838" y="251015"/>
                  </a:lnTo>
                  <a:lnTo>
                    <a:pt x="1705025" y="315023"/>
                  </a:lnTo>
                  <a:lnTo>
                    <a:pt x="1705025" y="124396"/>
                  </a:lnTo>
                  <a:lnTo>
                    <a:pt x="1697177" y="121424"/>
                  </a:lnTo>
                  <a:lnTo>
                    <a:pt x="1668703" y="118745"/>
                  </a:lnTo>
                  <a:lnTo>
                    <a:pt x="1639963" y="122428"/>
                  </a:lnTo>
                  <a:lnTo>
                    <a:pt x="1615871" y="133057"/>
                  </a:lnTo>
                  <a:lnTo>
                    <a:pt x="1596898" y="149974"/>
                  </a:lnTo>
                  <a:lnTo>
                    <a:pt x="1583486" y="172529"/>
                  </a:lnTo>
                  <a:lnTo>
                    <a:pt x="1582089" y="172529"/>
                  </a:lnTo>
                  <a:lnTo>
                    <a:pt x="1582089" y="5588"/>
                  </a:lnTo>
                  <a:lnTo>
                    <a:pt x="1506651" y="5588"/>
                  </a:lnTo>
                  <a:lnTo>
                    <a:pt x="1506651" y="504317"/>
                  </a:lnTo>
                  <a:lnTo>
                    <a:pt x="1577898" y="504317"/>
                  </a:lnTo>
                  <a:lnTo>
                    <a:pt x="1577898" y="458216"/>
                  </a:lnTo>
                  <a:lnTo>
                    <a:pt x="1579295" y="458216"/>
                  </a:lnTo>
                  <a:lnTo>
                    <a:pt x="1588528" y="477266"/>
                  </a:lnTo>
                  <a:lnTo>
                    <a:pt x="1603997" y="495325"/>
                  </a:lnTo>
                  <a:lnTo>
                    <a:pt x="1627720" y="508800"/>
                  </a:lnTo>
                  <a:lnTo>
                    <a:pt x="1661718" y="514096"/>
                  </a:lnTo>
                  <a:lnTo>
                    <a:pt x="1701139" y="508063"/>
                  </a:lnTo>
                  <a:lnTo>
                    <a:pt x="1732394" y="490296"/>
                  </a:lnTo>
                  <a:lnTo>
                    <a:pt x="1755927" y="461276"/>
                  </a:lnTo>
                  <a:lnTo>
                    <a:pt x="1757172" y="458216"/>
                  </a:lnTo>
                  <a:lnTo>
                    <a:pt x="1758886" y="454025"/>
                  </a:lnTo>
                  <a:lnTo>
                    <a:pt x="1772183" y="421474"/>
                  </a:lnTo>
                  <a:lnTo>
                    <a:pt x="1781606" y="371398"/>
                  </a:lnTo>
                  <a:lnTo>
                    <a:pt x="1784654" y="311531"/>
                  </a:lnTo>
                  <a:close/>
                </a:path>
                <a:path w="5725795" h="1352550">
                  <a:moveTo>
                    <a:pt x="1869160" y="1091755"/>
                  </a:moveTo>
                  <a:lnTo>
                    <a:pt x="1866442" y="1059827"/>
                  </a:lnTo>
                  <a:lnTo>
                    <a:pt x="1855863" y="1023785"/>
                  </a:lnTo>
                  <a:lnTo>
                    <a:pt x="1848624" y="1012825"/>
                  </a:lnTo>
                  <a:lnTo>
                    <a:pt x="1833702" y="990219"/>
                  </a:lnTo>
                  <a:lnTo>
                    <a:pt x="1796288" y="965733"/>
                  </a:lnTo>
                  <a:lnTo>
                    <a:pt x="1739938" y="956945"/>
                  </a:lnTo>
                  <a:lnTo>
                    <a:pt x="1691754" y="963434"/>
                  </a:lnTo>
                  <a:lnTo>
                    <a:pt x="1655292" y="982116"/>
                  </a:lnTo>
                  <a:lnTo>
                    <a:pt x="1629219" y="1011770"/>
                  </a:lnTo>
                  <a:lnTo>
                    <a:pt x="1612239" y="1051217"/>
                  </a:lnTo>
                  <a:lnTo>
                    <a:pt x="1603019" y="1099235"/>
                  </a:lnTo>
                  <a:lnTo>
                    <a:pt x="1600238" y="1154620"/>
                  </a:lnTo>
                  <a:lnTo>
                    <a:pt x="1603019" y="1210005"/>
                  </a:lnTo>
                  <a:lnTo>
                    <a:pt x="1612239" y="1258023"/>
                  </a:lnTo>
                  <a:lnTo>
                    <a:pt x="1629219" y="1297457"/>
                  </a:lnTo>
                  <a:lnTo>
                    <a:pt x="1655292" y="1327124"/>
                  </a:lnTo>
                  <a:lnTo>
                    <a:pt x="1691754" y="1345806"/>
                  </a:lnTo>
                  <a:lnTo>
                    <a:pt x="1739938" y="1352296"/>
                  </a:lnTo>
                  <a:lnTo>
                    <a:pt x="1788706" y="1345692"/>
                  </a:lnTo>
                  <a:lnTo>
                    <a:pt x="1823999" y="1326616"/>
                  </a:lnTo>
                  <a:lnTo>
                    <a:pt x="1847570" y="1296416"/>
                  </a:lnTo>
                  <a:lnTo>
                    <a:pt x="1847761" y="1296174"/>
                  </a:lnTo>
                  <a:lnTo>
                    <a:pt x="1861934" y="1255471"/>
                  </a:lnTo>
                  <a:lnTo>
                    <a:pt x="1868462" y="1205611"/>
                  </a:lnTo>
                  <a:lnTo>
                    <a:pt x="1797215" y="1205611"/>
                  </a:lnTo>
                  <a:lnTo>
                    <a:pt x="1794154" y="1243761"/>
                  </a:lnTo>
                  <a:lnTo>
                    <a:pt x="1784286" y="1272489"/>
                  </a:lnTo>
                  <a:lnTo>
                    <a:pt x="1766570" y="1290472"/>
                  </a:lnTo>
                  <a:lnTo>
                    <a:pt x="1739938" y="1296416"/>
                  </a:lnTo>
                  <a:lnTo>
                    <a:pt x="1707210" y="1285951"/>
                  </a:lnTo>
                  <a:lnTo>
                    <a:pt x="1687639" y="1256690"/>
                  </a:lnTo>
                  <a:lnTo>
                    <a:pt x="1678152" y="1211846"/>
                  </a:lnTo>
                  <a:lnTo>
                    <a:pt x="1675676" y="1154620"/>
                  </a:lnTo>
                  <a:lnTo>
                    <a:pt x="1678152" y="1097394"/>
                  </a:lnTo>
                  <a:lnTo>
                    <a:pt x="1687639" y="1052550"/>
                  </a:lnTo>
                  <a:lnTo>
                    <a:pt x="1707210" y="1023289"/>
                  </a:lnTo>
                  <a:lnTo>
                    <a:pt x="1739938" y="1012825"/>
                  </a:lnTo>
                  <a:lnTo>
                    <a:pt x="1767205" y="1019365"/>
                  </a:lnTo>
                  <a:lnTo>
                    <a:pt x="1783588" y="1038402"/>
                  </a:lnTo>
                  <a:lnTo>
                    <a:pt x="1791601" y="1064387"/>
                  </a:lnTo>
                  <a:lnTo>
                    <a:pt x="1793722" y="1091755"/>
                  </a:lnTo>
                  <a:lnTo>
                    <a:pt x="1869160" y="1091755"/>
                  </a:lnTo>
                  <a:close/>
                </a:path>
                <a:path w="5725795" h="1352550">
                  <a:moveTo>
                    <a:pt x="2103856" y="286385"/>
                  </a:moveTo>
                  <a:lnTo>
                    <a:pt x="2103081" y="274510"/>
                  </a:lnTo>
                  <a:lnTo>
                    <a:pt x="2100110" y="228981"/>
                  </a:lnTo>
                  <a:lnTo>
                    <a:pt x="2087308" y="182410"/>
                  </a:lnTo>
                  <a:lnTo>
                    <a:pt x="2078939" y="170434"/>
                  </a:lnTo>
                  <a:lnTo>
                    <a:pt x="2063115" y="147777"/>
                  </a:lnTo>
                  <a:lnTo>
                    <a:pt x="2028418" y="128041"/>
                  </a:lnTo>
                  <a:lnTo>
                    <a:pt x="2028418" y="254254"/>
                  </a:lnTo>
                  <a:lnTo>
                    <a:pt x="2028418" y="274510"/>
                  </a:lnTo>
                  <a:lnTo>
                    <a:pt x="1907578" y="274510"/>
                  </a:lnTo>
                  <a:lnTo>
                    <a:pt x="1907578" y="266827"/>
                  </a:lnTo>
                  <a:lnTo>
                    <a:pt x="1910715" y="231140"/>
                  </a:lnTo>
                  <a:lnTo>
                    <a:pt x="1921192" y="200291"/>
                  </a:lnTo>
                  <a:lnTo>
                    <a:pt x="1940572" y="178612"/>
                  </a:lnTo>
                  <a:lnTo>
                    <a:pt x="1970443" y="170434"/>
                  </a:lnTo>
                  <a:lnTo>
                    <a:pt x="1997468" y="176847"/>
                  </a:lnTo>
                  <a:lnTo>
                    <a:pt x="2015401" y="194525"/>
                  </a:lnTo>
                  <a:lnTo>
                    <a:pt x="2025345" y="221119"/>
                  </a:lnTo>
                  <a:lnTo>
                    <a:pt x="2028418" y="254254"/>
                  </a:lnTo>
                  <a:lnTo>
                    <a:pt x="2028418" y="128041"/>
                  </a:lnTo>
                  <a:lnTo>
                    <a:pt x="2025167" y="126187"/>
                  </a:lnTo>
                  <a:lnTo>
                    <a:pt x="1971141" y="118745"/>
                  </a:lnTo>
                  <a:lnTo>
                    <a:pt x="1920087" y="126961"/>
                  </a:lnTo>
                  <a:lnTo>
                    <a:pt x="1882940" y="149555"/>
                  </a:lnTo>
                  <a:lnTo>
                    <a:pt x="1857629" y="183438"/>
                  </a:lnTo>
                  <a:lnTo>
                    <a:pt x="1842096" y="225539"/>
                  </a:lnTo>
                  <a:lnTo>
                    <a:pt x="1834286" y="272757"/>
                  </a:lnTo>
                  <a:lnTo>
                    <a:pt x="1832140" y="322008"/>
                  </a:lnTo>
                  <a:lnTo>
                    <a:pt x="1838058" y="396621"/>
                  </a:lnTo>
                  <a:lnTo>
                    <a:pt x="1854149" y="449110"/>
                  </a:lnTo>
                  <a:lnTo>
                    <a:pt x="1877885" y="483273"/>
                  </a:lnTo>
                  <a:lnTo>
                    <a:pt x="1938197" y="511949"/>
                  </a:lnTo>
                  <a:lnTo>
                    <a:pt x="1969744" y="514096"/>
                  </a:lnTo>
                  <a:lnTo>
                    <a:pt x="2014855" y="508114"/>
                  </a:lnTo>
                  <a:lnTo>
                    <a:pt x="2051507" y="490740"/>
                  </a:lnTo>
                  <a:lnTo>
                    <a:pt x="2078824" y="462800"/>
                  </a:lnTo>
                  <a:lnTo>
                    <a:pt x="2079002" y="462407"/>
                  </a:lnTo>
                  <a:lnTo>
                    <a:pt x="2095868" y="425132"/>
                  </a:lnTo>
                  <a:lnTo>
                    <a:pt x="2101761" y="378587"/>
                  </a:lnTo>
                  <a:lnTo>
                    <a:pt x="2030514" y="378587"/>
                  </a:lnTo>
                  <a:lnTo>
                    <a:pt x="2028685" y="401408"/>
                  </a:lnTo>
                  <a:lnTo>
                    <a:pt x="2020646" y="429145"/>
                  </a:lnTo>
                  <a:lnTo>
                    <a:pt x="2002510" y="452551"/>
                  </a:lnTo>
                  <a:lnTo>
                    <a:pt x="1970443" y="462407"/>
                  </a:lnTo>
                  <a:lnTo>
                    <a:pt x="1936750" y="451573"/>
                  </a:lnTo>
                  <a:lnTo>
                    <a:pt x="1917788" y="423989"/>
                  </a:lnTo>
                  <a:lnTo>
                    <a:pt x="1909432" y="386969"/>
                  </a:lnTo>
                  <a:lnTo>
                    <a:pt x="1907578" y="347853"/>
                  </a:lnTo>
                  <a:lnTo>
                    <a:pt x="1907578" y="326199"/>
                  </a:lnTo>
                  <a:lnTo>
                    <a:pt x="2103856" y="326199"/>
                  </a:lnTo>
                  <a:lnTo>
                    <a:pt x="2103856" y="286385"/>
                  </a:lnTo>
                  <a:close/>
                </a:path>
                <a:path w="5725795" h="1352550">
                  <a:moveTo>
                    <a:pt x="2184171" y="1058926"/>
                  </a:moveTo>
                  <a:lnTo>
                    <a:pt x="2178443" y="1017016"/>
                  </a:lnTo>
                  <a:lnTo>
                    <a:pt x="2158847" y="979385"/>
                  </a:lnTo>
                  <a:lnTo>
                    <a:pt x="2090572" y="956945"/>
                  </a:lnTo>
                  <a:lnTo>
                    <a:pt x="2062708" y="960399"/>
                  </a:lnTo>
                  <a:lnTo>
                    <a:pt x="2037918" y="970483"/>
                  </a:lnTo>
                  <a:lnTo>
                    <a:pt x="2016404" y="986701"/>
                  </a:lnTo>
                  <a:lnTo>
                    <a:pt x="1998370" y="1008634"/>
                  </a:lnTo>
                  <a:lnTo>
                    <a:pt x="1996274" y="1007237"/>
                  </a:lnTo>
                  <a:lnTo>
                    <a:pt x="1996274" y="843788"/>
                  </a:lnTo>
                  <a:lnTo>
                    <a:pt x="1920836" y="843788"/>
                  </a:lnTo>
                  <a:lnTo>
                    <a:pt x="1920836" y="1342517"/>
                  </a:lnTo>
                  <a:lnTo>
                    <a:pt x="1996274" y="1342517"/>
                  </a:lnTo>
                  <a:lnTo>
                    <a:pt x="1996274" y="1090358"/>
                  </a:lnTo>
                  <a:lnTo>
                    <a:pt x="2001342" y="1057973"/>
                  </a:lnTo>
                  <a:lnTo>
                    <a:pt x="2014778" y="1035088"/>
                  </a:lnTo>
                  <a:lnTo>
                    <a:pt x="2033993" y="1021499"/>
                  </a:lnTo>
                  <a:lnTo>
                    <a:pt x="2056345" y="1017016"/>
                  </a:lnTo>
                  <a:lnTo>
                    <a:pt x="2080742" y="1020622"/>
                  </a:lnTo>
                  <a:lnTo>
                    <a:pt x="2096947" y="1032294"/>
                  </a:lnTo>
                  <a:lnTo>
                    <a:pt x="2105952" y="1053261"/>
                  </a:lnTo>
                  <a:lnTo>
                    <a:pt x="2108733" y="1084770"/>
                  </a:lnTo>
                  <a:lnTo>
                    <a:pt x="2108733" y="1342517"/>
                  </a:lnTo>
                  <a:lnTo>
                    <a:pt x="2184171" y="1342517"/>
                  </a:lnTo>
                  <a:lnTo>
                    <a:pt x="2184171" y="1058926"/>
                  </a:lnTo>
                  <a:close/>
                </a:path>
                <a:path w="5725795" h="1352550">
                  <a:moveTo>
                    <a:pt x="2429357" y="220726"/>
                  </a:moveTo>
                  <a:lnTo>
                    <a:pt x="2423617" y="178816"/>
                  </a:lnTo>
                  <a:lnTo>
                    <a:pt x="2422779" y="172669"/>
                  </a:lnTo>
                  <a:lnTo>
                    <a:pt x="2422702" y="172529"/>
                  </a:lnTo>
                  <a:lnTo>
                    <a:pt x="2404033" y="141185"/>
                  </a:lnTo>
                  <a:lnTo>
                    <a:pt x="2374544" y="123977"/>
                  </a:lnTo>
                  <a:lnTo>
                    <a:pt x="2335758" y="118745"/>
                  </a:lnTo>
                  <a:lnTo>
                    <a:pt x="2305659" y="122428"/>
                  </a:lnTo>
                  <a:lnTo>
                    <a:pt x="2278913" y="133057"/>
                  </a:lnTo>
                  <a:lnTo>
                    <a:pt x="2256485" y="149974"/>
                  </a:lnTo>
                  <a:lnTo>
                    <a:pt x="2239365" y="172529"/>
                  </a:lnTo>
                  <a:lnTo>
                    <a:pt x="2237270" y="172529"/>
                  </a:lnTo>
                  <a:lnTo>
                    <a:pt x="2237270" y="128524"/>
                  </a:lnTo>
                  <a:lnTo>
                    <a:pt x="2166023" y="128524"/>
                  </a:lnTo>
                  <a:lnTo>
                    <a:pt x="2166023" y="504317"/>
                  </a:lnTo>
                  <a:lnTo>
                    <a:pt x="2241461" y="504317"/>
                  </a:lnTo>
                  <a:lnTo>
                    <a:pt x="2241461" y="252158"/>
                  </a:lnTo>
                  <a:lnTo>
                    <a:pt x="2246515" y="219481"/>
                  </a:lnTo>
                  <a:lnTo>
                    <a:pt x="2259965" y="196621"/>
                  </a:lnTo>
                  <a:lnTo>
                    <a:pt x="2279180" y="183197"/>
                  </a:lnTo>
                  <a:lnTo>
                    <a:pt x="2301532" y="178816"/>
                  </a:lnTo>
                  <a:lnTo>
                    <a:pt x="2326208" y="182333"/>
                  </a:lnTo>
                  <a:lnTo>
                    <a:pt x="2342388" y="193827"/>
                  </a:lnTo>
                  <a:lnTo>
                    <a:pt x="2351227" y="214769"/>
                  </a:lnTo>
                  <a:lnTo>
                    <a:pt x="2353919" y="246570"/>
                  </a:lnTo>
                  <a:lnTo>
                    <a:pt x="2353919" y="504317"/>
                  </a:lnTo>
                  <a:lnTo>
                    <a:pt x="2429357" y="504317"/>
                  </a:lnTo>
                  <a:lnTo>
                    <a:pt x="2429357" y="220726"/>
                  </a:lnTo>
                  <a:close/>
                </a:path>
                <a:path w="5725795" h="1352550">
                  <a:moveTo>
                    <a:pt x="2518054" y="1124585"/>
                  </a:moveTo>
                  <a:lnTo>
                    <a:pt x="2517279" y="1112710"/>
                  </a:lnTo>
                  <a:lnTo>
                    <a:pt x="2514308" y="1067181"/>
                  </a:lnTo>
                  <a:lnTo>
                    <a:pt x="2501506" y="1020610"/>
                  </a:lnTo>
                  <a:lnTo>
                    <a:pt x="2493137" y="1008634"/>
                  </a:lnTo>
                  <a:lnTo>
                    <a:pt x="2477312" y="985977"/>
                  </a:lnTo>
                  <a:lnTo>
                    <a:pt x="2442616" y="966241"/>
                  </a:lnTo>
                  <a:lnTo>
                    <a:pt x="2442616" y="1092454"/>
                  </a:lnTo>
                  <a:lnTo>
                    <a:pt x="2442616" y="1112710"/>
                  </a:lnTo>
                  <a:lnTo>
                    <a:pt x="2321776" y="1112710"/>
                  </a:lnTo>
                  <a:lnTo>
                    <a:pt x="2321776" y="1105027"/>
                  </a:lnTo>
                  <a:lnTo>
                    <a:pt x="2324912" y="1069340"/>
                  </a:lnTo>
                  <a:lnTo>
                    <a:pt x="2335390" y="1038491"/>
                  </a:lnTo>
                  <a:lnTo>
                    <a:pt x="2354783" y="1016812"/>
                  </a:lnTo>
                  <a:lnTo>
                    <a:pt x="2384641" y="1008634"/>
                  </a:lnTo>
                  <a:lnTo>
                    <a:pt x="2411666" y="1015047"/>
                  </a:lnTo>
                  <a:lnTo>
                    <a:pt x="2429599" y="1032725"/>
                  </a:lnTo>
                  <a:lnTo>
                    <a:pt x="2439543" y="1059319"/>
                  </a:lnTo>
                  <a:lnTo>
                    <a:pt x="2442616" y="1092454"/>
                  </a:lnTo>
                  <a:lnTo>
                    <a:pt x="2442616" y="966241"/>
                  </a:lnTo>
                  <a:lnTo>
                    <a:pt x="2439378" y="964387"/>
                  </a:lnTo>
                  <a:lnTo>
                    <a:pt x="2385339" y="956945"/>
                  </a:lnTo>
                  <a:lnTo>
                    <a:pt x="2334298" y="965161"/>
                  </a:lnTo>
                  <a:lnTo>
                    <a:pt x="2297150" y="987755"/>
                  </a:lnTo>
                  <a:lnTo>
                    <a:pt x="2271826" y="1021638"/>
                  </a:lnTo>
                  <a:lnTo>
                    <a:pt x="2256294" y="1063739"/>
                  </a:lnTo>
                  <a:lnTo>
                    <a:pt x="2248484" y="1110957"/>
                  </a:lnTo>
                  <a:lnTo>
                    <a:pt x="2246338" y="1160208"/>
                  </a:lnTo>
                  <a:lnTo>
                    <a:pt x="2252256" y="1234821"/>
                  </a:lnTo>
                  <a:lnTo>
                    <a:pt x="2268347" y="1287310"/>
                  </a:lnTo>
                  <a:lnTo>
                    <a:pt x="2292083" y="1321473"/>
                  </a:lnTo>
                  <a:lnTo>
                    <a:pt x="2352408" y="1350149"/>
                  </a:lnTo>
                  <a:lnTo>
                    <a:pt x="2383942" y="1352296"/>
                  </a:lnTo>
                  <a:lnTo>
                    <a:pt x="2429052" y="1346314"/>
                  </a:lnTo>
                  <a:lnTo>
                    <a:pt x="2465717" y="1328940"/>
                  </a:lnTo>
                  <a:lnTo>
                    <a:pt x="2493022" y="1301000"/>
                  </a:lnTo>
                  <a:lnTo>
                    <a:pt x="2493200" y="1300607"/>
                  </a:lnTo>
                  <a:lnTo>
                    <a:pt x="2510066" y="1263332"/>
                  </a:lnTo>
                  <a:lnTo>
                    <a:pt x="2515959" y="1216787"/>
                  </a:lnTo>
                  <a:lnTo>
                    <a:pt x="2444712" y="1216787"/>
                  </a:lnTo>
                  <a:lnTo>
                    <a:pt x="2442883" y="1239608"/>
                  </a:lnTo>
                  <a:lnTo>
                    <a:pt x="2434844" y="1267345"/>
                  </a:lnTo>
                  <a:lnTo>
                    <a:pt x="2416721" y="1290751"/>
                  </a:lnTo>
                  <a:lnTo>
                    <a:pt x="2384641" y="1300607"/>
                  </a:lnTo>
                  <a:lnTo>
                    <a:pt x="2350947" y="1289773"/>
                  </a:lnTo>
                  <a:lnTo>
                    <a:pt x="2331986" y="1262189"/>
                  </a:lnTo>
                  <a:lnTo>
                    <a:pt x="2323642" y="1225169"/>
                  </a:lnTo>
                  <a:lnTo>
                    <a:pt x="2321776" y="1186053"/>
                  </a:lnTo>
                  <a:lnTo>
                    <a:pt x="2321776" y="1164399"/>
                  </a:lnTo>
                  <a:lnTo>
                    <a:pt x="2518054" y="1164399"/>
                  </a:lnTo>
                  <a:lnTo>
                    <a:pt x="2518054" y="1124585"/>
                  </a:lnTo>
                  <a:close/>
                </a:path>
                <a:path w="5725795" h="1352550">
                  <a:moveTo>
                    <a:pt x="2843555" y="1058926"/>
                  </a:moveTo>
                  <a:lnTo>
                    <a:pt x="2837827" y="1017016"/>
                  </a:lnTo>
                  <a:lnTo>
                    <a:pt x="2818231" y="979385"/>
                  </a:lnTo>
                  <a:lnTo>
                    <a:pt x="2749956" y="956945"/>
                  </a:lnTo>
                  <a:lnTo>
                    <a:pt x="2719870" y="960628"/>
                  </a:lnTo>
                  <a:lnTo>
                    <a:pt x="2693111" y="971257"/>
                  </a:lnTo>
                  <a:lnTo>
                    <a:pt x="2670683" y="988174"/>
                  </a:lnTo>
                  <a:lnTo>
                    <a:pt x="2653563" y="1010729"/>
                  </a:lnTo>
                  <a:lnTo>
                    <a:pt x="2651468" y="1010729"/>
                  </a:lnTo>
                  <a:lnTo>
                    <a:pt x="2651468" y="966724"/>
                  </a:lnTo>
                  <a:lnTo>
                    <a:pt x="2580221" y="966724"/>
                  </a:lnTo>
                  <a:lnTo>
                    <a:pt x="2580221" y="1342517"/>
                  </a:lnTo>
                  <a:lnTo>
                    <a:pt x="2655659" y="1342517"/>
                  </a:lnTo>
                  <a:lnTo>
                    <a:pt x="2655659" y="1090358"/>
                  </a:lnTo>
                  <a:lnTo>
                    <a:pt x="2660726" y="1057681"/>
                  </a:lnTo>
                  <a:lnTo>
                    <a:pt x="2674162" y="1034821"/>
                  </a:lnTo>
                  <a:lnTo>
                    <a:pt x="2693378" y="1021397"/>
                  </a:lnTo>
                  <a:lnTo>
                    <a:pt x="2715730" y="1017016"/>
                  </a:lnTo>
                  <a:lnTo>
                    <a:pt x="2740418" y="1020533"/>
                  </a:lnTo>
                  <a:lnTo>
                    <a:pt x="2756585" y="1032027"/>
                  </a:lnTo>
                  <a:lnTo>
                    <a:pt x="2765425" y="1052969"/>
                  </a:lnTo>
                  <a:lnTo>
                    <a:pt x="2768117" y="1084770"/>
                  </a:lnTo>
                  <a:lnTo>
                    <a:pt x="2768117" y="1342517"/>
                  </a:lnTo>
                  <a:lnTo>
                    <a:pt x="2843555" y="1342517"/>
                  </a:lnTo>
                  <a:lnTo>
                    <a:pt x="2843555" y="1058926"/>
                  </a:lnTo>
                  <a:close/>
                </a:path>
                <a:path w="5725795" h="1352550">
                  <a:moveTo>
                    <a:pt x="2932963" y="5588"/>
                  </a:moveTo>
                  <a:lnTo>
                    <a:pt x="2861716" y="5588"/>
                  </a:lnTo>
                  <a:lnTo>
                    <a:pt x="2861716" y="320611"/>
                  </a:lnTo>
                  <a:lnTo>
                    <a:pt x="2859049" y="375640"/>
                  </a:lnTo>
                  <a:lnTo>
                    <a:pt x="2849308" y="417703"/>
                  </a:lnTo>
                  <a:lnTo>
                    <a:pt x="2829890" y="444576"/>
                  </a:lnTo>
                  <a:lnTo>
                    <a:pt x="2798153" y="454025"/>
                  </a:lnTo>
                  <a:lnTo>
                    <a:pt x="2765818" y="444284"/>
                  </a:lnTo>
                  <a:lnTo>
                    <a:pt x="2746464" y="416483"/>
                  </a:lnTo>
                  <a:lnTo>
                    <a:pt x="2737053" y="372694"/>
                  </a:lnTo>
                  <a:lnTo>
                    <a:pt x="2734589" y="315023"/>
                  </a:lnTo>
                  <a:lnTo>
                    <a:pt x="2737764" y="251015"/>
                  </a:lnTo>
                  <a:lnTo>
                    <a:pt x="2747937" y="208940"/>
                  </a:lnTo>
                  <a:lnTo>
                    <a:pt x="2766110" y="185851"/>
                  </a:lnTo>
                  <a:lnTo>
                    <a:pt x="2793263" y="178816"/>
                  </a:lnTo>
                  <a:lnTo>
                    <a:pt x="2828709" y="188302"/>
                  </a:lnTo>
                  <a:lnTo>
                    <a:pt x="2849486" y="215925"/>
                  </a:lnTo>
                  <a:lnTo>
                    <a:pt x="2859265" y="260438"/>
                  </a:lnTo>
                  <a:lnTo>
                    <a:pt x="2861716" y="320611"/>
                  </a:lnTo>
                  <a:lnTo>
                    <a:pt x="2861716" y="5588"/>
                  </a:lnTo>
                  <a:lnTo>
                    <a:pt x="2857525" y="5588"/>
                  </a:lnTo>
                  <a:lnTo>
                    <a:pt x="2857525" y="172529"/>
                  </a:lnTo>
                  <a:lnTo>
                    <a:pt x="2856128" y="172529"/>
                  </a:lnTo>
                  <a:lnTo>
                    <a:pt x="2842704" y="149974"/>
                  </a:lnTo>
                  <a:lnTo>
                    <a:pt x="2823730" y="133057"/>
                  </a:lnTo>
                  <a:lnTo>
                    <a:pt x="2799638" y="122428"/>
                  </a:lnTo>
                  <a:lnTo>
                    <a:pt x="2770911" y="118745"/>
                  </a:lnTo>
                  <a:lnTo>
                    <a:pt x="2742425" y="121424"/>
                  </a:lnTo>
                  <a:lnTo>
                    <a:pt x="2691447" y="152539"/>
                  </a:lnTo>
                  <a:lnTo>
                    <a:pt x="2672283" y="187350"/>
                  </a:lnTo>
                  <a:lnTo>
                    <a:pt x="2659570" y="239280"/>
                  </a:lnTo>
                  <a:lnTo>
                    <a:pt x="2654960" y="311531"/>
                  </a:lnTo>
                  <a:lnTo>
                    <a:pt x="2657995" y="371157"/>
                  </a:lnTo>
                  <a:lnTo>
                    <a:pt x="2667419" y="421170"/>
                  </a:lnTo>
                  <a:lnTo>
                    <a:pt x="2683675" y="461010"/>
                  </a:lnTo>
                  <a:lnTo>
                    <a:pt x="2738463" y="508012"/>
                  </a:lnTo>
                  <a:lnTo>
                    <a:pt x="2777896" y="514096"/>
                  </a:lnTo>
                  <a:lnTo>
                    <a:pt x="2811881" y="508800"/>
                  </a:lnTo>
                  <a:lnTo>
                    <a:pt x="2835605" y="495325"/>
                  </a:lnTo>
                  <a:lnTo>
                    <a:pt x="2851073" y="477266"/>
                  </a:lnTo>
                  <a:lnTo>
                    <a:pt x="2860319" y="458216"/>
                  </a:lnTo>
                  <a:lnTo>
                    <a:pt x="2861716" y="458216"/>
                  </a:lnTo>
                  <a:lnTo>
                    <a:pt x="2861716" y="504317"/>
                  </a:lnTo>
                  <a:lnTo>
                    <a:pt x="2932963" y="504317"/>
                  </a:lnTo>
                  <a:lnTo>
                    <a:pt x="2932963" y="458216"/>
                  </a:lnTo>
                  <a:lnTo>
                    <a:pt x="2932963" y="454025"/>
                  </a:lnTo>
                  <a:lnTo>
                    <a:pt x="2932963" y="178816"/>
                  </a:lnTo>
                  <a:lnTo>
                    <a:pt x="2932963" y="172529"/>
                  </a:lnTo>
                  <a:lnTo>
                    <a:pt x="2932963" y="5588"/>
                  </a:lnTo>
                  <a:close/>
                </a:path>
                <a:path w="5725795" h="1352550">
                  <a:moveTo>
                    <a:pt x="3084525" y="128524"/>
                  </a:moveTo>
                  <a:lnTo>
                    <a:pt x="3009087" y="128524"/>
                  </a:lnTo>
                  <a:lnTo>
                    <a:pt x="3009087" y="504317"/>
                  </a:lnTo>
                  <a:lnTo>
                    <a:pt x="3084525" y="504317"/>
                  </a:lnTo>
                  <a:lnTo>
                    <a:pt x="3084525" y="128524"/>
                  </a:lnTo>
                  <a:close/>
                </a:path>
                <a:path w="5725795" h="1352550">
                  <a:moveTo>
                    <a:pt x="3084525" y="0"/>
                  </a:moveTo>
                  <a:lnTo>
                    <a:pt x="3009087" y="0"/>
                  </a:lnTo>
                  <a:lnTo>
                    <a:pt x="3009087" y="75438"/>
                  </a:lnTo>
                  <a:lnTo>
                    <a:pt x="3084525" y="75438"/>
                  </a:lnTo>
                  <a:lnTo>
                    <a:pt x="3084525" y="0"/>
                  </a:lnTo>
                  <a:close/>
                </a:path>
                <a:path w="5725795" h="1352550">
                  <a:moveTo>
                    <a:pt x="3162744" y="966724"/>
                  </a:moveTo>
                  <a:lnTo>
                    <a:pt x="3087306" y="966724"/>
                  </a:lnTo>
                  <a:lnTo>
                    <a:pt x="3087306" y="1342517"/>
                  </a:lnTo>
                  <a:lnTo>
                    <a:pt x="3162744" y="1342517"/>
                  </a:lnTo>
                  <a:lnTo>
                    <a:pt x="3162744" y="966724"/>
                  </a:lnTo>
                  <a:close/>
                </a:path>
                <a:path w="5725795" h="1352550">
                  <a:moveTo>
                    <a:pt x="3162744" y="838200"/>
                  </a:moveTo>
                  <a:lnTo>
                    <a:pt x="3087306" y="838200"/>
                  </a:lnTo>
                  <a:lnTo>
                    <a:pt x="3087306" y="913638"/>
                  </a:lnTo>
                  <a:lnTo>
                    <a:pt x="3162744" y="913638"/>
                  </a:lnTo>
                  <a:lnTo>
                    <a:pt x="3162744" y="838200"/>
                  </a:lnTo>
                  <a:close/>
                </a:path>
                <a:path w="5725795" h="1352550">
                  <a:moveTo>
                    <a:pt x="3421888" y="286385"/>
                  </a:moveTo>
                  <a:lnTo>
                    <a:pt x="3421113" y="274510"/>
                  </a:lnTo>
                  <a:lnTo>
                    <a:pt x="3418141" y="228981"/>
                  </a:lnTo>
                  <a:lnTo>
                    <a:pt x="3405340" y="182410"/>
                  </a:lnTo>
                  <a:lnTo>
                    <a:pt x="3396970" y="170434"/>
                  </a:lnTo>
                  <a:lnTo>
                    <a:pt x="3381146" y="147777"/>
                  </a:lnTo>
                  <a:lnTo>
                    <a:pt x="3346450" y="128041"/>
                  </a:lnTo>
                  <a:lnTo>
                    <a:pt x="3346450" y="254254"/>
                  </a:lnTo>
                  <a:lnTo>
                    <a:pt x="3346450" y="274510"/>
                  </a:lnTo>
                  <a:lnTo>
                    <a:pt x="3225609" y="274510"/>
                  </a:lnTo>
                  <a:lnTo>
                    <a:pt x="3225609" y="266827"/>
                  </a:lnTo>
                  <a:lnTo>
                    <a:pt x="3228746" y="231140"/>
                  </a:lnTo>
                  <a:lnTo>
                    <a:pt x="3239224" y="200291"/>
                  </a:lnTo>
                  <a:lnTo>
                    <a:pt x="3258604" y="178612"/>
                  </a:lnTo>
                  <a:lnTo>
                    <a:pt x="3288474" y="170434"/>
                  </a:lnTo>
                  <a:lnTo>
                    <a:pt x="3315500" y="176847"/>
                  </a:lnTo>
                  <a:lnTo>
                    <a:pt x="3333432" y="194525"/>
                  </a:lnTo>
                  <a:lnTo>
                    <a:pt x="3343376" y="221119"/>
                  </a:lnTo>
                  <a:lnTo>
                    <a:pt x="3346450" y="254254"/>
                  </a:lnTo>
                  <a:lnTo>
                    <a:pt x="3346450" y="128041"/>
                  </a:lnTo>
                  <a:lnTo>
                    <a:pt x="3343198" y="126187"/>
                  </a:lnTo>
                  <a:lnTo>
                    <a:pt x="3289173" y="118745"/>
                  </a:lnTo>
                  <a:lnTo>
                    <a:pt x="3238119" y="126961"/>
                  </a:lnTo>
                  <a:lnTo>
                    <a:pt x="3200971" y="149555"/>
                  </a:lnTo>
                  <a:lnTo>
                    <a:pt x="3175660" y="183438"/>
                  </a:lnTo>
                  <a:lnTo>
                    <a:pt x="3160128" y="225539"/>
                  </a:lnTo>
                  <a:lnTo>
                    <a:pt x="3152317" y="272757"/>
                  </a:lnTo>
                  <a:lnTo>
                    <a:pt x="3150171" y="322008"/>
                  </a:lnTo>
                  <a:lnTo>
                    <a:pt x="3156089" y="396621"/>
                  </a:lnTo>
                  <a:lnTo>
                    <a:pt x="3172180" y="449110"/>
                  </a:lnTo>
                  <a:lnTo>
                    <a:pt x="3195917" y="483273"/>
                  </a:lnTo>
                  <a:lnTo>
                    <a:pt x="3256229" y="511949"/>
                  </a:lnTo>
                  <a:lnTo>
                    <a:pt x="3287776" y="514096"/>
                  </a:lnTo>
                  <a:lnTo>
                    <a:pt x="3332886" y="508114"/>
                  </a:lnTo>
                  <a:lnTo>
                    <a:pt x="3369538" y="490740"/>
                  </a:lnTo>
                  <a:lnTo>
                    <a:pt x="3396856" y="462800"/>
                  </a:lnTo>
                  <a:lnTo>
                    <a:pt x="3397034" y="462407"/>
                  </a:lnTo>
                  <a:lnTo>
                    <a:pt x="3413899" y="425132"/>
                  </a:lnTo>
                  <a:lnTo>
                    <a:pt x="3419792" y="378587"/>
                  </a:lnTo>
                  <a:lnTo>
                    <a:pt x="3348545" y="378587"/>
                  </a:lnTo>
                  <a:lnTo>
                    <a:pt x="3346716" y="401408"/>
                  </a:lnTo>
                  <a:lnTo>
                    <a:pt x="3338677" y="429145"/>
                  </a:lnTo>
                  <a:lnTo>
                    <a:pt x="3320542" y="452551"/>
                  </a:lnTo>
                  <a:lnTo>
                    <a:pt x="3288474" y="462407"/>
                  </a:lnTo>
                  <a:lnTo>
                    <a:pt x="3254781" y="451573"/>
                  </a:lnTo>
                  <a:lnTo>
                    <a:pt x="3235820" y="423989"/>
                  </a:lnTo>
                  <a:lnTo>
                    <a:pt x="3227463" y="386969"/>
                  </a:lnTo>
                  <a:lnTo>
                    <a:pt x="3225609" y="347853"/>
                  </a:lnTo>
                  <a:lnTo>
                    <a:pt x="3225609" y="326199"/>
                  </a:lnTo>
                  <a:lnTo>
                    <a:pt x="3421888" y="326199"/>
                  </a:lnTo>
                  <a:lnTo>
                    <a:pt x="3421888" y="286385"/>
                  </a:lnTo>
                  <a:close/>
                </a:path>
                <a:path w="5725795" h="1352550">
                  <a:moveTo>
                    <a:pt x="3502215" y="1058926"/>
                  </a:moveTo>
                  <a:lnTo>
                    <a:pt x="3496487" y="1017016"/>
                  </a:lnTo>
                  <a:lnTo>
                    <a:pt x="3476891" y="979385"/>
                  </a:lnTo>
                  <a:lnTo>
                    <a:pt x="3408616" y="956945"/>
                  </a:lnTo>
                  <a:lnTo>
                    <a:pt x="3378517" y="960628"/>
                  </a:lnTo>
                  <a:lnTo>
                    <a:pt x="3351771" y="971257"/>
                  </a:lnTo>
                  <a:lnTo>
                    <a:pt x="3329343" y="988174"/>
                  </a:lnTo>
                  <a:lnTo>
                    <a:pt x="3312223" y="1010729"/>
                  </a:lnTo>
                  <a:lnTo>
                    <a:pt x="3310128" y="1010729"/>
                  </a:lnTo>
                  <a:lnTo>
                    <a:pt x="3310128" y="966724"/>
                  </a:lnTo>
                  <a:lnTo>
                    <a:pt x="3238868" y="966724"/>
                  </a:lnTo>
                  <a:lnTo>
                    <a:pt x="3238868" y="1342517"/>
                  </a:lnTo>
                  <a:lnTo>
                    <a:pt x="3314306" y="1342517"/>
                  </a:lnTo>
                  <a:lnTo>
                    <a:pt x="3314306" y="1090358"/>
                  </a:lnTo>
                  <a:lnTo>
                    <a:pt x="3319373" y="1057681"/>
                  </a:lnTo>
                  <a:lnTo>
                    <a:pt x="3332810" y="1034821"/>
                  </a:lnTo>
                  <a:lnTo>
                    <a:pt x="3352025" y="1021397"/>
                  </a:lnTo>
                  <a:lnTo>
                    <a:pt x="3374390" y="1017016"/>
                  </a:lnTo>
                  <a:lnTo>
                    <a:pt x="3399078" y="1020533"/>
                  </a:lnTo>
                  <a:lnTo>
                    <a:pt x="3415246" y="1032027"/>
                  </a:lnTo>
                  <a:lnTo>
                    <a:pt x="3424085" y="1052969"/>
                  </a:lnTo>
                  <a:lnTo>
                    <a:pt x="3426777" y="1084770"/>
                  </a:lnTo>
                  <a:lnTo>
                    <a:pt x="3426777" y="1342517"/>
                  </a:lnTo>
                  <a:lnTo>
                    <a:pt x="3502215" y="1342517"/>
                  </a:lnTo>
                  <a:lnTo>
                    <a:pt x="3502215" y="1058926"/>
                  </a:lnTo>
                  <a:close/>
                </a:path>
                <a:path w="5725795" h="1352550">
                  <a:moveTo>
                    <a:pt x="4049128" y="1342517"/>
                  </a:moveTo>
                  <a:lnTo>
                    <a:pt x="4016933" y="1220279"/>
                  </a:lnTo>
                  <a:lnTo>
                    <a:pt x="4000208" y="1156716"/>
                  </a:lnTo>
                  <a:lnTo>
                    <a:pt x="3935463" y="910844"/>
                  </a:lnTo>
                  <a:lnTo>
                    <a:pt x="3922001" y="859713"/>
                  </a:lnTo>
                  <a:lnTo>
                    <a:pt x="3922001" y="1156716"/>
                  </a:lnTo>
                  <a:lnTo>
                    <a:pt x="3803954" y="1156716"/>
                  </a:lnTo>
                  <a:lnTo>
                    <a:pt x="3863327" y="910844"/>
                  </a:lnTo>
                  <a:lnTo>
                    <a:pt x="3864724" y="910844"/>
                  </a:lnTo>
                  <a:lnTo>
                    <a:pt x="3922001" y="1156716"/>
                  </a:lnTo>
                  <a:lnTo>
                    <a:pt x="3922001" y="859713"/>
                  </a:lnTo>
                  <a:lnTo>
                    <a:pt x="3917810" y="843788"/>
                  </a:lnTo>
                  <a:lnTo>
                    <a:pt x="3815829" y="843788"/>
                  </a:lnTo>
                  <a:lnTo>
                    <a:pt x="3674033" y="1342517"/>
                  </a:lnTo>
                  <a:lnTo>
                    <a:pt x="3757155" y="1342517"/>
                  </a:lnTo>
                  <a:lnTo>
                    <a:pt x="3789286" y="1220279"/>
                  </a:lnTo>
                  <a:lnTo>
                    <a:pt x="3935272" y="1220279"/>
                  </a:lnTo>
                  <a:lnTo>
                    <a:pt x="3966006" y="1342517"/>
                  </a:lnTo>
                  <a:lnTo>
                    <a:pt x="4049128" y="1342517"/>
                  </a:lnTo>
                  <a:close/>
                </a:path>
                <a:path w="5725795" h="1352550">
                  <a:moveTo>
                    <a:pt x="4092448" y="218630"/>
                  </a:moveTo>
                  <a:lnTo>
                    <a:pt x="4086555" y="178816"/>
                  </a:lnTo>
                  <a:lnTo>
                    <a:pt x="4086148" y="176022"/>
                  </a:lnTo>
                  <a:lnTo>
                    <a:pt x="4085615" y="172377"/>
                  </a:lnTo>
                  <a:lnTo>
                    <a:pt x="4066590" y="141439"/>
                  </a:lnTo>
                  <a:lnTo>
                    <a:pt x="4037622" y="124129"/>
                  </a:lnTo>
                  <a:lnTo>
                    <a:pt x="4000931" y="118745"/>
                  </a:lnTo>
                  <a:lnTo>
                    <a:pt x="3969982" y="122580"/>
                  </a:lnTo>
                  <a:lnTo>
                    <a:pt x="3944531" y="133756"/>
                  </a:lnTo>
                  <a:lnTo>
                    <a:pt x="3923538" y="151752"/>
                  </a:lnTo>
                  <a:lnTo>
                    <a:pt x="3905948" y="176022"/>
                  </a:lnTo>
                  <a:lnTo>
                    <a:pt x="3904246" y="172529"/>
                  </a:lnTo>
                  <a:lnTo>
                    <a:pt x="3895140" y="153809"/>
                  </a:lnTo>
                  <a:lnTo>
                    <a:pt x="3878262" y="135597"/>
                  </a:lnTo>
                  <a:lnTo>
                    <a:pt x="3853383" y="123278"/>
                  </a:lnTo>
                  <a:lnTo>
                    <a:pt x="3818636" y="118745"/>
                  </a:lnTo>
                  <a:lnTo>
                    <a:pt x="3792169" y="122428"/>
                  </a:lnTo>
                  <a:lnTo>
                    <a:pt x="3767290" y="133057"/>
                  </a:lnTo>
                  <a:lnTo>
                    <a:pt x="3745547" y="149974"/>
                  </a:lnTo>
                  <a:lnTo>
                    <a:pt x="3728529" y="172529"/>
                  </a:lnTo>
                  <a:lnTo>
                    <a:pt x="3726421" y="172529"/>
                  </a:lnTo>
                  <a:lnTo>
                    <a:pt x="3726421" y="128524"/>
                  </a:lnTo>
                  <a:lnTo>
                    <a:pt x="3655187" y="128524"/>
                  </a:lnTo>
                  <a:lnTo>
                    <a:pt x="3655187" y="504317"/>
                  </a:lnTo>
                  <a:lnTo>
                    <a:pt x="3730625" y="504317"/>
                  </a:lnTo>
                  <a:lnTo>
                    <a:pt x="3730625" y="252158"/>
                  </a:lnTo>
                  <a:lnTo>
                    <a:pt x="3735578" y="220065"/>
                  </a:lnTo>
                  <a:lnTo>
                    <a:pt x="3748786" y="197154"/>
                  </a:lnTo>
                  <a:lnTo>
                    <a:pt x="3767747" y="183400"/>
                  </a:lnTo>
                  <a:lnTo>
                    <a:pt x="3789997" y="178816"/>
                  </a:lnTo>
                  <a:lnTo>
                    <a:pt x="3810457" y="182422"/>
                  </a:lnTo>
                  <a:lnTo>
                    <a:pt x="3824833" y="194094"/>
                  </a:lnTo>
                  <a:lnTo>
                    <a:pt x="3833304" y="215061"/>
                  </a:lnTo>
                  <a:lnTo>
                    <a:pt x="3836098" y="246570"/>
                  </a:lnTo>
                  <a:lnTo>
                    <a:pt x="3836098" y="504317"/>
                  </a:lnTo>
                  <a:lnTo>
                    <a:pt x="3911536" y="504317"/>
                  </a:lnTo>
                  <a:lnTo>
                    <a:pt x="3911536" y="252158"/>
                  </a:lnTo>
                  <a:lnTo>
                    <a:pt x="3916591" y="219773"/>
                  </a:lnTo>
                  <a:lnTo>
                    <a:pt x="3930040" y="196888"/>
                  </a:lnTo>
                  <a:lnTo>
                    <a:pt x="3949242" y="183299"/>
                  </a:lnTo>
                  <a:lnTo>
                    <a:pt x="3971594" y="178816"/>
                  </a:lnTo>
                  <a:lnTo>
                    <a:pt x="3991660" y="182422"/>
                  </a:lnTo>
                  <a:lnTo>
                    <a:pt x="4005821" y="194094"/>
                  </a:lnTo>
                  <a:lnTo>
                    <a:pt x="4014228" y="215061"/>
                  </a:lnTo>
                  <a:lnTo>
                    <a:pt x="4017010" y="246570"/>
                  </a:lnTo>
                  <a:lnTo>
                    <a:pt x="4017010" y="504317"/>
                  </a:lnTo>
                  <a:lnTo>
                    <a:pt x="4092448" y="504317"/>
                  </a:lnTo>
                  <a:lnTo>
                    <a:pt x="4092448" y="218630"/>
                  </a:lnTo>
                  <a:close/>
                </a:path>
                <a:path w="5725795" h="1352550">
                  <a:moveTo>
                    <a:pt x="4261472" y="959739"/>
                  </a:moveTo>
                  <a:lnTo>
                    <a:pt x="4257281" y="957643"/>
                  </a:lnTo>
                  <a:lnTo>
                    <a:pt x="4250995" y="956945"/>
                  </a:lnTo>
                  <a:lnTo>
                    <a:pt x="4243311" y="956945"/>
                  </a:lnTo>
                  <a:lnTo>
                    <a:pt x="4214050" y="961745"/>
                  </a:lnTo>
                  <a:lnTo>
                    <a:pt x="4189958" y="975448"/>
                  </a:lnTo>
                  <a:lnTo>
                    <a:pt x="4170718" y="997026"/>
                  </a:lnTo>
                  <a:lnTo>
                    <a:pt x="4155998" y="1025398"/>
                  </a:lnTo>
                  <a:lnTo>
                    <a:pt x="4154601" y="1025398"/>
                  </a:lnTo>
                  <a:lnTo>
                    <a:pt x="4154601" y="966724"/>
                  </a:lnTo>
                  <a:lnTo>
                    <a:pt x="4079163" y="966724"/>
                  </a:lnTo>
                  <a:lnTo>
                    <a:pt x="4079163" y="1342517"/>
                  </a:lnTo>
                  <a:lnTo>
                    <a:pt x="4154601" y="1342517"/>
                  </a:lnTo>
                  <a:lnTo>
                    <a:pt x="4154601" y="1117600"/>
                  </a:lnTo>
                  <a:lnTo>
                    <a:pt x="4161574" y="1074813"/>
                  </a:lnTo>
                  <a:lnTo>
                    <a:pt x="4179481" y="1048791"/>
                  </a:lnTo>
                  <a:lnTo>
                    <a:pt x="4203814" y="1035875"/>
                  </a:lnTo>
                  <a:lnTo>
                    <a:pt x="4230040" y="1032383"/>
                  </a:lnTo>
                  <a:lnTo>
                    <a:pt x="4239768" y="1032738"/>
                  </a:lnTo>
                  <a:lnTo>
                    <a:pt x="4248632" y="1033691"/>
                  </a:lnTo>
                  <a:lnTo>
                    <a:pt x="4256062" y="1035037"/>
                  </a:lnTo>
                  <a:lnTo>
                    <a:pt x="4261472" y="1036574"/>
                  </a:lnTo>
                  <a:lnTo>
                    <a:pt x="4261472" y="1032383"/>
                  </a:lnTo>
                  <a:lnTo>
                    <a:pt x="4261472" y="1025398"/>
                  </a:lnTo>
                  <a:lnTo>
                    <a:pt x="4261472" y="959739"/>
                  </a:lnTo>
                  <a:close/>
                </a:path>
                <a:path w="5725795" h="1352550">
                  <a:moveTo>
                    <a:pt x="4429811" y="286385"/>
                  </a:moveTo>
                  <a:lnTo>
                    <a:pt x="4429036" y="274510"/>
                  </a:lnTo>
                  <a:lnTo>
                    <a:pt x="4426064" y="228981"/>
                  </a:lnTo>
                  <a:lnTo>
                    <a:pt x="4413262" y="182410"/>
                  </a:lnTo>
                  <a:lnTo>
                    <a:pt x="4404893" y="170434"/>
                  </a:lnTo>
                  <a:lnTo>
                    <a:pt x="4389069" y="147777"/>
                  </a:lnTo>
                  <a:lnTo>
                    <a:pt x="4354373" y="128041"/>
                  </a:lnTo>
                  <a:lnTo>
                    <a:pt x="4354373" y="254254"/>
                  </a:lnTo>
                  <a:lnTo>
                    <a:pt x="4354373" y="274510"/>
                  </a:lnTo>
                  <a:lnTo>
                    <a:pt x="4233532" y="274510"/>
                  </a:lnTo>
                  <a:lnTo>
                    <a:pt x="4233532" y="266827"/>
                  </a:lnTo>
                  <a:lnTo>
                    <a:pt x="4236669" y="231140"/>
                  </a:lnTo>
                  <a:lnTo>
                    <a:pt x="4247146" y="200291"/>
                  </a:lnTo>
                  <a:lnTo>
                    <a:pt x="4266527" y="178612"/>
                  </a:lnTo>
                  <a:lnTo>
                    <a:pt x="4296397" y="170434"/>
                  </a:lnTo>
                  <a:lnTo>
                    <a:pt x="4323423" y="176847"/>
                  </a:lnTo>
                  <a:lnTo>
                    <a:pt x="4341355" y="194525"/>
                  </a:lnTo>
                  <a:lnTo>
                    <a:pt x="4351299" y="221119"/>
                  </a:lnTo>
                  <a:lnTo>
                    <a:pt x="4354373" y="254254"/>
                  </a:lnTo>
                  <a:lnTo>
                    <a:pt x="4354373" y="128041"/>
                  </a:lnTo>
                  <a:lnTo>
                    <a:pt x="4351121" y="126187"/>
                  </a:lnTo>
                  <a:lnTo>
                    <a:pt x="4297096" y="118745"/>
                  </a:lnTo>
                  <a:lnTo>
                    <a:pt x="4246042" y="126961"/>
                  </a:lnTo>
                  <a:lnTo>
                    <a:pt x="4208894" y="149555"/>
                  </a:lnTo>
                  <a:lnTo>
                    <a:pt x="4183583" y="183438"/>
                  </a:lnTo>
                  <a:lnTo>
                    <a:pt x="4168051" y="225539"/>
                  </a:lnTo>
                  <a:lnTo>
                    <a:pt x="4160240" y="272757"/>
                  </a:lnTo>
                  <a:lnTo>
                    <a:pt x="4158094" y="322008"/>
                  </a:lnTo>
                  <a:lnTo>
                    <a:pt x="4164012" y="396621"/>
                  </a:lnTo>
                  <a:lnTo>
                    <a:pt x="4180103" y="449110"/>
                  </a:lnTo>
                  <a:lnTo>
                    <a:pt x="4203839" y="483273"/>
                  </a:lnTo>
                  <a:lnTo>
                    <a:pt x="4264152" y="511949"/>
                  </a:lnTo>
                  <a:lnTo>
                    <a:pt x="4295699" y="514096"/>
                  </a:lnTo>
                  <a:lnTo>
                    <a:pt x="4340809" y="508114"/>
                  </a:lnTo>
                  <a:lnTo>
                    <a:pt x="4377461" y="490740"/>
                  </a:lnTo>
                  <a:lnTo>
                    <a:pt x="4404779" y="462800"/>
                  </a:lnTo>
                  <a:lnTo>
                    <a:pt x="4404957" y="462407"/>
                  </a:lnTo>
                  <a:lnTo>
                    <a:pt x="4421822" y="425132"/>
                  </a:lnTo>
                  <a:lnTo>
                    <a:pt x="4427715" y="378587"/>
                  </a:lnTo>
                  <a:lnTo>
                    <a:pt x="4356468" y="378587"/>
                  </a:lnTo>
                  <a:lnTo>
                    <a:pt x="4354639" y="401408"/>
                  </a:lnTo>
                  <a:lnTo>
                    <a:pt x="4346600" y="429145"/>
                  </a:lnTo>
                  <a:lnTo>
                    <a:pt x="4328465" y="452551"/>
                  </a:lnTo>
                  <a:lnTo>
                    <a:pt x="4296397" y="462407"/>
                  </a:lnTo>
                  <a:lnTo>
                    <a:pt x="4262704" y="451573"/>
                  </a:lnTo>
                  <a:lnTo>
                    <a:pt x="4243743" y="423989"/>
                  </a:lnTo>
                  <a:lnTo>
                    <a:pt x="4235386" y="386969"/>
                  </a:lnTo>
                  <a:lnTo>
                    <a:pt x="4233532" y="347853"/>
                  </a:lnTo>
                  <a:lnTo>
                    <a:pt x="4233532" y="326199"/>
                  </a:lnTo>
                  <a:lnTo>
                    <a:pt x="4429811" y="326199"/>
                  </a:lnTo>
                  <a:lnTo>
                    <a:pt x="4429811" y="286385"/>
                  </a:lnTo>
                  <a:close/>
                </a:path>
                <a:path w="5725795" h="1352550">
                  <a:moveTo>
                    <a:pt x="4570908" y="128524"/>
                  </a:moveTo>
                  <a:lnTo>
                    <a:pt x="4495470" y="128524"/>
                  </a:lnTo>
                  <a:lnTo>
                    <a:pt x="4495470" y="504317"/>
                  </a:lnTo>
                  <a:lnTo>
                    <a:pt x="4570908" y="504317"/>
                  </a:lnTo>
                  <a:lnTo>
                    <a:pt x="4570908" y="128524"/>
                  </a:lnTo>
                  <a:close/>
                </a:path>
                <a:path w="5725795" h="1352550">
                  <a:moveTo>
                    <a:pt x="4570908" y="0"/>
                  </a:moveTo>
                  <a:lnTo>
                    <a:pt x="4495470" y="0"/>
                  </a:lnTo>
                  <a:lnTo>
                    <a:pt x="4495470" y="75438"/>
                  </a:lnTo>
                  <a:lnTo>
                    <a:pt x="4570908" y="75438"/>
                  </a:lnTo>
                  <a:lnTo>
                    <a:pt x="4570908" y="0"/>
                  </a:lnTo>
                  <a:close/>
                </a:path>
                <a:path w="5725795" h="1352550">
                  <a:moveTo>
                    <a:pt x="4746917" y="1056830"/>
                  </a:moveTo>
                  <a:lnTo>
                    <a:pt x="4741037" y="1017016"/>
                  </a:lnTo>
                  <a:lnTo>
                    <a:pt x="4740618" y="1014222"/>
                  </a:lnTo>
                  <a:lnTo>
                    <a:pt x="4740084" y="1010577"/>
                  </a:lnTo>
                  <a:lnTo>
                    <a:pt x="4721072" y="979639"/>
                  </a:lnTo>
                  <a:lnTo>
                    <a:pt x="4692104" y="962329"/>
                  </a:lnTo>
                  <a:lnTo>
                    <a:pt x="4655413" y="956945"/>
                  </a:lnTo>
                  <a:lnTo>
                    <a:pt x="4624463" y="960780"/>
                  </a:lnTo>
                  <a:lnTo>
                    <a:pt x="4599013" y="971956"/>
                  </a:lnTo>
                  <a:lnTo>
                    <a:pt x="4578007" y="989952"/>
                  </a:lnTo>
                  <a:lnTo>
                    <a:pt x="4560417" y="1014222"/>
                  </a:lnTo>
                  <a:lnTo>
                    <a:pt x="4558716" y="1010729"/>
                  </a:lnTo>
                  <a:lnTo>
                    <a:pt x="4549622" y="992009"/>
                  </a:lnTo>
                  <a:lnTo>
                    <a:pt x="4532731" y="973797"/>
                  </a:lnTo>
                  <a:lnTo>
                    <a:pt x="4507865" y="961478"/>
                  </a:lnTo>
                  <a:lnTo>
                    <a:pt x="4473105" y="956945"/>
                  </a:lnTo>
                  <a:lnTo>
                    <a:pt x="4446651" y="960628"/>
                  </a:lnTo>
                  <a:lnTo>
                    <a:pt x="4421759" y="971257"/>
                  </a:lnTo>
                  <a:lnTo>
                    <a:pt x="4400016" y="988174"/>
                  </a:lnTo>
                  <a:lnTo>
                    <a:pt x="4382998" y="1010729"/>
                  </a:lnTo>
                  <a:lnTo>
                    <a:pt x="4380903" y="1010729"/>
                  </a:lnTo>
                  <a:lnTo>
                    <a:pt x="4380903" y="966724"/>
                  </a:lnTo>
                  <a:lnTo>
                    <a:pt x="4309656" y="966724"/>
                  </a:lnTo>
                  <a:lnTo>
                    <a:pt x="4309656" y="1342517"/>
                  </a:lnTo>
                  <a:lnTo>
                    <a:pt x="4385094" y="1342517"/>
                  </a:lnTo>
                  <a:lnTo>
                    <a:pt x="4385094" y="1090358"/>
                  </a:lnTo>
                  <a:lnTo>
                    <a:pt x="4390047" y="1058265"/>
                  </a:lnTo>
                  <a:lnTo>
                    <a:pt x="4403255" y="1035354"/>
                  </a:lnTo>
                  <a:lnTo>
                    <a:pt x="4422216" y="1021600"/>
                  </a:lnTo>
                  <a:lnTo>
                    <a:pt x="4444466" y="1017016"/>
                  </a:lnTo>
                  <a:lnTo>
                    <a:pt x="4464926" y="1020622"/>
                  </a:lnTo>
                  <a:lnTo>
                    <a:pt x="4479302" y="1032294"/>
                  </a:lnTo>
                  <a:lnTo>
                    <a:pt x="4487786" y="1053261"/>
                  </a:lnTo>
                  <a:lnTo>
                    <a:pt x="4490567" y="1084770"/>
                  </a:lnTo>
                  <a:lnTo>
                    <a:pt x="4490567" y="1342517"/>
                  </a:lnTo>
                  <a:lnTo>
                    <a:pt x="4566005" y="1342517"/>
                  </a:lnTo>
                  <a:lnTo>
                    <a:pt x="4566005" y="1090358"/>
                  </a:lnTo>
                  <a:lnTo>
                    <a:pt x="4571073" y="1057973"/>
                  </a:lnTo>
                  <a:lnTo>
                    <a:pt x="4584509" y="1035088"/>
                  </a:lnTo>
                  <a:lnTo>
                    <a:pt x="4603724" y="1021499"/>
                  </a:lnTo>
                  <a:lnTo>
                    <a:pt x="4626076" y="1017016"/>
                  </a:lnTo>
                  <a:lnTo>
                    <a:pt x="4646130" y="1020622"/>
                  </a:lnTo>
                  <a:lnTo>
                    <a:pt x="4660303" y="1032294"/>
                  </a:lnTo>
                  <a:lnTo>
                    <a:pt x="4668710" y="1053261"/>
                  </a:lnTo>
                  <a:lnTo>
                    <a:pt x="4671479" y="1084770"/>
                  </a:lnTo>
                  <a:lnTo>
                    <a:pt x="4671479" y="1342517"/>
                  </a:lnTo>
                  <a:lnTo>
                    <a:pt x="4746917" y="1342517"/>
                  </a:lnTo>
                  <a:lnTo>
                    <a:pt x="4746917" y="1056830"/>
                  </a:lnTo>
                  <a:close/>
                </a:path>
                <a:path w="5725795" h="1352550">
                  <a:moveTo>
                    <a:pt x="4888712" y="399542"/>
                  </a:moveTo>
                  <a:lnTo>
                    <a:pt x="4883797" y="360222"/>
                  </a:lnTo>
                  <a:lnTo>
                    <a:pt x="4843323" y="307797"/>
                  </a:lnTo>
                  <a:lnTo>
                    <a:pt x="4806988" y="291274"/>
                  </a:lnTo>
                  <a:lnTo>
                    <a:pt x="4758791" y="274510"/>
                  </a:lnTo>
                  <a:lnTo>
                    <a:pt x="4733696" y="264223"/>
                  </a:lnTo>
                  <a:lnTo>
                    <a:pt x="4717313" y="252945"/>
                  </a:lnTo>
                  <a:lnTo>
                    <a:pt x="4708398" y="238658"/>
                  </a:lnTo>
                  <a:lnTo>
                    <a:pt x="4705705" y="219329"/>
                  </a:lnTo>
                  <a:lnTo>
                    <a:pt x="4709884" y="196659"/>
                  </a:lnTo>
                  <a:lnTo>
                    <a:pt x="4721326" y="181521"/>
                  </a:lnTo>
                  <a:lnTo>
                    <a:pt x="4738408" y="173062"/>
                  </a:lnTo>
                  <a:lnTo>
                    <a:pt x="4759490" y="170434"/>
                  </a:lnTo>
                  <a:lnTo>
                    <a:pt x="4783734" y="175272"/>
                  </a:lnTo>
                  <a:lnTo>
                    <a:pt x="4798949" y="188163"/>
                  </a:lnTo>
                  <a:lnTo>
                    <a:pt x="4806823" y="206679"/>
                  </a:lnTo>
                  <a:lnTo>
                    <a:pt x="4809083" y="228409"/>
                  </a:lnTo>
                  <a:lnTo>
                    <a:pt x="4809083" y="238188"/>
                  </a:lnTo>
                  <a:lnTo>
                    <a:pt x="4880330" y="238188"/>
                  </a:lnTo>
                  <a:lnTo>
                    <a:pt x="4880330" y="221424"/>
                  </a:lnTo>
                  <a:lnTo>
                    <a:pt x="4875441" y="185635"/>
                  </a:lnTo>
                  <a:lnTo>
                    <a:pt x="4867224" y="170434"/>
                  </a:lnTo>
                  <a:lnTo>
                    <a:pt x="4857534" y="152539"/>
                  </a:lnTo>
                  <a:lnTo>
                    <a:pt x="4821682" y="128206"/>
                  </a:lnTo>
                  <a:lnTo>
                    <a:pt x="4762982" y="118745"/>
                  </a:lnTo>
                  <a:lnTo>
                    <a:pt x="4709896" y="124980"/>
                  </a:lnTo>
                  <a:lnTo>
                    <a:pt x="4669383" y="143979"/>
                  </a:lnTo>
                  <a:lnTo>
                    <a:pt x="4643539" y="176212"/>
                  </a:lnTo>
                  <a:lnTo>
                    <a:pt x="4634458" y="222123"/>
                  </a:lnTo>
                  <a:lnTo>
                    <a:pt x="4639043" y="261734"/>
                  </a:lnTo>
                  <a:lnTo>
                    <a:pt x="4653394" y="291706"/>
                  </a:lnTo>
                  <a:lnTo>
                    <a:pt x="4678362" y="313969"/>
                  </a:lnTo>
                  <a:lnTo>
                    <a:pt x="4714786" y="330390"/>
                  </a:lnTo>
                  <a:lnTo>
                    <a:pt x="4776254" y="352044"/>
                  </a:lnTo>
                  <a:lnTo>
                    <a:pt x="4794174" y="360667"/>
                  </a:lnTo>
                  <a:lnTo>
                    <a:pt x="4807064" y="372821"/>
                  </a:lnTo>
                  <a:lnTo>
                    <a:pt x="4814849" y="388391"/>
                  </a:lnTo>
                  <a:lnTo>
                    <a:pt x="4817465" y="407225"/>
                  </a:lnTo>
                  <a:lnTo>
                    <a:pt x="4813744" y="430288"/>
                  </a:lnTo>
                  <a:lnTo>
                    <a:pt x="4802441" y="447649"/>
                  </a:lnTo>
                  <a:lnTo>
                    <a:pt x="4783277" y="458597"/>
                  </a:lnTo>
                  <a:lnTo>
                    <a:pt x="4755997" y="462407"/>
                  </a:lnTo>
                  <a:lnTo>
                    <a:pt x="4728261" y="458114"/>
                  </a:lnTo>
                  <a:lnTo>
                    <a:pt x="4710150" y="445376"/>
                  </a:lnTo>
                  <a:lnTo>
                    <a:pt x="4700295" y="424395"/>
                  </a:lnTo>
                  <a:lnTo>
                    <a:pt x="4697323" y="395351"/>
                  </a:lnTo>
                  <a:lnTo>
                    <a:pt x="4697323" y="383476"/>
                  </a:lnTo>
                  <a:lnTo>
                    <a:pt x="4630267" y="383476"/>
                  </a:lnTo>
                  <a:lnTo>
                    <a:pt x="4630267" y="397446"/>
                  </a:lnTo>
                  <a:lnTo>
                    <a:pt x="4636224" y="446316"/>
                  </a:lnTo>
                  <a:lnTo>
                    <a:pt x="4656455" y="483006"/>
                  </a:lnTo>
                  <a:lnTo>
                    <a:pt x="4694504" y="506082"/>
                  </a:lnTo>
                  <a:lnTo>
                    <a:pt x="4753902" y="514096"/>
                  </a:lnTo>
                  <a:lnTo>
                    <a:pt x="4806785" y="507492"/>
                  </a:lnTo>
                  <a:lnTo>
                    <a:pt x="4849596" y="486943"/>
                  </a:lnTo>
                  <a:lnTo>
                    <a:pt x="4869332" y="462407"/>
                  </a:lnTo>
                  <a:lnTo>
                    <a:pt x="4878248" y="451332"/>
                  </a:lnTo>
                  <a:lnTo>
                    <a:pt x="4888712" y="399542"/>
                  </a:lnTo>
                  <a:close/>
                </a:path>
                <a:path w="5725795" h="1352550">
                  <a:moveTo>
                    <a:pt x="5086375" y="966724"/>
                  </a:moveTo>
                  <a:lnTo>
                    <a:pt x="5010937" y="966724"/>
                  </a:lnTo>
                  <a:lnTo>
                    <a:pt x="5010937" y="1229360"/>
                  </a:lnTo>
                  <a:lnTo>
                    <a:pt x="5005946" y="1256868"/>
                  </a:lnTo>
                  <a:lnTo>
                    <a:pt x="4992509" y="1276502"/>
                  </a:lnTo>
                  <a:lnTo>
                    <a:pt x="4972926" y="1288300"/>
                  </a:lnTo>
                  <a:lnTo>
                    <a:pt x="4949469" y="1292225"/>
                  </a:lnTo>
                  <a:lnTo>
                    <a:pt x="4927651" y="1289380"/>
                  </a:lnTo>
                  <a:lnTo>
                    <a:pt x="4911661" y="1279994"/>
                  </a:lnTo>
                  <a:lnTo>
                    <a:pt x="4901831" y="1262761"/>
                  </a:lnTo>
                  <a:lnTo>
                    <a:pt x="4898479" y="1236345"/>
                  </a:lnTo>
                  <a:lnTo>
                    <a:pt x="4898479" y="966724"/>
                  </a:lnTo>
                  <a:lnTo>
                    <a:pt x="4823041" y="966724"/>
                  </a:lnTo>
                  <a:lnTo>
                    <a:pt x="4823041" y="1229360"/>
                  </a:lnTo>
                  <a:lnTo>
                    <a:pt x="4829810" y="1289532"/>
                  </a:lnTo>
                  <a:lnTo>
                    <a:pt x="4848885" y="1327238"/>
                  </a:lnTo>
                  <a:lnTo>
                    <a:pt x="4878438" y="1346733"/>
                  </a:lnTo>
                  <a:lnTo>
                    <a:pt x="4916640" y="1352296"/>
                  </a:lnTo>
                  <a:lnTo>
                    <a:pt x="4946726" y="1348600"/>
                  </a:lnTo>
                  <a:lnTo>
                    <a:pt x="4973472" y="1337970"/>
                  </a:lnTo>
                  <a:lnTo>
                    <a:pt x="4995900" y="1321054"/>
                  </a:lnTo>
                  <a:lnTo>
                    <a:pt x="5013033" y="1298511"/>
                  </a:lnTo>
                  <a:lnTo>
                    <a:pt x="5015128" y="1298511"/>
                  </a:lnTo>
                  <a:lnTo>
                    <a:pt x="5015128" y="1342517"/>
                  </a:lnTo>
                  <a:lnTo>
                    <a:pt x="5086375" y="1342517"/>
                  </a:lnTo>
                  <a:lnTo>
                    <a:pt x="5086375" y="1298511"/>
                  </a:lnTo>
                  <a:lnTo>
                    <a:pt x="5086375" y="1292225"/>
                  </a:lnTo>
                  <a:lnTo>
                    <a:pt x="5086375" y="966724"/>
                  </a:lnTo>
                  <a:close/>
                </a:path>
                <a:path w="5725795" h="1352550">
                  <a:moveTo>
                    <a:pt x="5099659" y="128524"/>
                  </a:moveTo>
                  <a:lnTo>
                    <a:pt x="5038191" y="128524"/>
                  </a:lnTo>
                  <a:lnTo>
                    <a:pt x="5038191" y="21653"/>
                  </a:lnTo>
                  <a:lnTo>
                    <a:pt x="4962753" y="21653"/>
                  </a:lnTo>
                  <a:lnTo>
                    <a:pt x="4962753" y="128524"/>
                  </a:lnTo>
                  <a:lnTo>
                    <a:pt x="4911064" y="128524"/>
                  </a:lnTo>
                  <a:lnTo>
                    <a:pt x="4911064" y="184404"/>
                  </a:lnTo>
                  <a:lnTo>
                    <a:pt x="4962753" y="184404"/>
                  </a:lnTo>
                  <a:lnTo>
                    <a:pt x="4962753" y="417703"/>
                  </a:lnTo>
                  <a:lnTo>
                    <a:pt x="4967567" y="464007"/>
                  </a:lnTo>
                  <a:lnTo>
                    <a:pt x="4981956" y="491655"/>
                  </a:lnTo>
                  <a:lnTo>
                    <a:pt x="5005768" y="505028"/>
                  </a:lnTo>
                  <a:lnTo>
                    <a:pt x="5038890" y="508508"/>
                  </a:lnTo>
                  <a:lnTo>
                    <a:pt x="5056429" y="508114"/>
                  </a:lnTo>
                  <a:lnTo>
                    <a:pt x="5072418" y="506933"/>
                  </a:lnTo>
                  <a:lnTo>
                    <a:pt x="5086820" y="504964"/>
                  </a:lnTo>
                  <a:lnTo>
                    <a:pt x="5099659" y="502221"/>
                  </a:lnTo>
                  <a:lnTo>
                    <a:pt x="5099659" y="448437"/>
                  </a:lnTo>
                  <a:lnTo>
                    <a:pt x="5099659" y="446341"/>
                  </a:lnTo>
                  <a:lnTo>
                    <a:pt x="5094021" y="447255"/>
                  </a:lnTo>
                  <a:lnTo>
                    <a:pt x="5087607" y="447916"/>
                  </a:lnTo>
                  <a:lnTo>
                    <a:pt x="5080406" y="448310"/>
                  </a:lnTo>
                  <a:lnTo>
                    <a:pt x="5072418" y="448437"/>
                  </a:lnTo>
                  <a:lnTo>
                    <a:pt x="5056162" y="446443"/>
                  </a:lnTo>
                  <a:lnTo>
                    <a:pt x="5045608" y="439788"/>
                  </a:lnTo>
                  <a:lnTo>
                    <a:pt x="5039893" y="427507"/>
                  </a:lnTo>
                  <a:lnTo>
                    <a:pt x="5038191" y="408622"/>
                  </a:lnTo>
                  <a:lnTo>
                    <a:pt x="5038191" y="184404"/>
                  </a:lnTo>
                  <a:lnTo>
                    <a:pt x="5099659" y="184404"/>
                  </a:lnTo>
                  <a:lnTo>
                    <a:pt x="5099659" y="128524"/>
                  </a:lnTo>
                  <a:close/>
                </a:path>
                <a:path w="5725795" h="1352550">
                  <a:moveTo>
                    <a:pt x="5314086" y="966724"/>
                  </a:moveTo>
                  <a:lnTo>
                    <a:pt x="5252618" y="966724"/>
                  </a:lnTo>
                  <a:lnTo>
                    <a:pt x="5252618" y="859853"/>
                  </a:lnTo>
                  <a:lnTo>
                    <a:pt x="5177180" y="859853"/>
                  </a:lnTo>
                  <a:lnTo>
                    <a:pt x="5177180" y="966724"/>
                  </a:lnTo>
                  <a:lnTo>
                    <a:pt x="5125491" y="966724"/>
                  </a:lnTo>
                  <a:lnTo>
                    <a:pt x="5125491" y="1022604"/>
                  </a:lnTo>
                  <a:lnTo>
                    <a:pt x="5177180" y="1022604"/>
                  </a:lnTo>
                  <a:lnTo>
                    <a:pt x="5177180" y="1255903"/>
                  </a:lnTo>
                  <a:lnTo>
                    <a:pt x="5182006" y="1302207"/>
                  </a:lnTo>
                  <a:lnTo>
                    <a:pt x="5196383" y="1329855"/>
                  </a:lnTo>
                  <a:lnTo>
                    <a:pt x="5220195" y="1343228"/>
                  </a:lnTo>
                  <a:lnTo>
                    <a:pt x="5253317" y="1346708"/>
                  </a:lnTo>
                  <a:lnTo>
                    <a:pt x="5270868" y="1346314"/>
                  </a:lnTo>
                  <a:lnTo>
                    <a:pt x="5286845" y="1345133"/>
                  </a:lnTo>
                  <a:lnTo>
                    <a:pt x="5301246" y="1343164"/>
                  </a:lnTo>
                  <a:lnTo>
                    <a:pt x="5314086" y="1340421"/>
                  </a:lnTo>
                  <a:lnTo>
                    <a:pt x="5314086" y="1286637"/>
                  </a:lnTo>
                  <a:lnTo>
                    <a:pt x="5314086" y="1284541"/>
                  </a:lnTo>
                  <a:lnTo>
                    <a:pt x="5308447" y="1285455"/>
                  </a:lnTo>
                  <a:lnTo>
                    <a:pt x="5302034" y="1286116"/>
                  </a:lnTo>
                  <a:lnTo>
                    <a:pt x="5294833" y="1286510"/>
                  </a:lnTo>
                  <a:lnTo>
                    <a:pt x="5286845" y="1286637"/>
                  </a:lnTo>
                  <a:lnTo>
                    <a:pt x="5270589" y="1284643"/>
                  </a:lnTo>
                  <a:lnTo>
                    <a:pt x="5260035" y="1277988"/>
                  </a:lnTo>
                  <a:lnTo>
                    <a:pt x="5254333" y="1265707"/>
                  </a:lnTo>
                  <a:lnTo>
                    <a:pt x="5252618" y="1246822"/>
                  </a:lnTo>
                  <a:lnTo>
                    <a:pt x="5252618" y="1022604"/>
                  </a:lnTo>
                  <a:lnTo>
                    <a:pt x="5314086" y="1022604"/>
                  </a:lnTo>
                  <a:lnTo>
                    <a:pt x="5314086" y="966724"/>
                  </a:lnTo>
                  <a:close/>
                </a:path>
                <a:path w="5725795" h="1352550">
                  <a:moveTo>
                    <a:pt x="5400014" y="286385"/>
                  </a:moveTo>
                  <a:lnTo>
                    <a:pt x="5399240" y="274510"/>
                  </a:lnTo>
                  <a:lnTo>
                    <a:pt x="5396268" y="228981"/>
                  </a:lnTo>
                  <a:lnTo>
                    <a:pt x="5383466" y="182410"/>
                  </a:lnTo>
                  <a:lnTo>
                    <a:pt x="5375097" y="170434"/>
                  </a:lnTo>
                  <a:lnTo>
                    <a:pt x="5359273" y="147777"/>
                  </a:lnTo>
                  <a:lnTo>
                    <a:pt x="5324576" y="128041"/>
                  </a:lnTo>
                  <a:lnTo>
                    <a:pt x="5324576" y="254254"/>
                  </a:lnTo>
                  <a:lnTo>
                    <a:pt x="5324576" y="274510"/>
                  </a:lnTo>
                  <a:lnTo>
                    <a:pt x="5203736" y="274510"/>
                  </a:lnTo>
                  <a:lnTo>
                    <a:pt x="5203736" y="266827"/>
                  </a:lnTo>
                  <a:lnTo>
                    <a:pt x="5206873" y="231140"/>
                  </a:lnTo>
                  <a:lnTo>
                    <a:pt x="5217350" y="200291"/>
                  </a:lnTo>
                  <a:lnTo>
                    <a:pt x="5236730" y="178612"/>
                  </a:lnTo>
                  <a:lnTo>
                    <a:pt x="5266601" y="170434"/>
                  </a:lnTo>
                  <a:lnTo>
                    <a:pt x="5293626" y="176847"/>
                  </a:lnTo>
                  <a:lnTo>
                    <a:pt x="5311559" y="194525"/>
                  </a:lnTo>
                  <a:lnTo>
                    <a:pt x="5321503" y="221119"/>
                  </a:lnTo>
                  <a:lnTo>
                    <a:pt x="5324576" y="254254"/>
                  </a:lnTo>
                  <a:lnTo>
                    <a:pt x="5324576" y="128041"/>
                  </a:lnTo>
                  <a:lnTo>
                    <a:pt x="5321325" y="126187"/>
                  </a:lnTo>
                  <a:lnTo>
                    <a:pt x="5267299" y="118745"/>
                  </a:lnTo>
                  <a:lnTo>
                    <a:pt x="5216245" y="126961"/>
                  </a:lnTo>
                  <a:lnTo>
                    <a:pt x="5179098" y="149555"/>
                  </a:lnTo>
                  <a:lnTo>
                    <a:pt x="5153787" y="183438"/>
                  </a:lnTo>
                  <a:lnTo>
                    <a:pt x="5138255" y="225539"/>
                  </a:lnTo>
                  <a:lnTo>
                    <a:pt x="5130444" y="272757"/>
                  </a:lnTo>
                  <a:lnTo>
                    <a:pt x="5128298" y="322008"/>
                  </a:lnTo>
                  <a:lnTo>
                    <a:pt x="5134216" y="396621"/>
                  </a:lnTo>
                  <a:lnTo>
                    <a:pt x="5150307" y="449110"/>
                  </a:lnTo>
                  <a:lnTo>
                    <a:pt x="5174043" y="483273"/>
                  </a:lnTo>
                  <a:lnTo>
                    <a:pt x="5234356" y="511949"/>
                  </a:lnTo>
                  <a:lnTo>
                    <a:pt x="5265902" y="514096"/>
                  </a:lnTo>
                  <a:lnTo>
                    <a:pt x="5311013" y="508114"/>
                  </a:lnTo>
                  <a:lnTo>
                    <a:pt x="5347665" y="490740"/>
                  </a:lnTo>
                  <a:lnTo>
                    <a:pt x="5374983" y="462800"/>
                  </a:lnTo>
                  <a:lnTo>
                    <a:pt x="5375160" y="462407"/>
                  </a:lnTo>
                  <a:lnTo>
                    <a:pt x="5392026" y="425132"/>
                  </a:lnTo>
                  <a:lnTo>
                    <a:pt x="5397919" y="378587"/>
                  </a:lnTo>
                  <a:lnTo>
                    <a:pt x="5326672" y="378587"/>
                  </a:lnTo>
                  <a:lnTo>
                    <a:pt x="5324843" y="401408"/>
                  </a:lnTo>
                  <a:lnTo>
                    <a:pt x="5316804" y="429145"/>
                  </a:lnTo>
                  <a:lnTo>
                    <a:pt x="5298668" y="452551"/>
                  </a:lnTo>
                  <a:lnTo>
                    <a:pt x="5266601" y="462407"/>
                  </a:lnTo>
                  <a:lnTo>
                    <a:pt x="5232908" y="451573"/>
                  </a:lnTo>
                  <a:lnTo>
                    <a:pt x="5213947" y="423989"/>
                  </a:lnTo>
                  <a:lnTo>
                    <a:pt x="5205590" y="386969"/>
                  </a:lnTo>
                  <a:lnTo>
                    <a:pt x="5203736" y="347853"/>
                  </a:lnTo>
                  <a:lnTo>
                    <a:pt x="5203736" y="326199"/>
                  </a:lnTo>
                  <a:lnTo>
                    <a:pt x="5400014" y="326199"/>
                  </a:lnTo>
                  <a:lnTo>
                    <a:pt x="5400014" y="286385"/>
                  </a:lnTo>
                  <a:close/>
                </a:path>
                <a:path w="5725795" h="1352550">
                  <a:moveTo>
                    <a:pt x="5509666" y="1262888"/>
                  </a:moveTo>
                  <a:lnTo>
                    <a:pt x="5430037" y="1262888"/>
                  </a:lnTo>
                  <a:lnTo>
                    <a:pt x="5430037" y="1342517"/>
                  </a:lnTo>
                  <a:lnTo>
                    <a:pt x="5509666" y="1342517"/>
                  </a:lnTo>
                  <a:lnTo>
                    <a:pt x="5509666" y="1262888"/>
                  </a:lnTo>
                  <a:close/>
                </a:path>
                <a:path w="5725795" h="1352550">
                  <a:moveTo>
                    <a:pt x="5615838" y="968121"/>
                  </a:moveTo>
                  <a:lnTo>
                    <a:pt x="5609983" y="920915"/>
                  </a:lnTo>
                  <a:lnTo>
                    <a:pt x="5592788" y="883500"/>
                  </a:lnTo>
                  <a:lnTo>
                    <a:pt x="5564835" y="856272"/>
                  </a:lnTo>
                  <a:lnTo>
                    <a:pt x="5526697" y="839635"/>
                  </a:lnTo>
                  <a:lnTo>
                    <a:pt x="5478932" y="834009"/>
                  </a:lnTo>
                  <a:lnTo>
                    <a:pt x="5425999" y="842111"/>
                  </a:lnTo>
                  <a:lnTo>
                    <a:pt x="5387035" y="864679"/>
                  </a:lnTo>
                  <a:lnTo>
                    <a:pt x="5360797" y="899033"/>
                  </a:lnTo>
                  <a:lnTo>
                    <a:pt x="5345976" y="942543"/>
                  </a:lnTo>
                  <a:lnTo>
                    <a:pt x="5341328" y="992568"/>
                  </a:lnTo>
                  <a:lnTo>
                    <a:pt x="5416766" y="992568"/>
                  </a:lnTo>
                  <a:lnTo>
                    <a:pt x="5419903" y="952423"/>
                  </a:lnTo>
                  <a:lnTo>
                    <a:pt x="5430380" y="921321"/>
                  </a:lnTo>
                  <a:lnTo>
                    <a:pt x="5449773" y="901217"/>
                  </a:lnTo>
                  <a:lnTo>
                    <a:pt x="5479631" y="894080"/>
                  </a:lnTo>
                  <a:lnTo>
                    <a:pt x="5506440" y="900150"/>
                  </a:lnTo>
                  <a:lnTo>
                    <a:pt x="5523890" y="916432"/>
                  </a:lnTo>
                  <a:lnTo>
                    <a:pt x="5533364" y="940054"/>
                  </a:lnTo>
                  <a:lnTo>
                    <a:pt x="5536209" y="968121"/>
                  </a:lnTo>
                  <a:lnTo>
                    <a:pt x="5528703" y="1010754"/>
                  </a:lnTo>
                  <a:lnTo>
                    <a:pt x="5509946" y="1041908"/>
                  </a:lnTo>
                  <a:lnTo>
                    <a:pt x="5461178" y="1092708"/>
                  </a:lnTo>
                  <a:lnTo>
                    <a:pt x="5442432" y="1123861"/>
                  </a:lnTo>
                  <a:lnTo>
                    <a:pt x="5434927" y="1166495"/>
                  </a:lnTo>
                  <a:lnTo>
                    <a:pt x="5434927" y="1208405"/>
                  </a:lnTo>
                  <a:lnTo>
                    <a:pt x="5506174" y="1208405"/>
                  </a:lnTo>
                  <a:lnTo>
                    <a:pt x="5506174" y="1179068"/>
                  </a:lnTo>
                  <a:lnTo>
                    <a:pt x="5514289" y="1146708"/>
                  </a:lnTo>
                  <a:lnTo>
                    <a:pt x="5534609" y="1118793"/>
                  </a:lnTo>
                  <a:lnTo>
                    <a:pt x="5561000" y="1091145"/>
                  </a:lnTo>
                  <a:lnTo>
                    <a:pt x="5587403" y="1059599"/>
                  </a:lnTo>
                  <a:lnTo>
                    <a:pt x="5607710" y="1019975"/>
                  </a:lnTo>
                  <a:lnTo>
                    <a:pt x="5615838" y="968121"/>
                  </a:lnTo>
                  <a:close/>
                </a:path>
                <a:path w="5725795" h="1352550">
                  <a:moveTo>
                    <a:pt x="5725515" y="220726"/>
                  </a:moveTo>
                  <a:lnTo>
                    <a:pt x="5719775" y="178816"/>
                  </a:lnTo>
                  <a:lnTo>
                    <a:pt x="5718937" y="172669"/>
                  </a:lnTo>
                  <a:lnTo>
                    <a:pt x="5718861" y="172529"/>
                  </a:lnTo>
                  <a:lnTo>
                    <a:pt x="5700192" y="141185"/>
                  </a:lnTo>
                  <a:lnTo>
                    <a:pt x="5670702" y="123977"/>
                  </a:lnTo>
                  <a:lnTo>
                    <a:pt x="5631916" y="118745"/>
                  </a:lnTo>
                  <a:lnTo>
                    <a:pt x="5601817" y="122428"/>
                  </a:lnTo>
                  <a:lnTo>
                    <a:pt x="5575071" y="133057"/>
                  </a:lnTo>
                  <a:lnTo>
                    <a:pt x="5552643" y="149974"/>
                  </a:lnTo>
                  <a:lnTo>
                    <a:pt x="5535523" y="172529"/>
                  </a:lnTo>
                  <a:lnTo>
                    <a:pt x="5533428" y="172529"/>
                  </a:lnTo>
                  <a:lnTo>
                    <a:pt x="5533428" y="128524"/>
                  </a:lnTo>
                  <a:lnTo>
                    <a:pt x="5462181" y="128524"/>
                  </a:lnTo>
                  <a:lnTo>
                    <a:pt x="5462181" y="504317"/>
                  </a:lnTo>
                  <a:lnTo>
                    <a:pt x="5537619" y="504317"/>
                  </a:lnTo>
                  <a:lnTo>
                    <a:pt x="5537619" y="252158"/>
                  </a:lnTo>
                  <a:lnTo>
                    <a:pt x="5542673" y="219481"/>
                  </a:lnTo>
                  <a:lnTo>
                    <a:pt x="5556123" y="196621"/>
                  </a:lnTo>
                  <a:lnTo>
                    <a:pt x="5575338" y="183197"/>
                  </a:lnTo>
                  <a:lnTo>
                    <a:pt x="5597690" y="178816"/>
                  </a:lnTo>
                  <a:lnTo>
                    <a:pt x="5622366" y="182333"/>
                  </a:lnTo>
                  <a:lnTo>
                    <a:pt x="5638546" y="193827"/>
                  </a:lnTo>
                  <a:lnTo>
                    <a:pt x="5647385" y="214769"/>
                  </a:lnTo>
                  <a:lnTo>
                    <a:pt x="5650077" y="246570"/>
                  </a:lnTo>
                  <a:lnTo>
                    <a:pt x="5650077" y="504317"/>
                  </a:lnTo>
                  <a:lnTo>
                    <a:pt x="5725515" y="504317"/>
                  </a:lnTo>
                  <a:lnTo>
                    <a:pt x="5725515" y="220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34128" y="4214393"/>
              <a:ext cx="2351405" cy="3228975"/>
            </a:xfrm>
            <a:custGeom>
              <a:avLst/>
              <a:gdLst/>
              <a:ahLst/>
              <a:cxnLst/>
              <a:rect l="l" t="t" r="r" b="b"/>
              <a:pathLst>
                <a:path w="2351405" h="3228975">
                  <a:moveTo>
                    <a:pt x="333616" y="3219488"/>
                  </a:moveTo>
                  <a:lnTo>
                    <a:pt x="299542" y="3092767"/>
                  </a:lnTo>
                  <a:lnTo>
                    <a:pt x="287020" y="3046209"/>
                  </a:lnTo>
                  <a:lnTo>
                    <a:pt x="229514" y="2832379"/>
                  </a:lnTo>
                  <a:lnTo>
                    <a:pt x="229514" y="3046209"/>
                  </a:lnTo>
                  <a:lnTo>
                    <a:pt x="105384" y="3046209"/>
                  </a:lnTo>
                  <a:lnTo>
                    <a:pt x="169392" y="2823159"/>
                  </a:lnTo>
                  <a:lnTo>
                    <a:pt x="170688" y="2823159"/>
                  </a:lnTo>
                  <a:lnTo>
                    <a:pt x="229514" y="3046209"/>
                  </a:lnTo>
                  <a:lnTo>
                    <a:pt x="229514" y="2832379"/>
                  </a:lnTo>
                  <a:lnTo>
                    <a:pt x="227037" y="2823159"/>
                  </a:lnTo>
                  <a:lnTo>
                    <a:pt x="209473" y="2757855"/>
                  </a:lnTo>
                  <a:lnTo>
                    <a:pt x="133184" y="2757855"/>
                  </a:lnTo>
                  <a:lnTo>
                    <a:pt x="0" y="3219488"/>
                  </a:lnTo>
                  <a:lnTo>
                    <a:pt x="59486" y="3219488"/>
                  </a:lnTo>
                  <a:lnTo>
                    <a:pt x="93751" y="3092767"/>
                  </a:lnTo>
                  <a:lnTo>
                    <a:pt x="241160" y="3092767"/>
                  </a:lnTo>
                  <a:lnTo>
                    <a:pt x="274129" y="3219488"/>
                  </a:lnTo>
                  <a:lnTo>
                    <a:pt x="333616" y="3219488"/>
                  </a:lnTo>
                  <a:close/>
                </a:path>
                <a:path w="2351405" h="3228975">
                  <a:moveTo>
                    <a:pt x="592226" y="2872943"/>
                  </a:moveTo>
                  <a:lnTo>
                    <a:pt x="537921" y="2872943"/>
                  </a:lnTo>
                  <a:lnTo>
                    <a:pt x="537921" y="3112160"/>
                  </a:lnTo>
                  <a:lnTo>
                    <a:pt x="531304" y="3144075"/>
                  </a:lnTo>
                  <a:lnTo>
                    <a:pt x="514565" y="3165741"/>
                  </a:lnTo>
                  <a:lnTo>
                    <a:pt x="492366" y="3178073"/>
                  </a:lnTo>
                  <a:lnTo>
                    <a:pt x="469379" y="3181985"/>
                  </a:lnTo>
                  <a:lnTo>
                    <a:pt x="440664" y="3174796"/>
                  </a:lnTo>
                  <a:lnTo>
                    <a:pt x="425424" y="3157004"/>
                  </a:lnTo>
                  <a:lnTo>
                    <a:pt x="419379" y="3134245"/>
                  </a:lnTo>
                  <a:lnTo>
                    <a:pt x="418312" y="3112160"/>
                  </a:lnTo>
                  <a:lnTo>
                    <a:pt x="418312" y="2872943"/>
                  </a:lnTo>
                  <a:lnTo>
                    <a:pt x="363994" y="2872943"/>
                  </a:lnTo>
                  <a:lnTo>
                    <a:pt x="363994" y="3118624"/>
                  </a:lnTo>
                  <a:lnTo>
                    <a:pt x="365417" y="3153257"/>
                  </a:lnTo>
                  <a:lnTo>
                    <a:pt x="375386" y="3189097"/>
                  </a:lnTo>
                  <a:lnTo>
                    <a:pt x="402450" y="3217189"/>
                  </a:lnTo>
                  <a:lnTo>
                    <a:pt x="455155" y="3228543"/>
                  </a:lnTo>
                  <a:lnTo>
                    <a:pt x="480390" y="3225215"/>
                  </a:lnTo>
                  <a:lnTo>
                    <a:pt x="504215" y="3215525"/>
                  </a:lnTo>
                  <a:lnTo>
                    <a:pt x="524535" y="3199892"/>
                  </a:lnTo>
                  <a:lnTo>
                    <a:pt x="536981" y="3181985"/>
                  </a:lnTo>
                  <a:lnTo>
                    <a:pt x="539216" y="3178759"/>
                  </a:lnTo>
                  <a:lnTo>
                    <a:pt x="540499" y="3178759"/>
                  </a:lnTo>
                  <a:lnTo>
                    <a:pt x="540499" y="3219488"/>
                  </a:lnTo>
                  <a:lnTo>
                    <a:pt x="592226" y="3219488"/>
                  </a:lnTo>
                  <a:lnTo>
                    <a:pt x="592226" y="3178759"/>
                  </a:lnTo>
                  <a:lnTo>
                    <a:pt x="592226" y="2872943"/>
                  </a:lnTo>
                  <a:close/>
                </a:path>
                <a:path w="2351405" h="3228975">
                  <a:moveTo>
                    <a:pt x="874763" y="3119920"/>
                  </a:moveTo>
                  <a:lnTo>
                    <a:pt x="867346" y="3077387"/>
                  </a:lnTo>
                  <a:lnTo>
                    <a:pt x="820762" y="3033547"/>
                  </a:lnTo>
                  <a:lnTo>
                    <a:pt x="758736" y="3012579"/>
                  </a:lnTo>
                  <a:lnTo>
                    <a:pt x="731393" y="3001365"/>
                  </a:lnTo>
                  <a:lnTo>
                    <a:pt x="712063" y="2984919"/>
                  </a:lnTo>
                  <a:lnTo>
                    <a:pt x="704723" y="2959582"/>
                  </a:lnTo>
                  <a:lnTo>
                    <a:pt x="711060" y="2930842"/>
                  </a:lnTo>
                  <a:lnTo>
                    <a:pt x="726300" y="2914878"/>
                  </a:lnTo>
                  <a:lnTo>
                    <a:pt x="744816" y="2908020"/>
                  </a:lnTo>
                  <a:lnTo>
                    <a:pt x="760971" y="2906560"/>
                  </a:lnTo>
                  <a:lnTo>
                    <a:pt x="785583" y="2910979"/>
                  </a:lnTo>
                  <a:lnTo>
                    <a:pt x="801293" y="2924010"/>
                  </a:lnTo>
                  <a:lnTo>
                    <a:pt x="809612" y="2945295"/>
                  </a:lnTo>
                  <a:lnTo>
                    <a:pt x="812050" y="2974454"/>
                  </a:lnTo>
                  <a:lnTo>
                    <a:pt x="866355" y="2974454"/>
                  </a:lnTo>
                  <a:lnTo>
                    <a:pt x="864069" y="2939986"/>
                  </a:lnTo>
                  <a:lnTo>
                    <a:pt x="852411" y="2906560"/>
                  </a:lnTo>
                  <a:lnTo>
                    <a:pt x="851484" y="2903893"/>
                  </a:lnTo>
                  <a:lnTo>
                    <a:pt x="819988" y="2875432"/>
                  </a:lnTo>
                  <a:lnTo>
                    <a:pt x="760971" y="2863888"/>
                  </a:lnTo>
                  <a:lnTo>
                    <a:pt x="718324" y="2869742"/>
                  </a:lnTo>
                  <a:lnTo>
                    <a:pt x="683145" y="2887484"/>
                  </a:lnTo>
                  <a:lnTo>
                    <a:pt x="659231" y="2917355"/>
                  </a:lnTo>
                  <a:lnTo>
                    <a:pt x="650417" y="2959582"/>
                  </a:lnTo>
                  <a:lnTo>
                    <a:pt x="657847" y="3002940"/>
                  </a:lnTo>
                  <a:lnTo>
                    <a:pt x="677329" y="3030055"/>
                  </a:lnTo>
                  <a:lnTo>
                    <a:pt x="704697" y="3046501"/>
                  </a:lnTo>
                  <a:lnTo>
                    <a:pt x="735761" y="3057855"/>
                  </a:lnTo>
                  <a:lnTo>
                    <a:pt x="766457" y="3068040"/>
                  </a:lnTo>
                  <a:lnTo>
                    <a:pt x="793623" y="3080715"/>
                  </a:lnTo>
                  <a:lnTo>
                    <a:pt x="813041" y="3099574"/>
                  </a:lnTo>
                  <a:lnTo>
                    <a:pt x="820458" y="3128327"/>
                  </a:lnTo>
                  <a:lnTo>
                    <a:pt x="813917" y="3158045"/>
                  </a:lnTo>
                  <a:lnTo>
                    <a:pt x="798233" y="3175520"/>
                  </a:lnTo>
                  <a:lnTo>
                    <a:pt x="779272" y="3183788"/>
                  </a:lnTo>
                  <a:lnTo>
                    <a:pt x="762914" y="3185871"/>
                  </a:lnTo>
                  <a:lnTo>
                    <a:pt x="730173" y="3179254"/>
                  </a:lnTo>
                  <a:lnTo>
                    <a:pt x="710463" y="3161538"/>
                  </a:lnTo>
                  <a:lnTo>
                    <a:pt x="700811" y="3135947"/>
                  </a:lnTo>
                  <a:lnTo>
                    <a:pt x="698258" y="3105696"/>
                  </a:lnTo>
                  <a:lnTo>
                    <a:pt x="643953" y="3105696"/>
                  </a:lnTo>
                  <a:lnTo>
                    <a:pt x="651941" y="3164294"/>
                  </a:lnTo>
                  <a:lnTo>
                    <a:pt x="705358" y="3219183"/>
                  </a:lnTo>
                  <a:lnTo>
                    <a:pt x="762914" y="3228543"/>
                  </a:lnTo>
                  <a:lnTo>
                    <a:pt x="807669" y="3221748"/>
                  </a:lnTo>
                  <a:lnTo>
                    <a:pt x="843089" y="3201378"/>
                  </a:lnTo>
                  <a:lnTo>
                    <a:pt x="853732" y="3185871"/>
                  </a:lnTo>
                  <a:lnTo>
                    <a:pt x="866381" y="3167443"/>
                  </a:lnTo>
                  <a:lnTo>
                    <a:pt x="874763" y="3119920"/>
                  </a:lnTo>
                  <a:close/>
                </a:path>
                <a:path w="2351405" h="3228975">
                  <a:moveTo>
                    <a:pt x="1057084" y="2872943"/>
                  </a:moveTo>
                  <a:lnTo>
                    <a:pt x="996950" y="2872943"/>
                  </a:lnTo>
                  <a:lnTo>
                    <a:pt x="996950" y="2772079"/>
                  </a:lnTo>
                  <a:lnTo>
                    <a:pt x="942644" y="2772079"/>
                  </a:lnTo>
                  <a:lnTo>
                    <a:pt x="942644" y="2872943"/>
                  </a:lnTo>
                  <a:lnTo>
                    <a:pt x="892213" y="2872943"/>
                  </a:lnTo>
                  <a:lnTo>
                    <a:pt x="892213" y="2915615"/>
                  </a:lnTo>
                  <a:lnTo>
                    <a:pt x="942644" y="2915615"/>
                  </a:lnTo>
                  <a:lnTo>
                    <a:pt x="942733" y="3155810"/>
                  </a:lnTo>
                  <a:lnTo>
                    <a:pt x="945553" y="3184626"/>
                  </a:lnTo>
                  <a:lnTo>
                    <a:pt x="956221" y="3206064"/>
                  </a:lnTo>
                  <a:lnTo>
                    <a:pt x="977557" y="3219018"/>
                  </a:lnTo>
                  <a:lnTo>
                    <a:pt x="1012469" y="3223361"/>
                  </a:lnTo>
                  <a:lnTo>
                    <a:pt x="1027887" y="3223031"/>
                  </a:lnTo>
                  <a:lnTo>
                    <a:pt x="1040269" y="3222155"/>
                  </a:lnTo>
                  <a:lnTo>
                    <a:pt x="1049743" y="3220910"/>
                  </a:lnTo>
                  <a:lnTo>
                    <a:pt x="1056436" y="3219488"/>
                  </a:lnTo>
                  <a:lnTo>
                    <a:pt x="1056436" y="3176816"/>
                  </a:lnTo>
                  <a:lnTo>
                    <a:pt x="1056436" y="3174873"/>
                  </a:lnTo>
                  <a:lnTo>
                    <a:pt x="1050620" y="3175520"/>
                  </a:lnTo>
                  <a:lnTo>
                    <a:pt x="1044803" y="3176816"/>
                  </a:lnTo>
                  <a:lnTo>
                    <a:pt x="1032510" y="3176816"/>
                  </a:lnTo>
                  <a:lnTo>
                    <a:pt x="1014958" y="3174657"/>
                  </a:lnTo>
                  <a:lnTo>
                    <a:pt x="1004062" y="3167837"/>
                  </a:lnTo>
                  <a:lnTo>
                    <a:pt x="998512" y="3155810"/>
                  </a:lnTo>
                  <a:lnTo>
                    <a:pt x="996950" y="3138017"/>
                  </a:lnTo>
                  <a:lnTo>
                    <a:pt x="996950" y="2915615"/>
                  </a:lnTo>
                  <a:lnTo>
                    <a:pt x="1057084" y="2915615"/>
                  </a:lnTo>
                  <a:lnTo>
                    <a:pt x="1057084" y="2872943"/>
                  </a:lnTo>
                  <a:close/>
                </a:path>
                <a:path w="2351405" h="3228975">
                  <a:moveTo>
                    <a:pt x="1248448" y="2867774"/>
                  </a:moveTo>
                  <a:lnTo>
                    <a:pt x="1243279" y="2865183"/>
                  </a:lnTo>
                  <a:lnTo>
                    <a:pt x="1235519" y="2863888"/>
                  </a:lnTo>
                  <a:lnTo>
                    <a:pt x="1224521" y="2863888"/>
                  </a:lnTo>
                  <a:lnTo>
                    <a:pt x="1198346" y="2868739"/>
                  </a:lnTo>
                  <a:lnTo>
                    <a:pt x="1178052" y="2881909"/>
                  </a:lnTo>
                  <a:lnTo>
                    <a:pt x="1162253" y="2901251"/>
                  </a:lnTo>
                  <a:lnTo>
                    <a:pt x="1149527" y="2924670"/>
                  </a:lnTo>
                  <a:lnTo>
                    <a:pt x="1148232" y="2924670"/>
                  </a:lnTo>
                  <a:lnTo>
                    <a:pt x="1148232" y="2872943"/>
                  </a:lnTo>
                  <a:lnTo>
                    <a:pt x="1093927" y="2872943"/>
                  </a:lnTo>
                  <a:lnTo>
                    <a:pt x="1093927" y="3219488"/>
                  </a:lnTo>
                  <a:lnTo>
                    <a:pt x="1148232" y="3219488"/>
                  </a:lnTo>
                  <a:lnTo>
                    <a:pt x="1148232" y="3000311"/>
                  </a:lnTo>
                  <a:lnTo>
                    <a:pt x="1155522" y="2963481"/>
                  </a:lnTo>
                  <a:lnTo>
                    <a:pt x="1173607" y="2937916"/>
                  </a:lnTo>
                  <a:lnTo>
                    <a:pt x="1194231" y="2924670"/>
                  </a:lnTo>
                  <a:lnTo>
                    <a:pt x="1196784" y="2923032"/>
                  </a:lnTo>
                  <a:lnTo>
                    <a:pt x="1219352" y="2918206"/>
                  </a:lnTo>
                  <a:lnTo>
                    <a:pt x="1230541" y="2918510"/>
                  </a:lnTo>
                  <a:lnTo>
                    <a:pt x="1238516" y="2919247"/>
                  </a:lnTo>
                  <a:lnTo>
                    <a:pt x="1248448" y="2920784"/>
                  </a:lnTo>
                  <a:lnTo>
                    <a:pt x="1248448" y="2918206"/>
                  </a:lnTo>
                  <a:lnTo>
                    <a:pt x="1248448" y="2867774"/>
                  </a:lnTo>
                  <a:close/>
                </a:path>
                <a:path w="2351405" h="3228975">
                  <a:moveTo>
                    <a:pt x="1498333" y="656590"/>
                  </a:moveTo>
                  <a:lnTo>
                    <a:pt x="1494218" y="600608"/>
                  </a:lnTo>
                  <a:lnTo>
                    <a:pt x="1481912" y="550811"/>
                  </a:lnTo>
                  <a:lnTo>
                    <a:pt x="1461503" y="507212"/>
                  </a:lnTo>
                  <a:lnTo>
                    <a:pt x="1433042" y="469861"/>
                  </a:lnTo>
                  <a:lnTo>
                    <a:pt x="1396606" y="438785"/>
                  </a:lnTo>
                  <a:lnTo>
                    <a:pt x="1352283" y="414020"/>
                  </a:lnTo>
                  <a:lnTo>
                    <a:pt x="1387627" y="382397"/>
                  </a:lnTo>
                  <a:lnTo>
                    <a:pt x="1412125" y="345757"/>
                  </a:lnTo>
                  <a:lnTo>
                    <a:pt x="1426400" y="302933"/>
                  </a:lnTo>
                  <a:lnTo>
                    <a:pt x="1431023" y="252730"/>
                  </a:lnTo>
                  <a:lnTo>
                    <a:pt x="1427124" y="205930"/>
                  </a:lnTo>
                  <a:lnTo>
                    <a:pt x="1415808" y="162445"/>
                  </a:lnTo>
                  <a:lnTo>
                    <a:pt x="1397673" y="122859"/>
                  </a:lnTo>
                  <a:lnTo>
                    <a:pt x="1373289" y="87757"/>
                  </a:lnTo>
                  <a:lnTo>
                    <a:pt x="1343266" y="57734"/>
                  </a:lnTo>
                  <a:lnTo>
                    <a:pt x="1308163" y="33350"/>
                  </a:lnTo>
                  <a:lnTo>
                    <a:pt x="1268577" y="15214"/>
                  </a:lnTo>
                  <a:lnTo>
                    <a:pt x="1225092" y="3898"/>
                  </a:lnTo>
                  <a:lnTo>
                    <a:pt x="1178293" y="0"/>
                  </a:lnTo>
                  <a:lnTo>
                    <a:pt x="1130554" y="3810"/>
                  </a:lnTo>
                  <a:lnTo>
                    <a:pt x="1086002" y="15189"/>
                  </a:lnTo>
                  <a:lnTo>
                    <a:pt x="1045387" y="34086"/>
                  </a:lnTo>
                  <a:lnTo>
                    <a:pt x="1009535" y="60490"/>
                  </a:lnTo>
                  <a:lnTo>
                    <a:pt x="979220" y="94322"/>
                  </a:lnTo>
                  <a:lnTo>
                    <a:pt x="955230" y="135559"/>
                  </a:lnTo>
                  <a:lnTo>
                    <a:pt x="938352" y="184137"/>
                  </a:lnTo>
                  <a:lnTo>
                    <a:pt x="929373" y="240030"/>
                  </a:lnTo>
                  <a:lnTo>
                    <a:pt x="1100823" y="240030"/>
                  </a:lnTo>
                  <a:lnTo>
                    <a:pt x="1109903" y="202095"/>
                  </a:lnTo>
                  <a:lnTo>
                    <a:pt x="1125905" y="175577"/>
                  </a:lnTo>
                  <a:lnTo>
                    <a:pt x="1149045" y="160020"/>
                  </a:lnTo>
                  <a:lnTo>
                    <a:pt x="1179563" y="154940"/>
                  </a:lnTo>
                  <a:lnTo>
                    <a:pt x="1212811" y="161505"/>
                  </a:lnTo>
                  <a:lnTo>
                    <a:pt x="1238935" y="179870"/>
                  </a:lnTo>
                  <a:lnTo>
                    <a:pt x="1255991" y="207987"/>
                  </a:lnTo>
                  <a:lnTo>
                    <a:pt x="1262113" y="243840"/>
                  </a:lnTo>
                  <a:lnTo>
                    <a:pt x="1254493" y="285889"/>
                  </a:lnTo>
                  <a:lnTo>
                    <a:pt x="1229728" y="315442"/>
                  </a:lnTo>
                  <a:lnTo>
                    <a:pt x="1184960" y="333324"/>
                  </a:lnTo>
                  <a:lnTo>
                    <a:pt x="1117333" y="340360"/>
                  </a:lnTo>
                  <a:lnTo>
                    <a:pt x="1117333" y="502920"/>
                  </a:lnTo>
                  <a:lnTo>
                    <a:pt x="1145273" y="502920"/>
                  </a:lnTo>
                  <a:lnTo>
                    <a:pt x="1197711" y="507974"/>
                  </a:lnTo>
                  <a:lnTo>
                    <a:pt x="1242682" y="522579"/>
                  </a:lnTo>
                  <a:lnTo>
                    <a:pt x="1279258" y="545947"/>
                  </a:lnTo>
                  <a:lnTo>
                    <a:pt x="1306512" y="577240"/>
                  </a:lnTo>
                  <a:lnTo>
                    <a:pt x="1323543" y="615670"/>
                  </a:lnTo>
                  <a:lnTo>
                    <a:pt x="1329423" y="660400"/>
                  </a:lnTo>
                  <a:lnTo>
                    <a:pt x="1322273" y="711276"/>
                  </a:lnTo>
                  <a:lnTo>
                    <a:pt x="1302067" y="754341"/>
                  </a:lnTo>
                  <a:lnTo>
                    <a:pt x="1270711" y="787590"/>
                  </a:lnTo>
                  <a:lnTo>
                    <a:pt x="1230096" y="809028"/>
                  </a:lnTo>
                  <a:lnTo>
                    <a:pt x="1182103" y="816610"/>
                  </a:lnTo>
                  <a:lnTo>
                    <a:pt x="1136142" y="809955"/>
                  </a:lnTo>
                  <a:lnTo>
                    <a:pt x="1096632" y="790803"/>
                  </a:lnTo>
                  <a:lnTo>
                    <a:pt x="1064869" y="760374"/>
                  </a:lnTo>
                  <a:lnTo>
                    <a:pt x="1042136" y="719886"/>
                  </a:lnTo>
                  <a:lnTo>
                    <a:pt x="1029703" y="670560"/>
                  </a:lnTo>
                  <a:lnTo>
                    <a:pt x="859523" y="670560"/>
                  </a:lnTo>
                  <a:lnTo>
                    <a:pt x="865289" y="717359"/>
                  </a:lnTo>
                  <a:lnTo>
                    <a:pt x="876820" y="761250"/>
                  </a:lnTo>
                  <a:lnTo>
                    <a:pt x="893775" y="801916"/>
                  </a:lnTo>
                  <a:lnTo>
                    <a:pt x="915809" y="839000"/>
                  </a:lnTo>
                  <a:lnTo>
                    <a:pt x="942581" y="872210"/>
                  </a:lnTo>
                  <a:lnTo>
                    <a:pt x="973734" y="901204"/>
                  </a:lnTo>
                  <a:lnTo>
                    <a:pt x="1008938" y="925664"/>
                  </a:lnTo>
                  <a:lnTo>
                    <a:pt x="1047851" y="945248"/>
                  </a:lnTo>
                  <a:lnTo>
                    <a:pt x="1090117" y="959650"/>
                  </a:lnTo>
                  <a:lnTo>
                    <a:pt x="1135405" y="968527"/>
                  </a:lnTo>
                  <a:lnTo>
                    <a:pt x="1183373" y="971550"/>
                  </a:lnTo>
                  <a:lnTo>
                    <a:pt x="1231633" y="968311"/>
                  </a:lnTo>
                  <a:lnTo>
                    <a:pt x="1277137" y="958837"/>
                  </a:lnTo>
                  <a:lnTo>
                    <a:pt x="1319466" y="943521"/>
                  </a:lnTo>
                  <a:lnTo>
                    <a:pt x="1358252" y="922743"/>
                  </a:lnTo>
                  <a:lnTo>
                    <a:pt x="1393113" y="896886"/>
                  </a:lnTo>
                  <a:lnTo>
                    <a:pt x="1423670" y="866343"/>
                  </a:lnTo>
                  <a:lnTo>
                    <a:pt x="1449527" y="831481"/>
                  </a:lnTo>
                  <a:lnTo>
                    <a:pt x="1470304" y="792683"/>
                  </a:lnTo>
                  <a:lnTo>
                    <a:pt x="1485620" y="750354"/>
                  </a:lnTo>
                  <a:lnTo>
                    <a:pt x="1495082" y="704862"/>
                  </a:lnTo>
                  <a:lnTo>
                    <a:pt x="1498333" y="656590"/>
                  </a:lnTo>
                  <a:close/>
                </a:path>
                <a:path w="2351405" h="3228975">
                  <a:moveTo>
                    <a:pt x="1528394" y="3181337"/>
                  </a:moveTo>
                  <a:lnTo>
                    <a:pt x="1525803" y="3183280"/>
                  </a:lnTo>
                  <a:lnTo>
                    <a:pt x="1522577" y="3184575"/>
                  </a:lnTo>
                  <a:lnTo>
                    <a:pt x="1515465" y="3184575"/>
                  </a:lnTo>
                  <a:lnTo>
                    <a:pt x="1505470" y="3182315"/>
                  </a:lnTo>
                  <a:lnTo>
                    <a:pt x="1502562" y="3178759"/>
                  </a:lnTo>
                  <a:lnTo>
                    <a:pt x="1500505" y="3176244"/>
                  </a:lnTo>
                  <a:lnTo>
                    <a:pt x="1498828" y="3167392"/>
                  </a:lnTo>
                  <a:lnTo>
                    <a:pt x="1498650" y="3156775"/>
                  </a:lnTo>
                  <a:lnTo>
                    <a:pt x="1498650" y="3030702"/>
                  </a:lnTo>
                  <a:lnTo>
                    <a:pt x="1498650" y="2963456"/>
                  </a:lnTo>
                  <a:lnTo>
                    <a:pt x="1496999" y="2932620"/>
                  </a:lnTo>
                  <a:lnTo>
                    <a:pt x="1487766" y="2906560"/>
                  </a:lnTo>
                  <a:lnTo>
                    <a:pt x="1485480" y="2900095"/>
                  </a:lnTo>
                  <a:lnTo>
                    <a:pt x="1454188" y="2874353"/>
                  </a:lnTo>
                  <a:lnTo>
                    <a:pt x="1393266" y="2863888"/>
                  </a:lnTo>
                  <a:lnTo>
                    <a:pt x="1340167" y="2870657"/>
                  </a:lnTo>
                  <a:lnTo>
                    <a:pt x="1304048" y="2891447"/>
                  </a:lnTo>
                  <a:lnTo>
                    <a:pt x="1283436" y="2926892"/>
                  </a:lnTo>
                  <a:lnTo>
                    <a:pt x="1276896" y="2977680"/>
                  </a:lnTo>
                  <a:lnTo>
                    <a:pt x="1331201" y="2977680"/>
                  </a:lnTo>
                  <a:lnTo>
                    <a:pt x="1331201" y="2974454"/>
                  </a:lnTo>
                  <a:lnTo>
                    <a:pt x="1332128" y="2958376"/>
                  </a:lnTo>
                  <a:lnTo>
                    <a:pt x="1338630" y="2935655"/>
                  </a:lnTo>
                  <a:lnTo>
                    <a:pt x="1356296" y="2915348"/>
                  </a:lnTo>
                  <a:lnTo>
                    <a:pt x="1390675" y="2906560"/>
                  </a:lnTo>
                  <a:lnTo>
                    <a:pt x="1414640" y="2909900"/>
                  </a:lnTo>
                  <a:lnTo>
                    <a:pt x="1432064" y="2919730"/>
                  </a:lnTo>
                  <a:lnTo>
                    <a:pt x="1442694" y="2935744"/>
                  </a:lnTo>
                  <a:lnTo>
                    <a:pt x="1446288" y="2957639"/>
                  </a:lnTo>
                  <a:lnTo>
                    <a:pt x="1445768" y="2976092"/>
                  </a:lnTo>
                  <a:lnTo>
                    <a:pt x="1444345" y="2980804"/>
                  </a:lnTo>
                  <a:lnTo>
                    <a:pt x="1444345" y="3030702"/>
                  </a:lnTo>
                  <a:lnTo>
                    <a:pt x="1444345" y="3119920"/>
                  </a:lnTo>
                  <a:lnTo>
                    <a:pt x="1438529" y="3145498"/>
                  </a:lnTo>
                  <a:lnTo>
                    <a:pt x="1423009" y="3166465"/>
                  </a:lnTo>
                  <a:lnTo>
                    <a:pt x="1400708" y="3180651"/>
                  </a:lnTo>
                  <a:lnTo>
                    <a:pt x="1374521" y="3185871"/>
                  </a:lnTo>
                  <a:lnTo>
                    <a:pt x="1351292" y="3181578"/>
                  </a:lnTo>
                  <a:lnTo>
                    <a:pt x="1336128" y="3169462"/>
                  </a:lnTo>
                  <a:lnTo>
                    <a:pt x="1327873" y="3150679"/>
                  </a:lnTo>
                  <a:lnTo>
                    <a:pt x="1325384" y="3126384"/>
                  </a:lnTo>
                  <a:lnTo>
                    <a:pt x="1327073" y="3106521"/>
                  </a:lnTo>
                  <a:lnTo>
                    <a:pt x="1351889" y="3071431"/>
                  </a:lnTo>
                  <a:lnTo>
                    <a:pt x="1399324" y="3053003"/>
                  </a:lnTo>
                  <a:lnTo>
                    <a:pt x="1424355" y="3043796"/>
                  </a:lnTo>
                  <a:lnTo>
                    <a:pt x="1444345" y="3030702"/>
                  </a:lnTo>
                  <a:lnTo>
                    <a:pt x="1444345" y="2980804"/>
                  </a:lnTo>
                  <a:lnTo>
                    <a:pt x="1441602" y="2989884"/>
                  </a:lnTo>
                  <a:lnTo>
                    <a:pt x="1429918" y="3000641"/>
                  </a:lnTo>
                  <a:lnTo>
                    <a:pt x="1406842" y="3010001"/>
                  </a:lnTo>
                  <a:lnTo>
                    <a:pt x="1333792" y="3031985"/>
                  </a:lnTo>
                  <a:lnTo>
                    <a:pt x="1304772" y="3045752"/>
                  </a:lnTo>
                  <a:lnTo>
                    <a:pt x="1284414" y="3066491"/>
                  </a:lnTo>
                  <a:lnTo>
                    <a:pt x="1272413" y="3093897"/>
                  </a:lnTo>
                  <a:lnTo>
                    <a:pt x="1268488" y="3127679"/>
                  </a:lnTo>
                  <a:lnTo>
                    <a:pt x="1274140" y="3169615"/>
                  </a:lnTo>
                  <a:lnTo>
                    <a:pt x="1291437" y="3201378"/>
                  </a:lnTo>
                  <a:lnTo>
                    <a:pt x="1320850" y="3221507"/>
                  </a:lnTo>
                  <a:lnTo>
                    <a:pt x="1362875" y="3228543"/>
                  </a:lnTo>
                  <a:lnTo>
                    <a:pt x="1387373" y="3225127"/>
                  </a:lnTo>
                  <a:lnTo>
                    <a:pt x="1410398" y="3215284"/>
                  </a:lnTo>
                  <a:lnTo>
                    <a:pt x="1430528" y="3199625"/>
                  </a:lnTo>
                  <a:lnTo>
                    <a:pt x="1440916" y="3185871"/>
                  </a:lnTo>
                  <a:lnTo>
                    <a:pt x="1446288" y="3178759"/>
                  </a:lnTo>
                  <a:lnTo>
                    <a:pt x="1447571" y="3178759"/>
                  </a:lnTo>
                  <a:lnTo>
                    <a:pt x="1453248" y="3204540"/>
                  </a:lnTo>
                  <a:lnTo>
                    <a:pt x="1465351" y="3217786"/>
                  </a:lnTo>
                  <a:lnTo>
                    <a:pt x="1480845" y="3222663"/>
                  </a:lnTo>
                  <a:lnTo>
                    <a:pt x="1496707" y="3223361"/>
                  </a:lnTo>
                  <a:lnTo>
                    <a:pt x="1506753" y="3222942"/>
                  </a:lnTo>
                  <a:lnTo>
                    <a:pt x="1515948" y="3221990"/>
                  </a:lnTo>
                  <a:lnTo>
                    <a:pt x="1523441" y="3220910"/>
                  </a:lnTo>
                  <a:lnTo>
                    <a:pt x="1528394" y="3220135"/>
                  </a:lnTo>
                  <a:lnTo>
                    <a:pt x="1528394" y="3184575"/>
                  </a:lnTo>
                  <a:lnTo>
                    <a:pt x="1528394" y="3181337"/>
                  </a:lnTo>
                  <a:close/>
                </a:path>
                <a:path w="2351405" h="3228975">
                  <a:moveTo>
                    <a:pt x="1629879" y="2757855"/>
                  </a:moveTo>
                  <a:lnTo>
                    <a:pt x="1575574" y="2757855"/>
                  </a:lnTo>
                  <a:lnTo>
                    <a:pt x="1575574" y="3219488"/>
                  </a:lnTo>
                  <a:lnTo>
                    <a:pt x="1629879" y="3219488"/>
                  </a:lnTo>
                  <a:lnTo>
                    <a:pt x="1629879" y="2757855"/>
                  </a:lnTo>
                  <a:close/>
                </a:path>
                <a:path w="2351405" h="3228975">
                  <a:moveTo>
                    <a:pt x="1761769" y="2872943"/>
                  </a:moveTo>
                  <a:lnTo>
                    <a:pt x="1707464" y="2872943"/>
                  </a:lnTo>
                  <a:lnTo>
                    <a:pt x="1707464" y="3219488"/>
                  </a:lnTo>
                  <a:lnTo>
                    <a:pt x="1761769" y="3219488"/>
                  </a:lnTo>
                  <a:lnTo>
                    <a:pt x="1761769" y="2872943"/>
                  </a:lnTo>
                  <a:close/>
                </a:path>
                <a:path w="2351405" h="3228975">
                  <a:moveTo>
                    <a:pt x="1761769" y="2757855"/>
                  </a:moveTo>
                  <a:lnTo>
                    <a:pt x="1707464" y="2757855"/>
                  </a:lnTo>
                  <a:lnTo>
                    <a:pt x="1707464" y="2819920"/>
                  </a:lnTo>
                  <a:lnTo>
                    <a:pt x="1761769" y="2819920"/>
                  </a:lnTo>
                  <a:lnTo>
                    <a:pt x="1761769" y="2757855"/>
                  </a:lnTo>
                  <a:close/>
                </a:path>
                <a:path w="2351405" h="3228975">
                  <a:moveTo>
                    <a:pt x="2063711" y="3030702"/>
                  </a:moveTo>
                  <a:lnTo>
                    <a:pt x="2062873" y="3010001"/>
                  </a:lnTo>
                  <a:lnTo>
                    <a:pt x="2061857" y="2984550"/>
                  </a:lnTo>
                  <a:lnTo>
                    <a:pt x="2053513" y="2939580"/>
                  </a:lnTo>
                  <a:lnTo>
                    <a:pt x="2037257" y="2906560"/>
                  </a:lnTo>
                  <a:lnTo>
                    <a:pt x="2034527" y="2900997"/>
                  </a:lnTo>
                  <a:lnTo>
                    <a:pt x="2006815" y="2878899"/>
                  </a:lnTo>
                  <a:lnTo>
                    <a:pt x="2006815" y="2991256"/>
                  </a:lnTo>
                  <a:lnTo>
                    <a:pt x="2006815" y="3010001"/>
                  </a:lnTo>
                  <a:lnTo>
                    <a:pt x="1883321" y="3010001"/>
                  </a:lnTo>
                  <a:lnTo>
                    <a:pt x="1883321" y="2997073"/>
                  </a:lnTo>
                  <a:lnTo>
                    <a:pt x="1885226" y="2974200"/>
                  </a:lnTo>
                  <a:lnTo>
                    <a:pt x="1893671" y="2944050"/>
                  </a:lnTo>
                  <a:lnTo>
                    <a:pt x="1912772" y="2917787"/>
                  </a:lnTo>
                  <a:lnTo>
                    <a:pt x="1946681" y="2906560"/>
                  </a:lnTo>
                  <a:lnTo>
                    <a:pt x="1976539" y="2914332"/>
                  </a:lnTo>
                  <a:lnTo>
                    <a:pt x="1994928" y="2934360"/>
                  </a:lnTo>
                  <a:lnTo>
                    <a:pt x="2004237" y="2961652"/>
                  </a:lnTo>
                  <a:lnTo>
                    <a:pt x="2006815" y="2991256"/>
                  </a:lnTo>
                  <a:lnTo>
                    <a:pt x="2006815" y="2878899"/>
                  </a:lnTo>
                  <a:lnTo>
                    <a:pt x="2000732" y="2874035"/>
                  </a:lnTo>
                  <a:lnTo>
                    <a:pt x="1947976" y="2863888"/>
                  </a:lnTo>
                  <a:lnTo>
                    <a:pt x="1901786" y="2871749"/>
                  </a:lnTo>
                  <a:lnTo>
                    <a:pt x="1868551" y="2893225"/>
                  </a:lnTo>
                  <a:lnTo>
                    <a:pt x="1846237" y="2925064"/>
                  </a:lnTo>
                  <a:lnTo>
                    <a:pt x="1832800" y="2964078"/>
                  </a:lnTo>
                  <a:lnTo>
                    <a:pt x="1826234" y="3007042"/>
                  </a:lnTo>
                  <a:lnTo>
                    <a:pt x="1824494" y="3050743"/>
                  </a:lnTo>
                  <a:lnTo>
                    <a:pt x="1828812" y="3115157"/>
                  </a:lnTo>
                  <a:lnTo>
                    <a:pt x="1842249" y="3164992"/>
                  </a:lnTo>
                  <a:lnTo>
                    <a:pt x="1865553" y="3200400"/>
                  </a:lnTo>
                  <a:lnTo>
                    <a:pt x="1899475" y="3221532"/>
                  </a:lnTo>
                  <a:lnTo>
                    <a:pt x="1944751" y="3228543"/>
                  </a:lnTo>
                  <a:lnTo>
                    <a:pt x="2003031" y="3214522"/>
                  </a:lnTo>
                  <a:lnTo>
                    <a:pt x="2033358" y="3185871"/>
                  </a:lnTo>
                  <a:lnTo>
                    <a:pt x="2038578" y="3180931"/>
                  </a:lnTo>
                  <a:lnTo>
                    <a:pt x="2056307" y="3140430"/>
                  </a:lnTo>
                  <a:lnTo>
                    <a:pt x="2061121" y="3105696"/>
                  </a:lnTo>
                  <a:lnTo>
                    <a:pt x="2006815" y="3105696"/>
                  </a:lnTo>
                  <a:lnTo>
                    <a:pt x="2004898" y="3129407"/>
                  </a:lnTo>
                  <a:lnTo>
                    <a:pt x="1996795" y="3155721"/>
                  </a:lnTo>
                  <a:lnTo>
                    <a:pt x="1978990" y="3177070"/>
                  </a:lnTo>
                  <a:lnTo>
                    <a:pt x="1947976" y="3185871"/>
                  </a:lnTo>
                  <a:lnTo>
                    <a:pt x="1909483" y="3172599"/>
                  </a:lnTo>
                  <a:lnTo>
                    <a:pt x="1889709" y="3139389"/>
                  </a:lnTo>
                  <a:lnTo>
                    <a:pt x="1882432" y="3096120"/>
                  </a:lnTo>
                  <a:lnTo>
                    <a:pt x="1881390" y="3052673"/>
                  </a:lnTo>
                  <a:lnTo>
                    <a:pt x="2063711" y="3052673"/>
                  </a:lnTo>
                  <a:lnTo>
                    <a:pt x="2063711" y="3030702"/>
                  </a:lnTo>
                  <a:close/>
                </a:path>
                <a:path w="2351405" h="3228975">
                  <a:moveTo>
                    <a:pt x="2351405" y="2973806"/>
                  </a:moveTo>
                  <a:lnTo>
                    <a:pt x="2341994" y="2910446"/>
                  </a:lnTo>
                  <a:lnTo>
                    <a:pt x="2312949" y="2875242"/>
                  </a:lnTo>
                  <a:lnTo>
                    <a:pt x="2260244" y="2863888"/>
                  </a:lnTo>
                  <a:lnTo>
                    <a:pt x="2235022" y="2867202"/>
                  </a:lnTo>
                  <a:lnTo>
                    <a:pt x="2211197" y="2876893"/>
                  </a:lnTo>
                  <a:lnTo>
                    <a:pt x="2190877" y="2892526"/>
                  </a:lnTo>
                  <a:lnTo>
                    <a:pt x="2176195" y="2913672"/>
                  </a:lnTo>
                  <a:lnTo>
                    <a:pt x="2174900" y="2913672"/>
                  </a:lnTo>
                  <a:lnTo>
                    <a:pt x="2174900" y="2872943"/>
                  </a:lnTo>
                  <a:lnTo>
                    <a:pt x="2123173" y="2872943"/>
                  </a:lnTo>
                  <a:lnTo>
                    <a:pt x="2123173" y="3219488"/>
                  </a:lnTo>
                  <a:lnTo>
                    <a:pt x="2177491" y="3219488"/>
                  </a:lnTo>
                  <a:lnTo>
                    <a:pt x="2177491" y="2980271"/>
                  </a:lnTo>
                  <a:lnTo>
                    <a:pt x="2184108" y="2948355"/>
                  </a:lnTo>
                  <a:lnTo>
                    <a:pt x="2200846" y="2926689"/>
                  </a:lnTo>
                  <a:lnTo>
                    <a:pt x="2223033" y="2914358"/>
                  </a:lnTo>
                  <a:lnTo>
                    <a:pt x="2227059" y="2913672"/>
                  </a:lnTo>
                  <a:lnTo>
                    <a:pt x="2246020" y="2910446"/>
                  </a:lnTo>
                  <a:lnTo>
                    <a:pt x="2274735" y="2917621"/>
                  </a:lnTo>
                  <a:lnTo>
                    <a:pt x="2289987" y="2935414"/>
                  </a:lnTo>
                  <a:lnTo>
                    <a:pt x="2296033" y="2958173"/>
                  </a:lnTo>
                  <a:lnTo>
                    <a:pt x="2297099" y="2980271"/>
                  </a:lnTo>
                  <a:lnTo>
                    <a:pt x="2297099" y="3219488"/>
                  </a:lnTo>
                  <a:lnTo>
                    <a:pt x="2351405" y="3219488"/>
                  </a:lnTo>
                  <a:lnTo>
                    <a:pt x="2351405" y="29738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09995" y="4214393"/>
              <a:ext cx="2832100" cy="3228975"/>
            </a:xfrm>
            <a:custGeom>
              <a:avLst/>
              <a:gdLst/>
              <a:ahLst/>
              <a:cxnLst/>
              <a:rect l="l" t="t" r="r" b="b"/>
              <a:pathLst>
                <a:path w="2832100" h="3228975">
                  <a:moveTo>
                    <a:pt x="283184" y="3091472"/>
                  </a:moveTo>
                  <a:lnTo>
                    <a:pt x="277088" y="3047784"/>
                  </a:lnTo>
                  <a:lnTo>
                    <a:pt x="236118" y="2993860"/>
                  </a:lnTo>
                  <a:lnTo>
                    <a:pt x="174244" y="2966364"/>
                  </a:lnTo>
                  <a:lnTo>
                    <a:pt x="141998" y="2955734"/>
                  </a:lnTo>
                  <a:lnTo>
                    <a:pt x="112369" y="2943529"/>
                  </a:lnTo>
                  <a:lnTo>
                    <a:pt x="87960" y="2927058"/>
                  </a:lnTo>
                  <a:lnTo>
                    <a:pt x="71399" y="2903563"/>
                  </a:lnTo>
                  <a:lnTo>
                    <a:pt x="65303" y="2870352"/>
                  </a:lnTo>
                  <a:lnTo>
                    <a:pt x="70408" y="2837904"/>
                  </a:lnTo>
                  <a:lnTo>
                    <a:pt x="85267" y="2814434"/>
                  </a:lnTo>
                  <a:lnTo>
                    <a:pt x="109220" y="2800172"/>
                  </a:lnTo>
                  <a:lnTo>
                    <a:pt x="141592" y="2795359"/>
                  </a:lnTo>
                  <a:lnTo>
                    <a:pt x="175717" y="2801366"/>
                  </a:lnTo>
                  <a:lnTo>
                    <a:pt x="197840" y="2818231"/>
                  </a:lnTo>
                  <a:lnTo>
                    <a:pt x="209778" y="2844177"/>
                  </a:lnTo>
                  <a:lnTo>
                    <a:pt x="213360" y="2877464"/>
                  </a:lnTo>
                  <a:lnTo>
                    <a:pt x="270256" y="2877464"/>
                  </a:lnTo>
                  <a:lnTo>
                    <a:pt x="264566" y="2831312"/>
                  </a:lnTo>
                  <a:lnTo>
                    <a:pt x="249428" y="2795359"/>
                  </a:lnTo>
                  <a:lnTo>
                    <a:pt x="224167" y="2769514"/>
                  </a:lnTo>
                  <a:lnTo>
                    <a:pt x="188226" y="2753995"/>
                  </a:lnTo>
                  <a:lnTo>
                    <a:pt x="140944" y="2748800"/>
                  </a:lnTo>
                  <a:lnTo>
                    <a:pt x="81953" y="2757944"/>
                  </a:lnTo>
                  <a:lnTo>
                    <a:pt x="42824" y="2781350"/>
                  </a:lnTo>
                  <a:lnTo>
                    <a:pt x="19685" y="2812897"/>
                  </a:lnTo>
                  <a:lnTo>
                    <a:pt x="8636" y="2846540"/>
                  </a:lnTo>
                  <a:lnTo>
                    <a:pt x="5816" y="2876169"/>
                  </a:lnTo>
                  <a:lnTo>
                    <a:pt x="11912" y="2920085"/>
                  </a:lnTo>
                  <a:lnTo>
                    <a:pt x="52882" y="2974644"/>
                  </a:lnTo>
                  <a:lnTo>
                    <a:pt x="114769" y="3002889"/>
                  </a:lnTo>
                  <a:lnTo>
                    <a:pt x="147015" y="3013913"/>
                  </a:lnTo>
                  <a:lnTo>
                    <a:pt x="176644" y="3026473"/>
                  </a:lnTo>
                  <a:lnTo>
                    <a:pt x="201053" y="3043301"/>
                  </a:lnTo>
                  <a:lnTo>
                    <a:pt x="217614" y="3067075"/>
                  </a:lnTo>
                  <a:lnTo>
                    <a:pt x="223710" y="3100514"/>
                  </a:lnTo>
                  <a:lnTo>
                    <a:pt x="217551" y="3133979"/>
                  </a:lnTo>
                  <a:lnTo>
                    <a:pt x="200596" y="3159671"/>
                  </a:lnTo>
                  <a:lnTo>
                    <a:pt x="175158" y="3176168"/>
                  </a:lnTo>
                  <a:lnTo>
                    <a:pt x="143535" y="3181985"/>
                  </a:lnTo>
                  <a:lnTo>
                    <a:pt x="95084" y="3172485"/>
                  </a:lnTo>
                  <a:lnTo>
                    <a:pt x="69189" y="3147720"/>
                  </a:lnTo>
                  <a:lnTo>
                    <a:pt x="58801" y="3113252"/>
                  </a:lnTo>
                  <a:lnTo>
                    <a:pt x="56896" y="3074657"/>
                  </a:lnTo>
                  <a:lnTo>
                    <a:pt x="0" y="3074657"/>
                  </a:lnTo>
                  <a:lnTo>
                    <a:pt x="4152" y="3128391"/>
                  </a:lnTo>
                  <a:lnTo>
                    <a:pt x="18059" y="3171279"/>
                  </a:lnTo>
                  <a:lnTo>
                    <a:pt x="43853" y="3202673"/>
                  </a:lnTo>
                  <a:lnTo>
                    <a:pt x="83667" y="3221964"/>
                  </a:lnTo>
                  <a:lnTo>
                    <a:pt x="139649" y="3228530"/>
                  </a:lnTo>
                  <a:lnTo>
                    <a:pt x="179654" y="3224517"/>
                  </a:lnTo>
                  <a:lnTo>
                    <a:pt x="218389" y="3211004"/>
                  </a:lnTo>
                  <a:lnTo>
                    <a:pt x="251472" y="3185807"/>
                  </a:lnTo>
                  <a:lnTo>
                    <a:pt x="253720" y="3181985"/>
                  </a:lnTo>
                  <a:lnTo>
                    <a:pt x="274523" y="3146691"/>
                  </a:lnTo>
                  <a:lnTo>
                    <a:pt x="283184" y="3091472"/>
                  </a:lnTo>
                  <a:close/>
                </a:path>
                <a:path w="2832100" h="3228975">
                  <a:moveTo>
                    <a:pt x="425424" y="2746857"/>
                  </a:moveTo>
                  <a:lnTo>
                    <a:pt x="374992" y="2746857"/>
                  </a:lnTo>
                  <a:lnTo>
                    <a:pt x="374992" y="2812161"/>
                  </a:lnTo>
                  <a:lnTo>
                    <a:pt x="425424" y="2812161"/>
                  </a:lnTo>
                  <a:lnTo>
                    <a:pt x="425424" y="2746857"/>
                  </a:lnTo>
                  <a:close/>
                </a:path>
                <a:path w="2832100" h="3228975">
                  <a:moveTo>
                    <a:pt x="530161" y="2746857"/>
                  </a:moveTo>
                  <a:lnTo>
                    <a:pt x="479729" y="2746857"/>
                  </a:lnTo>
                  <a:lnTo>
                    <a:pt x="479729" y="2812161"/>
                  </a:lnTo>
                  <a:lnTo>
                    <a:pt x="530161" y="2812161"/>
                  </a:lnTo>
                  <a:lnTo>
                    <a:pt x="530161" y="2746857"/>
                  </a:lnTo>
                  <a:close/>
                </a:path>
                <a:path w="2832100" h="3228975">
                  <a:moveTo>
                    <a:pt x="567016" y="2872943"/>
                  </a:moveTo>
                  <a:lnTo>
                    <a:pt x="512711" y="2872943"/>
                  </a:lnTo>
                  <a:lnTo>
                    <a:pt x="512711" y="3112160"/>
                  </a:lnTo>
                  <a:lnTo>
                    <a:pt x="506095" y="3144075"/>
                  </a:lnTo>
                  <a:lnTo>
                    <a:pt x="489356" y="3165741"/>
                  </a:lnTo>
                  <a:lnTo>
                    <a:pt x="467156" y="3178073"/>
                  </a:lnTo>
                  <a:lnTo>
                    <a:pt x="444169" y="3181985"/>
                  </a:lnTo>
                  <a:lnTo>
                    <a:pt x="415455" y="3174796"/>
                  </a:lnTo>
                  <a:lnTo>
                    <a:pt x="400215" y="3157016"/>
                  </a:lnTo>
                  <a:lnTo>
                    <a:pt x="394169" y="3134258"/>
                  </a:lnTo>
                  <a:lnTo>
                    <a:pt x="393103" y="3112160"/>
                  </a:lnTo>
                  <a:lnTo>
                    <a:pt x="393103" y="2872943"/>
                  </a:lnTo>
                  <a:lnTo>
                    <a:pt x="338785" y="2872943"/>
                  </a:lnTo>
                  <a:lnTo>
                    <a:pt x="338785" y="3118624"/>
                  </a:lnTo>
                  <a:lnTo>
                    <a:pt x="340207" y="3153257"/>
                  </a:lnTo>
                  <a:lnTo>
                    <a:pt x="350177" y="3189097"/>
                  </a:lnTo>
                  <a:lnTo>
                    <a:pt x="377240" y="3217176"/>
                  </a:lnTo>
                  <a:lnTo>
                    <a:pt x="429945" y="3228530"/>
                  </a:lnTo>
                  <a:lnTo>
                    <a:pt x="455180" y="3225203"/>
                  </a:lnTo>
                  <a:lnTo>
                    <a:pt x="479005" y="3215525"/>
                  </a:lnTo>
                  <a:lnTo>
                    <a:pt x="499325" y="3199892"/>
                  </a:lnTo>
                  <a:lnTo>
                    <a:pt x="511746" y="3181985"/>
                  </a:lnTo>
                  <a:lnTo>
                    <a:pt x="513994" y="3178746"/>
                  </a:lnTo>
                  <a:lnTo>
                    <a:pt x="515289" y="3178746"/>
                  </a:lnTo>
                  <a:lnTo>
                    <a:pt x="515289" y="3219488"/>
                  </a:lnTo>
                  <a:lnTo>
                    <a:pt x="567016" y="3219488"/>
                  </a:lnTo>
                  <a:lnTo>
                    <a:pt x="567016" y="3178746"/>
                  </a:lnTo>
                  <a:lnTo>
                    <a:pt x="567016" y="2872943"/>
                  </a:lnTo>
                  <a:close/>
                </a:path>
                <a:path w="2832100" h="3228975">
                  <a:moveTo>
                    <a:pt x="866355" y="2757855"/>
                  </a:moveTo>
                  <a:lnTo>
                    <a:pt x="815289" y="2757855"/>
                  </a:lnTo>
                  <a:lnTo>
                    <a:pt x="815289" y="3046209"/>
                  </a:lnTo>
                  <a:lnTo>
                    <a:pt x="812736" y="3100971"/>
                  </a:lnTo>
                  <a:lnTo>
                    <a:pt x="802678" y="3143923"/>
                  </a:lnTo>
                  <a:lnTo>
                    <a:pt x="781469" y="3171952"/>
                  </a:lnTo>
                  <a:lnTo>
                    <a:pt x="745464" y="3181985"/>
                  </a:lnTo>
                  <a:lnTo>
                    <a:pt x="714565" y="3172409"/>
                  </a:lnTo>
                  <a:lnTo>
                    <a:pt x="695109" y="3145129"/>
                  </a:lnTo>
                  <a:lnTo>
                    <a:pt x="684987" y="3102330"/>
                  </a:lnTo>
                  <a:lnTo>
                    <a:pt x="682091" y="3046209"/>
                  </a:lnTo>
                  <a:lnTo>
                    <a:pt x="684987" y="2990088"/>
                  </a:lnTo>
                  <a:lnTo>
                    <a:pt x="695109" y="2947289"/>
                  </a:lnTo>
                  <a:lnTo>
                    <a:pt x="714565" y="2920009"/>
                  </a:lnTo>
                  <a:lnTo>
                    <a:pt x="745464" y="2910433"/>
                  </a:lnTo>
                  <a:lnTo>
                    <a:pt x="781189" y="2922193"/>
                  </a:lnTo>
                  <a:lnTo>
                    <a:pt x="802436" y="2953105"/>
                  </a:lnTo>
                  <a:lnTo>
                    <a:pt x="812647" y="2996628"/>
                  </a:lnTo>
                  <a:lnTo>
                    <a:pt x="815289" y="3046209"/>
                  </a:lnTo>
                  <a:lnTo>
                    <a:pt x="815289" y="2757855"/>
                  </a:lnTo>
                  <a:lnTo>
                    <a:pt x="812050" y="2757855"/>
                  </a:lnTo>
                  <a:lnTo>
                    <a:pt x="812050" y="2912376"/>
                  </a:lnTo>
                  <a:lnTo>
                    <a:pt x="810755" y="2912376"/>
                  </a:lnTo>
                  <a:lnTo>
                    <a:pt x="809536" y="2910433"/>
                  </a:lnTo>
                  <a:lnTo>
                    <a:pt x="798017" y="2891980"/>
                  </a:lnTo>
                  <a:lnTo>
                    <a:pt x="779640" y="2876740"/>
                  </a:lnTo>
                  <a:lnTo>
                    <a:pt x="757758" y="2867190"/>
                  </a:lnTo>
                  <a:lnTo>
                    <a:pt x="734466" y="2863888"/>
                  </a:lnTo>
                  <a:lnTo>
                    <a:pt x="692251" y="2872359"/>
                  </a:lnTo>
                  <a:lnTo>
                    <a:pt x="642988" y="2927896"/>
                  </a:lnTo>
                  <a:lnTo>
                    <a:pt x="631698" y="2966758"/>
                  </a:lnTo>
                  <a:lnTo>
                    <a:pt x="626478" y="3007563"/>
                  </a:lnTo>
                  <a:lnTo>
                    <a:pt x="625208" y="3046209"/>
                  </a:lnTo>
                  <a:lnTo>
                    <a:pt x="629094" y="3106877"/>
                  </a:lnTo>
                  <a:lnTo>
                    <a:pt x="641388" y="3157309"/>
                  </a:lnTo>
                  <a:lnTo>
                    <a:pt x="663054" y="3195637"/>
                  </a:lnTo>
                  <a:lnTo>
                    <a:pt x="695058" y="3219996"/>
                  </a:lnTo>
                  <a:lnTo>
                    <a:pt x="738352" y="3228530"/>
                  </a:lnTo>
                  <a:lnTo>
                    <a:pt x="764882" y="3224085"/>
                  </a:lnTo>
                  <a:lnTo>
                    <a:pt x="787247" y="3212363"/>
                  </a:lnTo>
                  <a:lnTo>
                    <a:pt x="803897" y="3195802"/>
                  </a:lnTo>
                  <a:lnTo>
                    <a:pt x="810780" y="3181985"/>
                  </a:lnTo>
                  <a:lnTo>
                    <a:pt x="813346" y="3176816"/>
                  </a:lnTo>
                  <a:lnTo>
                    <a:pt x="814641" y="3176816"/>
                  </a:lnTo>
                  <a:lnTo>
                    <a:pt x="814641" y="3219488"/>
                  </a:lnTo>
                  <a:lnTo>
                    <a:pt x="866355" y="3219488"/>
                  </a:lnTo>
                  <a:lnTo>
                    <a:pt x="866355" y="3176816"/>
                  </a:lnTo>
                  <a:lnTo>
                    <a:pt x="866355" y="2912376"/>
                  </a:lnTo>
                  <a:lnTo>
                    <a:pt x="866355" y="2757855"/>
                  </a:lnTo>
                  <a:close/>
                </a:path>
                <a:path w="2832100" h="3228975">
                  <a:moveTo>
                    <a:pt x="1180579" y="3181337"/>
                  </a:moveTo>
                  <a:lnTo>
                    <a:pt x="1177988" y="3183280"/>
                  </a:lnTo>
                  <a:lnTo>
                    <a:pt x="1174750" y="3184563"/>
                  </a:lnTo>
                  <a:lnTo>
                    <a:pt x="1167638" y="3184563"/>
                  </a:lnTo>
                  <a:lnTo>
                    <a:pt x="1150835" y="3156762"/>
                  </a:lnTo>
                  <a:lnTo>
                    <a:pt x="1150835" y="3030690"/>
                  </a:lnTo>
                  <a:lnTo>
                    <a:pt x="1150835" y="2963456"/>
                  </a:lnTo>
                  <a:lnTo>
                    <a:pt x="1149184" y="2932620"/>
                  </a:lnTo>
                  <a:lnTo>
                    <a:pt x="1139952" y="2906560"/>
                  </a:lnTo>
                  <a:lnTo>
                    <a:pt x="1137666" y="2900095"/>
                  </a:lnTo>
                  <a:lnTo>
                    <a:pt x="1106373" y="2874353"/>
                  </a:lnTo>
                  <a:lnTo>
                    <a:pt x="1045451" y="2863888"/>
                  </a:lnTo>
                  <a:lnTo>
                    <a:pt x="992352" y="2870670"/>
                  </a:lnTo>
                  <a:lnTo>
                    <a:pt x="956233" y="2891447"/>
                  </a:lnTo>
                  <a:lnTo>
                    <a:pt x="935621" y="2926892"/>
                  </a:lnTo>
                  <a:lnTo>
                    <a:pt x="929068" y="2977680"/>
                  </a:lnTo>
                  <a:lnTo>
                    <a:pt x="983386" y="2977680"/>
                  </a:lnTo>
                  <a:lnTo>
                    <a:pt x="983386" y="2974441"/>
                  </a:lnTo>
                  <a:lnTo>
                    <a:pt x="984313" y="2958376"/>
                  </a:lnTo>
                  <a:lnTo>
                    <a:pt x="990815" y="2935655"/>
                  </a:lnTo>
                  <a:lnTo>
                    <a:pt x="1008481" y="2915348"/>
                  </a:lnTo>
                  <a:lnTo>
                    <a:pt x="1042860" y="2906560"/>
                  </a:lnTo>
                  <a:lnTo>
                    <a:pt x="1066825" y="2909900"/>
                  </a:lnTo>
                  <a:lnTo>
                    <a:pt x="1084237" y="2919730"/>
                  </a:lnTo>
                  <a:lnTo>
                    <a:pt x="1094867" y="2935744"/>
                  </a:lnTo>
                  <a:lnTo>
                    <a:pt x="1098461" y="2957639"/>
                  </a:lnTo>
                  <a:lnTo>
                    <a:pt x="1097940" y="2976092"/>
                  </a:lnTo>
                  <a:lnTo>
                    <a:pt x="1096530" y="2980766"/>
                  </a:lnTo>
                  <a:lnTo>
                    <a:pt x="1096530" y="3030690"/>
                  </a:lnTo>
                  <a:lnTo>
                    <a:pt x="1096530" y="3119920"/>
                  </a:lnTo>
                  <a:lnTo>
                    <a:pt x="1090714" y="3145498"/>
                  </a:lnTo>
                  <a:lnTo>
                    <a:pt x="1075194" y="3166465"/>
                  </a:lnTo>
                  <a:lnTo>
                    <a:pt x="1052880" y="3180651"/>
                  </a:lnTo>
                  <a:lnTo>
                    <a:pt x="1026693" y="3185858"/>
                  </a:lnTo>
                  <a:lnTo>
                    <a:pt x="1003477" y="3181566"/>
                  </a:lnTo>
                  <a:lnTo>
                    <a:pt x="988314" y="3169450"/>
                  </a:lnTo>
                  <a:lnTo>
                    <a:pt x="980059" y="3150679"/>
                  </a:lnTo>
                  <a:lnTo>
                    <a:pt x="977557" y="3126384"/>
                  </a:lnTo>
                  <a:lnTo>
                    <a:pt x="979246" y="3106521"/>
                  </a:lnTo>
                  <a:lnTo>
                    <a:pt x="1004074" y="3071418"/>
                  </a:lnTo>
                  <a:lnTo>
                    <a:pt x="1051509" y="3052991"/>
                  </a:lnTo>
                  <a:lnTo>
                    <a:pt x="1076540" y="3043783"/>
                  </a:lnTo>
                  <a:lnTo>
                    <a:pt x="1096530" y="3030690"/>
                  </a:lnTo>
                  <a:lnTo>
                    <a:pt x="1096530" y="2980766"/>
                  </a:lnTo>
                  <a:lnTo>
                    <a:pt x="1093774" y="2989884"/>
                  </a:lnTo>
                  <a:lnTo>
                    <a:pt x="1082103" y="3000641"/>
                  </a:lnTo>
                  <a:lnTo>
                    <a:pt x="1059027" y="3010001"/>
                  </a:lnTo>
                  <a:lnTo>
                    <a:pt x="985964" y="3031985"/>
                  </a:lnTo>
                  <a:lnTo>
                    <a:pt x="956945" y="3045752"/>
                  </a:lnTo>
                  <a:lnTo>
                    <a:pt x="936599" y="3066491"/>
                  </a:lnTo>
                  <a:lnTo>
                    <a:pt x="924598" y="3093897"/>
                  </a:lnTo>
                  <a:lnTo>
                    <a:pt x="920673" y="3127679"/>
                  </a:lnTo>
                  <a:lnTo>
                    <a:pt x="926325" y="3169615"/>
                  </a:lnTo>
                  <a:lnTo>
                    <a:pt x="943622" y="3201378"/>
                  </a:lnTo>
                  <a:lnTo>
                    <a:pt x="973035" y="3221494"/>
                  </a:lnTo>
                  <a:lnTo>
                    <a:pt x="1015060" y="3228530"/>
                  </a:lnTo>
                  <a:lnTo>
                    <a:pt x="1039545" y="3225114"/>
                  </a:lnTo>
                  <a:lnTo>
                    <a:pt x="1062583" y="3215271"/>
                  </a:lnTo>
                  <a:lnTo>
                    <a:pt x="1082700" y="3199625"/>
                  </a:lnTo>
                  <a:lnTo>
                    <a:pt x="1093089" y="3185858"/>
                  </a:lnTo>
                  <a:lnTo>
                    <a:pt x="1098461" y="3178746"/>
                  </a:lnTo>
                  <a:lnTo>
                    <a:pt x="1099756" y="3178746"/>
                  </a:lnTo>
                  <a:lnTo>
                    <a:pt x="1105433" y="3204540"/>
                  </a:lnTo>
                  <a:lnTo>
                    <a:pt x="1117536" y="3217786"/>
                  </a:lnTo>
                  <a:lnTo>
                    <a:pt x="1133030" y="3222663"/>
                  </a:lnTo>
                  <a:lnTo>
                    <a:pt x="1148892" y="3223361"/>
                  </a:lnTo>
                  <a:lnTo>
                    <a:pt x="1158938" y="3222942"/>
                  </a:lnTo>
                  <a:lnTo>
                    <a:pt x="1168133" y="3221990"/>
                  </a:lnTo>
                  <a:lnTo>
                    <a:pt x="1175626" y="3220897"/>
                  </a:lnTo>
                  <a:lnTo>
                    <a:pt x="1180579" y="3220123"/>
                  </a:lnTo>
                  <a:lnTo>
                    <a:pt x="1180579" y="3184563"/>
                  </a:lnTo>
                  <a:lnTo>
                    <a:pt x="1180579" y="3181337"/>
                  </a:lnTo>
                  <a:close/>
                </a:path>
                <a:path w="2832100" h="3228975">
                  <a:moveTo>
                    <a:pt x="1615033" y="2973794"/>
                  </a:moveTo>
                  <a:lnTo>
                    <a:pt x="1613611" y="2939161"/>
                  </a:lnTo>
                  <a:lnTo>
                    <a:pt x="1605610" y="2910433"/>
                  </a:lnTo>
                  <a:lnTo>
                    <a:pt x="1603641" y="2903321"/>
                  </a:lnTo>
                  <a:lnTo>
                    <a:pt x="1576578" y="2875242"/>
                  </a:lnTo>
                  <a:lnTo>
                    <a:pt x="1523873" y="2863888"/>
                  </a:lnTo>
                  <a:lnTo>
                    <a:pt x="1497952" y="2868206"/>
                  </a:lnTo>
                  <a:lnTo>
                    <a:pt x="1475066" y="2879966"/>
                  </a:lnTo>
                  <a:lnTo>
                    <a:pt x="1456055" y="2897428"/>
                  </a:lnTo>
                  <a:lnTo>
                    <a:pt x="1441767" y="2918841"/>
                  </a:lnTo>
                  <a:lnTo>
                    <a:pt x="1438224" y="2910433"/>
                  </a:lnTo>
                  <a:lnTo>
                    <a:pt x="1431137" y="2893618"/>
                  </a:lnTo>
                  <a:lnTo>
                    <a:pt x="1415415" y="2876575"/>
                  </a:lnTo>
                  <a:lnTo>
                    <a:pt x="1394129" y="2866923"/>
                  </a:lnTo>
                  <a:lnTo>
                    <a:pt x="1366774" y="2863888"/>
                  </a:lnTo>
                  <a:lnTo>
                    <a:pt x="1341539" y="2867215"/>
                  </a:lnTo>
                  <a:lnTo>
                    <a:pt x="1317713" y="2876893"/>
                  </a:lnTo>
                  <a:lnTo>
                    <a:pt x="1297393" y="2892526"/>
                  </a:lnTo>
                  <a:lnTo>
                    <a:pt x="1282712" y="2913672"/>
                  </a:lnTo>
                  <a:lnTo>
                    <a:pt x="1281430" y="2913672"/>
                  </a:lnTo>
                  <a:lnTo>
                    <a:pt x="1281430" y="2872943"/>
                  </a:lnTo>
                  <a:lnTo>
                    <a:pt x="1229702" y="2872943"/>
                  </a:lnTo>
                  <a:lnTo>
                    <a:pt x="1229702" y="3219488"/>
                  </a:lnTo>
                  <a:lnTo>
                    <a:pt x="1284008" y="3219488"/>
                  </a:lnTo>
                  <a:lnTo>
                    <a:pt x="1284008" y="2980258"/>
                  </a:lnTo>
                  <a:lnTo>
                    <a:pt x="1290472" y="2946438"/>
                  </a:lnTo>
                  <a:lnTo>
                    <a:pt x="1306639" y="2924975"/>
                  </a:lnTo>
                  <a:lnTo>
                    <a:pt x="1327658" y="2913710"/>
                  </a:lnTo>
                  <a:lnTo>
                    <a:pt x="1327873" y="2913672"/>
                  </a:lnTo>
                  <a:lnTo>
                    <a:pt x="1348663" y="2910433"/>
                  </a:lnTo>
                  <a:lnTo>
                    <a:pt x="1374762" y="2917621"/>
                  </a:lnTo>
                  <a:lnTo>
                    <a:pt x="1388668" y="2935401"/>
                  </a:lnTo>
                  <a:lnTo>
                    <a:pt x="1394206" y="2958160"/>
                  </a:lnTo>
                  <a:lnTo>
                    <a:pt x="1395209" y="2980258"/>
                  </a:lnTo>
                  <a:lnTo>
                    <a:pt x="1395209" y="3219488"/>
                  </a:lnTo>
                  <a:lnTo>
                    <a:pt x="1449527" y="3219488"/>
                  </a:lnTo>
                  <a:lnTo>
                    <a:pt x="1449527" y="2980258"/>
                  </a:lnTo>
                  <a:lnTo>
                    <a:pt x="1455991" y="2946438"/>
                  </a:lnTo>
                  <a:lnTo>
                    <a:pt x="1472158" y="2924975"/>
                  </a:lnTo>
                  <a:lnTo>
                    <a:pt x="1483601" y="2918841"/>
                  </a:lnTo>
                  <a:lnTo>
                    <a:pt x="1493164" y="2913710"/>
                  </a:lnTo>
                  <a:lnTo>
                    <a:pt x="1540268" y="2917621"/>
                  </a:lnTo>
                  <a:lnTo>
                    <a:pt x="1559725" y="2958160"/>
                  </a:lnTo>
                  <a:lnTo>
                    <a:pt x="1560728" y="2980258"/>
                  </a:lnTo>
                  <a:lnTo>
                    <a:pt x="1560728" y="3219488"/>
                  </a:lnTo>
                  <a:lnTo>
                    <a:pt x="1615033" y="3219488"/>
                  </a:lnTo>
                  <a:lnTo>
                    <a:pt x="1615033" y="2973794"/>
                  </a:lnTo>
                  <a:close/>
                </a:path>
                <a:path w="2832100" h="3228975">
                  <a:moveTo>
                    <a:pt x="1714868" y="304800"/>
                  </a:moveTo>
                  <a:lnTo>
                    <a:pt x="1711667" y="258775"/>
                  </a:lnTo>
                  <a:lnTo>
                    <a:pt x="1702308" y="215176"/>
                  </a:lnTo>
                  <a:lnTo>
                    <a:pt x="1687220" y="174409"/>
                  </a:lnTo>
                  <a:lnTo>
                    <a:pt x="1666811" y="136906"/>
                  </a:lnTo>
                  <a:lnTo>
                    <a:pt x="1641475" y="103047"/>
                  </a:lnTo>
                  <a:lnTo>
                    <a:pt x="1611617" y="73279"/>
                  </a:lnTo>
                  <a:lnTo>
                    <a:pt x="1577644" y="48006"/>
                  </a:lnTo>
                  <a:lnTo>
                    <a:pt x="1539976" y="27622"/>
                  </a:lnTo>
                  <a:lnTo>
                    <a:pt x="1499006" y="12547"/>
                  </a:lnTo>
                  <a:lnTo>
                    <a:pt x="1455140" y="3213"/>
                  </a:lnTo>
                  <a:lnTo>
                    <a:pt x="1408798" y="0"/>
                  </a:lnTo>
                  <a:lnTo>
                    <a:pt x="1360906" y="3060"/>
                  </a:lnTo>
                  <a:lnTo>
                    <a:pt x="1315834" y="12153"/>
                  </a:lnTo>
                  <a:lnTo>
                    <a:pt x="1273949" y="27101"/>
                  </a:lnTo>
                  <a:lnTo>
                    <a:pt x="1235621" y="47790"/>
                  </a:lnTo>
                  <a:lnTo>
                    <a:pt x="1201216" y="74053"/>
                  </a:lnTo>
                  <a:lnTo>
                    <a:pt x="1171092" y="105727"/>
                  </a:lnTo>
                  <a:lnTo>
                    <a:pt x="1145628" y="142697"/>
                  </a:lnTo>
                  <a:lnTo>
                    <a:pt x="1125194" y="184797"/>
                  </a:lnTo>
                  <a:lnTo>
                    <a:pt x="1110132" y="231863"/>
                  </a:lnTo>
                  <a:lnTo>
                    <a:pt x="1100836" y="283768"/>
                  </a:lnTo>
                  <a:lnTo>
                    <a:pt x="1097648" y="340360"/>
                  </a:lnTo>
                  <a:lnTo>
                    <a:pt x="1264018" y="340360"/>
                  </a:lnTo>
                  <a:lnTo>
                    <a:pt x="1268755" y="287820"/>
                  </a:lnTo>
                  <a:lnTo>
                    <a:pt x="1282407" y="242620"/>
                  </a:lnTo>
                  <a:lnTo>
                    <a:pt x="1304188" y="205740"/>
                  </a:lnTo>
                  <a:lnTo>
                    <a:pt x="1333258" y="178181"/>
                  </a:lnTo>
                  <a:lnTo>
                    <a:pt x="1368818" y="160921"/>
                  </a:lnTo>
                  <a:lnTo>
                    <a:pt x="1410068" y="154940"/>
                  </a:lnTo>
                  <a:lnTo>
                    <a:pt x="1453946" y="162217"/>
                  </a:lnTo>
                  <a:lnTo>
                    <a:pt x="1491373" y="182664"/>
                  </a:lnTo>
                  <a:lnTo>
                    <a:pt x="1520444" y="214198"/>
                  </a:lnTo>
                  <a:lnTo>
                    <a:pt x="1539265" y="254749"/>
                  </a:lnTo>
                  <a:lnTo>
                    <a:pt x="1545958" y="302260"/>
                  </a:lnTo>
                  <a:lnTo>
                    <a:pt x="1542046" y="338264"/>
                  </a:lnTo>
                  <a:lnTo>
                    <a:pt x="1508925" y="410349"/>
                  </a:lnTo>
                  <a:lnTo>
                    <a:pt x="1478495" y="448729"/>
                  </a:lnTo>
                  <a:lnTo>
                    <a:pt x="1438008" y="490220"/>
                  </a:lnTo>
                  <a:lnTo>
                    <a:pt x="1103998" y="806450"/>
                  </a:lnTo>
                  <a:lnTo>
                    <a:pt x="1103998" y="955040"/>
                  </a:lnTo>
                  <a:lnTo>
                    <a:pt x="1711058" y="955040"/>
                  </a:lnTo>
                  <a:lnTo>
                    <a:pt x="1711058" y="796290"/>
                  </a:lnTo>
                  <a:lnTo>
                    <a:pt x="1341488" y="796290"/>
                  </a:lnTo>
                  <a:lnTo>
                    <a:pt x="1533258" y="622300"/>
                  </a:lnTo>
                  <a:lnTo>
                    <a:pt x="1581899" y="576580"/>
                  </a:lnTo>
                  <a:lnTo>
                    <a:pt x="1621637" y="534835"/>
                  </a:lnTo>
                  <a:lnTo>
                    <a:pt x="1653235" y="495947"/>
                  </a:lnTo>
                  <a:lnTo>
                    <a:pt x="1677403" y="458787"/>
                  </a:lnTo>
                  <a:lnTo>
                    <a:pt x="1694916" y="422224"/>
                  </a:lnTo>
                  <a:lnTo>
                    <a:pt x="1706499" y="385127"/>
                  </a:lnTo>
                  <a:lnTo>
                    <a:pt x="1712899" y="346367"/>
                  </a:lnTo>
                  <a:lnTo>
                    <a:pt x="1714868" y="304800"/>
                  </a:lnTo>
                  <a:close/>
                </a:path>
                <a:path w="2832100" h="3228975">
                  <a:moveTo>
                    <a:pt x="1918893" y="3030690"/>
                  </a:moveTo>
                  <a:lnTo>
                    <a:pt x="1918055" y="3010001"/>
                  </a:lnTo>
                  <a:lnTo>
                    <a:pt x="1917039" y="2984550"/>
                  </a:lnTo>
                  <a:lnTo>
                    <a:pt x="1908695" y="2939580"/>
                  </a:lnTo>
                  <a:lnTo>
                    <a:pt x="1892452" y="2906560"/>
                  </a:lnTo>
                  <a:lnTo>
                    <a:pt x="1889709" y="2901010"/>
                  </a:lnTo>
                  <a:lnTo>
                    <a:pt x="1862010" y="2878899"/>
                  </a:lnTo>
                  <a:lnTo>
                    <a:pt x="1862010" y="2991256"/>
                  </a:lnTo>
                  <a:lnTo>
                    <a:pt x="1862010" y="3010001"/>
                  </a:lnTo>
                  <a:lnTo>
                    <a:pt x="1738515" y="3010001"/>
                  </a:lnTo>
                  <a:lnTo>
                    <a:pt x="1738515" y="2997073"/>
                  </a:lnTo>
                  <a:lnTo>
                    <a:pt x="1740420" y="2974200"/>
                  </a:lnTo>
                  <a:lnTo>
                    <a:pt x="1748866" y="2944063"/>
                  </a:lnTo>
                  <a:lnTo>
                    <a:pt x="1767967" y="2917799"/>
                  </a:lnTo>
                  <a:lnTo>
                    <a:pt x="1801876" y="2906560"/>
                  </a:lnTo>
                  <a:lnTo>
                    <a:pt x="1831733" y="2914332"/>
                  </a:lnTo>
                  <a:lnTo>
                    <a:pt x="1850123" y="2934360"/>
                  </a:lnTo>
                  <a:lnTo>
                    <a:pt x="1859432" y="2961652"/>
                  </a:lnTo>
                  <a:lnTo>
                    <a:pt x="1862010" y="2991256"/>
                  </a:lnTo>
                  <a:lnTo>
                    <a:pt x="1862010" y="2878899"/>
                  </a:lnTo>
                  <a:lnTo>
                    <a:pt x="1855927" y="2874035"/>
                  </a:lnTo>
                  <a:lnTo>
                    <a:pt x="1803171" y="2863888"/>
                  </a:lnTo>
                  <a:lnTo>
                    <a:pt x="1756981" y="2871762"/>
                  </a:lnTo>
                  <a:lnTo>
                    <a:pt x="1723745" y="2893225"/>
                  </a:lnTo>
                  <a:lnTo>
                    <a:pt x="1701419" y="2925064"/>
                  </a:lnTo>
                  <a:lnTo>
                    <a:pt x="1687982" y="2964078"/>
                  </a:lnTo>
                  <a:lnTo>
                    <a:pt x="1681416" y="3007042"/>
                  </a:lnTo>
                  <a:lnTo>
                    <a:pt x="1679676" y="3050730"/>
                  </a:lnTo>
                  <a:lnTo>
                    <a:pt x="1683994" y="3115157"/>
                  </a:lnTo>
                  <a:lnTo>
                    <a:pt x="1697431" y="3164992"/>
                  </a:lnTo>
                  <a:lnTo>
                    <a:pt x="1720735" y="3200387"/>
                  </a:lnTo>
                  <a:lnTo>
                    <a:pt x="1754657" y="3221520"/>
                  </a:lnTo>
                  <a:lnTo>
                    <a:pt x="1799932" y="3228530"/>
                  </a:lnTo>
                  <a:lnTo>
                    <a:pt x="1858213" y="3214522"/>
                  </a:lnTo>
                  <a:lnTo>
                    <a:pt x="1888553" y="3185858"/>
                  </a:lnTo>
                  <a:lnTo>
                    <a:pt x="1893773" y="3180931"/>
                  </a:lnTo>
                  <a:lnTo>
                    <a:pt x="1911502" y="3140430"/>
                  </a:lnTo>
                  <a:lnTo>
                    <a:pt x="1916315" y="3105696"/>
                  </a:lnTo>
                  <a:lnTo>
                    <a:pt x="1862010" y="3105696"/>
                  </a:lnTo>
                  <a:lnTo>
                    <a:pt x="1860092" y="3129407"/>
                  </a:lnTo>
                  <a:lnTo>
                    <a:pt x="1851990" y="3155721"/>
                  </a:lnTo>
                  <a:lnTo>
                    <a:pt x="1834184" y="3177057"/>
                  </a:lnTo>
                  <a:lnTo>
                    <a:pt x="1803171" y="3185858"/>
                  </a:lnTo>
                  <a:lnTo>
                    <a:pt x="1764665" y="3172599"/>
                  </a:lnTo>
                  <a:lnTo>
                    <a:pt x="1744903" y="3139389"/>
                  </a:lnTo>
                  <a:lnTo>
                    <a:pt x="1737614" y="3096120"/>
                  </a:lnTo>
                  <a:lnTo>
                    <a:pt x="1736572" y="3052673"/>
                  </a:lnTo>
                  <a:lnTo>
                    <a:pt x="1918893" y="3052673"/>
                  </a:lnTo>
                  <a:lnTo>
                    <a:pt x="1918893" y="3030690"/>
                  </a:lnTo>
                  <a:close/>
                </a:path>
                <a:path w="2832100" h="3228975">
                  <a:moveTo>
                    <a:pt x="2132888" y="2867761"/>
                  </a:moveTo>
                  <a:lnTo>
                    <a:pt x="2127720" y="2865183"/>
                  </a:lnTo>
                  <a:lnTo>
                    <a:pt x="2119960" y="2863888"/>
                  </a:lnTo>
                  <a:lnTo>
                    <a:pt x="2108974" y="2863888"/>
                  </a:lnTo>
                  <a:lnTo>
                    <a:pt x="2082800" y="2868752"/>
                  </a:lnTo>
                  <a:lnTo>
                    <a:pt x="2062505" y="2881909"/>
                  </a:lnTo>
                  <a:lnTo>
                    <a:pt x="2046693" y="2901251"/>
                  </a:lnTo>
                  <a:lnTo>
                    <a:pt x="2033968" y="2924657"/>
                  </a:lnTo>
                  <a:lnTo>
                    <a:pt x="2032685" y="2924657"/>
                  </a:lnTo>
                  <a:lnTo>
                    <a:pt x="2032685" y="2872943"/>
                  </a:lnTo>
                  <a:lnTo>
                    <a:pt x="1978367" y="2872943"/>
                  </a:lnTo>
                  <a:lnTo>
                    <a:pt x="1978367" y="3219488"/>
                  </a:lnTo>
                  <a:lnTo>
                    <a:pt x="2032685" y="3219488"/>
                  </a:lnTo>
                  <a:lnTo>
                    <a:pt x="2032685" y="3000311"/>
                  </a:lnTo>
                  <a:lnTo>
                    <a:pt x="2039975" y="2963481"/>
                  </a:lnTo>
                  <a:lnTo>
                    <a:pt x="2058060" y="2937916"/>
                  </a:lnTo>
                  <a:lnTo>
                    <a:pt x="2078685" y="2924657"/>
                  </a:lnTo>
                  <a:lnTo>
                    <a:pt x="2081237" y="2923019"/>
                  </a:lnTo>
                  <a:lnTo>
                    <a:pt x="2103805" y="2918193"/>
                  </a:lnTo>
                  <a:lnTo>
                    <a:pt x="2114981" y="2918510"/>
                  </a:lnTo>
                  <a:lnTo>
                    <a:pt x="2122957" y="2919247"/>
                  </a:lnTo>
                  <a:lnTo>
                    <a:pt x="2132888" y="2920784"/>
                  </a:lnTo>
                  <a:lnTo>
                    <a:pt x="2132888" y="2918193"/>
                  </a:lnTo>
                  <a:lnTo>
                    <a:pt x="2132888" y="2867761"/>
                  </a:lnTo>
                  <a:close/>
                </a:path>
                <a:path w="2832100" h="3228975">
                  <a:moveTo>
                    <a:pt x="2227275" y="2872943"/>
                  </a:moveTo>
                  <a:lnTo>
                    <a:pt x="2172970" y="2872943"/>
                  </a:lnTo>
                  <a:lnTo>
                    <a:pt x="2172970" y="3219488"/>
                  </a:lnTo>
                  <a:lnTo>
                    <a:pt x="2227275" y="3219488"/>
                  </a:lnTo>
                  <a:lnTo>
                    <a:pt x="2227275" y="2872943"/>
                  </a:lnTo>
                  <a:close/>
                </a:path>
                <a:path w="2832100" h="3228975">
                  <a:moveTo>
                    <a:pt x="2227275" y="2757855"/>
                  </a:moveTo>
                  <a:lnTo>
                    <a:pt x="2172970" y="2757855"/>
                  </a:lnTo>
                  <a:lnTo>
                    <a:pt x="2172970" y="2819920"/>
                  </a:lnTo>
                  <a:lnTo>
                    <a:pt x="2227275" y="2819920"/>
                  </a:lnTo>
                  <a:lnTo>
                    <a:pt x="2227275" y="2757855"/>
                  </a:lnTo>
                  <a:close/>
                </a:path>
                <a:path w="2832100" h="3228975">
                  <a:moveTo>
                    <a:pt x="2560243" y="3219488"/>
                  </a:moveTo>
                  <a:lnTo>
                    <a:pt x="2462263" y="3048152"/>
                  </a:lnTo>
                  <a:lnTo>
                    <a:pt x="2453386" y="3032633"/>
                  </a:lnTo>
                  <a:lnTo>
                    <a:pt x="2436749" y="3003537"/>
                  </a:lnTo>
                  <a:lnTo>
                    <a:pt x="2542146" y="2872943"/>
                  </a:lnTo>
                  <a:lnTo>
                    <a:pt x="2478786" y="2872943"/>
                  </a:lnTo>
                  <a:lnTo>
                    <a:pt x="2357234" y="3032633"/>
                  </a:lnTo>
                  <a:lnTo>
                    <a:pt x="2355939" y="3032633"/>
                  </a:lnTo>
                  <a:lnTo>
                    <a:pt x="2355939" y="2757855"/>
                  </a:lnTo>
                  <a:lnTo>
                    <a:pt x="2301633" y="2757855"/>
                  </a:lnTo>
                  <a:lnTo>
                    <a:pt x="2301633" y="3219488"/>
                  </a:lnTo>
                  <a:lnTo>
                    <a:pt x="2355939" y="3219488"/>
                  </a:lnTo>
                  <a:lnTo>
                    <a:pt x="2355939" y="3102457"/>
                  </a:lnTo>
                  <a:lnTo>
                    <a:pt x="2400554" y="3048152"/>
                  </a:lnTo>
                  <a:lnTo>
                    <a:pt x="2496883" y="3219488"/>
                  </a:lnTo>
                  <a:lnTo>
                    <a:pt x="2560243" y="3219488"/>
                  </a:lnTo>
                  <a:close/>
                </a:path>
                <a:path w="2832100" h="3228975">
                  <a:moveTo>
                    <a:pt x="2831782" y="3181337"/>
                  </a:moveTo>
                  <a:lnTo>
                    <a:pt x="2829191" y="3183280"/>
                  </a:lnTo>
                  <a:lnTo>
                    <a:pt x="2825966" y="3184563"/>
                  </a:lnTo>
                  <a:lnTo>
                    <a:pt x="2818854" y="3184563"/>
                  </a:lnTo>
                  <a:lnTo>
                    <a:pt x="2808859" y="3182315"/>
                  </a:lnTo>
                  <a:lnTo>
                    <a:pt x="2805950" y="3178746"/>
                  </a:lnTo>
                  <a:lnTo>
                    <a:pt x="2803893" y="3176244"/>
                  </a:lnTo>
                  <a:lnTo>
                    <a:pt x="2802217" y="3167380"/>
                  </a:lnTo>
                  <a:lnTo>
                    <a:pt x="2802039" y="3156762"/>
                  </a:lnTo>
                  <a:lnTo>
                    <a:pt x="2802039" y="3030690"/>
                  </a:lnTo>
                  <a:lnTo>
                    <a:pt x="2802039" y="2963456"/>
                  </a:lnTo>
                  <a:lnTo>
                    <a:pt x="2800388" y="2932620"/>
                  </a:lnTo>
                  <a:lnTo>
                    <a:pt x="2791155" y="2906560"/>
                  </a:lnTo>
                  <a:lnTo>
                    <a:pt x="2788869" y="2900095"/>
                  </a:lnTo>
                  <a:lnTo>
                    <a:pt x="2757576" y="2874353"/>
                  </a:lnTo>
                  <a:lnTo>
                    <a:pt x="2696654" y="2863888"/>
                  </a:lnTo>
                  <a:lnTo>
                    <a:pt x="2643555" y="2870670"/>
                  </a:lnTo>
                  <a:lnTo>
                    <a:pt x="2607437" y="2891447"/>
                  </a:lnTo>
                  <a:lnTo>
                    <a:pt x="2586825" y="2926892"/>
                  </a:lnTo>
                  <a:lnTo>
                    <a:pt x="2580271" y="2977680"/>
                  </a:lnTo>
                  <a:lnTo>
                    <a:pt x="2634589" y="2977680"/>
                  </a:lnTo>
                  <a:lnTo>
                    <a:pt x="2634589" y="2974441"/>
                  </a:lnTo>
                  <a:lnTo>
                    <a:pt x="2635516" y="2958376"/>
                  </a:lnTo>
                  <a:lnTo>
                    <a:pt x="2642019" y="2935655"/>
                  </a:lnTo>
                  <a:lnTo>
                    <a:pt x="2659684" y="2915348"/>
                  </a:lnTo>
                  <a:lnTo>
                    <a:pt x="2694063" y="2906560"/>
                  </a:lnTo>
                  <a:lnTo>
                    <a:pt x="2718028" y="2909900"/>
                  </a:lnTo>
                  <a:lnTo>
                    <a:pt x="2735440" y="2919730"/>
                  </a:lnTo>
                  <a:lnTo>
                    <a:pt x="2746070" y="2935744"/>
                  </a:lnTo>
                  <a:lnTo>
                    <a:pt x="2749664" y="2957639"/>
                  </a:lnTo>
                  <a:lnTo>
                    <a:pt x="2749143" y="2976092"/>
                  </a:lnTo>
                  <a:lnTo>
                    <a:pt x="2747734" y="2980766"/>
                  </a:lnTo>
                  <a:lnTo>
                    <a:pt x="2747734" y="3030690"/>
                  </a:lnTo>
                  <a:lnTo>
                    <a:pt x="2747734" y="3119920"/>
                  </a:lnTo>
                  <a:lnTo>
                    <a:pt x="2741917" y="3145498"/>
                  </a:lnTo>
                  <a:lnTo>
                    <a:pt x="2726398" y="3166465"/>
                  </a:lnTo>
                  <a:lnTo>
                    <a:pt x="2704084" y="3180651"/>
                  </a:lnTo>
                  <a:lnTo>
                    <a:pt x="2677909" y="3185858"/>
                  </a:lnTo>
                  <a:lnTo>
                    <a:pt x="2654681" y="3181566"/>
                  </a:lnTo>
                  <a:lnTo>
                    <a:pt x="2639517" y="3169450"/>
                  </a:lnTo>
                  <a:lnTo>
                    <a:pt x="2631262" y="3150679"/>
                  </a:lnTo>
                  <a:lnTo>
                    <a:pt x="2628773" y="3126384"/>
                  </a:lnTo>
                  <a:lnTo>
                    <a:pt x="2630462" y="3106521"/>
                  </a:lnTo>
                  <a:lnTo>
                    <a:pt x="2655278" y="3071418"/>
                  </a:lnTo>
                  <a:lnTo>
                    <a:pt x="2702712" y="3052991"/>
                  </a:lnTo>
                  <a:lnTo>
                    <a:pt x="2727744" y="3043783"/>
                  </a:lnTo>
                  <a:lnTo>
                    <a:pt x="2747734" y="3030690"/>
                  </a:lnTo>
                  <a:lnTo>
                    <a:pt x="2747734" y="2980766"/>
                  </a:lnTo>
                  <a:lnTo>
                    <a:pt x="2744978" y="2989884"/>
                  </a:lnTo>
                  <a:lnTo>
                    <a:pt x="2733306" y="3000641"/>
                  </a:lnTo>
                  <a:lnTo>
                    <a:pt x="2710230" y="3010001"/>
                  </a:lnTo>
                  <a:lnTo>
                    <a:pt x="2637167" y="3031985"/>
                  </a:lnTo>
                  <a:lnTo>
                    <a:pt x="2608148" y="3045752"/>
                  </a:lnTo>
                  <a:lnTo>
                    <a:pt x="2587802" y="3066491"/>
                  </a:lnTo>
                  <a:lnTo>
                    <a:pt x="2575801" y="3093897"/>
                  </a:lnTo>
                  <a:lnTo>
                    <a:pt x="2571877" y="3127679"/>
                  </a:lnTo>
                  <a:lnTo>
                    <a:pt x="2577528" y="3169615"/>
                  </a:lnTo>
                  <a:lnTo>
                    <a:pt x="2594826" y="3201378"/>
                  </a:lnTo>
                  <a:lnTo>
                    <a:pt x="2624239" y="3221494"/>
                  </a:lnTo>
                  <a:lnTo>
                    <a:pt x="2666263" y="3228530"/>
                  </a:lnTo>
                  <a:lnTo>
                    <a:pt x="2690749" y="3225114"/>
                  </a:lnTo>
                  <a:lnTo>
                    <a:pt x="2713786" y="3215271"/>
                  </a:lnTo>
                  <a:lnTo>
                    <a:pt x="2733903" y="3199625"/>
                  </a:lnTo>
                  <a:lnTo>
                    <a:pt x="2744292" y="3185858"/>
                  </a:lnTo>
                  <a:lnTo>
                    <a:pt x="2749664" y="3178746"/>
                  </a:lnTo>
                  <a:lnTo>
                    <a:pt x="2750959" y="3178746"/>
                  </a:lnTo>
                  <a:lnTo>
                    <a:pt x="2756636" y="3204540"/>
                  </a:lnTo>
                  <a:lnTo>
                    <a:pt x="2768739" y="3217786"/>
                  </a:lnTo>
                  <a:lnTo>
                    <a:pt x="2784233" y="3222663"/>
                  </a:lnTo>
                  <a:lnTo>
                    <a:pt x="2800096" y="3223361"/>
                  </a:lnTo>
                  <a:lnTo>
                    <a:pt x="2810141" y="3222942"/>
                  </a:lnTo>
                  <a:lnTo>
                    <a:pt x="2819336" y="3221990"/>
                  </a:lnTo>
                  <a:lnTo>
                    <a:pt x="2826829" y="3220897"/>
                  </a:lnTo>
                  <a:lnTo>
                    <a:pt x="2831782" y="3220123"/>
                  </a:lnTo>
                  <a:lnTo>
                    <a:pt x="2831782" y="3184563"/>
                  </a:lnTo>
                  <a:lnTo>
                    <a:pt x="2831782" y="31813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A1F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E4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42801" y="1902664"/>
              <a:ext cx="4243070" cy="522605"/>
            </a:xfrm>
            <a:custGeom>
              <a:avLst/>
              <a:gdLst/>
              <a:ahLst/>
              <a:cxnLst/>
              <a:rect l="l" t="t" r="r" b="b"/>
              <a:pathLst>
                <a:path w="4243070" h="522605">
                  <a:moveTo>
                    <a:pt x="252323" y="178816"/>
                  </a:moveTo>
                  <a:lnTo>
                    <a:pt x="138302" y="178816"/>
                  </a:lnTo>
                  <a:lnTo>
                    <a:pt x="163176" y="182734"/>
                  </a:lnTo>
                  <a:lnTo>
                    <a:pt x="179077" y="193921"/>
                  </a:lnTo>
                  <a:lnTo>
                    <a:pt x="187514" y="211525"/>
                  </a:lnTo>
                  <a:lnTo>
                    <a:pt x="189991" y="234696"/>
                  </a:lnTo>
                  <a:lnTo>
                    <a:pt x="186946" y="254996"/>
                  </a:lnTo>
                  <a:lnTo>
                    <a:pt x="178204" y="268224"/>
                  </a:lnTo>
                  <a:lnTo>
                    <a:pt x="164354" y="276736"/>
                  </a:lnTo>
                  <a:lnTo>
                    <a:pt x="145986" y="282892"/>
                  </a:lnTo>
                  <a:lnTo>
                    <a:pt x="87312" y="298958"/>
                  </a:lnTo>
                  <a:lnTo>
                    <a:pt x="52452" y="312687"/>
                  </a:lnTo>
                  <a:lnTo>
                    <a:pt x="24796" y="332835"/>
                  </a:lnTo>
                  <a:lnTo>
                    <a:pt x="6570" y="365555"/>
                  </a:lnTo>
                  <a:lnTo>
                    <a:pt x="0" y="417004"/>
                  </a:lnTo>
                  <a:lnTo>
                    <a:pt x="6733" y="464131"/>
                  </a:lnTo>
                  <a:lnTo>
                    <a:pt x="26106" y="496982"/>
                  </a:lnTo>
                  <a:lnTo>
                    <a:pt x="56873" y="516213"/>
                  </a:lnTo>
                  <a:lnTo>
                    <a:pt x="97789" y="522478"/>
                  </a:lnTo>
                  <a:lnTo>
                    <a:pt x="128425" y="519061"/>
                  </a:lnTo>
                  <a:lnTo>
                    <a:pt x="153757" y="508769"/>
                  </a:lnTo>
                  <a:lnTo>
                    <a:pt x="174504" y="491536"/>
                  </a:lnTo>
                  <a:lnTo>
                    <a:pt x="191388" y="467296"/>
                  </a:lnTo>
                  <a:lnTo>
                    <a:pt x="293369" y="467296"/>
                  </a:lnTo>
                  <a:lnTo>
                    <a:pt x="293369" y="466598"/>
                  </a:lnTo>
                  <a:lnTo>
                    <a:pt x="122237" y="466598"/>
                  </a:lnTo>
                  <a:lnTo>
                    <a:pt x="101664" y="462177"/>
                  </a:lnTo>
                  <a:lnTo>
                    <a:pt x="87050" y="450095"/>
                  </a:lnTo>
                  <a:lnTo>
                    <a:pt x="78330" y="432120"/>
                  </a:lnTo>
                  <a:lnTo>
                    <a:pt x="75437" y="410019"/>
                  </a:lnTo>
                  <a:lnTo>
                    <a:pt x="77195" y="390210"/>
                  </a:lnTo>
                  <a:lnTo>
                    <a:pt x="106171" y="349250"/>
                  </a:lnTo>
                  <a:lnTo>
                    <a:pt x="148867" y="333359"/>
                  </a:lnTo>
                  <a:lnTo>
                    <a:pt x="171296" y="324693"/>
                  </a:lnTo>
                  <a:lnTo>
                    <a:pt x="189991" y="314325"/>
                  </a:lnTo>
                  <a:lnTo>
                    <a:pt x="261238" y="314325"/>
                  </a:lnTo>
                  <a:lnTo>
                    <a:pt x="261238" y="219329"/>
                  </a:lnTo>
                  <a:lnTo>
                    <a:pt x="252323" y="178816"/>
                  </a:lnTo>
                  <a:close/>
                </a:path>
                <a:path w="4243070" h="522605">
                  <a:moveTo>
                    <a:pt x="293369" y="467296"/>
                  </a:moveTo>
                  <a:lnTo>
                    <a:pt x="192785" y="467296"/>
                  </a:lnTo>
                  <a:lnTo>
                    <a:pt x="198886" y="490368"/>
                  </a:lnTo>
                  <a:lnTo>
                    <a:pt x="212780" y="505714"/>
                  </a:lnTo>
                  <a:lnTo>
                    <a:pt x="232567" y="514248"/>
                  </a:lnTo>
                  <a:lnTo>
                    <a:pt x="256349" y="516890"/>
                  </a:lnTo>
                  <a:lnTo>
                    <a:pt x="267045" y="516158"/>
                  </a:lnTo>
                  <a:lnTo>
                    <a:pt x="276955" y="514183"/>
                  </a:lnTo>
                  <a:lnTo>
                    <a:pt x="285817" y="511291"/>
                  </a:lnTo>
                  <a:lnTo>
                    <a:pt x="293369" y="507809"/>
                  </a:lnTo>
                  <a:lnTo>
                    <a:pt x="293369" y="467296"/>
                  </a:lnTo>
                  <a:close/>
                </a:path>
                <a:path w="4243070" h="522605">
                  <a:moveTo>
                    <a:pt x="261238" y="314325"/>
                  </a:moveTo>
                  <a:lnTo>
                    <a:pt x="189991" y="314325"/>
                  </a:lnTo>
                  <a:lnTo>
                    <a:pt x="189991" y="377190"/>
                  </a:lnTo>
                  <a:lnTo>
                    <a:pt x="185790" y="414734"/>
                  </a:lnTo>
                  <a:lnTo>
                    <a:pt x="173140" y="442849"/>
                  </a:lnTo>
                  <a:lnTo>
                    <a:pt x="151978" y="460486"/>
                  </a:lnTo>
                  <a:lnTo>
                    <a:pt x="122237" y="466598"/>
                  </a:lnTo>
                  <a:lnTo>
                    <a:pt x="293369" y="466598"/>
                  </a:lnTo>
                  <a:lnTo>
                    <a:pt x="293369" y="461010"/>
                  </a:lnTo>
                  <a:lnTo>
                    <a:pt x="280796" y="461010"/>
                  </a:lnTo>
                  <a:lnTo>
                    <a:pt x="273026" y="458827"/>
                  </a:lnTo>
                  <a:lnTo>
                    <a:pt x="266826" y="452977"/>
                  </a:lnTo>
                  <a:lnTo>
                    <a:pt x="262723" y="444507"/>
                  </a:lnTo>
                  <a:lnTo>
                    <a:pt x="261238" y="434467"/>
                  </a:lnTo>
                  <a:lnTo>
                    <a:pt x="261238" y="314325"/>
                  </a:lnTo>
                  <a:close/>
                </a:path>
                <a:path w="4243070" h="522605">
                  <a:moveTo>
                    <a:pt x="293369" y="458914"/>
                  </a:moveTo>
                  <a:lnTo>
                    <a:pt x="290575" y="460311"/>
                  </a:lnTo>
                  <a:lnTo>
                    <a:pt x="286384" y="461010"/>
                  </a:lnTo>
                  <a:lnTo>
                    <a:pt x="293369" y="461010"/>
                  </a:lnTo>
                  <a:lnTo>
                    <a:pt x="293369" y="458914"/>
                  </a:lnTo>
                  <a:close/>
                </a:path>
                <a:path w="4243070" h="522605">
                  <a:moveTo>
                    <a:pt x="141795" y="127127"/>
                  </a:moveTo>
                  <a:lnTo>
                    <a:pt x="89977" y="132273"/>
                  </a:lnTo>
                  <a:lnTo>
                    <a:pt x="52476" y="147512"/>
                  </a:lnTo>
                  <a:lnTo>
                    <a:pt x="13986" y="207057"/>
                  </a:lnTo>
                  <a:lnTo>
                    <a:pt x="9778" y="250761"/>
                  </a:lnTo>
                  <a:lnTo>
                    <a:pt x="81025" y="250761"/>
                  </a:lnTo>
                  <a:lnTo>
                    <a:pt x="82903" y="224196"/>
                  </a:lnTo>
                  <a:lnTo>
                    <a:pt x="90804" y="201168"/>
                  </a:lnTo>
                  <a:lnTo>
                    <a:pt x="108136" y="184949"/>
                  </a:lnTo>
                  <a:lnTo>
                    <a:pt x="138302" y="178816"/>
                  </a:lnTo>
                  <a:lnTo>
                    <a:pt x="252323" y="178816"/>
                  </a:lnTo>
                  <a:lnTo>
                    <a:pt x="251907" y="176927"/>
                  </a:lnTo>
                  <a:lnTo>
                    <a:pt x="226401" y="148343"/>
                  </a:lnTo>
                  <a:lnTo>
                    <a:pt x="188453" y="132202"/>
                  </a:lnTo>
                  <a:lnTo>
                    <a:pt x="141795" y="127127"/>
                  </a:lnTo>
                  <a:close/>
                </a:path>
                <a:path w="4243070" h="522605">
                  <a:moveTo>
                    <a:pt x="417004" y="13970"/>
                  </a:moveTo>
                  <a:lnTo>
                    <a:pt x="341566" y="13970"/>
                  </a:lnTo>
                  <a:lnTo>
                    <a:pt x="341566" y="512699"/>
                  </a:lnTo>
                  <a:lnTo>
                    <a:pt x="417004" y="512699"/>
                  </a:lnTo>
                  <a:lnTo>
                    <a:pt x="417004" y="13970"/>
                  </a:lnTo>
                  <a:close/>
                </a:path>
                <a:path w="4243070" h="522605">
                  <a:moveTo>
                    <a:pt x="543420" y="391858"/>
                  </a:moveTo>
                  <a:lnTo>
                    <a:pt x="476364" y="391858"/>
                  </a:lnTo>
                  <a:lnTo>
                    <a:pt x="476364" y="405828"/>
                  </a:lnTo>
                  <a:lnTo>
                    <a:pt x="482323" y="454701"/>
                  </a:lnTo>
                  <a:lnTo>
                    <a:pt x="502558" y="491394"/>
                  </a:lnTo>
                  <a:lnTo>
                    <a:pt x="540604" y="514467"/>
                  </a:lnTo>
                  <a:lnTo>
                    <a:pt x="599998" y="522478"/>
                  </a:lnTo>
                  <a:lnTo>
                    <a:pt x="652888" y="515874"/>
                  </a:lnTo>
                  <a:lnTo>
                    <a:pt x="695693" y="495323"/>
                  </a:lnTo>
                  <a:lnTo>
                    <a:pt x="715438" y="470789"/>
                  </a:lnTo>
                  <a:lnTo>
                    <a:pt x="602094" y="470789"/>
                  </a:lnTo>
                  <a:lnTo>
                    <a:pt x="574361" y="466499"/>
                  </a:lnTo>
                  <a:lnTo>
                    <a:pt x="556255" y="453763"/>
                  </a:lnTo>
                  <a:lnTo>
                    <a:pt x="546399" y="432775"/>
                  </a:lnTo>
                  <a:lnTo>
                    <a:pt x="543420" y="403733"/>
                  </a:lnTo>
                  <a:lnTo>
                    <a:pt x="543420" y="391858"/>
                  </a:lnTo>
                  <a:close/>
                </a:path>
                <a:path w="4243070" h="522605">
                  <a:moveTo>
                    <a:pt x="609079" y="127127"/>
                  </a:moveTo>
                  <a:lnTo>
                    <a:pt x="555993" y="133358"/>
                  </a:lnTo>
                  <a:lnTo>
                    <a:pt x="515480" y="152360"/>
                  </a:lnTo>
                  <a:lnTo>
                    <a:pt x="489635" y="184589"/>
                  </a:lnTo>
                  <a:lnTo>
                    <a:pt x="480555" y="230505"/>
                  </a:lnTo>
                  <a:lnTo>
                    <a:pt x="485150" y="270112"/>
                  </a:lnTo>
                  <a:lnTo>
                    <a:pt x="499502" y="300093"/>
                  </a:lnTo>
                  <a:lnTo>
                    <a:pt x="524462" y="322346"/>
                  </a:lnTo>
                  <a:lnTo>
                    <a:pt x="560882" y="338772"/>
                  </a:lnTo>
                  <a:lnTo>
                    <a:pt x="622350" y="360426"/>
                  </a:lnTo>
                  <a:lnTo>
                    <a:pt x="640282" y="369048"/>
                  </a:lnTo>
                  <a:lnTo>
                    <a:pt x="653172" y="381206"/>
                  </a:lnTo>
                  <a:lnTo>
                    <a:pt x="660953" y="396769"/>
                  </a:lnTo>
                  <a:lnTo>
                    <a:pt x="663562" y="415607"/>
                  </a:lnTo>
                  <a:lnTo>
                    <a:pt x="659851" y="438668"/>
                  </a:lnTo>
                  <a:lnTo>
                    <a:pt x="648544" y="456033"/>
                  </a:lnTo>
                  <a:lnTo>
                    <a:pt x="629379" y="466979"/>
                  </a:lnTo>
                  <a:lnTo>
                    <a:pt x="602094" y="470789"/>
                  </a:lnTo>
                  <a:lnTo>
                    <a:pt x="715438" y="470789"/>
                  </a:lnTo>
                  <a:lnTo>
                    <a:pt x="724353" y="459711"/>
                  </a:lnTo>
                  <a:lnTo>
                    <a:pt x="734809" y="407924"/>
                  </a:lnTo>
                  <a:lnTo>
                    <a:pt x="729897" y="368611"/>
                  </a:lnTo>
                  <a:lnTo>
                    <a:pt x="714902" y="338597"/>
                  </a:lnTo>
                  <a:lnTo>
                    <a:pt x="689428" y="316180"/>
                  </a:lnTo>
                  <a:lnTo>
                    <a:pt x="653084" y="299656"/>
                  </a:lnTo>
                  <a:lnTo>
                    <a:pt x="604888" y="282892"/>
                  </a:lnTo>
                  <a:lnTo>
                    <a:pt x="579796" y="272600"/>
                  </a:lnTo>
                  <a:lnTo>
                    <a:pt x="563414" y="261326"/>
                  </a:lnTo>
                  <a:lnTo>
                    <a:pt x="554498" y="247039"/>
                  </a:lnTo>
                  <a:lnTo>
                    <a:pt x="551802" y="227711"/>
                  </a:lnTo>
                  <a:lnTo>
                    <a:pt x="555982" y="205042"/>
                  </a:lnTo>
                  <a:lnTo>
                    <a:pt x="567431" y="189904"/>
                  </a:lnTo>
                  <a:lnTo>
                    <a:pt x="584511" y="181446"/>
                  </a:lnTo>
                  <a:lnTo>
                    <a:pt x="605586" y="178816"/>
                  </a:lnTo>
                  <a:lnTo>
                    <a:pt x="713322" y="178816"/>
                  </a:lnTo>
                  <a:lnTo>
                    <a:pt x="703638" y="160916"/>
                  </a:lnTo>
                  <a:lnTo>
                    <a:pt x="667786" y="136589"/>
                  </a:lnTo>
                  <a:lnTo>
                    <a:pt x="609079" y="127127"/>
                  </a:lnTo>
                  <a:close/>
                </a:path>
                <a:path w="4243070" h="522605">
                  <a:moveTo>
                    <a:pt x="713322" y="178816"/>
                  </a:moveTo>
                  <a:lnTo>
                    <a:pt x="605586" y="178816"/>
                  </a:lnTo>
                  <a:lnTo>
                    <a:pt x="629837" y="183650"/>
                  </a:lnTo>
                  <a:lnTo>
                    <a:pt x="645052" y="196540"/>
                  </a:lnTo>
                  <a:lnTo>
                    <a:pt x="652932" y="215061"/>
                  </a:lnTo>
                  <a:lnTo>
                    <a:pt x="655180" y="236791"/>
                  </a:lnTo>
                  <a:lnTo>
                    <a:pt x="655180" y="246570"/>
                  </a:lnTo>
                  <a:lnTo>
                    <a:pt x="726427" y="246570"/>
                  </a:lnTo>
                  <a:lnTo>
                    <a:pt x="726427" y="229806"/>
                  </a:lnTo>
                  <a:lnTo>
                    <a:pt x="721548" y="194019"/>
                  </a:lnTo>
                  <a:lnTo>
                    <a:pt x="713322" y="178816"/>
                  </a:lnTo>
                  <a:close/>
                </a:path>
                <a:path w="4243070" h="522605">
                  <a:moveTo>
                    <a:pt x="1121067" y="13970"/>
                  </a:moveTo>
                  <a:lnTo>
                    <a:pt x="963206" y="13970"/>
                  </a:lnTo>
                  <a:lnTo>
                    <a:pt x="963206" y="512699"/>
                  </a:lnTo>
                  <a:lnTo>
                    <a:pt x="1042835" y="512699"/>
                  </a:lnTo>
                  <a:lnTo>
                    <a:pt x="1042835" y="306641"/>
                  </a:lnTo>
                  <a:lnTo>
                    <a:pt x="1112685" y="306641"/>
                  </a:lnTo>
                  <a:lnTo>
                    <a:pt x="1163541" y="299896"/>
                  </a:lnTo>
                  <a:lnTo>
                    <a:pt x="1204205" y="280512"/>
                  </a:lnTo>
                  <a:lnTo>
                    <a:pt x="1234039" y="249761"/>
                  </a:lnTo>
                  <a:lnTo>
                    <a:pt x="1235474" y="246570"/>
                  </a:lnTo>
                  <a:lnTo>
                    <a:pt x="1042835" y="246570"/>
                  </a:lnTo>
                  <a:lnTo>
                    <a:pt x="1042835" y="74041"/>
                  </a:lnTo>
                  <a:lnTo>
                    <a:pt x="1238869" y="74041"/>
                  </a:lnTo>
                  <a:lnTo>
                    <a:pt x="1237794" y="71302"/>
                  </a:lnTo>
                  <a:lnTo>
                    <a:pt x="1210843" y="40568"/>
                  </a:lnTo>
                  <a:lnTo>
                    <a:pt x="1172124" y="20899"/>
                  </a:lnTo>
                  <a:lnTo>
                    <a:pt x="1121067" y="13970"/>
                  </a:lnTo>
                  <a:close/>
                </a:path>
                <a:path w="4243070" h="522605">
                  <a:moveTo>
                    <a:pt x="1238869" y="74041"/>
                  </a:moveTo>
                  <a:lnTo>
                    <a:pt x="1093825" y="74041"/>
                  </a:lnTo>
                  <a:lnTo>
                    <a:pt x="1133956" y="80010"/>
                  </a:lnTo>
                  <a:lnTo>
                    <a:pt x="1160270" y="97178"/>
                  </a:lnTo>
                  <a:lnTo>
                    <a:pt x="1174666" y="124431"/>
                  </a:lnTo>
                  <a:lnTo>
                    <a:pt x="1179042" y="160655"/>
                  </a:lnTo>
                  <a:lnTo>
                    <a:pt x="1172592" y="200895"/>
                  </a:lnTo>
                  <a:lnTo>
                    <a:pt x="1155206" y="227449"/>
                  </a:lnTo>
                  <a:lnTo>
                    <a:pt x="1129831" y="242084"/>
                  </a:lnTo>
                  <a:lnTo>
                    <a:pt x="1099413" y="246570"/>
                  </a:lnTo>
                  <a:lnTo>
                    <a:pt x="1235474" y="246570"/>
                  </a:lnTo>
                  <a:lnTo>
                    <a:pt x="1252407" y="208918"/>
                  </a:lnTo>
                  <a:lnTo>
                    <a:pt x="1258671" y="159258"/>
                  </a:lnTo>
                  <a:lnTo>
                    <a:pt x="1253547" y="111424"/>
                  </a:lnTo>
                  <a:lnTo>
                    <a:pt x="1238869" y="74041"/>
                  </a:lnTo>
                  <a:close/>
                </a:path>
                <a:path w="4243070" h="522605">
                  <a:moveTo>
                    <a:pt x="1383004" y="136906"/>
                  </a:moveTo>
                  <a:lnTo>
                    <a:pt x="1307566" y="136906"/>
                  </a:lnTo>
                  <a:lnTo>
                    <a:pt x="1307566" y="512699"/>
                  </a:lnTo>
                  <a:lnTo>
                    <a:pt x="1383004" y="512699"/>
                  </a:lnTo>
                  <a:lnTo>
                    <a:pt x="1383004" y="287782"/>
                  </a:lnTo>
                  <a:lnTo>
                    <a:pt x="1389978" y="244998"/>
                  </a:lnTo>
                  <a:lnTo>
                    <a:pt x="1407888" y="218979"/>
                  </a:lnTo>
                  <a:lnTo>
                    <a:pt x="1432216" y="206057"/>
                  </a:lnTo>
                  <a:lnTo>
                    <a:pt x="1458442" y="202565"/>
                  </a:lnTo>
                  <a:lnTo>
                    <a:pt x="1489875" y="202565"/>
                  </a:lnTo>
                  <a:lnTo>
                    <a:pt x="1489875" y="195580"/>
                  </a:lnTo>
                  <a:lnTo>
                    <a:pt x="1383004" y="195580"/>
                  </a:lnTo>
                  <a:lnTo>
                    <a:pt x="1383004" y="136906"/>
                  </a:lnTo>
                  <a:close/>
                </a:path>
                <a:path w="4243070" h="522605">
                  <a:moveTo>
                    <a:pt x="1489875" y="202565"/>
                  </a:moveTo>
                  <a:lnTo>
                    <a:pt x="1458442" y="202565"/>
                  </a:lnTo>
                  <a:lnTo>
                    <a:pt x="1468167" y="202925"/>
                  </a:lnTo>
                  <a:lnTo>
                    <a:pt x="1477040" y="203874"/>
                  </a:lnTo>
                  <a:lnTo>
                    <a:pt x="1484472" y="205217"/>
                  </a:lnTo>
                  <a:lnTo>
                    <a:pt x="1489875" y="206756"/>
                  </a:lnTo>
                  <a:lnTo>
                    <a:pt x="1489875" y="202565"/>
                  </a:lnTo>
                  <a:close/>
                </a:path>
                <a:path w="4243070" h="522605">
                  <a:moveTo>
                    <a:pt x="1479397" y="127127"/>
                  </a:moveTo>
                  <a:lnTo>
                    <a:pt x="1471714" y="127127"/>
                  </a:lnTo>
                  <a:lnTo>
                    <a:pt x="1442453" y="131929"/>
                  </a:lnTo>
                  <a:lnTo>
                    <a:pt x="1418366" y="145637"/>
                  </a:lnTo>
                  <a:lnTo>
                    <a:pt x="1399124" y="167203"/>
                  </a:lnTo>
                  <a:lnTo>
                    <a:pt x="1384401" y="195580"/>
                  </a:lnTo>
                  <a:lnTo>
                    <a:pt x="1489875" y="195580"/>
                  </a:lnTo>
                  <a:lnTo>
                    <a:pt x="1489875" y="129921"/>
                  </a:lnTo>
                  <a:lnTo>
                    <a:pt x="1485684" y="127825"/>
                  </a:lnTo>
                  <a:lnTo>
                    <a:pt x="1479397" y="127127"/>
                  </a:lnTo>
                  <a:close/>
                </a:path>
                <a:path w="4243070" h="522605">
                  <a:moveTo>
                    <a:pt x="1761057" y="178816"/>
                  </a:moveTo>
                  <a:lnTo>
                    <a:pt x="1647037" y="178816"/>
                  </a:lnTo>
                  <a:lnTo>
                    <a:pt x="1671910" y="182734"/>
                  </a:lnTo>
                  <a:lnTo>
                    <a:pt x="1687812" y="193921"/>
                  </a:lnTo>
                  <a:lnTo>
                    <a:pt x="1696249" y="211525"/>
                  </a:lnTo>
                  <a:lnTo>
                    <a:pt x="1698726" y="234696"/>
                  </a:lnTo>
                  <a:lnTo>
                    <a:pt x="1695681" y="254996"/>
                  </a:lnTo>
                  <a:lnTo>
                    <a:pt x="1686939" y="268224"/>
                  </a:lnTo>
                  <a:lnTo>
                    <a:pt x="1673089" y="276736"/>
                  </a:lnTo>
                  <a:lnTo>
                    <a:pt x="1654721" y="282892"/>
                  </a:lnTo>
                  <a:lnTo>
                    <a:pt x="1596047" y="298958"/>
                  </a:lnTo>
                  <a:lnTo>
                    <a:pt x="1561187" y="312687"/>
                  </a:lnTo>
                  <a:lnTo>
                    <a:pt x="1533531" y="332835"/>
                  </a:lnTo>
                  <a:lnTo>
                    <a:pt x="1515304" y="365555"/>
                  </a:lnTo>
                  <a:lnTo>
                    <a:pt x="1508734" y="417004"/>
                  </a:lnTo>
                  <a:lnTo>
                    <a:pt x="1515468" y="464131"/>
                  </a:lnTo>
                  <a:lnTo>
                    <a:pt x="1534841" y="496982"/>
                  </a:lnTo>
                  <a:lnTo>
                    <a:pt x="1565607" y="516213"/>
                  </a:lnTo>
                  <a:lnTo>
                    <a:pt x="1606524" y="522478"/>
                  </a:lnTo>
                  <a:lnTo>
                    <a:pt x="1637160" y="519061"/>
                  </a:lnTo>
                  <a:lnTo>
                    <a:pt x="1662491" y="508769"/>
                  </a:lnTo>
                  <a:lnTo>
                    <a:pt x="1683239" y="491536"/>
                  </a:lnTo>
                  <a:lnTo>
                    <a:pt x="1700123" y="467296"/>
                  </a:lnTo>
                  <a:lnTo>
                    <a:pt x="1802104" y="467296"/>
                  </a:lnTo>
                  <a:lnTo>
                    <a:pt x="1802104" y="466598"/>
                  </a:lnTo>
                  <a:lnTo>
                    <a:pt x="1630972" y="466598"/>
                  </a:lnTo>
                  <a:lnTo>
                    <a:pt x="1610399" y="462177"/>
                  </a:lnTo>
                  <a:lnTo>
                    <a:pt x="1595785" y="450095"/>
                  </a:lnTo>
                  <a:lnTo>
                    <a:pt x="1587064" y="432120"/>
                  </a:lnTo>
                  <a:lnTo>
                    <a:pt x="1584172" y="410019"/>
                  </a:lnTo>
                  <a:lnTo>
                    <a:pt x="1585929" y="390210"/>
                  </a:lnTo>
                  <a:lnTo>
                    <a:pt x="1614906" y="349250"/>
                  </a:lnTo>
                  <a:lnTo>
                    <a:pt x="1657602" y="333359"/>
                  </a:lnTo>
                  <a:lnTo>
                    <a:pt x="1680030" y="324693"/>
                  </a:lnTo>
                  <a:lnTo>
                    <a:pt x="1698726" y="314325"/>
                  </a:lnTo>
                  <a:lnTo>
                    <a:pt x="1769973" y="314325"/>
                  </a:lnTo>
                  <a:lnTo>
                    <a:pt x="1769973" y="219329"/>
                  </a:lnTo>
                  <a:lnTo>
                    <a:pt x="1761057" y="178816"/>
                  </a:lnTo>
                  <a:close/>
                </a:path>
                <a:path w="4243070" h="522605">
                  <a:moveTo>
                    <a:pt x="1802104" y="467296"/>
                  </a:moveTo>
                  <a:lnTo>
                    <a:pt x="1701520" y="467296"/>
                  </a:lnTo>
                  <a:lnTo>
                    <a:pt x="1707621" y="490368"/>
                  </a:lnTo>
                  <a:lnTo>
                    <a:pt x="1721515" y="505714"/>
                  </a:lnTo>
                  <a:lnTo>
                    <a:pt x="1741302" y="514248"/>
                  </a:lnTo>
                  <a:lnTo>
                    <a:pt x="1765084" y="516890"/>
                  </a:lnTo>
                  <a:lnTo>
                    <a:pt x="1775779" y="516158"/>
                  </a:lnTo>
                  <a:lnTo>
                    <a:pt x="1785689" y="514183"/>
                  </a:lnTo>
                  <a:lnTo>
                    <a:pt x="1794552" y="511291"/>
                  </a:lnTo>
                  <a:lnTo>
                    <a:pt x="1802104" y="507809"/>
                  </a:lnTo>
                  <a:lnTo>
                    <a:pt x="1802104" y="467296"/>
                  </a:lnTo>
                  <a:close/>
                </a:path>
                <a:path w="4243070" h="522605">
                  <a:moveTo>
                    <a:pt x="1769973" y="314325"/>
                  </a:moveTo>
                  <a:lnTo>
                    <a:pt x="1698726" y="314325"/>
                  </a:lnTo>
                  <a:lnTo>
                    <a:pt x="1698726" y="377190"/>
                  </a:lnTo>
                  <a:lnTo>
                    <a:pt x="1694524" y="414734"/>
                  </a:lnTo>
                  <a:lnTo>
                    <a:pt x="1681875" y="442849"/>
                  </a:lnTo>
                  <a:lnTo>
                    <a:pt x="1660712" y="460486"/>
                  </a:lnTo>
                  <a:lnTo>
                    <a:pt x="1630972" y="466598"/>
                  </a:lnTo>
                  <a:lnTo>
                    <a:pt x="1802104" y="466598"/>
                  </a:lnTo>
                  <a:lnTo>
                    <a:pt x="1802104" y="461010"/>
                  </a:lnTo>
                  <a:lnTo>
                    <a:pt x="1789531" y="461010"/>
                  </a:lnTo>
                  <a:lnTo>
                    <a:pt x="1781760" y="458827"/>
                  </a:lnTo>
                  <a:lnTo>
                    <a:pt x="1775561" y="452977"/>
                  </a:lnTo>
                  <a:lnTo>
                    <a:pt x="1771457" y="444507"/>
                  </a:lnTo>
                  <a:lnTo>
                    <a:pt x="1769973" y="434467"/>
                  </a:lnTo>
                  <a:lnTo>
                    <a:pt x="1769973" y="314325"/>
                  </a:lnTo>
                  <a:close/>
                </a:path>
                <a:path w="4243070" h="522605">
                  <a:moveTo>
                    <a:pt x="1802104" y="458914"/>
                  </a:moveTo>
                  <a:lnTo>
                    <a:pt x="1799310" y="460311"/>
                  </a:lnTo>
                  <a:lnTo>
                    <a:pt x="1795119" y="461010"/>
                  </a:lnTo>
                  <a:lnTo>
                    <a:pt x="1802104" y="461010"/>
                  </a:lnTo>
                  <a:lnTo>
                    <a:pt x="1802104" y="458914"/>
                  </a:lnTo>
                  <a:close/>
                </a:path>
                <a:path w="4243070" h="522605">
                  <a:moveTo>
                    <a:pt x="1650530" y="127127"/>
                  </a:moveTo>
                  <a:lnTo>
                    <a:pt x="1598712" y="132273"/>
                  </a:lnTo>
                  <a:lnTo>
                    <a:pt x="1561211" y="147512"/>
                  </a:lnTo>
                  <a:lnTo>
                    <a:pt x="1522721" y="207057"/>
                  </a:lnTo>
                  <a:lnTo>
                    <a:pt x="1518513" y="250761"/>
                  </a:lnTo>
                  <a:lnTo>
                    <a:pt x="1589760" y="250761"/>
                  </a:lnTo>
                  <a:lnTo>
                    <a:pt x="1591637" y="224196"/>
                  </a:lnTo>
                  <a:lnTo>
                    <a:pt x="1599539" y="201168"/>
                  </a:lnTo>
                  <a:lnTo>
                    <a:pt x="1616871" y="184949"/>
                  </a:lnTo>
                  <a:lnTo>
                    <a:pt x="1647037" y="178816"/>
                  </a:lnTo>
                  <a:lnTo>
                    <a:pt x="1761057" y="178816"/>
                  </a:lnTo>
                  <a:lnTo>
                    <a:pt x="1760642" y="176927"/>
                  </a:lnTo>
                  <a:lnTo>
                    <a:pt x="1735135" y="148343"/>
                  </a:lnTo>
                  <a:lnTo>
                    <a:pt x="1697187" y="132202"/>
                  </a:lnTo>
                  <a:lnTo>
                    <a:pt x="1650530" y="127127"/>
                  </a:lnTo>
                  <a:close/>
                </a:path>
                <a:path w="4243070" h="522605">
                  <a:moveTo>
                    <a:pt x="1622590" y="0"/>
                  </a:moveTo>
                  <a:lnTo>
                    <a:pt x="1555534" y="0"/>
                  </a:lnTo>
                  <a:lnTo>
                    <a:pt x="1555534" y="75438"/>
                  </a:lnTo>
                  <a:lnTo>
                    <a:pt x="1622590" y="75438"/>
                  </a:lnTo>
                  <a:lnTo>
                    <a:pt x="1622590" y="0"/>
                  </a:lnTo>
                  <a:close/>
                </a:path>
                <a:path w="4243070" h="522605">
                  <a:moveTo>
                    <a:pt x="1738541" y="0"/>
                  </a:moveTo>
                  <a:lnTo>
                    <a:pt x="1671485" y="0"/>
                  </a:lnTo>
                  <a:lnTo>
                    <a:pt x="1671485" y="75438"/>
                  </a:lnTo>
                  <a:lnTo>
                    <a:pt x="1738541" y="75438"/>
                  </a:lnTo>
                  <a:lnTo>
                    <a:pt x="1738541" y="0"/>
                  </a:lnTo>
                  <a:close/>
                </a:path>
                <a:path w="4243070" h="522605">
                  <a:moveTo>
                    <a:pt x="1897100" y="391858"/>
                  </a:moveTo>
                  <a:lnTo>
                    <a:pt x="1830044" y="391858"/>
                  </a:lnTo>
                  <a:lnTo>
                    <a:pt x="1830044" y="405828"/>
                  </a:lnTo>
                  <a:lnTo>
                    <a:pt x="1836003" y="454701"/>
                  </a:lnTo>
                  <a:lnTo>
                    <a:pt x="1856238" y="491394"/>
                  </a:lnTo>
                  <a:lnTo>
                    <a:pt x="1894284" y="514467"/>
                  </a:lnTo>
                  <a:lnTo>
                    <a:pt x="1953679" y="522478"/>
                  </a:lnTo>
                  <a:lnTo>
                    <a:pt x="2006568" y="515874"/>
                  </a:lnTo>
                  <a:lnTo>
                    <a:pt x="2049373" y="495323"/>
                  </a:lnTo>
                  <a:lnTo>
                    <a:pt x="2069118" y="470789"/>
                  </a:lnTo>
                  <a:lnTo>
                    <a:pt x="1955774" y="470789"/>
                  </a:lnTo>
                  <a:lnTo>
                    <a:pt x="1928041" y="466499"/>
                  </a:lnTo>
                  <a:lnTo>
                    <a:pt x="1909935" y="453763"/>
                  </a:lnTo>
                  <a:lnTo>
                    <a:pt x="1900080" y="432775"/>
                  </a:lnTo>
                  <a:lnTo>
                    <a:pt x="1897100" y="403733"/>
                  </a:lnTo>
                  <a:lnTo>
                    <a:pt x="1897100" y="391858"/>
                  </a:lnTo>
                  <a:close/>
                </a:path>
                <a:path w="4243070" h="522605">
                  <a:moveTo>
                    <a:pt x="1962759" y="127127"/>
                  </a:moveTo>
                  <a:lnTo>
                    <a:pt x="1909671" y="133358"/>
                  </a:lnTo>
                  <a:lnTo>
                    <a:pt x="1869154" y="152360"/>
                  </a:lnTo>
                  <a:lnTo>
                    <a:pt x="1843305" y="184589"/>
                  </a:lnTo>
                  <a:lnTo>
                    <a:pt x="1834222" y="230505"/>
                  </a:lnTo>
                  <a:lnTo>
                    <a:pt x="1838819" y="270112"/>
                  </a:lnTo>
                  <a:lnTo>
                    <a:pt x="1853176" y="300093"/>
                  </a:lnTo>
                  <a:lnTo>
                    <a:pt x="1878140" y="322346"/>
                  </a:lnTo>
                  <a:lnTo>
                    <a:pt x="1914563" y="338772"/>
                  </a:lnTo>
                  <a:lnTo>
                    <a:pt x="1976031" y="360426"/>
                  </a:lnTo>
                  <a:lnTo>
                    <a:pt x="1993957" y="369048"/>
                  </a:lnTo>
                  <a:lnTo>
                    <a:pt x="2006847" y="381206"/>
                  </a:lnTo>
                  <a:lnTo>
                    <a:pt x="2014632" y="396769"/>
                  </a:lnTo>
                  <a:lnTo>
                    <a:pt x="2017242" y="415607"/>
                  </a:lnTo>
                  <a:lnTo>
                    <a:pt x="2013531" y="438668"/>
                  </a:lnTo>
                  <a:lnTo>
                    <a:pt x="2002224" y="456033"/>
                  </a:lnTo>
                  <a:lnTo>
                    <a:pt x="1983059" y="466979"/>
                  </a:lnTo>
                  <a:lnTo>
                    <a:pt x="1955774" y="470789"/>
                  </a:lnTo>
                  <a:lnTo>
                    <a:pt x="2069118" y="470789"/>
                  </a:lnTo>
                  <a:lnTo>
                    <a:pt x="2078033" y="459711"/>
                  </a:lnTo>
                  <a:lnTo>
                    <a:pt x="2088489" y="407924"/>
                  </a:lnTo>
                  <a:lnTo>
                    <a:pt x="2083578" y="368611"/>
                  </a:lnTo>
                  <a:lnTo>
                    <a:pt x="2068582" y="338597"/>
                  </a:lnTo>
                  <a:lnTo>
                    <a:pt x="2043108" y="316180"/>
                  </a:lnTo>
                  <a:lnTo>
                    <a:pt x="2006765" y="299656"/>
                  </a:lnTo>
                  <a:lnTo>
                    <a:pt x="1958568" y="282892"/>
                  </a:lnTo>
                  <a:lnTo>
                    <a:pt x="1933477" y="272600"/>
                  </a:lnTo>
                  <a:lnTo>
                    <a:pt x="1917095" y="261326"/>
                  </a:lnTo>
                  <a:lnTo>
                    <a:pt x="1908178" y="247039"/>
                  </a:lnTo>
                  <a:lnTo>
                    <a:pt x="1905482" y="227711"/>
                  </a:lnTo>
                  <a:lnTo>
                    <a:pt x="1909662" y="205042"/>
                  </a:lnTo>
                  <a:lnTo>
                    <a:pt x="1921111" y="189904"/>
                  </a:lnTo>
                  <a:lnTo>
                    <a:pt x="1938192" y="181446"/>
                  </a:lnTo>
                  <a:lnTo>
                    <a:pt x="1959267" y="178816"/>
                  </a:lnTo>
                  <a:lnTo>
                    <a:pt x="2067003" y="178816"/>
                  </a:lnTo>
                  <a:lnTo>
                    <a:pt x="2057319" y="160916"/>
                  </a:lnTo>
                  <a:lnTo>
                    <a:pt x="2021466" y="136589"/>
                  </a:lnTo>
                  <a:lnTo>
                    <a:pt x="1962759" y="127127"/>
                  </a:lnTo>
                  <a:close/>
                </a:path>
                <a:path w="4243070" h="522605">
                  <a:moveTo>
                    <a:pt x="2067003" y="178816"/>
                  </a:moveTo>
                  <a:lnTo>
                    <a:pt x="1959267" y="178816"/>
                  </a:lnTo>
                  <a:lnTo>
                    <a:pt x="1983516" y="183650"/>
                  </a:lnTo>
                  <a:lnTo>
                    <a:pt x="1998726" y="196540"/>
                  </a:lnTo>
                  <a:lnTo>
                    <a:pt x="2006601" y="215061"/>
                  </a:lnTo>
                  <a:lnTo>
                    <a:pt x="2008847" y="236791"/>
                  </a:lnTo>
                  <a:lnTo>
                    <a:pt x="2008847" y="246570"/>
                  </a:lnTo>
                  <a:lnTo>
                    <a:pt x="2080107" y="246570"/>
                  </a:lnTo>
                  <a:lnTo>
                    <a:pt x="2080107" y="229806"/>
                  </a:lnTo>
                  <a:lnTo>
                    <a:pt x="2075229" y="194019"/>
                  </a:lnTo>
                  <a:lnTo>
                    <a:pt x="2067003" y="178816"/>
                  </a:lnTo>
                  <a:close/>
                </a:path>
                <a:path w="4243070" h="522605">
                  <a:moveTo>
                    <a:pt x="2223287" y="8382"/>
                  </a:moveTo>
                  <a:lnTo>
                    <a:pt x="2147849" y="8382"/>
                  </a:lnTo>
                  <a:lnTo>
                    <a:pt x="2147849" y="83820"/>
                  </a:lnTo>
                  <a:lnTo>
                    <a:pt x="2223287" y="83820"/>
                  </a:lnTo>
                  <a:lnTo>
                    <a:pt x="2223287" y="8382"/>
                  </a:lnTo>
                  <a:close/>
                </a:path>
                <a:path w="4243070" h="522605">
                  <a:moveTo>
                    <a:pt x="2223287" y="136906"/>
                  </a:moveTo>
                  <a:lnTo>
                    <a:pt x="2147849" y="136906"/>
                  </a:lnTo>
                  <a:lnTo>
                    <a:pt x="2147849" y="512699"/>
                  </a:lnTo>
                  <a:lnTo>
                    <a:pt x="2223287" y="512699"/>
                  </a:lnTo>
                  <a:lnTo>
                    <a:pt x="2223287" y="136906"/>
                  </a:lnTo>
                  <a:close/>
                </a:path>
                <a:path w="4243070" h="522605">
                  <a:moveTo>
                    <a:pt x="2400693" y="127127"/>
                  </a:moveTo>
                  <a:lnTo>
                    <a:pt x="2345175" y="140010"/>
                  </a:lnTo>
                  <a:lnTo>
                    <a:pt x="2302075" y="195735"/>
                  </a:lnTo>
                  <a:lnTo>
                    <a:pt x="2289354" y="247666"/>
                  </a:lnTo>
                  <a:lnTo>
                    <a:pt x="2284742" y="319913"/>
                  </a:lnTo>
                  <a:lnTo>
                    <a:pt x="2287785" y="379544"/>
                  </a:lnTo>
                  <a:lnTo>
                    <a:pt x="2297212" y="429551"/>
                  </a:lnTo>
                  <a:lnTo>
                    <a:pt x="2313468" y="469392"/>
                  </a:lnTo>
                  <a:lnTo>
                    <a:pt x="2368255" y="516398"/>
                  </a:lnTo>
                  <a:lnTo>
                    <a:pt x="2407678" y="522478"/>
                  </a:lnTo>
                  <a:lnTo>
                    <a:pt x="2441676" y="517184"/>
                  </a:lnTo>
                  <a:lnTo>
                    <a:pt x="2465392" y="503705"/>
                  </a:lnTo>
                  <a:lnTo>
                    <a:pt x="2480857" y="485643"/>
                  </a:lnTo>
                  <a:lnTo>
                    <a:pt x="2490101" y="466598"/>
                  </a:lnTo>
                  <a:lnTo>
                    <a:pt x="2562745" y="466598"/>
                  </a:lnTo>
                  <a:lnTo>
                    <a:pt x="2562745" y="462407"/>
                  </a:lnTo>
                  <a:lnTo>
                    <a:pt x="2427935" y="462407"/>
                  </a:lnTo>
                  <a:lnTo>
                    <a:pt x="2395607" y="452671"/>
                  </a:lnTo>
                  <a:lnTo>
                    <a:pt x="2376246" y="424862"/>
                  </a:lnTo>
                  <a:lnTo>
                    <a:pt x="2366838" y="381075"/>
                  </a:lnTo>
                  <a:lnTo>
                    <a:pt x="2364371" y="323405"/>
                  </a:lnTo>
                  <a:lnTo>
                    <a:pt x="2367547" y="259394"/>
                  </a:lnTo>
                  <a:lnTo>
                    <a:pt x="2377730" y="217320"/>
                  </a:lnTo>
                  <a:lnTo>
                    <a:pt x="2395902" y="194237"/>
                  </a:lnTo>
                  <a:lnTo>
                    <a:pt x="2423045" y="187198"/>
                  </a:lnTo>
                  <a:lnTo>
                    <a:pt x="2562745" y="187198"/>
                  </a:lnTo>
                  <a:lnTo>
                    <a:pt x="2562745" y="180911"/>
                  </a:lnTo>
                  <a:lnTo>
                    <a:pt x="2485910" y="180911"/>
                  </a:lnTo>
                  <a:lnTo>
                    <a:pt x="2472497" y="158363"/>
                  </a:lnTo>
                  <a:lnTo>
                    <a:pt x="2453517" y="141446"/>
                  </a:lnTo>
                  <a:lnTo>
                    <a:pt x="2429430" y="130815"/>
                  </a:lnTo>
                  <a:lnTo>
                    <a:pt x="2400693" y="127127"/>
                  </a:lnTo>
                  <a:close/>
                </a:path>
                <a:path w="4243070" h="522605">
                  <a:moveTo>
                    <a:pt x="2562745" y="466598"/>
                  </a:moveTo>
                  <a:lnTo>
                    <a:pt x="2491498" y="466598"/>
                  </a:lnTo>
                  <a:lnTo>
                    <a:pt x="2491498" y="512699"/>
                  </a:lnTo>
                  <a:lnTo>
                    <a:pt x="2562745" y="512699"/>
                  </a:lnTo>
                  <a:lnTo>
                    <a:pt x="2562745" y="466598"/>
                  </a:lnTo>
                  <a:close/>
                </a:path>
                <a:path w="4243070" h="522605">
                  <a:moveTo>
                    <a:pt x="2562745" y="187198"/>
                  </a:moveTo>
                  <a:lnTo>
                    <a:pt x="2423045" y="187198"/>
                  </a:lnTo>
                  <a:lnTo>
                    <a:pt x="2458494" y="196682"/>
                  </a:lnTo>
                  <a:lnTo>
                    <a:pt x="2479274" y="224305"/>
                  </a:lnTo>
                  <a:lnTo>
                    <a:pt x="2489053" y="268824"/>
                  </a:lnTo>
                  <a:lnTo>
                    <a:pt x="2491498" y="328993"/>
                  </a:lnTo>
                  <a:lnTo>
                    <a:pt x="2488835" y="384022"/>
                  </a:lnTo>
                  <a:lnTo>
                    <a:pt x="2479100" y="426085"/>
                  </a:lnTo>
                  <a:lnTo>
                    <a:pt x="2459673" y="452955"/>
                  </a:lnTo>
                  <a:lnTo>
                    <a:pt x="2427935" y="462407"/>
                  </a:lnTo>
                  <a:lnTo>
                    <a:pt x="2562745" y="462407"/>
                  </a:lnTo>
                  <a:lnTo>
                    <a:pt x="2562745" y="187198"/>
                  </a:lnTo>
                  <a:close/>
                </a:path>
                <a:path w="4243070" h="522605">
                  <a:moveTo>
                    <a:pt x="2562745" y="13970"/>
                  </a:moveTo>
                  <a:lnTo>
                    <a:pt x="2487307" y="13970"/>
                  </a:lnTo>
                  <a:lnTo>
                    <a:pt x="2487307" y="180911"/>
                  </a:lnTo>
                  <a:lnTo>
                    <a:pt x="2562745" y="180911"/>
                  </a:lnTo>
                  <a:lnTo>
                    <a:pt x="2562745" y="13970"/>
                  </a:lnTo>
                  <a:close/>
                </a:path>
                <a:path w="4243070" h="522605">
                  <a:moveTo>
                    <a:pt x="2763913" y="127127"/>
                  </a:moveTo>
                  <a:lnTo>
                    <a:pt x="2712871" y="135344"/>
                  </a:lnTo>
                  <a:lnTo>
                    <a:pt x="2675721" y="157938"/>
                  </a:lnTo>
                  <a:lnTo>
                    <a:pt x="2650407" y="191825"/>
                  </a:lnTo>
                  <a:lnTo>
                    <a:pt x="2634872" y="233919"/>
                  </a:lnTo>
                  <a:lnTo>
                    <a:pt x="2627059" y="281136"/>
                  </a:lnTo>
                  <a:lnTo>
                    <a:pt x="2624912" y="330390"/>
                  </a:lnTo>
                  <a:lnTo>
                    <a:pt x="2630836" y="405010"/>
                  </a:lnTo>
                  <a:lnTo>
                    <a:pt x="2646927" y="457491"/>
                  </a:lnTo>
                  <a:lnTo>
                    <a:pt x="2670663" y="491656"/>
                  </a:lnTo>
                  <a:lnTo>
                    <a:pt x="2730980" y="520327"/>
                  </a:lnTo>
                  <a:lnTo>
                    <a:pt x="2762516" y="522478"/>
                  </a:lnTo>
                  <a:lnTo>
                    <a:pt x="2807628" y="516498"/>
                  </a:lnTo>
                  <a:lnTo>
                    <a:pt x="2844291" y="499120"/>
                  </a:lnTo>
                  <a:lnTo>
                    <a:pt x="2871600" y="471180"/>
                  </a:lnTo>
                  <a:lnTo>
                    <a:pt x="2871777" y="470789"/>
                  </a:lnTo>
                  <a:lnTo>
                    <a:pt x="2763215" y="470789"/>
                  </a:lnTo>
                  <a:lnTo>
                    <a:pt x="2729523" y="459962"/>
                  </a:lnTo>
                  <a:lnTo>
                    <a:pt x="2710565" y="432371"/>
                  </a:lnTo>
                  <a:lnTo>
                    <a:pt x="2702216" y="395351"/>
                  </a:lnTo>
                  <a:lnTo>
                    <a:pt x="2700350" y="356235"/>
                  </a:lnTo>
                  <a:lnTo>
                    <a:pt x="2700350" y="334581"/>
                  </a:lnTo>
                  <a:lnTo>
                    <a:pt x="2896628" y="334581"/>
                  </a:lnTo>
                  <a:lnTo>
                    <a:pt x="2896628" y="294767"/>
                  </a:lnTo>
                  <a:lnTo>
                    <a:pt x="2895854" y="282892"/>
                  </a:lnTo>
                  <a:lnTo>
                    <a:pt x="2700350" y="282892"/>
                  </a:lnTo>
                  <a:lnTo>
                    <a:pt x="2700350" y="275209"/>
                  </a:lnTo>
                  <a:lnTo>
                    <a:pt x="2703493" y="239520"/>
                  </a:lnTo>
                  <a:lnTo>
                    <a:pt x="2713970" y="208676"/>
                  </a:lnTo>
                  <a:lnTo>
                    <a:pt x="2733354" y="187001"/>
                  </a:lnTo>
                  <a:lnTo>
                    <a:pt x="2763215" y="178816"/>
                  </a:lnTo>
                  <a:lnTo>
                    <a:pt x="2871718" y="178816"/>
                  </a:lnTo>
                  <a:lnTo>
                    <a:pt x="2855892" y="156162"/>
                  </a:lnTo>
                  <a:lnTo>
                    <a:pt x="2817949" y="134570"/>
                  </a:lnTo>
                  <a:lnTo>
                    <a:pt x="2763913" y="127127"/>
                  </a:lnTo>
                  <a:close/>
                </a:path>
                <a:path w="4243070" h="522605">
                  <a:moveTo>
                    <a:pt x="2894533" y="386969"/>
                  </a:moveTo>
                  <a:lnTo>
                    <a:pt x="2823286" y="386969"/>
                  </a:lnTo>
                  <a:lnTo>
                    <a:pt x="2821463" y="409790"/>
                  </a:lnTo>
                  <a:lnTo>
                    <a:pt x="2813419" y="437522"/>
                  </a:lnTo>
                  <a:lnTo>
                    <a:pt x="2795291" y="460933"/>
                  </a:lnTo>
                  <a:lnTo>
                    <a:pt x="2763215" y="470789"/>
                  </a:lnTo>
                  <a:lnTo>
                    <a:pt x="2871777" y="470789"/>
                  </a:lnTo>
                  <a:lnTo>
                    <a:pt x="2888649" y="433517"/>
                  </a:lnTo>
                  <a:lnTo>
                    <a:pt x="2894533" y="386969"/>
                  </a:lnTo>
                  <a:close/>
                </a:path>
                <a:path w="4243070" h="522605">
                  <a:moveTo>
                    <a:pt x="2871718" y="178816"/>
                  </a:moveTo>
                  <a:lnTo>
                    <a:pt x="2763215" y="178816"/>
                  </a:lnTo>
                  <a:lnTo>
                    <a:pt x="2790249" y="185233"/>
                  </a:lnTo>
                  <a:lnTo>
                    <a:pt x="2808181" y="202914"/>
                  </a:lnTo>
                  <a:lnTo>
                    <a:pt x="2818123" y="229500"/>
                  </a:lnTo>
                  <a:lnTo>
                    <a:pt x="2821190" y="262636"/>
                  </a:lnTo>
                  <a:lnTo>
                    <a:pt x="2821190" y="282892"/>
                  </a:lnTo>
                  <a:lnTo>
                    <a:pt x="2895854" y="282892"/>
                  </a:lnTo>
                  <a:lnTo>
                    <a:pt x="2892884" y="237367"/>
                  </a:lnTo>
                  <a:lnTo>
                    <a:pt x="2880088" y="190796"/>
                  </a:lnTo>
                  <a:lnTo>
                    <a:pt x="2871718" y="178816"/>
                  </a:lnTo>
                  <a:close/>
                </a:path>
                <a:path w="4243070" h="522605">
                  <a:moveTo>
                    <a:pt x="3030042" y="136906"/>
                  </a:moveTo>
                  <a:lnTo>
                    <a:pt x="2958795" y="136906"/>
                  </a:lnTo>
                  <a:lnTo>
                    <a:pt x="2958795" y="512699"/>
                  </a:lnTo>
                  <a:lnTo>
                    <a:pt x="3034233" y="512699"/>
                  </a:lnTo>
                  <a:lnTo>
                    <a:pt x="3034233" y="260540"/>
                  </a:lnTo>
                  <a:lnTo>
                    <a:pt x="3039297" y="227863"/>
                  </a:lnTo>
                  <a:lnTo>
                    <a:pt x="3052743" y="205009"/>
                  </a:lnTo>
                  <a:lnTo>
                    <a:pt x="3071952" y="191585"/>
                  </a:lnTo>
                  <a:lnTo>
                    <a:pt x="3094304" y="187198"/>
                  </a:lnTo>
                  <a:lnTo>
                    <a:pt x="3216399" y="187198"/>
                  </a:lnTo>
                  <a:lnTo>
                    <a:pt x="3215559" y="181053"/>
                  </a:lnTo>
                  <a:lnTo>
                    <a:pt x="3215474" y="180911"/>
                  </a:lnTo>
                  <a:lnTo>
                    <a:pt x="3030042" y="180911"/>
                  </a:lnTo>
                  <a:lnTo>
                    <a:pt x="3030042" y="136906"/>
                  </a:lnTo>
                  <a:close/>
                </a:path>
                <a:path w="4243070" h="522605">
                  <a:moveTo>
                    <a:pt x="3216399" y="187198"/>
                  </a:moveTo>
                  <a:lnTo>
                    <a:pt x="3094304" y="187198"/>
                  </a:lnTo>
                  <a:lnTo>
                    <a:pt x="3118991" y="190712"/>
                  </a:lnTo>
                  <a:lnTo>
                    <a:pt x="3135166" y="202215"/>
                  </a:lnTo>
                  <a:lnTo>
                    <a:pt x="3144006" y="223148"/>
                  </a:lnTo>
                  <a:lnTo>
                    <a:pt x="3146691" y="254952"/>
                  </a:lnTo>
                  <a:lnTo>
                    <a:pt x="3146691" y="512699"/>
                  </a:lnTo>
                  <a:lnTo>
                    <a:pt x="3222129" y="512699"/>
                  </a:lnTo>
                  <a:lnTo>
                    <a:pt x="3222129" y="229108"/>
                  </a:lnTo>
                  <a:lnTo>
                    <a:pt x="3216399" y="187198"/>
                  </a:lnTo>
                  <a:close/>
                </a:path>
                <a:path w="4243070" h="522605">
                  <a:moveTo>
                    <a:pt x="3128530" y="127127"/>
                  </a:moveTo>
                  <a:lnTo>
                    <a:pt x="3098440" y="130815"/>
                  </a:lnTo>
                  <a:lnTo>
                    <a:pt x="3071690" y="141446"/>
                  </a:lnTo>
                  <a:lnTo>
                    <a:pt x="3049261" y="158363"/>
                  </a:lnTo>
                  <a:lnTo>
                    <a:pt x="3032137" y="180911"/>
                  </a:lnTo>
                  <a:lnTo>
                    <a:pt x="3215474" y="180911"/>
                  </a:lnTo>
                  <a:lnTo>
                    <a:pt x="3196809" y="149566"/>
                  </a:lnTo>
                  <a:lnTo>
                    <a:pt x="3167319" y="132354"/>
                  </a:lnTo>
                  <a:lnTo>
                    <a:pt x="3128530" y="127127"/>
                  </a:lnTo>
                  <a:close/>
                </a:path>
                <a:path w="4243070" h="522605">
                  <a:moveTo>
                    <a:pt x="3388359" y="192786"/>
                  </a:moveTo>
                  <a:lnTo>
                    <a:pt x="3312922" y="192786"/>
                  </a:lnTo>
                  <a:lnTo>
                    <a:pt x="3312922" y="426085"/>
                  </a:lnTo>
                  <a:lnTo>
                    <a:pt x="3317746" y="472393"/>
                  </a:lnTo>
                  <a:lnTo>
                    <a:pt x="3332130" y="500038"/>
                  </a:lnTo>
                  <a:lnTo>
                    <a:pt x="3355945" y="513408"/>
                  </a:lnTo>
                  <a:lnTo>
                    <a:pt x="3389058" y="516890"/>
                  </a:lnTo>
                  <a:lnTo>
                    <a:pt x="3406608" y="516497"/>
                  </a:lnTo>
                  <a:lnTo>
                    <a:pt x="3422586" y="515318"/>
                  </a:lnTo>
                  <a:lnTo>
                    <a:pt x="3436993" y="513353"/>
                  </a:lnTo>
                  <a:lnTo>
                    <a:pt x="3449828" y="510603"/>
                  </a:lnTo>
                  <a:lnTo>
                    <a:pt x="3449828" y="456819"/>
                  </a:lnTo>
                  <a:lnTo>
                    <a:pt x="3422586" y="456819"/>
                  </a:lnTo>
                  <a:lnTo>
                    <a:pt x="3406335" y="454821"/>
                  </a:lnTo>
                  <a:lnTo>
                    <a:pt x="3395781" y="448175"/>
                  </a:lnTo>
                  <a:lnTo>
                    <a:pt x="3390073" y="435896"/>
                  </a:lnTo>
                  <a:lnTo>
                    <a:pt x="3388359" y="417004"/>
                  </a:lnTo>
                  <a:lnTo>
                    <a:pt x="3388359" y="192786"/>
                  </a:lnTo>
                  <a:close/>
                </a:path>
                <a:path w="4243070" h="522605">
                  <a:moveTo>
                    <a:pt x="3449828" y="454723"/>
                  </a:moveTo>
                  <a:lnTo>
                    <a:pt x="3444196" y="455640"/>
                  </a:lnTo>
                  <a:lnTo>
                    <a:pt x="3437778" y="456295"/>
                  </a:lnTo>
                  <a:lnTo>
                    <a:pt x="3430575" y="456688"/>
                  </a:lnTo>
                  <a:lnTo>
                    <a:pt x="3422586" y="456819"/>
                  </a:lnTo>
                  <a:lnTo>
                    <a:pt x="3449828" y="456819"/>
                  </a:lnTo>
                  <a:lnTo>
                    <a:pt x="3449828" y="454723"/>
                  </a:lnTo>
                  <a:close/>
                </a:path>
                <a:path w="4243070" h="522605">
                  <a:moveTo>
                    <a:pt x="3449828" y="136906"/>
                  </a:moveTo>
                  <a:lnTo>
                    <a:pt x="3261232" y="136906"/>
                  </a:lnTo>
                  <a:lnTo>
                    <a:pt x="3261232" y="192786"/>
                  </a:lnTo>
                  <a:lnTo>
                    <a:pt x="3449828" y="192786"/>
                  </a:lnTo>
                  <a:lnTo>
                    <a:pt x="3449828" y="136906"/>
                  </a:lnTo>
                  <a:close/>
                </a:path>
                <a:path w="4243070" h="522605">
                  <a:moveTo>
                    <a:pt x="3388359" y="30035"/>
                  </a:moveTo>
                  <a:lnTo>
                    <a:pt x="3312922" y="30035"/>
                  </a:lnTo>
                  <a:lnTo>
                    <a:pt x="3312922" y="136906"/>
                  </a:lnTo>
                  <a:lnTo>
                    <a:pt x="3388359" y="136906"/>
                  </a:lnTo>
                  <a:lnTo>
                    <a:pt x="3388359" y="30035"/>
                  </a:lnTo>
                  <a:close/>
                </a:path>
                <a:path w="4243070" h="522605">
                  <a:moveTo>
                    <a:pt x="3567874" y="8382"/>
                  </a:moveTo>
                  <a:lnTo>
                    <a:pt x="3492436" y="8382"/>
                  </a:lnTo>
                  <a:lnTo>
                    <a:pt x="3492436" y="83820"/>
                  </a:lnTo>
                  <a:lnTo>
                    <a:pt x="3567874" y="83820"/>
                  </a:lnTo>
                  <a:lnTo>
                    <a:pt x="3567874" y="8382"/>
                  </a:lnTo>
                  <a:close/>
                </a:path>
                <a:path w="4243070" h="522605">
                  <a:moveTo>
                    <a:pt x="3567874" y="136906"/>
                  </a:moveTo>
                  <a:lnTo>
                    <a:pt x="3492436" y="136906"/>
                  </a:lnTo>
                  <a:lnTo>
                    <a:pt x="3492436" y="512699"/>
                  </a:lnTo>
                  <a:lnTo>
                    <a:pt x="3567874" y="512699"/>
                  </a:lnTo>
                  <a:lnTo>
                    <a:pt x="3567874" y="136906"/>
                  </a:lnTo>
                  <a:close/>
                </a:path>
                <a:path w="4243070" h="522605">
                  <a:moveTo>
                    <a:pt x="3715245" y="136906"/>
                  </a:moveTo>
                  <a:lnTo>
                    <a:pt x="3643998" y="136906"/>
                  </a:lnTo>
                  <a:lnTo>
                    <a:pt x="3643998" y="512699"/>
                  </a:lnTo>
                  <a:lnTo>
                    <a:pt x="3719436" y="512699"/>
                  </a:lnTo>
                  <a:lnTo>
                    <a:pt x="3719436" y="260540"/>
                  </a:lnTo>
                  <a:lnTo>
                    <a:pt x="3724500" y="227863"/>
                  </a:lnTo>
                  <a:lnTo>
                    <a:pt x="3737946" y="205009"/>
                  </a:lnTo>
                  <a:lnTo>
                    <a:pt x="3757155" y="191585"/>
                  </a:lnTo>
                  <a:lnTo>
                    <a:pt x="3779507" y="187198"/>
                  </a:lnTo>
                  <a:lnTo>
                    <a:pt x="3901602" y="187198"/>
                  </a:lnTo>
                  <a:lnTo>
                    <a:pt x="3900762" y="181053"/>
                  </a:lnTo>
                  <a:lnTo>
                    <a:pt x="3900678" y="180911"/>
                  </a:lnTo>
                  <a:lnTo>
                    <a:pt x="3715245" y="180911"/>
                  </a:lnTo>
                  <a:lnTo>
                    <a:pt x="3715245" y="136906"/>
                  </a:lnTo>
                  <a:close/>
                </a:path>
                <a:path w="4243070" h="522605">
                  <a:moveTo>
                    <a:pt x="3901602" y="187198"/>
                  </a:moveTo>
                  <a:lnTo>
                    <a:pt x="3779507" y="187198"/>
                  </a:lnTo>
                  <a:lnTo>
                    <a:pt x="3804194" y="190712"/>
                  </a:lnTo>
                  <a:lnTo>
                    <a:pt x="3820369" y="202215"/>
                  </a:lnTo>
                  <a:lnTo>
                    <a:pt x="3829209" y="223148"/>
                  </a:lnTo>
                  <a:lnTo>
                    <a:pt x="3831894" y="254952"/>
                  </a:lnTo>
                  <a:lnTo>
                    <a:pt x="3831894" y="512699"/>
                  </a:lnTo>
                  <a:lnTo>
                    <a:pt x="3907332" y="512699"/>
                  </a:lnTo>
                  <a:lnTo>
                    <a:pt x="3907332" y="229108"/>
                  </a:lnTo>
                  <a:lnTo>
                    <a:pt x="3901602" y="187198"/>
                  </a:lnTo>
                  <a:close/>
                </a:path>
                <a:path w="4243070" h="522605">
                  <a:moveTo>
                    <a:pt x="3813733" y="127127"/>
                  </a:moveTo>
                  <a:lnTo>
                    <a:pt x="3783643" y="130815"/>
                  </a:lnTo>
                  <a:lnTo>
                    <a:pt x="3756893" y="141446"/>
                  </a:lnTo>
                  <a:lnTo>
                    <a:pt x="3734464" y="158363"/>
                  </a:lnTo>
                  <a:lnTo>
                    <a:pt x="3717340" y="180911"/>
                  </a:lnTo>
                  <a:lnTo>
                    <a:pt x="3900678" y="180911"/>
                  </a:lnTo>
                  <a:lnTo>
                    <a:pt x="3882012" y="149566"/>
                  </a:lnTo>
                  <a:lnTo>
                    <a:pt x="3852522" y="132354"/>
                  </a:lnTo>
                  <a:lnTo>
                    <a:pt x="3813733" y="127127"/>
                  </a:lnTo>
                  <a:close/>
                </a:path>
                <a:path w="4243070" h="522605">
                  <a:moveTo>
                    <a:pt x="4136428" y="433070"/>
                  </a:moveTo>
                  <a:lnTo>
                    <a:pt x="4056799" y="433070"/>
                  </a:lnTo>
                  <a:lnTo>
                    <a:pt x="4056799" y="512699"/>
                  </a:lnTo>
                  <a:lnTo>
                    <a:pt x="4136428" y="512699"/>
                  </a:lnTo>
                  <a:lnTo>
                    <a:pt x="4136428" y="433070"/>
                  </a:lnTo>
                  <a:close/>
                </a:path>
                <a:path w="4243070" h="522605">
                  <a:moveTo>
                    <a:pt x="4224417" y="64262"/>
                  </a:moveTo>
                  <a:lnTo>
                    <a:pt x="4106392" y="64262"/>
                  </a:lnTo>
                  <a:lnTo>
                    <a:pt x="4133208" y="70330"/>
                  </a:lnTo>
                  <a:lnTo>
                    <a:pt x="4150660" y="86614"/>
                  </a:lnTo>
                  <a:lnTo>
                    <a:pt x="4160122" y="110232"/>
                  </a:lnTo>
                  <a:lnTo>
                    <a:pt x="4162971" y="138303"/>
                  </a:lnTo>
                  <a:lnTo>
                    <a:pt x="4155468" y="180937"/>
                  </a:lnTo>
                  <a:lnTo>
                    <a:pt x="4136712" y="212085"/>
                  </a:lnTo>
                  <a:lnTo>
                    <a:pt x="4087947" y="262894"/>
                  </a:lnTo>
                  <a:lnTo>
                    <a:pt x="4069191" y="294042"/>
                  </a:lnTo>
                  <a:lnTo>
                    <a:pt x="4061688" y="336677"/>
                  </a:lnTo>
                  <a:lnTo>
                    <a:pt x="4061688" y="378587"/>
                  </a:lnTo>
                  <a:lnTo>
                    <a:pt x="4132935" y="378587"/>
                  </a:lnTo>
                  <a:lnTo>
                    <a:pt x="4132935" y="349250"/>
                  </a:lnTo>
                  <a:lnTo>
                    <a:pt x="4141058" y="316889"/>
                  </a:lnTo>
                  <a:lnTo>
                    <a:pt x="4161367" y="288972"/>
                  </a:lnTo>
                  <a:lnTo>
                    <a:pt x="4187767" y="261326"/>
                  </a:lnTo>
                  <a:lnTo>
                    <a:pt x="4214168" y="229780"/>
                  </a:lnTo>
                  <a:lnTo>
                    <a:pt x="4234476" y="190163"/>
                  </a:lnTo>
                  <a:lnTo>
                    <a:pt x="4242600" y="138303"/>
                  </a:lnTo>
                  <a:lnTo>
                    <a:pt x="4236743" y="91095"/>
                  </a:lnTo>
                  <a:lnTo>
                    <a:pt x="4224417" y="64262"/>
                  </a:lnTo>
                  <a:close/>
                </a:path>
                <a:path w="4243070" h="522605">
                  <a:moveTo>
                    <a:pt x="4105694" y="4191"/>
                  </a:moveTo>
                  <a:lnTo>
                    <a:pt x="4052758" y="12299"/>
                  </a:lnTo>
                  <a:lnTo>
                    <a:pt x="4013805" y="34857"/>
                  </a:lnTo>
                  <a:lnTo>
                    <a:pt x="3987558" y="69218"/>
                  </a:lnTo>
                  <a:lnTo>
                    <a:pt x="3972744" y="112732"/>
                  </a:lnTo>
                  <a:lnTo>
                    <a:pt x="3968089" y="162750"/>
                  </a:lnTo>
                  <a:lnTo>
                    <a:pt x="4043527" y="162750"/>
                  </a:lnTo>
                  <a:lnTo>
                    <a:pt x="4046670" y="122608"/>
                  </a:lnTo>
                  <a:lnTo>
                    <a:pt x="4057148" y="91503"/>
                  </a:lnTo>
                  <a:lnTo>
                    <a:pt x="4076531" y="71399"/>
                  </a:lnTo>
                  <a:lnTo>
                    <a:pt x="4106392" y="64262"/>
                  </a:lnTo>
                  <a:lnTo>
                    <a:pt x="4224417" y="64262"/>
                  </a:lnTo>
                  <a:lnTo>
                    <a:pt x="4219555" y="53678"/>
                  </a:lnTo>
                  <a:lnTo>
                    <a:pt x="4191604" y="26453"/>
                  </a:lnTo>
                  <a:lnTo>
                    <a:pt x="4153460" y="9823"/>
                  </a:lnTo>
                  <a:lnTo>
                    <a:pt x="4105694" y="4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3583" y="1149046"/>
              <a:ext cx="6871716" cy="514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894" y="378664"/>
              <a:ext cx="8482431" cy="6412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E41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81910" y="6976135"/>
              <a:ext cx="10239375" cy="467359"/>
            </a:xfrm>
            <a:custGeom>
              <a:avLst/>
              <a:gdLst/>
              <a:ahLst/>
              <a:cxnLst/>
              <a:rect l="l" t="t" r="r" b="b"/>
              <a:pathLst>
                <a:path w="10239375" h="467359">
                  <a:moveTo>
                    <a:pt x="256032" y="407314"/>
                  </a:moveTo>
                  <a:lnTo>
                    <a:pt x="59486" y="407314"/>
                  </a:lnTo>
                  <a:lnTo>
                    <a:pt x="66725" y="385267"/>
                  </a:lnTo>
                  <a:lnTo>
                    <a:pt x="77597" y="364794"/>
                  </a:lnTo>
                  <a:lnTo>
                    <a:pt x="91859" y="346024"/>
                  </a:lnTo>
                  <a:lnTo>
                    <a:pt x="109270" y="329082"/>
                  </a:lnTo>
                  <a:lnTo>
                    <a:pt x="173926" y="272834"/>
                  </a:lnTo>
                  <a:lnTo>
                    <a:pt x="208000" y="241020"/>
                  </a:lnTo>
                  <a:lnTo>
                    <a:pt x="233159" y="207454"/>
                  </a:lnTo>
                  <a:lnTo>
                    <a:pt x="248754" y="168910"/>
                  </a:lnTo>
                  <a:lnTo>
                    <a:pt x="254088" y="122186"/>
                  </a:lnTo>
                  <a:lnTo>
                    <a:pt x="251498" y="94335"/>
                  </a:lnTo>
                  <a:lnTo>
                    <a:pt x="241388" y="62141"/>
                  </a:lnTo>
                  <a:lnTo>
                    <a:pt x="220306" y="31648"/>
                  </a:lnTo>
                  <a:lnTo>
                    <a:pt x="184746" y="8915"/>
                  </a:lnTo>
                  <a:lnTo>
                    <a:pt x="131254" y="0"/>
                  </a:lnTo>
                  <a:lnTo>
                    <a:pt x="81737" y="6870"/>
                  </a:lnTo>
                  <a:lnTo>
                    <a:pt x="45008" y="26428"/>
                  </a:lnTo>
                  <a:lnTo>
                    <a:pt x="20040" y="57111"/>
                  </a:lnTo>
                  <a:lnTo>
                    <a:pt x="5816" y="97307"/>
                  </a:lnTo>
                  <a:lnTo>
                    <a:pt x="1295" y="145465"/>
                  </a:lnTo>
                  <a:lnTo>
                    <a:pt x="58191" y="145465"/>
                  </a:lnTo>
                  <a:lnTo>
                    <a:pt x="59601" y="119100"/>
                  </a:lnTo>
                  <a:lnTo>
                    <a:pt x="67970" y="86309"/>
                  </a:lnTo>
                  <a:lnTo>
                    <a:pt x="89560" y="58356"/>
                  </a:lnTo>
                  <a:lnTo>
                    <a:pt x="130606" y="46545"/>
                  </a:lnTo>
                  <a:lnTo>
                    <a:pt x="161747" y="53911"/>
                  </a:lnTo>
                  <a:lnTo>
                    <a:pt x="182333" y="73050"/>
                  </a:lnTo>
                  <a:lnTo>
                    <a:pt x="193700" y="99466"/>
                  </a:lnTo>
                  <a:lnTo>
                    <a:pt x="197192" y="128663"/>
                  </a:lnTo>
                  <a:lnTo>
                    <a:pt x="192887" y="162648"/>
                  </a:lnTo>
                  <a:lnTo>
                    <a:pt x="180632" y="190639"/>
                  </a:lnTo>
                  <a:lnTo>
                    <a:pt x="161467" y="215112"/>
                  </a:lnTo>
                  <a:lnTo>
                    <a:pt x="136423" y="238569"/>
                  </a:lnTo>
                  <a:lnTo>
                    <a:pt x="98920" y="270243"/>
                  </a:lnTo>
                  <a:lnTo>
                    <a:pt x="61925" y="306082"/>
                  </a:lnTo>
                  <a:lnTo>
                    <a:pt x="30314" y="348475"/>
                  </a:lnTo>
                  <a:lnTo>
                    <a:pt x="8280" y="398627"/>
                  </a:lnTo>
                  <a:lnTo>
                    <a:pt x="0" y="457746"/>
                  </a:lnTo>
                  <a:lnTo>
                    <a:pt x="256032" y="457746"/>
                  </a:lnTo>
                  <a:lnTo>
                    <a:pt x="256032" y="407314"/>
                  </a:lnTo>
                  <a:close/>
                </a:path>
                <a:path w="10239375" h="467359">
                  <a:moveTo>
                    <a:pt x="5011001" y="407314"/>
                  </a:moveTo>
                  <a:lnTo>
                    <a:pt x="4814455" y="407314"/>
                  </a:lnTo>
                  <a:lnTo>
                    <a:pt x="4821694" y="385267"/>
                  </a:lnTo>
                  <a:lnTo>
                    <a:pt x="4832553" y="364794"/>
                  </a:lnTo>
                  <a:lnTo>
                    <a:pt x="4846828" y="346024"/>
                  </a:lnTo>
                  <a:lnTo>
                    <a:pt x="4864239" y="329082"/>
                  </a:lnTo>
                  <a:lnTo>
                    <a:pt x="4928895" y="272834"/>
                  </a:lnTo>
                  <a:lnTo>
                    <a:pt x="4962969" y="241020"/>
                  </a:lnTo>
                  <a:lnTo>
                    <a:pt x="4988128" y="207454"/>
                  </a:lnTo>
                  <a:lnTo>
                    <a:pt x="5003711" y="168910"/>
                  </a:lnTo>
                  <a:lnTo>
                    <a:pt x="5009058" y="122186"/>
                  </a:lnTo>
                  <a:lnTo>
                    <a:pt x="5006467" y="94335"/>
                  </a:lnTo>
                  <a:lnTo>
                    <a:pt x="4985575" y="46545"/>
                  </a:lnTo>
                  <a:lnTo>
                    <a:pt x="4939716" y="8915"/>
                  </a:lnTo>
                  <a:lnTo>
                    <a:pt x="4886223" y="0"/>
                  </a:lnTo>
                  <a:lnTo>
                    <a:pt x="4836706" y="6870"/>
                  </a:lnTo>
                  <a:lnTo>
                    <a:pt x="4799977" y="26428"/>
                  </a:lnTo>
                  <a:lnTo>
                    <a:pt x="4775009" y="57111"/>
                  </a:lnTo>
                  <a:lnTo>
                    <a:pt x="4760785" y="97307"/>
                  </a:lnTo>
                  <a:lnTo>
                    <a:pt x="4756264" y="145465"/>
                  </a:lnTo>
                  <a:lnTo>
                    <a:pt x="4813160" y="145465"/>
                  </a:lnTo>
                  <a:lnTo>
                    <a:pt x="4814570" y="119100"/>
                  </a:lnTo>
                  <a:lnTo>
                    <a:pt x="4822939" y="86309"/>
                  </a:lnTo>
                  <a:lnTo>
                    <a:pt x="4844529" y="58356"/>
                  </a:lnTo>
                  <a:lnTo>
                    <a:pt x="4885575" y="46545"/>
                  </a:lnTo>
                  <a:lnTo>
                    <a:pt x="4916716" y="53911"/>
                  </a:lnTo>
                  <a:lnTo>
                    <a:pt x="4937290" y="73050"/>
                  </a:lnTo>
                  <a:lnTo>
                    <a:pt x="4948669" y="99466"/>
                  </a:lnTo>
                  <a:lnTo>
                    <a:pt x="4952162" y="128663"/>
                  </a:lnTo>
                  <a:lnTo>
                    <a:pt x="4947856" y="162648"/>
                  </a:lnTo>
                  <a:lnTo>
                    <a:pt x="4935601" y="190639"/>
                  </a:lnTo>
                  <a:lnTo>
                    <a:pt x="4916436" y="215112"/>
                  </a:lnTo>
                  <a:lnTo>
                    <a:pt x="4891392" y="238569"/>
                  </a:lnTo>
                  <a:lnTo>
                    <a:pt x="4853889" y="270243"/>
                  </a:lnTo>
                  <a:lnTo>
                    <a:pt x="4816881" y="306082"/>
                  </a:lnTo>
                  <a:lnTo>
                    <a:pt x="4785271" y="348475"/>
                  </a:lnTo>
                  <a:lnTo>
                    <a:pt x="4763249" y="398627"/>
                  </a:lnTo>
                  <a:lnTo>
                    <a:pt x="4754969" y="457746"/>
                  </a:lnTo>
                  <a:lnTo>
                    <a:pt x="5011001" y="457746"/>
                  </a:lnTo>
                  <a:lnTo>
                    <a:pt x="5011001" y="407314"/>
                  </a:lnTo>
                  <a:close/>
                </a:path>
                <a:path w="10239375" h="467359">
                  <a:moveTo>
                    <a:pt x="5325859" y="310337"/>
                  </a:moveTo>
                  <a:lnTo>
                    <a:pt x="5321058" y="262496"/>
                  </a:lnTo>
                  <a:lnTo>
                    <a:pt x="5306657" y="222478"/>
                  </a:lnTo>
                  <a:lnTo>
                    <a:pt x="5282704" y="191909"/>
                  </a:lnTo>
                  <a:lnTo>
                    <a:pt x="5268963" y="183896"/>
                  </a:lnTo>
                  <a:lnTo>
                    <a:pt x="5268963" y="318096"/>
                  </a:lnTo>
                  <a:lnTo>
                    <a:pt x="5265648" y="355117"/>
                  </a:lnTo>
                  <a:lnTo>
                    <a:pt x="5254091" y="389293"/>
                  </a:lnTo>
                  <a:lnTo>
                    <a:pt x="5231866" y="414375"/>
                  </a:lnTo>
                  <a:lnTo>
                    <a:pt x="5196548" y="424129"/>
                  </a:lnTo>
                  <a:lnTo>
                    <a:pt x="5161229" y="414375"/>
                  </a:lnTo>
                  <a:lnTo>
                    <a:pt x="5139017" y="389293"/>
                  </a:lnTo>
                  <a:lnTo>
                    <a:pt x="5127460" y="355117"/>
                  </a:lnTo>
                  <a:lnTo>
                    <a:pt x="5124145" y="318096"/>
                  </a:lnTo>
                  <a:lnTo>
                    <a:pt x="5127002" y="281063"/>
                  </a:lnTo>
                  <a:lnTo>
                    <a:pt x="5137797" y="246888"/>
                  </a:lnTo>
                  <a:lnTo>
                    <a:pt x="5159870" y="221805"/>
                  </a:lnTo>
                  <a:lnTo>
                    <a:pt x="5179542" y="216585"/>
                  </a:lnTo>
                  <a:lnTo>
                    <a:pt x="5196548" y="212064"/>
                  </a:lnTo>
                  <a:lnTo>
                    <a:pt x="5233238" y="221805"/>
                  </a:lnTo>
                  <a:lnTo>
                    <a:pt x="5255311" y="246888"/>
                  </a:lnTo>
                  <a:lnTo>
                    <a:pt x="5266106" y="281063"/>
                  </a:lnTo>
                  <a:lnTo>
                    <a:pt x="5268963" y="318096"/>
                  </a:lnTo>
                  <a:lnTo>
                    <a:pt x="5268963" y="183896"/>
                  </a:lnTo>
                  <a:lnTo>
                    <a:pt x="5249227" y="172377"/>
                  </a:lnTo>
                  <a:lnTo>
                    <a:pt x="5206250" y="165506"/>
                  </a:lnTo>
                  <a:lnTo>
                    <a:pt x="5172799" y="171030"/>
                  </a:lnTo>
                  <a:lnTo>
                    <a:pt x="5147094" y="184492"/>
                  </a:lnTo>
                  <a:lnTo>
                    <a:pt x="5129149" y="201244"/>
                  </a:lnTo>
                  <a:lnTo>
                    <a:pt x="5118963" y="216585"/>
                  </a:lnTo>
                  <a:lnTo>
                    <a:pt x="5117681" y="216585"/>
                  </a:lnTo>
                  <a:lnTo>
                    <a:pt x="5117681" y="180378"/>
                  </a:lnTo>
                  <a:lnTo>
                    <a:pt x="5119675" y="148767"/>
                  </a:lnTo>
                  <a:lnTo>
                    <a:pt x="5129720" y="102552"/>
                  </a:lnTo>
                  <a:lnTo>
                    <a:pt x="5153952" y="60820"/>
                  </a:lnTo>
                  <a:lnTo>
                    <a:pt x="5198491" y="42672"/>
                  </a:lnTo>
                  <a:lnTo>
                    <a:pt x="5224259" y="47713"/>
                  </a:lnTo>
                  <a:lnTo>
                    <a:pt x="5243106" y="61734"/>
                  </a:lnTo>
                  <a:lnTo>
                    <a:pt x="5254688" y="83032"/>
                  </a:lnTo>
                  <a:lnTo>
                    <a:pt x="5258625" y="109905"/>
                  </a:lnTo>
                  <a:lnTo>
                    <a:pt x="5315521" y="109905"/>
                  </a:lnTo>
                  <a:lnTo>
                    <a:pt x="5297411" y="46951"/>
                  </a:lnTo>
                  <a:lnTo>
                    <a:pt x="5262600" y="14173"/>
                  </a:lnTo>
                  <a:lnTo>
                    <a:pt x="5199786" y="0"/>
                  </a:lnTo>
                  <a:lnTo>
                    <a:pt x="5155768" y="6426"/>
                  </a:lnTo>
                  <a:lnTo>
                    <a:pt x="5097564" y="51346"/>
                  </a:lnTo>
                  <a:lnTo>
                    <a:pt x="5080584" y="85496"/>
                  </a:lnTo>
                  <a:lnTo>
                    <a:pt x="5069814" y="124561"/>
                  </a:lnTo>
                  <a:lnTo>
                    <a:pt x="5063871" y="166370"/>
                  </a:lnTo>
                  <a:lnTo>
                    <a:pt x="5061318" y="208762"/>
                  </a:lnTo>
                  <a:lnTo>
                    <a:pt x="5060785" y="249555"/>
                  </a:lnTo>
                  <a:lnTo>
                    <a:pt x="5061661" y="291515"/>
                  </a:lnTo>
                  <a:lnTo>
                    <a:pt x="5065534" y="334187"/>
                  </a:lnTo>
                  <a:lnTo>
                    <a:pt x="5074323" y="374954"/>
                  </a:lnTo>
                  <a:lnTo>
                    <a:pt x="5089918" y="411213"/>
                  </a:lnTo>
                  <a:lnTo>
                    <a:pt x="5149126" y="459752"/>
                  </a:lnTo>
                  <a:lnTo>
                    <a:pt x="5196548" y="466801"/>
                  </a:lnTo>
                  <a:lnTo>
                    <a:pt x="5242776" y="459028"/>
                  </a:lnTo>
                  <a:lnTo>
                    <a:pt x="5278933" y="437235"/>
                  </a:lnTo>
                  <a:lnTo>
                    <a:pt x="5289080" y="424129"/>
                  </a:lnTo>
                  <a:lnTo>
                    <a:pt x="5304917" y="403669"/>
                  </a:lnTo>
                  <a:lnTo>
                    <a:pt x="5320601" y="360616"/>
                  </a:lnTo>
                  <a:lnTo>
                    <a:pt x="5325859" y="310337"/>
                  </a:lnTo>
                  <a:close/>
                </a:path>
                <a:path w="10239375" h="467359">
                  <a:moveTo>
                    <a:pt x="9922434" y="309689"/>
                  </a:moveTo>
                  <a:lnTo>
                    <a:pt x="9917100" y="257022"/>
                  </a:lnTo>
                  <a:lnTo>
                    <a:pt x="9901834" y="215036"/>
                  </a:lnTo>
                  <a:lnTo>
                    <a:pt x="9891382" y="201714"/>
                  </a:lnTo>
                  <a:lnTo>
                    <a:pt x="9884778" y="193306"/>
                  </a:lnTo>
                  <a:lnTo>
                    <a:pt x="9877730" y="184315"/>
                  </a:lnTo>
                  <a:lnTo>
                    <a:pt x="9845878" y="165455"/>
                  </a:lnTo>
                  <a:lnTo>
                    <a:pt x="9807346" y="159042"/>
                  </a:lnTo>
                  <a:lnTo>
                    <a:pt x="9784359" y="161213"/>
                  </a:lnTo>
                  <a:lnTo>
                    <a:pt x="9762655" y="167690"/>
                  </a:lnTo>
                  <a:lnTo>
                    <a:pt x="9743249" y="178396"/>
                  </a:lnTo>
                  <a:lnTo>
                    <a:pt x="9727184" y="193306"/>
                  </a:lnTo>
                  <a:lnTo>
                    <a:pt x="9725889" y="192011"/>
                  </a:lnTo>
                  <a:lnTo>
                    <a:pt x="9743986" y="59474"/>
                  </a:lnTo>
                  <a:lnTo>
                    <a:pt x="9904971" y="59474"/>
                  </a:lnTo>
                  <a:lnTo>
                    <a:pt x="9904971" y="9042"/>
                  </a:lnTo>
                  <a:lnTo>
                    <a:pt x="9700666" y="9042"/>
                  </a:lnTo>
                  <a:lnTo>
                    <a:pt x="9675457" y="243738"/>
                  </a:lnTo>
                  <a:lnTo>
                    <a:pt x="9724593" y="246329"/>
                  </a:lnTo>
                  <a:lnTo>
                    <a:pt x="9729140" y="234721"/>
                  </a:lnTo>
                  <a:lnTo>
                    <a:pt x="9742119" y="219900"/>
                  </a:lnTo>
                  <a:lnTo>
                    <a:pt x="9762503" y="207137"/>
                  </a:lnTo>
                  <a:lnTo>
                    <a:pt x="9789249" y="201714"/>
                  </a:lnTo>
                  <a:lnTo>
                    <a:pt x="9825444" y="210781"/>
                  </a:lnTo>
                  <a:lnTo>
                    <a:pt x="9848964" y="234518"/>
                  </a:lnTo>
                  <a:lnTo>
                    <a:pt x="9861702" y="267716"/>
                  </a:lnTo>
                  <a:lnTo>
                    <a:pt x="9865538" y="305155"/>
                  </a:lnTo>
                  <a:lnTo>
                    <a:pt x="9862909" y="343382"/>
                  </a:lnTo>
                  <a:lnTo>
                    <a:pt x="9852279" y="382092"/>
                  </a:lnTo>
                  <a:lnTo>
                    <a:pt x="9829533" y="412076"/>
                  </a:lnTo>
                  <a:lnTo>
                    <a:pt x="9790544" y="424116"/>
                  </a:lnTo>
                  <a:lnTo>
                    <a:pt x="9753981" y="414350"/>
                  </a:lnTo>
                  <a:lnTo>
                    <a:pt x="9732835" y="391058"/>
                  </a:lnTo>
                  <a:lnTo>
                    <a:pt x="9723082" y="363296"/>
                  </a:lnTo>
                  <a:lnTo>
                    <a:pt x="9720720" y="340067"/>
                  </a:lnTo>
                  <a:lnTo>
                    <a:pt x="9663824" y="340067"/>
                  </a:lnTo>
                  <a:lnTo>
                    <a:pt x="9676689" y="400596"/>
                  </a:lnTo>
                  <a:lnTo>
                    <a:pt x="9698164" y="432790"/>
                  </a:lnTo>
                  <a:lnTo>
                    <a:pt x="9734486" y="457149"/>
                  </a:lnTo>
                  <a:lnTo>
                    <a:pt x="9789249" y="466788"/>
                  </a:lnTo>
                  <a:lnTo>
                    <a:pt x="9839833" y="458635"/>
                  </a:lnTo>
                  <a:lnTo>
                    <a:pt x="9877463" y="436067"/>
                  </a:lnTo>
                  <a:lnTo>
                    <a:pt x="9886417" y="424116"/>
                  </a:lnTo>
                  <a:lnTo>
                    <a:pt x="9903104" y="401853"/>
                  </a:lnTo>
                  <a:lnTo>
                    <a:pt x="9917760" y="358800"/>
                  </a:lnTo>
                  <a:lnTo>
                    <a:pt x="9922434" y="309689"/>
                  </a:lnTo>
                  <a:close/>
                </a:path>
                <a:path w="10239375" h="467359">
                  <a:moveTo>
                    <a:pt x="10239235" y="300634"/>
                  </a:moveTo>
                  <a:lnTo>
                    <a:pt x="10187508" y="300634"/>
                  </a:lnTo>
                  <a:lnTo>
                    <a:pt x="10187508" y="89217"/>
                  </a:lnTo>
                  <a:lnTo>
                    <a:pt x="10187508" y="0"/>
                  </a:lnTo>
                  <a:lnTo>
                    <a:pt x="10133203" y="0"/>
                  </a:lnTo>
                  <a:lnTo>
                    <a:pt x="10133203" y="89217"/>
                  </a:lnTo>
                  <a:lnTo>
                    <a:pt x="10133203" y="300634"/>
                  </a:lnTo>
                  <a:lnTo>
                    <a:pt x="10016820" y="300634"/>
                  </a:lnTo>
                  <a:lnTo>
                    <a:pt x="10131908" y="89217"/>
                  </a:lnTo>
                  <a:lnTo>
                    <a:pt x="10133203" y="89217"/>
                  </a:lnTo>
                  <a:lnTo>
                    <a:pt x="10133203" y="0"/>
                  </a:lnTo>
                  <a:lnTo>
                    <a:pt x="9967684" y="296113"/>
                  </a:lnTo>
                  <a:lnTo>
                    <a:pt x="9967684" y="347179"/>
                  </a:lnTo>
                  <a:lnTo>
                    <a:pt x="10133203" y="347179"/>
                  </a:lnTo>
                  <a:lnTo>
                    <a:pt x="10133203" y="457746"/>
                  </a:lnTo>
                  <a:lnTo>
                    <a:pt x="10187508" y="457746"/>
                  </a:lnTo>
                  <a:lnTo>
                    <a:pt x="10187508" y="347179"/>
                  </a:lnTo>
                  <a:lnTo>
                    <a:pt x="10239235" y="347179"/>
                  </a:lnTo>
                  <a:lnTo>
                    <a:pt x="10239235" y="3006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AC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4788" y="1595765"/>
              <a:ext cx="5381167" cy="6412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0672" y="765947"/>
              <a:ext cx="7674292" cy="632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AC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15592" y="6579145"/>
              <a:ext cx="12147550" cy="1252220"/>
            </a:xfrm>
            <a:custGeom>
              <a:avLst/>
              <a:gdLst/>
              <a:ahLst/>
              <a:cxnLst/>
              <a:rect l="l" t="t" r="r" b="b"/>
              <a:pathLst>
                <a:path w="12147550" h="1252220">
                  <a:moveTo>
                    <a:pt x="230809" y="1143076"/>
                  </a:moveTo>
                  <a:lnTo>
                    <a:pt x="223393" y="1100543"/>
                  </a:lnTo>
                  <a:lnTo>
                    <a:pt x="176809" y="1056703"/>
                  </a:lnTo>
                  <a:lnTo>
                    <a:pt x="114782" y="1035748"/>
                  </a:lnTo>
                  <a:lnTo>
                    <a:pt x="87439" y="1024521"/>
                  </a:lnTo>
                  <a:lnTo>
                    <a:pt x="68110" y="1008087"/>
                  </a:lnTo>
                  <a:lnTo>
                    <a:pt x="60769" y="982738"/>
                  </a:lnTo>
                  <a:lnTo>
                    <a:pt x="67106" y="953998"/>
                  </a:lnTo>
                  <a:lnTo>
                    <a:pt x="82346" y="938047"/>
                  </a:lnTo>
                  <a:lnTo>
                    <a:pt x="100863" y="931189"/>
                  </a:lnTo>
                  <a:lnTo>
                    <a:pt x="117017" y="929728"/>
                  </a:lnTo>
                  <a:lnTo>
                    <a:pt x="141643" y="934161"/>
                  </a:lnTo>
                  <a:lnTo>
                    <a:pt x="157353" y="947178"/>
                  </a:lnTo>
                  <a:lnTo>
                    <a:pt x="165658" y="968463"/>
                  </a:lnTo>
                  <a:lnTo>
                    <a:pt x="168097" y="997610"/>
                  </a:lnTo>
                  <a:lnTo>
                    <a:pt x="222402" y="997610"/>
                  </a:lnTo>
                  <a:lnTo>
                    <a:pt x="208470" y="929728"/>
                  </a:lnTo>
                  <a:lnTo>
                    <a:pt x="176034" y="898601"/>
                  </a:lnTo>
                  <a:lnTo>
                    <a:pt x="117017" y="887056"/>
                  </a:lnTo>
                  <a:lnTo>
                    <a:pt x="74371" y="892911"/>
                  </a:lnTo>
                  <a:lnTo>
                    <a:pt x="39192" y="910653"/>
                  </a:lnTo>
                  <a:lnTo>
                    <a:pt x="15278" y="940511"/>
                  </a:lnTo>
                  <a:lnTo>
                    <a:pt x="6464" y="982738"/>
                  </a:lnTo>
                  <a:lnTo>
                    <a:pt x="13893" y="1026096"/>
                  </a:lnTo>
                  <a:lnTo>
                    <a:pt x="33375" y="1053211"/>
                  </a:lnTo>
                  <a:lnTo>
                    <a:pt x="60744" y="1069657"/>
                  </a:lnTo>
                  <a:lnTo>
                    <a:pt x="91808" y="1081011"/>
                  </a:lnTo>
                  <a:lnTo>
                    <a:pt x="122504" y="1091209"/>
                  </a:lnTo>
                  <a:lnTo>
                    <a:pt x="149669" y="1103884"/>
                  </a:lnTo>
                  <a:lnTo>
                    <a:pt x="169087" y="1122743"/>
                  </a:lnTo>
                  <a:lnTo>
                    <a:pt x="176504" y="1151483"/>
                  </a:lnTo>
                  <a:lnTo>
                    <a:pt x="169964" y="1181201"/>
                  </a:lnTo>
                  <a:lnTo>
                    <a:pt x="154279" y="1198689"/>
                  </a:lnTo>
                  <a:lnTo>
                    <a:pt x="135318" y="1206944"/>
                  </a:lnTo>
                  <a:lnTo>
                    <a:pt x="118960" y="1209027"/>
                  </a:lnTo>
                  <a:lnTo>
                    <a:pt x="86220" y="1202410"/>
                  </a:lnTo>
                  <a:lnTo>
                    <a:pt x="66509" y="1184706"/>
                  </a:lnTo>
                  <a:lnTo>
                    <a:pt x="56857" y="1159116"/>
                  </a:lnTo>
                  <a:lnTo>
                    <a:pt x="54305" y="1128852"/>
                  </a:lnTo>
                  <a:lnTo>
                    <a:pt x="0" y="1128852"/>
                  </a:lnTo>
                  <a:lnTo>
                    <a:pt x="7988" y="1187462"/>
                  </a:lnTo>
                  <a:lnTo>
                    <a:pt x="61404" y="1242339"/>
                  </a:lnTo>
                  <a:lnTo>
                    <a:pt x="118960" y="1251699"/>
                  </a:lnTo>
                  <a:lnTo>
                    <a:pt x="163715" y="1244917"/>
                  </a:lnTo>
                  <a:lnTo>
                    <a:pt x="199136" y="1224546"/>
                  </a:lnTo>
                  <a:lnTo>
                    <a:pt x="209778" y="1209027"/>
                  </a:lnTo>
                  <a:lnTo>
                    <a:pt x="222427" y="1190599"/>
                  </a:lnTo>
                  <a:lnTo>
                    <a:pt x="230809" y="1143076"/>
                  </a:lnTo>
                  <a:close/>
                </a:path>
                <a:path w="12147550" h="1252220">
                  <a:moveTo>
                    <a:pt x="501700" y="1001483"/>
                  </a:moveTo>
                  <a:lnTo>
                    <a:pt x="482168" y="929728"/>
                  </a:lnTo>
                  <a:lnTo>
                    <a:pt x="448513" y="899388"/>
                  </a:lnTo>
                  <a:lnTo>
                    <a:pt x="391147" y="887056"/>
                  </a:lnTo>
                  <a:lnTo>
                    <a:pt x="344957" y="894930"/>
                  </a:lnTo>
                  <a:lnTo>
                    <a:pt x="311721" y="916393"/>
                  </a:lnTo>
                  <a:lnTo>
                    <a:pt x="289394" y="948232"/>
                  </a:lnTo>
                  <a:lnTo>
                    <a:pt x="275971" y="987247"/>
                  </a:lnTo>
                  <a:lnTo>
                    <a:pt x="269392" y="1030198"/>
                  </a:lnTo>
                  <a:lnTo>
                    <a:pt x="267652" y="1073899"/>
                  </a:lnTo>
                  <a:lnTo>
                    <a:pt x="271970" y="1138326"/>
                  </a:lnTo>
                  <a:lnTo>
                    <a:pt x="285407" y="1188161"/>
                  </a:lnTo>
                  <a:lnTo>
                    <a:pt x="308724" y="1223568"/>
                  </a:lnTo>
                  <a:lnTo>
                    <a:pt x="342633" y="1244688"/>
                  </a:lnTo>
                  <a:lnTo>
                    <a:pt x="387908" y="1251699"/>
                  </a:lnTo>
                  <a:lnTo>
                    <a:pt x="442239" y="1239139"/>
                  </a:lnTo>
                  <a:lnTo>
                    <a:pt x="475513" y="1209027"/>
                  </a:lnTo>
                  <a:lnTo>
                    <a:pt x="477291" y="1207414"/>
                  </a:lnTo>
                  <a:lnTo>
                    <a:pt x="496112" y="1165504"/>
                  </a:lnTo>
                  <a:lnTo>
                    <a:pt x="501700" y="1122387"/>
                  </a:lnTo>
                  <a:lnTo>
                    <a:pt x="447395" y="1122387"/>
                  </a:lnTo>
                  <a:lnTo>
                    <a:pt x="445058" y="1151750"/>
                  </a:lnTo>
                  <a:lnTo>
                    <a:pt x="436410" y="1179779"/>
                  </a:lnTo>
                  <a:lnTo>
                    <a:pt x="419023" y="1200772"/>
                  </a:lnTo>
                  <a:lnTo>
                    <a:pt x="390499" y="1209027"/>
                  </a:lnTo>
                  <a:lnTo>
                    <a:pt x="352653" y="1194092"/>
                  </a:lnTo>
                  <a:lnTo>
                    <a:pt x="333032" y="1157871"/>
                  </a:lnTo>
                  <a:lnTo>
                    <a:pt x="325678" y="1113294"/>
                  </a:lnTo>
                  <a:lnTo>
                    <a:pt x="324548" y="1073251"/>
                  </a:lnTo>
                  <a:lnTo>
                    <a:pt x="330428" y="997369"/>
                  </a:lnTo>
                  <a:lnTo>
                    <a:pt x="345897" y="953973"/>
                  </a:lnTo>
                  <a:lnTo>
                    <a:pt x="367652" y="934339"/>
                  </a:lnTo>
                  <a:lnTo>
                    <a:pt x="392442" y="929728"/>
                  </a:lnTo>
                  <a:lnTo>
                    <a:pt x="418490" y="936218"/>
                  </a:lnTo>
                  <a:lnTo>
                    <a:pt x="435432" y="953008"/>
                  </a:lnTo>
                  <a:lnTo>
                    <a:pt x="444627" y="976096"/>
                  </a:lnTo>
                  <a:lnTo>
                    <a:pt x="447395" y="1001483"/>
                  </a:lnTo>
                  <a:lnTo>
                    <a:pt x="501700" y="1001483"/>
                  </a:lnTo>
                  <a:close/>
                </a:path>
                <a:path w="12147550" h="1252220">
                  <a:moveTo>
                    <a:pt x="786180" y="996962"/>
                  </a:moveTo>
                  <a:lnTo>
                    <a:pt x="784885" y="962342"/>
                  </a:lnTo>
                  <a:lnTo>
                    <a:pt x="777176" y="933602"/>
                  </a:lnTo>
                  <a:lnTo>
                    <a:pt x="775271" y="926490"/>
                  </a:lnTo>
                  <a:lnTo>
                    <a:pt x="748817" y="898410"/>
                  </a:lnTo>
                  <a:lnTo>
                    <a:pt x="696950" y="887056"/>
                  </a:lnTo>
                  <a:lnTo>
                    <a:pt x="672833" y="890638"/>
                  </a:lnTo>
                  <a:lnTo>
                    <a:pt x="648957" y="900633"/>
                  </a:lnTo>
                  <a:lnTo>
                    <a:pt x="628218" y="915974"/>
                  </a:lnTo>
                  <a:lnTo>
                    <a:pt x="613549" y="935545"/>
                  </a:lnTo>
                  <a:lnTo>
                    <a:pt x="612254" y="935545"/>
                  </a:lnTo>
                  <a:lnTo>
                    <a:pt x="612254" y="781024"/>
                  </a:lnTo>
                  <a:lnTo>
                    <a:pt x="557949" y="781024"/>
                  </a:lnTo>
                  <a:lnTo>
                    <a:pt x="557949" y="1242644"/>
                  </a:lnTo>
                  <a:lnTo>
                    <a:pt x="612254" y="1242644"/>
                  </a:lnTo>
                  <a:lnTo>
                    <a:pt x="612254" y="1003427"/>
                  </a:lnTo>
                  <a:lnTo>
                    <a:pt x="618871" y="971511"/>
                  </a:lnTo>
                  <a:lnTo>
                    <a:pt x="635622" y="949845"/>
                  </a:lnTo>
                  <a:lnTo>
                    <a:pt x="657809" y="937514"/>
                  </a:lnTo>
                  <a:lnTo>
                    <a:pt x="669378" y="935545"/>
                  </a:lnTo>
                  <a:lnTo>
                    <a:pt x="680796" y="933602"/>
                  </a:lnTo>
                  <a:lnTo>
                    <a:pt x="709510" y="940790"/>
                  </a:lnTo>
                  <a:lnTo>
                    <a:pt x="724763" y="958583"/>
                  </a:lnTo>
                  <a:lnTo>
                    <a:pt x="730796" y="981341"/>
                  </a:lnTo>
                  <a:lnTo>
                    <a:pt x="731862" y="1003427"/>
                  </a:lnTo>
                  <a:lnTo>
                    <a:pt x="731862" y="1242644"/>
                  </a:lnTo>
                  <a:lnTo>
                    <a:pt x="786180" y="1242644"/>
                  </a:lnTo>
                  <a:lnTo>
                    <a:pt x="786180" y="996962"/>
                  </a:lnTo>
                  <a:close/>
                </a:path>
                <a:path w="12147550" h="1252220">
                  <a:moveTo>
                    <a:pt x="978827" y="466801"/>
                  </a:moveTo>
                  <a:lnTo>
                    <a:pt x="853732" y="244398"/>
                  </a:lnTo>
                  <a:lnTo>
                    <a:pt x="845007" y="228879"/>
                  </a:lnTo>
                  <a:lnTo>
                    <a:pt x="827544" y="197840"/>
                  </a:lnTo>
                  <a:lnTo>
                    <a:pt x="967193" y="5168"/>
                  </a:lnTo>
                  <a:lnTo>
                    <a:pt x="903833" y="5168"/>
                  </a:lnTo>
                  <a:lnTo>
                    <a:pt x="744143" y="228879"/>
                  </a:lnTo>
                  <a:lnTo>
                    <a:pt x="742848" y="228879"/>
                  </a:lnTo>
                  <a:lnTo>
                    <a:pt x="742848" y="5168"/>
                  </a:lnTo>
                  <a:lnTo>
                    <a:pt x="685952" y="5168"/>
                  </a:lnTo>
                  <a:lnTo>
                    <a:pt x="685952" y="466801"/>
                  </a:lnTo>
                  <a:lnTo>
                    <a:pt x="742848" y="466801"/>
                  </a:lnTo>
                  <a:lnTo>
                    <a:pt x="742848" y="309689"/>
                  </a:lnTo>
                  <a:lnTo>
                    <a:pt x="790689" y="244398"/>
                  </a:lnTo>
                  <a:lnTo>
                    <a:pt x="915466" y="466801"/>
                  </a:lnTo>
                  <a:lnTo>
                    <a:pt x="978827" y="466801"/>
                  </a:lnTo>
                  <a:close/>
                </a:path>
                <a:path w="12147550" h="1252220">
                  <a:moveTo>
                    <a:pt x="1227112" y="293535"/>
                  </a:moveTo>
                  <a:lnTo>
                    <a:pt x="1224826" y="246138"/>
                  </a:lnTo>
                  <a:lnTo>
                    <a:pt x="1217028" y="202869"/>
                  </a:lnTo>
                  <a:lnTo>
                    <a:pt x="1202309" y="165760"/>
                  </a:lnTo>
                  <a:lnTo>
                    <a:pt x="1192834" y="153873"/>
                  </a:lnTo>
                  <a:lnTo>
                    <a:pt x="1179220" y="136779"/>
                  </a:lnTo>
                  <a:lnTo>
                    <a:pt x="1170216" y="131622"/>
                  </a:lnTo>
                  <a:lnTo>
                    <a:pt x="1170216" y="293535"/>
                  </a:lnTo>
                  <a:lnTo>
                    <a:pt x="1167498" y="347002"/>
                  </a:lnTo>
                  <a:lnTo>
                    <a:pt x="1157211" y="391490"/>
                  </a:lnTo>
                  <a:lnTo>
                    <a:pt x="1136129" y="421919"/>
                  </a:lnTo>
                  <a:lnTo>
                    <a:pt x="1101039" y="433184"/>
                  </a:lnTo>
                  <a:lnTo>
                    <a:pt x="1067181" y="421919"/>
                  </a:lnTo>
                  <a:lnTo>
                    <a:pt x="1046899" y="391490"/>
                  </a:lnTo>
                  <a:lnTo>
                    <a:pt x="1037031" y="347002"/>
                  </a:lnTo>
                  <a:lnTo>
                    <a:pt x="1034440" y="293535"/>
                  </a:lnTo>
                  <a:lnTo>
                    <a:pt x="1037120" y="240080"/>
                  </a:lnTo>
                  <a:lnTo>
                    <a:pt x="1047140" y="195580"/>
                  </a:lnTo>
                  <a:lnTo>
                    <a:pt x="1067447" y="165150"/>
                  </a:lnTo>
                  <a:lnTo>
                    <a:pt x="1101039" y="153873"/>
                  </a:lnTo>
                  <a:lnTo>
                    <a:pt x="1136675" y="165150"/>
                  </a:lnTo>
                  <a:lnTo>
                    <a:pt x="1157693" y="195580"/>
                  </a:lnTo>
                  <a:lnTo>
                    <a:pt x="1167688" y="240080"/>
                  </a:lnTo>
                  <a:lnTo>
                    <a:pt x="1170216" y="293535"/>
                  </a:lnTo>
                  <a:lnTo>
                    <a:pt x="1170216" y="131622"/>
                  </a:lnTo>
                  <a:lnTo>
                    <a:pt x="1146378" y="117932"/>
                  </a:lnTo>
                  <a:lnTo>
                    <a:pt x="1102334" y="111201"/>
                  </a:lnTo>
                  <a:lnTo>
                    <a:pt x="1058303" y="117932"/>
                  </a:lnTo>
                  <a:lnTo>
                    <a:pt x="1002360" y="165760"/>
                  </a:lnTo>
                  <a:lnTo>
                    <a:pt x="987628" y="202869"/>
                  </a:lnTo>
                  <a:lnTo>
                    <a:pt x="979830" y="246138"/>
                  </a:lnTo>
                  <a:lnTo>
                    <a:pt x="977544" y="293535"/>
                  </a:lnTo>
                  <a:lnTo>
                    <a:pt x="979830" y="340944"/>
                  </a:lnTo>
                  <a:lnTo>
                    <a:pt x="987628" y="384200"/>
                  </a:lnTo>
                  <a:lnTo>
                    <a:pt x="1002360" y="421309"/>
                  </a:lnTo>
                  <a:lnTo>
                    <a:pt x="1058303" y="469138"/>
                  </a:lnTo>
                  <a:lnTo>
                    <a:pt x="1102334" y="475856"/>
                  </a:lnTo>
                  <a:lnTo>
                    <a:pt x="1146149" y="469138"/>
                  </a:lnTo>
                  <a:lnTo>
                    <a:pt x="1178941" y="450291"/>
                  </a:lnTo>
                  <a:lnTo>
                    <a:pt x="1192580" y="433184"/>
                  </a:lnTo>
                  <a:lnTo>
                    <a:pt x="1202055" y="421309"/>
                  </a:lnTo>
                  <a:lnTo>
                    <a:pt x="1216888" y="384200"/>
                  </a:lnTo>
                  <a:lnTo>
                    <a:pt x="1224788" y="340944"/>
                  </a:lnTo>
                  <a:lnTo>
                    <a:pt x="1227112" y="293535"/>
                  </a:lnTo>
                  <a:close/>
                </a:path>
                <a:path w="12147550" h="1252220">
                  <a:moveTo>
                    <a:pt x="1247800" y="996962"/>
                  </a:moveTo>
                  <a:lnTo>
                    <a:pt x="1238389" y="933602"/>
                  </a:lnTo>
                  <a:lnTo>
                    <a:pt x="1209344" y="898410"/>
                  </a:lnTo>
                  <a:lnTo>
                    <a:pt x="1156639" y="887056"/>
                  </a:lnTo>
                  <a:lnTo>
                    <a:pt x="1130719" y="891374"/>
                  </a:lnTo>
                  <a:lnTo>
                    <a:pt x="1107821" y="903135"/>
                  </a:lnTo>
                  <a:lnTo>
                    <a:pt x="1088821" y="920610"/>
                  </a:lnTo>
                  <a:lnTo>
                    <a:pt x="1074534" y="942009"/>
                  </a:lnTo>
                  <a:lnTo>
                    <a:pt x="1070991" y="933602"/>
                  </a:lnTo>
                  <a:lnTo>
                    <a:pt x="1063904" y="916787"/>
                  </a:lnTo>
                  <a:lnTo>
                    <a:pt x="1048181" y="899744"/>
                  </a:lnTo>
                  <a:lnTo>
                    <a:pt x="1026896" y="890104"/>
                  </a:lnTo>
                  <a:lnTo>
                    <a:pt x="999528" y="887056"/>
                  </a:lnTo>
                  <a:lnTo>
                    <a:pt x="974305" y="890384"/>
                  </a:lnTo>
                  <a:lnTo>
                    <a:pt x="950480" y="900074"/>
                  </a:lnTo>
                  <a:lnTo>
                    <a:pt x="930160" y="915695"/>
                  </a:lnTo>
                  <a:lnTo>
                    <a:pt x="915479" y="936840"/>
                  </a:lnTo>
                  <a:lnTo>
                    <a:pt x="914184" y="936840"/>
                  </a:lnTo>
                  <a:lnTo>
                    <a:pt x="914184" y="896099"/>
                  </a:lnTo>
                  <a:lnTo>
                    <a:pt x="862469" y="896099"/>
                  </a:lnTo>
                  <a:lnTo>
                    <a:pt x="862469" y="1242644"/>
                  </a:lnTo>
                  <a:lnTo>
                    <a:pt x="916774" y="1242644"/>
                  </a:lnTo>
                  <a:lnTo>
                    <a:pt x="916774" y="1003427"/>
                  </a:lnTo>
                  <a:lnTo>
                    <a:pt x="923239" y="969606"/>
                  </a:lnTo>
                  <a:lnTo>
                    <a:pt x="939406" y="948156"/>
                  </a:lnTo>
                  <a:lnTo>
                    <a:pt x="960424" y="936879"/>
                  </a:lnTo>
                  <a:lnTo>
                    <a:pt x="960640" y="936840"/>
                  </a:lnTo>
                  <a:lnTo>
                    <a:pt x="981430" y="933602"/>
                  </a:lnTo>
                  <a:lnTo>
                    <a:pt x="1007529" y="940790"/>
                  </a:lnTo>
                  <a:lnTo>
                    <a:pt x="1021435" y="958583"/>
                  </a:lnTo>
                  <a:lnTo>
                    <a:pt x="1026985" y="981341"/>
                  </a:lnTo>
                  <a:lnTo>
                    <a:pt x="1027976" y="1003427"/>
                  </a:lnTo>
                  <a:lnTo>
                    <a:pt x="1027976" y="1242644"/>
                  </a:lnTo>
                  <a:lnTo>
                    <a:pt x="1082294" y="1242644"/>
                  </a:lnTo>
                  <a:lnTo>
                    <a:pt x="1082294" y="1003427"/>
                  </a:lnTo>
                  <a:lnTo>
                    <a:pt x="1088758" y="969606"/>
                  </a:lnTo>
                  <a:lnTo>
                    <a:pt x="1104925" y="948156"/>
                  </a:lnTo>
                  <a:lnTo>
                    <a:pt x="1116368" y="942009"/>
                  </a:lnTo>
                  <a:lnTo>
                    <a:pt x="1125931" y="936879"/>
                  </a:lnTo>
                  <a:lnTo>
                    <a:pt x="1146937" y="933602"/>
                  </a:lnTo>
                  <a:lnTo>
                    <a:pt x="1173035" y="940790"/>
                  </a:lnTo>
                  <a:lnTo>
                    <a:pt x="1186954" y="958583"/>
                  </a:lnTo>
                  <a:lnTo>
                    <a:pt x="1192491" y="981341"/>
                  </a:lnTo>
                  <a:lnTo>
                    <a:pt x="1193495" y="1003427"/>
                  </a:lnTo>
                  <a:lnTo>
                    <a:pt x="1193495" y="1242644"/>
                  </a:lnTo>
                  <a:lnTo>
                    <a:pt x="1247800" y="1242644"/>
                  </a:lnTo>
                  <a:lnTo>
                    <a:pt x="1247800" y="996962"/>
                  </a:lnTo>
                  <a:close/>
                </a:path>
                <a:path w="12147550" h="1252220">
                  <a:moveTo>
                    <a:pt x="1522564" y="287058"/>
                  </a:moveTo>
                  <a:lnTo>
                    <a:pt x="1518691" y="229057"/>
                  </a:lnTo>
                  <a:lnTo>
                    <a:pt x="1506397" y="180479"/>
                  </a:lnTo>
                  <a:lnTo>
                    <a:pt x="1484731" y="143319"/>
                  </a:lnTo>
                  <a:lnTo>
                    <a:pt x="1465668" y="129184"/>
                  </a:lnTo>
                  <a:lnTo>
                    <a:pt x="1465668" y="287058"/>
                  </a:lnTo>
                  <a:lnTo>
                    <a:pt x="1462773" y="347205"/>
                  </a:lnTo>
                  <a:lnTo>
                    <a:pt x="1452664" y="391883"/>
                  </a:lnTo>
                  <a:lnTo>
                    <a:pt x="1433220" y="419722"/>
                  </a:lnTo>
                  <a:lnTo>
                    <a:pt x="1402308" y="429298"/>
                  </a:lnTo>
                  <a:lnTo>
                    <a:pt x="1396441" y="427367"/>
                  </a:lnTo>
                  <a:lnTo>
                    <a:pt x="1366583" y="417550"/>
                  </a:lnTo>
                  <a:lnTo>
                    <a:pt x="1345336" y="386638"/>
                  </a:lnTo>
                  <a:lnTo>
                    <a:pt x="1335125" y="343115"/>
                  </a:lnTo>
                  <a:lnTo>
                    <a:pt x="1332484" y="293535"/>
                  </a:lnTo>
                  <a:lnTo>
                    <a:pt x="1335036" y="238772"/>
                  </a:lnTo>
                  <a:lnTo>
                    <a:pt x="1345095" y="195834"/>
                  </a:lnTo>
                  <a:lnTo>
                    <a:pt x="1366316" y="167792"/>
                  </a:lnTo>
                  <a:lnTo>
                    <a:pt x="1383766" y="162928"/>
                  </a:lnTo>
                  <a:lnTo>
                    <a:pt x="1402308" y="157759"/>
                  </a:lnTo>
                  <a:lnTo>
                    <a:pt x="1433220" y="167246"/>
                  </a:lnTo>
                  <a:lnTo>
                    <a:pt x="1452664" y="193802"/>
                  </a:lnTo>
                  <a:lnTo>
                    <a:pt x="1462773" y="234683"/>
                  </a:lnTo>
                  <a:lnTo>
                    <a:pt x="1465668" y="287058"/>
                  </a:lnTo>
                  <a:lnTo>
                    <a:pt x="1465668" y="129184"/>
                  </a:lnTo>
                  <a:lnTo>
                    <a:pt x="1452727" y="119570"/>
                  </a:lnTo>
                  <a:lnTo>
                    <a:pt x="1409420" y="111201"/>
                  </a:lnTo>
                  <a:lnTo>
                    <a:pt x="1382890" y="115658"/>
                  </a:lnTo>
                  <a:lnTo>
                    <a:pt x="1360538" y="127368"/>
                  </a:lnTo>
                  <a:lnTo>
                    <a:pt x="1343875" y="143941"/>
                  </a:lnTo>
                  <a:lnTo>
                    <a:pt x="1334427" y="162928"/>
                  </a:lnTo>
                  <a:lnTo>
                    <a:pt x="1333131" y="162928"/>
                  </a:lnTo>
                  <a:lnTo>
                    <a:pt x="1333131" y="120256"/>
                  </a:lnTo>
                  <a:lnTo>
                    <a:pt x="1281404" y="120256"/>
                  </a:lnTo>
                  <a:lnTo>
                    <a:pt x="1281404" y="580593"/>
                  </a:lnTo>
                  <a:lnTo>
                    <a:pt x="1335722" y="580593"/>
                  </a:lnTo>
                  <a:lnTo>
                    <a:pt x="1335722" y="427367"/>
                  </a:lnTo>
                  <a:lnTo>
                    <a:pt x="1337005" y="427367"/>
                  </a:lnTo>
                  <a:lnTo>
                    <a:pt x="1349146" y="447763"/>
                  </a:lnTo>
                  <a:lnTo>
                    <a:pt x="1366189" y="463003"/>
                  </a:lnTo>
                  <a:lnTo>
                    <a:pt x="1386751" y="472554"/>
                  </a:lnTo>
                  <a:lnTo>
                    <a:pt x="1409420" y="475856"/>
                  </a:lnTo>
                  <a:lnTo>
                    <a:pt x="1449006" y="467360"/>
                  </a:lnTo>
                  <a:lnTo>
                    <a:pt x="1478699" y="444449"/>
                  </a:lnTo>
                  <a:lnTo>
                    <a:pt x="1488211" y="429298"/>
                  </a:lnTo>
                  <a:lnTo>
                    <a:pt x="1499692" y="411048"/>
                  </a:lnTo>
                  <a:lnTo>
                    <a:pt x="1513205" y="371068"/>
                  </a:lnTo>
                  <a:lnTo>
                    <a:pt x="1520431" y="328434"/>
                  </a:lnTo>
                  <a:lnTo>
                    <a:pt x="1522564" y="287058"/>
                  </a:lnTo>
                  <a:close/>
                </a:path>
                <a:path w="12147550" h="1252220">
                  <a:moveTo>
                    <a:pt x="1551660" y="1053858"/>
                  </a:moveTo>
                  <a:lnTo>
                    <a:pt x="1549806" y="1007719"/>
                  </a:lnTo>
                  <a:lnTo>
                    <a:pt x="1541462" y="962748"/>
                  </a:lnTo>
                  <a:lnTo>
                    <a:pt x="1522476" y="924179"/>
                  </a:lnTo>
                  <a:lnTo>
                    <a:pt x="1494764" y="902055"/>
                  </a:lnTo>
                  <a:lnTo>
                    <a:pt x="1494764" y="1014425"/>
                  </a:lnTo>
                  <a:lnTo>
                    <a:pt x="1494764" y="1033170"/>
                  </a:lnTo>
                  <a:lnTo>
                    <a:pt x="1371282" y="1033170"/>
                  </a:lnTo>
                  <a:lnTo>
                    <a:pt x="1371282" y="1020241"/>
                  </a:lnTo>
                  <a:lnTo>
                    <a:pt x="1373187" y="997369"/>
                  </a:lnTo>
                  <a:lnTo>
                    <a:pt x="1381633" y="967232"/>
                  </a:lnTo>
                  <a:lnTo>
                    <a:pt x="1400746" y="940968"/>
                  </a:lnTo>
                  <a:lnTo>
                    <a:pt x="1434642" y="929728"/>
                  </a:lnTo>
                  <a:lnTo>
                    <a:pt x="1464500" y="937514"/>
                  </a:lnTo>
                  <a:lnTo>
                    <a:pt x="1482890" y="957529"/>
                  </a:lnTo>
                  <a:lnTo>
                    <a:pt x="1492186" y="984821"/>
                  </a:lnTo>
                  <a:lnTo>
                    <a:pt x="1494764" y="1014425"/>
                  </a:lnTo>
                  <a:lnTo>
                    <a:pt x="1494764" y="902055"/>
                  </a:lnTo>
                  <a:lnTo>
                    <a:pt x="1488694" y="897204"/>
                  </a:lnTo>
                  <a:lnTo>
                    <a:pt x="1435938" y="887056"/>
                  </a:lnTo>
                  <a:lnTo>
                    <a:pt x="1389748" y="894930"/>
                  </a:lnTo>
                  <a:lnTo>
                    <a:pt x="1356512" y="916393"/>
                  </a:lnTo>
                  <a:lnTo>
                    <a:pt x="1334185" y="948232"/>
                  </a:lnTo>
                  <a:lnTo>
                    <a:pt x="1320761" y="987247"/>
                  </a:lnTo>
                  <a:lnTo>
                    <a:pt x="1314183" y="1030198"/>
                  </a:lnTo>
                  <a:lnTo>
                    <a:pt x="1312443" y="1073899"/>
                  </a:lnTo>
                  <a:lnTo>
                    <a:pt x="1316761" y="1138326"/>
                  </a:lnTo>
                  <a:lnTo>
                    <a:pt x="1330198" y="1188161"/>
                  </a:lnTo>
                  <a:lnTo>
                    <a:pt x="1353502" y="1223568"/>
                  </a:lnTo>
                  <a:lnTo>
                    <a:pt x="1387424" y="1244688"/>
                  </a:lnTo>
                  <a:lnTo>
                    <a:pt x="1432699" y="1251699"/>
                  </a:lnTo>
                  <a:lnTo>
                    <a:pt x="1490980" y="1237691"/>
                  </a:lnTo>
                  <a:lnTo>
                    <a:pt x="1521320" y="1209027"/>
                  </a:lnTo>
                  <a:lnTo>
                    <a:pt x="1526540" y="1204099"/>
                  </a:lnTo>
                  <a:lnTo>
                    <a:pt x="1544269" y="1163599"/>
                  </a:lnTo>
                  <a:lnTo>
                    <a:pt x="1549082" y="1128852"/>
                  </a:lnTo>
                  <a:lnTo>
                    <a:pt x="1494764" y="1128852"/>
                  </a:lnTo>
                  <a:lnTo>
                    <a:pt x="1492846" y="1152563"/>
                  </a:lnTo>
                  <a:lnTo>
                    <a:pt x="1484744" y="1178890"/>
                  </a:lnTo>
                  <a:lnTo>
                    <a:pt x="1466951" y="1200226"/>
                  </a:lnTo>
                  <a:lnTo>
                    <a:pt x="1435938" y="1209027"/>
                  </a:lnTo>
                  <a:lnTo>
                    <a:pt x="1397444" y="1195768"/>
                  </a:lnTo>
                  <a:lnTo>
                    <a:pt x="1377670" y="1162558"/>
                  </a:lnTo>
                  <a:lnTo>
                    <a:pt x="1370380" y="1119289"/>
                  </a:lnTo>
                  <a:lnTo>
                    <a:pt x="1369339" y="1075842"/>
                  </a:lnTo>
                  <a:lnTo>
                    <a:pt x="1551660" y="1075842"/>
                  </a:lnTo>
                  <a:lnTo>
                    <a:pt x="1551660" y="1053858"/>
                  </a:lnTo>
                  <a:close/>
                </a:path>
                <a:path w="12147550" h="1252220">
                  <a:moveTo>
                    <a:pt x="1711350" y="0"/>
                  </a:moveTo>
                  <a:lnTo>
                    <a:pt x="1671916" y="0"/>
                  </a:lnTo>
                  <a:lnTo>
                    <a:pt x="1638109" y="5067"/>
                  </a:lnTo>
                  <a:lnTo>
                    <a:pt x="1614779" y="20129"/>
                  </a:lnTo>
                  <a:lnTo>
                    <a:pt x="1601279" y="45008"/>
                  </a:lnTo>
                  <a:lnTo>
                    <a:pt x="1596923" y="79527"/>
                  </a:lnTo>
                  <a:lnTo>
                    <a:pt x="1596923" y="120256"/>
                  </a:lnTo>
                  <a:lnTo>
                    <a:pt x="1546491" y="120256"/>
                  </a:lnTo>
                  <a:lnTo>
                    <a:pt x="1546491" y="162928"/>
                  </a:lnTo>
                  <a:lnTo>
                    <a:pt x="1596923" y="162928"/>
                  </a:lnTo>
                  <a:lnTo>
                    <a:pt x="1596923" y="466801"/>
                  </a:lnTo>
                  <a:lnTo>
                    <a:pt x="1651228" y="466801"/>
                  </a:lnTo>
                  <a:lnTo>
                    <a:pt x="1651228" y="162928"/>
                  </a:lnTo>
                  <a:lnTo>
                    <a:pt x="1710702" y="162928"/>
                  </a:lnTo>
                  <a:lnTo>
                    <a:pt x="1710702" y="120256"/>
                  </a:lnTo>
                  <a:lnTo>
                    <a:pt x="1651228" y="120256"/>
                  </a:lnTo>
                  <a:lnTo>
                    <a:pt x="1651228" y="79527"/>
                  </a:lnTo>
                  <a:lnTo>
                    <a:pt x="1653413" y="64287"/>
                  </a:lnTo>
                  <a:lnTo>
                    <a:pt x="1659953" y="54076"/>
                  </a:lnTo>
                  <a:lnTo>
                    <a:pt x="1670862" y="48348"/>
                  </a:lnTo>
                  <a:lnTo>
                    <a:pt x="1686140" y="46558"/>
                  </a:lnTo>
                  <a:lnTo>
                    <a:pt x="1711350" y="46558"/>
                  </a:lnTo>
                  <a:lnTo>
                    <a:pt x="1711350" y="0"/>
                  </a:lnTo>
                  <a:close/>
                </a:path>
                <a:path w="12147550" h="1252220">
                  <a:moveTo>
                    <a:pt x="1765655" y="890930"/>
                  </a:moveTo>
                  <a:lnTo>
                    <a:pt x="1760486" y="888339"/>
                  </a:lnTo>
                  <a:lnTo>
                    <a:pt x="1752727" y="887056"/>
                  </a:lnTo>
                  <a:lnTo>
                    <a:pt x="1741741" y="887056"/>
                  </a:lnTo>
                  <a:lnTo>
                    <a:pt x="1715566" y="891921"/>
                  </a:lnTo>
                  <a:lnTo>
                    <a:pt x="1695272" y="905078"/>
                  </a:lnTo>
                  <a:lnTo>
                    <a:pt x="1679460" y="924420"/>
                  </a:lnTo>
                  <a:lnTo>
                    <a:pt x="1666735" y="947826"/>
                  </a:lnTo>
                  <a:lnTo>
                    <a:pt x="1665439" y="947826"/>
                  </a:lnTo>
                  <a:lnTo>
                    <a:pt x="1665439" y="896099"/>
                  </a:lnTo>
                  <a:lnTo>
                    <a:pt x="1611134" y="896099"/>
                  </a:lnTo>
                  <a:lnTo>
                    <a:pt x="1611134" y="1242644"/>
                  </a:lnTo>
                  <a:lnTo>
                    <a:pt x="1665439" y="1242644"/>
                  </a:lnTo>
                  <a:lnTo>
                    <a:pt x="1665439" y="1023467"/>
                  </a:lnTo>
                  <a:lnTo>
                    <a:pt x="1672742" y="986637"/>
                  </a:lnTo>
                  <a:lnTo>
                    <a:pt x="1690814" y="961085"/>
                  </a:lnTo>
                  <a:lnTo>
                    <a:pt x="1711452" y="947826"/>
                  </a:lnTo>
                  <a:lnTo>
                    <a:pt x="1713992" y="946188"/>
                  </a:lnTo>
                  <a:lnTo>
                    <a:pt x="1736559" y="941362"/>
                  </a:lnTo>
                  <a:lnTo>
                    <a:pt x="1747748" y="941679"/>
                  </a:lnTo>
                  <a:lnTo>
                    <a:pt x="1755724" y="942416"/>
                  </a:lnTo>
                  <a:lnTo>
                    <a:pt x="1765655" y="943952"/>
                  </a:lnTo>
                  <a:lnTo>
                    <a:pt x="1765655" y="941362"/>
                  </a:lnTo>
                  <a:lnTo>
                    <a:pt x="1765655" y="890930"/>
                  </a:lnTo>
                  <a:close/>
                </a:path>
                <a:path w="12147550" h="1252220">
                  <a:moveTo>
                    <a:pt x="1905317" y="257962"/>
                  </a:moveTo>
                  <a:lnTo>
                    <a:pt x="1747558" y="257962"/>
                  </a:lnTo>
                  <a:lnTo>
                    <a:pt x="1747558" y="308394"/>
                  </a:lnTo>
                  <a:lnTo>
                    <a:pt x="1905317" y="308394"/>
                  </a:lnTo>
                  <a:lnTo>
                    <a:pt x="1905317" y="257962"/>
                  </a:lnTo>
                  <a:close/>
                </a:path>
                <a:path w="12147550" h="1252220">
                  <a:moveTo>
                    <a:pt x="2000986" y="896099"/>
                  </a:moveTo>
                  <a:lnTo>
                    <a:pt x="1792160" y="896099"/>
                  </a:lnTo>
                  <a:lnTo>
                    <a:pt x="1792160" y="942657"/>
                  </a:lnTo>
                  <a:lnTo>
                    <a:pt x="1941512" y="942657"/>
                  </a:lnTo>
                  <a:lnTo>
                    <a:pt x="1784400" y="1199972"/>
                  </a:lnTo>
                  <a:lnTo>
                    <a:pt x="1784400" y="1242644"/>
                  </a:lnTo>
                  <a:lnTo>
                    <a:pt x="1999691" y="1242644"/>
                  </a:lnTo>
                  <a:lnTo>
                    <a:pt x="1999691" y="1196098"/>
                  </a:lnTo>
                  <a:lnTo>
                    <a:pt x="1845818" y="1196098"/>
                  </a:lnTo>
                  <a:lnTo>
                    <a:pt x="2000986" y="941362"/>
                  </a:lnTo>
                  <a:lnTo>
                    <a:pt x="2000986" y="896099"/>
                  </a:lnTo>
                  <a:close/>
                </a:path>
                <a:path w="12147550" h="1252220">
                  <a:moveTo>
                    <a:pt x="2281580" y="1053858"/>
                  </a:moveTo>
                  <a:lnTo>
                    <a:pt x="2280755" y="1033170"/>
                  </a:lnTo>
                  <a:lnTo>
                    <a:pt x="2279726" y="1007719"/>
                  </a:lnTo>
                  <a:lnTo>
                    <a:pt x="2271382" y="962748"/>
                  </a:lnTo>
                  <a:lnTo>
                    <a:pt x="2255126" y="929728"/>
                  </a:lnTo>
                  <a:lnTo>
                    <a:pt x="2252395" y="924179"/>
                  </a:lnTo>
                  <a:lnTo>
                    <a:pt x="2224684" y="902068"/>
                  </a:lnTo>
                  <a:lnTo>
                    <a:pt x="2224684" y="1014425"/>
                  </a:lnTo>
                  <a:lnTo>
                    <a:pt x="2224684" y="1033170"/>
                  </a:lnTo>
                  <a:lnTo>
                    <a:pt x="2101202" y="1033170"/>
                  </a:lnTo>
                  <a:lnTo>
                    <a:pt x="2101202" y="1020241"/>
                  </a:lnTo>
                  <a:lnTo>
                    <a:pt x="2103107" y="997369"/>
                  </a:lnTo>
                  <a:lnTo>
                    <a:pt x="2111552" y="967232"/>
                  </a:lnTo>
                  <a:lnTo>
                    <a:pt x="2130666" y="940968"/>
                  </a:lnTo>
                  <a:lnTo>
                    <a:pt x="2164562" y="929728"/>
                  </a:lnTo>
                  <a:lnTo>
                    <a:pt x="2194420" y="937514"/>
                  </a:lnTo>
                  <a:lnTo>
                    <a:pt x="2212810" y="957529"/>
                  </a:lnTo>
                  <a:lnTo>
                    <a:pt x="2222106" y="984821"/>
                  </a:lnTo>
                  <a:lnTo>
                    <a:pt x="2224684" y="1014425"/>
                  </a:lnTo>
                  <a:lnTo>
                    <a:pt x="2224684" y="902068"/>
                  </a:lnTo>
                  <a:lnTo>
                    <a:pt x="2218601" y="897204"/>
                  </a:lnTo>
                  <a:lnTo>
                    <a:pt x="2165858" y="887056"/>
                  </a:lnTo>
                  <a:lnTo>
                    <a:pt x="2119668" y="894930"/>
                  </a:lnTo>
                  <a:lnTo>
                    <a:pt x="2086432" y="916393"/>
                  </a:lnTo>
                  <a:lnTo>
                    <a:pt x="2064105" y="948232"/>
                  </a:lnTo>
                  <a:lnTo>
                    <a:pt x="2050681" y="987247"/>
                  </a:lnTo>
                  <a:lnTo>
                    <a:pt x="2044103" y="1030198"/>
                  </a:lnTo>
                  <a:lnTo>
                    <a:pt x="2042363" y="1073899"/>
                  </a:lnTo>
                  <a:lnTo>
                    <a:pt x="2046681" y="1138326"/>
                  </a:lnTo>
                  <a:lnTo>
                    <a:pt x="2060117" y="1188161"/>
                  </a:lnTo>
                  <a:lnTo>
                    <a:pt x="2083422" y="1223568"/>
                  </a:lnTo>
                  <a:lnTo>
                    <a:pt x="2117344" y="1244688"/>
                  </a:lnTo>
                  <a:lnTo>
                    <a:pt x="2162619" y="1251699"/>
                  </a:lnTo>
                  <a:lnTo>
                    <a:pt x="2220899" y="1237691"/>
                  </a:lnTo>
                  <a:lnTo>
                    <a:pt x="2251227" y="1209027"/>
                  </a:lnTo>
                  <a:lnTo>
                    <a:pt x="2256447" y="1204099"/>
                  </a:lnTo>
                  <a:lnTo>
                    <a:pt x="2274176" y="1163599"/>
                  </a:lnTo>
                  <a:lnTo>
                    <a:pt x="2278989" y="1128852"/>
                  </a:lnTo>
                  <a:lnTo>
                    <a:pt x="2224684" y="1128852"/>
                  </a:lnTo>
                  <a:lnTo>
                    <a:pt x="2222766" y="1152563"/>
                  </a:lnTo>
                  <a:lnTo>
                    <a:pt x="2214664" y="1178890"/>
                  </a:lnTo>
                  <a:lnTo>
                    <a:pt x="2196871" y="1200226"/>
                  </a:lnTo>
                  <a:lnTo>
                    <a:pt x="2165858" y="1209027"/>
                  </a:lnTo>
                  <a:lnTo>
                    <a:pt x="2127364" y="1195768"/>
                  </a:lnTo>
                  <a:lnTo>
                    <a:pt x="2107590" y="1162558"/>
                  </a:lnTo>
                  <a:lnTo>
                    <a:pt x="2100300" y="1119289"/>
                  </a:lnTo>
                  <a:lnTo>
                    <a:pt x="2099259" y="1075842"/>
                  </a:lnTo>
                  <a:lnTo>
                    <a:pt x="2281580" y="1075842"/>
                  </a:lnTo>
                  <a:lnTo>
                    <a:pt x="2281580" y="1053858"/>
                  </a:lnTo>
                  <a:close/>
                </a:path>
                <a:path w="12147550" h="1252220">
                  <a:moveTo>
                    <a:pt x="2569286" y="996962"/>
                  </a:moveTo>
                  <a:lnTo>
                    <a:pt x="2559875" y="933602"/>
                  </a:lnTo>
                  <a:lnTo>
                    <a:pt x="2530830" y="898410"/>
                  </a:lnTo>
                  <a:lnTo>
                    <a:pt x="2478113" y="887056"/>
                  </a:lnTo>
                  <a:lnTo>
                    <a:pt x="2452890" y="890384"/>
                  </a:lnTo>
                  <a:lnTo>
                    <a:pt x="2429065" y="900074"/>
                  </a:lnTo>
                  <a:lnTo>
                    <a:pt x="2408745" y="915695"/>
                  </a:lnTo>
                  <a:lnTo>
                    <a:pt x="2394064" y="936840"/>
                  </a:lnTo>
                  <a:lnTo>
                    <a:pt x="2392781" y="936840"/>
                  </a:lnTo>
                  <a:lnTo>
                    <a:pt x="2392781" y="896099"/>
                  </a:lnTo>
                  <a:lnTo>
                    <a:pt x="2341054" y="896099"/>
                  </a:lnTo>
                  <a:lnTo>
                    <a:pt x="2341054" y="1242644"/>
                  </a:lnTo>
                  <a:lnTo>
                    <a:pt x="2395359" y="1242644"/>
                  </a:lnTo>
                  <a:lnTo>
                    <a:pt x="2395359" y="1003427"/>
                  </a:lnTo>
                  <a:lnTo>
                    <a:pt x="2401976" y="971511"/>
                  </a:lnTo>
                  <a:lnTo>
                    <a:pt x="2418727" y="949845"/>
                  </a:lnTo>
                  <a:lnTo>
                    <a:pt x="2440914" y="937514"/>
                  </a:lnTo>
                  <a:lnTo>
                    <a:pt x="2444864" y="936840"/>
                  </a:lnTo>
                  <a:lnTo>
                    <a:pt x="2463901" y="933602"/>
                  </a:lnTo>
                  <a:lnTo>
                    <a:pt x="2492616" y="940790"/>
                  </a:lnTo>
                  <a:lnTo>
                    <a:pt x="2507869" y="958583"/>
                  </a:lnTo>
                  <a:lnTo>
                    <a:pt x="2513901" y="981341"/>
                  </a:lnTo>
                  <a:lnTo>
                    <a:pt x="2514968" y="1003427"/>
                  </a:lnTo>
                  <a:lnTo>
                    <a:pt x="2514968" y="1242644"/>
                  </a:lnTo>
                  <a:lnTo>
                    <a:pt x="2569286" y="1242644"/>
                  </a:lnTo>
                  <a:lnTo>
                    <a:pt x="2569286" y="996962"/>
                  </a:lnTo>
                  <a:close/>
                </a:path>
                <a:path w="12147550" h="1252220">
                  <a:moveTo>
                    <a:pt x="5140947" y="1143076"/>
                  </a:moveTo>
                  <a:lnTo>
                    <a:pt x="5133530" y="1100543"/>
                  </a:lnTo>
                  <a:lnTo>
                    <a:pt x="5086934" y="1056703"/>
                  </a:lnTo>
                  <a:lnTo>
                    <a:pt x="5024907" y="1035748"/>
                  </a:lnTo>
                  <a:lnTo>
                    <a:pt x="4997577" y="1024521"/>
                  </a:lnTo>
                  <a:lnTo>
                    <a:pt x="4978235" y="1008087"/>
                  </a:lnTo>
                  <a:lnTo>
                    <a:pt x="4970907" y="982738"/>
                  </a:lnTo>
                  <a:lnTo>
                    <a:pt x="4977244" y="953998"/>
                  </a:lnTo>
                  <a:lnTo>
                    <a:pt x="4992484" y="938047"/>
                  </a:lnTo>
                  <a:lnTo>
                    <a:pt x="5011001" y="931189"/>
                  </a:lnTo>
                  <a:lnTo>
                    <a:pt x="5027155" y="929728"/>
                  </a:lnTo>
                  <a:lnTo>
                    <a:pt x="5051768" y="934161"/>
                  </a:lnTo>
                  <a:lnTo>
                    <a:pt x="5067478" y="947178"/>
                  </a:lnTo>
                  <a:lnTo>
                    <a:pt x="5075796" y="968463"/>
                  </a:lnTo>
                  <a:lnTo>
                    <a:pt x="5078234" y="997610"/>
                  </a:lnTo>
                  <a:lnTo>
                    <a:pt x="5132540" y="997610"/>
                  </a:lnTo>
                  <a:lnTo>
                    <a:pt x="5130254" y="963155"/>
                  </a:lnTo>
                  <a:lnTo>
                    <a:pt x="5118595" y="929728"/>
                  </a:lnTo>
                  <a:lnTo>
                    <a:pt x="5117668" y="927061"/>
                  </a:lnTo>
                  <a:lnTo>
                    <a:pt x="5086172" y="898601"/>
                  </a:lnTo>
                  <a:lnTo>
                    <a:pt x="5027155" y="887056"/>
                  </a:lnTo>
                  <a:lnTo>
                    <a:pt x="4984508" y="892911"/>
                  </a:lnTo>
                  <a:lnTo>
                    <a:pt x="4949329" y="910653"/>
                  </a:lnTo>
                  <a:lnTo>
                    <a:pt x="4925415" y="940511"/>
                  </a:lnTo>
                  <a:lnTo>
                    <a:pt x="4916602" y="982738"/>
                  </a:lnTo>
                  <a:lnTo>
                    <a:pt x="4924018" y="1026096"/>
                  </a:lnTo>
                  <a:lnTo>
                    <a:pt x="4943513" y="1053211"/>
                  </a:lnTo>
                  <a:lnTo>
                    <a:pt x="4970869" y="1069657"/>
                  </a:lnTo>
                  <a:lnTo>
                    <a:pt x="5001933" y="1081011"/>
                  </a:lnTo>
                  <a:lnTo>
                    <a:pt x="5032629" y="1091209"/>
                  </a:lnTo>
                  <a:lnTo>
                    <a:pt x="5059807" y="1103884"/>
                  </a:lnTo>
                  <a:lnTo>
                    <a:pt x="5079212" y="1122743"/>
                  </a:lnTo>
                  <a:lnTo>
                    <a:pt x="5086629" y="1151483"/>
                  </a:lnTo>
                  <a:lnTo>
                    <a:pt x="5080089" y="1181201"/>
                  </a:lnTo>
                  <a:lnTo>
                    <a:pt x="5064404" y="1198689"/>
                  </a:lnTo>
                  <a:lnTo>
                    <a:pt x="5045443" y="1206944"/>
                  </a:lnTo>
                  <a:lnTo>
                    <a:pt x="5029098" y="1209027"/>
                  </a:lnTo>
                  <a:lnTo>
                    <a:pt x="4996358" y="1202410"/>
                  </a:lnTo>
                  <a:lnTo>
                    <a:pt x="4976647" y="1184706"/>
                  </a:lnTo>
                  <a:lnTo>
                    <a:pt x="4966995" y="1159116"/>
                  </a:lnTo>
                  <a:lnTo>
                    <a:pt x="4964442" y="1128852"/>
                  </a:lnTo>
                  <a:lnTo>
                    <a:pt x="4910137" y="1128852"/>
                  </a:lnTo>
                  <a:lnTo>
                    <a:pt x="4918113" y="1187462"/>
                  </a:lnTo>
                  <a:lnTo>
                    <a:pt x="4971542" y="1242339"/>
                  </a:lnTo>
                  <a:lnTo>
                    <a:pt x="5029098" y="1251699"/>
                  </a:lnTo>
                  <a:lnTo>
                    <a:pt x="5073840" y="1244917"/>
                  </a:lnTo>
                  <a:lnTo>
                    <a:pt x="5109261" y="1224546"/>
                  </a:lnTo>
                  <a:lnTo>
                    <a:pt x="5119916" y="1209027"/>
                  </a:lnTo>
                  <a:lnTo>
                    <a:pt x="5132565" y="1190599"/>
                  </a:lnTo>
                  <a:lnTo>
                    <a:pt x="5140947" y="1143076"/>
                  </a:lnTo>
                  <a:close/>
                </a:path>
                <a:path w="12147550" h="1252220">
                  <a:moveTo>
                    <a:pt x="5411838" y="1001483"/>
                  </a:moveTo>
                  <a:lnTo>
                    <a:pt x="5392305" y="929728"/>
                  </a:lnTo>
                  <a:lnTo>
                    <a:pt x="5358650" y="899388"/>
                  </a:lnTo>
                  <a:lnTo>
                    <a:pt x="5301285" y="887056"/>
                  </a:lnTo>
                  <a:lnTo>
                    <a:pt x="5255095" y="894930"/>
                  </a:lnTo>
                  <a:lnTo>
                    <a:pt x="5221859" y="916393"/>
                  </a:lnTo>
                  <a:lnTo>
                    <a:pt x="5199532" y="948232"/>
                  </a:lnTo>
                  <a:lnTo>
                    <a:pt x="5186096" y="987247"/>
                  </a:lnTo>
                  <a:lnTo>
                    <a:pt x="5179530" y="1030198"/>
                  </a:lnTo>
                  <a:lnTo>
                    <a:pt x="5177790" y="1073899"/>
                  </a:lnTo>
                  <a:lnTo>
                    <a:pt x="5182108" y="1138326"/>
                  </a:lnTo>
                  <a:lnTo>
                    <a:pt x="5195544" y="1188161"/>
                  </a:lnTo>
                  <a:lnTo>
                    <a:pt x="5218849" y="1223568"/>
                  </a:lnTo>
                  <a:lnTo>
                    <a:pt x="5252771" y="1244688"/>
                  </a:lnTo>
                  <a:lnTo>
                    <a:pt x="5298046" y="1251699"/>
                  </a:lnTo>
                  <a:lnTo>
                    <a:pt x="5352377" y="1239139"/>
                  </a:lnTo>
                  <a:lnTo>
                    <a:pt x="5385651" y="1209027"/>
                  </a:lnTo>
                  <a:lnTo>
                    <a:pt x="5387429" y="1207414"/>
                  </a:lnTo>
                  <a:lnTo>
                    <a:pt x="5406237" y="1165504"/>
                  </a:lnTo>
                  <a:lnTo>
                    <a:pt x="5411838" y="1122387"/>
                  </a:lnTo>
                  <a:lnTo>
                    <a:pt x="5357533" y="1122387"/>
                  </a:lnTo>
                  <a:lnTo>
                    <a:pt x="5355183" y="1151750"/>
                  </a:lnTo>
                  <a:lnTo>
                    <a:pt x="5346535" y="1179779"/>
                  </a:lnTo>
                  <a:lnTo>
                    <a:pt x="5329161" y="1200772"/>
                  </a:lnTo>
                  <a:lnTo>
                    <a:pt x="5300637" y="1209027"/>
                  </a:lnTo>
                  <a:lnTo>
                    <a:pt x="5262778" y="1194092"/>
                  </a:lnTo>
                  <a:lnTo>
                    <a:pt x="5243169" y="1157871"/>
                  </a:lnTo>
                  <a:lnTo>
                    <a:pt x="5235803" y="1113294"/>
                  </a:lnTo>
                  <a:lnTo>
                    <a:pt x="5234686" y="1073251"/>
                  </a:lnTo>
                  <a:lnTo>
                    <a:pt x="5240566" y="997369"/>
                  </a:lnTo>
                  <a:lnTo>
                    <a:pt x="5256022" y="953973"/>
                  </a:lnTo>
                  <a:lnTo>
                    <a:pt x="5277790" y="934339"/>
                  </a:lnTo>
                  <a:lnTo>
                    <a:pt x="5302580" y="929728"/>
                  </a:lnTo>
                  <a:lnTo>
                    <a:pt x="5328615" y="936218"/>
                  </a:lnTo>
                  <a:lnTo>
                    <a:pt x="5345569" y="953008"/>
                  </a:lnTo>
                  <a:lnTo>
                    <a:pt x="5354764" y="976096"/>
                  </a:lnTo>
                  <a:lnTo>
                    <a:pt x="5357533" y="1001483"/>
                  </a:lnTo>
                  <a:lnTo>
                    <a:pt x="5411838" y="1001483"/>
                  </a:lnTo>
                  <a:close/>
                </a:path>
                <a:path w="12147550" h="1252220">
                  <a:moveTo>
                    <a:pt x="5696318" y="996962"/>
                  </a:moveTo>
                  <a:lnTo>
                    <a:pt x="5687314" y="933602"/>
                  </a:lnTo>
                  <a:lnTo>
                    <a:pt x="5658942" y="898410"/>
                  </a:lnTo>
                  <a:lnTo>
                    <a:pt x="5607088" y="887056"/>
                  </a:lnTo>
                  <a:lnTo>
                    <a:pt x="5582971" y="890638"/>
                  </a:lnTo>
                  <a:lnTo>
                    <a:pt x="5559082" y="900633"/>
                  </a:lnTo>
                  <a:lnTo>
                    <a:pt x="5538355" y="915974"/>
                  </a:lnTo>
                  <a:lnTo>
                    <a:pt x="5523687" y="935545"/>
                  </a:lnTo>
                  <a:lnTo>
                    <a:pt x="5522392" y="935545"/>
                  </a:lnTo>
                  <a:lnTo>
                    <a:pt x="5522392" y="781024"/>
                  </a:lnTo>
                  <a:lnTo>
                    <a:pt x="5468086" y="781024"/>
                  </a:lnTo>
                  <a:lnTo>
                    <a:pt x="5468086" y="1242644"/>
                  </a:lnTo>
                  <a:lnTo>
                    <a:pt x="5522392" y="1242644"/>
                  </a:lnTo>
                  <a:lnTo>
                    <a:pt x="5522392" y="1003427"/>
                  </a:lnTo>
                  <a:lnTo>
                    <a:pt x="5529008" y="971511"/>
                  </a:lnTo>
                  <a:lnTo>
                    <a:pt x="5545747" y="949845"/>
                  </a:lnTo>
                  <a:lnTo>
                    <a:pt x="5567946" y="937514"/>
                  </a:lnTo>
                  <a:lnTo>
                    <a:pt x="5579503" y="935545"/>
                  </a:lnTo>
                  <a:lnTo>
                    <a:pt x="5590933" y="933602"/>
                  </a:lnTo>
                  <a:lnTo>
                    <a:pt x="5619635" y="940790"/>
                  </a:lnTo>
                  <a:lnTo>
                    <a:pt x="5634888" y="958583"/>
                  </a:lnTo>
                  <a:lnTo>
                    <a:pt x="5640933" y="981341"/>
                  </a:lnTo>
                  <a:lnTo>
                    <a:pt x="5642000" y="1003427"/>
                  </a:lnTo>
                  <a:lnTo>
                    <a:pt x="5642000" y="1242644"/>
                  </a:lnTo>
                  <a:lnTo>
                    <a:pt x="5696318" y="1242644"/>
                  </a:lnTo>
                  <a:lnTo>
                    <a:pt x="5696318" y="996962"/>
                  </a:lnTo>
                  <a:close/>
                </a:path>
                <a:path w="12147550" h="1252220">
                  <a:moveTo>
                    <a:pt x="5885739" y="5181"/>
                  </a:moveTo>
                  <a:lnTo>
                    <a:pt x="5828843" y="5181"/>
                  </a:lnTo>
                  <a:lnTo>
                    <a:pt x="5828843" y="193967"/>
                  </a:lnTo>
                  <a:lnTo>
                    <a:pt x="5670448" y="193967"/>
                  </a:lnTo>
                  <a:lnTo>
                    <a:pt x="5670448" y="5181"/>
                  </a:lnTo>
                  <a:lnTo>
                    <a:pt x="5613552" y="5181"/>
                  </a:lnTo>
                  <a:lnTo>
                    <a:pt x="5613552" y="466813"/>
                  </a:lnTo>
                  <a:lnTo>
                    <a:pt x="5670448" y="466813"/>
                  </a:lnTo>
                  <a:lnTo>
                    <a:pt x="5670448" y="244398"/>
                  </a:lnTo>
                  <a:lnTo>
                    <a:pt x="5828843" y="244398"/>
                  </a:lnTo>
                  <a:lnTo>
                    <a:pt x="5828843" y="466813"/>
                  </a:lnTo>
                  <a:lnTo>
                    <a:pt x="5885739" y="466813"/>
                  </a:lnTo>
                  <a:lnTo>
                    <a:pt x="5885739" y="244398"/>
                  </a:lnTo>
                  <a:lnTo>
                    <a:pt x="5885739" y="193967"/>
                  </a:lnTo>
                  <a:lnTo>
                    <a:pt x="5885739" y="5181"/>
                  </a:lnTo>
                  <a:close/>
                </a:path>
                <a:path w="12147550" h="1252220">
                  <a:moveTo>
                    <a:pt x="6157938" y="996962"/>
                  </a:moveTo>
                  <a:lnTo>
                    <a:pt x="6156515" y="962342"/>
                  </a:lnTo>
                  <a:lnTo>
                    <a:pt x="6148514" y="933602"/>
                  </a:lnTo>
                  <a:lnTo>
                    <a:pt x="6146546" y="926490"/>
                  </a:lnTo>
                  <a:lnTo>
                    <a:pt x="6119482" y="898410"/>
                  </a:lnTo>
                  <a:lnTo>
                    <a:pt x="6066777" y="887056"/>
                  </a:lnTo>
                  <a:lnTo>
                    <a:pt x="6040856" y="891374"/>
                  </a:lnTo>
                  <a:lnTo>
                    <a:pt x="6017958" y="903135"/>
                  </a:lnTo>
                  <a:lnTo>
                    <a:pt x="5998946" y="920610"/>
                  </a:lnTo>
                  <a:lnTo>
                    <a:pt x="5984672" y="942009"/>
                  </a:lnTo>
                  <a:lnTo>
                    <a:pt x="5981128" y="933602"/>
                  </a:lnTo>
                  <a:lnTo>
                    <a:pt x="5974042" y="916787"/>
                  </a:lnTo>
                  <a:lnTo>
                    <a:pt x="5958319" y="899744"/>
                  </a:lnTo>
                  <a:lnTo>
                    <a:pt x="5937021" y="890104"/>
                  </a:lnTo>
                  <a:lnTo>
                    <a:pt x="5909665" y="887056"/>
                  </a:lnTo>
                  <a:lnTo>
                    <a:pt x="5884443" y="890384"/>
                  </a:lnTo>
                  <a:lnTo>
                    <a:pt x="5860605" y="900074"/>
                  </a:lnTo>
                  <a:lnTo>
                    <a:pt x="5840298" y="915695"/>
                  </a:lnTo>
                  <a:lnTo>
                    <a:pt x="5825617" y="936840"/>
                  </a:lnTo>
                  <a:lnTo>
                    <a:pt x="5824321" y="936840"/>
                  </a:lnTo>
                  <a:lnTo>
                    <a:pt x="5824321" y="896099"/>
                  </a:lnTo>
                  <a:lnTo>
                    <a:pt x="5772607" y="896099"/>
                  </a:lnTo>
                  <a:lnTo>
                    <a:pt x="5772607" y="1242644"/>
                  </a:lnTo>
                  <a:lnTo>
                    <a:pt x="5826912" y="1242644"/>
                  </a:lnTo>
                  <a:lnTo>
                    <a:pt x="5826912" y="1003427"/>
                  </a:lnTo>
                  <a:lnTo>
                    <a:pt x="5833376" y="969606"/>
                  </a:lnTo>
                  <a:lnTo>
                    <a:pt x="5849544" y="948156"/>
                  </a:lnTo>
                  <a:lnTo>
                    <a:pt x="5870549" y="936879"/>
                  </a:lnTo>
                  <a:lnTo>
                    <a:pt x="5870778" y="936840"/>
                  </a:lnTo>
                  <a:lnTo>
                    <a:pt x="5891568" y="933602"/>
                  </a:lnTo>
                  <a:lnTo>
                    <a:pt x="5917666" y="940790"/>
                  </a:lnTo>
                  <a:lnTo>
                    <a:pt x="5931573" y="958583"/>
                  </a:lnTo>
                  <a:lnTo>
                    <a:pt x="5937110" y="981341"/>
                  </a:lnTo>
                  <a:lnTo>
                    <a:pt x="5938113" y="1003427"/>
                  </a:lnTo>
                  <a:lnTo>
                    <a:pt x="5938113" y="1242644"/>
                  </a:lnTo>
                  <a:lnTo>
                    <a:pt x="5992431" y="1242644"/>
                  </a:lnTo>
                  <a:lnTo>
                    <a:pt x="5992431" y="1003427"/>
                  </a:lnTo>
                  <a:lnTo>
                    <a:pt x="5998896" y="969606"/>
                  </a:lnTo>
                  <a:lnTo>
                    <a:pt x="6015050" y="948156"/>
                  </a:lnTo>
                  <a:lnTo>
                    <a:pt x="6026493" y="942009"/>
                  </a:lnTo>
                  <a:lnTo>
                    <a:pt x="6036068" y="936879"/>
                  </a:lnTo>
                  <a:lnTo>
                    <a:pt x="6057074" y="933602"/>
                  </a:lnTo>
                  <a:lnTo>
                    <a:pt x="6083173" y="940790"/>
                  </a:lnTo>
                  <a:lnTo>
                    <a:pt x="6097079" y="958583"/>
                  </a:lnTo>
                  <a:lnTo>
                    <a:pt x="6102629" y="981341"/>
                  </a:lnTo>
                  <a:lnTo>
                    <a:pt x="6103632" y="1003427"/>
                  </a:lnTo>
                  <a:lnTo>
                    <a:pt x="6103632" y="1242644"/>
                  </a:lnTo>
                  <a:lnTo>
                    <a:pt x="6157938" y="1242644"/>
                  </a:lnTo>
                  <a:lnTo>
                    <a:pt x="6157938" y="996962"/>
                  </a:lnTo>
                  <a:close/>
                </a:path>
                <a:path w="12147550" h="1252220">
                  <a:moveTo>
                    <a:pt x="6201892" y="428663"/>
                  </a:moveTo>
                  <a:lnTo>
                    <a:pt x="6199302" y="430606"/>
                  </a:lnTo>
                  <a:lnTo>
                    <a:pt x="6196063" y="431901"/>
                  </a:lnTo>
                  <a:lnTo>
                    <a:pt x="6188951" y="431901"/>
                  </a:lnTo>
                  <a:lnTo>
                    <a:pt x="6172149" y="404088"/>
                  </a:lnTo>
                  <a:lnTo>
                    <a:pt x="6172149" y="278015"/>
                  </a:lnTo>
                  <a:lnTo>
                    <a:pt x="6172149" y="210781"/>
                  </a:lnTo>
                  <a:lnTo>
                    <a:pt x="6170511" y="179946"/>
                  </a:lnTo>
                  <a:lnTo>
                    <a:pt x="6161265" y="153885"/>
                  </a:lnTo>
                  <a:lnTo>
                    <a:pt x="6158979" y="147421"/>
                  </a:lnTo>
                  <a:lnTo>
                    <a:pt x="6127699" y="121678"/>
                  </a:lnTo>
                  <a:lnTo>
                    <a:pt x="6066764" y="111213"/>
                  </a:lnTo>
                  <a:lnTo>
                    <a:pt x="6013666" y="117995"/>
                  </a:lnTo>
                  <a:lnTo>
                    <a:pt x="5977534" y="138772"/>
                  </a:lnTo>
                  <a:lnTo>
                    <a:pt x="5956935" y="174218"/>
                  </a:lnTo>
                  <a:lnTo>
                    <a:pt x="5950382" y="225005"/>
                  </a:lnTo>
                  <a:lnTo>
                    <a:pt x="6004699" y="225005"/>
                  </a:lnTo>
                  <a:lnTo>
                    <a:pt x="6004699" y="221767"/>
                  </a:lnTo>
                  <a:lnTo>
                    <a:pt x="6005627" y="205701"/>
                  </a:lnTo>
                  <a:lnTo>
                    <a:pt x="6012142" y="182981"/>
                  </a:lnTo>
                  <a:lnTo>
                    <a:pt x="6029795" y="162674"/>
                  </a:lnTo>
                  <a:lnTo>
                    <a:pt x="6064174" y="153885"/>
                  </a:lnTo>
                  <a:lnTo>
                    <a:pt x="6088138" y="157226"/>
                  </a:lnTo>
                  <a:lnTo>
                    <a:pt x="6105550" y="167055"/>
                  </a:lnTo>
                  <a:lnTo>
                    <a:pt x="6116180" y="183070"/>
                  </a:lnTo>
                  <a:lnTo>
                    <a:pt x="6119774" y="204965"/>
                  </a:lnTo>
                  <a:lnTo>
                    <a:pt x="6119253" y="223418"/>
                  </a:lnTo>
                  <a:lnTo>
                    <a:pt x="6117831" y="228130"/>
                  </a:lnTo>
                  <a:lnTo>
                    <a:pt x="6117831" y="278015"/>
                  </a:lnTo>
                  <a:lnTo>
                    <a:pt x="6117831" y="367245"/>
                  </a:lnTo>
                  <a:lnTo>
                    <a:pt x="6112014" y="392823"/>
                  </a:lnTo>
                  <a:lnTo>
                    <a:pt x="6096495" y="413791"/>
                  </a:lnTo>
                  <a:lnTo>
                    <a:pt x="6074194" y="427977"/>
                  </a:lnTo>
                  <a:lnTo>
                    <a:pt x="6048006" y="433184"/>
                  </a:lnTo>
                  <a:lnTo>
                    <a:pt x="6024791" y="428891"/>
                  </a:lnTo>
                  <a:lnTo>
                    <a:pt x="6009627" y="416775"/>
                  </a:lnTo>
                  <a:lnTo>
                    <a:pt x="6001372" y="398005"/>
                  </a:lnTo>
                  <a:lnTo>
                    <a:pt x="5998870" y="373710"/>
                  </a:lnTo>
                  <a:lnTo>
                    <a:pt x="6000559" y="353847"/>
                  </a:lnTo>
                  <a:lnTo>
                    <a:pt x="6025388" y="318757"/>
                  </a:lnTo>
                  <a:lnTo>
                    <a:pt x="6072822" y="300329"/>
                  </a:lnTo>
                  <a:lnTo>
                    <a:pt x="6097841" y="291109"/>
                  </a:lnTo>
                  <a:lnTo>
                    <a:pt x="6117831" y="278015"/>
                  </a:lnTo>
                  <a:lnTo>
                    <a:pt x="6117831" y="228130"/>
                  </a:lnTo>
                  <a:lnTo>
                    <a:pt x="6115088" y="237210"/>
                  </a:lnTo>
                  <a:lnTo>
                    <a:pt x="6103417" y="247967"/>
                  </a:lnTo>
                  <a:lnTo>
                    <a:pt x="6080341" y="257327"/>
                  </a:lnTo>
                  <a:lnTo>
                    <a:pt x="6007278" y="279311"/>
                  </a:lnTo>
                  <a:lnTo>
                    <a:pt x="5978258" y="293077"/>
                  </a:lnTo>
                  <a:lnTo>
                    <a:pt x="5957900" y="313817"/>
                  </a:lnTo>
                  <a:lnTo>
                    <a:pt x="5945911" y="341236"/>
                  </a:lnTo>
                  <a:lnTo>
                    <a:pt x="5941974" y="375005"/>
                  </a:lnTo>
                  <a:lnTo>
                    <a:pt x="5947638" y="416941"/>
                  </a:lnTo>
                  <a:lnTo>
                    <a:pt x="5964936" y="448703"/>
                  </a:lnTo>
                  <a:lnTo>
                    <a:pt x="5994349" y="468820"/>
                  </a:lnTo>
                  <a:lnTo>
                    <a:pt x="6036373" y="475856"/>
                  </a:lnTo>
                  <a:lnTo>
                    <a:pt x="6060859" y="472440"/>
                  </a:lnTo>
                  <a:lnTo>
                    <a:pt x="6083897" y="462597"/>
                  </a:lnTo>
                  <a:lnTo>
                    <a:pt x="6104026" y="446938"/>
                  </a:lnTo>
                  <a:lnTo>
                    <a:pt x="6114415" y="433184"/>
                  </a:lnTo>
                  <a:lnTo>
                    <a:pt x="6119774" y="426072"/>
                  </a:lnTo>
                  <a:lnTo>
                    <a:pt x="6121070" y="426072"/>
                  </a:lnTo>
                  <a:lnTo>
                    <a:pt x="6126746" y="451866"/>
                  </a:lnTo>
                  <a:lnTo>
                    <a:pt x="6138850" y="465112"/>
                  </a:lnTo>
                  <a:lnTo>
                    <a:pt x="6154356" y="469988"/>
                  </a:lnTo>
                  <a:lnTo>
                    <a:pt x="6170206" y="470687"/>
                  </a:lnTo>
                  <a:lnTo>
                    <a:pt x="6180252" y="470268"/>
                  </a:lnTo>
                  <a:lnTo>
                    <a:pt x="6189446" y="469315"/>
                  </a:lnTo>
                  <a:lnTo>
                    <a:pt x="6196939" y="468223"/>
                  </a:lnTo>
                  <a:lnTo>
                    <a:pt x="6201892" y="467448"/>
                  </a:lnTo>
                  <a:lnTo>
                    <a:pt x="6201892" y="431901"/>
                  </a:lnTo>
                  <a:lnTo>
                    <a:pt x="6201892" y="428663"/>
                  </a:lnTo>
                  <a:close/>
                </a:path>
                <a:path w="12147550" h="1252220">
                  <a:moveTo>
                    <a:pt x="6303378" y="5181"/>
                  </a:moveTo>
                  <a:lnTo>
                    <a:pt x="6249073" y="5181"/>
                  </a:lnTo>
                  <a:lnTo>
                    <a:pt x="6249073" y="466813"/>
                  </a:lnTo>
                  <a:lnTo>
                    <a:pt x="6303378" y="466813"/>
                  </a:lnTo>
                  <a:lnTo>
                    <a:pt x="6303378" y="5181"/>
                  </a:lnTo>
                  <a:close/>
                </a:path>
                <a:path w="12147550" h="1252220">
                  <a:moveTo>
                    <a:pt x="6461798" y="1053858"/>
                  </a:moveTo>
                  <a:lnTo>
                    <a:pt x="6460960" y="1033170"/>
                  </a:lnTo>
                  <a:lnTo>
                    <a:pt x="6459944" y="1007719"/>
                  </a:lnTo>
                  <a:lnTo>
                    <a:pt x="6451600" y="962748"/>
                  </a:lnTo>
                  <a:lnTo>
                    <a:pt x="6435344" y="929728"/>
                  </a:lnTo>
                  <a:lnTo>
                    <a:pt x="6432613" y="924179"/>
                  </a:lnTo>
                  <a:lnTo>
                    <a:pt x="6404902" y="902055"/>
                  </a:lnTo>
                  <a:lnTo>
                    <a:pt x="6404902" y="1014425"/>
                  </a:lnTo>
                  <a:lnTo>
                    <a:pt x="6404902" y="1033170"/>
                  </a:lnTo>
                  <a:lnTo>
                    <a:pt x="6281420" y="1033170"/>
                  </a:lnTo>
                  <a:lnTo>
                    <a:pt x="6281420" y="1020241"/>
                  </a:lnTo>
                  <a:lnTo>
                    <a:pt x="6283312" y="997369"/>
                  </a:lnTo>
                  <a:lnTo>
                    <a:pt x="6291758" y="967232"/>
                  </a:lnTo>
                  <a:lnTo>
                    <a:pt x="6310871" y="940968"/>
                  </a:lnTo>
                  <a:lnTo>
                    <a:pt x="6344780" y="929728"/>
                  </a:lnTo>
                  <a:lnTo>
                    <a:pt x="6374625" y="937514"/>
                  </a:lnTo>
                  <a:lnTo>
                    <a:pt x="6393027" y="957529"/>
                  </a:lnTo>
                  <a:lnTo>
                    <a:pt x="6402324" y="984821"/>
                  </a:lnTo>
                  <a:lnTo>
                    <a:pt x="6404902" y="1014425"/>
                  </a:lnTo>
                  <a:lnTo>
                    <a:pt x="6404902" y="902055"/>
                  </a:lnTo>
                  <a:lnTo>
                    <a:pt x="6398831" y="897204"/>
                  </a:lnTo>
                  <a:lnTo>
                    <a:pt x="6346076" y="887056"/>
                  </a:lnTo>
                  <a:lnTo>
                    <a:pt x="6299886" y="894930"/>
                  </a:lnTo>
                  <a:lnTo>
                    <a:pt x="6266650" y="916393"/>
                  </a:lnTo>
                  <a:lnTo>
                    <a:pt x="6244323" y="948232"/>
                  </a:lnTo>
                  <a:lnTo>
                    <a:pt x="6230886" y="987247"/>
                  </a:lnTo>
                  <a:lnTo>
                    <a:pt x="6224321" y="1030198"/>
                  </a:lnTo>
                  <a:lnTo>
                    <a:pt x="6222581" y="1073899"/>
                  </a:lnTo>
                  <a:lnTo>
                    <a:pt x="6226899" y="1138326"/>
                  </a:lnTo>
                  <a:lnTo>
                    <a:pt x="6240335" y="1188161"/>
                  </a:lnTo>
                  <a:lnTo>
                    <a:pt x="6263640" y="1223568"/>
                  </a:lnTo>
                  <a:lnTo>
                    <a:pt x="6297561" y="1244688"/>
                  </a:lnTo>
                  <a:lnTo>
                    <a:pt x="6342837" y="1251699"/>
                  </a:lnTo>
                  <a:lnTo>
                    <a:pt x="6401117" y="1237691"/>
                  </a:lnTo>
                  <a:lnTo>
                    <a:pt x="6431445" y="1209027"/>
                  </a:lnTo>
                  <a:lnTo>
                    <a:pt x="6436665" y="1204099"/>
                  </a:lnTo>
                  <a:lnTo>
                    <a:pt x="6454394" y="1163599"/>
                  </a:lnTo>
                  <a:lnTo>
                    <a:pt x="6459220" y="1128852"/>
                  </a:lnTo>
                  <a:lnTo>
                    <a:pt x="6404902" y="1128852"/>
                  </a:lnTo>
                  <a:lnTo>
                    <a:pt x="6402984" y="1152563"/>
                  </a:lnTo>
                  <a:lnTo>
                    <a:pt x="6394882" y="1178890"/>
                  </a:lnTo>
                  <a:lnTo>
                    <a:pt x="6377089" y="1200226"/>
                  </a:lnTo>
                  <a:lnTo>
                    <a:pt x="6346076" y="1209027"/>
                  </a:lnTo>
                  <a:lnTo>
                    <a:pt x="6307569" y="1195768"/>
                  </a:lnTo>
                  <a:lnTo>
                    <a:pt x="6287795" y="1162558"/>
                  </a:lnTo>
                  <a:lnTo>
                    <a:pt x="6280518" y="1119289"/>
                  </a:lnTo>
                  <a:lnTo>
                    <a:pt x="6279477" y="1075842"/>
                  </a:lnTo>
                  <a:lnTo>
                    <a:pt x="6461798" y="1075842"/>
                  </a:lnTo>
                  <a:lnTo>
                    <a:pt x="6461798" y="1053858"/>
                  </a:lnTo>
                  <a:close/>
                </a:path>
                <a:path w="12147550" h="1252220">
                  <a:moveTo>
                    <a:pt x="6589154" y="367245"/>
                  </a:moveTo>
                  <a:lnTo>
                    <a:pt x="6581737" y="324713"/>
                  </a:lnTo>
                  <a:lnTo>
                    <a:pt x="6535153" y="280873"/>
                  </a:lnTo>
                  <a:lnTo>
                    <a:pt x="6473126" y="259905"/>
                  </a:lnTo>
                  <a:lnTo>
                    <a:pt x="6445783" y="248678"/>
                  </a:lnTo>
                  <a:lnTo>
                    <a:pt x="6426454" y="232244"/>
                  </a:lnTo>
                  <a:lnTo>
                    <a:pt x="6419113" y="206895"/>
                  </a:lnTo>
                  <a:lnTo>
                    <a:pt x="6425451" y="178155"/>
                  </a:lnTo>
                  <a:lnTo>
                    <a:pt x="6440691" y="162204"/>
                  </a:lnTo>
                  <a:lnTo>
                    <a:pt x="6459207" y="155346"/>
                  </a:lnTo>
                  <a:lnTo>
                    <a:pt x="6475362" y="153885"/>
                  </a:lnTo>
                  <a:lnTo>
                    <a:pt x="6499987" y="158305"/>
                  </a:lnTo>
                  <a:lnTo>
                    <a:pt x="6515684" y="171348"/>
                  </a:lnTo>
                  <a:lnTo>
                    <a:pt x="6524003" y="192620"/>
                  </a:lnTo>
                  <a:lnTo>
                    <a:pt x="6526428" y="221767"/>
                  </a:lnTo>
                  <a:lnTo>
                    <a:pt x="6580746" y="221767"/>
                  </a:lnTo>
                  <a:lnTo>
                    <a:pt x="6578460" y="187312"/>
                  </a:lnTo>
                  <a:lnTo>
                    <a:pt x="6566802" y="153885"/>
                  </a:lnTo>
                  <a:lnTo>
                    <a:pt x="6565874" y="151218"/>
                  </a:lnTo>
                  <a:lnTo>
                    <a:pt x="6534378" y="122758"/>
                  </a:lnTo>
                  <a:lnTo>
                    <a:pt x="6475362" y="111213"/>
                  </a:lnTo>
                  <a:lnTo>
                    <a:pt x="6432715" y="117068"/>
                  </a:lnTo>
                  <a:lnTo>
                    <a:pt x="6397536" y="134810"/>
                  </a:lnTo>
                  <a:lnTo>
                    <a:pt x="6373622" y="164668"/>
                  </a:lnTo>
                  <a:lnTo>
                    <a:pt x="6364795" y="206895"/>
                  </a:lnTo>
                  <a:lnTo>
                    <a:pt x="6372225" y="250253"/>
                  </a:lnTo>
                  <a:lnTo>
                    <a:pt x="6391707" y="277368"/>
                  </a:lnTo>
                  <a:lnTo>
                    <a:pt x="6419075" y="293814"/>
                  </a:lnTo>
                  <a:lnTo>
                    <a:pt x="6450139" y="305168"/>
                  </a:lnTo>
                  <a:lnTo>
                    <a:pt x="6480835" y="315366"/>
                  </a:lnTo>
                  <a:lnTo>
                    <a:pt x="6508013" y="328041"/>
                  </a:lnTo>
                  <a:lnTo>
                    <a:pt x="6527419" y="346900"/>
                  </a:lnTo>
                  <a:lnTo>
                    <a:pt x="6534836" y="375640"/>
                  </a:lnTo>
                  <a:lnTo>
                    <a:pt x="6528308" y="405371"/>
                  </a:lnTo>
                  <a:lnTo>
                    <a:pt x="6512611" y="422846"/>
                  </a:lnTo>
                  <a:lnTo>
                    <a:pt x="6493650" y="431101"/>
                  </a:lnTo>
                  <a:lnTo>
                    <a:pt x="6477292" y="433184"/>
                  </a:lnTo>
                  <a:lnTo>
                    <a:pt x="6444564" y="426567"/>
                  </a:lnTo>
                  <a:lnTo>
                    <a:pt x="6424854" y="408863"/>
                  </a:lnTo>
                  <a:lnTo>
                    <a:pt x="6415202" y="383273"/>
                  </a:lnTo>
                  <a:lnTo>
                    <a:pt x="6412649" y="353021"/>
                  </a:lnTo>
                  <a:lnTo>
                    <a:pt x="6358331" y="353021"/>
                  </a:lnTo>
                  <a:lnTo>
                    <a:pt x="6366319" y="411619"/>
                  </a:lnTo>
                  <a:lnTo>
                    <a:pt x="6419736" y="466496"/>
                  </a:lnTo>
                  <a:lnTo>
                    <a:pt x="6477292" y="475856"/>
                  </a:lnTo>
                  <a:lnTo>
                    <a:pt x="6522047" y="469061"/>
                  </a:lnTo>
                  <a:lnTo>
                    <a:pt x="6557467" y="448703"/>
                  </a:lnTo>
                  <a:lnTo>
                    <a:pt x="6568122" y="433184"/>
                  </a:lnTo>
                  <a:lnTo>
                    <a:pt x="6580772" y="414756"/>
                  </a:lnTo>
                  <a:lnTo>
                    <a:pt x="6589154" y="367245"/>
                  </a:lnTo>
                  <a:close/>
                </a:path>
                <a:path w="12147550" h="1252220">
                  <a:moveTo>
                    <a:pt x="6675793" y="890930"/>
                  </a:moveTo>
                  <a:lnTo>
                    <a:pt x="6670624" y="888339"/>
                  </a:lnTo>
                  <a:lnTo>
                    <a:pt x="6662864" y="887056"/>
                  </a:lnTo>
                  <a:lnTo>
                    <a:pt x="6651879" y="887056"/>
                  </a:lnTo>
                  <a:lnTo>
                    <a:pt x="6625704" y="891921"/>
                  </a:lnTo>
                  <a:lnTo>
                    <a:pt x="6605397" y="905078"/>
                  </a:lnTo>
                  <a:lnTo>
                    <a:pt x="6589585" y="924420"/>
                  </a:lnTo>
                  <a:lnTo>
                    <a:pt x="6576873" y="947826"/>
                  </a:lnTo>
                  <a:lnTo>
                    <a:pt x="6575577" y="947826"/>
                  </a:lnTo>
                  <a:lnTo>
                    <a:pt x="6575577" y="896099"/>
                  </a:lnTo>
                  <a:lnTo>
                    <a:pt x="6521272" y="896099"/>
                  </a:lnTo>
                  <a:lnTo>
                    <a:pt x="6521272" y="1242644"/>
                  </a:lnTo>
                  <a:lnTo>
                    <a:pt x="6575577" y="1242644"/>
                  </a:lnTo>
                  <a:lnTo>
                    <a:pt x="6575577" y="1023467"/>
                  </a:lnTo>
                  <a:lnTo>
                    <a:pt x="6582867" y="986637"/>
                  </a:lnTo>
                  <a:lnTo>
                    <a:pt x="6600952" y="961085"/>
                  </a:lnTo>
                  <a:lnTo>
                    <a:pt x="6621577" y="947826"/>
                  </a:lnTo>
                  <a:lnTo>
                    <a:pt x="6624129" y="946188"/>
                  </a:lnTo>
                  <a:lnTo>
                    <a:pt x="6646697" y="941362"/>
                  </a:lnTo>
                  <a:lnTo>
                    <a:pt x="6657886" y="941679"/>
                  </a:lnTo>
                  <a:lnTo>
                    <a:pt x="6665849" y="942416"/>
                  </a:lnTo>
                  <a:lnTo>
                    <a:pt x="6675793" y="943952"/>
                  </a:lnTo>
                  <a:lnTo>
                    <a:pt x="6675793" y="941362"/>
                  </a:lnTo>
                  <a:lnTo>
                    <a:pt x="6675793" y="890930"/>
                  </a:lnTo>
                  <a:close/>
                </a:path>
                <a:path w="12147550" h="1252220">
                  <a:moveTo>
                    <a:pt x="6797980" y="257975"/>
                  </a:moveTo>
                  <a:lnTo>
                    <a:pt x="6640220" y="257975"/>
                  </a:lnTo>
                  <a:lnTo>
                    <a:pt x="6640220" y="308406"/>
                  </a:lnTo>
                  <a:lnTo>
                    <a:pt x="6797980" y="308406"/>
                  </a:lnTo>
                  <a:lnTo>
                    <a:pt x="6797980" y="257975"/>
                  </a:lnTo>
                  <a:close/>
                </a:path>
                <a:path w="12147550" h="1252220">
                  <a:moveTo>
                    <a:pt x="6911124" y="896099"/>
                  </a:moveTo>
                  <a:lnTo>
                    <a:pt x="6702298" y="896099"/>
                  </a:lnTo>
                  <a:lnTo>
                    <a:pt x="6702298" y="942657"/>
                  </a:lnTo>
                  <a:lnTo>
                    <a:pt x="6851650" y="942657"/>
                  </a:lnTo>
                  <a:lnTo>
                    <a:pt x="6694538" y="1199972"/>
                  </a:lnTo>
                  <a:lnTo>
                    <a:pt x="6694538" y="1242644"/>
                  </a:lnTo>
                  <a:lnTo>
                    <a:pt x="6909829" y="1242644"/>
                  </a:lnTo>
                  <a:lnTo>
                    <a:pt x="6909829" y="1196098"/>
                  </a:lnTo>
                  <a:lnTo>
                    <a:pt x="6755955" y="1196098"/>
                  </a:lnTo>
                  <a:lnTo>
                    <a:pt x="6911124" y="941362"/>
                  </a:lnTo>
                  <a:lnTo>
                    <a:pt x="6911124" y="896099"/>
                  </a:lnTo>
                  <a:close/>
                </a:path>
                <a:path w="12147550" h="1252220">
                  <a:moveTo>
                    <a:pt x="7191718" y="1053858"/>
                  </a:moveTo>
                  <a:lnTo>
                    <a:pt x="7190880" y="1033170"/>
                  </a:lnTo>
                  <a:lnTo>
                    <a:pt x="7189864" y="1007719"/>
                  </a:lnTo>
                  <a:lnTo>
                    <a:pt x="7181520" y="962748"/>
                  </a:lnTo>
                  <a:lnTo>
                    <a:pt x="7165264" y="929728"/>
                  </a:lnTo>
                  <a:lnTo>
                    <a:pt x="7162533" y="924179"/>
                  </a:lnTo>
                  <a:lnTo>
                    <a:pt x="7134822" y="902068"/>
                  </a:lnTo>
                  <a:lnTo>
                    <a:pt x="7134822" y="1014425"/>
                  </a:lnTo>
                  <a:lnTo>
                    <a:pt x="7134822" y="1033170"/>
                  </a:lnTo>
                  <a:lnTo>
                    <a:pt x="7011340" y="1033170"/>
                  </a:lnTo>
                  <a:lnTo>
                    <a:pt x="7011340" y="1020241"/>
                  </a:lnTo>
                  <a:lnTo>
                    <a:pt x="7013232" y="997369"/>
                  </a:lnTo>
                  <a:lnTo>
                    <a:pt x="7021677" y="967232"/>
                  </a:lnTo>
                  <a:lnTo>
                    <a:pt x="7040791" y="940968"/>
                  </a:lnTo>
                  <a:lnTo>
                    <a:pt x="7074700" y="929728"/>
                  </a:lnTo>
                  <a:lnTo>
                    <a:pt x="7104545" y="937514"/>
                  </a:lnTo>
                  <a:lnTo>
                    <a:pt x="7122947" y="957529"/>
                  </a:lnTo>
                  <a:lnTo>
                    <a:pt x="7132244" y="984821"/>
                  </a:lnTo>
                  <a:lnTo>
                    <a:pt x="7134822" y="1014425"/>
                  </a:lnTo>
                  <a:lnTo>
                    <a:pt x="7134822" y="902068"/>
                  </a:lnTo>
                  <a:lnTo>
                    <a:pt x="7128738" y="897204"/>
                  </a:lnTo>
                  <a:lnTo>
                    <a:pt x="7075995" y="887056"/>
                  </a:lnTo>
                  <a:lnTo>
                    <a:pt x="7029805" y="894930"/>
                  </a:lnTo>
                  <a:lnTo>
                    <a:pt x="6996570" y="916393"/>
                  </a:lnTo>
                  <a:lnTo>
                    <a:pt x="6974243" y="948232"/>
                  </a:lnTo>
                  <a:lnTo>
                    <a:pt x="6960806" y="987247"/>
                  </a:lnTo>
                  <a:lnTo>
                    <a:pt x="6954240" y="1030198"/>
                  </a:lnTo>
                  <a:lnTo>
                    <a:pt x="6952501" y="1073899"/>
                  </a:lnTo>
                  <a:lnTo>
                    <a:pt x="6956819" y="1138326"/>
                  </a:lnTo>
                  <a:lnTo>
                    <a:pt x="6970255" y="1188161"/>
                  </a:lnTo>
                  <a:lnTo>
                    <a:pt x="6993560" y="1223568"/>
                  </a:lnTo>
                  <a:lnTo>
                    <a:pt x="7027481" y="1244688"/>
                  </a:lnTo>
                  <a:lnTo>
                    <a:pt x="7072757" y="1251699"/>
                  </a:lnTo>
                  <a:lnTo>
                    <a:pt x="7131037" y="1237691"/>
                  </a:lnTo>
                  <a:lnTo>
                    <a:pt x="7161365" y="1209027"/>
                  </a:lnTo>
                  <a:lnTo>
                    <a:pt x="7166584" y="1204099"/>
                  </a:lnTo>
                  <a:lnTo>
                    <a:pt x="7184301" y="1163599"/>
                  </a:lnTo>
                  <a:lnTo>
                    <a:pt x="7189127" y="1128852"/>
                  </a:lnTo>
                  <a:lnTo>
                    <a:pt x="7134822" y="1128852"/>
                  </a:lnTo>
                  <a:lnTo>
                    <a:pt x="7132904" y="1152563"/>
                  </a:lnTo>
                  <a:lnTo>
                    <a:pt x="7124801" y="1178890"/>
                  </a:lnTo>
                  <a:lnTo>
                    <a:pt x="7107009" y="1200226"/>
                  </a:lnTo>
                  <a:lnTo>
                    <a:pt x="7075995" y="1209027"/>
                  </a:lnTo>
                  <a:lnTo>
                    <a:pt x="7037489" y="1195768"/>
                  </a:lnTo>
                  <a:lnTo>
                    <a:pt x="7017715" y="1162558"/>
                  </a:lnTo>
                  <a:lnTo>
                    <a:pt x="7010438" y="1119289"/>
                  </a:lnTo>
                  <a:lnTo>
                    <a:pt x="7009397" y="1075842"/>
                  </a:lnTo>
                  <a:lnTo>
                    <a:pt x="7191718" y="1075842"/>
                  </a:lnTo>
                  <a:lnTo>
                    <a:pt x="7191718" y="1053858"/>
                  </a:lnTo>
                  <a:close/>
                </a:path>
                <a:path w="12147550" h="1252220">
                  <a:moveTo>
                    <a:pt x="7479424" y="996962"/>
                  </a:moveTo>
                  <a:lnTo>
                    <a:pt x="7478001" y="962342"/>
                  </a:lnTo>
                  <a:lnTo>
                    <a:pt x="7470000" y="933602"/>
                  </a:lnTo>
                  <a:lnTo>
                    <a:pt x="7468032" y="926490"/>
                  </a:lnTo>
                  <a:lnTo>
                    <a:pt x="7440955" y="898410"/>
                  </a:lnTo>
                  <a:lnTo>
                    <a:pt x="7388250" y="887056"/>
                  </a:lnTo>
                  <a:lnTo>
                    <a:pt x="7363028" y="890384"/>
                  </a:lnTo>
                  <a:lnTo>
                    <a:pt x="7339190" y="900074"/>
                  </a:lnTo>
                  <a:lnTo>
                    <a:pt x="7318883" y="915695"/>
                  </a:lnTo>
                  <a:lnTo>
                    <a:pt x="7304202" y="936840"/>
                  </a:lnTo>
                  <a:lnTo>
                    <a:pt x="7302919" y="936840"/>
                  </a:lnTo>
                  <a:lnTo>
                    <a:pt x="7302919" y="896099"/>
                  </a:lnTo>
                  <a:lnTo>
                    <a:pt x="7251192" y="896099"/>
                  </a:lnTo>
                  <a:lnTo>
                    <a:pt x="7251192" y="1242644"/>
                  </a:lnTo>
                  <a:lnTo>
                    <a:pt x="7305497" y="1242644"/>
                  </a:lnTo>
                  <a:lnTo>
                    <a:pt x="7305497" y="1003427"/>
                  </a:lnTo>
                  <a:lnTo>
                    <a:pt x="7312114" y="971511"/>
                  </a:lnTo>
                  <a:lnTo>
                    <a:pt x="7328852" y="949845"/>
                  </a:lnTo>
                  <a:lnTo>
                    <a:pt x="7351052" y="937514"/>
                  </a:lnTo>
                  <a:lnTo>
                    <a:pt x="7354989" y="936840"/>
                  </a:lnTo>
                  <a:lnTo>
                    <a:pt x="7374026" y="933602"/>
                  </a:lnTo>
                  <a:lnTo>
                    <a:pt x="7402741" y="940790"/>
                  </a:lnTo>
                  <a:lnTo>
                    <a:pt x="7417994" y="958583"/>
                  </a:lnTo>
                  <a:lnTo>
                    <a:pt x="7424039" y="981341"/>
                  </a:lnTo>
                  <a:lnTo>
                    <a:pt x="7425106" y="1003427"/>
                  </a:lnTo>
                  <a:lnTo>
                    <a:pt x="7425106" y="1242644"/>
                  </a:lnTo>
                  <a:lnTo>
                    <a:pt x="7479424" y="1242644"/>
                  </a:lnTo>
                  <a:lnTo>
                    <a:pt x="7479424" y="996962"/>
                  </a:lnTo>
                  <a:close/>
                </a:path>
                <a:path w="12147550" h="1252220">
                  <a:moveTo>
                    <a:pt x="10371430" y="623912"/>
                  </a:moveTo>
                  <a:lnTo>
                    <a:pt x="10369982" y="571030"/>
                  </a:lnTo>
                  <a:lnTo>
                    <a:pt x="10364381" y="522452"/>
                  </a:lnTo>
                  <a:lnTo>
                    <a:pt x="10352799" y="479602"/>
                  </a:lnTo>
                  <a:lnTo>
                    <a:pt x="10333393" y="443839"/>
                  </a:lnTo>
                  <a:lnTo>
                    <a:pt x="10311943" y="423722"/>
                  </a:lnTo>
                  <a:lnTo>
                    <a:pt x="10311943" y="624560"/>
                  </a:lnTo>
                  <a:lnTo>
                    <a:pt x="10310685" y="666902"/>
                  </a:lnTo>
                  <a:lnTo>
                    <a:pt x="10305466" y="708952"/>
                  </a:lnTo>
                  <a:lnTo>
                    <a:pt x="10294175" y="747407"/>
                  </a:lnTo>
                  <a:lnTo>
                    <a:pt x="10244899" y="800328"/>
                  </a:lnTo>
                  <a:lnTo>
                    <a:pt x="10202685" y="808177"/>
                  </a:lnTo>
                  <a:lnTo>
                    <a:pt x="10143198" y="808177"/>
                  </a:lnTo>
                  <a:lnTo>
                    <a:pt x="10143198" y="439648"/>
                  </a:lnTo>
                  <a:lnTo>
                    <a:pt x="10202685" y="439648"/>
                  </a:lnTo>
                  <a:lnTo>
                    <a:pt x="10246703" y="447154"/>
                  </a:lnTo>
                  <a:lnTo>
                    <a:pt x="10296106" y="498652"/>
                  </a:lnTo>
                  <a:lnTo>
                    <a:pt x="10306609" y="536968"/>
                  </a:lnTo>
                  <a:lnTo>
                    <a:pt x="10311041" y="579882"/>
                  </a:lnTo>
                  <a:lnTo>
                    <a:pt x="10311943" y="624560"/>
                  </a:lnTo>
                  <a:lnTo>
                    <a:pt x="10311943" y="423722"/>
                  </a:lnTo>
                  <a:lnTo>
                    <a:pt x="10304323" y="416572"/>
                  </a:lnTo>
                  <a:lnTo>
                    <a:pt x="10263734" y="399199"/>
                  </a:lnTo>
                  <a:lnTo>
                    <a:pt x="10209784" y="393090"/>
                  </a:lnTo>
                  <a:lnTo>
                    <a:pt x="10086302" y="393090"/>
                  </a:lnTo>
                  <a:lnTo>
                    <a:pt x="10086302" y="854722"/>
                  </a:lnTo>
                  <a:lnTo>
                    <a:pt x="10215613" y="854722"/>
                  </a:lnTo>
                  <a:lnTo>
                    <a:pt x="10264153" y="848055"/>
                  </a:lnTo>
                  <a:lnTo>
                    <a:pt x="10301922" y="829322"/>
                  </a:lnTo>
                  <a:lnTo>
                    <a:pt x="10330142" y="800531"/>
                  </a:lnTo>
                  <a:lnTo>
                    <a:pt x="10350005" y="763612"/>
                  </a:lnTo>
                  <a:lnTo>
                    <a:pt x="10362705" y="720572"/>
                  </a:lnTo>
                  <a:lnTo>
                    <a:pt x="10369448" y="673341"/>
                  </a:lnTo>
                  <a:lnTo>
                    <a:pt x="10371430" y="623912"/>
                  </a:lnTo>
                  <a:close/>
                </a:path>
                <a:path w="12147550" h="1252220">
                  <a:moveTo>
                    <a:pt x="10666247" y="508177"/>
                  </a:moveTo>
                  <a:lnTo>
                    <a:pt x="10611930" y="508177"/>
                  </a:lnTo>
                  <a:lnTo>
                    <a:pt x="10611930" y="747395"/>
                  </a:lnTo>
                  <a:lnTo>
                    <a:pt x="10605313" y="779310"/>
                  </a:lnTo>
                  <a:lnTo>
                    <a:pt x="10588587" y="800976"/>
                  </a:lnTo>
                  <a:lnTo>
                    <a:pt x="10566387" y="813320"/>
                  </a:lnTo>
                  <a:lnTo>
                    <a:pt x="10543400" y="817219"/>
                  </a:lnTo>
                  <a:lnTo>
                    <a:pt x="10514698" y="810044"/>
                  </a:lnTo>
                  <a:lnTo>
                    <a:pt x="10499446" y="792251"/>
                  </a:lnTo>
                  <a:lnTo>
                    <a:pt x="10493400" y="769493"/>
                  </a:lnTo>
                  <a:lnTo>
                    <a:pt x="10492321" y="747395"/>
                  </a:lnTo>
                  <a:lnTo>
                    <a:pt x="10492321" y="508177"/>
                  </a:lnTo>
                  <a:lnTo>
                    <a:pt x="10438016" y="508177"/>
                  </a:lnTo>
                  <a:lnTo>
                    <a:pt x="10438016" y="753859"/>
                  </a:lnTo>
                  <a:lnTo>
                    <a:pt x="10439451" y="788492"/>
                  </a:lnTo>
                  <a:lnTo>
                    <a:pt x="10449420" y="824344"/>
                  </a:lnTo>
                  <a:lnTo>
                    <a:pt x="10476484" y="852424"/>
                  </a:lnTo>
                  <a:lnTo>
                    <a:pt x="10529176" y="863777"/>
                  </a:lnTo>
                  <a:lnTo>
                    <a:pt x="10554399" y="860463"/>
                  </a:lnTo>
                  <a:lnTo>
                    <a:pt x="10578236" y="850773"/>
                  </a:lnTo>
                  <a:lnTo>
                    <a:pt x="10598556" y="835139"/>
                  </a:lnTo>
                  <a:lnTo>
                    <a:pt x="10610990" y="817219"/>
                  </a:lnTo>
                  <a:lnTo>
                    <a:pt x="10613225" y="813993"/>
                  </a:lnTo>
                  <a:lnTo>
                    <a:pt x="10614520" y="813993"/>
                  </a:lnTo>
                  <a:lnTo>
                    <a:pt x="10614520" y="854722"/>
                  </a:lnTo>
                  <a:lnTo>
                    <a:pt x="10666247" y="854722"/>
                  </a:lnTo>
                  <a:lnTo>
                    <a:pt x="10666247" y="813993"/>
                  </a:lnTo>
                  <a:lnTo>
                    <a:pt x="10666247" y="508177"/>
                  </a:lnTo>
                  <a:close/>
                </a:path>
                <a:path w="12147550" h="1252220">
                  <a:moveTo>
                    <a:pt x="10891888" y="503008"/>
                  </a:moveTo>
                  <a:lnTo>
                    <a:pt x="10886707" y="500418"/>
                  </a:lnTo>
                  <a:lnTo>
                    <a:pt x="10878947" y="499122"/>
                  </a:lnTo>
                  <a:lnTo>
                    <a:pt x="10867962" y="499122"/>
                  </a:lnTo>
                  <a:lnTo>
                    <a:pt x="10841800" y="503986"/>
                  </a:lnTo>
                  <a:lnTo>
                    <a:pt x="10821492" y="517156"/>
                  </a:lnTo>
                  <a:lnTo>
                    <a:pt x="10805693" y="536498"/>
                  </a:lnTo>
                  <a:lnTo>
                    <a:pt x="10792968" y="559904"/>
                  </a:lnTo>
                  <a:lnTo>
                    <a:pt x="10791673" y="559904"/>
                  </a:lnTo>
                  <a:lnTo>
                    <a:pt x="10791673" y="508177"/>
                  </a:lnTo>
                  <a:lnTo>
                    <a:pt x="10737367" y="508177"/>
                  </a:lnTo>
                  <a:lnTo>
                    <a:pt x="10737367" y="854722"/>
                  </a:lnTo>
                  <a:lnTo>
                    <a:pt x="10791673" y="854722"/>
                  </a:lnTo>
                  <a:lnTo>
                    <a:pt x="10791673" y="635546"/>
                  </a:lnTo>
                  <a:lnTo>
                    <a:pt x="10798975" y="598716"/>
                  </a:lnTo>
                  <a:lnTo>
                    <a:pt x="10817060" y="573163"/>
                  </a:lnTo>
                  <a:lnTo>
                    <a:pt x="10837685" y="559904"/>
                  </a:lnTo>
                  <a:lnTo>
                    <a:pt x="10840225" y="558279"/>
                  </a:lnTo>
                  <a:lnTo>
                    <a:pt x="10862793" y="553440"/>
                  </a:lnTo>
                  <a:lnTo>
                    <a:pt x="10873981" y="553758"/>
                  </a:lnTo>
                  <a:lnTo>
                    <a:pt x="10881944" y="554494"/>
                  </a:lnTo>
                  <a:lnTo>
                    <a:pt x="10891888" y="556018"/>
                  </a:lnTo>
                  <a:lnTo>
                    <a:pt x="10891888" y="553440"/>
                  </a:lnTo>
                  <a:lnTo>
                    <a:pt x="10891888" y="503008"/>
                  </a:lnTo>
                  <a:close/>
                </a:path>
                <a:path w="12147550" h="1252220">
                  <a:moveTo>
                    <a:pt x="11147908" y="613562"/>
                  </a:moveTo>
                  <a:lnTo>
                    <a:pt x="11128375" y="541794"/>
                  </a:lnTo>
                  <a:lnTo>
                    <a:pt x="11094720" y="511467"/>
                  </a:lnTo>
                  <a:lnTo>
                    <a:pt x="11037341" y="499122"/>
                  </a:lnTo>
                  <a:lnTo>
                    <a:pt x="10991164" y="506996"/>
                  </a:lnTo>
                  <a:lnTo>
                    <a:pt x="10957928" y="528459"/>
                  </a:lnTo>
                  <a:lnTo>
                    <a:pt x="10935602" y="560311"/>
                  </a:lnTo>
                  <a:lnTo>
                    <a:pt x="10922178" y="599325"/>
                  </a:lnTo>
                  <a:lnTo>
                    <a:pt x="10915599" y="642289"/>
                  </a:lnTo>
                  <a:lnTo>
                    <a:pt x="10913859" y="685977"/>
                  </a:lnTo>
                  <a:lnTo>
                    <a:pt x="10918177" y="750404"/>
                  </a:lnTo>
                  <a:lnTo>
                    <a:pt x="10931614" y="800239"/>
                  </a:lnTo>
                  <a:lnTo>
                    <a:pt x="10954918" y="835647"/>
                  </a:lnTo>
                  <a:lnTo>
                    <a:pt x="10988840" y="856780"/>
                  </a:lnTo>
                  <a:lnTo>
                    <a:pt x="11034116" y="863777"/>
                  </a:lnTo>
                  <a:lnTo>
                    <a:pt x="11088446" y="851217"/>
                  </a:lnTo>
                  <a:lnTo>
                    <a:pt x="11121720" y="821105"/>
                  </a:lnTo>
                  <a:lnTo>
                    <a:pt x="11123511" y="819492"/>
                  </a:lnTo>
                  <a:lnTo>
                    <a:pt x="11142320" y="777582"/>
                  </a:lnTo>
                  <a:lnTo>
                    <a:pt x="11147908" y="734466"/>
                  </a:lnTo>
                  <a:lnTo>
                    <a:pt x="11093602" y="734466"/>
                  </a:lnTo>
                  <a:lnTo>
                    <a:pt x="11091266" y="763828"/>
                  </a:lnTo>
                  <a:lnTo>
                    <a:pt x="11082617" y="791857"/>
                  </a:lnTo>
                  <a:lnTo>
                    <a:pt x="11065243" y="812850"/>
                  </a:lnTo>
                  <a:lnTo>
                    <a:pt x="11036706" y="821105"/>
                  </a:lnTo>
                  <a:lnTo>
                    <a:pt x="10998860" y="806170"/>
                  </a:lnTo>
                  <a:lnTo>
                    <a:pt x="10979252" y="769950"/>
                  </a:lnTo>
                  <a:lnTo>
                    <a:pt x="10971886" y="725373"/>
                  </a:lnTo>
                  <a:lnTo>
                    <a:pt x="10970755" y="685330"/>
                  </a:lnTo>
                  <a:lnTo>
                    <a:pt x="10976635" y="609447"/>
                  </a:lnTo>
                  <a:lnTo>
                    <a:pt x="10992091" y="566051"/>
                  </a:lnTo>
                  <a:lnTo>
                    <a:pt x="11013859" y="546404"/>
                  </a:lnTo>
                  <a:lnTo>
                    <a:pt x="11038637" y="541794"/>
                  </a:lnTo>
                  <a:lnTo>
                    <a:pt x="11064685" y="548284"/>
                  </a:lnTo>
                  <a:lnTo>
                    <a:pt x="11081639" y="565073"/>
                  </a:lnTo>
                  <a:lnTo>
                    <a:pt x="11090834" y="588175"/>
                  </a:lnTo>
                  <a:lnTo>
                    <a:pt x="11093602" y="613562"/>
                  </a:lnTo>
                  <a:lnTo>
                    <a:pt x="11147908" y="613562"/>
                  </a:lnTo>
                  <a:close/>
                </a:path>
                <a:path w="12147550" h="1252220">
                  <a:moveTo>
                    <a:pt x="11432375" y="609041"/>
                  </a:moveTo>
                  <a:lnTo>
                    <a:pt x="11423383" y="545680"/>
                  </a:lnTo>
                  <a:lnTo>
                    <a:pt x="11395012" y="510489"/>
                  </a:lnTo>
                  <a:lnTo>
                    <a:pt x="11343157" y="499122"/>
                  </a:lnTo>
                  <a:lnTo>
                    <a:pt x="11319040" y="502704"/>
                  </a:lnTo>
                  <a:lnTo>
                    <a:pt x="11295151" y="512711"/>
                  </a:lnTo>
                  <a:lnTo>
                    <a:pt x="11274425" y="528053"/>
                  </a:lnTo>
                  <a:lnTo>
                    <a:pt x="11259757" y="547624"/>
                  </a:lnTo>
                  <a:lnTo>
                    <a:pt x="11258461" y="547624"/>
                  </a:lnTo>
                  <a:lnTo>
                    <a:pt x="11258461" y="393090"/>
                  </a:lnTo>
                  <a:lnTo>
                    <a:pt x="11204156" y="393090"/>
                  </a:lnTo>
                  <a:lnTo>
                    <a:pt x="11204156" y="854722"/>
                  </a:lnTo>
                  <a:lnTo>
                    <a:pt x="11258461" y="854722"/>
                  </a:lnTo>
                  <a:lnTo>
                    <a:pt x="11258461" y="615505"/>
                  </a:lnTo>
                  <a:lnTo>
                    <a:pt x="11265078" y="583603"/>
                  </a:lnTo>
                  <a:lnTo>
                    <a:pt x="11281816" y="561924"/>
                  </a:lnTo>
                  <a:lnTo>
                    <a:pt x="11304016" y="549592"/>
                  </a:lnTo>
                  <a:lnTo>
                    <a:pt x="11315573" y="547624"/>
                  </a:lnTo>
                  <a:lnTo>
                    <a:pt x="11326990" y="545680"/>
                  </a:lnTo>
                  <a:lnTo>
                    <a:pt x="11355705" y="552869"/>
                  </a:lnTo>
                  <a:lnTo>
                    <a:pt x="11370958" y="570661"/>
                  </a:lnTo>
                  <a:lnTo>
                    <a:pt x="11377003" y="593420"/>
                  </a:lnTo>
                  <a:lnTo>
                    <a:pt x="11378070" y="615505"/>
                  </a:lnTo>
                  <a:lnTo>
                    <a:pt x="11378070" y="854722"/>
                  </a:lnTo>
                  <a:lnTo>
                    <a:pt x="11432375" y="854722"/>
                  </a:lnTo>
                  <a:lnTo>
                    <a:pt x="11432375" y="609041"/>
                  </a:lnTo>
                  <a:close/>
                </a:path>
                <a:path w="12147550" h="1252220">
                  <a:moveTo>
                    <a:pt x="11634089" y="387921"/>
                  </a:moveTo>
                  <a:lnTo>
                    <a:pt x="11594656" y="387921"/>
                  </a:lnTo>
                  <a:lnTo>
                    <a:pt x="11560848" y="392988"/>
                  </a:lnTo>
                  <a:lnTo>
                    <a:pt x="11537531" y="408051"/>
                  </a:lnTo>
                  <a:lnTo>
                    <a:pt x="11524018" y="432930"/>
                  </a:lnTo>
                  <a:lnTo>
                    <a:pt x="11519662" y="467448"/>
                  </a:lnTo>
                  <a:lnTo>
                    <a:pt x="11519662" y="508177"/>
                  </a:lnTo>
                  <a:lnTo>
                    <a:pt x="11469230" y="508177"/>
                  </a:lnTo>
                  <a:lnTo>
                    <a:pt x="11469230" y="550849"/>
                  </a:lnTo>
                  <a:lnTo>
                    <a:pt x="11519662" y="550849"/>
                  </a:lnTo>
                  <a:lnTo>
                    <a:pt x="11519662" y="854722"/>
                  </a:lnTo>
                  <a:lnTo>
                    <a:pt x="11573967" y="854722"/>
                  </a:lnTo>
                  <a:lnTo>
                    <a:pt x="11573967" y="550849"/>
                  </a:lnTo>
                  <a:lnTo>
                    <a:pt x="11633454" y="550849"/>
                  </a:lnTo>
                  <a:lnTo>
                    <a:pt x="11633454" y="508177"/>
                  </a:lnTo>
                  <a:lnTo>
                    <a:pt x="11573967" y="508177"/>
                  </a:lnTo>
                  <a:lnTo>
                    <a:pt x="11573967" y="467448"/>
                  </a:lnTo>
                  <a:lnTo>
                    <a:pt x="11576152" y="452208"/>
                  </a:lnTo>
                  <a:lnTo>
                    <a:pt x="11582705" y="441998"/>
                  </a:lnTo>
                  <a:lnTo>
                    <a:pt x="11593614" y="436270"/>
                  </a:lnTo>
                  <a:lnTo>
                    <a:pt x="11608880" y="434479"/>
                  </a:lnTo>
                  <a:lnTo>
                    <a:pt x="11634089" y="434479"/>
                  </a:lnTo>
                  <a:lnTo>
                    <a:pt x="11634089" y="387921"/>
                  </a:lnTo>
                  <a:close/>
                </a:path>
                <a:path w="12147550" h="1252220">
                  <a:moveTo>
                    <a:pt x="11914035" y="816571"/>
                  </a:moveTo>
                  <a:lnTo>
                    <a:pt x="11911457" y="818515"/>
                  </a:lnTo>
                  <a:lnTo>
                    <a:pt x="11908219" y="819810"/>
                  </a:lnTo>
                  <a:lnTo>
                    <a:pt x="11901107" y="819810"/>
                  </a:lnTo>
                  <a:lnTo>
                    <a:pt x="11891112" y="817562"/>
                  </a:lnTo>
                  <a:lnTo>
                    <a:pt x="11888203" y="813993"/>
                  </a:lnTo>
                  <a:lnTo>
                    <a:pt x="11886159" y="811491"/>
                  </a:lnTo>
                  <a:lnTo>
                    <a:pt x="11884470" y="802640"/>
                  </a:lnTo>
                  <a:lnTo>
                    <a:pt x="11884292" y="792010"/>
                  </a:lnTo>
                  <a:lnTo>
                    <a:pt x="11884292" y="665937"/>
                  </a:lnTo>
                  <a:lnTo>
                    <a:pt x="11884292" y="598690"/>
                  </a:lnTo>
                  <a:lnTo>
                    <a:pt x="11873421" y="541794"/>
                  </a:lnTo>
                  <a:lnTo>
                    <a:pt x="11839842" y="509600"/>
                  </a:lnTo>
                  <a:lnTo>
                    <a:pt x="11778907" y="499122"/>
                  </a:lnTo>
                  <a:lnTo>
                    <a:pt x="11725821" y="505904"/>
                  </a:lnTo>
                  <a:lnTo>
                    <a:pt x="11689690" y="526681"/>
                  </a:lnTo>
                  <a:lnTo>
                    <a:pt x="11669090" y="562140"/>
                  </a:lnTo>
                  <a:lnTo>
                    <a:pt x="11662537" y="612914"/>
                  </a:lnTo>
                  <a:lnTo>
                    <a:pt x="11716842" y="612914"/>
                  </a:lnTo>
                  <a:lnTo>
                    <a:pt x="11716842" y="609688"/>
                  </a:lnTo>
                  <a:lnTo>
                    <a:pt x="11717782" y="593636"/>
                  </a:lnTo>
                  <a:lnTo>
                    <a:pt x="11724284" y="570903"/>
                  </a:lnTo>
                  <a:lnTo>
                    <a:pt x="11741937" y="550595"/>
                  </a:lnTo>
                  <a:lnTo>
                    <a:pt x="11776329" y="541794"/>
                  </a:lnTo>
                  <a:lnTo>
                    <a:pt x="11800294" y="545147"/>
                  </a:lnTo>
                  <a:lnTo>
                    <a:pt x="11817718" y="554977"/>
                  </a:lnTo>
                  <a:lnTo>
                    <a:pt x="11828336" y="570992"/>
                  </a:lnTo>
                  <a:lnTo>
                    <a:pt x="11831930" y="592874"/>
                  </a:lnTo>
                  <a:lnTo>
                    <a:pt x="11831409" y="611339"/>
                  </a:lnTo>
                  <a:lnTo>
                    <a:pt x="11829987" y="616051"/>
                  </a:lnTo>
                  <a:lnTo>
                    <a:pt x="11829987" y="665937"/>
                  </a:lnTo>
                  <a:lnTo>
                    <a:pt x="11829987" y="755154"/>
                  </a:lnTo>
                  <a:lnTo>
                    <a:pt x="11824170" y="780745"/>
                  </a:lnTo>
                  <a:lnTo>
                    <a:pt x="11808663" y="801712"/>
                  </a:lnTo>
                  <a:lnTo>
                    <a:pt x="11786349" y="815898"/>
                  </a:lnTo>
                  <a:lnTo>
                    <a:pt x="11760162" y="821105"/>
                  </a:lnTo>
                  <a:lnTo>
                    <a:pt x="11736946" y="816813"/>
                  </a:lnTo>
                  <a:lnTo>
                    <a:pt x="11721783" y="804697"/>
                  </a:lnTo>
                  <a:lnTo>
                    <a:pt x="11713528" y="785926"/>
                  </a:lnTo>
                  <a:lnTo>
                    <a:pt x="11711026" y="761619"/>
                  </a:lnTo>
                  <a:lnTo>
                    <a:pt x="11712715" y="741756"/>
                  </a:lnTo>
                  <a:lnTo>
                    <a:pt x="11737531" y="706666"/>
                  </a:lnTo>
                  <a:lnTo>
                    <a:pt x="11784978" y="688251"/>
                  </a:lnTo>
                  <a:lnTo>
                    <a:pt x="11809997" y="679030"/>
                  </a:lnTo>
                  <a:lnTo>
                    <a:pt x="11829987" y="665937"/>
                  </a:lnTo>
                  <a:lnTo>
                    <a:pt x="11829987" y="616051"/>
                  </a:lnTo>
                  <a:lnTo>
                    <a:pt x="11827243" y="625119"/>
                  </a:lnTo>
                  <a:lnTo>
                    <a:pt x="11815572" y="635889"/>
                  </a:lnTo>
                  <a:lnTo>
                    <a:pt x="11792483" y="645248"/>
                  </a:lnTo>
                  <a:lnTo>
                    <a:pt x="11719433" y="667232"/>
                  </a:lnTo>
                  <a:lnTo>
                    <a:pt x="11690414" y="681012"/>
                  </a:lnTo>
                  <a:lnTo>
                    <a:pt x="11670055" y="701738"/>
                  </a:lnTo>
                  <a:lnTo>
                    <a:pt x="11658067" y="729145"/>
                  </a:lnTo>
                  <a:lnTo>
                    <a:pt x="11654130" y="762914"/>
                  </a:lnTo>
                  <a:lnTo>
                    <a:pt x="11659794" y="804862"/>
                  </a:lnTo>
                  <a:lnTo>
                    <a:pt x="11677091" y="836625"/>
                  </a:lnTo>
                  <a:lnTo>
                    <a:pt x="11706504" y="856754"/>
                  </a:lnTo>
                  <a:lnTo>
                    <a:pt x="11748529" y="863777"/>
                  </a:lnTo>
                  <a:lnTo>
                    <a:pt x="11773014" y="860374"/>
                  </a:lnTo>
                  <a:lnTo>
                    <a:pt x="11796052" y="850531"/>
                  </a:lnTo>
                  <a:lnTo>
                    <a:pt x="11816169" y="834872"/>
                  </a:lnTo>
                  <a:lnTo>
                    <a:pt x="11826558" y="821105"/>
                  </a:lnTo>
                  <a:lnTo>
                    <a:pt x="11831930" y="813993"/>
                  </a:lnTo>
                  <a:lnTo>
                    <a:pt x="11833225" y="813993"/>
                  </a:lnTo>
                  <a:lnTo>
                    <a:pt x="11838902" y="839787"/>
                  </a:lnTo>
                  <a:lnTo>
                    <a:pt x="11851005" y="853020"/>
                  </a:lnTo>
                  <a:lnTo>
                    <a:pt x="11866512" y="857910"/>
                  </a:lnTo>
                  <a:lnTo>
                    <a:pt x="11882361" y="858596"/>
                  </a:lnTo>
                  <a:lnTo>
                    <a:pt x="11892407" y="858189"/>
                  </a:lnTo>
                  <a:lnTo>
                    <a:pt x="11901602" y="857237"/>
                  </a:lnTo>
                  <a:lnTo>
                    <a:pt x="11909095" y="856157"/>
                  </a:lnTo>
                  <a:lnTo>
                    <a:pt x="11914035" y="855370"/>
                  </a:lnTo>
                  <a:lnTo>
                    <a:pt x="11914035" y="819810"/>
                  </a:lnTo>
                  <a:lnTo>
                    <a:pt x="11914035" y="816571"/>
                  </a:lnTo>
                  <a:close/>
                </a:path>
                <a:path w="12147550" h="1252220">
                  <a:moveTo>
                    <a:pt x="12015534" y="393090"/>
                  </a:moveTo>
                  <a:lnTo>
                    <a:pt x="11961228" y="393090"/>
                  </a:lnTo>
                  <a:lnTo>
                    <a:pt x="11961228" y="854722"/>
                  </a:lnTo>
                  <a:lnTo>
                    <a:pt x="12015534" y="854722"/>
                  </a:lnTo>
                  <a:lnTo>
                    <a:pt x="12015534" y="393090"/>
                  </a:lnTo>
                  <a:close/>
                </a:path>
                <a:path w="12147550" h="1252220">
                  <a:moveTo>
                    <a:pt x="12147423" y="393090"/>
                  </a:moveTo>
                  <a:lnTo>
                    <a:pt x="12093118" y="393090"/>
                  </a:lnTo>
                  <a:lnTo>
                    <a:pt x="12093118" y="854722"/>
                  </a:lnTo>
                  <a:lnTo>
                    <a:pt x="12147423" y="854722"/>
                  </a:lnTo>
                  <a:lnTo>
                    <a:pt x="12147423" y="393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AC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4788" y="1595765"/>
              <a:ext cx="5381167" cy="6412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0672" y="765947"/>
              <a:ext cx="7674292" cy="6328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AC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15592" y="6579145"/>
              <a:ext cx="12147550" cy="1252220"/>
            </a:xfrm>
            <a:custGeom>
              <a:avLst/>
              <a:gdLst/>
              <a:ahLst/>
              <a:cxnLst/>
              <a:rect l="l" t="t" r="r" b="b"/>
              <a:pathLst>
                <a:path w="12147550" h="1252220">
                  <a:moveTo>
                    <a:pt x="230809" y="1143076"/>
                  </a:moveTo>
                  <a:lnTo>
                    <a:pt x="223393" y="1100543"/>
                  </a:lnTo>
                  <a:lnTo>
                    <a:pt x="176809" y="1056703"/>
                  </a:lnTo>
                  <a:lnTo>
                    <a:pt x="114782" y="1035748"/>
                  </a:lnTo>
                  <a:lnTo>
                    <a:pt x="87439" y="1024521"/>
                  </a:lnTo>
                  <a:lnTo>
                    <a:pt x="68110" y="1008087"/>
                  </a:lnTo>
                  <a:lnTo>
                    <a:pt x="60769" y="982738"/>
                  </a:lnTo>
                  <a:lnTo>
                    <a:pt x="67106" y="953998"/>
                  </a:lnTo>
                  <a:lnTo>
                    <a:pt x="82346" y="938047"/>
                  </a:lnTo>
                  <a:lnTo>
                    <a:pt x="100863" y="931189"/>
                  </a:lnTo>
                  <a:lnTo>
                    <a:pt x="117017" y="929728"/>
                  </a:lnTo>
                  <a:lnTo>
                    <a:pt x="141643" y="934161"/>
                  </a:lnTo>
                  <a:lnTo>
                    <a:pt x="157353" y="947178"/>
                  </a:lnTo>
                  <a:lnTo>
                    <a:pt x="165658" y="968463"/>
                  </a:lnTo>
                  <a:lnTo>
                    <a:pt x="168097" y="997610"/>
                  </a:lnTo>
                  <a:lnTo>
                    <a:pt x="222402" y="997610"/>
                  </a:lnTo>
                  <a:lnTo>
                    <a:pt x="208470" y="929728"/>
                  </a:lnTo>
                  <a:lnTo>
                    <a:pt x="176034" y="898601"/>
                  </a:lnTo>
                  <a:lnTo>
                    <a:pt x="117017" y="887056"/>
                  </a:lnTo>
                  <a:lnTo>
                    <a:pt x="74371" y="892911"/>
                  </a:lnTo>
                  <a:lnTo>
                    <a:pt x="39192" y="910653"/>
                  </a:lnTo>
                  <a:lnTo>
                    <a:pt x="15278" y="940511"/>
                  </a:lnTo>
                  <a:lnTo>
                    <a:pt x="6464" y="982738"/>
                  </a:lnTo>
                  <a:lnTo>
                    <a:pt x="13893" y="1026096"/>
                  </a:lnTo>
                  <a:lnTo>
                    <a:pt x="33375" y="1053211"/>
                  </a:lnTo>
                  <a:lnTo>
                    <a:pt x="60744" y="1069657"/>
                  </a:lnTo>
                  <a:lnTo>
                    <a:pt x="91808" y="1081011"/>
                  </a:lnTo>
                  <a:lnTo>
                    <a:pt x="122504" y="1091209"/>
                  </a:lnTo>
                  <a:lnTo>
                    <a:pt x="149669" y="1103884"/>
                  </a:lnTo>
                  <a:lnTo>
                    <a:pt x="169087" y="1122743"/>
                  </a:lnTo>
                  <a:lnTo>
                    <a:pt x="176504" y="1151483"/>
                  </a:lnTo>
                  <a:lnTo>
                    <a:pt x="169964" y="1181201"/>
                  </a:lnTo>
                  <a:lnTo>
                    <a:pt x="154279" y="1198689"/>
                  </a:lnTo>
                  <a:lnTo>
                    <a:pt x="135318" y="1206944"/>
                  </a:lnTo>
                  <a:lnTo>
                    <a:pt x="118960" y="1209027"/>
                  </a:lnTo>
                  <a:lnTo>
                    <a:pt x="86220" y="1202410"/>
                  </a:lnTo>
                  <a:lnTo>
                    <a:pt x="66509" y="1184706"/>
                  </a:lnTo>
                  <a:lnTo>
                    <a:pt x="56857" y="1159116"/>
                  </a:lnTo>
                  <a:lnTo>
                    <a:pt x="54305" y="1128852"/>
                  </a:lnTo>
                  <a:lnTo>
                    <a:pt x="0" y="1128852"/>
                  </a:lnTo>
                  <a:lnTo>
                    <a:pt x="7988" y="1187462"/>
                  </a:lnTo>
                  <a:lnTo>
                    <a:pt x="61404" y="1242339"/>
                  </a:lnTo>
                  <a:lnTo>
                    <a:pt x="118960" y="1251699"/>
                  </a:lnTo>
                  <a:lnTo>
                    <a:pt x="163715" y="1244917"/>
                  </a:lnTo>
                  <a:lnTo>
                    <a:pt x="199136" y="1224546"/>
                  </a:lnTo>
                  <a:lnTo>
                    <a:pt x="209778" y="1209027"/>
                  </a:lnTo>
                  <a:lnTo>
                    <a:pt x="222427" y="1190599"/>
                  </a:lnTo>
                  <a:lnTo>
                    <a:pt x="230809" y="1143076"/>
                  </a:lnTo>
                  <a:close/>
                </a:path>
                <a:path w="12147550" h="1252220">
                  <a:moveTo>
                    <a:pt x="501700" y="1001483"/>
                  </a:moveTo>
                  <a:lnTo>
                    <a:pt x="482168" y="929728"/>
                  </a:lnTo>
                  <a:lnTo>
                    <a:pt x="448513" y="899388"/>
                  </a:lnTo>
                  <a:lnTo>
                    <a:pt x="391147" y="887056"/>
                  </a:lnTo>
                  <a:lnTo>
                    <a:pt x="344957" y="894930"/>
                  </a:lnTo>
                  <a:lnTo>
                    <a:pt x="311721" y="916393"/>
                  </a:lnTo>
                  <a:lnTo>
                    <a:pt x="289394" y="948232"/>
                  </a:lnTo>
                  <a:lnTo>
                    <a:pt x="275971" y="987247"/>
                  </a:lnTo>
                  <a:lnTo>
                    <a:pt x="269392" y="1030198"/>
                  </a:lnTo>
                  <a:lnTo>
                    <a:pt x="267652" y="1073899"/>
                  </a:lnTo>
                  <a:lnTo>
                    <a:pt x="271970" y="1138326"/>
                  </a:lnTo>
                  <a:lnTo>
                    <a:pt x="285407" y="1188161"/>
                  </a:lnTo>
                  <a:lnTo>
                    <a:pt x="308724" y="1223568"/>
                  </a:lnTo>
                  <a:lnTo>
                    <a:pt x="342633" y="1244688"/>
                  </a:lnTo>
                  <a:lnTo>
                    <a:pt x="387908" y="1251699"/>
                  </a:lnTo>
                  <a:lnTo>
                    <a:pt x="442239" y="1239139"/>
                  </a:lnTo>
                  <a:lnTo>
                    <a:pt x="475513" y="1209027"/>
                  </a:lnTo>
                  <a:lnTo>
                    <a:pt x="477291" y="1207414"/>
                  </a:lnTo>
                  <a:lnTo>
                    <a:pt x="496112" y="1165504"/>
                  </a:lnTo>
                  <a:lnTo>
                    <a:pt x="501700" y="1122387"/>
                  </a:lnTo>
                  <a:lnTo>
                    <a:pt x="447395" y="1122387"/>
                  </a:lnTo>
                  <a:lnTo>
                    <a:pt x="445058" y="1151750"/>
                  </a:lnTo>
                  <a:lnTo>
                    <a:pt x="436410" y="1179779"/>
                  </a:lnTo>
                  <a:lnTo>
                    <a:pt x="419023" y="1200772"/>
                  </a:lnTo>
                  <a:lnTo>
                    <a:pt x="390499" y="1209027"/>
                  </a:lnTo>
                  <a:lnTo>
                    <a:pt x="352653" y="1194092"/>
                  </a:lnTo>
                  <a:lnTo>
                    <a:pt x="333032" y="1157871"/>
                  </a:lnTo>
                  <a:lnTo>
                    <a:pt x="325678" y="1113294"/>
                  </a:lnTo>
                  <a:lnTo>
                    <a:pt x="324548" y="1073251"/>
                  </a:lnTo>
                  <a:lnTo>
                    <a:pt x="330428" y="997369"/>
                  </a:lnTo>
                  <a:lnTo>
                    <a:pt x="345897" y="953973"/>
                  </a:lnTo>
                  <a:lnTo>
                    <a:pt x="367652" y="934339"/>
                  </a:lnTo>
                  <a:lnTo>
                    <a:pt x="392442" y="929728"/>
                  </a:lnTo>
                  <a:lnTo>
                    <a:pt x="418490" y="936218"/>
                  </a:lnTo>
                  <a:lnTo>
                    <a:pt x="435432" y="953008"/>
                  </a:lnTo>
                  <a:lnTo>
                    <a:pt x="444627" y="976096"/>
                  </a:lnTo>
                  <a:lnTo>
                    <a:pt x="447395" y="1001483"/>
                  </a:lnTo>
                  <a:lnTo>
                    <a:pt x="501700" y="1001483"/>
                  </a:lnTo>
                  <a:close/>
                </a:path>
                <a:path w="12147550" h="1252220">
                  <a:moveTo>
                    <a:pt x="786180" y="996962"/>
                  </a:moveTo>
                  <a:lnTo>
                    <a:pt x="784885" y="962342"/>
                  </a:lnTo>
                  <a:lnTo>
                    <a:pt x="777176" y="933602"/>
                  </a:lnTo>
                  <a:lnTo>
                    <a:pt x="775271" y="926490"/>
                  </a:lnTo>
                  <a:lnTo>
                    <a:pt x="748817" y="898410"/>
                  </a:lnTo>
                  <a:lnTo>
                    <a:pt x="696950" y="887056"/>
                  </a:lnTo>
                  <a:lnTo>
                    <a:pt x="672833" y="890638"/>
                  </a:lnTo>
                  <a:lnTo>
                    <a:pt x="648957" y="900633"/>
                  </a:lnTo>
                  <a:lnTo>
                    <a:pt x="628218" y="915974"/>
                  </a:lnTo>
                  <a:lnTo>
                    <a:pt x="613549" y="935545"/>
                  </a:lnTo>
                  <a:lnTo>
                    <a:pt x="612254" y="935545"/>
                  </a:lnTo>
                  <a:lnTo>
                    <a:pt x="612254" y="781024"/>
                  </a:lnTo>
                  <a:lnTo>
                    <a:pt x="557949" y="781024"/>
                  </a:lnTo>
                  <a:lnTo>
                    <a:pt x="557949" y="1242644"/>
                  </a:lnTo>
                  <a:lnTo>
                    <a:pt x="612254" y="1242644"/>
                  </a:lnTo>
                  <a:lnTo>
                    <a:pt x="612254" y="1003427"/>
                  </a:lnTo>
                  <a:lnTo>
                    <a:pt x="618871" y="971511"/>
                  </a:lnTo>
                  <a:lnTo>
                    <a:pt x="635622" y="949845"/>
                  </a:lnTo>
                  <a:lnTo>
                    <a:pt x="657809" y="937514"/>
                  </a:lnTo>
                  <a:lnTo>
                    <a:pt x="669378" y="935545"/>
                  </a:lnTo>
                  <a:lnTo>
                    <a:pt x="680796" y="933602"/>
                  </a:lnTo>
                  <a:lnTo>
                    <a:pt x="709510" y="940790"/>
                  </a:lnTo>
                  <a:lnTo>
                    <a:pt x="724763" y="958583"/>
                  </a:lnTo>
                  <a:lnTo>
                    <a:pt x="730796" y="981341"/>
                  </a:lnTo>
                  <a:lnTo>
                    <a:pt x="731862" y="1003427"/>
                  </a:lnTo>
                  <a:lnTo>
                    <a:pt x="731862" y="1242644"/>
                  </a:lnTo>
                  <a:lnTo>
                    <a:pt x="786180" y="1242644"/>
                  </a:lnTo>
                  <a:lnTo>
                    <a:pt x="786180" y="996962"/>
                  </a:lnTo>
                  <a:close/>
                </a:path>
                <a:path w="12147550" h="1252220">
                  <a:moveTo>
                    <a:pt x="978827" y="466801"/>
                  </a:moveTo>
                  <a:lnTo>
                    <a:pt x="853732" y="244398"/>
                  </a:lnTo>
                  <a:lnTo>
                    <a:pt x="845007" y="228879"/>
                  </a:lnTo>
                  <a:lnTo>
                    <a:pt x="827544" y="197840"/>
                  </a:lnTo>
                  <a:lnTo>
                    <a:pt x="967193" y="5168"/>
                  </a:lnTo>
                  <a:lnTo>
                    <a:pt x="903833" y="5168"/>
                  </a:lnTo>
                  <a:lnTo>
                    <a:pt x="744143" y="228879"/>
                  </a:lnTo>
                  <a:lnTo>
                    <a:pt x="742848" y="228879"/>
                  </a:lnTo>
                  <a:lnTo>
                    <a:pt x="742848" y="5168"/>
                  </a:lnTo>
                  <a:lnTo>
                    <a:pt x="685952" y="5168"/>
                  </a:lnTo>
                  <a:lnTo>
                    <a:pt x="685952" y="466801"/>
                  </a:lnTo>
                  <a:lnTo>
                    <a:pt x="742848" y="466801"/>
                  </a:lnTo>
                  <a:lnTo>
                    <a:pt x="742848" y="309689"/>
                  </a:lnTo>
                  <a:lnTo>
                    <a:pt x="790689" y="244398"/>
                  </a:lnTo>
                  <a:lnTo>
                    <a:pt x="915466" y="466801"/>
                  </a:lnTo>
                  <a:lnTo>
                    <a:pt x="978827" y="466801"/>
                  </a:lnTo>
                  <a:close/>
                </a:path>
                <a:path w="12147550" h="1252220">
                  <a:moveTo>
                    <a:pt x="1227112" y="293535"/>
                  </a:moveTo>
                  <a:lnTo>
                    <a:pt x="1224826" y="246138"/>
                  </a:lnTo>
                  <a:lnTo>
                    <a:pt x="1217028" y="202869"/>
                  </a:lnTo>
                  <a:lnTo>
                    <a:pt x="1202309" y="165760"/>
                  </a:lnTo>
                  <a:lnTo>
                    <a:pt x="1192834" y="153873"/>
                  </a:lnTo>
                  <a:lnTo>
                    <a:pt x="1179220" y="136779"/>
                  </a:lnTo>
                  <a:lnTo>
                    <a:pt x="1170216" y="131622"/>
                  </a:lnTo>
                  <a:lnTo>
                    <a:pt x="1170216" y="293535"/>
                  </a:lnTo>
                  <a:lnTo>
                    <a:pt x="1167498" y="347002"/>
                  </a:lnTo>
                  <a:lnTo>
                    <a:pt x="1157211" y="391490"/>
                  </a:lnTo>
                  <a:lnTo>
                    <a:pt x="1136129" y="421919"/>
                  </a:lnTo>
                  <a:lnTo>
                    <a:pt x="1101039" y="433184"/>
                  </a:lnTo>
                  <a:lnTo>
                    <a:pt x="1067181" y="421919"/>
                  </a:lnTo>
                  <a:lnTo>
                    <a:pt x="1046899" y="391490"/>
                  </a:lnTo>
                  <a:lnTo>
                    <a:pt x="1037031" y="347002"/>
                  </a:lnTo>
                  <a:lnTo>
                    <a:pt x="1034440" y="293535"/>
                  </a:lnTo>
                  <a:lnTo>
                    <a:pt x="1037120" y="240080"/>
                  </a:lnTo>
                  <a:lnTo>
                    <a:pt x="1047140" y="195580"/>
                  </a:lnTo>
                  <a:lnTo>
                    <a:pt x="1067447" y="165150"/>
                  </a:lnTo>
                  <a:lnTo>
                    <a:pt x="1101039" y="153873"/>
                  </a:lnTo>
                  <a:lnTo>
                    <a:pt x="1136675" y="165150"/>
                  </a:lnTo>
                  <a:lnTo>
                    <a:pt x="1157693" y="195580"/>
                  </a:lnTo>
                  <a:lnTo>
                    <a:pt x="1167688" y="240080"/>
                  </a:lnTo>
                  <a:lnTo>
                    <a:pt x="1170216" y="293535"/>
                  </a:lnTo>
                  <a:lnTo>
                    <a:pt x="1170216" y="131622"/>
                  </a:lnTo>
                  <a:lnTo>
                    <a:pt x="1146378" y="117932"/>
                  </a:lnTo>
                  <a:lnTo>
                    <a:pt x="1102334" y="111201"/>
                  </a:lnTo>
                  <a:lnTo>
                    <a:pt x="1058303" y="117932"/>
                  </a:lnTo>
                  <a:lnTo>
                    <a:pt x="1002360" y="165760"/>
                  </a:lnTo>
                  <a:lnTo>
                    <a:pt x="987628" y="202869"/>
                  </a:lnTo>
                  <a:lnTo>
                    <a:pt x="979830" y="246138"/>
                  </a:lnTo>
                  <a:lnTo>
                    <a:pt x="977544" y="293535"/>
                  </a:lnTo>
                  <a:lnTo>
                    <a:pt x="979830" y="340944"/>
                  </a:lnTo>
                  <a:lnTo>
                    <a:pt x="987628" y="384200"/>
                  </a:lnTo>
                  <a:lnTo>
                    <a:pt x="1002360" y="421309"/>
                  </a:lnTo>
                  <a:lnTo>
                    <a:pt x="1058303" y="469138"/>
                  </a:lnTo>
                  <a:lnTo>
                    <a:pt x="1102334" y="475856"/>
                  </a:lnTo>
                  <a:lnTo>
                    <a:pt x="1146149" y="469138"/>
                  </a:lnTo>
                  <a:lnTo>
                    <a:pt x="1178941" y="450291"/>
                  </a:lnTo>
                  <a:lnTo>
                    <a:pt x="1192580" y="433184"/>
                  </a:lnTo>
                  <a:lnTo>
                    <a:pt x="1202055" y="421309"/>
                  </a:lnTo>
                  <a:lnTo>
                    <a:pt x="1216888" y="384200"/>
                  </a:lnTo>
                  <a:lnTo>
                    <a:pt x="1224788" y="340944"/>
                  </a:lnTo>
                  <a:lnTo>
                    <a:pt x="1227112" y="293535"/>
                  </a:lnTo>
                  <a:close/>
                </a:path>
                <a:path w="12147550" h="1252220">
                  <a:moveTo>
                    <a:pt x="1247800" y="996962"/>
                  </a:moveTo>
                  <a:lnTo>
                    <a:pt x="1238389" y="933602"/>
                  </a:lnTo>
                  <a:lnTo>
                    <a:pt x="1209344" y="898410"/>
                  </a:lnTo>
                  <a:lnTo>
                    <a:pt x="1156639" y="887056"/>
                  </a:lnTo>
                  <a:lnTo>
                    <a:pt x="1130719" y="891374"/>
                  </a:lnTo>
                  <a:lnTo>
                    <a:pt x="1107821" y="903135"/>
                  </a:lnTo>
                  <a:lnTo>
                    <a:pt x="1088821" y="920610"/>
                  </a:lnTo>
                  <a:lnTo>
                    <a:pt x="1074534" y="942009"/>
                  </a:lnTo>
                  <a:lnTo>
                    <a:pt x="1070991" y="933602"/>
                  </a:lnTo>
                  <a:lnTo>
                    <a:pt x="1063904" y="916787"/>
                  </a:lnTo>
                  <a:lnTo>
                    <a:pt x="1048181" y="899744"/>
                  </a:lnTo>
                  <a:lnTo>
                    <a:pt x="1026896" y="890104"/>
                  </a:lnTo>
                  <a:lnTo>
                    <a:pt x="999528" y="887056"/>
                  </a:lnTo>
                  <a:lnTo>
                    <a:pt x="974305" y="890384"/>
                  </a:lnTo>
                  <a:lnTo>
                    <a:pt x="950480" y="900074"/>
                  </a:lnTo>
                  <a:lnTo>
                    <a:pt x="930160" y="915695"/>
                  </a:lnTo>
                  <a:lnTo>
                    <a:pt x="915479" y="936840"/>
                  </a:lnTo>
                  <a:lnTo>
                    <a:pt x="914184" y="936840"/>
                  </a:lnTo>
                  <a:lnTo>
                    <a:pt x="914184" y="896099"/>
                  </a:lnTo>
                  <a:lnTo>
                    <a:pt x="862469" y="896099"/>
                  </a:lnTo>
                  <a:lnTo>
                    <a:pt x="862469" y="1242644"/>
                  </a:lnTo>
                  <a:lnTo>
                    <a:pt x="916774" y="1242644"/>
                  </a:lnTo>
                  <a:lnTo>
                    <a:pt x="916774" y="1003427"/>
                  </a:lnTo>
                  <a:lnTo>
                    <a:pt x="923239" y="969606"/>
                  </a:lnTo>
                  <a:lnTo>
                    <a:pt x="939406" y="948156"/>
                  </a:lnTo>
                  <a:lnTo>
                    <a:pt x="960424" y="936879"/>
                  </a:lnTo>
                  <a:lnTo>
                    <a:pt x="960640" y="936840"/>
                  </a:lnTo>
                  <a:lnTo>
                    <a:pt x="981430" y="933602"/>
                  </a:lnTo>
                  <a:lnTo>
                    <a:pt x="1007529" y="940790"/>
                  </a:lnTo>
                  <a:lnTo>
                    <a:pt x="1021435" y="958583"/>
                  </a:lnTo>
                  <a:lnTo>
                    <a:pt x="1026985" y="981341"/>
                  </a:lnTo>
                  <a:lnTo>
                    <a:pt x="1027976" y="1003427"/>
                  </a:lnTo>
                  <a:lnTo>
                    <a:pt x="1027976" y="1242644"/>
                  </a:lnTo>
                  <a:lnTo>
                    <a:pt x="1082294" y="1242644"/>
                  </a:lnTo>
                  <a:lnTo>
                    <a:pt x="1082294" y="1003427"/>
                  </a:lnTo>
                  <a:lnTo>
                    <a:pt x="1088758" y="969606"/>
                  </a:lnTo>
                  <a:lnTo>
                    <a:pt x="1104925" y="948156"/>
                  </a:lnTo>
                  <a:lnTo>
                    <a:pt x="1116368" y="942009"/>
                  </a:lnTo>
                  <a:lnTo>
                    <a:pt x="1125931" y="936879"/>
                  </a:lnTo>
                  <a:lnTo>
                    <a:pt x="1146937" y="933602"/>
                  </a:lnTo>
                  <a:lnTo>
                    <a:pt x="1173035" y="940790"/>
                  </a:lnTo>
                  <a:lnTo>
                    <a:pt x="1186954" y="958583"/>
                  </a:lnTo>
                  <a:lnTo>
                    <a:pt x="1192491" y="981341"/>
                  </a:lnTo>
                  <a:lnTo>
                    <a:pt x="1193495" y="1003427"/>
                  </a:lnTo>
                  <a:lnTo>
                    <a:pt x="1193495" y="1242644"/>
                  </a:lnTo>
                  <a:lnTo>
                    <a:pt x="1247800" y="1242644"/>
                  </a:lnTo>
                  <a:lnTo>
                    <a:pt x="1247800" y="996962"/>
                  </a:lnTo>
                  <a:close/>
                </a:path>
                <a:path w="12147550" h="1252220">
                  <a:moveTo>
                    <a:pt x="1522564" y="287058"/>
                  </a:moveTo>
                  <a:lnTo>
                    <a:pt x="1518691" y="229057"/>
                  </a:lnTo>
                  <a:lnTo>
                    <a:pt x="1506397" y="180479"/>
                  </a:lnTo>
                  <a:lnTo>
                    <a:pt x="1484731" y="143319"/>
                  </a:lnTo>
                  <a:lnTo>
                    <a:pt x="1465668" y="129184"/>
                  </a:lnTo>
                  <a:lnTo>
                    <a:pt x="1465668" y="287058"/>
                  </a:lnTo>
                  <a:lnTo>
                    <a:pt x="1462773" y="347205"/>
                  </a:lnTo>
                  <a:lnTo>
                    <a:pt x="1452664" y="391883"/>
                  </a:lnTo>
                  <a:lnTo>
                    <a:pt x="1433220" y="419722"/>
                  </a:lnTo>
                  <a:lnTo>
                    <a:pt x="1402308" y="429298"/>
                  </a:lnTo>
                  <a:lnTo>
                    <a:pt x="1396441" y="427367"/>
                  </a:lnTo>
                  <a:lnTo>
                    <a:pt x="1366583" y="417550"/>
                  </a:lnTo>
                  <a:lnTo>
                    <a:pt x="1345336" y="386638"/>
                  </a:lnTo>
                  <a:lnTo>
                    <a:pt x="1335125" y="343115"/>
                  </a:lnTo>
                  <a:lnTo>
                    <a:pt x="1332484" y="293535"/>
                  </a:lnTo>
                  <a:lnTo>
                    <a:pt x="1335036" y="238772"/>
                  </a:lnTo>
                  <a:lnTo>
                    <a:pt x="1345095" y="195834"/>
                  </a:lnTo>
                  <a:lnTo>
                    <a:pt x="1366316" y="167792"/>
                  </a:lnTo>
                  <a:lnTo>
                    <a:pt x="1383766" y="162928"/>
                  </a:lnTo>
                  <a:lnTo>
                    <a:pt x="1402308" y="157759"/>
                  </a:lnTo>
                  <a:lnTo>
                    <a:pt x="1433220" y="167246"/>
                  </a:lnTo>
                  <a:lnTo>
                    <a:pt x="1452664" y="193802"/>
                  </a:lnTo>
                  <a:lnTo>
                    <a:pt x="1462773" y="234683"/>
                  </a:lnTo>
                  <a:lnTo>
                    <a:pt x="1465668" y="287058"/>
                  </a:lnTo>
                  <a:lnTo>
                    <a:pt x="1465668" y="129184"/>
                  </a:lnTo>
                  <a:lnTo>
                    <a:pt x="1452727" y="119570"/>
                  </a:lnTo>
                  <a:lnTo>
                    <a:pt x="1409420" y="111201"/>
                  </a:lnTo>
                  <a:lnTo>
                    <a:pt x="1382890" y="115658"/>
                  </a:lnTo>
                  <a:lnTo>
                    <a:pt x="1360538" y="127368"/>
                  </a:lnTo>
                  <a:lnTo>
                    <a:pt x="1343875" y="143941"/>
                  </a:lnTo>
                  <a:lnTo>
                    <a:pt x="1334427" y="162928"/>
                  </a:lnTo>
                  <a:lnTo>
                    <a:pt x="1333131" y="162928"/>
                  </a:lnTo>
                  <a:lnTo>
                    <a:pt x="1333131" y="120256"/>
                  </a:lnTo>
                  <a:lnTo>
                    <a:pt x="1281404" y="120256"/>
                  </a:lnTo>
                  <a:lnTo>
                    <a:pt x="1281404" y="580593"/>
                  </a:lnTo>
                  <a:lnTo>
                    <a:pt x="1335722" y="580593"/>
                  </a:lnTo>
                  <a:lnTo>
                    <a:pt x="1335722" y="427367"/>
                  </a:lnTo>
                  <a:lnTo>
                    <a:pt x="1337005" y="427367"/>
                  </a:lnTo>
                  <a:lnTo>
                    <a:pt x="1349146" y="447763"/>
                  </a:lnTo>
                  <a:lnTo>
                    <a:pt x="1366189" y="463003"/>
                  </a:lnTo>
                  <a:lnTo>
                    <a:pt x="1386751" y="472554"/>
                  </a:lnTo>
                  <a:lnTo>
                    <a:pt x="1409420" y="475856"/>
                  </a:lnTo>
                  <a:lnTo>
                    <a:pt x="1449006" y="467360"/>
                  </a:lnTo>
                  <a:lnTo>
                    <a:pt x="1478699" y="444449"/>
                  </a:lnTo>
                  <a:lnTo>
                    <a:pt x="1488211" y="429298"/>
                  </a:lnTo>
                  <a:lnTo>
                    <a:pt x="1499692" y="411048"/>
                  </a:lnTo>
                  <a:lnTo>
                    <a:pt x="1513205" y="371068"/>
                  </a:lnTo>
                  <a:lnTo>
                    <a:pt x="1520431" y="328434"/>
                  </a:lnTo>
                  <a:lnTo>
                    <a:pt x="1522564" y="287058"/>
                  </a:lnTo>
                  <a:close/>
                </a:path>
                <a:path w="12147550" h="1252220">
                  <a:moveTo>
                    <a:pt x="1551660" y="1053858"/>
                  </a:moveTo>
                  <a:lnTo>
                    <a:pt x="1549806" y="1007719"/>
                  </a:lnTo>
                  <a:lnTo>
                    <a:pt x="1541462" y="962748"/>
                  </a:lnTo>
                  <a:lnTo>
                    <a:pt x="1522476" y="924179"/>
                  </a:lnTo>
                  <a:lnTo>
                    <a:pt x="1494764" y="902055"/>
                  </a:lnTo>
                  <a:lnTo>
                    <a:pt x="1494764" y="1014425"/>
                  </a:lnTo>
                  <a:lnTo>
                    <a:pt x="1494764" y="1033170"/>
                  </a:lnTo>
                  <a:lnTo>
                    <a:pt x="1371282" y="1033170"/>
                  </a:lnTo>
                  <a:lnTo>
                    <a:pt x="1371282" y="1020241"/>
                  </a:lnTo>
                  <a:lnTo>
                    <a:pt x="1373187" y="997369"/>
                  </a:lnTo>
                  <a:lnTo>
                    <a:pt x="1381633" y="967232"/>
                  </a:lnTo>
                  <a:lnTo>
                    <a:pt x="1400746" y="940968"/>
                  </a:lnTo>
                  <a:lnTo>
                    <a:pt x="1434642" y="929728"/>
                  </a:lnTo>
                  <a:lnTo>
                    <a:pt x="1464500" y="937514"/>
                  </a:lnTo>
                  <a:lnTo>
                    <a:pt x="1482890" y="957529"/>
                  </a:lnTo>
                  <a:lnTo>
                    <a:pt x="1492186" y="984821"/>
                  </a:lnTo>
                  <a:lnTo>
                    <a:pt x="1494764" y="1014425"/>
                  </a:lnTo>
                  <a:lnTo>
                    <a:pt x="1494764" y="902055"/>
                  </a:lnTo>
                  <a:lnTo>
                    <a:pt x="1488694" y="897204"/>
                  </a:lnTo>
                  <a:lnTo>
                    <a:pt x="1435938" y="887056"/>
                  </a:lnTo>
                  <a:lnTo>
                    <a:pt x="1389748" y="894930"/>
                  </a:lnTo>
                  <a:lnTo>
                    <a:pt x="1356512" y="916393"/>
                  </a:lnTo>
                  <a:lnTo>
                    <a:pt x="1334185" y="948232"/>
                  </a:lnTo>
                  <a:lnTo>
                    <a:pt x="1320761" y="987247"/>
                  </a:lnTo>
                  <a:lnTo>
                    <a:pt x="1314183" y="1030198"/>
                  </a:lnTo>
                  <a:lnTo>
                    <a:pt x="1312443" y="1073899"/>
                  </a:lnTo>
                  <a:lnTo>
                    <a:pt x="1316761" y="1138326"/>
                  </a:lnTo>
                  <a:lnTo>
                    <a:pt x="1330198" y="1188161"/>
                  </a:lnTo>
                  <a:lnTo>
                    <a:pt x="1353502" y="1223568"/>
                  </a:lnTo>
                  <a:lnTo>
                    <a:pt x="1387424" y="1244688"/>
                  </a:lnTo>
                  <a:lnTo>
                    <a:pt x="1432699" y="1251699"/>
                  </a:lnTo>
                  <a:lnTo>
                    <a:pt x="1490980" y="1237691"/>
                  </a:lnTo>
                  <a:lnTo>
                    <a:pt x="1521320" y="1209027"/>
                  </a:lnTo>
                  <a:lnTo>
                    <a:pt x="1526540" y="1204099"/>
                  </a:lnTo>
                  <a:lnTo>
                    <a:pt x="1544269" y="1163599"/>
                  </a:lnTo>
                  <a:lnTo>
                    <a:pt x="1549082" y="1128852"/>
                  </a:lnTo>
                  <a:lnTo>
                    <a:pt x="1494764" y="1128852"/>
                  </a:lnTo>
                  <a:lnTo>
                    <a:pt x="1492846" y="1152563"/>
                  </a:lnTo>
                  <a:lnTo>
                    <a:pt x="1484744" y="1178890"/>
                  </a:lnTo>
                  <a:lnTo>
                    <a:pt x="1466951" y="1200226"/>
                  </a:lnTo>
                  <a:lnTo>
                    <a:pt x="1435938" y="1209027"/>
                  </a:lnTo>
                  <a:lnTo>
                    <a:pt x="1397444" y="1195768"/>
                  </a:lnTo>
                  <a:lnTo>
                    <a:pt x="1377670" y="1162558"/>
                  </a:lnTo>
                  <a:lnTo>
                    <a:pt x="1370380" y="1119289"/>
                  </a:lnTo>
                  <a:lnTo>
                    <a:pt x="1369339" y="1075842"/>
                  </a:lnTo>
                  <a:lnTo>
                    <a:pt x="1551660" y="1075842"/>
                  </a:lnTo>
                  <a:lnTo>
                    <a:pt x="1551660" y="1053858"/>
                  </a:lnTo>
                  <a:close/>
                </a:path>
                <a:path w="12147550" h="1252220">
                  <a:moveTo>
                    <a:pt x="1711350" y="0"/>
                  </a:moveTo>
                  <a:lnTo>
                    <a:pt x="1671916" y="0"/>
                  </a:lnTo>
                  <a:lnTo>
                    <a:pt x="1638109" y="5067"/>
                  </a:lnTo>
                  <a:lnTo>
                    <a:pt x="1614779" y="20129"/>
                  </a:lnTo>
                  <a:lnTo>
                    <a:pt x="1601279" y="45008"/>
                  </a:lnTo>
                  <a:lnTo>
                    <a:pt x="1596923" y="79527"/>
                  </a:lnTo>
                  <a:lnTo>
                    <a:pt x="1596923" y="120256"/>
                  </a:lnTo>
                  <a:lnTo>
                    <a:pt x="1546491" y="120256"/>
                  </a:lnTo>
                  <a:lnTo>
                    <a:pt x="1546491" y="162928"/>
                  </a:lnTo>
                  <a:lnTo>
                    <a:pt x="1596923" y="162928"/>
                  </a:lnTo>
                  <a:lnTo>
                    <a:pt x="1596923" y="466801"/>
                  </a:lnTo>
                  <a:lnTo>
                    <a:pt x="1651228" y="466801"/>
                  </a:lnTo>
                  <a:lnTo>
                    <a:pt x="1651228" y="162928"/>
                  </a:lnTo>
                  <a:lnTo>
                    <a:pt x="1710702" y="162928"/>
                  </a:lnTo>
                  <a:lnTo>
                    <a:pt x="1710702" y="120256"/>
                  </a:lnTo>
                  <a:lnTo>
                    <a:pt x="1651228" y="120256"/>
                  </a:lnTo>
                  <a:lnTo>
                    <a:pt x="1651228" y="79527"/>
                  </a:lnTo>
                  <a:lnTo>
                    <a:pt x="1653413" y="64287"/>
                  </a:lnTo>
                  <a:lnTo>
                    <a:pt x="1659953" y="54076"/>
                  </a:lnTo>
                  <a:lnTo>
                    <a:pt x="1670862" y="48348"/>
                  </a:lnTo>
                  <a:lnTo>
                    <a:pt x="1686140" y="46558"/>
                  </a:lnTo>
                  <a:lnTo>
                    <a:pt x="1711350" y="46558"/>
                  </a:lnTo>
                  <a:lnTo>
                    <a:pt x="1711350" y="0"/>
                  </a:lnTo>
                  <a:close/>
                </a:path>
                <a:path w="12147550" h="1252220">
                  <a:moveTo>
                    <a:pt x="1765655" y="890930"/>
                  </a:moveTo>
                  <a:lnTo>
                    <a:pt x="1760486" y="888339"/>
                  </a:lnTo>
                  <a:lnTo>
                    <a:pt x="1752727" y="887056"/>
                  </a:lnTo>
                  <a:lnTo>
                    <a:pt x="1741741" y="887056"/>
                  </a:lnTo>
                  <a:lnTo>
                    <a:pt x="1715566" y="891921"/>
                  </a:lnTo>
                  <a:lnTo>
                    <a:pt x="1695272" y="905078"/>
                  </a:lnTo>
                  <a:lnTo>
                    <a:pt x="1679460" y="924420"/>
                  </a:lnTo>
                  <a:lnTo>
                    <a:pt x="1666735" y="947826"/>
                  </a:lnTo>
                  <a:lnTo>
                    <a:pt x="1665439" y="947826"/>
                  </a:lnTo>
                  <a:lnTo>
                    <a:pt x="1665439" y="896099"/>
                  </a:lnTo>
                  <a:lnTo>
                    <a:pt x="1611134" y="896099"/>
                  </a:lnTo>
                  <a:lnTo>
                    <a:pt x="1611134" y="1242644"/>
                  </a:lnTo>
                  <a:lnTo>
                    <a:pt x="1665439" y="1242644"/>
                  </a:lnTo>
                  <a:lnTo>
                    <a:pt x="1665439" y="1023467"/>
                  </a:lnTo>
                  <a:lnTo>
                    <a:pt x="1672742" y="986637"/>
                  </a:lnTo>
                  <a:lnTo>
                    <a:pt x="1690814" y="961085"/>
                  </a:lnTo>
                  <a:lnTo>
                    <a:pt x="1711452" y="947826"/>
                  </a:lnTo>
                  <a:lnTo>
                    <a:pt x="1713992" y="946188"/>
                  </a:lnTo>
                  <a:lnTo>
                    <a:pt x="1736559" y="941362"/>
                  </a:lnTo>
                  <a:lnTo>
                    <a:pt x="1747748" y="941679"/>
                  </a:lnTo>
                  <a:lnTo>
                    <a:pt x="1755724" y="942416"/>
                  </a:lnTo>
                  <a:lnTo>
                    <a:pt x="1765655" y="943952"/>
                  </a:lnTo>
                  <a:lnTo>
                    <a:pt x="1765655" y="941362"/>
                  </a:lnTo>
                  <a:lnTo>
                    <a:pt x="1765655" y="890930"/>
                  </a:lnTo>
                  <a:close/>
                </a:path>
                <a:path w="12147550" h="1252220">
                  <a:moveTo>
                    <a:pt x="1905317" y="257962"/>
                  </a:moveTo>
                  <a:lnTo>
                    <a:pt x="1747558" y="257962"/>
                  </a:lnTo>
                  <a:lnTo>
                    <a:pt x="1747558" y="308394"/>
                  </a:lnTo>
                  <a:lnTo>
                    <a:pt x="1905317" y="308394"/>
                  </a:lnTo>
                  <a:lnTo>
                    <a:pt x="1905317" y="257962"/>
                  </a:lnTo>
                  <a:close/>
                </a:path>
                <a:path w="12147550" h="1252220">
                  <a:moveTo>
                    <a:pt x="2000986" y="896099"/>
                  </a:moveTo>
                  <a:lnTo>
                    <a:pt x="1792160" y="896099"/>
                  </a:lnTo>
                  <a:lnTo>
                    <a:pt x="1792160" y="942657"/>
                  </a:lnTo>
                  <a:lnTo>
                    <a:pt x="1941512" y="942657"/>
                  </a:lnTo>
                  <a:lnTo>
                    <a:pt x="1784400" y="1199972"/>
                  </a:lnTo>
                  <a:lnTo>
                    <a:pt x="1784400" y="1242644"/>
                  </a:lnTo>
                  <a:lnTo>
                    <a:pt x="1999691" y="1242644"/>
                  </a:lnTo>
                  <a:lnTo>
                    <a:pt x="1999691" y="1196098"/>
                  </a:lnTo>
                  <a:lnTo>
                    <a:pt x="1845818" y="1196098"/>
                  </a:lnTo>
                  <a:lnTo>
                    <a:pt x="2000986" y="941362"/>
                  </a:lnTo>
                  <a:lnTo>
                    <a:pt x="2000986" y="896099"/>
                  </a:lnTo>
                  <a:close/>
                </a:path>
                <a:path w="12147550" h="1252220">
                  <a:moveTo>
                    <a:pt x="2281580" y="1053858"/>
                  </a:moveTo>
                  <a:lnTo>
                    <a:pt x="2280755" y="1033170"/>
                  </a:lnTo>
                  <a:lnTo>
                    <a:pt x="2279726" y="1007719"/>
                  </a:lnTo>
                  <a:lnTo>
                    <a:pt x="2271382" y="962748"/>
                  </a:lnTo>
                  <a:lnTo>
                    <a:pt x="2255126" y="929728"/>
                  </a:lnTo>
                  <a:lnTo>
                    <a:pt x="2252395" y="924179"/>
                  </a:lnTo>
                  <a:lnTo>
                    <a:pt x="2224684" y="902068"/>
                  </a:lnTo>
                  <a:lnTo>
                    <a:pt x="2224684" y="1014425"/>
                  </a:lnTo>
                  <a:lnTo>
                    <a:pt x="2224684" y="1033170"/>
                  </a:lnTo>
                  <a:lnTo>
                    <a:pt x="2101202" y="1033170"/>
                  </a:lnTo>
                  <a:lnTo>
                    <a:pt x="2101202" y="1020241"/>
                  </a:lnTo>
                  <a:lnTo>
                    <a:pt x="2103107" y="997369"/>
                  </a:lnTo>
                  <a:lnTo>
                    <a:pt x="2111552" y="967232"/>
                  </a:lnTo>
                  <a:lnTo>
                    <a:pt x="2130666" y="940968"/>
                  </a:lnTo>
                  <a:lnTo>
                    <a:pt x="2164562" y="929728"/>
                  </a:lnTo>
                  <a:lnTo>
                    <a:pt x="2194420" y="937514"/>
                  </a:lnTo>
                  <a:lnTo>
                    <a:pt x="2212810" y="957529"/>
                  </a:lnTo>
                  <a:lnTo>
                    <a:pt x="2222106" y="984821"/>
                  </a:lnTo>
                  <a:lnTo>
                    <a:pt x="2224684" y="1014425"/>
                  </a:lnTo>
                  <a:lnTo>
                    <a:pt x="2224684" y="902068"/>
                  </a:lnTo>
                  <a:lnTo>
                    <a:pt x="2218601" y="897204"/>
                  </a:lnTo>
                  <a:lnTo>
                    <a:pt x="2165858" y="887056"/>
                  </a:lnTo>
                  <a:lnTo>
                    <a:pt x="2119668" y="894930"/>
                  </a:lnTo>
                  <a:lnTo>
                    <a:pt x="2086432" y="916393"/>
                  </a:lnTo>
                  <a:lnTo>
                    <a:pt x="2064105" y="948232"/>
                  </a:lnTo>
                  <a:lnTo>
                    <a:pt x="2050681" y="987247"/>
                  </a:lnTo>
                  <a:lnTo>
                    <a:pt x="2044103" y="1030198"/>
                  </a:lnTo>
                  <a:lnTo>
                    <a:pt x="2042363" y="1073899"/>
                  </a:lnTo>
                  <a:lnTo>
                    <a:pt x="2046681" y="1138326"/>
                  </a:lnTo>
                  <a:lnTo>
                    <a:pt x="2060117" y="1188161"/>
                  </a:lnTo>
                  <a:lnTo>
                    <a:pt x="2083422" y="1223568"/>
                  </a:lnTo>
                  <a:lnTo>
                    <a:pt x="2117344" y="1244688"/>
                  </a:lnTo>
                  <a:lnTo>
                    <a:pt x="2162619" y="1251699"/>
                  </a:lnTo>
                  <a:lnTo>
                    <a:pt x="2220899" y="1237691"/>
                  </a:lnTo>
                  <a:lnTo>
                    <a:pt x="2251227" y="1209027"/>
                  </a:lnTo>
                  <a:lnTo>
                    <a:pt x="2256447" y="1204099"/>
                  </a:lnTo>
                  <a:lnTo>
                    <a:pt x="2274176" y="1163599"/>
                  </a:lnTo>
                  <a:lnTo>
                    <a:pt x="2278989" y="1128852"/>
                  </a:lnTo>
                  <a:lnTo>
                    <a:pt x="2224684" y="1128852"/>
                  </a:lnTo>
                  <a:lnTo>
                    <a:pt x="2222766" y="1152563"/>
                  </a:lnTo>
                  <a:lnTo>
                    <a:pt x="2214664" y="1178890"/>
                  </a:lnTo>
                  <a:lnTo>
                    <a:pt x="2196871" y="1200226"/>
                  </a:lnTo>
                  <a:lnTo>
                    <a:pt x="2165858" y="1209027"/>
                  </a:lnTo>
                  <a:lnTo>
                    <a:pt x="2127364" y="1195768"/>
                  </a:lnTo>
                  <a:lnTo>
                    <a:pt x="2107590" y="1162558"/>
                  </a:lnTo>
                  <a:lnTo>
                    <a:pt x="2100300" y="1119289"/>
                  </a:lnTo>
                  <a:lnTo>
                    <a:pt x="2099259" y="1075842"/>
                  </a:lnTo>
                  <a:lnTo>
                    <a:pt x="2281580" y="1075842"/>
                  </a:lnTo>
                  <a:lnTo>
                    <a:pt x="2281580" y="1053858"/>
                  </a:lnTo>
                  <a:close/>
                </a:path>
                <a:path w="12147550" h="1252220">
                  <a:moveTo>
                    <a:pt x="2569286" y="996962"/>
                  </a:moveTo>
                  <a:lnTo>
                    <a:pt x="2559875" y="933602"/>
                  </a:lnTo>
                  <a:lnTo>
                    <a:pt x="2530830" y="898410"/>
                  </a:lnTo>
                  <a:lnTo>
                    <a:pt x="2478113" y="887056"/>
                  </a:lnTo>
                  <a:lnTo>
                    <a:pt x="2452890" y="890384"/>
                  </a:lnTo>
                  <a:lnTo>
                    <a:pt x="2429065" y="900074"/>
                  </a:lnTo>
                  <a:lnTo>
                    <a:pt x="2408745" y="915695"/>
                  </a:lnTo>
                  <a:lnTo>
                    <a:pt x="2394064" y="936840"/>
                  </a:lnTo>
                  <a:lnTo>
                    <a:pt x="2392781" y="936840"/>
                  </a:lnTo>
                  <a:lnTo>
                    <a:pt x="2392781" y="896099"/>
                  </a:lnTo>
                  <a:lnTo>
                    <a:pt x="2341054" y="896099"/>
                  </a:lnTo>
                  <a:lnTo>
                    <a:pt x="2341054" y="1242644"/>
                  </a:lnTo>
                  <a:lnTo>
                    <a:pt x="2395359" y="1242644"/>
                  </a:lnTo>
                  <a:lnTo>
                    <a:pt x="2395359" y="1003427"/>
                  </a:lnTo>
                  <a:lnTo>
                    <a:pt x="2401976" y="971511"/>
                  </a:lnTo>
                  <a:lnTo>
                    <a:pt x="2418727" y="949845"/>
                  </a:lnTo>
                  <a:lnTo>
                    <a:pt x="2440914" y="937514"/>
                  </a:lnTo>
                  <a:lnTo>
                    <a:pt x="2444864" y="936840"/>
                  </a:lnTo>
                  <a:lnTo>
                    <a:pt x="2463901" y="933602"/>
                  </a:lnTo>
                  <a:lnTo>
                    <a:pt x="2492616" y="940790"/>
                  </a:lnTo>
                  <a:lnTo>
                    <a:pt x="2507869" y="958583"/>
                  </a:lnTo>
                  <a:lnTo>
                    <a:pt x="2513901" y="981341"/>
                  </a:lnTo>
                  <a:lnTo>
                    <a:pt x="2514968" y="1003427"/>
                  </a:lnTo>
                  <a:lnTo>
                    <a:pt x="2514968" y="1242644"/>
                  </a:lnTo>
                  <a:lnTo>
                    <a:pt x="2569286" y="1242644"/>
                  </a:lnTo>
                  <a:lnTo>
                    <a:pt x="2569286" y="996962"/>
                  </a:lnTo>
                  <a:close/>
                </a:path>
                <a:path w="12147550" h="1252220">
                  <a:moveTo>
                    <a:pt x="5140947" y="1143076"/>
                  </a:moveTo>
                  <a:lnTo>
                    <a:pt x="5133530" y="1100543"/>
                  </a:lnTo>
                  <a:lnTo>
                    <a:pt x="5086934" y="1056703"/>
                  </a:lnTo>
                  <a:lnTo>
                    <a:pt x="5024907" y="1035748"/>
                  </a:lnTo>
                  <a:lnTo>
                    <a:pt x="4997577" y="1024521"/>
                  </a:lnTo>
                  <a:lnTo>
                    <a:pt x="4978235" y="1008087"/>
                  </a:lnTo>
                  <a:lnTo>
                    <a:pt x="4970907" y="982738"/>
                  </a:lnTo>
                  <a:lnTo>
                    <a:pt x="4977244" y="953998"/>
                  </a:lnTo>
                  <a:lnTo>
                    <a:pt x="4992484" y="938047"/>
                  </a:lnTo>
                  <a:lnTo>
                    <a:pt x="5011001" y="931189"/>
                  </a:lnTo>
                  <a:lnTo>
                    <a:pt x="5027155" y="929728"/>
                  </a:lnTo>
                  <a:lnTo>
                    <a:pt x="5051768" y="934161"/>
                  </a:lnTo>
                  <a:lnTo>
                    <a:pt x="5067478" y="947178"/>
                  </a:lnTo>
                  <a:lnTo>
                    <a:pt x="5075796" y="968463"/>
                  </a:lnTo>
                  <a:lnTo>
                    <a:pt x="5078234" y="997610"/>
                  </a:lnTo>
                  <a:lnTo>
                    <a:pt x="5132540" y="997610"/>
                  </a:lnTo>
                  <a:lnTo>
                    <a:pt x="5130254" y="963155"/>
                  </a:lnTo>
                  <a:lnTo>
                    <a:pt x="5118595" y="929728"/>
                  </a:lnTo>
                  <a:lnTo>
                    <a:pt x="5117668" y="927061"/>
                  </a:lnTo>
                  <a:lnTo>
                    <a:pt x="5086172" y="898601"/>
                  </a:lnTo>
                  <a:lnTo>
                    <a:pt x="5027155" y="887056"/>
                  </a:lnTo>
                  <a:lnTo>
                    <a:pt x="4984508" y="892911"/>
                  </a:lnTo>
                  <a:lnTo>
                    <a:pt x="4949329" y="910653"/>
                  </a:lnTo>
                  <a:lnTo>
                    <a:pt x="4925415" y="940511"/>
                  </a:lnTo>
                  <a:lnTo>
                    <a:pt x="4916602" y="982738"/>
                  </a:lnTo>
                  <a:lnTo>
                    <a:pt x="4924018" y="1026096"/>
                  </a:lnTo>
                  <a:lnTo>
                    <a:pt x="4943513" y="1053211"/>
                  </a:lnTo>
                  <a:lnTo>
                    <a:pt x="4970869" y="1069657"/>
                  </a:lnTo>
                  <a:lnTo>
                    <a:pt x="5001933" y="1081011"/>
                  </a:lnTo>
                  <a:lnTo>
                    <a:pt x="5032629" y="1091209"/>
                  </a:lnTo>
                  <a:lnTo>
                    <a:pt x="5059807" y="1103884"/>
                  </a:lnTo>
                  <a:lnTo>
                    <a:pt x="5079212" y="1122743"/>
                  </a:lnTo>
                  <a:lnTo>
                    <a:pt x="5086629" y="1151483"/>
                  </a:lnTo>
                  <a:lnTo>
                    <a:pt x="5080089" y="1181201"/>
                  </a:lnTo>
                  <a:lnTo>
                    <a:pt x="5064404" y="1198689"/>
                  </a:lnTo>
                  <a:lnTo>
                    <a:pt x="5045443" y="1206944"/>
                  </a:lnTo>
                  <a:lnTo>
                    <a:pt x="5029098" y="1209027"/>
                  </a:lnTo>
                  <a:lnTo>
                    <a:pt x="4996358" y="1202410"/>
                  </a:lnTo>
                  <a:lnTo>
                    <a:pt x="4976647" y="1184706"/>
                  </a:lnTo>
                  <a:lnTo>
                    <a:pt x="4966995" y="1159116"/>
                  </a:lnTo>
                  <a:lnTo>
                    <a:pt x="4964442" y="1128852"/>
                  </a:lnTo>
                  <a:lnTo>
                    <a:pt x="4910137" y="1128852"/>
                  </a:lnTo>
                  <a:lnTo>
                    <a:pt x="4918113" y="1187462"/>
                  </a:lnTo>
                  <a:lnTo>
                    <a:pt x="4971542" y="1242339"/>
                  </a:lnTo>
                  <a:lnTo>
                    <a:pt x="5029098" y="1251699"/>
                  </a:lnTo>
                  <a:lnTo>
                    <a:pt x="5073840" y="1244917"/>
                  </a:lnTo>
                  <a:lnTo>
                    <a:pt x="5109261" y="1224546"/>
                  </a:lnTo>
                  <a:lnTo>
                    <a:pt x="5119916" y="1209027"/>
                  </a:lnTo>
                  <a:lnTo>
                    <a:pt x="5132565" y="1190599"/>
                  </a:lnTo>
                  <a:lnTo>
                    <a:pt x="5140947" y="1143076"/>
                  </a:lnTo>
                  <a:close/>
                </a:path>
                <a:path w="12147550" h="1252220">
                  <a:moveTo>
                    <a:pt x="5411838" y="1001483"/>
                  </a:moveTo>
                  <a:lnTo>
                    <a:pt x="5392305" y="929728"/>
                  </a:lnTo>
                  <a:lnTo>
                    <a:pt x="5358650" y="899388"/>
                  </a:lnTo>
                  <a:lnTo>
                    <a:pt x="5301285" y="887056"/>
                  </a:lnTo>
                  <a:lnTo>
                    <a:pt x="5255095" y="894930"/>
                  </a:lnTo>
                  <a:lnTo>
                    <a:pt x="5221859" y="916393"/>
                  </a:lnTo>
                  <a:lnTo>
                    <a:pt x="5199532" y="948232"/>
                  </a:lnTo>
                  <a:lnTo>
                    <a:pt x="5186096" y="987247"/>
                  </a:lnTo>
                  <a:lnTo>
                    <a:pt x="5179530" y="1030198"/>
                  </a:lnTo>
                  <a:lnTo>
                    <a:pt x="5177790" y="1073899"/>
                  </a:lnTo>
                  <a:lnTo>
                    <a:pt x="5182108" y="1138326"/>
                  </a:lnTo>
                  <a:lnTo>
                    <a:pt x="5195544" y="1188161"/>
                  </a:lnTo>
                  <a:lnTo>
                    <a:pt x="5218849" y="1223568"/>
                  </a:lnTo>
                  <a:lnTo>
                    <a:pt x="5252771" y="1244688"/>
                  </a:lnTo>
                  <a:lnTo>
                    <a:pt x="5298046" y="1251699"/>
                  </a:lnTo>
                  <a:lnTo>
                    <a:pt x="5352377" y="1239139"/>
                  </a:lnTo>
                  <a:lnTo>
                    <a:pt x="5385651" y="1209027"/>
                  </a:lnTo>
                  <a:lnTo>
                    <a:pt x="5387429" y="1207414"/>
                  </a:lnTo>
                  <a:lnTo>
                    <a:pt x="5406237" y="1165504"/>
                  </a:lnTo>
                  <a:lnTo>
                    <a:pt x="5411838" y="1122387"/>
                  </a:lnTo>
                  <a:lnTo>
                    <a:pt x="5357533" y="1122387"/>
                  </a:lnTo>
                  <a:lnTo>
                    <a:pt x="5355183" y="1151750"/>
                  </a:lnTo>
                  <a:lnTo>
                    <a:pt x="5346535" y="1179779"/>
                  </a:lnTo>
                  <a:lnTo>
                    <a:pt x="5329161" y="1200772"/>
                  </a:lnTo>
                  <a:lnTo>
                    <a:pt x="5300637" y="1209027"/>
                  </a:lnTo>
                  <a:lnTo>
                    <a:pt x="5262778" y="1194092"/>
                  </a:lnTo>
                  <a:lnTo>
                    <a:pt x="5243169" y="1157871"/>
                  </a:lnTo>
                  <a:lnTo>
                    <a:pt x="5235803" y="1113294"/>
                  </a:lnTo>
                  <a:lnTo>
                    <a:pt x="5234686" y="1073251"/>
                  </a:lnTo>
                  <a:lnTo>
                    <a:pt x="5240566" y="997369"/>
                  </a:lnTo>
                  <a:lnTo>
                    <a:pt x="5256022" y="953973"/>
                  </a:lnTo>
                  <a:lnTo>
                    <a:pt x="5277790" y="934339"/>
                  </a:lnTo>
                  <a:lnTo>
                    <a:pt x="5302580" y="929728"/>
                  </a:lnTo>
                  <a:lnTo>
                    <a:pt x="5328615" y="936218"/>
                  </a:lnTo>
                  <a:lnTo>
                    <a:pt x="5345569" y="953008"/>
                  </a:lnTo>
                  <a:lnTo>
                    <a:pt x="5354764" y="976096"/>
                  </a:lnTo>
                  <a:lnTo>
                    <a:pt x="5357533" y="1001483"/>
                  </a:lnTo>
                  <a:lnTo>
                    <a:pt x="5411838" y="1001483"/>
                  </a:lnTo>
                  <a:close/>
                </a:path>
                <a:path w="12147550" h="1252220">
                  <a:moveTo>
                    <a:pt x="5696318" y="996962"/>
                  </a:moveTo>
                  <a:lnTo>
                    <a:pt x="5687314" y="933602"/>
                  </a:lnTo>
                  <a:lnTo>
                    <a:pt x="5658942" y="898410"/>
                  </a:lnTo>
                  <a:lnTo>
                    <a:pt x="5607088" y="887056"/>
                  </a:lnTo>
                  <a:lnTo>
                    <a:pt x="5582971" y="890638"/>
                  </a:lnTo>
                  <a:lnTo>
                    <a:pt x="5559082" y="900633"/>
                  </a:lnTo>
                  <a:lnTo>
                    <a:pt x="5538355" y="915974"/>
                  </a:lnTo>
                  <a:lnTo>
                    <a:pt x="5523687" y="935545"/>
                  </a:lnTo>
                  <a:lnTo>
                    <a:pt x="5522392" y="935545"/>
                  </a:lnTo>
                  <a:lnTo>
                    <a:pt x="5522392" y="781024"/>
                  </a:lnTo>
                  <a:lnTo>
                    <a:pt x="5468086" y="781024"/>
                  </a:lnTo>
                  <a:lnTo>
                    <a:pt x="5468086" y="1242644"/>
                  </a:lnTo>
                  <a:lnTo>
                    <a:pt x="5522392" y="1242644"/>
                  </a:lnTo>
                  <a:lnTo>
                    <a:pt x="5522392" y="1003427"/>
                  </a:lnTo>
                  <a:lnTo>
                    <a:pt x="5529008" y="971511"/>
                  </a:lnTo>
                  <a:lnTo>
                    <a:pt x="5545747" y="949845"/>
                  </a:lnTo>
                  <a:lnTo>
                    <a:pt x="5567946" y="937514"/>
                  </a:lnTo>
                  <a:lnTo>
                    <a:pt x="5579503" y="935545"/>
                  </a:lnTo>
                  <a:lnTo>
                    <a:pt x="5590933" y="933602"/>
                  </a:lnTo>
                  <a:lnTo>
                    <a:pt x="5619635" y="940790"/>
                  </a:lnTo>
                  <a:lnTo>
                    <a:pt x="5634888" y="958583"/>
                  </a:lnTo>
                  <a:lnTo>
                    <a:pt x="5640933" y="981341"/>
                  </a:lnTo>
                  <a:lnTo>
                    <a:pt x="5642000" y="1003427"/>
                  </a:lnTo>
                  <a:lnTo>
                    <a:pt x="5642000" y="1242644"/>
                  </a:lnTo>
                  <a:lnTo>
                    <a:pt x="5696318" y="1242644"/>
                  </a:lnTo>
                  <a:lnTo>
                    <a:pt x="5696318" y="996962"/>
                  </a:lnTo>
                  <a:close/>
                </a:path>
                <a:path w="12147550" h="1252220">
                  <a:moveTo>
                    <a:pt x="5885739" y="5181"/>
                  </a:moveTo>
                  <a:lnTo>
                    <a:pt x="5828843" y="5181"/>
                  </a:lnTo>
                  <a:lnTo>
                    <a:pt x="5828843" y="193967"/>
                  </a:lnTo>
                  <a:lnTo>
                    <a:pt x="5670448" y="193967"/>
                  </a:lnTo>
                  <a:lnTo>
                    <a:pt x="5670448" y="5181"/>
                  </a:lnTo>
                  <a:lnTo>
                    <a:pt x="5613552" y="5181"/>
                  </a:lnTo>
                  <a:lnTo>
                    <a:pt x="5613552" y="466813"/>
                  </a:lnTo>
                  <a:lnTo>
                    <a:pt x="5670448" y="466813"/>
                  </a:lnTo>
                  <a:lnTo>
                    <a:pt x="5670448" y="244398"/>
                  </a:lnTo>
                  <a:lnTo>
                    <a:pt x="5828843" y="244398"/>
                  </a:lnTo>
                  <a:lnTo>
                    <a:pt x="5828843" y="466813"/>
                  </a:lnTo>
                  <a:lnTo>
                    <a:pt x="5885739" y="466813"/>
                  </a:lnTo>
                  <a:lnTo>
                    <a:pt x="5885739" y="244398"/>
                  </a:lnTo>
                  <a:lnTo>
                    <a:pt x="5885739" y="193967"/>
                  </a:lnTo>
                  <a:lnTo>
                    <a:pt x="5885739" y="5181"/>
                  </a:lnTo>
                  <a:close/>
                </a:path>
                <a:path w="12147550" h="1252220">
                  <a:moveTo>
                    <a:pt x="6157938" y="996962"/>
                  </a:moveTo>
                  <a:lnTo>
                    <a:pt x="6156515" y="962342"/>
                  </a:lnTo>
                  <a:lnTo>
                    <a:pt x="6148514" y="933602"/>
                  </a:lnTo>
                  <a:lnTo>
                    <a:pt x="6146546" y="926490"/>
                  </a:lnTo>
                  <a:lnTo>
                    <a:pt x="6119482" y="898410"/>
                  </a:lnTo>
                  <a:lnTo>
                    <a:pt x="6066777" y="887056"/>
                  </a:lnTo>
                  <a:lnTo>
                    <a:pt x="6040856" y="891374"/>
                  </a:lnTo>
                  <a:lnTo>
                    <a:pt x="6017958" y="903135"/>
                  </a:lnTo>
                  <a:lnTo>
                    <a:pt x="5998946" y="920610"/>
                  </a:lnTo>
                  <a:lnTo>
                    <a:pt x="5984672" y="942009"/>
                  </a:lnTo>
                  <a:lnTo>
                    <a:pt x="5981128" y="933602"/>
                  </a:lnTo>
                  <a:lnTo>
                    <a:pt x="5974042" y="916787"/>
                  </a:lnTo>
                  <a:lnTo>
                    <a:pt x="5958319" y="899744"/>
                  </a:lnTo>
                  <a:lnTo>
                    <a:pt x="5937021" y="890104"/>
                  </a:lnTo>
                  <a:lnTo>
                    <a:pt x="5909665" y="887056"/>
                  </a:lnTo>
                  <a:lnTo>
                    <a:pt x="5884443" y="890384"/>
                  </a:lnTo>
                  <a:lnTo>
                    <a:pt x="5860605" y="900074"/>
                  </a:lnTo>
                  <a:lnTo>
                    <a:pt x="5840298" y="915695"/>
                  </a:lnTo>
                  <a:lnTo>
                    <a:pt x="5825617" y="936840"/>
                  </a:lnTo>
                  <a:lnTo>
                    <a:pt x="5824321" y="936840"/>
                  </a:lnTo>
                  <a:lnTo>
                    <a:pt x="5824321" y="896099"/>
                  </a:lnTo>
                  <a:lnTo>
                    <a:pt x="5772607" y="896099"/>
                  </a:lnTo>
                  <a:lnTo>
                    <a:pt x="5772607" y="1242644"/>
                  </a:lnTo>
                  <a:lnTo>
                    <a:pt x="5826912" y="1242644"/>
                  </a:lnTo>
                  <a:lnTo>
                    <a:pt x="5826912" y="1003427"/>
                  </a:lnTo>
                  <a:lnTo>
                    <a:pt x="5833376" y="969606"/>
                  </a:lnTo>
                  <a:lnTo>
                    <a:pt x="5849544" y="948156"/>
                  </a:lnTo>
                  <a:lnTo>
                    <a:pt x="5870549" y="936879"/>
                  </a:lnTo>
                  <a:lnTo>
                    <a:pt x="5870778" y="936840"/>
                  </a:lnTo>
                  <a:lnTo>
                    <a:pt x="5891568" y="933602"/>
                  </a:lnTo>
                  <a:lnTo>
                    <a:pt x="5917666" y="940790"/>
                  </a:lnTo>
                  <a:lnTo>
                    <a:pt x="5931573" y="958583"/>
                  </a:lnTo>
                  <a:lnTo>
                    <a:pt x="5937110" y="981341"/>
                  </a:lnTo>
                  <a:lnTo>
                    <a:pt x="5938113" y="1003427"/>
                  </a:lnTo>
                  <a:lnTo>
                    <a:pt x="5938113" y="1242644"/>
                  </a:lnTo>
                  <a:lnTo>
                    <a:pt x="5992431" y="1242644"/>
                  </a:lnTo>
                  <a:lnTo>
                    <a:pt x="5992431" y="1003427"/>
                  </a:lnTo>
                  <a:lnTo>
                    <a:pt x="5998896" y="969606"/>
                  </a:lnTo>
                  <a:lnTo>
                    <a:pt x="6015050" y="948156"/>
                  </a:lnTo>
                  <a:lnTo>
                    <a:pt x="6026493" y="942009"/>
                  </a:lnTo>
                  <a:lnTo>
                    <a:pt x="6036068" y="936879"/>
                  </a:lnTo>
                  <a:lnTo>
                    <a:pt x="6057074" y="933602"/>
                  </a:lnTo>
                  <a:lnTo>
                    <a:pt x="6083173" y="940790"/>
                  </a:lnTo>
                  <a:lnTo>
                    <a:pt x="6097079" y="958583"/>
                  </a:lnTo>
                  <a:lnTo>
                    <a:pt x="6102629" y="981341"/>
                  </a:lnTo>
                  <a:lnTo>
                    <a:pt x="6103632" y="1003427"/>
                  </a:lnTo>
                  <a:lnTo>
                    <a:pt x="6103632" y="1242644"/>
                  </a:lnTo>
                  <a:lnTo>
                    <a:pt x="6157938" y="1242644"/>
                  </a:lnTo>
                  <a:lnTo>
                    <a:pt x="6157938" y="996962"/>
                  </a:lnTo>
                  <a:close/>
                </a:path>
                <a:path w="12147550" h="1252220">
                  <a:moveTo>
                    <a:pt x="6201892" y="428663"/>
                  </a:moveTo>
                  <a:lnTo>
                    <a:pt x="6199302" y="430606"/>
                  </a:lnTo>
                  <a:lnTo>
                    <a:pt x="6196063" y="431901"/>
                  </a:lnTo>
                  <a:lnTo>
                    <a:pt x="6188951" y="431901"/>
                  </a:lnTo>
                  <a:lnTo>
                    <a:pt x="6172149" y="404088"/>
                  </a:lnTo>
                  <a:lnTo>
                    <a:pt x="6172149" y="278015"/>
                  </a:lnTo>
                  <a:lnTo>
                    <a:pt x="6172149" y="210781"/>
                  </a:lnTo>
                  <a:lnTo>
                    <a:pt x="6170511" y="179946"/>
                  </a:lnTo>
                  <a:lnTo>
                    <a:pt x="6161265" y="153885"/>
                  </a:lnTo>
                  <a:lnTo>
                    <a:pt x="6158979" y="147421"/>
                  </a:lnTo>
                  <a:lnTo>
                    <a:pt x="6127699" y="121678"/>
                  </a:lnTo>
                  <a:lnTo>
                    <a:pt x="6066764" y="111213"/>
                  </a:lnTo>
                  <a:lnTo>
                    <a:pt x="6013666" y="117995"/>
                  </a:lnTo>
                  <a:lnTo>
                    <a:pt x="5977534" y="138772"/>
                  </a:lnTo>
                  <a:lnTo>
                    <a:pt x="5956935" y="174218"/>
                  </a:lnTo>
                  <a:lnTo>
                    <a:pt x="5950382" y="225005"/>
                  </a:lnTo>
                  <a:lnTo>
                    <a:pt x="6004699" y="225005"/>
                  </a:lnTo>
                  <a:lnTo>
                    <a:pt x="6004699" y="221767"/>
                  </a:lnTo>
                  <a:lnTo>
                    <a:pt x="6005627" y="205701"/>
                  </a:lnTo>
                  <a:lnTo>
                    <a:pt x="6012142" y="182981"/>
                  </a:lnTo>
                  <a:lnTo>
                    <a:pt x="6029795" y="162674"/>
                  </a:lnTo>
                  <a:lnTo>
                    <a:pt x="6064174" y="153885"/>
                  </a:lnTo>
                  <a:lnTo>
                    <a:pt x="6088138" y="157226"/>
                  </a:lnTo>
                  <a:lnTo>
                    <a:pt x="6105550" y="167055"/>
                  </a:lnTo>
                  <a:lnTo>
                    <a:pt x="6116180" y="183070"/>
                  </a:lnTo>
                  <a:lnTo>
                    <a:pt x="6119774" y="204965"/>
                  </a:lnTo>
                  <a:lnTo>
                    <a:pt x="6119253" y="223418"/>
                  </a:lnTo>
                  <a:lnTo>
                    <a:pt x="6117831" y="228130"/>
                  </a:lnTo>
                  <a:lnTo>
                    <a:pt x="6117831" y="278015"/>
                  </a:lnTo>
                  <a:lnTo>
                    <a:pt x="6117831" y="367245"/>
                  </a:lnTo>
                  <a:lnTo>
                    <a:pt x="6112014" y="392823"/>
                  </a:lnTo>
                  <a:lnTo>
                    <a:pt x="6096495" y="413791"/>
                  </a:lnTo>
                  <a:lnTo>
                    <a:pt x="6074194" y="427977"/>
                  </a:lnTo>
                  <a:lnTo>
                    <a:pt x="6048006" y="433184"/>
                  </a:lnTo>
                  <a:lnTo>
                    <a:pt x="6024791" y="428891"/>
                  </a:lnTo>
                  <a:lnTo>
                    <a:pt x="6009627" y="416775"/>
                  </a:lnTo>
                  <a:lnTo>
                    <a:pt x="6001372" y="398005"/>
                  </a:lnTo>
                  <a:lnTo>
                    <a:pt x="5998870" y="373710"/>
                  </a:lnTo>
                  <a:lnTo>
                    <a:pt x="6000559" y="353847"/>
                  </a:lnTo>
                  <a:lnTo>
                    <a:pt x="6025388" y="318757"/>
                  </a:lnTo>
                  <a:lnTo>
                    <a:pt x="6072822" y="300329"/>
                  </a:lnTo>
                  <a:lnTo>
                    <a:pt x="6097841" y="291109"/>
                  </a:lnTo>
                  <a:lnTo>
                    <a:pt x="6117831" y="278015"/>
                  </a:lnTo>
                  <a:lnTo>
                    <a:pt x="6117831" y="228130"/>
                  </a:lnTo>
                  <a:lnTo>
                    <a:pt x="6115088" y="237210"/>
                  </a:lnTo>
                  <a:lnTo>
                    <a:pt x="6103417" y="247967"/>
                  </a:lnTo>
                  <a:lnTo>
                    <a:pt x="6080341" y="257327"/>
                  </a:lnTo>
                  <a:lnTo>
                    <a:pt x="6007278" y="279311"/>
                  </a:lnTo>
                  <a:lnTo>
                    <a:pt x="5978258" y="293077"/>
                  </a:lnTo>
                  <a:lnTo>
                    <a:pt x="5957900" y="313817"/>
                  </a:lnTo>
                  <a:lnTo>
                    <a:pt x="5945911" y="341236"/>
                  </a:lnTo>
                  <a:lnTo>
                    <a:pt x="5941974" y="375005"/>
                  </a:lnTo>
                  <a:lnTo>
                    <a:pt x="5947638" y="416941"/>
                  </a:lnTo>
                  <a:lnTo>
                    <a:pt x="5964936" y="448703"/>
                  </a:lnTo>
                  <a:lnTo>
                    <a:pt x="5994349" y="468820"/>
                  </a:lnTo>
                  <a:lnTo>
                    <a:pt x="6036373" y="475856"/>
                  </a:lnTo>
                  <a:lnTo>
                    <a:pt x="6060859" y="472440"/>
                  </a:lnTo>
                  <a:lnTo>
                    <a:pt x="6083897" y="462597"/>
                  </a:lnTo>
                  <a:lnTo>
                    <a:pt x="6104026" y="446938"/>
                  </a:lnTo>
                  <a:lnTo>
                    <a:pt x="6114415" y="433184"/>
                  </a:lnTo>
                  <a:lnTo>
                    <a:pt x="6119774" y="426072"/>
                  </a:lnTo>
                  <a:lnTo>
                    <a:pt x="6121070" y="426072"/>
                  </a:lnTo>
                  <a:lnTo>
                    <a:pt x="6126746" y="451866"/>
                  </a:lnTo>
                  <a:lnTo>
                    <a:pt x="6138850" y="465112"/>
                  </a:lnTo>
                  <a:lnTo>
                    <a:pt x="6154356" y="469988"/>
                  </a:lnTo>
                  <a:lnTo>
                    <a:pt x="6170206" y="470687"/>
                  </a:lnTo>
                  <a:lnTo>
                    <a:pt x="6180252" y="470268"/>
                  </a:lnTo>
                  <a:lnTo>
                    <a:pt x="6189446" y="469315"/>
                  </a:lnTo>
                  <a:lnTo>
                    <a:pt x="6196939" y="468223"/>
                  </a:lnTo>
                  <a:lnTo>
                    <a:pt x="6201892" y="467448"/>
                  </a:lnTo>
                  <a:lnTo>
                    <a:pt x="6201892" y="431901"/>
                  </a:lnTo>
                  <a:lnTo>
                    <a:pt x="6201892" y="428663"/>
                  </a:lnTo>
                  <a:close/>
                </a:path>
                <a:path w="12147550" h="1252220">
                  <a:moveTo>
                    <a:pt x="6303378" y="5181"/>
                  </a:moveTo>
                  <a:lnTo>
                    <a:pt x="6249073" y="5181"/>
                  </a:lnTo>
                  <a:lnTo>
                    <a:pt x="6249073" y="466813"/>
                  </a:lnTo>
                  <a:lnTo>
                    <a:pt x="6303378" y="466813"/>
                  </a:lnTo>
                  <a:lnTo>
                    <a:pt x="6303378" y="5181"/>
                  </a:lnTo>
                  <a:close/>
                </a:path>
                <a:path w="12147550" h="1252220">
                  <a:moveTo>
                    <a:pt x="6461798" y="1053858"/>
                  </a:moveTo>
                  <a:lnTo>
                    <a:pt x="6460960" y="1033170"/>
                  </a:lnTo>
                  <a:lnTo>
                    <a:pt x="6459944" y="1007719"/>
                  </a:lnTo>
                  <a:lnTo>
                    <a:pt x="6451600" y="962748"/>
                  </a:lnTo>
                  <a:lnTo>
                    <a:pt x="6435344" y="929728"/>
                  </a:lnTo>
                  <a:lnTo>
                    <a:pt x="6432613" y="924179"/>
                  </a:lnTo>
                  <a:lnTo>
                    <a:pt x="6404902" y="902055"/>
                  </a:lnTo>
                  <a:lnTo>
                    <a:pt x="6404902" y="1014425"/>
                  </a:lnTo>
                  <a:lnTo>
                    <a:pt x="6404902" y="1033170"/>
                  </a:lnTo>
                  <a:lnTo>
                    <a:pt x="6281420" y="1033170"/>
                  </a:lnTo>
                  <a:lnTo>
                    <a:pt x="6281420" y="1020241"/>
                  </a:lnTo>
                  <a:lnTo>
                    <a:pt x="6283312" y="997369"/>
                  </a:lnTo>
                  <a:lnTo>
                    <a:pt x="6291758" y="967232"/>
                  </a:lnTo>
                  <a:lnTo>
                    <a:pt x="6310871" y="940968"/>
                  </a:lnTo>
                  <a:lnTo>
                    <a:pt x="6344780" y="929728"/>
                  </a:lnTo>
                  <a:lnTo>
                    <a:pt x="6374625" y="937514"/>
                  </a:lnTo>
                  <a:lnTo>
                    <a:pt x="6393027" y="957529"/>
                  </a:lnTo>
                  <a:lnTo>
                    <a:pt x="6402324" y="984821"/>
                  </a:lnTo>
                  <a:lnTo>
                    <a:pt x="6404902" y="1014425"/>
                  </a:lnTo>
                  <a:lnTo>
                    <a:pt x="6404902" y="902055"/>
                  </a:lnTo>
                  <a:lnTo>
                    <a:pt x="6398831" y="897204"/>
                  </a:lnTo>
                  <a:lnTo>
                    <a:pt x="6346076" y="887056"/>
                  </a:lnTo>
                  <a:lnTo>
                    <a:pt x="6299886" y="894930"/>
                  </a:lnTo>
                  <a:lnTo>
                    <a:pt x="6266650" y="916393"/>
                  </a:lnTo>
                  <a:lnTo>
                    <a:pt x="6244323" y="948232"/>
                  </a:lnTo>
                  <a:lnTo>
                    <a:pt x="6230886" y="987247"/>
                  </a:lnTo>
                  <a:lnTo>
                    <a:pt x="6224321" y="1030198"/>
                  </a:lnTo>
                  <a:lnTo>
                    <a:pt x="6222581" y="1073899"/>
                  </a:lnTo>
                  <a:lnTo>
                    <a:pt x="6226899" y="1138326"/>
                  </a:lnTo>
                  <a:lnTo>
                    <a:pt x="6240335" y="1188161"/>
                  </a:lnTo>
                  <a:lnTo>
                    <a:pt x="6263640" y="1223568"/>
                  </a:lnTo>
                  <a:lnTo>
                    <a:pt x="6297561" y="1244688"/>
                  </a:lnTo>
                  <a:lnTo>
                    <a:pt x="6342837" y="1251699"/>
                  </a:lnTo>
                  <a:lnTo>
                    <a:pt x="6401117" y="1237691"/>
                  </a:lnTo>
                  <a:lnTo>
                    <a:pt x="6431445" y="1209027"/>
                  </a:lnTo>
                  <a:lnTo>
                    <a:pt x="6436665" y="1204099"/>
                  </a:lnTo>
                  <a:lnTo>
                    <a:pt x="6454394" y="1163599"/>
                  </a:lnTo>
                  <a:lnTo>
                    <a:pt x="6459220" y="1128852"/>
                  </a:lnTo>
                  <a:lnTo>
                    <a:pt x="6404902" y="1128852"/>
                  </a:lnTo>
                  <a:lnTo>
                    <a:pt x="6402984" y="1152563"/>
                  </a:lnTo>
                  <a:lnTo>
                    <a:pt x="6394882" y="1178890"/>
                  </a:lnTo>
                  <a:lnTo>
                    <a:pt x="6377089" y="1200226"/>
                  </a:lnTo>
                  <a:lnTo>
                    <a:pt x="6346076" y="1209027"/>
                  </a:lnTo>
                  <a:lnTo>
                    <a:pt x="6307569" y="1195768"/>
                  </a:lnTo>
                  <a:lnTo>
                    <a:pt x="6287795" y="1162558"/>
                  </a:lnTo>
                  <a:lnTo>
                    <a:pt x="6280518" y="1119289"/>
                  </a:lnTo>
                  <a:lnTo>
                    <a:pt x="6279477" y="1075842"/>
                  </a:lnTo>
                  <a:lnTo>
                    <a:pt x="6461798" y="1075842"/>
                  </a:lnTo>
                  <a:lnTo>
                    <a:pt x="6461798" y="1053858"/>
                  </a:lnTo>
                  <a:close/>
                </a:path>
                <a:path w="12147550" h="1252220">
                  <a:moveTo>
                    <a:pt x="6589154" y="367245"/>
                  </a:moveTo>
                  <a:lnTo>
                    <a:pt x="6581737" y="324713"/>
                  </a:lnTo>
                  <a:lnTo>
                    <a:pt x="6535153" y="280873"/>
                  </a:lnTo>
                  <a:lnTo>
                    <a:pt x="6473126" y="259905"/>
                  </a:lnTo>
                  <a:lnTo>
                    <a:pt x="6445783" y="248678"/>
                  </a:lnTo>
                  <a:lnTo>
                    <a:pt x="6426454" y="232244"/>
                  </a:lnTo>
                  <a:lnTo>
                    <a:pt x="6419113" y="206895"/>
                  </a:lnTo>
                  <a:lnTo>
                    <a:pt x="6425451" y="178155"/>
                  </a:lnTo>
                  <a:lnTo>
                    <a:pt x="6440691" y="162204"/>
                  </a:lnTo>
                  <a:lnTo>
                    <a:pt x="6459207" y="155346"/>
                  </a:lnTo>
                  <a:lnTo>
                    <a:pt x="6475362" y="153885"/>
                  </a:lnTo>
                  <a:lnTo>
                    <a:pt x="6499987" y="158305"/>
                  </a:lnTo>
                  <a:lnTo>
                    <a:pt x="6515684" y="171348"/>
                  </a:lnTo>
                  <a:lnTo>
                    <a:pt x="6524003" y="192620"/>
                  </a:lnTo>
                  <a:lnTo>
                    <a:pt x="6526428" y="221767"/>
                  </a:lnTo>
                  <a:lnTo>
                    <a:pt x="6580746" y="221767"/>
                  </a:lnTo>
                  <a:lnTo>
                    <a:pt x="6578460" y="187312"/>
                  </a:lnTo>
                  <a:lnTo>
                    <a:pt x="6566802" y="153885"/>
                  </a:lnTo>
                  <a:lnTo>
                    <a:pt x="6565874" y="151218"/>
                  </a:lnTo>
                  <a:lnTo>
                    <a:pt x="6534378" y="122758"/>
                  </a:lnTo>
                  <a:lnTo>
                    <a:pt x="6475362" y="111213"/>
                  </a:lnTo>
                  <a:lnTo>
                    <a:pt x="6432715" y="117068"/>
                  </a:lnTo>
                  <a:lnTo>
                    <a:pt x="6397536" y="134810"/>
                  </a:lnTo>
                  <a:lnTo>
                    <a:pt x="6373622" y="164668"/>
                  </a:lnTo>
                  <a:lnTo>
                    <a:pt x="6364795" y="206895"/>
                  </a:lnTo>
                  <a:lnTo>
                    <a:pt x="6372225" y="250253"/>
                  </a:lnTo>
                  <a:lnTo>
                    <a:pt x="6391707" y="277368"/>
                  </a:lnTo>
                  <a:lnTo>
                    <a:pt x="6419075" y="293814"/>
                  </a:lnTo>
                  <a:lnTo>
                    <a:pt x="6450139" y="305168"/>
                  </a:lnTo>
                  <a:lnTo>
                    <a:pt x="6480835" y="315366"/>
                  </a:lnTo>
                  <a:lnTo>
                    <a:pt x="6508013" y="328041"/>
                  </a:lnTo>
                  <a:lnTo>
                    <a:pt x="6527419" y="346900"/>
                  </a:lnTo>
                  <a:lnTo>
                    <a:pt x="6534836" y="375640"/>
                  </a:lnTo>
                  <a:lnTo>
                    <a:pt x="6528308" y="405371"/>
                  </a:lnTo>
                  <a:lnTo>
                    <a:pt x="6512611" y="422846"/>
                  </a:lnTo>
                  <a:lnTo>
                    <a:pt x="6493650" y="431101"/>
                  </a:lnTo>
                  <a:lnTo>
                    <a:pt x="6477292" y="433184"/>
                  </a:lnTo>
                  <a:lnTo>
                    <a:pt x="6444564" y="426567"/>
                  </a:lnTo>
                  <a:lnTo>
                    <a:pt x="6424854" y="408863"/>
                  </a:lnTo>
                  <a:lnTo>
                    <a:pt x="6415202" y="383273"/>
                  </a:lnTo>
                  <a:lnTo>
                    <a:pt x="6412649" y="353021"/>
                  </a:lnTo>
                  <a:lnTo>
                    <a:pt x="6358331" y="353021"/>
                  </a:lnTo>
                  <a:lnTo>
                    <a:pt x="6366319" y="411619"/>
                  </a:lnTo>
                  <a:lnTo>
                    <a:pt x="6419736" y="466496"/>
                  </a:lnTo>
                  <a:lnTo>
                    <a:pt x="6477292" y="475856"/>
                  </a:lnTo>
                  <a:lnTo>
                    <a:pt x="6522047" y="469061"/>
                  </a:lnTo>
                  <a:lnTo>
                    <a:pt x="6557467" y="448703"/>
                  </a:lnTo>
                  <a:lnTo>
                    <a:pt x="6568122" y="433184"/>
                  </a:lnTo>
                  <a:lnTo>
                    <a:pt x="6580772" y="414756"/>
                  </a:lnTo>
                  <a:lnTo>
                    <a:pt x="6589154" y="367245"/>
                  </a:lnTo>
                  <a:close/>
                </a:path>
                <a:path w="12147550" h="1252220">
                  <a:moveTo>
                    <a:pt x="6675793" y="890930"/>
                  </a:moveTo>
                  <a:lnTo>
                    <a:pt x="6670624" y="888339"/>
                  </a:lnTo>
                  <a:lnTo>
                    <a:pt x="6662864" y="887056"/>
                  </a:lnTo>
                  <a:lnTo>
                    <a:pt x="6651879" y="887056"/>
                  </a:lnTo>
                  <a:lnTo>
                    <a:pt x="6625704" y="891921"/>
                  </a:lnTo>
                  <a:lnTo>
                    <a:pt x="6605397" y="905078"/>
                  </a:lnTo>
                  <a:lnTo>
                    <a:pt x="6589585" y="924420"/>
                  </a:lnTo>
                  <a:lnTo>
                    <a:pt x="6576873" y="947826"/>
                  </a:lnTo>
                  <a:lnTo>
                    <a:pt x="6575577" y="947826"/>
                  </a:lnTo>
                  <a:lnTo>
                    <a:pt x="6575577" y="896099"/>
                  </a:lnTo>
                  <a:lnTo>
                    <a:pt x="6521272" y="896099"/>
                  </a:lnTo>
                  <a:lnTo>
                    <a:pt x="6521272" y="1242644"/>
                  </a:lnTo>
                  <a:lnTo>
                    <a:pt x="6575577" y="1242644"/>
                  </a:lnTo>
                  <a:lnTo>
                    <a:pt x="6575577" y="1023467"/>
                  </a:lnTo>
                  <a:lnTo>
                    <a:pt x="6582867" y="986637"/>
                  </a:lnTo>
                  <a:lnTo>
                    <a:pt x="6600952" y="961085"/>
                  </a:lnTo>
                  <a:lnTo>
                    <a:pt x="6621577" y="947826"/>
                  </a:lnTo>
                  <a:lnTo>
                    <a:pt x="6624129" y="946188"/>
                  </a:lnTo>
                  <a:lnTo>
                    <a:pt x="6646697" y="941362"/>
                  </a:lnTo>
                  <a:lnTo>
                    <a:pt x="6657886" y="941679"/>
                  </a:lnTo>
                  <a:lnTo>
                    <a:pt x="6665849" y="942416"/>
                  </a:lnTo>
                  <a:lnTo>
                    <a:pt x="6675793" y="943952"/>
                  </a:lnTo>
                  <a:lnTo>
                    <a:pt x="6675793" y="941362"/>
                  </a:lnTo>
                  <a:lnTo>
                    <a:pt x="6675793" y="890930"/>
                  </a:lnTo>
                  <a:close/>
                </a:path>
                <a:path w="12147550" h="1252220">
                  <a:moveTo>
                    <a:pt x="6797980" y="257975"/>
                  </a:moveTo>
                  <a:lnTo>
                    <a:pt x="6640220" y="257975"/>
                  </a:lnTo>
                  <a:lnTo>
                    <a:pt x="6640220" y="308406"/>
                  </a:lnTo>
                  <a:lnTo>
                    <a:pt x="6797980" y="308406"/>
                  </a:lnTo>
                  <a:lnTo>
                    <a:pt x="6797980" y="257975"/>
                  </a:lnTo>
                  <a:close/>
                </a:path>
                <a:path w="12147550" h="1252220">
                  <a:moveTo>
                    <a:pt x="6911124" y="896099"/>
                  </a:moveTo>
                  <a:lnTo>
                    <a:pt x="6702298" y="896099"/>
                  </a:lnTo>
                  <a:lnTo>
                    <a:pt x="6702298" y="942657"/>
                  </a:lnTo>
                  <a:lnTo>
                    <a:pt x="6851650" y="942657"/>
                  </a:lnTo>
                  <a:lnTo>
                    <a:pt x="6694538" y="1199972"/>
                  </a:lnTo>
                  <a:lnTo>
                    <a:pt x="6694538" y="1242644"/>
                  </a:lnTo>
                  <a:lnTo>
                    <a:pt x="6909829" y="1242644"/>
                  </a:lnTo>
                  <a:lnTo>
                    <a:pt x="6909829" y="1196098"/>
                  </a:lnTo>
                  <a:lnTo>
                    <a:pt x="6755955" y="1196098"/>
                  </a:lnTo>
                  <a:lnTo>
                    <a:pt x="6911124" y="941362"/>
                  </a:lnTo>
                  <a:lnTo>
                    <a:pt x="6911124" y="896099"/>
                  </a:lnTo>
                  <a:close/>
                </a:path>
                <a:path w="12147550" h="1252220">
                  <a:moveTo>
                    <a:pt x="7191718" y="1053858"/>
                  </a:moveTo>
                  <a:lnTo>
                    <a:pt x="7190880" y="1033170"/>
                  </a:lnTo>
                  <a:lnTo>
                    <a:pt x="7189864" y="1007719"/>
                  </a:lnTo>
                  <a:lnTo>
                    <a:pt x="7181520" y="962748"/>
                  </a:lnTo>
                  <a:lnTo>
                    <a:pt x="7165264" y="929728"/>
                  </a:lnTo>
                  <a:lnTo>
                    <a:pt x="7162533" y="924179"/>
                  </a:lnTo>
                  <a:lnTo>
                    <a:pt x="7134822" y="902068"/>
                  </a:lnTo>
                  <a:lnTo>
                    <a:pt x="7134822" y="1014425"/>
                  </a:lnTo>
                  <a:lnTo>
                    <a:pt x="7134822" y="1033170"/>
                  </a:lnTo>
                  <a:lnTo>
                    <a:pt x="7011340" y="1033170"/>
                  </a:lnTo>
                  <a:lnTo>
                    <a:pt x="7011340" y="1020241"/>
                  </a:lnTo>
                  <a:lnTo>
                    <a:pt x="7013232" y="997369"/>
                  </a:lnTo>
                  <a:lnTo>
                    <a:pt x="7021677" y="967232"/>
                  </a:lnTo>
                  <a:lnTo>
                    <a:pt x="7040791" y="940968"/>
                  </a:lnTo>
                  <a:lnTo>
                    <a:pt x="7074700" y="929728"/>
                  </a:lnTo>
                  <a:lnTo>
                    <a:pt x="7104545" y="937514"/>
                  </a:lnTo>
                  <a:lnTo>
                    <a:pt x="7122947" y="957529"/>
                  </a:lnTo>
                  <a:lnTo>
                    <a:pt x="7132244" y="984821"/>
                  </a:lnTo>
                  <a:lnTo>
                    <a:pt x="7134822" y="1014425"/>
                  </a:lnTo>
                  <a:lnTo>
                    <a:pt x="7134822" y="902068"/>
                  </a:lnTo>
                  <a:lnTo>
                    <a:pt x="7128738" y="897204"/>
                  </a:lnTo>
                  <a:lnTo>
                    <a:pt x="7075995" y="887056"/>
                  </a:lnTo>
                  <a:lnTo>
                    <a:pt x="7029805" y="894930"/>
                  </a:lnTo>
                  <a:lnTo>
                    <a:pt x="6996570" y="916393"/>
                  </a:lnTo>
                  <a:lnTo>
                    <a:pt x="6974243" y="948232"/>
                  </a:lnTo>
                  <a:lnTo>
                    <a:pt x="6960806" y="987247"/>
                  </a:lnTo>
                  <a:lnTo>
                    <a:pt x="6954240" y="1030198"/>
                  </a:lnTo>
                  <a:lnTo>
                    <a:pt x="6952501" y="1073899"/>
                  </a:lnTo>
                  <a:lnTo>
                    <a:pt x="6956819" y="1138326"/>
                  </a:lnTo>
                  <a:lnTo>
                    <a:pt x="6970255" y="1188161"/>
                  </a:lnTo>
                  <a:lnTo>
                    <a:pt x="6993560" y="1223568"/>
                  </a:lnTo>
                  <a:lnTo>
                    <a:pt x="7027481" y="1244688"/>
                  </a:lnTo>
                  <a:lnTo>
                    <a:pt x="7072757" y="1251699"/>
                  </a:lnTo>
                  <a:lnTo>
                    <a:pt x="7131037" y="1237691"/>
                  </a:lnTo>
                  <a:lnTo>
                    <a:pt x="7161365" y="1209027"/>
                  </a:lnTo>
                  <a:lnTo>
                    <a:pt x="7166584" y="1204099"/>
                  </a:lnTo>
                  <a:lnTo>
                    <a:pt x="7184301" y="1163599"/>
                  </a:lnTo>
                  <a:lnTo>
                    <a:pt x="7189127" y="1128852"/>
                  </a:lnTo>
                  <a:lnTo>
                    <a:pt x="7134822" y="1128852"/>
                  </a:lnTo>
                  <a:lnTo>
                    <a:pt x="7132904" y="1152563"/>
                  </a:lnTo>
                  <a:lnTo>
                    <a:pt x="7124801" y="1178890"/>
                  </a:lnTo>
                  <a:lnTo>
                    <a:pt x="7107009" y="1200226"/>
                  </a:lnTo>
                  <a:lnTo>
                    <a:pt x="7075995" y="1209027"/>
                  </a:lnTo>
                  <a:lnTo>
                    <a:pt x="7037489" y="1195768"/>
                  </a:lnTo>
                  <a:lnTo>
                    <a:pt x="7017715" y="1162558"/>
                  </a:lnTo>
                  <a:lnTo>
                    <a:pt x="7010438" y="1119289"/>
                  </a:lnTo>
                  <a:lnTo>
                    <a:pt x="7009397" y="1075842"/>
                  </a:lnTo>
                  <a:lnTo>
                    <a:pt x="7191718" y="1075842"/>
                  </a:lnTo>
                  <a:lnTo>
                    <a:pt x="7191718" y="1053858"/>
                  </a:lnTo>
                  <a:close/>
                </a:path>
                <a:path w="12147550" h="1252220">
                  <a:moveTo>
                    <a:pt x="7479424" y="996962"/>
                  </a:moveTo>
                  <a:lnTo>
                    <a:pt x="7478001" y="962342"/>
                  </a:lnTo>
                  <a:lnTo>
                    <a:pt x="7470000" y="933602"/>
                  </a:lnTo>
                  <a:lnTo>
                    <a:pt x="7468032" y="926490"/>
                  </a:lnTo>
                  <a:lnTo>
                    <a:pt x="7440955" y="898410"/>
                  </a:lnTo>
                  <a:lnTo>
                    <a:pt x="7388250" y="887056"/>
                  </a:lnTo>
                  <a:lnTo>
                    <a:pt x="7363028" y="890384"/>
                  </a:lnTo>
                  <a:lnTo>
                    <a:pt x="7339190" y="900074"/>
                  </a:lnTo>
                  <a:lnTo>
                    <a:pt x="7318883" y="915695"/>
                  </a:lnTo>
                  <a:lnTo>
                    <a:pt x="7304202" y="936840"/>
                  </a:lnTo>
                  <a:lnTo>
                    <a:pt x="7302919" y="936840"/>
                  </a:lnTo>
                  <a:lnTo>
                    <a:pt x="7302919" y="896099"/>
                  </a:lnTo>
                  <a:lnTo>
                    <a:pt x="7251192" y="896099"/>
                  </a:lnTo>
                  <a:lnTo>
                    <a:pt x="7251192" y="1242644"/>
                  </a:lnTo>
                  <a:lnTo>
                    <a:pt x="7305497" y="1242644"/>
                  </a:lnTo>
                  <a:lnTo>
                    <a:pt x="7305497" y="1003427"/>
                  </a:lnTo>
                  <a:lnTo>
                    <a:pt x="7312114" y="971511"/>
                  </a:lnTo>
                  <a:lnTo>
                    <a:pt x="7328852" y="949845"/>
                  </a:lnTo>
                  <a:lnTo>
                    <a:pt x="7351052" y="937514"/>
                  </a:lnTo>
                  <a:lnTo>
                    <a:pt x="7354989" y="936840"/>
                  </a:lnTo>
                  <a:lnTo>
                    <a:pt x="7374026" y="933602"/>
                  </a:lnTo>
                  <a:lnTo>
                    <a:pt x="7402741" y="940790"/>
                  </a:lnTo>
                  <a:lnTo>
                    <a:pt x="7417994" y="958583"/>
                  </a:lnTo>
                  <a:lnTo>
                    <a:pt x="7424039" y="981341"/>
                  </a:lnTo>
                  <a:lnTo>
                    <a:pt x="7425106" y="1003427"/>
                  </a:lnTo>
                  <a:lnTo>
                    <a:pt x="7425106" y="1242644"/>
                  </a:lnTo>
                  <a:lnTo>
                    <a:pt x="7479424" y="1242644"/>
                  </a:lnTo>
                  <a:lnTo>
                    <a:pt x="7479424" y="996962"/>
                  </a:lnTo>
                  <a:close/>
                </a:path>
                <a:path w="12147550" h="1252220">
                  <a:moveTo>
                    <a:pt x="10371430" y="623912"/>
                  </a:moveTo>
                  <a:lnTo>
                    <a:pt x="10369982" y="571030"/>
                  </a:lnTo>
                  <a:lnTo>
                    <a:pt x="10364381" y="522452"/>
                  </a:lnTo>
                  <a:lnTo>
                    <a:pt x="10352799" y="479602"/>
                  </a:lnTo>
                  <a:lnTo>
                    <a:pt x="10333393" y="443839"/>
                  </a:lnTo>
                  <a:lnTo>
                    <a:pt x="10311943" y="423722"/>
                  </a:lnTo>
                  <a:lnTo>
                    <a:pt x="10311943" y="624560"/>
                  </a:lnTo>
                  <a:lnTo>
                    <a:pt x="10310685" y="666902"/>
                  </a:lnTo>
                  <a:lnTo>
                    <a:pt x="10305466" y="708952"/>
                  </a:lnTo>
                  <a:lnTo>
                    <a:pt x="10294175" y="747407"/>
                  </a:lnTo>
                  <a:lnTo>
                    <a:pt x="10244899" y="800328"/>
                  </a:lnTo>
                  <a:lnTo>
                    <a:pt x="10202685" y="808177"/>
                  </a:lnTo>
                  <a:lnTo>
                    <a:pt x="10143198" y="808177"/>
                  </a:lnTo>
                  <a:lnTo>
                    <a:pt x="10143198" y="439648"/>
                  </a:lnTo>
                  <a:lnTo>
                    <a:pt x="10202685" y="439648"/>
                  </a:lnTo>
                  <a:lnTo>
                    <a:pt x="10246703" y="447154"/>
                  </a:lnTo>
                  <a:lnTo>
                    <a:pt x="10296106" y="498652"/>
                  </a:lnTo>
                  <a:lnTo>
                    <a:pt x="10306609" y="536968"/>
                  </a:lnTo>
                  <a:lnTo>
                    <a:pt x="10311041" y="579882"/>
                  </a:lnTo>
                  <a:lnTo>
                    <a:pt x="10311943" y="624560"/>
                  </a:lnTo>
                  <a:lnTo>
                    <a:pt x="10311943" y="423722"/>
                  </a:lnTo>
                  <a:lnTo>
                    <a:pt x="10304323" y="416572"/>
                  </a:lnTo>
                  <a:lnTo>
                    <a:pt x="10263734" y="399199"/>
                  </a:lnTo>
                  <a:lnTo>
                    <a:pt x="10209784" y="393090"/>
                  </a:lnTo>
                  <a:lnTo>
                    <a:pt x="10086302" y="393090"/>
                  </a:lnTo>
                  <a:lnTo>
                    <a:pt x="10086302" y="854722"/>
                  </a:lnTo>
                  <a:lnTo>
                    <a:pt x="10215613" y="854722"/>
                  </a:lnTo>
                  <a:lnTo>
                    <a:pt x="10264153" y="848055"/>
                  </a:lnTo>
                  <a:lnTo>
                    <a:pt x="10301922" y="829322"/>
                  </a:lnTo>
                  <a:lnTo>
                    <a:pt x="10330142" y="800531"/>
                  </a:lnTo>
                  <a:lnTo>
                    <a:pt x="10350005" y="763612"/>
                  </a:lnTo>
                  <a:lnTo>
                    <a:pt x="10362705" y="720572"/>
                  </a:lnTo>
                  <a:lnTo>
                    <a:pt x="10369448" y="673341"/>
                  </a:lnTo>
                  <a:lnTo>
                    <a:pt x="10371430" y="623912"/>
                  </a:lnTo>
                  <a:close/>
                </a:path>
                <a:path w="12147550" h="1252220">
                  <a:moveTo>
                    <a:pt x="10666247" y="508177"/>
                  </a:moveTo>
                  <a:lnTo>
                    <a:pt x="10611930" y="508177"/>
                  </a:lnTo>
                  <a:lnTo>
                    <a:pt x="10611930" y="747395"/>
                  </a:lnTo>
                  <a:lnTo>
                    <a:pt x="10605313" y="779310"/>
                  </a:lnTo>
                  <a:lnTo>
                    <a:pt x="10588587" y="800976"/>
                  </a:lnTo>
                  <a:lnTo>
                    <a:pt x="10566387" y="813320"/>
                  </a:lnTo>
                  <a:lnTo>
                    <a:pt x="10543400" y="817219"/>
                  </a:lnTo>
                  <a:lnTo>
                    <a:pt x="10514698" y="810044"/>
                  </a:lnTo>
                  <a:lnTo>
                    <a:pt x="10499446" y="792251"/>
                  </a:lnTo>
                  <a:lnTo>
                    <a:pt x="10493400" y="769493"/>
                  </a:lnTo>
                  <a:lnTo>
                    <a:pt x="10492321" y="747395"/>
                  </a:lnTo>
                  <a:lnTo>
                    <a:pt x="10492321" y="508177"/>
                  </a:lnTo>
                  <a:lnTo>
                    <a:pt x="10438016" y="508177"/>
                  </a:lnTo>
                  <a:lnTo>
                    <a:pt x="10438016" y="753859"/>
                  </a:lnTo>
                  <a:lnTo>
                    <a:pt x="10439451" y="788492"/>
                  </a:lnTo>
                  <a:lnTo>
                    <a:pt x="10449420" y="824344"/>
                  </a:lnTo>
                  <a:lnTo>
                    <a:pt x="10476484" y="852424"/>
                  </a:lnTo>
                  <a:lnTo>
                    <a:pt x="10529176" y="863777"/>
                  </a:lnTo>
                  <a:lnTo>
                    <a:pt x="10554399" y="860463"/>
                  </a:lnTo>
                  <a:lnTo>
                    <a:pt x="10578236" y="850773"/>
                  </a:lnTo>
                  <a:lnTo>
                    <a:pt x="10598556" y="835139"/>
                  </a:lnTo>
                  <a:lnTo>
                    <a:pt x="10610990" y="817219"/>
                  </a:lnTo>
                  <a:lnTo>
                    <a:pt x="10613225" y="813993"/>
                  </a:lnTo>
                  <a:lnTo>
                    <a:pt x="10614520" y="813993"/>
                  </a:lnTo>
                  <a:lnTo>
                    <a:pt x="10614520" y="854722"/>
                  </a:lnTo>
                  <a:lnTo>
                    <a:pt x="10666247" y="854722"/>
                  </a:lnTo>
                  <a:lnTo>
                    <a:pt x="10666247" y="813993"/>
                  </a:lnTo>
                  <a:lnTo>
                    <a:pt x="10666247" y="508177"/>
                  </a:lnTo>
                  <a:close/>
                </a:path>
                <a:path w="12147550" h="1252220">
                  <a:moveTo>
                    <a:pt x="10891888" y="503008"/>
                  </a:moveTo>
                  <a:lnTo>
                    <a:pt x="10886707" y="500418"/>
                  </a:lnTo>
                  <a:lnTo>
                    <a:pt x="10878947" y="499122"/>
                  </a:lnTo>
                  <a:lnTo>
                    <a:pt x="10867962" y="499122"/>
                  </a:lnTo>
                  <a:lnTo>
                    <a:pt x="10841800" y="503986"/>
                  </a:lnTo>
                  <a:lnTo>
                    <a:pt x="10821492" y="517156"/>
                  </a:lnTo>
                  <a:lnTo>
                    <a:pt x="10805693" y="536498"/>
                  </a:lnTo>
                  <a:lnTo>
                    <a:pt x="10792968" y="559904"/>
                  </a:lnTo>
                  <a:lnTo>
                    <a:pt x="10791673" y="559904"/>
                  </a:lnTo>
                  <a:lnTo>
                    <a:pt x="10791673" y="508177"/>
                  </a:lnTo>
                  <a:lnTo>
                    <a:pt x="10737367" y="508177"/>
                  </a:lnTo>
                  <a:lnTo>
                    <a:pt x="10737367" y="854722"/>
                  </a:lnTo>
                  <a:lnTo>
                    <a:pt x="10791673" y="854722"/>
                  </a:lnTo>
                  <a:lnTo>
                    <a:pt x="10791673" y="635546"/>
                  </a:lnTo>
                  <a:lnTo>
                    <a:pt x="10798975" y="598716"/>
                  </a:lnTo>
                  <a:lnTo>
                    <a:pt x="10817060" y="573163"/>
                  </a:lnTo>
                  <a:lnTo>
                    <a:pt x="10837685" y="559904"/>
                  </a:lnTo>
                  <a:lnTo>
                    <a:pt x="10840225" y="558279"/>
                  </a:lnTo>
                  <a:lnTo>
                    <a:pt x="10862793" y="553440"/>
                  </a:lnTo>
                  <a:lnTo>
                    <a:pt x="10873981" y="553758"/>
                  </a:lnTo>
                  <a:lnTo>
                    <a:pt x="10881944" y="554494"/>
                  </a:lnTo>
                  <a:lnTo>
                    <a:pt x="10891888" y="556018"/>
                  </a:lnTo>
                  <a:lnTo>
                    <a:pt x="10891888" y="553440"/>
                  </a:lnTo>
                  <a:lnTo>
                    <a:pt x="10891888" y="503008"/>
                  </a:lnTo>
                  <a:close/>
                </a:path>
                <a:path w="12147550" h="1252220">
                  <a:moveTo>
                    <a:pt x="11147908" y="613562"/>
                  </a:moveTo>
                  <a:lnTo>
                    <a:pt x="11128375" y="541794"/>
                  </a:lnTo>
                  <a:lnTo>
                    <a:pt x="11094720" y="511467"/>
                  </a:lnTo>
                  <a:lnTo>
                    <a:pt x="11037341" y="499122"/>
                  </a:lnTo>
                  <a:lnTo>
                    <a:pt x="10991164" y="506996"/>
                  </a:lnTo>
                  <a:lnTo>
                    <a:pt x="10957928" y="528459"/>
                  </a:lnTo>
                  <a:lnTo>
                    <a:pt x="10935602" y="560311"/>
                  </a:lnTo>
                  <a:lnTo>
                    <a:pt x="10922178" y="599325"/>
                  </a:lnTo>
                  <a:lnTo>
                    <a:pt x="10915599" y="642289"/>
                  </a:lnTo>
                  <a:lnTo>
                    <a:pt x="10913859" y="685977"/>
                  </a:lnTo>
                  <a:lnTo>
                    <a:pt x="10918177" y="750404"/>
                  </a:lnTo>
                  <a:lnTo>
                    <a:pt x="10931614" y="800239"/>
                  </a:lnTo>
                  <a:lnTo>
                    <a:pt x="10954918" y="835647"/>
                  </a:lnTo>
                  <a:lnTo>
                    <a:pt x="10988840" y="856780"/>
                  </a:lnTo>
                  <a:lnTo>
                    <a:pt x="11034116" y="863777"/>
                  </a:lnTo>
                  <a:lnTo>
                    <a:pt x="11088446" y="851217"/>
                  </a:lnTo>
                  <a:lnTo>
                    <a:pt x="11121720" y="821105"/>
                  </a:lnTo>
                  <a:lnTo>
                    <a:pt x="11123511" y="819492"/>
                  </a:lnTo>
                  <a:lnTo>
                    <a:pt x="11142320" y="777582"/>
                  </a:lnTo>
                  <a:lnTo>
                    <a:pt x="11147908" y="734466"/>
                  </a:lnTo>
                  <a:lnTo>
                    <a:pt x="11093602" y="734466"/>
                  </a:lnTo>
                  <a:lnTo>
                    <a:pt x="11091266" y="763828"/>
                  </a:lnTo>
                  <a:lnTo>
                    <a:pt x="11082617" y="791857"/>
                  </a:lnTo>
                  <a:lnTo>
                    <a:pt x="11065243" y="812850"/>
                  </a:lnTo>
                  <a:lnTo>
                    <a:pt x="11036706" y="821105"/>
                  </a:lnTo>
                  <a:lnTo>
                    <a:pt x="10998860" y="806170"/>
                  </a:lnTo>
                  <a:lnTo>
                    <a:pt x="10979252" y="769950"/>
                  </a:lnTo>
                  <a:lnTo>
                    <a:pt x="10971886" y="725373"/>
                  </a:lnTo>
                  <a:lnTo>
                    <a:pt x="10970755" y="685330"/>
                  </a:lnTo>
                  <a:lnTo>
                    <a:pt x="10976635" y="609447"/>
                  </a:lnTo>
                  <a:lnTo>
                    <a:pt x="10992091" y="566051"/>
                  </a:lnTo>
                  <a:lnTo>
                    <a:pt x="11013859" y="546404"/>
                  </a:lnTo>
                  <a:lnTo>
                    <a:pt x="11038637" y="541794"/>
                  </a:lnTo>
                  <a:lnTo>
                    <a:pt x="11064685" y="548284"/>
                  </a:lnTo>
                  <a:lnTo>
                    <a:pt x="11081639" y="565073"/>
                  </a:lnTo>
                  <a:lnTo>
                    <a:pt x="11090834" y="588175"/>
                  </a:lnTo>
                  <a:lnTo>
                    <a:pt x="11093602" y="613562"/>
                  </a:lnTo>
                  <a:lnTo>
                    <a:pt x="11147908" y="613562"/>
                  </a:lnTo>
                  <a:close/>
                </a:path>
                <a:path w="12147550" h="1252220">
                  <a:moveTo>
                    <a:pt x="11432375" y="609041"/>
                  </a:moveTo>
                  <a:lnTo>
                    <a:pt x="11423383" y="545680"/>
                  </a:lnTo>
                  <a:lnTo>
                    <a:pt x="11395012" y="510489"/>
                  </a:lnTo>
                  <a:lnTo>
                    <a:pt x="11343157" y="499122"/>
                  </a:lnTo>
                  <a:lnTo>
                    <a:pt x="11319040" y="502704"/>
                  </a:lnTo>
                  <a:lnTo>
                    <a:pt x="11295151" y="512711"/>
                  </a:lnTo>
                  <a:lnTo>
                    <a:pt x="11274425" y="528053"/>
                  </a:lnTo>
                  <a:lnTo>
                    <a:pt x="11259757" y="547624"/>
                  </a:lnTo>
                  <a:lnTo>
                    <a:pt x="11258461" y="547624"/>
                  </a:lnTo>
                  <a:lnTo>
                    <a:pt x="11258461" y="393090"/>
                  </a:lnTo>
                  <a:lnTo>
                    <a:pt x="11204156" y="393090"/>
                  </a:lnTo>
                  <a:lnTo>
                    <a:pt x="11204156" y="854722"/>
                  </a:lnTo>
                  <a:lnTo>
                    <a:pt x="11258461" y="854722"/>
                  </a:lnTo>
                  <a:lnTo>
                    <a:pt x="11258461" y="615505"/>
                  </a:lnTo>
                  <a:lnTo>
                    <a:pt x="11265078" y="583603"/>
                  </a:lnTo>
                  <a:lnTo>
                    <a:pt x="11281816" y="561924"/>
                  </a:lnTo>
                  <a:lnTo>
                    <a:pt x="11304016" y="549592"/>
                  </a:lnTo>
                  <a:lnTo>
                    <a:pt x="11315573" y="547624"/>
                  </a:lnTo>
                  <a:lnTo>
                    <a:pt x="11326990" y="545680"/>
                  </a:lnTo>
                  <a:lnTo>
                    <a:pt x="11355705" y="552869"/>
                  </a:lnTo>
                  <a:lnTo>
                    <a:pt x="11370958" y="570661"/>
                  </a:lnTo>
                  <a:lnTo>
                    <a:pt x="11377003" y="593420"/>
                  </a:lnTo>
                  <a:lnTo>
                    <a:pt x="11378070" y="615505"/>
                  </a:lnTo>
                  <a:lnTo>
                    <a:pt x="11378070" y="854722"/>
                  </a:lnTo>
                  <a:lnTo>
                    <a:pt x="11432375" y="854722"/>
                  </a:lnTo>
                  <a:lnTo>
                    <a:pt x="11432375" y="609041"/>
                  </a:lnTo>
                  <a:close/>
                </a:path>
                <a:path w="12147550" h="1252220">
                  <a:moveTo>
                    <a:pt x="11634089" y="387921"/>
                  </a:moveTo>
                  <a:lnTo>
                    <a:pt x="11594656" y="387921"/>
                  </a:lnTo>
                  <a:lnTo>
                    <a:pt x="11560848" y="392988"/>
                  </a:lnTo>
                  <a:lnTo>
                    <a:pt x="11537531" y="408051"/>
                  </a:lnTo>
                  <a:lnTo>
                    <a:pt x="11524018" y="432930"/>
                  </a:lnTo>
                  <a:lnTo>
                    <a:pt x="11519662" y="467448"/>
                  </a:lnTo>
                  <a:lnTo>
                    <a:pt x="11519662" y="508177"/>
                  </a:lnTo>
                  <a:lnTo>
                    <a:pt x="11469230" y="508177"/>
                  </a:lnTo>
                  <a:lnTo>
                    <a:pt x="11469230" y="550849"/>
                  </a:lnTo>
                  <a:lnTo>
                    <a:pt x="11519662" y="550849"/>
                  </a:lnTo>
                  <a:lnTo>
                    <a:pt x="11519662" y="854722"/>
                  </a:lnTo>
                  <a:lnTo>
                    <a:pt x="11573967" y="854722"/>
                  </a:lnTo>
                  <a:lnTo>
                    <a:pt x="11573967" y="550849"/>
                  </a:lnTo>
                  <a:lnTo>
                    <a:pt x="11633454" y="550849"/>
                  </a:lnTo>
                  <a:lnTo>
                    <a:pt x="11633454" y="508177"/>
                  </a:lnTo>
                  <a:lnTo>
                    <a:pt x="11573967" y="508177"/>
                  </a:lnTo>
                  <a:lnTo>
                    <a:pt x="11573967" y="467448"/>
                  </a:lnTo>
                  <a:lnTo>
                    <a:pt x="11576152" y="452208"/>
                  </a:lnTo>
                  <a:lnTo>
                    <a:pt x="11582705" y="441998"/>
                  </a:lnTo>
                  <a:lnTo>
                    <a:pt x="11593614" y="436270"/>
                  </a:lnTo>
                  <a:lnTo>
                    <a:pt x="11608880" y="434479"/>
                  </a:lnTo>
                  <a:lnTo>
                    <a:pt x="11634089" y="434479"/>
                  </a:lnTo>
                  <a:lnTo>
                    <a:pt x="11634089" y="387921"/>
                  </a:lnTo>
                  <a:close/>
                </a:path>
                <a:path w="12147550" h="1252220">
                  <a:moveTo>
                    <a:pt x="11914035" y="816571"/>
                  </a:moveTo>
                  <a:lnTo>
                    <a:pt x="11911457" y="818515"/>
                  </a:lnTo>
                  <a:lnTo>
                    <a:pt x="11908219" y="819810"/>
                  </a:lnTo>
                  <a:lnTo>
                    <a:pt x="11901107" y="819810"/>
                  </a:lnTo>
                  <a:lnTo>
                    <a:pt x="11891112" y="817562"/>
                  </a:lnTo>
                  <a:lnTo>
                    <a:pt x="11888203" y="813993"/>
                  </a:lnTo>
                  <a:lnTo>
                    <a:pt x="11886159" y="811491"/>
                  </a:lnTo>
                  <a:lnTo>
                    <a:pt x="11884470" y="802640"/>
                  </a:lnTo>
                  <a:lnTo>
                    <a:pt x="11884292" y="792010"/>
                  </a:lnTo>
                  <a:lnTo>
                    <a:pt x="11884292" y="665937"/>
                  </a:lnTo>
                  <a:lnTo>
                    <a:pt x="11884292" y="598690"/>
                  </a:lnTo>
                  <a:lnTo>
                    <a:pt x="11873421" y="541794"/>
                  </a:lnTo>
                  <a:lnTo>
                    <a:pt x="11839842" y="509600"/>
                  </a:lnTo>
                  <a:lnTo>
                    <a:pt x="11778907" y="499122"/>
                  </a:lnTo>
                  <a:lnTo>
                    <a:pt x="11725821" y="505904"/>
                  </a:lnTo>
                  <a:lnTo>
                    <a:pt x="11689690" y="526681"/>
                  </a:lnTo>
                  <a:lnTo>
                    <a:pt x="11669090" y="562140"/>
                  </a:lnTo>
                  <a:lnTo>
                    <a:pt x="11662537" y="612914"/>
                  </a:lnTo>
                  <a:lnTo>
                    <a:pt x="11716842" y="612914"/>
                  </a:lnTo>
                  <a:lnTo>
                    <a:pt x="11716842" y="609688"/>
                  </a:lnTo>
                  <a:lnTo>
                    <a:pt x="11717782" y="593636"/>
                  </a:lnTo>
                  <a:lnTo>
                    <a:pt x="11724284" y="570903"/>
                  </a:lnTo>
                  <a:lnTo>
                    <a:pt x="11741937" y="550595"/>
                  </a:lnTo>
                  <a:lnTo>
                    <a:pt x="11776329" y="541794"/>
                  </a:lnTo>
                  <a:lnTo>
                    <a:pt x="11800294" y="545147"/>
                  </a:lnTo>
                  <a:lnTo>
                    <a:pt x="11817718" y="554977"/>
                  </a:lnTo>
                  <a:lnTo>
                    <a:pt x="11828336" y="570992"/>
                  </a:lnTo>
                  <a:lnTo>
                    <a:pt x="11831930" y="592874"/>
                  </a:lnTo>
                  <a:lnTo>
                    <a:pt x="11831409" y="611339"/>
                  </a:lnTo>
                  <a:lnTo>
                    <a:pt x="11829987" y="616051"/>
                  </a:lnTo>
                  <a:lnTo>
                    <a:pt x="11829987" y="665937"/>
                  </a:lnTo>
                  <a:lnTo>
                    <a:pt x="11829987" y="755154"/>
                  </a:lnTo>
                  <a:lnTo>
                    <a:pt x="11824170" y="780745"/>
                  </a:lnTo>
                  <a:lnTo>
                    <a:pt x="11808663" y="801712"/>
                  </a:lnTo>
                  <a:lnTo>
                    <a:pt x="11786349" y="815898"/>
                  </a:lnTo>
                  <a:lnTo>
                    <a:pt x="11760162" y="821105"/>
                  </a:lnTo>
                  <a:lnTo>
                    <a:pt x="11736946" y="816813"/>
                  </a:lnTo>
                  <a:lnTo>
                    <a:pt x="11721783" y="804697"/>
                  </a:lnTo>
                  <a:lnTo>
                    <a:pt x="11713528" y="785926"/>
                  </a:lnTo>
                  <a:lnTo>
                    <a:pt x="11711026" y="761619"/>
                  </a:lnTo>
                  <a:lnTo>
                    <a:pt x="11712715" y="741756"/>
                  </a:lnTo>
                  <a:lnTo>
                    <a:pt x="11737531" y="706666"/>
                  </a:lnTo>
                  <a:lnTo>
                    <a:pt x="11784978" y="688251"/>
                  </a:lnTo>
                  <a:lnTo>
                    <a:pt x="11809997" y="679030"/>
                  </a:lnTo>
                  <a:lnTo>
                    <a:pt x="11829987" y="665937"/>
                  </a:lnTo>
                  <a:lnTo>
                    <a:pt x="11829987" y="616051"/>
                  </a:lnTo>
                  <a:lnTo>
                    <a:pt x="11827243" y="625119"/>
                  </a:lnTo>
                  <a:lnTo>
                    <a:pt x="11815572" y="635889"/>
                  </a:lnTo>
                  <a:lnTo>
                    <a:pt x="11792483" y="645248"/>
                  </a:lnTo>
                  <a:lnTo>
                    <a:pt x="11719433" y="667232"/>
                  </a:lnTo>
                  <a:lnTo>
                    <a:pt x="11690414" y="681012"/>
                  </a:lnTo>
                  <a:lnTo>
                    <a:pt x="11670055" y="701738"/>
                  </a:lnTo>
                  <a:lnTo>
                    <a:pt x="11658067" y="729145"/>
                  </a:lnTo>
                  <a:lnTo>
                    <a:pt x="11654130" y="762914"/>
                  </a:lnTo>
                  <a:lnTo>
                    <a:pt x="11659794" y="804862"/>
                  </a:lnTo>
                  <a:lnTo>
                    <a:pt x="11677091" y="836625"/>
                  </a:lnTo>
                  <a:lnTo>
                    <a:pt x="11706504" y="856754"/>
                  </a:lnTo>
                  <a:lnTo>
                    <a:pt x="11748529" y="863777"/>
                  </a:lnTo>
                  <a:lnTo>
                    <a:pt x="11773014" y="860374"/>
                  </a:lnTo>
                  <a:lnTo>
                    <a:pt x="11796052" y="850531"/>
                  </a:lnTo>
                  <a:lnTo>
                    <a:pt x="11816169" y="834872"/>
                  </a:lnTo>
                  <a:lnTo>
                    <a:pt x="11826558" y="821105"/>
                  </a:lnTo>
                  <a:lnTo>
                    <a:pt x="11831930" y="813993"/>
                  </a:lnTo>
                  <a:lnTo>
                    <a:pt x="11833225" y="813993"/>
                  </a:lnTo>
                  <a:lnTo>
                    <a:pt x="11838902" y="839787"/>
                  </a:lnTo>
                  <a:lnTo>
                    <a:pt x="11851005" y="853020"/>
                  </a:lnTo>
                  <a:lnTo>
                    <a:pt x="11866512" y="857910"/>
                  </a:lnTo>
                  <a:lnTo>
                    <a:pt x="11882361" y="858596"/>
                  </a:lnTo>
                  <a:lnTo>
                    <a:pt x="11892407" y="858189"/>
                  </a:lnTo>
                  <a:lnTo>
                    <a:pt x="11901602" y="857237"/>
                  </a:lnTo>
                  <a:lnTo>
                    <a:pt x="11909095" y="856157"/>
                  </a:lnTo>
                  <a:lnTo>
                    <a:pt x="11914035" y="855370"/>
                  </a:lnTo>
                  <a:lnTo>
                    <a:pt x="11914035" y="819810"/>
                  </a:lnTo>
                  <a:lnTo>
                    <a:pt x="11914035" y="816571"/>
                  </a:lnTo>
                  <a:close/>
                </a:path>
                <a:path w="12147550" h="1252220">
                  <a:moveTo>
                    <a:pt x="12015534" y="393090"/>
                  </a:moveTo>
                  <a:lnTo>
                    <a:pt x="11961228" y="393090"/>
                  </a:lnTo>
                  <a:lnTo>
                    <a:pt x="11961228" y="854722"/>
                  </a:lnTo>
                  <a:lnTo>
                    <a:pt x="12015534" y="854722"/>
                  </a:lnTo>
                  <a:lnTo>
                    <a:pt x="12015534" y="393090"/>
                  </a:lnTo>
                  <a:close/>
                </a:path>
                <a:path w="12147550" h="1252220">
                  <a:moveTo>
                    <a:pt x="12147423" y="393090"/>
                  </a:moveTo>
                  <a:lnTo>
                    <a:pt x="12093118" y="393090"/>
                  </a:lnTo>
                  <a:lnTo>
                    <a:pt x="12093118" y="854722"/>
                  </a:lnTo>
                  <a:lnTo>
                    <a:pt x="12147423" y="854722"/>
                  </a:lnTo>
                  <a:lnTo>
                    <a:pt x="12147423" y="393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DB7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1645" y="1599956"/>
              <a:ext cx="5624918" cy="6370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877" y="757565"/>
              <a:ext cx="7073595" cy="5224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DB7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59573" y="6963193"/>
              <a:ext cx="12292965" cy="589915"/>
            </a:xfrm>
            <a:custGeom>
              <a:avLst/>
              <a:gdLst/>
              <a:ahLst/>
              <a:cxnLst/>
              <a:rect l="l" t="t" r="r" b="b"/>
              <a:pathLst>
                <a:path w="12292965" h="589915">
                  <a:moveTo>
                    <a:pt x="456450" y="9042"/>
                  </a:moveTo>
                  <a:lnTo>
                    <a:pt x="399554" y="9042"/>
                  </a:lnTo>
                  <a:lnTo>
                    <a:pt x="329082" y="386626"/>
                  </a:lnTo>
                  <a:lnTo>
                    <a:pt x="327799" y="386626"/>
                  </a:lnTo>
                  <a:lnTo>
                    <a:pt x="277698" y="96977"/>
                  </a:lnTo>
                  <a:lnTo>
                    <a:pt x="262496" y="9042"/>
                  </a:lnTo>
                  <a:lnTo>
                    <a:pt x="193967" y="9042"/>
                  </a:lnTo>
                  <a:lnTo>
                    <a:pt x="128663" y="386626"/>
                  </a:lnTo>
                  <a:lnTo>
                    <a:pt x="127368" y="386626"/>
                  </a:lnTo>
                  <a:lnTo>
                    <a:pt x="56896" y="9042"/>
                  </a:lnTo>
                  <a:lnTo>
                    <a:pt x="0" y="9042"/>
                  </a:lnTo>
                  <a:lnTo>
                    <a:pt x="91808" y="470674"/>
                  </a:lnTo>
                  <a:lnTo>
                    <a:pt x="160985" y="470674"/>
                  </a:lnTo>
                  <a:lnTo>
                    <a:pt x="175958" y="386626"/>
                  </a:lnTo>
                  <a:lnTo>
                    <a:pt x="227584" y="96977"/>
                  </a:lnTo>
                  <a:lnTo>
                    <a:pt x="228879" y="96977"/>
                  </a:lnTo>
                  <a:lnTo>
                    <a:pt x="292239" y="470674"/>
                  </a:lnTo>
                  <a:lnTo>
                    <a:pt x="361416" y="470674"/>
                  </a:lnTo>
                  <a:lnTo>
                    <a:pt x="378714" y="386626"/>
                  </a:lnTo>
                  <a:lnTo>
                    <a:pt x="456450" y="9042"/>
                  </a:lnTo>
                  <a:close/>
                </a:path>
                <a:path w="12292965" h="589915">
                  <a:moveTo>
                    <a:pt x="728637" y="432523"/>
                  </a:moveTo>
                  <a:lnTo>
                    <a:pt x="726059" y="434467"/>
                  </a:lnTo>
                  <a:lnTo>
                    <a:pt x="722820" y="435762"/>
                  </a:lnTo>
                  <a:lnTo>
                    <a:pt x="715708" y="435762"/>
                  </a:lnTo>
                  <a:lnTo>
                    <a:pt x="705713" y="433514"/>
                  </a:lnTo>
                  <a:lnTo>
                    <a:pt x="702805" y="429945"/>
                  </a:lnTo>
                  <a:lnTo>
                    <a:pt x="700760" y="427443"/>
                  </a:lnTo>
                  <a:lnTo>
                    <a:pt x="699071" y="418592"/>
                  </a:lnTo>
                  <a:lnTo>
                    <a:pt x="698906" y="407962"/>
                  </a:lnTo>
                  <a:lnTo>
                    <a:pt x="698906" y="281889"/>
                  </a:lnTo>
                  <a:lnTo>
                    <a:pt x="698906" y="214642"/>
                  </a:lnTo>
                  <a:lnTo>
                    <a:pt x="688022" y="157746"/>
                  </a:lnTo>
                  <a:lnTo>
                    <a:pt x="654443" y="125552"/>
                  </a:lnTo>
                  <a:lnTo>
                    <a:pt x="593521" y="115074"/>
                  </a:lnTo>
                  <a:lnTo>
                    <a:pt x="540410" y="121856"/>
                  </a:lnTo>
                  <a:lnTo>
                    <a:pt x="504291" y="142633"/>
                  </a:lnTo>
                  <a:lnTo>
                    <a:pt x="483679" y="178092"/>
                  </a:lnTo>
                  <a:lnTo>
                    <a:pt x="477139" y="228866"/>
                  </a:lnTo>
                  <a:lnTo>
                    <a:pt x="531444" y="228866"/>
                  </a:lnTo>
                  <a:lnTo>
                    <a:pt x="531444" y="225640"/>
                  </a:lnTo>
                  <a:lnTo>
                    <a:pt x="532371" y="209588"/>
                  </a:lnTo>
                  <a:lnTo>
                    <a:pt x="538873" y="186855"/>
                  </a:lnTo>
                  <a:lnTo>
                    <a:pt x="556539" y="166547"/>
                  </a:lnTo>
                  <a:lnTo>
                    <a:pt x="590931" y="157746"/>
                  </a:lnTo>
                  <a:lnTo>
                    <a:pt x="614883" y="161099"/>
                  </a:lnTo>
                  <a:lnTo>
                    <a:pt x="632307" y="170929"/>
                  </a:lnTo>
                  <a:lnTo>
                    <a:pt x="642924" y="186944"/>
                  </a:lnTo>
                  <a:lnTo>
                    <a:pt x="646531" y="208826"/>
                  </a:lnTo>
                  <a:lnTo>
                    <a:pt x="645998" y="227291"/>
                  </a:lnTo>
                  <a:lnTo>
                    <a:pt x="644588" y="231978"/>
                  </a:lnTo>
                  <a:lnTo>
                    <a:pt x="644588" y="281889"/>
                  </a:lnTo>
                  <a:lnTo>
                    <a:pt x="644588" y="371106"/>
                  </a:lnTo>
                  <a:lnTo>
                    <a:pt x="638759" y="396697"/>
                  </a:lnTo>
                  <a:lnTo>
                    <a:pt x="623252" y="417664"/>
                  </a:lnTo>
                  <a:lnTo>
                    <a:pt x="600938" y="431850"/>
                  </a:lnTo>
                  <a:lnTo>
                    <a:pt x="574763" y="437057"/>
                  </a:lnTo>
                  <a:lnTo>
                    <a:pt x="551535" y="432765"/>
                  </a:lnTo>
                  <a:lnTo>
                    <a:pt x="536371" y="420649"/>
                  </a:lnTo>
                  <a:lnTo>
                    <a:pt x="528116" y="401878"/>
                  </a:lnTo>
                  <a:lnTo>
                    <a:pt x="525627" y="377571"/>
                  </a:lnTo>
                  <a:lnTo>
                    <a:pt x="527304" y="357708"/>
                  </a:lnTo>
                  <a:lnTo>
                    <a:pt x="552132" y="322618"/>
                  </a:lnTo>
                  <a:lnTo>
                    <a:pt x="599567" y="304203"/>
                  </a:lnTo>
                  <a:lnTo>
                    <a:pt x="624586" y="294982"/>
                  </a:lnTo>
                  <a:lnTo>
                    <a:pt x="644588" y="281889"/>
                  </a:lnTo>
                  <a:lnTo>
                    <a:pt x="644588" y="231978"/>
                  </a:lnTo>
                  <a:lnTo>
                    <a:pt x="641845" y="241071"/>
                  </a:lnTo>
                  <a:lnTo>
                    <a:pt x="630161" y="251841"/>
                  </a:lnTo>
                  <a:lnTo>
                    <a:pt x="607098" y="261200"/>
                  </a:lnTo>
                  <a:lnTo>
                    <a:pt x="534035" y="283184"/>
                  </a:lnTo>
                  <a:lnTo>
                    <a:pt x="505002" y="296964"/>
                  </a:lnTo>
                  <a:lnTo>
                    <a:pt x="484644" y="317690"/>
                  </a:lnTo>
                  <a:lnTo>
                    <a:pt x="472655" y="345097"/>
                  </a:lnTo>
                  <a:lnTo>
                    <a:pt x="468731" y="378866"/>
                  </a:lnTo>
                  <a:lnTo>
                    <a:pt x="474383" y="420814"/>
                  </a:lnTo>
                  <a:lnTo>
                    <a:pt x="491680" y="452577"/>
                  </a:lnTo>
                  <a:lnTo>
                    <a:pt x="521093" y="472706"/>
                  </a:lnTo>
                  <a:lnTo>
                    <a:pt x="563130" y="479729"/>
                  </a:lnTo>
                  <a:lnTo>
                    <a:pt x="587616" y="476326"/>
                  </a:lnTo>
                  <a:lnTo>
                    <a:pt x="610641" y="466483"/>
                  </a:lnTo>
                  <a:lnTo>
                    <a:pt x="630770" y="450824"/>
                  </a:lnTo>
                  <a:lnTo>
                    <a:pt x="641159" y="437057"/>
                  </a:lnTo>
                  <a:lnTo>
                    <a:pt x="646531" y="429945"/>
                  </a:lnTo>
                  <a:lnTo>
                    <a:pt x="647827" y="429945"/>
                  </a:lnTo>
                  <a:lnTo>
                    <a:pt x="653503" y="455739"/>
                  </a:lnTo>
                  <a:lnTo>
                    <a:pt x="665607" y="468972"/>
                  </a:lnTo>
                  <a:lnTo>
                    <a:pt x="681101" y="473862"/>
                  </a:lnTo>
                  <a:lnTo>
                    <a:pt x="696963" y="474548"/>
                  </a:lnTo>
                  <a:lnTo>
                    <a:pt x="706996" y="474141"/>
                  </a:lnTo>
                  <a:lnTo>
                    <a:pt x="716191" y="473189"/>
                  </a:lnTo>
                  <a:lnTo>
                    <a:pt x="723684" y="472109"/>
                  </a:lnTo>
                  <a:lnTo>
                    <a:pt x="728637" y="471322"/>
                  </a:lnTo>
                  <a:lnTo>
                    <a:pt x="728637" y="435762"/>
                  </a:lnTo>
                  <a:lnTo>
                    <a:pt x="728637" y="432523"/>
                  </a:lnTo>
                  <a:close/>
                </a:path>
                <a:path w="12292965" h="589915">
                  <a:moveTo>
                    <a:pt x="927125" y="118960"/>
                  </a:moveTo>
                  <a:lnTo>
                    <a:pt x="921943" y="116370"/>
                  </a:lnTo>
                  <a:lnTo>
                    <a:pt x="914184" y="115074"/>
                  </a:lnTo>
                  <a:lnTo>
                    <a:pt x="903198" y="115074"/>
                  </a:lnTo>
                  <a:lnTo>
                    <a:pt x="877023" y="119938"/>
                  </a:lnTo>
                  <a:lnTo>
                    <a:pt x="856729" y="133108"/>
                  </a:lnTo>
                  <a:lnTo>
                    <a:pt x="840917" y="152450"/>
                  </a:lnTo>
                  <a:lnTo>
                    <a:pt x="828205" y="175856"/>
                  </a:lnTo>
                  <a:lnTo>
                    <a:pt x="826909" y="175856"/>
                  </a:lnTo>
                  <a:lnTo>
                    <a:pt x="826909" y="124129"/>
                  </a:lnTo>
                  <a:lnTo>
                    <a:pt x="772591" y="124129"/>
                  </a:lnTo>
                  <a:lnTo>
                    <a:pt x="772591" y="470674"/>
                  </a:lnTo>
                  <a:lnTo>
                    <a:pt x="826909" y="470674"/>
                  </a:lnTo>
                  <a:lnTo>
                    <a:pt x="826909" y="251498"/>
                  </a:lnTo>
                  <a:lnTo>
                    <a:pt x="834199" y="214668"/>
                  </a:lnTo>
                  <a:lnTo>
                    <a:pt x="852284" y="189115"/>
                  </a:lnTo>
                  <a:lnTo>
                    <a:pt x="872909" y="175856"/>
                  </a:lnTo>
                  <a:lnTo>
                    <a:pt x="875461" y="174231"/>
                  </a:lnTo>
                  <a:lnTo>
                    <a:pt x="898029" y="169392"/>
                  </a:lnTo>
                  <a:lnTo>
                    <a:pt x="909205" y="169710"/>
                  </a:lnTo>
                  <a:lnTo>
                    <a:pt x="917168" y="170446"/>
                  </a:lnTo>
                  <a:lnTo>
                    <a:pt x="927125" y="171970"/>
                  </a:lnTo>
                  <a:lnTo>
                    <a:pt x="927125" y="169392"/>
                  </a:lnTo>
                  <a:lnTo>
                    <a:pt x="927125" y="118960"/>
                  </a:lnTo>
                  <a:close/>
                </a:path>
                <a:path w="12292965" h="589915">
                  <a:moveTo>
                    <a:pt x="1354467" y="224993"/>
                  </a:moveTo>
                  <a:lnTo>
                    <a:pt x="1345044" y="161632"/>
                  </a:lnTo>
                  <a:lnTo>
                    <a:pt x="1315999" y="126441"/>
                  </a:lnTo>
                  <a:lnTo>
                    <a:pt x="1263307" y="115074"/>
                  </a:lnTo>
                  <a:lnTo>
                    <a:pt x="1237373" y="119392"/>
                  </a:lnTo>
                  <a:lnTo>
                    <a:pt x="1214488" y="131165"/>
                  </a:lnTo>
                  <a:lnTo>
                    <a:pt x="1195476" y="148640"/>
                  </a:lnTo>
                  <a:lnTo>
                    <a:pt x="1181201" y="170040"/>
                  </a:lnTo>
                  <a:lnTo>
                    <a:pt x="1177658" y="161632"/>
                  </a:lnTo>
                  <a:lnTo>
                    <a:pt x="1170571" y="144818"/>
                  </a:lnTo>
                  <a:lnTo>
                    <a:pt x="1154849" y="127774"/>
                  </a:lnTo>
                  <a:lnTo>
                    <a:pt x="1133551" y="118122"/>
                  </a:lnTo>
                  <a:lnTo>
                    <a:pt x="1106208" y="115074"/>
                  </a:lnTo>
                  <a:lnTo>
                    <a:pt x="1080973" y="118402"/>
                  </a:lnTo>
                  <a:lnTo>
                    <a:pt x="1057135" y="128092"/>
                  </a:lnTo>
                  <a:lnTo>
                    <a:pt x="1036828" y="143725"/>
                  </a:lnTo>
                  <a:lnTo>
                    <a:pt x="1022159" y="164858"/>
                  </a:lnTo>
                  <a:lnTo>
                    <a:pt x="1020864" y="164858"/>
                  </a:lnTo>
                  <a:lnTo>
                    <a:pt x="1020864" y="124129"/>
                  </a:lnTo>
                  <a:lnTo>
                    <a:pt x="969137" y="124129"/>
                  </a:lnTo>
                  <a:lnTo>
                    <a:pt x="969137" y="470674"/>
                  </a:lnTo>
                  <a:lnTo>
                    <a:pt x="1023442" y="470674"/>
                  </a:lnTo>
                  <a:lnTo>
                    <a:pt x="1023442" y="231457"/>
                  </a:lnTo>
                  <a:lnTo>
                    <a:pt x="1029906" y="197637"/>
                  </a:lnTo>
                  <a:lnTo>
                    <a:pt x="1046073" y="176187"/>
                  </a:lnTo>
                  <a:lnTo>
                    <a:pt x="1067079" y="164909"/>
                  </a:lnTo>
                  <a:lnTo>
                    <a:pt x="1067384" y="164858"/>
                  </a:lnTo>
                  <a:lnTo>
                    <a:pt x="1088097" y="161632"/>
                  </a:lnTo>
                  <a:lnTo>
                    <a:pt x="1114183" y="168821"/>
                  </a:lnTo>
                  <a:lnTo>
                    <a:pt x="1128102" y="186613"/>
                  </a:lnTo>
                  <a:lnTo>
                    <a:pt x="1133652" y="209372"/>
                  </a:lnTo>
                  <a:lnTo>
                    <a:pt x="1134656" y="231457"/>
                  </a:lnTo>
                  <a:lnTo>
                    <a:pt x="1134656" y="470674"/>
                  </a:lnTo>
                  <a:lnTo>
                    <a:pt x="1188961" y="470674"/>
                  </a:lnTo>
                  <a:lnTo>
                    <a:pt x="1188961" y="231457"/>
                  </a:lnTo>
                  <a:lnTo>
                    <a:pt x="1195425" y="197637"/>
                  </a:lnTo>
                  <a:lnTo>
                    <a:pt x="1211580" y="176187"/>
                  </a:lnTo>
                  <a:lnTo>
                    <a:pt x="1223022" y="170040"/>
                  </a:lnTo>
                  <a:lnTo>
                    <a:pt x="1232598" y="164909"/>
                  </a:lnTo>
                  <a:lnTo>
                    <a:pt x="1253617" y="161632"/>
                  </a:lnTo>
                  <a:lnTo>
                    <a:pt x="1279702" y="168821"/>
                  </a:lnTo>
                  <a:lnTo>
                    <a:pt x="1293609" y="186613"/>
                  </a:lnTo>
                  <a:lnTo>
                    <a:pt x="1299159" y="209372"/>
                  </a:lnTo>
                  <a:lnTo>
                    <a:pt x="1300162" y="231457"/>
                  </a:lnTo>
                  <a:lnTo>
                    <a:pt x="1300162" y="470674"/>
                  </a:lnTo>
                  <a:lnTo>
                    <a:pt x="1354467" y="470674"/>
                  </a:lnTo>
                  <a:lnTo>
                    <a:pt x="1354467" y="224993"/>
                  </a:lnTo>
                  <a:close/>
                </a:path>
                <a:path w="12292965" h="589915">
                  <a:moveTo>
                    <a:pt x="1807679" y="124129"/>
                  </a:moveTo>
                  <a:lnTo>
                    <a:pt x="1750783" y="124129"/>
                  </a:lnTo>
                  <a:lnTo>
                    <a:pt x="1697126" y="407314"/>
                  </a:lnTo>
                  <a:lnTo>
                    <a:pt x="1695831" y="407314"/>
                  </a:lnTo>
                  <a:lnTo>
                    <a:pt x="1651152" y="187490"/>
                  </a:lnTo>
                  <a:lnTo>
                    <a:pt x="1638287" y="124129"/>
                  </a:lnTo>
                  <a:lnTo>
                    <a:pt x="1574279" y="124129"/>
                  </a:lnTo>
                  <a:lnTo>
                    <a:pt x="1515452" y="407314"/>
                  </a:lnTo>
                  <a:lnTo>
                    <a:pt x="1514157" y="407314"/>
                  </a:lnTo>
                  <a:lnTo>
                    <a:pt x="1458556" y="124129"/>
                  </a:lnTo>
                  <a:lnTo>
                    <a:pt x="1401660" y="124129"/>
                  </a:lnTo>
                  <a:lnTo>
                    <a:pt x="1482483" y="470674"/>
                  </a:lnTo>
                  <a:lnTo>
                    <a:pt x="1545844" y="470674"/>
                  </a:lnTo>
                  <a:lnTo>
                    <a:pt x="1558848" y="407314"/>
                  </a:lnTo>
                  <a:lnTo>
                    <a:pt x="1604022" y="187490"/>
                  </a:lnTo>
                  <a:lnTo>
                    <a:pt x="1605318" y="187490"/>
                  </a:lnTo>
                  <a:lnTo>
                    <a:pt x="1666087" y="470674"/>
                  </a:lnTo>
                  <a:lnTo>
                    <a:pt x="1725574" y="470674"/>
                  </a:lnTo>
                  <a:lnTo>
                    <a:pt x="1740585" y="407314"/>
                  </a:lnTo>
                  <a:lnTo>
                    <a:pt x="1807679" y="124129"/>
                  </a:lnTo>
                  <a:close/>
                </a:path>
                <a:path w="12292965" h="589915">
                  <a:moveTo>
                    <a:pt x="2092807" y="432523"/>
                  </a:moveTo>
                  <a:lnTo>
                    <a:pt x="2090216" y="434467"/>
                  </a:lnTo>
                  <a:lnTo>
                    <a:pt x="2086991" y="435762"/>
                  </a:lnTo>
                  <a:lnTo>
                    <a:pt x="2079879" y="435762"/>
                  </a:lnTo>
                  <a:lnTo>
                    <a:pt x="2063064" y="407962"/>
                  </a:lnTo>
                  <a:lnTo>
                    <a:pt x="2063064" y="281889"/>
                  </a:lnTo>
                  <a:lnTo>
                    <a:pt x="2063064" y="214642"/>
                  </a:lnTo>
                  <a:lnTo>
                    <a:pt x="2052180" y="157746"/>
                  </a:lnTo>
                  <a:lnTo>
                    <a:pt x="2018601" y="125552"/>
                  </a:lnTo>
                  <a:lnTo>
                    <a:pt x="1957679" y="115074"/>
                  </a:lnTo>
                  <a:lnTo>
                    <a:pt x="1904580" y="121856"/>
                  </a:lnTo>
                  <a:lnTo>
                    <a:pt x="1868449" y="142633"/>
                  </a:lnTo>
                  <a:lnTo>
                    <a:pt x="1847837" y="178092"/>
                  </a:lnTo>
                  <a:lnTo>
                    <a:pt x="1841296" y="228866"/>
                  </a:lnTo>
                  <a:lnTo>
                    <a:pt x="1895614" y="228866"/>
                  </a:lnTo>
                  <a:lnTo>
                    <a:pt x="1895614" y="225640"/>
                  </a:lnTo>
                  <a:lnTo>
                    <a:pt x="1896541" y="209588"/>
                  </a:lnTo>
                  <a:lnTo>
                    <a:pt x="1903044" y="186855"/>
                  </a:lnTo>
                  <a:lnTo>
                    <a:pt x="1920697" y="166547"/>
                  </a:lnTo>
                  <a:lnTo>
                    <a:pt x="1955088" y="157746"/>
                  </a:lnTo>
                  <a:lnTo>
                    <a:pt x="1979041" y="161099"/>
                  </a:lnTo>
                  <a:lnTo>
                    <a:pt x="1996465" y="170929"/>
                  </a:lnTo>
                  <a:lnTo>
                    <a:pt x="2007082" y="186944"/>
                  </a:lnTo>
                  <a:lnTo>
                    <a:pt x="2010689" y="208826"/>
                  </a:lnTo>
                  <a:lnTo>
                    <a:pt x="2010156" y="227291"/>
                  </a:lnTo>
                  <a:lnTo>
                    <a:pt x="2008759" y="231927"/>
                  </a:lnTo>
                  <a:lnTo>
                    <a:pt x="2008759" y="281889"/>
                  </a:lnTo>
                  <a:lnTo>
                    <a:pt x="2008759" y="371106"/>
                  </a:lnTo>
                  <a:lnTo>
                    <a:pt x="2002929" y="396697"/>
                  </a:lnTo>
                  <a:lnTo>
                    <a:pt x="1987410" y="417664"/>
                  </a:lnTo>
                  <a:lnTo>
                    <a:pt x="1965109" y="431850"/>
                  </a:lnTo>
                  <a:lnTo>
                    <a:pt x="1938934" y="437057"/>
                  </a:lnTo>
                  <a:lnTo>
                    <a:pt x="1915706" y="432765"/>
                  </a:lnTo>
                  <a:lnTo>
                    <a:pt x="1900542" y="420649"/>
                  </a:lnTo>
                  <a:lnTo>
                    <a:pt x="1892287" y="401878"/>
                  </a:lnTo>
                  <a:lnTo>
                    <a:pt x="1889798" y="377571"/>
                  </a:lnTo>
                  <a:lnTo>
                    <a:pt x="1891474" y="357708"/>
                  </a:lnTo>
                  <a:lnTo>
                    <a:pt x="1916303" y="322618"/>
                  </a:lnTo>
                  <a:lnTo>
                    <a:pt x="1963737" y="304203"/>
                  </a:lnTo>
                  <a:lnTo>
                    <a:pt x="1988756" y="294982"/>
                  </a:lnTo>
                  <a:lnTo>
                    <a:pt x="2008759" y="281889"/>
                  </a:lnTo>
                  <a:lnTo>
                    <a:pt x="2008759" y="231927"/>
                  </a:lnTo>
                  <a:lnTo>
                    <a:pt x="2006003" y="241071"/>
                  </a:lnTo>
                  <a:lnTo>
                    <a:pt x="1994319" y="251841"/>
                  </a:lnTo>
                  <a:lnTo>
                    <a:pt x="1971255" y="261200"/>
                  </a:lnTo>
                  <a:lnTo>
                    <a:pt x="1898192" y="283184"/>
                  </a:lnTo>
                  <a:lnTo>
                    <a:pt x="1869173" y="296964"/>
                  </a:lnTo>
                  <a:lnTo>
                    <a:pt x="1848815" y="317690"/>
                  </a:lnTo>
                  <a:lnTo>
                    <a:pt x="1836826" y="345097"/>
                  </a:lnTo>
                  <a:lnTo>
                    <a:pt x="1832902" y="378866"/>
                  </a:lnTo>
                  <a:lnTo>
                    <a:pt x="1838553" y="420814"/>
                  </a:lnTo>
                  <a:lnTo>
                    <a:pt x="1855838" y="452577"/>
                  </a:lnTo>
                  <a:lnTo>
                    <a:pt x="1885251" y="472706"/>
                  </a:lnTo>
                  <a:lnTo>
                    <a:pt x="1927288" y="479729"/>
                  </a:lnTo>
                  <a:lnTo>
                    <a:pt x="1951774" y="476326"/>
                  </a:lnTo>
                  <a:lnTo>
                    <a:pt x="1974811" y="466483"/>
                  </a:lnTo>
                  <a:lnTo>
                    <a:pt x="1994928" y="450824"/>
                  </a:lnTo>
                  <a:lnTo>
                    <a:pt x="2005317" y="437057"/>
                  </a:lnTo>
                  <a:lnTo>
                    <a:pt x="2010689" y="429945"/>
                  </a:lnTo>
                  <a:lnTo>
                    <a:pt x="2011984" y="429945"/>
                  </a:lnTo>
                  <a:lnTo>
                    <a:pt x="2017661" y="455739"/>
                  </a:lnTo>
                  <a:lnTo>
                    <a:pt x="2029764" y="468972"/>
                  </a:lnTo>
                  <a:lnTo>
                    <a:pt x="2045258" y="473862"/>
                  </a:lnTo>
                  <a:lnTo>
                    <a:pt x="2061121" y="474548"/>
                  </a:lnTo>
                  <a:lnTo>
                    <a:pt x="2071154" y="474141"/>
                  </a:lnTo>
                  <a:lnTo>
                    <a:pt x="2080348" y="473189"/>
                  </a:lnTo>
                  <a:lnTo>
                    <a:pt x="2087841" y="472109"/>
                  </a:lnTo>
                  <a:lnTo>
                    <a:pt x="2092807" y="471322"/>
                  </a:lnTo>
                  <a:lnTo>
                    <a:pt x="2092807" y="435762"/>
                  </a:lnTo>
                  <a:lnTo>
                    <a:pt x="2092807" y="432523"/>
                  </a:lnTo>
                  <a:close/>
                </a:path>
                <a:path w="12292965" h="589915">
                  <a:moveTo>
                    <a:pt x="2348179" y="371106"/>
                  </a:moveTo>
                  <a:lnTo>
                    <a:pt x="2340762" y="328587"/>
                  </a:lnTo>
                  <a:lnTo>
                    <a:pt x="2294166" y="284746"/>
                  </a:lnTo>
                  <a:lnTo>
                    <a:pt x="2232139" y="263779"/>
                  </a:lnTo>
                  <a:lnTo>
                    <a:pt x="2204809" y="252552"/>
                  </a:lnTo>
                  <a:lnTo>
                    <a:pt x="2185466" y="236118"/>
                  </a:lnTo>
                  <a:lnTo>
                    <a:pt x="2178139" y="210769"/>
                  </a:lnTo>
                  <a:lnTo>
                    <a:pt x="2184463" y="182029"/>
                  </a:lnTo>
                  <a:lnTo>
                    <a:pt x="2199703" y="166077"/>
                  </a:lnTo>
                  <a:lnTo>
                    <a:pt x="2218220" y="159219"/>
                  </a:lnTo>
                  <a:lnTo>
                    <a:pt x="2234387" y="157746"/>
                  </a:lnTo>
                  <a:lnTo>
                    <a:pt x="2258999" y="162179"/>
                  </a:lnTo>
                  <a:lnTo>
                    <a:pt x="2274709" y="175209"/>
                  </a:lnTo>
                  <a:lnTo>
                    <a:pt x="2283028" y="196494"/>
                  </a:lnTo>
                  <a:lnTo>
                    <a:pt x="2285466" y="225640"/>
                  </a:lnTo>
                  <a:lnTo>
                    <a:pt x="2339771" y="225640"/>
                  </a:lnTo>
                  <a:lnTo>
                    <a:pt x="2325827" y="157746"/>
                  </a:lnTo>
                  <a:lnTo>
                    <a:pt x="2293404" y="126631"/>
                  </a:lnTo>
                  <a:lnTo>
                    <a:pt x="2234387" y="115074"/>
                  </a:lnTo>
                  <a:lnTo>
                    <a:pt x="2191740" y="120942"/>
                  </a:lnTo>
                  <a:lnTo>
                    <a:pt x="2156549" y="138684"/>
                  </a:lnTo>
                  <a:lnTo>
                    <a:pt x="2132647" y="168541"/>
                  </a:lnTo>
                  <a:lnTo>
                    <a:pt x="2123833" y="210769"/>
                  </a:lnTo>
                  <a:lnTo>
                    <a:pt x="2131250" y="254139"/>
                  </a:lnTo>
                  <a:lnTo>
                    <a:pt x="2150732" y="281241"/>
                  </a:lnTo>
                  <a:lnTo>
                    <a:pt x="2178100" y="297688"/>
                  </a:lnTo>
                  <a:lnTo>
                    <a:pt x="2209165" y="309041"/>
                  </a:lnTo>
                  <a:lnTo>
                    <a:pt x="2239848" y="319239"/>
                  </a:lnTo>
                  <a:lnTo>
                    <a:pt x="2267026" y="331914"/>
                  </a:lnTo>
                  <a:lnTo>
                    <a:pt x="2286444" y="350786"/>
                  </a:lnTo>
                  <a:lnTo>
                    <a:pt x="2293861" y="379514"/>
                  </a:lnTo>
                  <a:lnTo>
                    <a:pt x="2287320" y="409244"/>
                  </a:lnTo>
                  <a:lnTo>
                    <a:pt x="2271636" y="426720"/>
                  </a:lnTo>
                  <a:lnTo>
                    <a:pt x="2252675" y="434987"/>
                  </a:lnTo>
                  <a:lnTo>
                    <a:pt x="2236330" y="437057"/>
                  </a:lnTo>
                  <a:lnTo>
                    <a:pt x="2203577" y="430441"/>
                  </a:lnTo>
                  <a:lnTo>
                    <a:pt x="2183866" y="412737"/>
                  </a:lnTo>
                  <a:lnTo>
                    <a:pt x="2174227" y="387146"/>
                  </a:lnTo>
                  <a:lnTo>
                    <a:pt x="2171674" y="356882"/>
                  </a:lnTo>
                  <a:lnTo>
                    <a:pt x="2117356" y="356882"/>
                  </a:lnTo>
                  <a:lnTo>
                    <a:pt x="2125332" y="415493"/>
                  </a:lnTo>
                  <a:lnTo>
                    <a:pt x="2178761" y="470369"/>
                  </a:lnTo>
                  <a:lnTo>
                    <a:pt x="2236330" y="479729"/>
                  </a:lnTo>
                  <a:lnTo>
                    <a:pt x="2281072" y="472948"/>
                  </a:lnTo>
                  <a:lnTo>
                    <a:pt x="2316492" y="452577"/>
                  </a:lnTo>
                  <a:lnTo>
                    <a:pt x="2327135" y="437057"/>
                  </a:lnTo>
                  <a:lnTo>
                    <a:pt x="2339784" y="418630"/>
                  </a:lnTo>
                  <a:lnTo>
                    <a:pt x="2348179" y="371106"/>
                  </a:lnTo>
                  <a:close/>
                </a:path>
                <a:path w="12292965" h="589915">
                  <a:moveTo>
                    <a:pt x="2611310" y="371106"/>
                  </a:moveTo>
                  <a:lnTo>
                    <a:pt x="2603893" y="328587"/>
                  </a:lnTo>
                  <a:lnTo>
                    <a:pt x="2557297" y="284746"/>
                  </a:lnTo>
                  <a:lnTo>
                    <a:pt x="2495270" y="263779"/>
                  </a:lnTo>
                  <a:lnTo>
                    <a:pt x="2467940" y="252552"/>
                  </a:lnTo>
                  <a:lnTo>
                    <a:pt x="2448598" y="236118"/>
                  </a:lnTo>
                  <a:lnTo>
                    <a:pt x="2441270" y="210769"/>
                  </a:lnTo>
                  <a:lnTo>
                    <a:pt x="2447594" y="182029"/>
                  </a:lnTo>
                  <a:lnTo>
                    <a:pt x="2462847" y="166077"/>
                  </a:lnTo>
                  <a:lnTo>
                    <a:pt x="2481364" y="159219"/>
                  </a:lnTo>
                  <a:lnTo>
                    <a:pt x="2497518" y="157746"/>
                  </a:lnTo>
                  <a:lnTo>
                    <a:pt x="2522131" y="162179"/>
                  </a:lnTo>
                  <a:lnTo>
                    <a:pt x="2537841" y="175209"/>
                  </a:lnTo>
                  <a:lnTo>
                    <a:pt x="2546159" y="196494"/>
                  </a:lnTo>
                  <a:lnTo>
                    <a:pt x="2548598" y="225640"/>
                  </a:lnTo>
                  <a:lnTo>
                    <a:pt x="2602915" y="225640"/>
                  </a:lnTo>
                  <a:lnTo>
                    <a:pt x="2588958" y="157746"/>
                  </a:lnTo>
                  <a:lnTo>
                    <a:pt x="2556535" y="126631"/>
                  </a:lnTo>
                  <a:lnTo>
                    <a:pt x="2497518" y="115074"/>
                  </a:lnTo>
                  <a:lnTo>
                    <a:pt x="2454872" y="120942"/>
                  </a:lnTo>
                  <a:lnTo>
                    <a:pt x="2419693" y="138684"/>
                  </a:lnTo>
                  <a:lnTo>
                    <a:pt x="2395778" y="168541"/>
                  </a:lnTo>
                  <a:lnTo>
                    <a:pt x="2386965" y="210769"/>
                  </a:lnTo>
                  <a:lnTo>
                    <a:pt x="2394381" y="254139"/>
                  </a:lnTo>
                  <a:lnTo>
                    <a:pt x="2413876" y="281241"/>
                  </a:lnTo>
                  <a:lnTo>
                    <a:pt x="2441244" y="297688"/>
                  </a:lnTo>
                  <a:lnTo>
                    <a:pt x="2472309" y="309041"/>
                  </a:lnTo>
                  <a:lnTo>
                    <a:pt x="2502992" y="319239"/>
                  </a:lnTo>
                  <a:lnTo>
                    <a:pt x="2530170" y="331914"/>
                  </a:lnTo>
                  <a:lnTo>
                    <a:pt x="2549588" y="350786"/>
                  </a:lnTo>
                  <a:lnTo>
                    <a:pt x="2557005" y="379514"/>
                  </a:lnTo>
                  <a:lnTo>
                    <a:pt x="2550464" y="409244"/>
                  </a:lnTo>
                  <a:lnTo>
                    <a:pt x="2534780" y="426720"/>
                  </a:lnTo>
                  <a:lnTo>
                    <a:pt x="2515819" y="434987"/>
                  </a:lnTo>
                  <a:lnTo>
                    <a:pt x="2499461" y="437057"/>
                  </a:lnTo>
                  <a:lnTo>
                    <a:pt x="2466721" y="430441"/>
                  </a:lnTo>
                  <a:lnTo>
                    <a:pt x="2447010" y="412737"/>
                  </a:lnTo>
                  <a:lnTo>
                    <a:pt x="2437358" y="387146"/>
                  </a:lnTo>
                  <a:lnTo>
                    <a:pt x="2434806" y="356882"/>
                  </a:lnTo>
                  <a:lnTo>
                    <a:pt x="2380500" y="356882"/>
                  </a:lnTo>
                  <a:lnTo>
                    <a:pt x="2388476" y="415493"/>
                  </a:lnTo>
                  <a:lnTo>
                    <a:pt x="2441905" y="470369"/>
                  </a:lnTo>
                  <a:lnTo>
                    <a:pt x="2499461" y="479729"/>
                  </a:lnTo>
                  <a:lnTo>
                    <a:pt x="2544203" y="472948"/>
                  </a:lnTo>
                  <a:lnTo>
                    <a:pt x="2579624" y="452577"/>
                  </a:lnTo>
                  <a:lnTo>
                    <a:pt x="2590279" y="437057"/>
                  </a:lnTo>
                  <a:lnTo>
                    <a:pt x="2602915" y="418630"/>
                  </a:lnTo>
                  <a:lnTo>
                    <a:pt x="2611310" y="371106"/>
                  </a:lnTo>
                  <a:close/>
                </a:path>
                <a:path w="12292965" h="589915">
                  <a:moveTo>
                    <a:pt x="2890621" y="281889"/>
                  </a:moveTo>
                  <a:lnTo>
                    <a:pt x="2889783" y="261200"/>
                  </a:lnTo>
                  <a:lnTo>
                    <a:pt x="2888754" y="235750"/>
                  </a:lnTo>
                  <a:lnTo>
                    <a:pt x="2880410" y="190779"/>
                  </a:lnTo>
                  <a:lnTo>
                    <a:pt x="2864154" y="157746"/>
                  </a:lnTo>
                  <a:lnTo>
                    <a:pt x="2861424" y="152196"/>
                  </a:lnTo>
                  <a:lnTo>
                    <a:pt x="2833725" y="130098"/>
                  </a:lnTo>
                  <a:lnTo>
                    <a:pt x="2833725" y="242443"/>
                  </a:lnTo>
                  <a:lnTo>
                    <a:pt x="2833725" y="261200"/>
                  </a:lnTo>
                  <a:lnTo>
                    <a:pt x="2710230" y="261200"/>
                  </a:lnTo>
                  <a:lnTo>
                    <a:pt x="2710230" y="248272"/>
                  </a:lnTo>
                  <a:lnTo>
                    <a:pt x="2712123" y="225399"/>
                  </a:lnTo>
                  <a:lnTo>
                    <a:pt x="2720568" y="195249"/>
                  </a:lnTo>
                  <a:lnTo>
                    <a:pt x="2739682" y="168986"/>
                  </a:lnTo>
                  <a:lnTo>
                    <a:pt x="2773591" y="157746"/>
                  </a:lnTo>
                  <a:lnTo>
                    <a:pt x="2803436" y="165531"/>
                  </a:lnTo>
                  <a:lnTo>
                    <a:pt x="2821838" y="185559"/>
                  </a:lnTo>
                  <a:lnTo>
                    <a:pt x="2831147" y="212852"/>
                  </a:lnTo>
                  <a:lnTo>
                    <a:pt x="2833725" y="242443"/>
                  </a:lnTo>
                  <a:lnTo>
                    <a:pt x="2833725" y="130098"/>
                  </a:lnTo>
                  <a:lnTo>
                    <a:pt x="2827629" y="125234"/>
                  </a:lnTo>
                  <a:lnTo>
                    <a:pt x="2774886" y="115074"/>
                  </a:lnTo>
                  <a:lnTo>
                    <a:pt x="2728696" y="122948"/>
                  </a:lnTo>
                  <a:lnTo>
                    <a:pt x="2695448" y="144411"/>
                  </a:lnTo>
                  <a:lnTo>
                    <a:pt x="2673134" y="176263"/>
                  </a:lnTo>
                  <a:lnTo>
                    <a:pt x="2659710" y="215277"/>
                  </a:lnTo>
                  <a:lnTo>
                    <a:pt x="2653131" y="258241"/>
                  </a:lnTo>
                  <a:lnTo>
                    <a:pt x="2651404" y="301929"/>
                  </a:lnTo>
                  <a:lnTo>
                    <a:pt x="2655709" y="366356"/>
                  </a:lnTo>
                  <a:lnTo>
                    <a:pt x="2669146" y="416191"/>
                  </a:lnTo>
                  <a:lnTo>
                    <a:pt x="2692450" y="451599"/>
                  </a:lnTo>
                  <a:lnTo>
                    <a:pt x="2726372" y="472732"/>
                  </a:lnTo>
                  <a:lnTo>
                    <a:pt x="2771660" y="479729"/>
                  </a:lnTo>
                  <a:lnTo>
                    <a:pt x="2829928" y="465721"/>
                  </a:lnTo>
                  <a:lnTo>
                    <a:pt x="2860256" y="437057"/>
                  </a:lnTo>
                  <a:lnTo>
                    <a:pt x="2865475" y="432130"/>
                  </a:lnTo>
                  <a:lnTo>
                    <a:pt x="2883204" y="391629"/>
                  </a:lnTo>
                  <a:lnTo>
                    <a:pt x="2888030" y="356882"/>
                  </a:lnTo>
                  <a:lnTo>
                    <a:pt x="2833725" y="356882"/>
                  </a:lnTo>
                  <a:lnTo>
                    <a:pt x="2831795" y="380593"/>
                  </a:lnTo>
                  <a:lnTo>
                    <a:pt x="2823692" y="406920"/>
                  </a:lnTo>
                  <a:lnTo>
                    <a:pt x="2805900" y="428269"/>
                  </a:lnTo>
                  <a:lnTo>
                    <a:pt x="2774886" y="437057"/>
                  </a:lnTo>
                  <a:lnTo>
                    <a:pt x="2736380" y="423799"/>
                  </a:lnTo>
                  <a:lnTo>
                    <a:pt x="2716606" y="390588"/>
                  </a:lnTo>
                  <a:lnTo>
                    <a:pt x="2709316" y="347332"/>
                  </a:lnTo>
                  <a:lnTo>
                    <a:pt x="2708287" y="303872"/>
                  </a:lnTo>
                  <a:lnTo>
                    <a:pt x="2890621" y="303872"/>
                  </a:lnTo>
                  <a:lnTo>
                    <a:pt x="2890621" y="281889"/>
                  </a:lnTo>
                  <a:close/>
                </a:path>
                <a:path w="12292965" h="589915">
                  <a:moveTo>
                    <a:pt x="3104616" y="118960"/>
                  </a:moveTo>
                  <a:lnTo>
                    <a:pt x="3099435" y="116370"/>
                  </a:lnTo>
                  <a:lnTo>
                    <a:pt x="3091675" y="115074"/>
                  </a:lnTo>
                  <a:lnTo>
                    <a:pt x="3080689" y="115074"/>
                  </a:lnTo>
                  <a:lnTo>
                    <a:pt x="3054515" y="119938"/>
                  </a:lnTo>
                  <a:lnTo>
                    <a:pt x="3034220" y="133108"/>
                  </a:lnTo>
                  <a:lnTo>
                    <a:pt x="3018409" y="152450"/>
                  </a:lnTo>
                  <a:lnTo>
                    <a:pt x="3005696" y="175856"/>
                  </a:lnTo>
                  <a:lnTo>
                    <a:pt x="3004401" y="175856"/>
                  </a:lnTo>
                  <a:lnTo>
                    <a:pt x="3004401" y="124129"/>
                  </a:lnTo>
                  <a:lnTo>
                    <a:pt x="2950083" y="124129"/>
                  </a:lnTo>
                  <a:lnTo>
                    <a:pt x="2950083" y="470674"/>
                  </a:lnTo>
                  <a:lnTo>
                    <a:pt x="3004401" y="470674"/>
                  </a:lnTo>
                  <a:lnTo>
                    <a:pt x="3004401" y="251498"/>
                  </a:lnTo>
                  <a:lnTo>
                    <a:pt x="3011690" y="214668"/>
                  </a:lnTo>
                  <a:lnTo>
                    <a:pt x="3029762" y="189115"/>
                  </a:lnTo>
                  <a:lnTo>
                    <a:pt x="3050400" y="175856"/>
                  </a:lnTo>
                  <a:lnTo>
                    <a:pt x="3052940" y="174231"/>
                  </a:lnTo>
                  <a:lnTo>
                    <a:pt x="3075521" y="169392"/>
                  </a:lnTo>
                  <a:lnTo>
                    <a:pt x="3086697" y="169710"/>
                  </a:lnTo>
                  <a:lnTo>
                    <a:pt x="3094659" y="170446"/>
                  </a:lnTo>
                  <a:lnTo>
                    <a:pt x="3104616" y="171970"/>
                  </a:lnTo>
                  <a:lnTo>
                    <a:pt x="3104616" y="169392"/>
                  </a:lnTo>
                  <a:lnTo>
                    <a:pt x="3104616" y="118960"/>
                  </a:lnTo>
                  <a:close/>
                </a:path>
                <a:path w="12292965" h="589915">
                  <a:moveTo>
                    <a:pt x="6045746" y="342671"/>
                  </a:moveTo>
                  <a:lnTo>
                    <a:pt x="6039650" y="298983"/>
                  </a:lnTo>
                  <a:lnTo>
                    <a:pt x="5998692" y="245059"/>
                  </a:lnTo>
                  <a:lnTo>
                    <a:pt x="5936805" y="217563"/>
                  </a:lnTo>
                  <a:lnTo>
                    <a:pt x="5904560" y="206933"/>
                  </a:lnTo>
                  <a:lnTo>
                    <a:pt x="5874931" y="194729"/>
                  </a:lnTo>
                  <a:lnTo>
                    <a:pt x="5850534" y="178257"/>
                  </a:lnTo>
                  <a:lnTo>
                    <a:pt x="5833973" y="154762"/>
                  </a:lnTo>
                  <a:lnTo>
                    <a:pt x="5827865" y="121551"/>
                  </a:lnTo>
                  <a:lnTo>
                    <a:pt x="5832970" y="89103"/>
                  </a:lnTo>
                  <a:lnTo>
                    <a:pt x="5847829" y="65633"/>
                  </a:lnTo>
                  <a:lnTo>
                    <a:pt x="5871781" y="51371"/>
                  </a:lnTo>
                  <a:lnTo>
                    <a:pt x="5904154" y="46558"/>
                  </a:lnTo>
                  <a:lnTo>
                    <a:pt x="5938291" y="52565"/>
                  </a:lnTo>
                  <a:lnTo>
                    <a:pt x="5960415" y="69430"/>
                  </a:lnTo>
                  <a:lnTo>
                    <a:pt x="5972353" y="95377"/>
                  </a:lnTo>
                  <a:lnTo>
                    <a:pt x="5975921" y="128663"/>
                  </a:lnTo>
                  <a:lnTo>
                    <a:pt x="6032817" y="128663"/>
                  </a:lnTo>
                  <a:lnTo>
                    <a:pt x="6027128" y="82511"/>
                  </a:lnTo>
                  <a:lnTo>
                    <a:pt x="6012002" y="46558"/>
                  </a:lnTo>
                  <a:lnTo>
                    <a:pt x="5950788" y="5194"/>
                  </a:lnTo>
                  <a:lnTo>
                    <a:pt x="5903506" y="0"/>
                  </a:lnTo>
                  <a:lnTo>
                    <a:pt x="5844527" y="9144"/>
                  </a:lnTo>
                  <a:lnTo>
                    <a:pt x="5805398" y="32550"/>
                  </a:lnTo>
                  <a:lnTo>
                    <a:pt x="5782246" y="64096"/>
                  </a:lnTo>
                  <a:lnTo>
                    <a:pt x="5771197" y="97739"/>
                  </a:lnTo>
                  <a:lnTo>
                    <a:pt x="5768378" y="127368"/>
                  </a:lnTo>
                  <a:lnTo>
                    <a:pt x="5774487" y="171284"/>
                  </a:lnTo>
                  <a:lnTo>
                    <a:pt x="5815444" y="225844"/>
                  </a:lnTo>
                  <a:lnTo>
                    <a:pt x="5877331" y="254088"/>
                  </a:lnTo>
                  <a:lnTo>
                    <a:pt x="5909576" y="265112"/>
                  </a:lnTo>
                  <a:lnTo>
                    <a:pt x="5939206" y="277672"/>
                  </a:lnTo>
                  <a:lnTo>
                    <a:pt x="5963615" y="294500"/>
                  </a:lnTo>
                  <a:lnTo>
                    <a:pt x="5980176" y="318274"/>
                  </a:lnTo>
                  <a:lnTo>
                    <a:pt x="5986272" y="351713"/>
                  </a:lnTo>
                  <a:lnTo>
                    <a:pt x="5980112" y="385178"/>
                  </a:lnTo>
                  <a:lnTo>
                    <a:pt x="5963158" y="410870"/>
                  </a:lnTo>
                  <a:lnTo>
                    <a:pt x="5937720" y="427367"/>
                  </a:lnTo>
                  <a:lnTo>
                    <a:pt x="5906097" y="433184"/>
                  </a:lnTo>
                  <a:lnTo>
                    <a:pt x="5857659" y="423684"/>
                  </a:lnTo>
                  <a:lnTo>
                    <a:pt x="5831751" y="398919"/>
                  </a:lnTo>
                  <a:lnTo>
                    <a:pt x="5821362" y="364451"/>
                  </a:lnTo>
                  <a:lnTo>
                    <a:pt x="5819457" y="325856"/>
                  </a:lnTo>
                  <a:lnTo>
                    <a:pt x="5762561" y="325856"/>
                  </a:lnTo>
                  <a:lnTo>
                    <a:pt x="5766727" y="379590"/>
                  </a:lnTo>
                  <a:lnTo>
                    <a:pt x="5780633" y="422478"/>
                  </a:lnTo>
                  <a:lnTo>
                    <a:pt x="5806427" y="453872"/>
                  </a:lnTo>
                  <a:lnTo>
                    <a:pt x="5846242" y="473163"/>
                  </a:lnTo>
                  <a:lnTo>
                    <a:pt x="5902223" y="479729"/>
                  </a:lnTo>
                  <a:lnTo>
                    <a:pt x="5942228" y="475716"/>
                  </a:lnTo>
                  <a:lnTo>
                    <a:pt x="5980950" y="462203"/>
                  </a:lnTo>
                  <a:lnTo>
                    <a:pt x="6014034" y="437007"/>
                  </a:lnTo>
                  <a:lnTo>
                    <a:pt x="6016282" y="433184"/>
                  </a:lnTo>
                  <a:lnTo>
                    <a:pt x="6037097" y="397891"/>
                  </a:lnTo>
                  <a:lnTo>
                    <a:pt x="6045746" y="342671"/>
                  </a:lnTo>
                  <a:close/>
                </a:path>
                <a:path w="12292965" h="589915">
                  <a:moveTo>
                    <a:pt x="6231953" y="124142"/>
                  </a:moveTo>
                  <a:lnTo>
                    <a:pt x="6171819" y="124142"/>
                  </a:lnTo>
                  <a:lnTo>
                    <a:pt x="6171819" y="23279"/>
                  </a:lnTo>
                  <a:lnTo>
                    <a:pt x="6117514" y="23279"/>
                  </a:lnTo>
                  <a:lnTo>
                    <a:pt x="6117514" y="124142"/>
                  </a:lnTo>
                  <a:lnTo>
                    <a:pt x="6067082" y="124142"/>
                  </a:lnTo>
                  <a:lnTo>
                    <a:pt x="6067082" y="166814"/>
                  </a:lnTo>
                  <a:lnTo>
                    <a:pt x="6117514" y="166814"/>
                  </a:lnTo>
                  <a:lnTo>
                    <a:pt x="6117615" y="407009"/>
                  </a:lnTo>
                  <a:lnTo>
                    <a:pt x="6120422" y="435825"/>
                  </a:lnTo>
                  <a:lnTo>
                    <a:pt x="6131090" y="457263"/>
                  </a:lnTo>
                  <a:lnTo>
                    <a:pt x="6152426" y="470217"/>
                  </a:lnTo>
                  <a:lnTo>
                    <a:pt x="6187338" y="474560"/>
                  </a:lnTo>
                  <a:lnTo>
                    <a:pt x="6202756" y="474230"/>
                  </a:lnTo>
                  <a:lnTo>
                    <a:pt x="6215151" y="473341"/>
                  </a:lnTo>
                  <a:lnTo>
                    <a:pt x="6224625" y="472109"/>
                  </a:lnTo>
                  <a:lnTo>
                    <a:pt x="6231306" y="470687"/>
                  </a:lnTo>
                  <a:lnTo>
                    <a:pt x="6231306" y="428015"/>
                  </a:lnTo>
                  <a:lnTo>
                    <a:pt x="6231306" y="426072"/>
                  </a:lnTo>
                  <a:lnTo>
                    <a:pt x="6225489" y="426720"/>
                  </a:lnTo>
                  <a:lnTo>
                    <a:pt x="6219672" y="428015"/>
                  </a:lnTo>
                  <a:lnTo>
                    <a:pt x="6207379" y="428015"/>
                  </a:lnTo>
                  <a:lnTo>
                    <a:pt x="6189827" y="425856"/>
                  </a:lnTo>
                  <a:lnTo>
                    <a:pt x="6178931" y="419036"/>
                  </a:lnTo>
                  <a:lnTo>
                    <a:pt x="6173381" y="407009"/>
                  </a:lnTo>
                  <a:lnTo>
                    <a:pt x="6171819" y="389216"/>
                  </a:lnTo>
                  <a:lnTo>
                    <a:pt x="6171819" y="166814"/>
                  </a:lnTo>
                  <a:lnTo>
                    <a:pt x="6231953" y="166814"/>
                  </a:lnTo>
                  <a:lnTo>
                    <a:pt x="6231953" y="124142"/>
                  </a:lnTo>
                  <a:close/>
                </a:path>
                <a:path w="12292965" h="589915">
                  <a:moveTo>
                    <a:pt x="6423317" y="118960"/>
                  </a:moveTo>
                  <a:lnTo>
                    <a:pt x="6418148" y="116382"/>
                  </a:lnTo>
                  <a:lnTo>
                    <a:pt x="6410388" y="115087"/>
                  </a:lnTo>
                  <a:lnTo>
                    <a:pt x="6399390" y="115087"/>
                  </a:lnTo>
                  <a:lnTo>
                    <a:pt x="6373228" y="119951"/>
                  </a:lnTo>
                  <a:lnTo>
                    <a:pt x="6352934" y="133108"/>
                  </a:lnTo>
                  <a:lnTo>
                    <a:pt x="6337122" y="152450"/>
                  </a:lnTo>
                  <a:lnTo>
                    <a:pt x="6324397" y="175856"/>
                  </a:lnTo>
                  <a:lnTo>
                    <a:pt x="6323101" y="175856"/>
                  </a:lnTo>
                  <a:lnTo>
                    <a:pt x="6323101" y="124142"/>
                  </a:lnTo>
                  <a:lnTo>
                    <a:pt x="6268796" y="124142"/>
                  </a:lnTo>
                  <a:lnTo>
                    <a:pt x="6268796" y="470687"/>
                  </a:lnTo>
                  <a:lnTo>
                    <a:pt x="6323101" y="470687"/>
                  </a:lnTo>
                  <a:lnTo>
                    <a:pt x="6323101" y="251510"/>
                  </a:lnTo>
                  <a:lnTo>
                    <a:pt x="6330404" y="214680"/>
                  </a:lnTo>
                  <a:lnTo>
                    <a:pt x="6348489" y="189115"/>
                  </a:lnTo>
                  <a:lnTo>
                    <a:pt x="6369113" y="175856"/>
                  </a:lnTo>
                  <a:lnTo>
                    <a:pt x="6371653" y="174218"/>
                  </a:lnTo>
                  <a:lnTo>
                    <a:pt x="6394221" y="169392"/>
                  </a:lnTo>
                  <a:lnTo>
                    <a:pt x="6405410" y="169710"/>
                  </a:lnTo>
                  <a:lnTo>
                    <a:pt x="6413386" y="170446"/>
                  </a:lnTo>
                  <a:lnTo>
                    <a:pt x="6423317" y="171983"/>
                  </a:lnTo>
                  <a:lnTo>
                    <a:pt x="6423317" y="169392"/>
                  </a:lnTo>
                  <a:lnTo>
                    <a:pt x="6423317" y="118960"/>
                  </a:lnTo>
                  <a:close/>
                </a:path>
                <a:path w="12292965" h="589915">
                  <a:moveTo>
                    <a:pt x="6692913" y="297408"/>
                  </a:moveTo>
                  <a:lnTo>
                    <a:pt x="6690639" y="249999"/>
                  </a:lnTo>
                  <a:lnTo>
                    <a:pt x="6682841" y="206756"/>
                  </a:lnTo>
                  <a:lnTo>
                    <a:pt x="6668109" y="169633"/>
                  </a:lnTo>
                  <a:lnTo>
                    <a:pt x="6658648" y="157759"/>
                  </a:lnTo>
                  <a:lnTo>
                    <a:pt x="6645034" y="140665"/>
                  </a:lnTo>
                  <a:lnTo>
                    <a:pt x="6636017" y="135496"/>
                  </a:lnTo>
                  <a:lnTo>
                    <a:pt x="6636017" y="297408"/>
                  </a:lnTo>
                  <a:lnTo>
                    <a:pt x="6633299" y="350862"/>
                  </a:lnTo>
                  <a:lnTo>
                    <a:pt x="6623012" y="395351"/>
                  </a:lnTo>
                  <a:lnTo>
                    <a:pt x="6601930" y="425780"/>
                  </a:lnTo>
                  <a:lnTo>
                    <a:pt x="6566840" y="437057"/>
                  </a:lnTo>
                  <a:lnTo>
                    <a:pt x="6532981" y="425780"/>
                  </a:lnTo>
                  <a:lnTo>
                    <a:pt x="6512700" y="395351"/>
                  </a:lnTo>
                  <a:lnTo>
                    <a:pt x="6502844" y="350862"/>
                  </a:lnTo>
                  <a:lnTo>
                    <a:pt x="6500254" y="297408"/>
                  </a:lnTo>
                  <a:lnTo>
                    <a:pt x="6502933" y="243954"/>
                  </a:lnTo>
                  <a:lnTo>
                    <a:pt x="6512941" y="199466"/>
                  </a:lnTo>
                  <a:lnTo>
                    <a:pt x="6533261" y="169037"/>
                  </a:lnTo>
                  <a:lnTo>
                    <a:pt x="6566840" y="157759"/>
                  </a:lnTo>
                  <a:lnTo>
                    <a:pt x="6602476" y="169037"/>
                  </a:lnTo>
                  <a:lnTo>
                    <a:pt x="6623494" y="199466"/>
                  </a:lnTo>
                  <a:lnTo>
                    <a:pt x="6633489" y="243954"/>
                  </a:lnTo>
                  <a:lnTo>
                    <a:pt x="6636017" y="297408"/>
                  </a:lnTo>
                  <a:lnTo>
                    <a:pt x="6636017" y="135496"/>
                  </a:lnTo>
                  <a:lnTo>
                    <a:pt x="6612179" y="121818"/>
                  </a:lnTo>
                  <a:lnTo>
                    <a:pt x="6568135" y="115087"/>
                  </a:lnTo>
                  <a:lnTo>
                    <a:pt x="6524104" y="121818"/>
                  </a:lnTo>
                  <a:lnTo>
                    <a:pt x="6468173" y="169633"/>
                  </a:lnTo>
                  <a:lnTo>
                    <a:pt x="6453441" y="206756"/>
                  </a:lnTo>
                  <a:lnTo>
                    <a:pt x="6445644" y="249999"/>
                  </a:lnTo>
                  <a:lnTo>
                    <a:pt x="6443358" y="297408"/>
                  </a:lnTo>
                  <a:lnTo>
                    <a:pt x="6445644" y="344817"/>
                  </a:lnTo>
                  <a:lnTo>
                    <a:pt x="6453441" y="388061"/>
                  </a:lnTo>
                  <a:lnTo>
                    <a:pt x="6468173" y="425183"/>
                  </a:lnTo>
                  <a:lnTo>
                    <a:pt x="6524104" y="472998"/>
                  </a:lnTo>
                  <a:lnTo>
                    <a:pt x="6568135" y="479729"/>
                  </a:lnTo>
                  <a:lnTo>
                    <a:pt x="6611950" y="472998"/>
                  </a:lnTo>
                  <a:lnTo>
                    <a:pt x="6644741" y="454152"/>
                  </a:lnTo>
                  <a:lnTo>
                    <a:pt x="6658381" y="437057"/>
                  </a:lnTo>
                  <a:lnTo>
                    <a:pt x="6667868" y="425183"/>
                  </a:lnTo>
                  <a:lnTo>
                    <a:pt x="6682689" y="388061"/>
                  </a:lnTo>
                  <a:lnTo>
                    <a:pt x="6690588" y="344817"/>
                  </a:lnTo>
                  <a:lnTo>
                    <a:pt x="6692913" y="297408"/>
                  </a:lnTo>
                  <a:close/>
                </a:path>
                <a:path w="12292965" h="589915">
                  <a:moveTo>
                    <a:pt x="7137717" y="224993"/>
                  </a:moveTo>
                  <a:lnTo>
                    <a:pt x="7128307" y="161632"/>
                  </a:lnTo>
                  <a:lnTo>
                    <a:pt x="7099262" y="126441"/>
                  </a:lnTo>
                  <a:lnTo>
                    <a:pt x="7046557" y="115087"/>
                  </a:lnTo>
                  <a:lnTo>
                    <a:pt x="7020636" y="119405"/>
                  </a:lnTo>
                  <a:lnTo>
                    <a:pt x="6997751" y="131165"/>
                  </a:lnTo>
                  <a:lnTo>
                    <a:pt x="6978739" y="148628"/>
                  </a:lnTo>
                  <a:lnTo>
                    <a:pt x="6964451" y="170040"/>
                  </a:lnTo>
                  <a:lnTo>
                    <a:pt x="6960921" y="161632"/>
                  </a:lnTo>
                  <a:lnTo>
                    <a:pt x="6953834" y="144818"/>
                  </a:lnTo>
                  <a:lnTo>
                    <a:pt x="6938111" y="127774"/>
                  </a:lnTo>
                  <a:lnTo>
                    <a:pt x="6916814" y="118122"/>
                  </a:lnTo>
                  <a:lnTo>
                    <a:pt x="6889458" y="115087"/>
                  </a:lnTo>
                  <a:lnTo>
                    <a:pt x="6864236" y="118414"/>
                  </a:lnTo>
                  <a:lnTo>
                    <a:pt x="6840398" y="128092"/>
                  </a:lnTo>
                  <a:lnTo>
                    <a:pt x="6820090" y="143725"/>
                  </a:lnTo>
                  <a:lnTo>
                    <a:pt x="6805409" y="164871"/>
                  </a:lnTo>
                  <a:lnTo>
                    <a:pt x="6804114" y="164871"/>
                  </a:lnTo>
                  <a:lnTo>
                    <a:pt x="6804114" y="124142"/>
                  </a:lnTo>
                  <a:lnTo>
                    <a:pt x="6752387" y="124142"/>
                  </a:lnTo>
                  <a:lnTo>
                    <a:pt x="6752387" y="470687"/>
                  </a:lnTo>
                  <a:lnTo>
                    <a:pt x="6806692" y="470687"/>
                  </a:lnTo>
                  <a:lnTo>
                    <a:pt x="6806692" y="231457"/>
                  </a:lnTo>
                  <a:lnTo>
                    <a:pt x="6813169" y="197637"/>
                  </a:lnTo>
                  <a:lnTo>
                    <a:pt x="6829323" y="176174"/>
                  </a:lnTo>
                  <a:lnTo>
                    <a:pt x="6850342" y="164909"/>
                  </a:lnTo>
                  <a:lnTo>
                    <a:pt x="6850570" y="164871"/>
                  </a:lnTo>
                  <a:lnTo>
                    <a:pt x="6871348" y="161632"/>
                  </a:lnTo>
                  <a:lnTo>
                    <a:pt x="6897446" y="168821"/>
                  </a:lnTo>
                  <a:lnTo>
                    <a:pt x="6911365" y="186601"/>
                  </a:lnTo>
                  <a:lnTo>
                    <a:pt x="6916915" y="209359"/>
                  </a:lnTo>
                  <a:lnTo>
                    <a:pt x="6917906" y="231457"/>
                  </a:lnTo>
                  <a:lnTo>
                    <a:pt x="6917906" y="470687"/>
                  </a:lnTo>
                  <a:lnTo>
                    <a:pt x="6972211" y="470687"/>
                  </a:lnTo>
                  <a:lnTo>
                    <a:pt x="6972211" y="231457"/>
                  </a:lnTo>
                  <a:lnTo>
                    <a:pt x="6978675" y="197637"/>
                  </a:lnTo>
                  <a:lnTo>
                    <a:pt x="6994842" y="176174"/>
                  </a:lnTo>
                  <a:lnTo>
                    <a:pt x="7006285" y="170040"/>
                  </a:lnTo>
                  <a:lnTo>
                    <a:pt x="7015861" y="164909"/>
                  </a:lnTo>
                  <a:lnTo>
                    <a:pt x="7036867" y="161632"/>
                  </a:lnTo>
                  <a:lnTo>
                    <a:pt x="7062965" y="168821"/>
                  </a:lnTo>
                  <a:lnTo>
                    <a:pt x="7076872" y="186601"/>
                  </a:lnTo>
                  <a:lnTo>
                    <a:pt x="7082422" y="209359"/>
                  </a:lnTo>
                  <a:lnTo>
                    <a:pt x="7083412" y="231457"/>
                  </a:lnTo>
                  <a:lnTo>
                    <a:pt x="7083412" y="470687"/>
                  </a:lnTo>
                  <a:lnTo>
                    <a:pt x="7137717" y="470687"/>
                  </a:lnTo>
                  <a:lnTo>
                    <a:pt x="7137717" y="224993"/>
                  </a:lnTo>
                  <a:close/>
                </a:path>
                <a:path w="12292965" h="589915">
                  <a:moveTo>
                    <a:pt x="10722483" y="9055"/>
                  </a:moveTo>
                  <a:lnTo>
                    <a:pt x="10665587" y="9055"/>
                  </a:lnTo>
                  <a:lnTo>
                    <a:pt x="10665587" y="197840"/>
                  </a:lnTo>
                  <a:lnTo>
                    <a:pt x="10507180" y="197840"/>
                  </a:lnTo>
                  <a:lnTo>
                    <a:pt x="10507180" y="9055"/>
                  </a:lnTo>
                  <a:lnTo>
                    <a:pt x="10450297" y="9055"/>
                  </a:lnTo>
                  <a:lnTo>
                    <a:pt x="10450297" y="470687"/>
                  </a:lnTo>
                  <a:lnTo>
                    <a:pt x="10507180" y="470687"/>
                  </a:lnTo>
                  <a:lnTo>
                    <a:pt x="10507180" y="248272"/>
                  </a:lnTo>
                  <a:lnTo>
                    <a:pt x="10665587" y="248272"/>
                  </a:lnTo>
                  <a:lnTo>
                    <a:pt x="10665587" y="470687"/>
                  </a:lnTo>
                  <a:lnTo>
                    <a:pt x="10722483" y="470687"/>
                  </a:lnTo>
                  <a:lnTo>
                    <a:pt x="10722483" y="248272"/>
                  </a:lnTo>
                  <a:lnTo>
                    <a:pt x="10722483" y="197840"/>
                  </a:lnTo>
                  <a:lnTo>
                    <a:pt x="10722483" y="9055"/>
                  </a:lnTo>
                  <a:close/>
                </a:path>
                <a:path w="12292965" h="589915">
                  <a:moveTo>
                    <a:pt x="11023117" y="281889"/>
                  </a:moveTo>
                  <a:lnTo>
                    <a:pt x="11022292" y="261200"/>
                  </a:lnTo>
                  <a:lnTo>
                    <a:pt x="11021263" y="235737"/>
                  </a:lnTo>
                  <a:lnTo>
                    <a:pt x="11012919" y="190779"/>
                  </a:lnTo>
                  <a:lnTo>
                    <a:pt x="10996663" y="157759"/>
                  </a:lnTo>
                  <a:lnTo>
                    <a:pt x="10993933" y="152196"/>
                  </a:lnTo>
                  <a:lnTo>
                    <a:pt x="10966221" y="130098"/>
                  </a:lnTo>
                  <a:lnTo>
                    <a:pt x="10966221" y="242455"/>
                  </a:lnTo>
                  <a:lnTo>
                    <a:pt x="10966221" y="261200"/>
                  </a:lnTo>
                  <a:lnTo>
                    <a:pt x="10842727" y="261200"/>
                  </a:lnTo>
                  <a:lnTo>
                    <a:pt x="10842727" y="248272"/>
                  </a:lnTo>
                  <a:lnTo>
                    <a:pt x="10844632" y="225399"/>
                  </a:lnTo>
                  <a:lnTo>
                    <a:pt x="10853077" y="195262"/>
                  </a:lnTo>
                  <a:lnTo>
                    <a:pt x="10872191" y="168986"/>
                  </a:lnTo>
                  <a:lnTo>
                    <a:pt x="10906087" y="157759"/>
                  </a:lnTo>
                  <a:lnTo>
                    <a:pt x="10935945" y="165531"/>
                  </a:lnTo>
                  <a:lnTo>
                    <a:pt x="10954347" y="185559"/>
                  </a:lnTo>
                  <a:lnTo>
                    <a:pt x="10963643" y="212852"/>
                  </a:lnTo>
                  <a:lnTo>
                    <a:pt x="10966221" y="242455"/>
                  </a:lnTo>
                  <a:lnTo>
                    <a:pt x="10966221" y="130098"/>
                  </a:lnTo>
                  <a:lnTo>
                    <a:pt x="10960138" y="125234"/>
                  </a:lnTo>
                  <a:lnTo>
                    <a:pt x="10907382" y="115087"/>
                  </a:lnTo>
                  <a:lnTo>
                    <a:pt x="10861192" y="122961"/>
                  </a:lnTo>
                  <a:lnTo>
                    <a:pt x="10827957" y="144424"/>
                  </a:lnTo>
                  <a:lnTo>
                    <a:pt x="10805643" y="176263"/>
                  </a:lnTo>
                  <a:lnTo>
                    <a:pt x="10792206" y="215277"/>
                  </a:lnTo>
                  <a:lnTo>
                    <a:pt x="10785640" y="258229"/>
                  </a:lnTo>
                  <a:lnTo>
                    <a:pt x="10783900" y="301929"/>
                  </a:lnTo>
                  <a:lnTo>
                    <a:pt x="10788218" y="366356"/>
                  </a:lnTo>
                  <a:lnTo>
                    <a:pt x="10801655" y="416191"/>
                  </a:lnTo>
                  <a:lnTo>
                    <a:pt x="10824959" y="451599"/>
                  </a:lnTo>
                  <a:lnTo>
                    <a:pt x="10858881" y="472719"/>
                  </a:lnTo>
                  <a:lnTo>
                    <a:pt x="10904157" y="479729"/>
                  </a:lnTo>
                  <a:lnTo>
                    <a:pt x="10962437" y="465721"/>
                  </a:lnTo>
                  <a:lnTo>
                    <a:pt x="10992764" y="437057"/>
                  </a:lnTo>
                  <a:lnTo>
                    <a:pt x="10997984" y="432130"/>
                  </a:lnTo>
                  <a:lnTo>
                    <a:pt x="11015713" y="391629"/>
                  </a:lnTo>
                  <a:lnTo>
                    <a:pt x="11020527" y="356895"/>
                  </a:lnTo>
                  <a:lnTo>
                    <a:pt x="10966221" y="356895"/>
                  </a:lnTo>
                  <a:lnTo>
                    <a:pt x="10964304" y="380606"/>
                  </a:lnTo>
                  <a:lnTo>
                    <a:pt x="10956201" y="406920"/>
                  </a:lnTo>
                  <a:lnTo>
                    <a:pt x="10938408" y="428256"/>
                  </a:lnTo>
                  <a:lnTo>
                    <a:pt x="10907382" y="437057"/>
                  </a:lnTo>
                  <a:lnTo>
                    <a:pt x="10868889" y="423799"/>
                  </a:lnTo>
                  <a:lnTo>
                    <a:pt x="10849127" y="390588"/>
                  </a:lnTo>
                  <a:lnTo>
                    <a:pt x="10841838" y="347319"/>
                  </a:lnTo>
                  <a:lnTo>
                    <a:pt x="10840796" y="303872"/>
                  </a:lnTo>
                  <a:lnTo>
                    <a:pt x="11023117" y="303872"/>
                  </a:lnTo>
                  <a:lnTo>
                    <a:pt x="11023117" y="281889"/>
                  </a:lnTo>
                  <a:close/>
                </a:path>
                <a:path w="12292965" h="589915">
                  <a:moveTo>
                    <a:pt x="11140123" y="124142"/>
                  </a:moveTo>
                  <a:lnTo>
                    <a:pt x="11085817" y="124142"/>
                  </a:lnTo>
                  <a:lnTo>
                    <a:pt x="11085817" y="470687"/>
                  </a:lnTo>
                  <a:lnTo>
                    <a:pt x="11140123" y="470687"/>
                  </a:lnTo>
                  <a:lnTo>
                    <a:pt x="11140123" y="124142"/>
                  </a:lnTo>
                  <a:close/>
                </a:path>
                <a:path w="12292965" h="589915">
                  <a:moveTo>
                    <a:pt x="11140123" y="9055"/>
                  </a:moveTo>
                  <a:lnTo>
                    <a:pt x="11085817" y="9055"/>
                  </a:lnTo>
                  <a:lnTo>
                    <a:pt x="11085817" y="71120"/>
                  </a:lnTo>
                  <a:lnTo>
                    <a:pt x="11140123" y="71120"/>
                  </a:lnTo>
                  <a:lnTo>
                    <a:pt x="11140123" y="9055"/>
                  </a:lnTo>
                  <a:close/>
                </a:path>
                <a:path w="12292965" h="589915">
                  <a:moveTo>
                    <a:pt x="11412957" y="124142"/>
                  </a:moveTo>
                  <a:lnTo>
                    <a:pt x="11204131" y="124142"/>
                  </a:lnTo>
                  <a:lnTo>
                    <a:pt x="11204131" y="170688"/>
                  </a:lnTo>
                  <a:lnTo>
                    <a:pt x="11353483" y="170688"/>
                  </a:lnTo>
                  <a:lnTo>
                    <a:pt x="11196371" y="428015"/>
                  </a:lnTo>
                  <a:lnTo>
                    <a:pt x="11196371" y="470687"/>
                  </a:lnTo>
                  <a:lnTo>
                    <a:pt x="11411674" y="470687"/>
                  </a:lnTo>
                  <a:lnTo>
                    <a:pt x="11411674" y="424129"/>
                  </a:lnTo>
                  <a:lnTo>
                    <a:pt x="11257788" y="424129"/>
                  </a:lnTo>
                  <a:lnTo>
                    <a:pt x="11412957" y="169392"/>
                  </a:lnTo>
                  <a:lnTo>
                    <a:pt x="11412957" y="124142"/>
                  </a:lnTo>
                  <a:close/>
                </a:path>
                <a:path w="12292965" h="589915">
                  <a:moveTo>
                    <a:pt x="11694198" y="124142"/>
                  </a:moveTo>
                  <a:lnTo>
                    <a:pt x="11639893" y="124142"/>
                  </a:lnTo>
                  <a:lnTo>
                    <a:pt x="11639893" y="363359"/>
                  </a:lnTo>
                  <a:lnTo>
                    <a:pt x="11633276" y="395274"/>
                  </a:lnTo>
                  <a:lnTo>
                    <a:pt x="11616538" y="416941"/>
                  </a:lnTo>
                  <a:lnTo>
                    <a:pt x="11594351" y="429272"/>
                  </a:lnTo>
                  <a:lnTo>
                    <a:pt x="11571364" y="433184"/>
                  </a:lnTo>
                  <a:lnTo>
                    <a:pt x="11542649" y="425996"/>
                  </a:lnTo>
                  <a:lnTo>
                    <a:pt x="11527396" y="408216"/>
                  </a:lnTo>
                  <a:lnTo>
                    <a:pt x="11521364" y="385445"/>
                  </a:lnTo>
                  <a:lnTo>
                    <a:pt x="11520284" y="363359"/>
                  </a:lnTo>
                  <a:lnTo>
                    <a:pt x="11520284" y="124142"/>
                  </a:lnTo>
                  <a:lnTo>
                    <a:pt x="11465966" y="124142"/>
                  </a:lnTo>
                  <a:lnTo>
                    <a:pt x="11465966" y="369824"/>
                  </a:lnTo>
                  <a:lnTo>
                    <a:pt x="11467389" y="404456"/>
                  </a:lnTo>
                  <a:lnTo>
                    <a:pt x="11477371" y="440296"/>
                  </a:lnTo>
                  <a:lnTo>
                    <a:pt x="11504435" y="468376"/>
                  </a:lnTo>
                  <a:lnTo>
                    <a:pt x="11557140" y="479729"/>
                  </a:lnTo>
                  <a:lnTo>
                    <a:pt x="11582362" y="476402"/>
                  </a:lnTo>
                  <a:lnTo>
                    <a:pt x="11606200" y="466725"/>
                  </a:lnTo>
                  <a:lnTo>
                    <a:pt x="11626507" y="451091"/>
                  </a:lnTo>
                  <a:lnTo>
                    <a:pt x="11638940" y="433184"/>
                  </a:lnTo>
                  <a:lnTo>
                    <a:pt x="11641188" y="429945"/>
                  </a:lnTo>
                  <a:lnTo>
                    <a:pt x="11642471" y="429945"/>
                  </a:lnTo>
                  <a:lnTo>
                    <a:pt x="11642471" y="470687"/>
                  </a:lnTo>
                  <a:lnTo>
                    <a:pt x="11694198" y="470687"/>
                  </a:lnTo>
                  <a:lnTo>
                    <a:pt x="11694198" y="429945"/>
                  </a:lnTo>
                  <a:lnTo>
                    <a:pt x="11694198" y="124142"/>
                  </a:lnTo>
                  <a:close/>
                </a:path>
                <a:path w="12292965" h="589915">
                  <a:moveTo>
                    <a:pt x="11993550" y="224993"/>
                  </a:moveTo>
                  <a:lnTo>
                    <a:pt x="11984139" y="161632"/>
                  </a:lnTo>
                  <a:lnTo>
                    <a:pt x="11955094" y="126441"/>
                  </a:lnTo>
                  <a:lnTo>
                    <a:pt x="11902377" y="115087"/>
                  </a:lnTo>
                  <a:lnTo>
                    <a:pt x="11877154" y="118414"/>
                  </a:lnTo>
                  <a:lnTo>
                    <a:pt x="11853329" y="128092"/>
                  </a:lnTo>
                  <a:lnTo>
                    <a:pt x="11833009" y="143725"/>
                  </a:lnTo>
                  <a:lnTo>
                    <a:pt x="11818328" y="164871"/>
                  </a:lnTo>
                  <a:lnTo>
                    <a:pt x="11817045" y="164871"/>
                  </a:lnTo>
                  <a:lnTo>
                    <a:pt x="11817045" y="124142"/>
                  </a:lnTo>
                  <a:lnTo>
                    <a:pt x="11765318" y="124142"/>
                  </a:lnTo>
                  <a:lnTo>
                    <a:pt x="11765318" y="470687"/>
                  </a:lnTo>
                  <a:lnTo>
                    <a:pt x="11819623" y="470687"/>
                  </a:lnTo>
                  <a:lnTo>
                    <a:pt x="11819623" y="231457"/>
                  </a:lnTo>
                  <a:lnTo>
                    <a:pt x="11826240" y="199555"/>
                  </a:lnTo>
                  <a:lnTo>
                    <a:pt x="11842991" y="177876"/>
                  </a:lnTo>
                  <a:lnTo>
                    <a:pt x="11865178" y="165544"/>
                  </a:lnTo>
                  <a:lnTo>
                    <a:pt x="11869128" y="164871"/>
                  </a:lnTo>
                  <a:lnTo>
                    <a:pt x="11888153" y="161632"/>
                  </a:lnTo>
                  <a:lnTo>
                    <a:pt x="11916867" y="168808"/>
                  </a:lnTo>
                  <a:lnTo>
                    <a:pt x="11932120" y="186601"/>
                  </a:lnTo>
                  <a:lnTo>
                    <a:pt x="11938165" y="209359"/>
                  </a:lnTo>
                  <a:lnTo>
                    <a:pt x="11939232" y="231457"/>
                  </a:lnTo>
                  <a:lnTo>
                    <a:pt x="11939232" y="470687"/>
                  </a:lnTo>
                  <a:lnTo>
                    <a:pt x="11993550" y="470687"/>
                  </a:lnTo>
                  <a:lnTo>
                    <a:pt x="11993550" y="224993"/>
                  </a:lnTo>
                  <a:close/>
                </a:path>
                <a:path w="12292965" h="589915">
                  <a:moveTo>
                    <a:pt x="12292889" y="124142"/>
                  </a:moveTo>
                  <a:lnTo>
                    <a:pt x="12241809" y="124142"/>
                  </a:lnTo>
                  <a:lnTo>
                    <a:pt x="12241809" y="297408"/>
                  </a:lnTo>
                  <a:lnTo>
                    <a:pt x="12239168" y="347205"/>
                  </a:lnTo>
                  <a:lnTo>
                    <a:pt x="12228881" y="387438"/>
                  </a:lnTo>
                  <a:lnTo>
                    <a:pt x="12207443" y="414324"/>
                  </a:lnTo>
                  <a:lnTo>
                    <a:pt x="12171337" y="424129"/>
                  </a:lnTo>
                  <a:lnTo>
                    <a:pt x="12138635" y="412242"/>
                  </a:lnTo>
                  <a:lnTo>
                    <a:pt x="12119623" y="381863"/>
                  </a:lnTo>
                  <a:lnTo>
                    <a:pt x="12110796" y="340931"/>
                  </a:lnTo>
                  <a:lnTo>
                    <a:pt x="12108625" y="297408"/>
                  </a:lnTo>
                  <a:lnTo>
                    <a:pt x="12111533" y="241274"/>
                  </a:lnTo>
                  <a:lnTo>
                    <a:pt x="12121642" y="198488"/>
                  </a:lnTo>
                  <a:lnTo>
                    <a:pt x="12141086" y="171208"/>
                  </a:lnTo>
                  <a:lnTo>
                    <a:pt x="12171985" y="161632"/>
                  </a:lnTo>
                  <a:lnTo>
                    <a:pt x="12207723" y="173393"/>
                  </a:lnTo>
                  <a:lnTo>
                    <a:pt x="12228970" y="204304"/>
                  </a:lnTo>
                  <a:lnTo>
                    <a:pt x="12239181" y="247827"/>
                  </a:lnTo>
                  <a:lnTo>
                    <a:pt x="12241809" y="297408"/>
                  </a:lnTo>
                  <a:lnTo>
                    <a:pt x="12241809" y="124142"/>
                  </a:lnTo>
                  <a:lnTo>
                    <a:pt x="12241162" y="124142"/>
                  </a:lnTo>
                  <a:lnTo>
                    <a:pt x="12241162" y="168097"/>
                  </a:lnTo>
                  <a:lnTo>
                    <a:pt x="12239879" y="168097"/>
                  </a:lnTo>
                  <a:lnTo>
                    <a:pt x="12214009" y="131165"/>
                  </a:lnTo>
                  <a:lnTo>
                    <a:pt x="12164873" y="115087"/>
                  </a:lnTo>
                  <a:lnTo>
                    <a:pt x="12119343" y="125044"/>
                  </a:lnTo>
                  <a:lnTo>
                    <a:pt x="12087073" y="152260"/>
                  </a:lnTo>
                  <a:lnTo>
                    <a:pt x="12066232" y="192735"/>
                  </a:lnTo>
                  <a:lnTo>
                    <a:pt x="12055056" y="242443"/>
                  </a:lnTo>
                  <a:lnTo>
                    <a:pt x="12051729" y="297408"/>
                  </a:lnTo>
                  <a:lnTo>
                    <a:pt x="12053214" y="333057"/>
                  </a:lnTo>
                  <a:lnTo>
                    <a:pt x="12060466" y="378231"/>
                  </a:lnTo>
                  <a:lnTo>
                    <a:pt x="12077713" y="422910"/>
                  </a:lnTo>
                  <a:lnTo>
                    <a:pt x="12109171" y="457073"/>
                  </a:lnTo>
                  <a:lnTo>
                    <a:pt x="12159056" y="470687"/>
                  </a:lnTo>
                  <a:lnTo>
                    <a:pt x="12184012" y="467499"/>
                  </a:lnTo>
                  <a:lnTo>
                    <a:pt x="12206415" y="458317"/>
                  </a:lnTo>
                  <a:lnTo>
                    <a:pt x="12224703" y="443674"/>
                  </a:lnTo>
                  <a:lnTo>
                    <a:pt x="12237288" y="424129"/>
                  </a:lnTo>
                  <a:lnTo>
                    <a:pt x="12238584" y="424129"/>
                  </a:lnTo>
                  <a:lnTo>
                    <a:pt x="12238546" y="470687"/>
                  </a:lnTo>
                  <a:lnTo>
                    <a:pt x="12231154" y="517156"/>
                  </a:lnTo>
                  <a:lnTo>
                    <a:pt x="12171337" y="546976"/>
                  </a:lnTo>
                  <a:lnTo>
                    <a:pt x="12151017" y="544563"/>
                  </a:lnTo>
                  <a:lnTo>
                    <a:pt x="12133847" y="536867"/>
                  </a:lnTo>
                  <a:lnTo>
                    <a:pt x="12121515" y="523240"/>
                  </a:lnTo>
                  <a:lnTo>
                    <a:pt x="12115737" y="503008"/>
                  </a:lnTo>
                  <a:lnTo>
                    <a:pt x="12061431" y="503008"/>
                  </a:lnTo>
                  <a:lnTo>
                    <a:pt x="12079757" y="553097"/>
                  </a:lnTo>
                  <a:lnTo>
                    <a:pt x="12113489" y="578815"/>
                  </a:lnTo>
                  <a:lnTo>
                    <a:pt x="12149633" y="588289"/>
                  </a:lnTo>
                  <a:lnTo>
                    <a:pt x="12175223" y="589648"/>
                  </a:lnTo>
                  <a:lnTo>
                    <a:pt x="12214035" y="584923"/>
                  </a:lnTo>
                  <a:lnTo>
                    <a:pt x="12267717" y="546976"/>
                  </a:lnTo>
                  <a:lnTo>
                    <a:pt x="12287301" y="503085"/>
                  </a:lnTo>
                  <a:lnTo>
                    <a:pt x="12292889" y="448703"/>
                  </a:lnTo>
                  <a:lnTo>
                    <a:pt x="12292889" y="168097"/>
                  </a:lnTo>
                  <a:lnTo>
                    <a:pt x="12292889" y="1241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DB7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1645" y="1599956"/>
              <a:ext cx="5624918" cy="6370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877" y="757565"/>
              <a:ext cx="7073595" cy="5224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DB7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59573" y="6963193"/>
              <a:ext cx="12292965" cy="589915"/>
            </a:xfrm>
            <a:custGeom>
              <a:avLst/>
              <a:gdLst/>
              <a:ahLst/>
              <a:cxnLst/>
              <a:rect l="l" t="t" r="r" b="b"/>
              <a:pathLst>
                <a:path w="12292965" h="589915">
                  <a:moveTo>
                    <a:pt x="456450" y="9042"/>
                  </a:moveTo>
                  <a:lnTo>
                    <a:pt x="399554" y="9042"/>
                  </a:lnTo>
                  <a:lnTo>
                    <a:pt x="329082" y="386626"/>
                  </a:lnTo>
                  <a:lnTo>
                    <a:pt x="327799" y="386626"/>
                  </a:lnTo>
                  <a:lnTo>
                    <a:pt x="277698" y="96977"/>
                  </a:lnTo>
                  <a:lnTo>
                    <a:pt x="262496" y="9042"/>
                  </a:lnTo>
                  <a:lnTo>
                    <a:pt x="193967" y="9042"/>
                  </a:lnTo>
                  <a:lnTo>
                    <a:pt x="128663" y="386626"/>
                  </a:lnTo>
                  <a:lnTo>
                    <a:pt x="127368" y="386626"/>
                  </a:lnTo>
                  <a:lnTo>
                    <a:pt x="56896" y="9042"/>
                  </a:lnTo>
                  <a:lnTo>
                    <a:pt x="0" y="9042"/>
                  </a:lnTo>
                  <a:lnTo>
                    <a:pt x="91808" y="470674"/>
                  </a:lnTo>
                  <a:lnTo>
                    <a:pt x="160985" y="470674"/>
                  </a:lnTo>
                  <a:lnTo>
                    <a:pt x="175958" y="386626"/>
                  </a:lnTo>
                  <a:lnTo>
                    <a:pt x="227584" y="96977"/>
                  </a:lnTo>
                  <a:lnTo>
                    <a:pt x="228879" y="96977"/>
                  </a:lnTo>
                  <a:lnTo>
                    <a:pt x="292239" y="470674"/>
                  </a:lnTo>
                  <a:lnTo>
                    <a:pt x="361416" y="470674"/>
                  </a:lnTo>
                  <a:lnTo>
                    <a:pt x="378714" y="386626"/>
                  </a:lnTo>
                  <a:lnTo>
                    <a:pt x="456450" y="9042"/>
                  </a:lnTo>
                  <a:close/>
                </a:path>
                <a:path w="12292965" h="589915">
                  <a:moveTo>
                    <a:pt x="728637" y="432523"/>
                  </a:moveTo>
                  <a:lnTo>
                    <a:pt x="726059" y="434467"/>
                  </a:lnTo>
                  <a:lnTo>
                    <a:pt x="722820" y="435762"/>
                  </a:lnTo>
                  <a:lnTo>
                    <a:pt x="715708" y="435762"/>
                  </a:lnTo>
                  <a:lnTo>
                    <a:pt x="705713" y="433514"/>
                  </a:lnTo>
                  <a:lnTo>
                    <a:pt x="702805" y="429945"/>
                  </a:lnTo>
                  <a:lnTo>
                    <a:pt x="700760" y="427443"/>
                  </a:lnTo>
                  <a:lnTo>
                    <a:pt x="699071" y="418592"/>
                  </a:lnTo>
                  <a:lnTo>
                    <a:pt x="698906" y="407962"/>
                  </a:lnTo>
                  <a:lnTo>
                    <a:pt x="698906" y="281889"/>
                  </a:lnTo>
                  <a:lnTo>
                    <a:pt x="698906" y="214642"/>
                  </a:lnTo>
                  <a:lnTo>
                    <a:pt x="688022" y="157746"/>
                  </a:lnTo>
                  <a:lnTo>
                    <a:pt x="654443" y="125552"/>
                  </a:lnTo>
                  <a:lnTo>
                    <a:pt x="593521" y="115074"/>
                  </a:lnTo>
                  <a:lnTo>
                    <a:pt x="540410" y="121856"/>
                  </a:lnTo>
                  <a:lnTo>
                    <a:pt x="504291" y="142633"/>
                  </a:lnTo>
                  <a:lnTo>
                    <a:pt x="483679" y="178092"/>
                  </a:lnTo>
                  <a:lnTo>
                    <a:pt x="477139" y="228866"/>
                  </a:lnTo>
                  <a:lnTo>
                    <a:pt x="531444" y="228866"/>
                  </a:lnTo>
                  <a:lnTo>
                    <a:pt x="531444" y="225640"/>
                  </a:lnTo>
                  <a:lnTo>
                    <a:pt x="532371" y="209588"/>
                  </a:lnTo>
                  <a:lnTo>
                    <a:pt x="538873" y="186855"/>
                  </a:lnTo>
                  <a:lnTo>
                    <a:pt x="556539" y="166547"/>
                  </a:lnTo>
                  <a:lnTo>
                    <a:pt x="590931" y="157746"/>
                  </a:lnTo>
                  <a:lnTo>
                    <a:pt x="614883" y="161099"/>
                  </a:lnTo>
                  <a:lnTo>
                    <a:pt x="632307" y="170929"/>
                  </a:lnTo>
                  <a:lnTo>
                    <a:pt x="642924" y="186944"/>
                  </a:lnTo>
                  <a:lnTo>
                    <a:pt x="646531" y="208826"/>
                  </a:lnTo>
                  <a:lnTo>
                    <a:pt x="645998" y="227291"/>
                  </a:lnTo>
                  <a:lnTo>
                    <a:pt x="644588" y="231978"/>
                  </a:lnTo>
                  <a:lnTo>
                    <a:pt x="644588" y="281889"/>
                  </a:lnTo>
                  <a:lnTo>
                    <a:pt x="644588" y="371106"/>
                  </a:lnTo>
                  <a:lnTo>
                    <a:pt x="638759" y="396697"/>
                  </a:lnTo>
                  <a:lnTo>
                    <a:pt x="623252" y="417664"/>
                  </a:lnTo>
                  <a:lnTo>
                    <a:pt x="600938" y="431850"/>
                  </a:lnTo>
                  <a:lnTo>
                    <a:pt x="574763" y="437057"/>
                  </a:lnTo>
                  <a:lnTo>
                    <a:pt x="551535" y="432765"/>
                  </a:lnTo>
                  <a:lnTo>
                    <a:pt x="536371" y="420649"/>
                  </a:lnTo>
                  <a:lnTo>
                    <a:pt x="528116" y="401878"/>
                  </a:lnTo>
                  <a:lnTo>
                    <a:pt x="525627" y="377571"/>
                  </a:lnTo>
                  <a:lnTo>
                    <a:pt x="527304" y="357708"/>
                  </a:lnTo>
                  <a:lnTo>
                    <a:pt x="552132" y="322618"/>
                  </a:lnTo>
                  <a:lnTo>
                    <a:pt x="599567" y="304203"/>
                  </a:lnTo>
                  <a:lnTo>
                    <a:pt x="624586" y="294982"/>
                  </a:lnTo>
                  <a:lnTo>
                    <a:pt x="644588" y="281889"/>
                  </a:lnTo>
                  <a:lnTo>
                    <a:pt x="644588" y="231978"/>
                  </a:lnTo>
                  <a:lnTo>
                    <a:pt x="641845" y="241071"/>
                  </a:lnTo>
                  <a:lnTo>
                    <a:pt x="630161" y="251841"/>
                  </a:lnTo>
                  <a:lnTo>
                    <a:pt x="607098" y="261200"/>
                  </a:lnTo>
                  <a:lnTo>
                    <a:pt x="534035" y="283184"/>
                  </a:lnTo>
                  <a:lnTo>
                    <a:pt x="505002" y="296964"/>
                  </a:lnTo>
                  <a:lnTo>
                    <a:pt x="484644" y="317690"/>
                  </a:lnTo>
                  <a:lnTo>
                    <a:pt x="472655" y="345097"/>
                  </a:lnTo>
                  <a:lnTo>
                    <a:pt x="468731" y="378866"/>
                  </a:lnTo>
                  <a:lnTo>
                    <a:pt x="474383" y="420814"/>
                  </a:lnTo>
                  <a:lnTo>
                    <a:pt x="491680" y="452577"/>
                  </a:lnTo>
                  <a:lnTo>
                    <a:pt x="521093" y="472706"/>
                  </a:lnTo>
                  <a:lnTo>
                    <a:pt x="563130" y="479729"/>
                  </a:lnTo>
                  <a:lnTo>
                    <a:pt x="587616" y="476326"/>
                  </a:lnTo>
                  <a:lnTo>
                    <a:pt x="610641" y="466483"/>
                  </a:lnTo>
                  <a:lnTo>
                    <a:pt x="630770" y="450824"/>
                  </a:lnTo>
                  <a:lnTo>
                    <a:pt x="641159" y="437057"/>
                  </a:lnTo>
                  <a:lnTo>
                    <a:pt x="646531" y="429945"/>
                  </a:lnTo>
                  <a:lnTo>
                    <a:pt x="647827" y="429945"/>
                  </a:lnTo>
                  <a:lnTo>
                    <a:pt x="653503" y="455739"/>
                  </a:lnTo>
                  <a:lnTo>
                    <a:pt x="665607" y="468972"/>
                  </a:lnTo>
                  <a:lnTo>
                    <a:pt x="681101" y="473862"/>
                  </a:lnTo>
                  <a:lnTo>
                    <a:pt x="696963" y="474548"/>
                  </a:lnTo>
                  <a:lnTo>
                    <a:pt x="706996" y="474141"/>
                  </a:lnTo>
                  <a:lnTo>
                    <a:pt x="716191" y="473189"/>
                  </a:lnTo>
                  <a:lnTo>
                    <a:pt x="723684" y="472109"/>
                  </a:lnTo>
                  <a:lnTo>
                    <a:pt x="728637" y="471322"/>
                  </a:lnTo>
                  <a:lnTo>
                    <a:pt x="728637" y="435762"/>
                  </a:lnTo>
                  <a:lnTo>
                    <a:pt x="728637" y="432523"/>
                  </a:lnTo>
                  <a:close/>
                </a:path>
                <a:path w="12292965" h="589915">
                  <a:moveTo>
                    <a:pt x="927125" y="118960"/>
                  </a:moveTo>
                  <a:lnTo>
                    <a:pt x="921943" y="116370"/>
                  </a:lnTo>
                  <a:lnTo>
                    <a:pt x="914184" y="115074"/>
                  </a:lnTo>
                  <a:lnTo>
                    <a:pt x="903198" y="115074"/>
                  </a:lnTo>
                  <a:lnTo>
                    <a:pt x="877023" y="119938"/>
                  </a:lnTo>
                  <a:lnTo>
                    <a:pt x="856729" y="133108"/>
                  </a:lnTo>
                  <a:lnTo>
                    <a:pt x="840917" y="152450"/>
                  </a:lnTo>
                  <a:lnTo>
                    <a:pt x="828205" y="175856"/>
                  </a:lnTo>
                  <a:lnTo>
                    <a:pt x="826909" y="175856"/>
                  </a:lnTo>
                  <a:lnTo>
                    <a:pt x="826909" y="124129"/>
                  </a:lnTo>
                  <a:lnTo>
                    <a:pt x="772591" y="124129"/>
                  </a:lnTo>
                  <a:lnTo>
                    <a:pt x="772591" y="470674"/>
                  </a:lnTo>
                  <a:lnTo>
                    <a:pt x="826909" y="470674"/>
                  </a:lnTo>
                  <a:lnTo>
                    <a:pt x="826909" y="251498"/>
                  </a:lnTo>
                  <a:lnTo>
                    <a:pt x="834199" y="214668"/>
                  </a:lnTo>
                  <a:lnTo>
                    <a:pt x="852284" y="189115"/>
                  </a:lnTo>
                  <a:lnTo>
                    <a:pt x="872909" y="175856"/>
                  </a:lnTo>
                  <a:lnTo>
                    <a:pt x="875461" y="174231"/>
                  </a:lnTo>
                  <a:lnTo>
                    <a:pt x="898029" y="169392"/>
                  </a:lnTo>
                  <a:lnTo>
                    <a:pt x="909205" y="169710"/>
                  </a:lnTo>
                  <a:lnTo>
                    <a:pt x="917168" y="170446"/>
                  </a:lnTo>
                  <a:lnTo>
                    <a:pt x="927125" y="171970"/>
                  </a:lnTo>
                  <a:lnTo>
                    <a:pt x="927125" y="169392"/>
                  </a:lnTo>
                  <a:lnTo>
                    <a:pt x="927125" y="118960"/>
                  </a:lnTo>
                  <a:close/>
                </a:path>
                <a:path w="12292965" h="589915">
                  <a:moveTo>
                    <a:pt x="1354467" y="224993"/>
                  </a:moveTo>
                  <a:lnTo>
                    <a:pt x="1345044" y="161632"/>
                  </a:lnTo>
                  <a:lnTo>
                    <a:pt x="1315999" y="126441"/>
                  </a:lnTo>
                  <a:lnTo>
                    <a:pt x="1263307" y="115074"/>
                  </a:lnTo>
                  <a:lnTo>
                    <a:pt x="1237373" y="119392"/>
                  </a:lnTo>
                  <a:lnTo>
                    <a:pt x="1214488" y="131165"/>
                  </a:lnTo>
                  <a:lnTo>
                    <a:pt x="1195476" y="148640"/>
                  </a:lnTo>
                  <a:lnTo>
                    <a:pt x="1181201" y="170040"/>
                  </a:lnTo>
                  <a:lnTo>
                    <a:pt x="1177658" y="161632"/>
                  </a:lnTo>
                  <a:lnTo>
                    <a:pt x="1170571" y="144818"/>
                  </a:lnTo>
                  <a:lnTo>
                    <a:pt x="1154849" y="127774"/>
                  </a:lnTo>
                  <a:lnTo>
                    <a:pt x="1133551" y="118122"/>
                  </a:lnTo>
                  <a:lnTo>
                    <a:pt x="1106208" y="115074"/>
                  </a:lnTo>
                  <a:lnTo>
                    <a:pt x="1080973" y="118402"/>
                  </a:lnTo>
                  <a:lnTo>
                    <a:pt x="1057135" y="128092"/>
                  </a:lnTo>
                  <a:lnTo>
                    <a:pt x="1036828" y="143725"/>
                  </a:lnTo>
                  <a:lnTo>
                    <a:pt x="1022159" y="164858"/>
                  </a:lnTo>
                  <a:lnTo>
                    <a:pt x="1020864" y="164858"/>
                  </a:lnTo>
                  <a:lnTo>
                    <a:pt x="1020864" y="124129"/>
                  </a:lnTo>
                  <a:lnTo>
                    <a:pt x="969137" y="124129"/>
                  </a:lnTo>
                  <a:lnTo>
                    <a:pt x="969137" y="470674"/>
                  </a:lnTo>
                  <a:lnTo>
                    <a:pt x="1023442" y="470674"/>
                  </a:lnTo>
                  <a:lnTo>
                    <a:pt x="1023442" y="231457"/>
                  </a:lnTo>
                  <a:lnTo>
                    <a:pt x="1029906" y="197637"/>
                  </a:lnTo>
                  <a:lnTo>
                    <a:pt x="1046073" y="176187"/>
                  </a:lnTo>
                  <a:lnTo>
                    <a:pt x="1067079" y="164909"/>
                  </a:lnTo>
                  <a:lnTo>
                    <a:pt x="1067384" y="164858"/>
                  </a:lnTo>
                  <a:lnTo>
                    <a:pt x="1088097" y="161632"/>
                  </a:lnTo>
                  <a:lnTo>
                    <a:pt x="1114183" y="168821"/>
                  </a:lnTo>
                  <a:lnTo>
                    <a:pt x="1128102" y="186613"/>
                  </a:lnTo>
                  <a:lnTo>
                    <a:pt x="1133652" y="209372"/>
                  </a:lnTo>
                  <a:lnTo>
                    <a:pt x="1134656" y="231457"/>
                  </a:lnTo>
                  <a:lnTo>
                    <a:pt x="1134656" y="470674"/>
                  </a:lnTo>
                  <a:lnTo>
                    <a:pt x="1188961" y="470674"/>
                  </a:lnTo>
                  <a:lnTo>
                    <a:pt x="1188961" y="231457"/>
                  </a:lnTo>
                  <a:lnTo>
                    <a:pt x="1195425" y="197637"/>
                  </a:lnTo>
                  <a:lnTo>
                    <a:pt x="1211580" y="176187"/>
                  </a:lnTo>
                  <a:lnTo>
                    <a:pt x="1223022" y="170040"/>
                  </a:lnTo>
                  <a:lnTo>
                    <a:pt x="1232598" y="164909"/>
                  </a:lnTo>
                  <a:lnTo>
                    <a:pt x="1253617" y="161632"/>
                  </a:lnTo>
                  <a:lnTo>
                    <a:pt x="1279702" y="168821"/>
                  </a:lnTo>
                  <a:lnTo>
                    <a:pt x="1293609" y="186613"/>
                  </a:lnTo>
                  <a:lnTo>
                    <a:pt x="1299159" y="209372"/>
                  </a:lnTo>
                  <a:lnTo>
                    <a:pt x="1300162" y="231457"/>
                  </a:lnTo>
                  <a:lnTo>
                    <a:pt x="1300162" y="470674"/>
                  </a:lnTo>
                  <a:lnTo>
                    <a:pt x="1354467" y="470674"/>
                  </a:lnTo>
                  <a:lnTo>
                    <a:pt x="1354467" y="224993"/>
                  </a:lnTo>
                  <a:close/>
                </a:path>
                <a:path w="12292965" h="589915">
                  <a:moveTo>
                    <a:pt x="1807679" y="124129"/>
                  </a:moveTo>
                  <a:lnTo>
                    <a:pt x="1750783" y="124129"/>
                  </a:lnTo>
                  <a:lnTo>
                    <a:pt x="1697126" y="407314"/>
                  </a:lnTo>
                  <a:lnTo>
                    <a:pt x="1695831" y="407314"/>
                  </a:lnTo>
                  <a:lnTo>
                    <a:pt x="1651152" y="187490"/>
                  </a:lnTo>
                  <a:lnTo>
                    <a:pt x="1638287" y="124129"/>
                  </a:lnTo>
                  <a:lnTo>
                    <a:pt x="1574279" y="124129"/>
                  </a:lnTo>
                  <a:lnTo>
                    <a:pt x="1515452" y="407314"/>
                  </a:lnTo>
                  <a:lnTo>
                    <a:pt x="1514157" y="407314"/>
                  </a:lnTo>
                  <a:lnTo>
                    <a:pt x="1458556" y="124129"/>
                  </a:lnTo>
                  <a:lnTo>
                    <a:pt x="1401660" y="124129"/>
                  </a:lnTo>
                  <a:lnTo>
                    <a:pt x="1482483" y="470674"/>
                  </a:lnTo>
                  <a:lnTo>
                    <a:pt x="1545844" y="470674"/>
                  </a:lnTo>
                  <a:lnTo>
                    <a:pt x="1558848" y="407314"/>
                  </a:lnTo>
                  <a:lnTo>
                    <a:pt x="1604022" y="187490"/>
                  </a:lnTo>
                  <a:lnTo>
                    <a:pt x="1605318" y="187490"/>
                  </a:lnTo>
                  <a:lnTo>
                    <a:pt x="1666087" y="470674"/>
                  </a:lnTo>
                  <a:lnTo>
                    <a:pt x="1725574" y="470674"/>
                  </a:lnTo>
                  <a:lnTo>
                    <a:pt x="1740585" y="407314"/>
                  </a:lnTo>
                  <a:lnTo>
                    <a:pt x="1807679" y="124129"/>
                  </a:lnTo>
                  <a:close/>
                </a:path>
                <a:path w="12292965" h="589915">
                  <a:moveTo>
                    <a:pt x="2092807" y="432523"/>
                  </a:moveTo>
                  <a:lnTo>
                    <a:pt x="2090216" y="434467"/>
                  </a:lnTo>
                  <a:lnTo>
                    <a:pt x="2086991" y="435762"/>
                  </a:lnTo>
                  <a:lnTo>
                    <a:pt x="2079879" y="435762"/>
                  </a:lnTo>
                  <a:lnTo>
                    <a:pt x="2063064" y="407962"/>
                  </a:lnTo>
                  <a:lnTo>
                    <a:pt x="2063064" y="281889"/>
                  </a:lnTo>
                  <a:lnTo>
                    <a:pt x="2063064" y="214642"/>
                  </a:lnTo>
                  <a:lnTo>
                    <a:pt x="2052180" y="157746"/>
                  </a:lnTo>
                  <a:lnTo>
                    <a:pt x="2018601" y="125552"/>
                  </a:lnTo>
                  <a:lnTo>
                    <a:pt x="1957679" y="115074"/>
                  </a:lnTo>
                  <a:lnTo>
                    <a:pt x="1904580" y="121856"/>
                  </a:lnTo>
                  <a:lnTo>
                    <a:pt x="1868449" y="142633"/>
                  </a:lnTo>
                  <a:lnTo>
                    <a:pt x="1847837" y="178092"/>
                  </a:lnTo>
                  <a:lnTo>
                    <a:pt x="1841296" y="228866"/>
                  </a:lnTo>
                  <a:lnTo>
                    <a:pt x="1895614" y="228866"/>
                  </a:lnTo>
                  <a:lnTo>
                    <a:pt x="1895614" y="225640"/>
                  </a:lnTo>
                  <a:lnTo>
                    <a:pt x="1896541" y="209588"/>
                  </a:lnTo>
                  <a:lnTo>
                    <a:pt x="1903044" y="186855"/>
                  </a:lnTo>
                  <a:lnTo>
                    <a:pt x="1920697" y="166547"/>
                  </a:lnTo>
                  <a:lnTo>
                    <a:pt x="1955088" y="157746"/>
                  </a:lnTo>
                  <a:lnTo>
                    <a:pt x="1979041" y="161099"/>
                  </a:lnTo>
                  <a:lnTo>
                    <a:pt x="1996465" y="170929"/>
                  </a:lnTo>
                  <a:lnTo>
                    <a:pt x="2007082" y="186944"/>
                  </a:lnTo>
                  <a:lnTo>
                    <a:pt x="2010689" y="208826"/>
                  </a:lnTo>
                  <a:lnTo>
                    <a:pt x="2010156" y="227291"/>
                  </a:lnTo>
                  <a:lnTo>
                    <a:pt x="2008759" y="231927"/>
                  </a:lnTo>
                  <a:lnTo>
                    <a:pt x="2008759" y="281889"/>
                  </a:lnTo>
                  <a:lnTo>
                    <a:pt x="2008759" y="371106"/>
                  </a:lnTo>
                  <a:lnTo>
                    <a:pt x="2002929" y="396697"/>
                  </a:lnTo>
                  <a:lnTo>
                    <a:pt x="1987410" y="417664"/>
                  </a:lnTo>
                  <a:lnTo>
                    <a:pt x="1965109" y="431850"/>
                  </a:lnTo>
                  <a:lnTo>
                    <a:pt x="1938934" y="437057"/>
                  </a:lnTo>
                  <a:lnTo>
                    <a:pt x="1915706" y="432765"/>
                  </a:lnTo>
                  <a:lnTo>
                    <a:pt x="1900542" y="420649"/>
                  </a:lnTo>
                  <a:lnTo>
                    <a:pt x="1892287" y="401878"/>
                  </a:lnTo>
                  <a:lnTo>
                    <a:pt x="1889798" y="377571"/>
                  </a:lnTo>
                  <a:lnTo>
                    <a:pt x="1891474" y="357708"/>
                  </a:lnTo>
                  <a:lnTo>
                    <a:pt x="1916303" y="322618"/>
                  </a:lnTo>
                  <a:lnTo>
                    <a:pt x="1963737" y="304203"/>
                  </a:lnTo>
                  <a:lnTo>
                    <a:pt x="1988756" y="294982"/>
                  </a:lnTo>
                  <a:lnTo>
                    <a:pt x="2008759" y="281889"/>
                  </a:lnTo>
                  <a:lnTo>
                    <a:pt x="2008759" y="231927"/>
                  </a:lnTo>
                  <a:lnTo>
                    <a:pt x="2006003" y="241071"/>
                  </a:lnTo>
                  <a:lnTo>
                    <a:pt x="1994319" y="251841"/>
                  </a:lnTo>
                  <a:lnTo>
                    <a:pt x="1971255" y="261200"/>
                  </a:lnTo>
                  <a:lnTo>
                    <a:pt x="1898192" y="283184"/>
                  </a:lnTo>
                  <a:lnTo>
                    <a:pt x="1869173" y="296964"/>
                  </a:lnTo>
                  <a:lnTo>
                    <a:pt x="1848815" y="317690"/>
                  </a:lnTo>
                  <a:lnTo>
                    <a:pt x="1836826" y="345097"/>
                  </a:lnTo>
                  <a:lnTo>
                    <a:pt x="1832902" y="378866"/>
                  </a:lnTo>
                  <a:lnTo>
                    <a:pt x="1838553" y="420814"/>
                  </a:lnTo>
                  <a:lnTo>
                    <a:pt x="1855838" y="452577"/>
                  </a:lnTo>
                  <a:lnTo>
                    <a:pt x="1885251" y="472706"/>
                  </a:lnTo>
                  <a:lnTo>
                    <a:pt x="1927288" y="479729"/>
                  </a:lnTo>
                  <a:lnTo>
                    <a:pt x="1951774" y="476326"/>
                  </a:lnTo>
                  <a:lnTo>
                    <a:pt x="1974811" y="466483"/>
                  </a:lnTo>
                  <a:lnTo>
                    <a:pt x="1994928" y="450824"/>
                  </a:lnTo>
                  <a:lnTo>
                    <a:pt x="2005317" y="437057"/>
                  </a:lnTo>
                  <a:lnTo>
                    <a:pt x="2010689" y="429945"/>
                  </a:lnTo>
                  <a:lnTo>
                    <a:pt x="2011984" y="429945"/>
                  </a:lnTo>
                  <a:lnTo>
                    <a:pt x="2017661" y="455739"/>
                  </a:lnTo>
                  <a:lnTo>
                    <a:pt x="2029764" y="468972"/>
                  </a:lnTo>
                  <a:lnTo>
                    <a:pt x="2045258" y="473862"/>
                  </a:lnTo>
                  <a:lnTo>
                    <a:pt x="2061121" y="474548"/>
                  </a:lnTo>
                  <a:lnTo>
                    <a:pt x="2071154" y="474141"/>
                  </a:lnTo>
                  <a:lnTo>
                    <a:pt x="2080348" y="473189"/>
                  </a:lnTo>
                  <a:lnTo>
                    <a:pt x="2087841" y="472109"/>
                  </a:lnTo>
                  <a:lnTo>
                    <a:pt x="2092807" y="471322"/>
                  </a:lnTo>
                  <a:lnTo>
                    <a:pt x="2092807" y="435762"/>
                  </a:lnTo>
                  <a:lnTo>
                    <a:pt x="2092807" y="432523"/>
                  </a:lnTo>
                  <a:close/>
                </a:path>
                <a:path w="12292965" h="589915">
                  <a:moveTo>
                    <a:pt x="2348179" y="371106"/>
                  </a:moveTo>
                  <a:lnTo>
                    <a:pt x="2340762" y="328587"/>
                  </a:lnTo>
                  <a:lnTo>
                    <a:pt x="2294166" y="284746"/>
                  </a:lnTo>
                  <a:lnTo>
                    <a:pt x="2232139" y="263779"/>
                  </a:lnTo>
                  <a:lnTo>
                    <a:pt x="2204809" y="252552"/>
                  </a:lnTo>
                  <a:lnTo>
                    <a:pt x="2185466" y="236118"/>
                  </a:lnTo>
                  <a:lnTo>
                    <a:pt x="2178139" y="210769"/>
                  </a:lnTo>
                  <a:lnTo>
                    <a:pt x="2184463" y="182029"/>
                  </a:lnTo>
                  <a:lnTo>
                    <a:pt x="2199703" y="166077"/>
                  </a:lnTo>
                  <a:lnTo>
                    <a:pt x="2218220" y="159219"/>
                  </a:lnTo>
                  <a:lnTo>
                    <a:pt x="2234387" y="157746"/>
                  </a:lnTo>
                  <a:lnTo>
                    <a:pt x="2258999" y="162179"/>
                  </a:lnTo>
                  <a:lnTo>
                    <a:pt x="2274709" y="175209"/>
                  </a:lnTo>
                  <a:lnTo>
                    <a:pt x="2283028" y="196494"/>
                  </a:lnTo>
                  <a:lnTo>
                    <a:pt x="2285466" y="225640"/>
                  </a:lnTo>
                  <a:lnTo>
                    <a:pt x="2339771" y="225640"/>
                  </a:lnTo>
                  <a:lnTo>
                    <a:pt x="2325827" y="157746"/>
                  </a:lnTo>
                  <a:lnTo>
                    <a:pt x="2293404" y="126631"/>
                  </a:lnTo>
                  <a:lnTo>
                    <a:pt x="2234387" y="115074"/>
                  </a:lnTo>
                  <a:lnTo>
                    <a:pt x="2191740" y="120942"/>
                  </a:lnTo>
                  <a:lnTo>
                    <a:pt x="2156549" y="138684"/>
                  </a:lnTo>
                  <a:lnTo>
                    <a:pt x="2132647" y="168541"/>
                  </a:lnTo>
                  <a:lnTo>
                    <a:pt x="2123833" y="210769"/>
                  </a:lnTo>
                  <a:lnTo>
                    <a:pt x="2131250" y="254139"/>
                  </a:lnTo>
                  <a:lnTo>
                    <a:pt x="2150732" y="281241"/>
                  </a:lnTo>
                  <a:lnTo>
                    <a:pt x="2178100" y="297688"/>
                  </a:lnTo>
                  <a:lnTo>
                    <a:pt x="2209165" y="309041"/>
                  </a:lnTo>
                  <a:lnTo>
                    <a:pt x="2239848" y="319239"/>
                  </a:lnTo>
                  <a:lnTo>
                    <a:pt x="2267026" y="331914"/>
                  </a:lnTo>
                  <a:lnTo>
                    <a:pt x="2286444" y="350786"/>
                  </a:lnTo>
                  <a:lnTo>
                    <a:pt x="2293861" y="379514"/>
                  </a:lnTo>
                  <a:lnTo>
                    <a:pt x="2287320" y="409244"/>
                  </a:lnTo>
                  <a:lnTo>
                    <a:pt x="2271636" y="426720"/>
                  </a:lnTo>
                  <a:lnTo>
                    <a:pt x="2252675" y="434987"/>
                  </a:lnTo>
                  <a:lnTo>
                    <a:pt x="2236330" y="437057"/>
                  </a:lnTo>
                  <a:lnTo>
                    <a:pt x="2203577" y="430441"/>
                  </a:lnTo>
                  <a:lnTo>
                    <a:pt x="2183866" y="412737"/>
                  </a:lnTo>
                  <a:lnTo>
                    <a:pt x="2174227" y="387146"/>
                  </a:lnTo>
                  <a:lnTo>
                    <a:pt x="2171674" y="356882"/>
                  </a:lnTo>
                  <a:lnTo>
                    <a:pt x="2117356" y="356882"/>
                  </a:lnTo>
                  <a:lnTo>
                    <a:pt x="2125332" y="415493"/>
                  </a:lnTo>
                  <a:lnTo>
                    <a:pt x="2178761" y="470369"/>
                  </a:lnTo>
                  <a:lnTo>
                    <a:pt x="2236330" y="479729"/>
                  </a:lnTo>
                  <a:lnTo>
                    <a:pt x="2281072" y="472948"/>
                  </a:lnTo>
                  <a:lnTo>
                    <a:pt x="2316492" y="452577"/>
                  </a:lnTo>
                  <a:lnTo>
                    <a:pt x="2327135" y="437057"/>
                  </a:lnTo>
                  <a:lnTo>
                    <a:pt x="2339784" y="418630"/>
                  </a:lnTo>
                  <a:lnTo>
                    <a:pt x="2348179" y="371106"/>
                  </a:lnTo>
                  <a:close/>
                </a:path>
                <a:path w="12292965" h="589915">
                  <a:moveTo>
                    <a:pt x="2611310" y="371106"/>
                  </a:moveTo>
                  <a:lnTo>
                    <a:pt x="2603893" y="328587"/>
                  </a:lnTo>
                  <a:lnTo>
                    <a:pt x="2557297" y="284746"/>
                  </a:lnTo>
                  <a:lnTo>
                    <a:pt x="2495270" y="263779"/>
                  </a:lnTo>
                  <a:lnTo>
                    <a:pt x="2467940" y="252552"/>
                  </a:lnTo>
                  <a:lnTo>
                    <a:pt x="2448598" y="236118"/>
                  </a:lnTo>
                  <a:lnTo>
                    <a:pt x="2441270" y="210769"/>
                  </a:lnTo>
                  <a:lnTo>
                    <a:pt x="2447594" y="182029"/>
                  </a:lnTo>
                  <a:lnTo>
                    <a:pt x="2462847" y="166077"/>
                  </a:lnTo>
                  <a:lnTo>
                    <a:pt x="2481364" y="159219"/>
                  </a:lnTo>
                  <a:lnTo>
                    <a:pt x="2497518" y="157746"/>
                  </a:lnTo>
                  <a:lnTo>
                    <a:pt x="2522131" y="162179"/>
                  </a:lnTo>
                  <a:lnTo>
                    <a:pt x="2537841" y="175209"/>
                  </a:lnTo>
                  <a:lnTo>
                    <a:pt x="2546159" y="196494"/>
                  </a:lnTo>
                  <a:lnTo>
                    <a:pt x="2548598" y="225640"/>
                  </a:lnTo>
                  <a:lnTo>
                    <a:pt x="2602915" y="225640"/>
                  </a:lnTo>
                  <a:lnTo>
                    <a:pt x="2588958" y="157746"/>
                  </a:lnTo>
                  <a:lnTo>
                    <a:pt x="2556535" y="126631"/>
                  </a:lnTo>
                  <a:lnTo>
                    <a:pt x="2497518" y="115074"/>
                  </a:lnTo>
                  <a:lnTo>
                    <a:pt x="2454872" y="120942"/>
                  </a:lnTo>
                  <a:lnTo>
                    <a:pt x="2419693" y="138684"/>
                  </a:lnTo>
                  <a:lnTo>
                    <a:pt x="2395778" y="168541"/>
                  </a:lnTo>
                  <a:lnTo>
                    <a:pt x="2386965" y="210769"/>
                  </a:lnTo>
                  <a:lnTo>
                    <a:pt x="2394381" y="254139"/>
                  </a:lnTo>
                  <a:lnTo>
                    <a:pt x="2413876" y="281241"/>
                  </a:lnTo>
                  <a:lnTo>
                    <a:pt x="2441244" y="297688"/>
                  </a:lnTo>
                  <a:lnTo>
                    <a:pt x="2472309" y="309041"/>
                  </a:lnTo>
                  <a:lnTo>
                    <a:pt x="2502992" y="319239"/>
                  </a:lnTo>
                  <a:lnTo>
                    <a:pt x="2530170" y="331914"/>
                  </a:lnTo>
                  <a:lnTo>
                    <a:pt x="2549588" y="350786"/>
                  </a:lnTo>
                  <a:lnTo>
                    <a:pt x="2557005" y="379514"/>
                  </a:lnTo>
                  <a:lnTo>
                    <a:pt x="2550464" y="409244"/>
                  </a:lnTo>
                  <a:lnTo>
                    <a:pt x="2534780" y="426720"/>
                  </a:lnTo>
                  <a:lnTo>
                    <a:pt x="2515819" y="434987"/>
                  </a:lnTo>
                  <a:lnTo>
                    <a:pt x="2499461" y="437057"/>
                  </a:lnTo>
                  <a:lnTo>
                    <a:pt x="2466721" y="430441"/>
                  </a:lnTo>
                  <a:lnTo>
                    <a:pt x="2447010" y="412737"/>
                  </a:lnTo>
                  <a:lnTo>
                    <a:pt x="2437358" y="387146"/>
                  </a:lnTo>
                  <a:lnTo>
                    <a:pt x="2434806" y="356882"/>
                  </a:lnTo>
                  <a:lnTo>
                    <a:pt x="2380500" y="356882"/>
                  </a:lnTo>
                  <a:lnTo>
                    <a:pt x="2388476" y="415493"/>
                  </a:lnTo>
                  <a:lnTo>
                    <a:pt x="2441905" y="470369"/>
                  </a:lnTo>
                  <a:lnTo>
                    <a:pt x="2499461" y="479729"/>
                  </a:lnTo>
                  <a:lnTo>
                    <a:pt x="2544203" y="472948"/>
                  </a:lnTo>
                  <a:lnTo>
                    <a:pt x="2579624" y="452577"/>
                  </a:lnTo>
                  <a:lnTo>
                    <a:pt x="2590279" y="437057"/>
                  </a:lnTo>
                  <a:lnTo>
                    <a:pt x="2602915" y="418630"/>
                  </a:lnTo>
                  <a:lnTo>
                    <a:pt x="2611310" y="371106"/>
                  </a:lnTo>
                  <a:close/>
                </a:path>
                <a:path w="12292965" h="589915">
                  <a:moveTo>
                    <a:pt x="2890621" y="281889"/>
                  </a:moveTo>
                  <a:lnTo>
                    <a:pt x="2889783" y="261200"/>
                  </a:lnTo>
                  <a:lnTo>
                    <a:pt x="2888754" y="235750"/>
                  </a:lnTo>
                  <a:lnTo>
                    <a:pt x="2880410" y="190779"/>
                  </a:lnTo>
                  <a:lnTo>
                    <a:pt x="2864154" y="157746"/>
                  </a:lnTo>
                  <a:lnTo>
                    <a:pt x="2861424" y="152196"/>
                  </a:lnTo>
                  <a:lnTo>
                    <a:pt x="2833725" y="130098"/>
                  </a:lnTo>
                  <a:lnTo>
                    <a:pt x="2833725" y="242443"/>
                  </a:lnTo>
                  <a:lnTo>
                    <a:pt x="2833725" y="261200"/>
                  </a:lnTo>
                  <a:lnTo>
                    <a:pt x="2710230" y="261200"/>
                  </a:lnTo>
                  <a:lnTo>
                    <a:pt x="2710230" y="248272"/>
                  </a:lnTo>
                  <a:lnTo>
                    <a:pt x="2712123" y="225399"/>
                  </a:lnTo>
                  <a:lnTo>
                    <a:pt x="2720568" y="195249"/>
                  </a:lnTo>
                  <a:lnTo>
                    <a:pt x="2739682" y="168986"/>
                  </a:lnTo>
                  <a:lnTo>
                    <a:pt x="2773591" y="157746"/>
                  </a:lnTo>
                  <a:lnTo>
                    <a:pt x="2803436" y="165531"/>
                  </a:lnTo>
                  <a:lnTo>
                    <a:pt x="2821838" y="185559"/>
                  </a:lnTo>
                  <a:lnTo>
                    <a:pt x="2831147" y="212852"/>
                  </a:lnTo>
                  <a:lnTo>
                    <a:pt x="2833725" y="242443"/>
                  </a:lnTo>
                  <a:lnTo>
                    <a:pt x="2833725" y="130098"/>
                  </a:lnTo>
                  <a:lnTo>
                    <a:pt x="2827629" y="125234"/>
                  </a:lnTo>
                  <a:lnTo>
                    <a:pt x="2774886" y="115074"/>
                  </a:lnTo>
                  <a:lnTo>
                    <a:pt x="2728696" y="122948"/>
                  </a:lnTo>
                  <a:lnTo>
                    <a:pt x="2695448" y="144411"/>
                  </a:lnTo>
                  <a:lnTo>
                    <a:pt x="2673134" y="176263"/>
                  </a:lnTo>
                  <a:lnTo>
                    <a:pt x="2659710" y="215277"/>
                  </a:lnTo>
                  <a:lnTo>
                    <a:pt x="2653131" y="258241"/>
                  </a:lnTo>
                  <a:lnTo>
                    <a:pt x="2651404" y="301929"/>
                  </a:lnTo>
                  <a:lnTo>
                    <a:pt x="2655709" y="366356"/>
                  </a:lnTo>
                  <a:lnTo>
                    <a:pt x="2669146" y="416191"/>
                  </a:lnTo>
                  <a:lnTo>
                    <a:pt x="2692450" y="451599"/>
                  </a:lnTo>
                  <a:lnTo>
                    <a:pt x="2726372" y="472732"/>
                  </a:lnTo>
                  <a:lnTo>
                    <a:pt x="2771660" y="479729"/>
                  </a:lnTo>
                  <a:lnTo>
                    <a:pt x="2829928" y="465721"/>
                  </a:lnTo>
                  <a:lnTo>
                    <a:pt x="2860256" y="437057"/>
                  </a:lnTo>
                  <a:lnTo>
                    <a:pt x="2865475" y="432130"/>
                  </a:lnTo>
                  <a:lnTo>
                    <a:pt x="2883204" y="391629"/>
                  </a:lnTo>
                  <a:lnTo>
                    <a:pt x="2888030" y="356882"/>
                  </a:lnTo>
                  <a:lnTo>
                    <a:pt x="2833725" y="356882"/>
                  </a:lnTo>
                  <a:lnTo>
                    <a:pt x="2831795" y="380593"/>
                  </a:lnTo>
                  <a:lnTo>
                    <a:pt x="2823692" y="406920"/>
                  </a:lnTo>
                  <a:lnTo>
                    <a:pt x="2805900" y="428269"/>
                  </a:lnTo>
                  <a:lnTo>
                    <a:pt x="2774886" y="437057"/>
                  </a:lnTo>
                  <a:lnTo>
                    <a:pt x="2736380" y="423799"/>
                  </a:lnTo>
                  <a:lnTo>
                    <a:pt x="2716606" y="390588"/>
                  </a:lnTo>
                  <a:lnTo>
                    <a:pt x="2709316" y="347332"/>
                  </a:lnTo>
                  <a:lnTo>
                    <a:pt x="2708287" y="303872"/>
                  </a:lnTo>
                  <a:lnTo>
                    <a:pt x="2890621" y="303872"/>
                  </a:lnTo>
                  <a:lnTo>
                    <a:pt x="2890621" y="281889"/>
                  </a:lnTo>
                  <a:close/>
                </a:path>
                <a:path w="12292965" h="589915">
                  <a:moveTo>
                    <a:pt x="3104616" y="118960"/>
                  </a:moveTo>
                  <a:lnTo>
                    <a:pt x="3099435" y="116370"/>
                  </a:lnTo>
                  <a:lnTo>
                    <a:pt x="3091675" y="115074"/>
                  </a:lnTo>
                  <a:lnTo>
                    <a:pt x="3080689" y="115074"/>
                  </a:lnTo>
                  <a:lnTo>
                    <a:pt x="3054515" y="119938"/>
                  </a:lnTo>
                  <a:lnTo>
                    <a:pt x="3034220" y="133108"/>
                  </a:lnTo>
                  <a:lnTo>
                    <a:pt x="3018409" y="152450"/>
                  </a:lnTo>
                  <a:lnTo>
                    <a:pt x="3005696" y="175856"/>
                  </a:lnTo>
                  <a:lnTo>
                    <a:pt x="3004401" y="175856"/>
                  </a:lnTo>
                  <a:lnTo>
                    <a:pt x="3004401" y="124129"/>
                  </a:lnTo>
                  <a:lnTo>
                    <a:pt x="2950083" y="124129"/>
                  </a:lnTo>
                  <a:lnTo>
                    <a:pt x="2950083" y="470674"/>
                  </a:lnTo>
                  <a:lnTo>
                    <a:pt x="3004401" y="470674"/>
                  </a:lnTo>
                  <a:lnTo>
                    <a:pt x="3004401" y="251498"/>
                  </a:lnTo>
                  <a:lnTo>
                    <a:pt x="3011690" y="214668"/>
                  </a:lnTo>
                  <a:lnTo>
                    <a:pt x="3029762" y="189115"/>
                  </a:lnTo>
                  <a:lnTo>
                    <a:pt x="3050400" y="175856"/>
                  </a:lnTo>
                  <a:lnTo>
                    <a:pt x="3052940" y="174231"/>
                  </a:lnTo>
                  <a:lnTo>
                    <a:pt x="3075521" y="169392"/>
                  </a:lnTo>
                  <a:lnTo>
                    <a:pt x="3086697" y="169710"/>
                  </a:lnTo>
                  <a:lnTo>
                    <a:pt x="3094659" y="170446"/>
                  </a:lnTo>
                  <a:lnTo>
                    <a:pt x="3104616" y="171970"/>
                  </a:lnTo>
                  <a:lnTo>
                    <a:pt x="3104616" y="169392"/>
                  </a:lnTo>
                  <a:lnTo>
                    <a:pt x="3104616" y="118960"/>
                  </a:lnTo>
                  <a:close/>
                </a:path>
                <a:path w="12292965" h="589915">
                  <a:moveTo>
                    <a:pt x="6045746" y="342671"/>
                  </a:moveTo>
                  <a:lnTo>
                    <a:pt x="6039650" y="298983"/>
                  </a:lnTo>
                  <a:lnTo>
                    <a:pt x="5998692" y="245059"/>
                  </a:lnTo>
                  <a:lnTo>
                    <a:pt x="5936805" y="217563"/>
                  </a:lnTo>
                  <a:lnTo>
                    <a:pt x="5904560" y="206933"/>
                  </a:lnTo>
                  <a:lnTo>
                    <a:pt x="5874931" y="194729"/>
                  </a:lnTo>
                  <a:lnTo>
                    <a:pt x="5850534" y="178257"/>
                  </a:lnTo>
                  <a:lnTo>
                    <a:pt x="5833973" y="154762"/>
                  </a:lnTo>
                  <a:lnTo>
                    <a:pt x="5827865" y="121551"/>
                  </a:lnTo>
                  <a:lnTo>
                    <a:pt x="5832970" y="89103"/>
                  </a:lnTo>
                  <a:lnTo>
                    <a:pt x="5847829" y="65633"/>
                  </a:lnTo>
                  <a:lnTo>
                    <a:pt x="5871781" y="51371"/>
                  </a:lnTo>
                  <a:lnTo>
                    <a:pt x="5904154" y="46558"/>
                  </a:lnTo>
                  <a:lnTo>
                    <a:pt x="5938291" y="52565"/>
                  </a:lnTo>
                  <a:lnTo>
                    <a:pt x="5960415" y="69430"/>
                  </a:lnTo>
                  <a:lnTo>
                    <a:pt x="5972353" y="95377"/>
                  </a:lnTo>
                  <a:lnTo>
                    <a:pt x="5975921" y="128663"/>
                  </a:lnTo>
                  <a:lnTo>
                    <a:pt x="6032817" y="128663"/>
                  </a:lnTo>
                  <a:lnTo>
                    <a:pt x="6027128" y="82511"/>
                  </a:lnTo>
                  <a:lnTo>
                    <a:pt x="6012002" y="46558"/>
                  </a:lnTo>
                  <a:lnTo>
                    <a:pt x="5950788" y="5194"/>
                  </a:lnTo>
                  <a:lnTo>
                    <a:pt x="5903506" y="0"/>
                  </a:lnTo>
                  <a:lnTo>
                    <a:pt x="5844527" y="9144"/>
                  </a:lnTo>
                  <a:lnTo>
                    <a:pt x="5805398" y="32550"/>
                  </a:lnTo>
                  <a:lnTo>
                    <a:pt x="5782246" y="64096"/>
                  </a:lnTo>
                  <a:lnTo>
                    <a:pt x="5771197" y="97739"/>
                  </a:lnTo>
                  <a:lnTo>
                    <a:pt x="5768378" y="127368"/>
                  </a:lnTo>
                  <a:lnTo>
                    <a:pt x="5774487" y="171284"/>
                  </a:lnTo>
                  <a:lnTo>
                    <a:pt x="5815444" y="225844"/>
                  </a:lnTo>
                  <a:lnTo>
                    <a:pt x="5877331" y="254088"/>
                  </a:lnTo>
                  <a:lnTo>
                    <a:pt x="5909576" y="265112"/>
                  </a:lnTo>
                  <a:lnTo>
                    <a:pt x="5939206" y="277672"/>
                  </a:lnTo>
                  <a:lnTo>
                    <a:pt x="5963615" y="294500"/>
                  </a:lnTo>
                  <a:lnTo>
                    <a:pt x="5980176" y="318274"/>
                  </a:lnTo>
                  <a:lnTo>
                    <a:pt x="5986272" y="351713"/>
                  </a:lnTo>
                  <a:lnTo>
                    <a:pt x="5980112" y="385178"/>
                  </a:lnTo>
                  <a:lnTo>
                    <a:pt x="5963158" y="410870"/>
                  </a:lnTo>
                  <a:lnTo>
                    <a:pt x="5937720" y="427367"/>
                  </a:lnTo>
                  <a:lnTo>
                    <a:pt x="5906097" y="433184"/>
                  </a:lnTo>
                  <a:lnTo>
                    <a:pt x="5857659" y="423684"/>
                  </a:lnTo>
                  <a:lnTo>
                    <a:pt x="5831751" y="398919"/>
                  </a:lnTo>
                  <a:lnTo>
                    <a:pt x="5821362" y="364451"/>
                  </a:lnTo>
                  <a:lnTo>
                    <a:pt x="5819457" y="325856"/>
                  </a:lnTo>
                  <a:lnTo>
                    <a:pt x="5762561" y="325856"/>
                  </a:lnTo>
                  <a:lnTo>
                    <a:pt x="5766727" y="379590"/>
                  </a:lnTo>
                  <a:lnTo>
                    <a:pt x="5780633" y="422478"/>
                  </a:lnTo>
                  <a:lnTo>
                    <a:pt x="5806427" y="453872"/>
                  </a:lnTo>
                  <a:lnTo>
                    <a:pt x="5846242" y="473163"/>
                  </a:lnTo>
                  <a:lnTo>
                    <a:pt x="5902223" y="479729"/>
                  </a:lnTo>
                  <a:lnTo>
                    <a:pt x="5942228" y="475716"/>
                  </a:lnTo>
                  <a:lnTo>
                    <a:pt x="5980950" y="462203"/>
                  </a:lnTo>
                  <a:lnTo>
                    <a:pt x="6014034" y="437007"/>
                  </a:lnTo>
                  <a:lnTo>
                    <a:pt x="6016282" y="433184"/>
                  </a:lnTo>
                  <a:lnTo>
                    <a:pt x="6037097" y="397891"/>
                  </a:lnTo>
                  <a:lnTo>
                    <a:pt x="6045746" y="342671"/>
                  </a:lnTo>
                  <a:close/>
                </a:path>
                <a:path w="12292965" h="589915">
                  <a:moveTo>
                    <a:pt x="6231953" y="124142"/>
                  </a:moveTo>
                  <a:lnTo>
                    <a:pt x="6171819" y="124142"/>
                  </a:lnTo>
                  <a:lnTo>
                    <a:pt x="6171819" y="23279"/>
                  </a:lnTo>
                  <a:lnTo>
                    <a:pt x="6117514" y="23279"/>
                  </a:lnTo>
                  <a:lnTo>
                    <a:pt x="6117514" y="124142"/>
                  </a:lnTo>
                  <a:lnTo>
                    <a:pt x="6067082" y="124142"/>
                  </a:lnTo>
                  <a:lnTo>
                    <a:pt x="6067082" y="166814"/>
                  </a:lnTo>
                  <a:lnTo>
                    <a:pt x="6117514" y="166814"/>
                  </a:lnTo>
                  <a:lnTo>
                    <a:pt x="6117615" y="407009"/>
                  </a:lnTo>
                  <a:lnTo>
                    <a:pt x="6120422" y="435825"/>
                  </a:lnTo>
                  <a:lnTo>
                    <a:pt x="6131090" y="457263"/>
                  </a:lnTo>
                  <a:lnTo>
                    <a:pt x="6152426" y="470217"/>
                  </a:lnTo>
                  <a:lnTo>
                    <a:pt x="6187338" y="474560"/>
                  </a:lnTo>
                  <a:lnTo>
                    <a:pt x="6202756" y="474230"/>
                  </a:lnTo>
                  <a:lnTo>
                    <a:pt x="6215151" y="473341"/>
                  </a:lnTo>
                  <a:lnTo>
                    <a:pt x="6224625" y="472109"/>
                  </a:lnTo>
                  <a:lnTo>
                    <a:pt x="6231306" y="470687"/>
                  </a:lnTo>
                  <a:lnTo>
                    <a:pt x="6231306" y="428015"/>
                  </a:lnTo>
                  <a:lnTo>
                    <a:pt x="6231306" y="426072"/>
                  </a:lnTo>
                  <a:lnTo>
                    <a:pt x="6225489" y="426720"/>
                  </a:lnTo>
                  <a:lnTo>
                    <a:pt x="6219672" y="428015"/>
                  </a:lnTo>
                  <a:lnTo>
                    <a:pt x="6207379" y="428015"/>
                  </a:lnTo>
                  <a:lnTo>
                    <a:pt x="6189827" y="425856"/>
                  </a:lnTo>
                  <a:lnTo>
                    <a:pt x="6178931" y="419036"/>
                  </a:lnTo>
                  <a:lnTo>
                    <a:pt x="6173381" y="407009"/>
                  </a:lnTo>
                  <a:lnTo>
                    <a:pt x="6171819" y="389216"/>
                  </a:lnTo>
                  <a:lnTo>
                    <a:pt x="6171819" y="166814"/>
                  </a:lnTo>
                  <a:lnTo>
                    <a:pt x="6231953" y="166814"/>
                  </a:lnTo>
                  <a:lnTo>
                    <a:pt x="6231953" y="124142"/>
                  </a:lnTo>
                  <a:close/>
                </a:path>
                <a:path w="12292965" h="589915">
                  <a:moveTo>
                    <a:pt x="6423317" y="118960"/>
                  </a:moveTo>
                  <a:lnTo>
                    <a:pt x="6418148" y="116382"/>
                  </a:lnTo>
                  <a:lnTo>
                    <a:pt x="6410388" y="115087"/>
                  </a:lnTo>
                  <a:lnTo>
                    <a:pt x="6399390" y="115087"/>
                  </a:lnTo>
                  <a:lnTo>
                    <a:pt x="6373228" y="119951"/>
                  </a:lnTo>
                  <a:lnTo>
                    <a:pt x="6352934" y="133108"/>
                  </a:lnTo>
                  <a:lnTo>
                    <a:pt x="6337122" y="152450"/>
                  </a:lnTo>
                  <a:lnTo>
                    <a:pt x="6324397" y="175856"/>
                  </a:lnTo>
                  <a:lnTo>
                    <a:pt x="6323101" y="175856"/>
                  </a:lnTo>
                  <a:lnTo>
                    <a:pt x="6323101" y="124142"/>
                  </a:lnTo>
                  <a:lnTo>
                    <a:pt x="6268796" y="124142"/>
                  </a:lnTo>
                  <a:lnTo>
                    <a:pt x="6268796" y="470687"/>
                  </a:lnTo>
                  <a:lnTo>
                    <a:pt x="6323101" y="470687"/>
                  </a:lnTo>
                  <a:lnTo>
                    <a:pt x="6323101" y="251510"/>
                  </a:lnTo>
                  <a:lnTo>
                    <a:pt x="6330404" y="214680"/>
                  </a:lnTo>
                  <a:lnTo>
                    <a:pt x="6348489" y="189115"/>
                  </a:lnTo>
                  <a:lnTo>
                    <a:pt x="6369113" y="175856"/>
                  </a:lnTo>
                  <a:lnTo>
                    <a:pt x="6371653" y="174218"/>
                  </a:lnTo>
                  <a:lnTo>
                    <a:pt x="6394221" y="169392"/>
                  </a:lnTo>
                  <a:lnTo>
                    <a:pt x="6405410" y="169710"/>
                  </a:lnTo>
                  <a:lnTo>
                    <a:pt x="6413386" y="170446"/>
                  </a:lnTo>
                  <a:lnTo>
                    <a:pt x="6423317" y="171983"/>
                  </a:lnTo>
                  <a:lnTo>
                    <a:pt x="6423317" y="169392"/>
                  </a:lnTo>
                  <a:lnTo>
                    <a:pt x="6423317" y="118960"/>
                  </a:lnTo>
                  <a:close/>
                </a:path>
                <a:path w="12292965" h="589915">
                  <a:moveTo>
                    <a:pt x="6692913" y="297408"/>
                  </a:moveTo>
                  <a:lnTo>
                    <a:pt x="6690639" y="249999"/>
                  </a:lnTo>
                  <a:lnTo>
                    <a:pt x="6682841" y="206756"/>
                  </a:lnTo>
                  <a:lnTo>
                    <a:pt x="6668109" y="169633"/>
                  </a:lnTo>
                  <a:lnTo>
                    <a:pt x="6658648" y="157759"/>
                  </a:lnTo>
                  <a:lnTo>
                    <a:pt x="6645034" y="140665"/>
                  </a:lnTo>
                  <a:lnTo>
                    <a:pt x="6636017" y="135496"/>
                  </a:lnTo>
                  <a:lnTo>
                    <a:pt x="6636017" y="297408"/>
                  </a:lnTo>
                  <a:lnTo>
                    <a:pt x="6633299" y="350862"/>
                  </a:lnTo>
                  <a:lnTo>
                    <a:pt x="6623012" y="395351"/>
                  </a:lnTo>
                  <a:lnTo>
                    <a:pt x="6601930" y="425780"/>
                  </a:lnTo>
                  <a:lnTo>
                    <a:pt x="6566840" y="437057"/>
                  </a:lnTo>
                  <a:lnTo>
                    <a:pt x="6532981" y="425780"/>
                  </a:lnTo>
                  <a:lnTo>
                    <a:pt x="6512700" y="395351"/>
                  </a:lnTo>
                  <a:lnTo>
                    <a:pt x="6502844" y="350862"/>
                  </a:lnTo>
                  <a:lnTo>
                    <a:pt x="6500254" y="297408"/>
                  </a:lnTo>
                  <a:lnTo>
                    <a:pt x="6502933" y="243954"/>
                  </a:lnTo>
                  <a:lnTo>
                    <a:pt x="6512941" y="199466"/>
                  </a:lnTo>
                  <a:lnTo>
                    <a:pt x="6533261" y="169037"/>
                  </a:lnTo>
                  <a:lnTo>
                    <a:pt x="6566840" y="157759"/>
                  </a:lnTo>
                  <a:lnTo>
                    <a:pt x="6602476" y="169037"/>
                  </a:lnTo>
                  <a:lnTo>
                    <a:pt x="6623494" y="199466"/>
                  </a:lnTo>
                  <a:lnTo>
                    <a:pt x="6633489" y="243954"/>
                  </a:lnTo>
                  <a:lnTo>
                    <a:pt x="6636017" y="297408"/>
                  </a:lnTo>
                  <a:lnTo>
                    <a:pt x="6636017" y="135496"/>
                  </a:lnTo>
                  <a:lnTo>
                    <a:pt x="6612179" y="121818"/>
                  </a:lnTo>
                  <a:lnTo>
                    <a:pt x="6568135" y="115087"/>
                  </a:lnTo>
                  <a:lnTo>
                    <a:pt x="6524104" y="121818"/>
                  </a:lnTo>
                  <a:lnTo>
                    <a:pt x="6468173" y="169633"/>
                  </a:lnTo>
                  <a:lnTo>
                    <a:pt x="6453441" y="206756"/>
                  </a:lnTo>
                  <a:lnTo>
                    <a:pt x="6445644" y="249999"/>
                  </a:lnTo>
                  <a:lnTo>
                    <a:pt x="6443358" y="297408"/>
                  </a:lnTo>
                  <a:lnTo>
                    <a:pt x="6445644" y="344817"/>
                  </a:lnTo>
                  <a:lnTo>
                    <a:pt x="6453441" y="388061"/>
                  </a:lnTo>
                  <a:lnTo>
                    <a:pt x="6468173" y="425183"/>
                  </a:lnTo>
                  <a:lnTo>
                    <a:pt x="6524104" y="472998"/>
                  </a:lnTo>
                  <a:lnTo>
                    <a:pt x="6568135" y="479729"/>
                  </a:lnTo>
                  <a:lnTo>
                    <a:pt x="6611950" y="472998"/>
                  </a:lnTo>
                  <a:lnTo>
                    <a:pt x="6644741" y="454152"/>
                  </a:lnTo>
                  <a:lnTo>
                    <a:pt x="6658381" y="437057"/>
                  </a:lnTo>
                  <a:lnTo>
                    <a:pt x="6667868" y="425183"/>
                  </a:lnTo>
                  <a:lnTo>
                    <a:pt x="6682689" y="388061"/>
                  </a:lnTo>
                  <a:lnTo>
                    <a:pt x="6690588" y="344817"/>
                  </a:lnTo>
                  <a:lnTo>
                    <a:pt x="6692913" y="297408"/>
                  </a:lnTo>
                  <a:close/>
                </a:path>
                <a:path w="12292965" h="589915">
                  <a:moveTo>
                    <a:pt x="7137717" y="224993"/>
                  </a:moveTo>
                  <a:lnTo>
                    <a:pt x="7128307" y="161632"/>
                  </a:lnTo>
                  <a:lnTo>
                    <a:pt x="7099262" y="126441"/>
                  </a:lnTo>
                  <a:lnTo>
                    <a:pt x="7046557" y="115087"/>
                  </a:lnTo>
                  <a:lnTo>
                    <a:pt x="7020636" y="119405"/>
                  </a:lnTo>
                  <a:lnTo>
                    <a:pt x="6997751" y="131165"/>
                  </a:lnTo>
                  <a:lnTo>
                    <a:pt x="6978739" y="148628"/>
                  </a:lnTo>
                  <a:lnTo>
                    <a:pt x="6964451" y="170040"/>
                  </a:lnTo>
                  <a:lnTo>
                    <a:pt x="6960921" y="161632"/>
                  </a:lnTo>
                  <a:lnTo>
                    <a:pt x="6953834" y="144818"/>
                  </a:lnTo>
                  <a:lnTo>
                    <a:pt x="6938111" y="127774"/>
                  </a:lnTo>
                  <a:lnTo>
                    <a:pt x="6916814" y="118122"/>
                  </a:lnTo>
                  <a:lnTo>
                    <a:pt x="6889458" y="115087"/>
                  </a:lnTo>
                  <a:lnTo>
                    <a:pt x="6864236" y="118414"/>
                  </a:lnTo>
                  <a:lnTo>
                    <a:pt x="6840398" y="128092"/>
                  </a:lnTo>
                  <a:lnTo>
                    <a:pt x="6820090" y="143725"/>
                  </a:lnTo>
                  <a:lnTo>
                    <a:pt x="6805409" y="164871"/>
                  </a:lnTo>
                  <a:lnTo>
                    <a:pt x="6804114" y="164871"/>
                  </a:lnTo>
                  <a:lnTo>
                    <a:pt x="6804114" y="124142"/>
                  </a:lnTo>
                  <a:lnTo>
                    <a:pt x="6752387" y="124142"/>
                  </a:lnTo>
                  <a:lnTo>
                    <a:pt x="6752387" y="470687"/>
                  </a:lnTo>
                  <a:lnTo>
                    <a:pt x="6806692" y="470687"/>
                  </a:lnTo>
                  <a:lnTo>
                    <a:pt x="6806692" y="231457"/>
                  </a:lnTo>
                  <a:lnTo>
                    <a:pt x="6813169" y="197637"/>
                  </a:lnTo>
                  <a:lnTo>
                    <a:pt x="6829323" y="176174"/>
                  </a:lnTo>
                  <a:lnTo>
                    <a:pt x="6850342" y="164909"/>
                  </a:lnTo>
                  <a:lnTo>
                    <a:pt x="6850570" y="164871"/>
                  </a:lnTo>
                  <a:lnTo>
                    <a:pt x="6871348" y="161632"/>
                  </a:lnTo>
                  <a:lnTo>
                    <a:pt x="6897446" y="168821"/>
                  </a:lnTo>
                  <a:lnTo>
                    <a:pt x="6911365" y="186601"/>
                  </a:lnTo>
                  <a:lnTo>
                    <a:pt x="6916915" y="209359"/>
                  </a:lnTo>
                  <a:lnTo>
                    <a:pt x="6917906" y="231457"/>
                  </a:lnTo>
                  <a:lnTo>
                    <a:pt x="6917906" y="470687"/>
                  </a:lnTo>
                  <a:lnTo>
                    <a:pt x="6972211" y="470687"/>
                  </a:lnTo>
                  <a:lnTo>
                    <a:pt x="6972211" y="231457"/>
                  </a:lnTo>
                  <a:lnTo>
                    <a:pt x="6978675" y="197637"/>
                  </a:lnTo>
                  <a:lnTo>
                    <a:pt x="6994842" y="176174"/>
                  </a:lnTo>
                  <a:lnTo>
                    <a:pt x="7006285" y="170040"/>
                  </a:lnTo>
                  <a:lnTo>
                    <a:pt x="7015861" y="164909"/>
                  </a:lnTo>
                  <a:lnTo>
                    <a:pt x="7036867" y="161632"/>
                  </a:lnTo>
                  <a:lnTo>
                    <a:pt x="7062965" y="168821"/>
                  </a:lnTo>
                  <a:lnTo>
                    <a:pt x="7076872" y="186601"/>
                  </a:lnTo>
                  <a:lnTo>
                    <a:pt x="7082422" y="209359"/>
                  </a:lnTo>
                  <a:lnTo>
                    <a:pt x="7083412" y="231457"/>
                  </a:lnTo>
                  <a:lnTo>
                    <a:pt x="7083412" y="470687"/>
                  </a:lnTo>
                  <a:lnTo>
                    <a:pt x="7137717" y="470687"/>
                  </a:lnTo>
                  <a:lnTo>
                    <a:pt x="7137717" y="224993"/>
                  </a:lnTo>
                  <a:close/>
                </a:path>
                <a:path w="12292965" h="589915">
                  <a:moveTo>
                    <a:pt x="10722483" y="9055"/>
                  </a:moveTo>
                  <a:lnTo>
                    <a:pt x="10665587" y="9055"/>
                  </a:lnTo>
                  <a:lnTo>
                    <a:pt x="10665587" y="197840"/>
                  </a:lnTo>
                  <a:lnTo>
                    <a:pt x="10507180" y="197840"/>
                  </a:lnTo>
                  <a:lnTo>
                    <a:pt x="10507180" y="9055"/>
                  </a:lnTo>
                  <a:lnTo>
                    <a:pt x="10450297" y="9055"/>
                  </a:lnTo>
                  <a:lnTo>
                    <a:pt x="10450297" y="470687"/>
                  </a:lnTo>
                  <a:lnTo>
                    <a:pt x="10507180" y="470687"/>
                  </a:lnTo>
                  <a:lnTo>
                    <a:pt x="10507180" y="248272"/>
                  </a:lnTo>
                  <a:lnTo>
                    <a:pt x="10665587" y="248272"/>
                  </a:lnTo>
                  <a:lnTo>
                    <a:pt x="10665587" y="470687"/>
                  </a:lnTo>
                  <a:lnTo>
                    <a:pt x="10722483" y="470687"/>
                  </a:lnTo>
                  <a:lnTo>
                    <a:pt x="10722483" y="248272"/>
                  </a:lnTo>
                  <a:lnTo>
                    <a:pt x="10722483" y="197840"/>
                  </a:lnTo>
                  <a:lnTo>
                    <a:pt x="10722483" y="9055"/>
                  </a:lnTo>
                  <a:close/>
                </a:path>
                <a:path w="12292965" h="589915">
                  <a:moveTo>
                    <a:pt x="11023117" y="281889"/>
                  </a:moveTo>
                  <a:lnTo>
                    <a:pt x="11022292" y="261200"/>
                  </a:lnTo>
                  <a:lnTo>
                    <a:pt x="11021263" y="235737"/>
                  </a:lnTo>
                  <a:lnTo>
                    <a:pt x="11012919" y="190779"/>
                  </a:lnTo>
                  <a:lnTo>
                    <a:pt x="10996663" y="157759"/>
                  </a:lnTo>
                  <a:lnTo>
                    <a:pt x="10993933" y="152196"/>
                  </a:lnTo>
                  <a:lnTo>
                    <a:pt x="10966221" y="130098"/>
                  </a:lnTo>
                  <a:lnTo>
                    <a:pt x="10966221" y="242455"/>
                  </a:lnTo>
                  <a:lnTo>
                    <a:pt x="10966221" y="261200"/>
                  </a:lnTo>
                  <a:lnTo>
                    <a:pt x="10842727" y="261200"/>
                  </a:lnTo>
                  <a:lnTo>
                    <a:pt x="10842727" y="248272"/>
                  </a:lnTo>
                  <a:lnTo>
                    <a:pt x="10844632" y="225399"/>
                  </a:lnTo>
                  <a:lnTo>
                    <a:pt x="10853077" y="195262"/>
                  </a:lnTo>
                  <a:lnTo>
                    <a:pt x="10872191" y="168986"/>
                  </a:lnTo>
                  <a:lnTo>
                    <a:pt x="10906087" y="157759"/>
                  </a:lnTo>
                  <a:lnTo>
                    <a:pt x="10935945" y="165531"/>
                  </a:lnTo>
                  <a:lnTo>
                    <a:pt x="10954347" y="185559"/>
                  </a:lnTo>
                  <a:lnTo>
                    <a:pt x="10963643" y="212852"/>
                  </a:lnTo>
                  <a:lnTo>
                    <a:pt x="10966221" y="242455"/>
                  </a:lnTo>
                  <a:lnTo>
                    <a:pt x="10966221" y="130098"/>
                  </a:lnTo>
                  <a:lnTo>
                    <a:pt x="10960138" y="125234"/>
                  </a:lnTo>
                  <a:lnTo>
                    <a:pt x="10907382" y="115087"/>
                  </a:lnTo>
                  <a:lnTo>
                    <a:pt x="10861192" y="122961"/>
                  </a:lnTo>
                  <a:lnTo>
                    <a:pt x="10827957" y="144424"/>
                  </a:lnTo>
                  <a:lnTo>
                    <a:pt x="10805643" y="176263"/>
                  </a:lnTo>
                  <a:lnTo>
                    <a:pt x="10792206" y="215277"/>
                  </a:lnTo>
                  <a:lnTo>
                    <a:pt x="10785640" y="258229"/>
                  </a:lnTo>
                  <a:lnTo>
                    <a:pt x="10783900" y="301929"/>
                  </a:lnTo>
                  <a:lnTo>
                    <a:pt x="10788218" y="366356"/>
                  </a:lnTo>
                  <a:lnTo>
                    <a:pt x="10801655" y="416191"/>
                  </a:lnTo>
                  <a:lnTo>
                    <a:pt x="10824959" y="451599"/>
                  </a:lnTo>
                  <a:lnTo>
                    <a:pt x="10858881" y="472719"/>
                  </a:lnTo>
                  <a:lnTo>
                    <a:pt x="10904157" y="479729"/>
                  </a:lnTo>
                  <a:lnTo>
                    <a:pt x="10962437" y="465721"/>
                  </a:lnTo>
                  <a:lnTo>
                    <a:pt x="10992764" y="437057"/>
                  </a:lnTo>
                  <a:lnTo>
                    <a:pt x="10997984" y="432130"/>
                  </a:lnTo>
                  <a:lnTo>
                    <a:pt x="11015713" y="391629"/>
                  </a:lnTo>
                  <a:lnTo>
                    <a:pt x="11020527" y="356895"/>
                  </a:lnTo>
                  <a:lnTo>
                    <a:pt x="10966221" y="356895"/>
                  </a:lnTo>
                  <a:lnTo>
                    <a:pt x="10964304" y="380606"/>
                  </a:lnTo>
                  <a:lnTo>
                    <a:pt x="10956201" y="406920"/>
                  </a:lnTo>
                  <a:lnTo>
                    <a:pt x="10938408" y="428256"/>
                  </a:lnTo>
                  <a:lnTo>
                    <a:pt x="10907382" y="437057"/>
                  </a:lnTo>
                  <a:lnTo>
                    <a:pt x="10868889" y="423799"/>
                  </a:lnTo>
                  <a:lnTo>
                    <a:pt x="10849127" y="390588"/>
                  </a:lnTo>
                  <a:lnTo>
                    <a:pt x="10841838" y="347319"/>
                  </a:lnTo>
                  <a:lnTo>
                    <a:pt x="10840796" y="303872"/>
                  </a:lnTo>
                  <a:lnTo>
                    <a:pt x="11023117" y="303872"/>
                  </a:lnTo>
                  <a:lnTo>
                    <a:pt x="11023117" y="281889"/>
                  </a:lnTo>
                  <a:close/>
                </a:path>
                <a:path w="12292965" h="589915">
                  <a:moveTo>
                    <a:pt x="11140123" y="124142"/>
                  </a:moveTo>
                  <a:lnTo>
                    <a:pt x="11085817" y="124142"/>
                  </a:lnTo>
                  <a:lnTo>
                    <a:pt x="11085817" y="470687"/>
                  </a:lnTo>
                  <a:lnTo>
                    <a:pt x="11140123" y="470687"/>
                  </a:lnTo>
                  <a:lnTo>
                    <a:pt x="11140123" y="124142"/>
                  </a:lnTo>
                  <a:close/>
                </a:path>
                <a:path w="12292965" h="589915">
                  <a:moveTo>
                    <a:pt x="11140123" y="9055"/>
                  </a:moveTo>
                  <a:lnTo>
                    <a:pt x="11085817" y="9055"/>
                  </a:lnTo>
                  <a:lnTo>
                    <a:pt x="11085817" y="71120"/>
                  </a:lnTo>
                  <a:lnTo>
                    <a:pt x="11140123" y="71120"/>
                  </a:lnTo>
                  <a:lnTo>
                    <a:pt x="11140123" y="9055"/>
                  </a:lnTo>
                  <a:close/>
                </a:path>
                <a:path w="12292965" h="589915">
                  <a:moveTo>
                    <a:pt x="11412957" y="124142"/>
                  </a:moveTo>
                  <a:lnTo>
                    <a:pt x="11204131" y="124142"/>
                  </a:lnTo>
                  <a:lnTo>
                    <a:pt x="11204131" y="170688"/>
                  </a:lnTo>
                  <a:lnTo>
                    <a:pt x="11353483" y="170688"/>
                  </a:lnTo>
                  <a:lnTo>
                    <a:pt x="11196371" y="428015"/>
                  </a:lnTo>
                  <a:lnTo>
                    <a:pt x="11196371" y="470687"/>
                  </a:lnTo>
                  <a:lnTo>
                    <a:pt x="11411674" y="470687"/>
                  </a:lnTo>
                  <a:lnTo>
                    <a:pt x="11411674" y="424129"/>
                  </a:lnTo>
                  <a:lnTo>
                    <a:pt x="11257788" y="424129"/>
                  </a:lnTo>
                  <a:lnTo>
                    <a:pt x="11412957" y="169392"/>
                  </a:lnTo>
                  <a:lnTo>
                    <a:pt x="11412957" y="124142"/>
                  </a:lnTo>
                  <a:close/>
                </a:path>
                <a:path w="12292965" h="589915">
                  <a:moveTo>
                    <a:pt x="11694198" y="124142"/>
                  </a:moveTo>
                  <a:lnTo>
                    <a:pt x="11639893" y="124142"/>
                  </a:lnTo>
                  <a:lnTo>
                    <a:pt x="11639893" y="363359"/>
                  </a:lnTo>
                  <a:lnTo>
                    <a:pt x="11633276" y="395274"/>
                  </a:lnTo>
                  <a:lnTo>
                    <a:pt x="11616538" y="416941"/>
                  </a:lnTo>
                  <a:lnTo>
                    <a:pt x="11594351" y="429272"/>
                  </a:lnTo>
                  <a:lnTo>
                    <a:pt x="11571364" y="433184"/>
                  </a:lnTo>
                  <a:lnTo>
                    <a:pt x="11542649" y="425996"/>
                  </a:lnTo>
                  <a:lnTo>
                    <a:pt x="11527396" y="408216"/>
                  </a:lnTo>
                  <a:lnTo>
                    <a:pt x="11521364" y="385445"/>
                  </a:lnTo>
                  <a:lnTo>
                    <a:pt x="11520284" y="363359"/>
                  </a:lnTo>
                  <a:lnTo>
                    <a:pt x="11520284" y="124142"/>
                  </a:lnTo>
                  <a:lnTo>
                    <a:pt x="11465966" y="124142"/>
                  </a:lnTo>
                  <a:lnTo>
                    <a:pt x="11465966" y="369824"/>
                  </a:lnTo>
                  <a:lnTo>
                    <a:pt x="11467389" y="404456"/>
                  </a:lnTo>
                  <a:lnTo>
                    <a:pt x="11477371" y="440296"/>
                  </a:lnTo>
                  <a:lnTo>
                    <a:pt x="11504435" y="468376"/>
                  </a:lnTo>
                  <a:lnTo>
                    <a:pt x="11557140" y="479729"/>
                  </a:lnTo>
                  <a:lnTo>
                    <a:pt x="11582362" y="476402"/>
                  </a:lnTo>
                  <a:lnTo>
                    <a:pt x="11606200" y="466725"/>
                  </a:lnTo>
                  <a:lnTo>
                    <a:pt x="11626507" y="451091"/>
                  </a:lnTo>
                  <a:lnTo>
                    <a:pt x="11638940" y="433184"/>
                  </a:lnTo>
                  <a:lnTo>
                    <a:pt x="11641188" y="429945"/>
                  </a:lnTo>
                  <a:lnTo>
                    <a:pt x="11642471" y="429945"/>
                  </a:lnTo>
                  <a:lnTo>
                    <a:pt x="11642471" y="470687"/>
                  </a:lnTo>
                  <a:lnTo>
                    <a:pt x="11694198" y="470687"/>
                  </a:lnTo>
                  <a:lnTo>
                    <a:pt x="11694198" y="429945"/>
                  </a:lnTo>
                  <a:lnTo>
                    <a:pt x="11694198" y="124142"/>
                  </a:lnTo>
                  <a:close/>
                </a:path>
                <a:path w="12292965" h="589915">
                  <a:moveTo>
                    <a:pt x="11993550" y="224993"/>
                  </a:moveTo>
                  <a:lnTo>
                    <a:pt x="11984139" y="161632"/>
                  </a:lnTo>
                  <a:lnTo>
                    <a:pt x="11955094" y="126441"/>
                  </a:lnTo>
                  <a:lnTo>
                    <a:pt x="11902377" y="115087"/>
                  </a:lnTo>
                  <a:lnTo>
                    <a:pt x="11877154" y="118414"/>
                  </a:lnTo>
                  <a:lnTo>
                    <a:pt x="11853329" y="128092"/>
                  </a:lnTo>
                  <a:lnTo>
                    <a:pt x="11833009" y="143725"/>
                  </a:lnTo>
                  <a:lnTo>
                    <a:pt x="11818328" y="164871"/>
                  </a:lnTo>
                  <a:lnTo>
                    <a:pt x="11817045" y="164871"/>
                  </a:lnTo>
                  <a:lnTo>
                    <a:pt x="11817045" y="124142"/>
                  </a:lnTo>
                  <a:lnTo>
                    <a:pt x="11765318" y="124142"/>
                  </a:lnTo>
                  <a:lnTo>
                    <a:pt x="11765318" y="470687"/>
                  </a:lnTo>
                  <a:lnTo>
                    <a:pt x="11819623" y="470687"/>
                  </a:lnTo>
                  <a:lnTo>
                    <a:pt x="11819623" y="231457"/>
                  </a:lnTo>
                  <a:lnTo>
                    <a:pt x="11826240" y="199555"/>
                  </a:lnTo>
                  <a:lnTo>
                    <a:pt x="11842991" y="177876"/>
                  </a:lnTo>
                  <a:lnTo>
                    <a:pt x="11865178" y="165544"/>
                  </a:lnTo>
                  <a:lnTo>
                    <a:pt x="11869128" y="164871"/>
                  </a:lnTo>
                  <a:lnTo>
                    <a:pt x="11888153" y="161632"/>
                  </a:lnTo>
                  <a:lnTo>
                    <a:pt x="11916867" y="168808"/>
                  </a:lnTo>
                  <a:lnTo>
                    <a:pt x="11932120" y="186601"/>
                  </a:lnTo>
                  <a:lnTo>
                    <a:pt x="11938165" y="209359"/>
                  </a:lnTo>
                  <a:lnTo>
                    <a:pt x="11939232" y="231457"/>
                  </a:lnTo>
                  <a:lnTo>
                    <a:pt x="11939232" y="470687"/>
                  </a:lnTo>
                  <a:lnTo>
                    <a:pt x="11993550" y="470687"/>
                  </a:lnTo>
                  <a:lnTo>
                    <a:pt x="11993550" y="224993"/>
                  </a:lnTo>
                  <a:close/>
                </a:path>
                <a:path w="12292965" h="589915">
                  <a:moveTo>
                    <a:pt x="12292889" y="124142"/>
                  </a:moveTo>
                  <a:lnTo>
                    <a:pt x="12241809" y="124142"/>
                  </a:lnTo>
                  <a:lnTo>
                    <a:pt x="12241809" y="297408"/>
                  </a:lnTo>
                  <a:lnTo>
                    <a:pt x="12239168" y="347205"/>
                  </a:lnTo>
                  <a:lnTo>
                    <a:pt x="12228881" y="387438"/>
                  </a:lnTo>
                  <a:lnTo>
                    <a:pt x="12207443" y="414324"/>
                  </a:lnTo>
                  <a:lnTo>
                    <a:pt x="12171337" y="424129"/>
                  </a:lnTo>
                  <a:lnTo>
                    <a:pt x="12138635" y="412242"/>
                  </a:lnTo>
                  <a:lnTo>
                    <a:pt x="12119623" y="381863"/>
                  </a:lnTo>
                  <a:lnTo>
                    <a:pt x="12110796" y="340931"/>
                  </a:lnTo>
                  <a:lnTo>
                    <a:pt x="12108625" y="297408"/>
                  </a:lnTo>
                  <a:lnTo>
                    <a:pt x="12111533" y="241274"/>
                  </a:lnTo>
                  <a:lnTo>
                    <a:pt x="12121642" y="198488"/>
                  </a:lnTo>
                  <a:lnTo>
                    <a:pt x="12141086" y="171208"/>
                  </a:lnTo>
                  <a:lnTo>
                    <a:pt x="12171985" y="161632"/>
                  </a:lnTo>
                  <a:lnTo>
                    <a:pt x="12207723" y="173393"/>
                  </a:lnTo>
                  <a:lnTo>
                    <a:pt x="12228970" y="204304"/>
                  </a:lnTo>
                  <a:lnTo>
                    <a:pt x="12239181" y="247827"/>
                  </a:lnTo>
                  <a:lnTo>
                    <a:pt x="12241809" y="297408"/>
                  </a:lnTo>
                  <a:lnTo>
                    <a:pt x="12241809" y="124142"/>
                  </a:lnTo>
                  <a:lnTo>
                    <a:pt x="12241162" y="124142"/>
                  </a:lnTo>
                  <a:lnTo>
                    <a:pt x="12241162" y="168097"/>
                  </a:lnTo>
                  <a:lnTo>
                    <a:pt x="12239879" y="168097"/>
                  </a:lnTo>
                  <a:lnTo>
                    <a:pt x="12214009" y="131165"/>
                  </a:lnTo>
                  <a:lnTo>
                    <a:pt x="12164873" y="115087"/>
                  </a:lnTo>
                  <a:lnTo>
                    <a:pt x="12119343" y="125044"/>
                  </a:lnTo>
                  <a:lnTo>
                    <a:pt x="12087073" y="152260"/>
                  </a:lnTo>
                  <a:lnTo>
                    <a:pt x="12066232" y="192735"/>
                  </a:lnTo>
                  <a:lnTo>
                    <a:pt x="12055056" y="242443"/>
                  </a:lnTo>
                  <a:lnTo>
                    <a:pt x="12051729" y="297408"/>
                  </a:lnTo>
                  <a:lnTo>
                    <a:pt x="12053214" y="333057"/>
                  </a:lnTo>
                  <a:lnTo>
                    <a:pt x="12060466" y="378231"/>
                  </a:lnTo>
                  <a:lnTo>
                    <a:pt x="12077713" y="422910"/>
                  </a:lnTo>
                  <a:lnTo>
                    <a:pt x="12109171" y="457073"/>
                  </a:lnTo>
                  <a:lnTo>
                    <a:pt x="12159056" y="470687"/>
                  </a:lnTo>
                  <a:lnTo>
                    <a:pt x="12184012" y="467499"/>
                  </a:lnTo>
                  <a:lnTo>
                    <a:pt x="12206415" y="458317"/>
                  </a:lnTo>
                  <a:lnTo>
                    <a:pt x="12224703" y="443674"/>
                  </a:lnTo>
                  <a:lnTo>
                    <a:pt x="12237288" y="424129"/>
                  </a:lnTo>
                  <a:lnTo>
                    <a:pt x="12238584" y="424129"/>
                  </a:lnTo>
                  <a:lnTo>
                    <a:pt x="12238546" y="470687"/>
                  </a:lnTo>
                  <a:lnTo>
                    <a:pt x="12231154" y="517156"/>
                  </a:lnTo>
                  <a:lnTo>
                    <a:pt x="12171337" y="546976"/>
                  </a:lnTo>
                  <a:lnTo>
                    <a:pt x="12151017" y="544563"/>
                  </a:lnTo>
                  <a:lnTo>
                    <a:pt x="12133847" y="536867"/>
                  </a:lnTo>
                  <a:lnTo>
                    <a:pt x="12121515" y="523240"/>
                  </a:lnTo>
                  <a:lnTo>
                    <a:pt x="12115737" y="503008"/>
                  </a:lnTo>
                  <a:lnTo>
                    <a:pt x="12061431" y="503008"/>
                  </a:lnTo>
                  <a:lnTo>
                    <a:pt x="12079757" y="553097"/>
                  </a:lnTo>
                  <a:lnTo>
                    <a:pt x="12113489" y="578815"/>
                  </a:lnTo>
                  <a:lnTo>
                    <a:pt x="12149633" y="588289"/>
                  </a:lnTo>
                  <a:lnTo>
                    <a:pt x="12175223" y="589648"/>
                  </a:lnTo>
                  <a:lnTo>
                    <a:pt x="12214035" y="584923"/>
                  </a:lnTo>
                  <a:lnTo>
                    <a:pt x="12267717" y="546976"/>
                  </a:lnTo>
                  <a:lnTo>
                    <a:pt x="12287301" y="503085"/>
                  </a:lnTo>
                  <a:lnTo>
                    <a:pt x="12292889" y="448703"/>
                  </a:lnTo>
                  <a:lnTo>
                    <a:pt x="12292889" y="168097"/>
                  </a:lnTo>
                  <a:lnTo>
                    <a:pt x="12292889" y="1241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8F18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8F18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44040" y="6584327"/>
              <a:ext cx="12535535" cy="1247140"/>
            </a:xfrm>
            <a:custGeom>
              <a:avLst/>
              <a:gdLst/>
              <a:ahLst/>
              <a:cxnLst/>
              <a:rect l="l" t="t" r="r" b="b"/>
              <a:pathLst>
                <a:path w="12535535" h="1247140">
                  <a:moveTo>
                    <a:pt x="54292" y="503008"/>
                  </a:moveTo>
                  <a:lnTo>
                    <a:pt x="0" y="503008"/>
                  </a:lnTo>
                  <a:lnTo>
                    <a:pt x="0" y="849541"/>
                  </a:lnTo>
                  <a:lnTo>
                    <a:pt x="54292" y="849541"/>
                  </a:lnTo>
                  <a:lnTo>
                    <a:pt x="54292" y="503008"/>
                  </a:lnTo>
                  <a:close/>
                </a:path>
                <a:path w="12535535" h="1247140">
                  <a:moveTo>
                    <a:pt x="54292" y="387921"/>
                  </a:moveTo>
                  <a:lnTo>
                    <a:pt x="0" y="387921"/>
                  </a:lnTo>
                  <a:lnTo>
                    <a:pt x="0" y="449986"/>
                  </a:lnTo>
                  <a:lnTo>
                    <a:pt x="54292" y="449986"/>
                  </a:lnTo>
                  <a:lnTo>
                    <a:pt x="54292" y="387921"/>
                  </a:lnTo>
                  <a:close/>
                </a:path>
                <a:path w="12535535" h="1247140">
                  <a:moveTo>
                    <a:pt x="356882" y="603859"/>
                  </a:moveTo>
                  <a:lnTo>
                    <a:pt x="347459" y="540499"/>
                  </a:lnTo>
                  <a:lnTo>
                    <a:pt x="318414" y="505307"/>
                  </a:lnTo>
                  <a:lnTo>
                    <a:pt x="265722" y="493941"/>
                  </a:lnTo>
                  <a:lnTo>
                    <a:pt x="240487" y="497268"/>
                  </a:lnTo>
                  <a:lnTo>
                    <a:pt x="216649" y="506958"/>
                  </a:lnTo>
                  <a:lnTo>
                    <a:pt x="196342" y="522592"/>
                  </a:lnTo>
                  <a:lnTo>
                    <a:pt x="181660" y="543725"/>
                  </a:lnTo>
                  <a:lnTo>
                    <a:pt x="180378" y="543725"/>
                  </a:lnTo>
                  <a:lnTo>
                    <a:pt x="180378" y="502996"/>
                  </a:lnTo>
                  <a:lnTo>
                    <a:pt x="128651" y="502996"/>
                  </a:lnTo>
                  <a:lnTo>
                    <a:pt x="128651" y="849541"/>
                  </a:lnTo>
                  <a:lnTo>
                    <a:pt x="182956" y="849541"/>
                  </a:lnTo>
                  <a:lnTo>
                    <a:pt x="182956" y="610323"/>
                  </a:lnTo>
                  <a:lnTo>
                    <a:pt x="189572" y="578421"/>
                  </a:lnTo>
                  <a:lnTo>
                    <a:pt x="206311" y="556742"/>
                  </a:lnTo>
                  <a:lnTo>
                    <a:pt x="228511" y="544410"/>
                  </a:lnTo>
                  <a:lnTo>
                    <a:pt x="232524" y="543725"/>
                  </a:lnTo>
                  <a:lnTo>
                    <a:pt x="251498" y="540499"/>
                  </a:lnTo>
                  <a:lnTo>
                    <a:pt x="280200" y="547687"/>
                  </a:lnTo>
                  <a:lnTo>
                    <a:pt x="295452" y="565480"/>
                  </a:lnTo>
                  <a:lnTo>
                    <a:pt x="301485" y="588238"/>
                  </a:lnTo>
                  <a:lnTo>
                    <a:pt x="302564" y="610323"/>
                  </a:lnTo>
                  <a:lnTo>
                    <a:pt x="302564" y="849541"/>
                  </a:lnTo>
                  <a:lnTo>
                    <a:pt x="356882" y="849541"/>
                  </a:lnTo>
                  <a:lnTo>
                    <a:pt x="356882" y="603859"/>
                  </a:lnTo>
                  <a:close/>
                </a:path>
                <a:path w="12535535" h="1247140">
                  <a:moveTo>
                    <a:pt x="811390" y="387908"/>
                  </a:moveTo>
                  <a:lnTo>
                    <a:pt x="760310" y="387908"/>
                  </a:lnTo>
                  <a:lnTo>
                    <a:pt x="760310" y="676275"/>
                  </a:lnTo>
                  <a:lnTo>
                    <a:pt x="757758" y="731037"/>
                  </a:lnTo>
                  <a:lnTo>
                    <a:pt x="747699" y="773976"/>
                  </a:lnTo>
                  <a:lnTo>
                    <a:pt x="726478" y="802017"/>
                  </a:lnTo>
                  <a:lnTo>
                    <a:pt x="690486" y="812038"/>
                  </a:lnTo>
                  <a:lnTo>
                    <a:pt x="659574" y="802462"/>
                  </a:lnTo>
                  <a:lnTo>
                    <a:pt x="640130" y="775195"/>
                  </a:lnTo>
                  <a:lnTo>
                    <a:pt x="630021" y="732409"/>
                  </a:lnTo>
                  <a:lnTo>
                    <a:pt x="627126" y="676275"/>
                  </a:lnTo>
                  <a:lnTo>
                    <a:pt x="630021" y="620153"/>
                  </a:lnTo>
                  <a:lnTo>
                    <a:pt x="640130" y="577354"/>
                  </a:lnTo>
                  <a:lnTo>
                    <a:pt x="659574" y="550087"/>
                  </a:lnTo>
                  <a:lnTo>
                    <a:pt x="690486" y="540499"/>
                  </a:lnTo>
                  <a:lnTo>
                    <a:pt x="726211" y="552259"/>
                  </a:lnTo>
                  <a:lnTo>
                    <a:pt x="747458" y="583171"/>
                  </a:lnTo>
                  <a:lnTo>
                    <a:pt x="757669" y="626694"/>
                  </a:lnTo>
                  <a:lnTo>
                    <a:pt x="760310" y="676275"/>
                  </a:lnTo>
                  <a:lnTo>
                    <a:pt x="760310" y="387908"/>
                  </a:lnTo>
                  <a:lnTo>
                    <a:pt x="757072" y="387908"/>
                  </a:lnTo>
                  <a:lnTo>
                    <a:pt x="757072" y="542442"/>
                  </a:lnTo>
                  <a:lnTo>
                    <a:pt x="755777" y="542442"/>
                  </a:lnTo>
                  <a:lnTo>
                    <a:pt x="754557" y="540499"/>
                  </a:lnTo>
                  <a:lnTo>
                    <a:pt x="743038" y="522046"/>
                  </a:lnTo>
                  <a:lnTo>
                    <a:pt x="724662" y="506806"/>
                  </a:lnTo>
                  <a:lnTo>
                    <a:pt x="702767" y="497255"/>
                  </a:lnTo>
                  <a:lnTo>
                    <a:pt x="679488" y="493941"/>
                  </a:lnTo>
                  <a:lnTo>
                    <a:pt x="637260" y="502424"/>
                  </a:lnTo>
                  <a:lnTo>
                    <a:pt x="587997" y="557961"/>
                  </a:lnTo>
                  <a:lnTo>
                    <a:pt x="576707" y="596823"/>
                  </a:lnTo>
                  <a:lnTo>
                    <a:pt x="571487" y="637628"/>
                  </a:lnTo>
                  <a:lnTo>
                    <a:pt x="570230" y="676275"/>
                  </a:lnTo>
                  <a:lnTo>
                    <a:pt x="574103" y="736942"/>
                  </a:lnTo>
                  <a:lnTo>
                    <a:pt x="586397" y="787374"/>
                  </a:lnTo>
                  <a:lnTo>
                    <a:pt x="608063" y="825703"/>
                  </a:lnTo>
                  <a:lnTo>
                    <a:pt x="640067" y="850061"/>
                  </a:lnTo>
                  <a:lnTo>
                    <a:pt x="683374" y="858596"/>
                  </a:lnTo>
                  <a:lnTo>
                    <a:pt x="709904" y="854151"/>
                  </a:lnTo>
                  <a:lnTo>
                    <a:pt x="732256" y="842429"/>
                  </a:lnTo>
                  <a:lnTo>
                    <a:pt x="748919" y="825868"/>
                  </a:lnTo>
                  <a:lnTo>
                    <a:pt x="755789" y="812038"/>
                  </a:lnTo>
                  <a:lnTo>
                    <a:pt x="758367" y="806869"/>
                  </a:lnTo>
                  <a:lnTo>
                    <a:pt x="759663" y="806869"/>
                  </a:lnTo>
                  <a:lnTo>
                    <a:pt x="759663" y="849541"/>
                  </a:lnTo>
                  <a:lnTo>
                    <a:pt x="811390" y="849541"/>
                  </a:lnTo>
                  <a:lnTo>
                    <a:pt x="811390" y="806869"/>
                  </a:lnTo>
                  <a:lnTo>
                    <a:pt x="811390" y="542442"/>
                  </a:lnTo>
                  <a:lnTo>
                    <a:pt x="811390" y="387908"/>
                  </a:lnTo>
                  <a:close/>
                </a:path>
                <a:path w="12535535" h="1247140">
                  <a:moveTo>
                    <a:pt x="1110081" y="660755"/>
                  </a:moveTo>
                  <a:lnTo>
                    <a:pt x="1109243" y="640067"/>
                  </a:lnTo>
                  <a:lnTo>
                    <a:pt x="1108214" y="614616"/>
                  </a:lnTo>
                  <a:lnTo>
                    <a:pt x="1099883" y="569645"/>
                  </a:lnTo>
                  <a:lnTo>
                    <a:pt x="1083627" y="536613"/>
                  </a:lnTo>
                  <a:lnTo>
                    <a:pt x="1080897" y="531063"/>
                  </a:lnTo>
                  <a:lnTo>
                    <a:pt x="1053185" y="508965"/>
                  </a:lnTo>
                  <a:lnTo>
                    <a:pt x="1053185" y="621309"/>
                  </a:lnTo>
                  <a:lnTo>
                    <a:pt x="1053185" y="640067"/>
                  </a:lnTo>
                  <a:lnTo>
                    <a:pt x="929703" y="640067"/>
                  </a:lnTo>
                  <a:lnTo>
                    <a:pt x="929703" y="627138"/>
                  </a:lnTo>
                  <a:lnTo>
                    <a:pt x="931595" y="604266"/>
                  </a:lnTo>
                  <a:lnTo>
                    <a:pt x="940041" y="574116"/>
                  </a:lnTo>
                  <a:lnTo>
                    <a:pt x="959154" y="547852"/>
                  </a:lnTo>
                  <a:lnTo>
                    <a:pt x="993063" y="536613"/>
                  </a:lnTo>
                  <a:lnTo>
                    <a:pt x="1022908" y="544398"/>
                  </a:lnTo>
                  <a:lnTo>
                    <a:pt x="1041298" y="564426"/>
                  </a:lnTo>
                  <a:lnTo>
                    <a:pt x="1050607" y="591718"/>
                  </a:lnTo>
                  <a:lnTo>
                    <a:pt x="1053185" y="621309"/>
                  </a:lnTo>
                  <a:lnTo>
                    <a:pt x="1053185" y="508965"/>
                  </a:lnTo>
                  <a:lnTo>
                    <a:pt x="1047102" y="504101"/>
                  </a:lnTo>
                  <a:lnTo>
                    <a:pt x="994359" y="493941"/>
                  </a:lnTo>
                  <a:lnTo>
                    <a:pt x="948169" y="501815"/>
                  </a:lnTo>
                  <a:lnTo>
                    <a:pt x="914920" y="523278"/>
                  </a:lnTo>
                  <a:lnTo>
                    <a:pt x="892606" y="555129"/>
                  </a:lnTo>
                  <a:lnTo>
                    <a:pt x="879170" y="594144"/>
                  </a:lnTo>
                  <a:lnTo>
                    <a:pt x="872591" y="637108"/>
                  </a:lnTo>
                  <a:lnTo>
                    <a:pt x="870864" y="680796"/>
                  </a:lnTo>
                  <a:lnTo>
                    <a:pt x="875169" y="745223"/>
                  </a:lnTo>
                  <a:lnTo>
                    <a:pt x="888606" y="795058"/>
                  </a:lnTo>
                  <a:lnTo>
                    <a:pt x="911910" y="830465"/>
                  </a:lnTo>
                  <a:lnTo>
                    <a:pt x="945832" y="851598"/>
                  </a:lnTo>
                  <a:lnTo>
                    <a:pt x="991120" y="858596"/>
                  </a:lnTo>
                  <a:lnTo>
                    <a:pt x="1049401" y="844588"/>
                  </a:lnTo>
                  <a:lnTo>
                    <a:pt x="1079728" y="815936"/>
                  </a:lnTo>
                  <a:lnTo>
                    <a:pt x="1084948" y="810996"/>
                  </a:lnTo>
                  <a:lnTo>
                    <a:pt x="1102677" y="770496"/>
                  </a:lnTo>
                  <a:lnTo>
                    <a:pt x="1107503" y="735749"/>
                  </a:lnTo>
                  <a:lnTo>
                    <a:pt x="1053185" y="735749"/>
                  </a:lnTo>
                  <a:lnTo>
                    <a:pt x="1051255" y="759460"/>
                  </a:lnTo>
                  <a:lnTo>
                    <a:pt x="1043165" y="785787"/>
                  </a:lnTo>
                  <a:lnTo>
                    <a:pt x="1025359" y="807135"/>
                  </a:lnTo>
                  <a:lnTo>
                    <a:pt x="994359" y="815936"/>
                  </a:lnTo>
                  <a:lnTo>
                    <a:pt x="955852" y="802665"/>
                  </a:lnTo>
                  <a:lnTo>
                    <a:pt x="936078" y="769454"/>
                  </a:lnTo>
                  <a:lnTo>
                    <a:pt x="928789" y="726198"/>
                  </a:lnTo>
                  <a:lnTo>
                    <a:pt x="927760" y="682739"/>
                  </a:lnTo>
                  <a:lnTo>
                    <a:pt x="1110081" y="682739"/>
                  </a:lnTo>
                  <a:lnTo>
                    <a:pt x="1110081" y="660755"/>
                  </a:lnTo>
                  <a:close/>
                </a:path>
                <a:path w="12535535" h="1247140">
                  <a:moveTo>
                    <a:pt x="1397787" y="603859"/>
                  </a:moveTo>
                  <a:lnTo>
                    <a:pt x="1388364" y="540499"/>
                  </a:lnTo>
                  <a:lnTo>
                    <a:pt x="1359319" y="505307"/>
                  </a:lnTo>
                  <a:lnTo>
                    <a:pt x="1306626" y="493941"/>
                  </a:lnTo>
                  <a:lnTo>
                    <a:pt x="1281391" y="497268"/>
                  </a:lnTo>
                  <a:lnTo>
                    <a:pt x="1257554" y="506958"/>
                  </a:lnTo>
                  <a:lnTo>
                    <a:pt x="1237234" y="522592"/>
                  </a:lnTo>
                  <a:lnTo>
                    <a:pt x="1222565" y="543725"/>
                  </a:lnTo>
                  <a:lnTo>
                    <a:pt x="1221282" y="543725"/>
                  </a:lnTo>
                  <a:lnTo>
                    <a:pt x="1221282" y="502996"/>
                  </a:lnTo>
                  <a:lnTo>
                    <a:pt x="1169555" y="502996"/>
                  </a:lnTo>
                  <a:lnTo>
                    <a:pt x="1169555" y="849541"/>
                  </a:lnTo>
                  <a:lnTo>
                    <a:pt x="1223860" y="849541"/>
                  </a:lnTo>
                  <a:lnTo>
                    <a:pt x="1223860" y="610323"/>
                  </a:lnTo>
                  <a:lnTo>
                    <a:pt x="1230477" y="578421"/>
                  </a:lnTo>
                  <a:lnTo>
                    <a:pt x="1247216" y="556742"/>
                  </a:lnTo>
                  <a:lnTo>
                    <a:pt x="1269415" y="544410"/>
                  </a:lnTo>
                  <a:lnTo>
                    <a:pt x="1273429" y="543725"/>
                  </a:lnTo>
                  <a:lnTo>
                    <a:pt x="1292402" y="540499"/>
                  </a:lnTo>
                  <a:lnTo>
                    <a:pt x="1321104" y="547687"/>
                  </a:lnTo>
                  <a:lnTo>
                    <a:pt x="1336357" y="565480"/>
                  </a:lnTo>
                  <a:lnTo>
                    <a:pt x="1342390" y="588238"/>
                  </a:lnTo>
                  <a:lnTo>
                    <a:pt x="1343469" y="610323"/>
                  </a:lnTo>
                  <a:lnTo>
                    <a:pt x="1343469" y="849541"/>
                  </a:lnTo>
                  <a:lnTo>
                    <a:pt x="1397787" y="849541"/>
                  </a:lnTo>
                  <a:lnTo>
                    <a:pt x="1397787" y="603859"/>
                  </a:lnTo>
                  <a:close/>
                </a:path>
                <a:path w="12535535" h="1247140">
                  <a:moveTo>
                    <a:pt x="1891728" y="387908"/>
                  </a:moveTo>
                  <a:lnTo>
                    <a:pt x="1834819" y="387908"/>
                  </a:lnTo>
                  <a:lnTo>
                    <a:pt x="1834819" y="712470"/>
                  </a:lnTo>
                  <a:lnTo>
                    <a:pt x="1830959" y="755307"/>
                  </a:lnTo>
                  <a:lnTo>
                    <a:pt x="1817941" y="786511"/>
                  </a:lnTo>
                  <a:lnTo>
                    <a:pt x="1793646" y="805573"/>
                  </a:lnTo>
                  <a:lnTo>
                    <a:pt x="1755952" y="812038"/>
                  </a:lnTo>
                  <a:lnTo>
                    <a:pt x="1719719" y="806030"/>
                  </a:lnTo>
                  <a:lnTo>
                    <a:pt x="1695500" y="787717"/>
                  </a:lnTo>
                  <a:lnTo>
                    <a:pt x="1681937" y="756678"/>
                  </a:lnTo>
                  <a:lnTo>
                    <a:pt x="1677720" y="712470"/>
                  </a:lnTo>
                  <a:lnTo>
                    <a:pt x="1677720" y="387908"/>
                  </a:lnTo>
                  <a:lnTo>
                    <a:pt x="1620824" y="387908"/>
                  </a:lnTo>
                  <a:lnTo>
                    <a:pt x="1620824" y="712470"/>
                  </a:lnTo>
                  <a:lnTo>
                    <a:pt x="1625930" y="764425"/>
                  </a:lnTo>
                  <a:lnTo>
                    <a:pt x="1641563" y="805256"/>
                  </a:lnTo>
                  <a:lnTo>
                    <a:pt x="1668157" y="834720"/>
                  </a:lnTo>
                  <a:lnTo>
                    <a:pt x="1706143" y="852589"/>
                  </a:lnTo>
                  <a:lnTo>
                    <a:pt x="1755952" y="858596"/>
                  </a:lnTo>
                  <a:lnTo>
                    <a:pt x="1804822" y="851903"/>
                  </a:lnTo>
                  <a:lnTo>
                    <a:pt x="1842846" y="832675"/>
                  </a:lnTo>
                  <a:lnTo>
                    <a:pt x="1861210" y="812038"/>
                  </a:lnTo>
                  <a:lnTo>
                    <a:pt x="1869998" y="802182"/>
                  </a:lnTo>
                  <a:lnTo>
                    <a:pt x="1886292" y="761695"/>
                  </a:lnTo>
                  <a:lnTo>
                    <a:pt x="1891728" y="712470"/>
                  </a:lnTo>
                  <a:lnTo>
                    <a:pt x="1891728" y="387908"/>
                  </a:lnTo>
                  <a:close/>
                </a:path>
                <a:path w="12535535" h="1247140">
                  <a:moveTo>
                    <a:pt x="2227275" y="721525"/>
                  </a:moveTo>
                  <a:lnTo>
                    <a:pt x="2221166" y="677849"/>
                  </a:lnTo>
                  <a:lnTo>
                    <a:pt x="2180209" y="623912"/>
                  </a:lnTo>
                  <a:lnTo>
                    <a:pt x="2118334" y="596430"/>
                  </a:lnTo>
                  <a:lnTo>
                    <a:pt x="2086076" y="585787"/>
                  </a:lnTo>
                  <a:lnTo>
                    <a:pt x="2056447" y="573595"/>
                  </a:lnTo>
                  <a:lnTo>
                    <a:pt x="2032050" y="557123"/>
                  </a:lnTo>
                  <a:lnTo>
                    <a:pt x="2015490" y="533641"/>
                  </a:lnTo>
                  <a:lnTo>
                    <a:pt x="2009394" y="500418"/>
                  </a:lnTo>
                  <a:lnTo>
                    <a:pt x="2014486" y="467969"/>
                  </a:lnTo>
                  <a:lnTo>
                    <a:pt x="2029345" y="444487"/>
                  </a:lnTo>
                  <a:lnTo>
                    <a:pt x="2053297" y="430225"/>
                  </a:lnTo>
                  <a:lnTo>
                    <a:pt x="2085682" y="425411"/>
                  </a:lnTo>
                  <a:lnTo>
                    <a:pt x="2119807" y="431431"/>
                  </a:lnTo>
                  <a:lnTo>
                    <a:pt x="2141931" y="448284"/>
                  </a:lnTo>
                  <a:lnTo>
                    <a:pt x="2153869" y="474243"/>
                  </a:lnTo>
                  <a:lnTo>
                    <a:pt x="2157450" y="507517"/>
                  </a:lnTo>
                  <a:lnTo>
                    <a:pt x="2214346" y="507517"/>
                  </a:lnTo>
                  <a:lnTo>
                    <a:pt x="2208644" y="461378"/>
                  </a:lnTo>
                  <a:lnTo>
                    <a:pt x="2193518" y="425411"/>
                  </a:lnTo>
                  <a:lnTo>
                    <a:pt x="2132304" y="384060"/>
                  </a:lnTo>
                  <a:lnTo>
                    <a:pt x="2085035" y="378866"/>
                  </a:lnTo>
                  <a:lnTo>
                    <a:pt x="2026043" y="388023"/>
                  </a:lnTo>
                  <a:lnTo>
                    <a:pt x="1986915" y="411416"/>
                  </a:lnTo>
                  <a:lnTo>
                    <a:pt x="1963775" y="442976"/>
                  </a:lnTo>
                  <a:lnTo>
                    <a:pt x="1952726" y="476605"/>
                  </a:lnTo>
                  <a:lnTo>
                    <a:pt x="1949919" y="506234"/>
                  </a:lnTo>
                  <a:lnTo>
                    <a:pt x="1956015" y="550164"/>
                  </a:lnTo>
                  <a:lnTo>
                    <a:pt x="1996973" y="604723"/>
                  </a:lnTo>
                  <a:lnTo>
                    <a:pt x="2058847" y="632955"/>
                  </a:lnTo>
                  <a:lnTo>
                    <a:pt x="2091105" y="643978"/>
                  </a:lnTo>
                  <a:lnTo>
                    <a:pt x="2120735" y="656539"/>
                  </a:lnTo>
                  <a:lnTo>
                    <a:pt x="2145131" y="673366"/>
                  </a:lnTo>
                  <a:lnTo>
                    <a:pt x="2161692" y="697141"/>
                  </a:lnTo>
                  <a:lnTo>
                    <a:pt x="2167801" y="730580"/>
                  </a:lnTo>
                  <a:lnTo>
                    <a:pt x="2161629" y="764044"/>
                  </a:lnTo>
                  <a:lnTo>
                    <a:pt x="2144687" y="789736"/>
                  </a:lnTo>
                  <a:lnTo>
                    <a:pt x="2119236" y="806221"/>
                  </a:lnTo>
                  <a:lnTo>
                    <a:pt x="2087626" y="812038"/>
                  </a:lnTo>
                  <a:lnTo>
                    <a:pt x="2039175" y="802551"/>
                  </a:lnTo>
                  <a:lnTo>
                    <a:pt x="2013267" y="777773"/>
                  </a:lnTo>
                  <a:lnTo>
                    <a:pt x="2002878" y="743318"/>
                  </a:lnTo>
                  <a:lnTo>
                    <a:pt x="2000986" y="704723"/>
                  </a:lnTo>
                  <a:lnTo>
                    <a:pt x="1944090" y="704723"/>
                  </a:lnTo>
                  <a:lnTo>
                    <a:pt x="1948243" y="758469"/>
                  </a:lnTo>
                  <a:lnTo>
                    <a:pt x="1962150" y="801344"/>
                  </a:lnTo>
                  <a:lnTo>
                    <a:pt x="1987943" y="832739"/>
                  </a:lnTo>
                  <a:lnTo>
                    <a:pt x="2027758" y="852030"/>
                  </a:lnTo>
                  <a:lnTo>
                    <a:pt x="2083752" y="858596"/>
                  </a:lnTo>
                  <a:lnTo>
                    <a:pt x="2123744" y="854583"/>
                  </a:lnTo>
                  <a:lnTo>
                    <a:pt x="2162467" y="841082"/>
                  </a:lnTo>
                  <a:lnTo>
                    <a:pt x="2195550" y="815860"/>
                  </a:lnTo>
                  <a:lnTo>
                    <a:pt x="2197811" y="812038"/>
                  </a:lnTo>
                  <a:lnTo>
                    <a:pt x="2218613" y="776757"/>
                  </a:lnTo>
                  <a:lnTo>
                    <a:pt x="2227275" y="721525"/>
                  </a:lnTo>
                  <a:close/>
                </a:path>
                <a:path w="12535535" h="1247140">
                  <a:moveTo>
                    <a:pt x="2575763" y="849541"/>
                  </a:moveTo>
                  <a:lnTo>
                    <a:pt x="2541676" y="722820"/>
                  </a:lnTo>
                  <a:lnTo>
                    <a:pt x="2529167" y="676275"/>
                  </a:lnTo>
                  <a:lnTo>
                    <a:pt x="2471674" y="462521"/>
                  </a:lnTo>
                  <a:lnTo>
                    <a:pt x="2471674" y="676275"/>
                  </a:lnTo>
                  <a:lnTo>
                    <a:pt x="2347531" y="676275"/>
                  </a:lnTo>
                  <a:lnTo>
                    <a:pt x="2411539" y="453212"/>
                  </a:lnTo>
                  <a:lnTo>
                    <a:pt x="2412835" y="453212"/>
                  </a:lnTo>
                  <a:lnTo>
                    <a:pt x="2471674" y="676275"/>
                  </a:lnTo>
                  <a:lnTo>
                    <a:pt x="2471674" y="462521"/>
                  </a:lnTo>
                  <a:lnTo>
                    <a:pt x="2469172" y="453212"/>
                  </a:lnTo>
                  <a:lnTo>
                    <a:pt x="2451620" y="387908"/>
                  </a:lnTo>
                  <a:lnTo>
                    <a:pt x="2375331" y="387908"/>
                  </a:lnTo>
                  <a:lnTo>
                    <a:pt x="2242147" y="849541"/>
                  </a:lnTo>
                  <a:lnTo>
                    <a:pt x="2301633" y="849541"/>
                  </a:lnTo>
                  <a:lnTo>
                    <a:pt x="2335898" y="722820"/>
                  </a:lnTo>
                  <a:lnTo>
                    <a:pt x="2483307" y="722820"/>
                  </a:lnTo>
                  <a:lnTo>
                    <a:pt x="2516276" y="849541"/>
                  </a:lnTo>
                  <a:lnTo>
                    <a:pt x="2575763" y="849541"/>
                  </a:lnTo>
                  <a:close/>
                </a:path>
                <a:path w="12535535" h="1247140">
                  <a:moveTo>
                    <a:pt x="5335524" y="503008"/>
                  </a:moveTo>
                  <a:lnTo>
                    <a:pt x="5281231" y="503008"/>
                  </a:lnTo>
                  <a:lnTo>
                    <a:pt x="5281231" y="849541"/>
                  </a:lnTo>
                  <a:lnTo>
                    <a:pt x="5335524" y="849541"/>
                  </a:lnTo>
                  <a:lnTo>
                    <a:pt x="5335524" y="503008"/>
                  </a:lnTo>
                  <a:close/>
                </a:path>
                <a:path w="12535535" h="1247140">
                  <a:moveTo>
                    <a:pt x="5335524" y="387921"/>
                  </a:moveTo>
                  <a:lnTo>
                    <a:pt x="5281231" y="387921"/>
                  </a:lnTo>
                  <a:lnTo>
                    <a:pt x="5281231" y="449986"/>
                  </a:lnTo>
                  <a:lnTo>
                    <a:pt x="5335524" y="449986"/>
                  </a:lnTo>
                  <a:lnTo>
                    <a:pt x="5335524" y="387921"/>
                  </a:lnTo>
                  <a:close/>
                </a:path>
                <a:path w="12535535" h="1247140">
                  <a:moveTo>
                    <a:pt x="5638114" y="603859"/>
                  </a:moveTo>
                  <a:lnTo>
                    <a:pt x="5628691" y="540499"/>
                  </a:lnTo>
                  <a:lnTo>
                    <a:pt x="5599646" y="505307"/>
                  </a:lnTo>
                  <a:lnTo>
                    <a:pt x="5546953" y="493941"/>
                  </a:lnTo>
                  <a:lnTo>
                    <a:pt x="5521718" y="497268"/>
                  </a:lnTo>
                  <a:lnTo>
                    <a:pt x="5497893" y="506958"/>
                  </a:lnTo>
                  <a:lnTo>
                    <a:pt x="5477573" y="522592"/>
                  </a:lnTo>
                  <a:lnTo>
                    <a:pt x="5462905" y="543725"/>
                  </a:lnTo>
                  <a:lnTo>
                    <a:pt x="5461609" y="543725"/>
                  </a:lnTo>
                  <a:lnTo>
                    <a:pt x="5461609" y="502996"/>
                  </a:lnTo>
                  <a:lnTo>
                    <a:pt x="5409895" y="502996"/>
                  </a:lnTo>
                  <a:lnTo>
                    <a:pt x="5409895" y="849541"/>
                  </a:lnTo>
                  <a:lnTo>
                    <a:pt x="5464200" y="849541"/>
                  </a:lnTo>
                  <a:lnTo>
                    <a:pt x="5464200" y="610323"/>
                  </a:lnTo>
                  <a:lnTo>
                    <a:pt x="5470804" y="578421"/>
                  </a:lnTo>
                  <a:lnTo>
                    <a:pt x="5487543" y="556742"/>
                  </a:lnTo>
                  <a:lnTo>
                    <a:pt x="5509742" y="544410"/>
                  </a:lnTo>
                  <a:lnTo>
                    <a:pt x="5513756" y="543725"/>
                  </a:lnTo>
                  <a:lnTo>
                    <a:pt x="5532729" y="540499"/>
                  </a:lnTo>
                  <a:lnTo>
                    <a:pt x="5561431" y="547687"/>
                  </a:lnTo>
                  <a:lnTo>
                    <a:pt x="5576684" y="565480"/>
                  </a:lnTo>
                  <a:lnTo>
                    <a:pt x="5582729" y="588238"/>
                  </a:lnTo>
                  <a:lnTo>
                    <a:pt x="5583809" y="610323"/>
                  </a:lnTo>
                  <a:lnTo>
                    <a:pt x="5583809" y="849541"/>
                  </a:lnTo>
                  <a:lnTo>
                    <a:pt x="5638114" y="849541"/>
                  </a:lnTo>
                  <a:lnTo>
                    <a:pt x="5638114" y="603859"/>
                  </a:lnTo>
                  <a:close/>
                </a:path>
                <a:path w="12535535" h="1247140">
                  <a:moveTo>
                    <a:pt x="6133363" y="849541"/>
                  </a:moveTo>
                  <a:lnTo>
                    <a:pt x="6099276" y="722820"/>
                  </a:lnTo>
                  <a:lnTo>
                    <a:pt x="6086767" y="676275"/>
                  </a:lnTo>
                  <a:lnTo>
                    <a:pt x="6029274" y="462470"/>
                  </a:lnTo>
                  <a:lnTo>
                    <a:pt x="6029274" y="676275"/>
                  </a:lnTo>
                  <a:lnTo>
                    <a:pt x="5905131" y="676275"/>
                  </a:lnTo>
                  <a:lnTo>
                    <a:pt x="5969139" y="453212"/>
                  </a:lnTo>
                  <a:lnTo>
                    <a:pt x="5970435" y="453212"/>
                  </a:lnTo>
                  <a:lnTo>
                    <a:pt x="6029274" y="676275"/>
                  </a:lnTo>
                  <a:lnTo>
                    <a:pt x="6029274" y="462470"/>
                  </a:lnTo>
                  <a:lnTo>
                    <a:pt x="6026785" y="453212"/>
                  </a:lnTo>
                  <a:lnTo>
                    <a:pt x="6009233" y="387908"/>
                  </a:lnTo>
                  <a:lnTo>
                    <a:pt x="5932932" y="387908"/>
                  </a:lnTo>
                  <a:lnTo>
                    <a:pt x="5799747" y="849541"/>
                  </a:lnTo>
                  <a:lnTo>
                    <a:pt x="5859234" y="849541"/>
                  </a:lnTo>
                  <a:lnTo>
                    <a:pt x="5893498" y="722820"/>
                  </a:lnTo>
                  <a:lnTo>
                    <a:pt x="6040907" y="722820"/>
                  </a:lnTo>
                  <a:lnTo>
                    <a:pt x="6073876" y="849541"/>
                  </a:lnTo>
                  <a:lnTo>
                    <a:pt x="6133363" y="849541"/>
                  </a:lnTo>
                  <a:close/>
                </a:path>
                <a:path w="12535535" h="1247140">
                  <a:moveTo>
                    <a:pt x="6375171" y="749973"/>
                  </a:moveTo>
                  <a:lnTo>
                    <a:pt x="6367754" y="707453"/>
                  </a:lnTo>
                  <a:lnTo>
                    <a:pt x="6321158" y="663613"/>
                  </a:lnTo>
                  <a:lnTo>
                    <a:pt x="6259131" y="642645"/>
                  </a:lnTo>
                  <a:lnTo>
                    <a:pt x="6231801" y="631418"/>
                  </a:lnTo>
                  <a:lnTo>
                    <a:pt x="6212459" y="614984"/>
                  </a:lnTo>
                  <a:lnTo>
                    <a:pt x="6205131" y="589635"/>
                  </a:lnTo>
                  <a:lnTo>
                    <a:pt x="6211455" y="560895"/>
                  </a:lnTo>
                  <a:lnTo>
                    <a:pt x="6226695" y="544944"/>
                  </a:lnTo>
                  <a:lnTo>
                    <a:pt x="6245212" y="538086"/>
                  </a:lnTo>
                  <a:lnTo>
                    <a:pt x="6261379" y="536613"/>
                  </a:lnTo>
                  <a:lnTo>
                    <a:pt x="6285992" y="541045"/>
                  </a:lnTo>
                  <a:lnTo>
                    <a:pt x="6301702" y="554075"/>
                  </a:lnTo>
                  <a:lnTo>
                    <a:pt x="6310020" y="575360"/>
                  </a:lnTo>
                  <a:lnTo>
                    <a:pt x="6312459" y="604507"/>
                  </a:lnTo>
                  <a:lnTo>
                    <a:pt x="6366764" y="604507"/>
                  </a:lnTo>
                  <a:lnTo>
                    <a:pt x="6352819" y="536613"/>
                  </a:lnTo>
                  <a:lnTo>
                    <a:pt x="6320396" y="505498"/>
                  </a:lnTo>
                  <a:lnTo>
                    <a:pt x="6261379" y="493941"/>
                  </a:lnTo>
                  <a:lnTo>
                    <a:pt x="6218733" y="499808"/>
                  </a:lnTo>
                  <a:lnTo>
                    <a:pt x="6183541" y="517550"/>
                  </a:lnTo>
                  <a:lnTo>
                    <a:pt x="6159639" y="547408"/>
                  </a:lnTo>
                  <a:lnTo>
                    <a:pt x="6150826" y="589635"/>
                  </a:lnTo>
                  <a:lnTo>
                    <a:pt x="6158242" y="633006"/>
                  </a:lnTo>
                  <a:lnTo>
                    <a:pt x="6177724" y="660107"/>
                  </a:lnTo>
                  <a:lnTo>
                    <a:pt x="6205093" y="676554"/>
                  </a:lnTo>
                  <a:lnTo>
                    <a:pt x="6236157" y="687908"/>
                  </a:lnTo>
                  <a:lnTo>
                    <a:pt x="6266840" y="698106"/>
                  </a:lnTo>
                  <a:lnTo>
                    <a:pt x="6294018" y="710780"/>
                  </a:lnTo>
                  <a:lnTo>
                    <a:pt x="6313436" y="729653"/>
                  </a:lnTo>
                  <a:lnTo>
                    <a:pt x="6320853" y="758380"/>
                  </a:lnTo>
                  <a:lnTo>
                    <a:pt x="6314313" y="788111"/>
                  </a:lnTo>
                  <a:lnTo>
                    <a:pt x="6298628" y="805586"/>
                  </a:lnTo>
                  <a:lnTo>
                    <a:pt x="6279667" y="813854"/>
                  </a:lnTo>
                  <a:lnTo>
                    <a:pt x="6263322" y="815936"/>
                  </a:lnTo>
                  <a:lnTo>
                    <a:pt x="6230569" y="809307"/>
                  </a:lnTo>
                  <a:lnTo>
                    <a:pt x="6210859" y="791603"/>
                  </a:lnTo>
                  <a:lnTo>
                    <a:pt x="6201219" y="766013"/>
                  </a:lnTo>
                  <a:lnTo>
                    <a:pt x="6198667" y="735749"/>
                  </a:lnTo>
                  <a:lnTo>
                    <a:pt x="6144349" y="735749"/>
                  </a:lnTo>
                  <a:lnTo>
                    <a:pt x="6152324" y="794359"/>
                  </a:lnTo>
                  <a:lnTo>
                    <a:pt x="6205753" y="849236"/>
                  </a:lnTo>
                  <a:lnTo>
                    <a:pt x="6263322" y="858596"/>
                  </a:lnTo>
                  <a:lnTo>
                    <a:pt x="6308064" y="851814"/>
                  </a:lnTo>
                  <a:lnTo>
                    <a:pt x="6343485" y="831443"/>
                  </a:lnTo>
                  <a:lnTo>
                    <a:pt x="6354127" y="815936"/>
                  </a:lnTo>
                  <a:lnTo>
                    <a:pt x="6366777" y="797496"/>
                  </a:lnTo>
                  <a:lnTo>
                    <a:pt x="6375171" y="749973"/>
                  </a:lnTo>
                  <a:close/>
                </a:path>
                <a:path w="12535535" h="1247140">
                  <a:moveTo>
                    <a:pt x="6484429" y="503008"/>
                  </a:moveTo>
                  <a:lnTo>
                    <a:pt x="6430124" y="503008"/>
                  </a:lnTo>
                  <a:lnTo>
                    <a:pt x="6430124" y="849541"/>
                  </a:lnTo>
                  <a:lnTo>
                    <a:pt x="6484429" y="849541"/>
                  </a:lnTo>
                  <a:lnTo>
                    <a:pt x="6484429" y="503008"/>
                  </a:lnTo>
                  <a:close/>
                </a:path>
                <a:path w="12535535" h="1247140">
                  <a:moveTo>
                    <a:pt x="6484429" y="387921"/>
                  </a:moveTo>
                  <a:lnTo>
                    <a:pt x="6430124" y="387921"/>
                  </a:lnTo>
                  <a:lnTo>
                    <a:pt x="6430124" y="449986"/>
                  </a:lnTo>
                  <a:lnTo>
                    <a:pt x="6484429" y="449986"/>
                  </a:lnTo>
                  <a:lnTo>
                    <a:pt x="6484429" y="387921"/>
                  </a:lnTo>
                  <a:close/>
                </a:path>
                <a:path w="12535535" h="1247140">
                  <a:moveTo>
                    <a:pt x="6786359" y="660755"/>
                  </a:moveTo>
                  <a:lnTo>
                    <a:pt x="6785521" y="640067"/>
                  </a:lnTo>
                  <a:lnTo>
                    <a:pt x="6784492" y="614616"/>
                  </a:lnTo>
                  <a:lnTo>
                    <a:pt x="6776148" y="569645"/>
                  </a:lnTo>
                  <a:lnTo>
                    <a:pt x="6759892" y="536613"/>
                  </a:lnTo>
                  <a:lnTo>
                    <a:pt x="6757162" y="531063"/>
                  </a:lnTo>
                  <a:lnTo>
                    <a:pt x="6729463" y="508965"/>
                  </a:lnTo>
                  <a:lnTo>
                    <a:pt x="6729463" y="621309"/>
                  </a:lnTo>
                  <a:lnTo>
                    <a:pt x="6729463" y="640067"/>
                  </a:lnTo>
                  <a:lnTo>
                    <a:pt x="6605981" y="640067"/>
                  </a:lnTo>
                  <a:lnTo>
                    <a:pt x="6605981" y="627138"/>
                  </a:lnTo>
                  <a:lnTo>
                    <a:pt x="6607873" y="604266"/>
                  </a:lnTo>
                  <a:lnTo>
                    <a:pt x="6616319" y="574116"/>
                  </a:lnTo>
                  <a:lnTo>
                    <a:pt x="6635432" y="547852"/>
                  </a:lnTo>
                  <a:lnTo>
                    <a:pt x="6669341" y="536613"/>
                  </a:lnTo>
                  <a:lnTo>
                    <a:pt x="6699186" y="544398"/>
                  </a:lnTo>
                  <a:lnTo>
                    <a:pt x="6717576" y="564426"/>
                  </a:lnTo>
                  <a:lnTo>
                    <a:pt x="6726885" y="591718"/>
                  </a:lnTo>
                  <a:lnTo>
                    <a:pt x="6729463" y="621309"/>
                  </a:lnTo>
                  <a:lnTo>
                    <a:pt x="6729463" y="508965"/>
                  </a:lnTo>
                  <a:lnTo>
                    <a:pt x="6723367" y="504101"/>
                  </a:lnTo>
                  <a:lnTo>
                    <a:pt x="6670624" y="493941"/>
                  </a:lnTo>
                  <a:lnTo>
                    <a:pt x="6624434" y="501815"/>
                  </a:lnTo>
                  <a:lnTo>
                    <a:pt x="6591198" y="523278"/>
                  </a:lnTo>
                  <a:lnTo>
                    <a:pt x="6568872" y="555129"/>
                  </a:lnTo>
                  <a:lnTo>
                    <a:pt x="6555448" y="594144"/>
                  </a:lnTo>
                  <a:lnTo>
                    <a:pt x="6548869" y="637108"/>
                  </a:lnTo>
                  <a:lnTo>
                    <a:pt x="6547142" y="680796"/>
                  </a:lnTo>
                  <a:lnTo>
                    <a:pt x="6551447" y="745223"/>
                  </a:lnTo>
                  <a:lnTo>
                    <a:pt x="6564884" y="795058"/>
                  </a:lnTo>
                  <a:lnTo>
                    <a:pt x="6588188" y="830465"/>
                  </a:lnTo>
                  <a:lnTo>
                    <a:pt x="6622110" y="851598"/>
                  </a:lnTo>
                  <a:lnTo>
                    <a:pt x="6667398" y="858596"/>
                  </a:lnTo>
                  <a:lnTo>
                    <a:pt x="6725666" y="844588"/>
                  </a:lnTo>
                  <a:lnTo>
                    <a:pt x="6755993" y="815936"/>
                  </a:lnTo>
                  <a:lnTo>
                    <a:pt x="6761213" y="810996"/>
                  </a:lnTo>
                  <a:lnTo>
                    <a:pt x="6778942" y="770496"/>
                  </a:lnTo>
                  <a:lnTo>
                    <a:pt x="6783768" y="735749"/>
                  </a:lnTo>
                  <a:lnTo>
                    <a:pt x="6729463" y="735749"/>
                  </a:lnTo>
                  <a:lnTo>
                    <a:pt x="6727533" y="759460"/>
                  </a:lnTo>
                  <a:lnTo>
                    <a:pt x="6719430" y="785787"/>
                  </a:lnTo>
                  <a:lnTo>
                    <a:pt x="6701637" y="807135"/>
                  </a:lnTo>
                  <a:lnTo>
                    <a:pt x="6670624" y="815936"/>
                  </a:lnTo>
                  <a:lnTo>
                    <a:pt x="6632118" y="802665"/>
                  </a:lnTo>
                  <a:lnTo>
                    <a:pt x="6612356" y="769454"/>
                  </a:lnTo>
                  <a:lnTo>
                    <a:pt x="6605067" y="726198"/>
                  </a:lnTo>
                  <a:lnTo>
                    <a:pt x="6604038" y="682739"/>
                  </a:lnTo>
                  <a:lnTo>
                    <a:pt x="6786359" y="682739"/>
                  </a:lnTo>
                  <a:lnTo>
                    <a:pt x="6786359" y="660755"/>
                  </a:lnTo>
                  <a:close/>
                </a:path>
                <a:path w="12535535" h="1247140">
                  <a:moveTo>
                    <a:pt x="7074052" y="603859"/>
                  </a:moveTo>
                  <a:lnTo>
                    <a:pt x="7064629" y="540499"/>
                  </a:lnTo>
                  <a:lnTo>
                    <a:pt x="7035584" y="505307"/>
                  </a:lnTo>
                  <a:lnTo>
                    <a:pt x="6982892" y="493941"/>
                  </a:lnTo>
                  <a:lnTo>
                    <a:pt x="6957657" y="497268"/>
                  </a:lnTo>
                  <a:lnTo>
                    <a:pt x="6933832" y="506958"/>
                  </a:lnTo>
                  <a:lnTo>
                    <a:pt x="6913512" y="522592"/>
                  </a:lnTo>
                  <a:lnTo>
                    <a:pt x="6898843" y="543725"/>
                  </a:lnTo>
                  <a:lnTo>
                    <a:pt x="6897560" y="543725"/>
                  </a:lnTo>
                  <a:lnTo>
                    <a:pt x="6897560" y="502996"/>
                  </a:lnTo>
                  <a:lnTo>
                    <a:pt x="6845833" y="502996"/>
                  </a:lnTo>
                  <a:lnTo>
                    <a:pt x="6845833" y="849541"/>
                  </a:lnTo>
                  <a:lnTo>
                    <a:pt x="6900138" y="849541"/>
                  </a:lnTo>
                  <a:lnTo>
                    <a:pt x="6900138" y="610323"/>
                  </a:lnTo>
                  <a:lnTo>
                    <a:pt x="6906755" y="578421"/>
                  </a:lnTo>
                  <a:lnTo>
                    <a:pt x="6923494" y="556742"/>
                  </a:lnTo>
                  <a:lnTo>
                    <a:pt x="6945681" y="544410"/>
                  </a:lnTo>
                  <a:lnTo>
                    <a:pt x="6949707" y="543725"/>
                  </a:lnTo>
                  <a:lnTo>
                    <a:pt x="6968668" y="540499"/>
                  </a:lnTo>
                  <a:lnTo>
                    <a:pt x="6997370" y="547687"/>
                  </a:lnTo>
                  <a:lnTo>
                    <a:pt x="7012622" y="565480"/>
                  </a:lnTo>
                  <a:lnTo>
                    <a:pt x="7018668" y="588238"/>
                  </a:lnTo>
                  <a:lnTo>
                    <a:pt x="7019747" y="610323"/>
                  </a:lnTo>
                  <a:lnTo>
                    <a:pt x="7019747" y="849541"/>
                  </a:lnTo>
                  <a:lnTo>
                    <a:pt x="7074052" y="849541"/>
                  </a:lnTo>
                  <a:lnTo>
                    <a:pt x="7074052" y="603859"/>
                  </a:lnTo>
                  <a:close/>
                </a:path>
                <a:path w="12535535" h="1247140">
                  <a:moveTo>
                    <a:pt x="9930181" y="1006652"/>
                  </a:moveTo>
                  <a:lnTo>
                    <a:pt x="9928720" y="953770"/>
                  </a:lnTo>
                  <a:lnTo>
                    <a:pt x="9923120" y="905192"/>
                  </a:lnTo>
                  <a:lnTo>
                    <a:pt x="9911550" y="862342"/>
                  </a:lnTo>
                  <a:lnTo>
                    <a:pt x="9892144" y="826579"/>
                  </a:lnTo>
                  <a:lnTo>
                    <a:pt x="9887674" y="822388"/>
                  </a:lnTo>
                  <a:lnTo>
                    <a:pt x="9870694" y="806462"/>
                  </a:lnTo>
                  <a:lnTo>
                    <a:pt x="9870694" y="1007300"/>
                  </a:lnTo>
                  <a:lnTo>
                    <a:pt x="9869424" y="1049642"/>
                  </a:lnTo>
                  <a:lnTo>
                    <a:pt x="9864204" y="1091692"/>
                  </a:lnTo>
                  <a:lnTo>
                    <a:pt x="9852914" y="1130147"/>
                  </a:lnTo>
                  <a:lnTo>
                    <a:pt x="9803651" y="1183068"/>
                  </a:lnTo>
                  <a:lnTo>
                    <a:pt x="9761436" y="1190917"/>
                  </a:lnTo>
                  <a:lnTo>
                    <a:pt x="9701949" y="1190917"/>
                  </a:lnTo>
                  <a:lnTo>
                    <a:pt x="9701949" y="822388"/>
                  </a:lnTo>
                  <a:lnTo>
                    <a:pt x="9761436" y="822388"/>
                  </a:lnTo>
                  <a:lnTo>
                    <a:pt x="9805441" y="829894"/>
                  </a:lnTo>
                  <a:lnTo>
                    <a:pt x="9854844" y="881392"/>
                  </a:lnTo>
                  <a:lnTo>
                    <a:pt x="9865347" y="919708"/>
                  </a:lnTo>
                  <a:lnTo>
                    <a:pt x="9869780" y="962621"/>
                  </a:lnTo>
                  <a:lnTo>
                    <a:pt x="9870694" y="1007300"/>
                  </a:lnTo>
                  <a:lnTo>
                    <a:pt x="9870694" y="806462"/>
                  </a:lnTo>
                  <a:lnTo>
                    <a:pt x="9863074" y="799312"/>
                  </a:lnTo>
                  <a:lnTo>
                    <a:pt x="9822485" y="781939"/>
                  </a:lnTo>
                  <a:lnTo>
                    <a:pt x="9768548" y="775830"/>
                  </a:lnTo>
                  <a:lnTo>
                    <a:pt x="9645053" y="775830"/>
                  </a:lnTo>
                  <a:lnTo>
                    <a:pt x="9645053" y="1237462"/>
                  </a:lnTo>
                  <a:lnTo>
                    <a:pt x="9774364" y="1237462"/>
                  </a:lnTo>
                  <a:lnTo>
                    <a:pt x="9822891" y="1230795"/>
                  </a:lnTo>
                  <a:lnTo>
                    <a:pt x="9860661" y="1212062"/>
                  </a:lnTo>
                  <a:lnTo>
                    <a:pt x="9881387" y="1190917"/>
                  </a:lnTo>
                  <a:lnTo>
                    <a:pt x="9888893" y="1183271"/>
                  </a:lnTo>
                  <a:lnTo>
                    <a:pt x="9908743" y="1146352"/>
                  </a:lnTo>
                  <a:lnTo>
                    <a:pt x="9921456" y="1103312"/>
                  </a:lnTo>
                  <a:lnTo>
                    <a:pt x="9928200" y="1056081"/>
                  </a:lnTo>
                  <a:lnTo>
                    <a:pt x="9930181" y="1006652"/>
                  </a:lnTo>
                  <a:close/>
                </a:path>
                <a:path w="12535535" h="1247140">
                  <a:moveTo>
                    <a:pt x="10224351" y="1048677"/>
                  </a:moveTo>
                  <a:lnTo>
                    <a:pt x="10223513" y="1027988"/>
                  </a:lnTo>
                  <a:lnTo>
                    <a:pt x="10222484" y="1002538"/>
                  </a:lnTo>
                  <a:lnTo>
                    <a:pt x="10214140" y="957567"/>
                  </a:lnTo>
                  <a:lnTo>
                    <a:pt x="10197884" y="924534"/>
                  </a:lnTo>
                  <a:lnTo>
                    <a:pt x="10195154" y="918984"/>
                  </a:lnTo>
                  <a:lnTo>
                    <a:pt x="10167455" y="896886"/>
                  </a:lnTo>
                  <a:lnTo>
                    <a:pt x="10167455" y="1009230"/>
                  </a:lnTo>
                  <a:lnTo>
                    <a:pt x="10167455" y="1027988"/>
                  </a:lnTo>
                  <a:lnTo>
                    <a:pt x="10043960" y="1027988"/>
                  </a:lnTo>
                  <a:lnTo>
                    <a:pt x="10043960" y="1015060"/>
                  </a:lnTo>
                  <a:lnTo>
                    <a:pt x="10045852" y="992187"/>
                  </a:lnTo>
                  <a:lnTo>
                    <a:pt x="10054298" y="962037"/>
                  </a:lnTo>
                  <a:lnTo>
                    <a:pt x="10073411" y="935774"/>
                  </a:lnTo>
                  <a:lnTo>
                    <a:pt x="10107320" y="924534"/>
                  </a:lnTo>
                  <a:lnTo>
                    <a:pt x="10137178" y="932319"/>
                  </a:lnTo>
                  <a:lnTo>
                    <a:pt x="10155568" y="952347"/>
                  </a:lnTo>
                  <a:lnTo>
                    <a:pt x="10164877" y="979639"/>
                  </a:lnTo>
                  <a:lnTo>
                    <a:pt x="10167455" y="1009230"/>
                  </a:lnTo>
                  <a:lnTo>
                    <a:pt x="10167455" y="896886"/>
                  </a:lnTo>
                  <a:lnTo>
                    <a:pt x="10161359" y="892022"/>
                  </a:lnTo>
                  <a:lnTo>
                    <a:pt x="10108616" y="881862"/>
                  </a:lnTo>
                  <a:lnTo>
                    <a:pt x="10062426" y="889736"/>
                  </a:lnTo>
                  <a:lnTo>
                    <a:pt x="10029177" y="911199"/>
                  </a:lnTo>
                  <a:lnTo>
                    <a:pt x="10006863" y="943051"/>
                  </a:lnTo>
                  <a:lnTo>
                    <a:pt x="9993439" y="982065"/>
                  </a:lnTo>
                  <a:lnTo>
                    <a:pt x="9986861" y="1025029"/>
                  </a:lnTo>
                  <a:lnTo>
                    <a:pt x="9985134" y="1068717"/>
                  </a:lnTo>
                  <a:lnTo>
                    <a:pt x="9989439" y="1133144"/>
                  </a:lnTo>
                  <a:lnTo>
                    <a:pt x="10002876" y="1182979"/>
                  </a:lnTo>
                  <a:lnTo>
                    <a:pt x="10026180" y="1218387"/>
                  </a:lnTo>
                  <a:lnTo>
                    <a:pt x="10060102" y="1239520"/>
                  </a:lnTo>
                  <a:lnTo>
                    <a:pt x="10105390" y="1246517"/>
                  </a:lnTo>
                  <a:lnTo>
                    <a:pt x="10163658" y="1232509"/>
                  </a:lnTo>
                  <a:lnTo>
                    <a:pt x="10193985" y="1203845"/>
                  </a:lnTo>
                  <a:lnTo>
                    <a:pt x="10199205" y="1198918"/>
                  </a:lnTo>
                  <a:lnTo>
                    <a:pt x="10216934" y="1158417"/>
                  </a:lnTo>
                  <a:lnTo>
                    <a:pt x="10221760" y="1123670"/>
                  </a:lnTo>
                  <a:lnTo>
                    <a:pt x="10167455" y="1123670"/>
                  </a:lnTo>
                  <a:lnTo>
                    <a:pt x="10165524" y="1147381"/>
                  </a:lnTo>
                  <a:lnTo>
                    <a:pt x="10157422" y="1173708"/>
                  </a:lnTo>
                  <a:lnTo>
                    <a:pt x="10139629" y="1195057"/>
                  </a:lnTo>
                  <a:lnTo>
                    <a:pt x="10108616" y="1203845"/>
                  </a:lnTo>
                  <a:lnTo>
                    <a:pt x="10070109" y="1190586"/>
                  </a:lnTo>
                  <a:lnTo>
                    <a:pt x="10050348" y="1157376"/>
                  </a:lnTo>
                  <a:lnTo>
                    <a:pt x="10043071" y="1114120"/>
                  </a:lnTo>
                  <a:lnTo>
                    <a:pt x="10042030" y="1070660"/>
                  </a:lnTo>
                  <a:lnTo>
                    <a:pt x="10224351" y="1070660"/>
                  </a:lnTo>
                  <a:lnTo>
                    <a:pt x="10224351" y="1048677"/>
                  </a:lnTo>
                  <a:close/>
                </a:path>
                <a:path w="12535535" h="1247140">
                  <a:moveTo>
                    <a:pt x="10512044" y="890917"/>
                  </a:moveTo>
                  <a:lnTo>
                    <a:pt x="10457739" y="890917"/>
                  </a:lnTo>
                  <a:lnTo>
                    <a:pt x="10457739" y="1130134"/>
                  </a:lnTo>
                  <a:lnTo>
                    <a:pt x="10451122" y="1162050"/>
                  </a:lnTo>
                  <a:lnTo>
                    <a:pt x="10434383" y="1183716"/>
                  </a:lnTo>
                  <a:lnTo>
                    <a:pt x="10412184" y="1196060"/>
                  </a:lnTo>
                  <a:lnTo>
                    <a:pt x="10389210" y="1199959"/>
                  </a:lnTo>
                  <a:lnTo>
                    <a:pt x="10360495" y="1192784"/>
                  </a:lnTo>
                  <a:lnTo>
                    <a:pt x="10345242" y="1174991"/>
                  </a:lnTo>
                  <a:lnTo>
                    <a:pt x="10339197" y="1152232"/>
                  </a:lnTo>
                  <a:lnTo>
                    <a:pt x="10338130" y="1130134"/>
                  </a:lnTo>
                  <a:lnTo>
                    <a:pt x="10338130" y="890917"/>
                  </a:lnTo>
                  <a:lnTo>
                    <a:pt x="10283825" y="890917"/>
                  </a:lnTo>
                  <a:lnTo>
                    <a:pt x="10283825" y="1136599"/>
                  </a:lnTo>
                  <a:lnTo>
                    <a:pt x="10285247" y="1171232"/>
                  </a:lnTo>
                  <a:lnTo>
                    <a:pt x="10295217" y="1207084"/>
                  </a:lnTo>
                  <a:lnTo>
                    <a:pt x="10322281" y="1235163"/>
                  </a:lnTo>
                  <a:lnTo>
                    <a:pt x="10374986" y="1246517"/>
                  </a:lnTo>
                  <a:lnTo>
                    <a:pt x="10400208" y="1243203"/>
                  </a:lnTo>
                  <a:lnTo>
                    <a:pt x="10424033" y="1233512"/>
                  </a:lnTo>
                  <a:lnTo>
                    <a:pt x="10444353" y="1217879"/>
                  </a:lnTo>
                  <a:lnTo>
                    <a:pt x="10456786" y="1199959"/>
                  </a:lnTo>
                  <a:lnTo>
                    <a:pt x="10459034" y="1196733"/>
                  </a:lnTo>
                  <a:lnTo>
                    <a:pt x="10460330" y="1196733"/>
                  </a:lnTo>
                  <a:lnTo>
                    <a:pt x="10460330" y="1237462"/>
                  </a:lnTo>
                  <a:lnTo>
                    <a:pt x="10512044" y="1237462"/>
                  </a:lnTo>
                  <a:lnTo>
                    <a:pt x="10512044" y="1196733"/>
                  </a:lnTo>
                  <a:lnTo>
                    <a:pt x="10512044" y="890917"/>
                  </a:lnTo>
                  <a:close/>
                </a:path>
                <a:path w="12535535" h="1247140">
                  <a:moveTo>
                    <a:pt x="10713771" y="890917"/>
                  </a:moveTo>
                  <a:lnTo>
                    <a:pt x="10653636" y="890917"/>
                  </a:lnTo>
                  <a:lnTo>
                    <a:pt x="10653636" y="790054"/>
                  </a:lnTo>
                  <a:lnTo>
                    <a:pt x="10599331" y="790054"/>
                  </a:lnTo>
                  <a:lnTo>
                    <a:pt x="10599331" y="890917"/>
                  </a:lnTo>
                  <a:lnTo>
                    <a:pt x="10548899" y="890917"/>
                  </a:lnTo>
                  <a:lnTo>
                    <a:pt x="10548899" y="933589"/>
                  </a:lnTo>
                  <a:lnTo>
                    <a:pt x="10599331" y="933589"/>
                  </a:lnTo>
                  <a:lnTo>
                    <a:pt x="10599420" y="1173797"/>
                  </a:lnTo>
                  <a:lnTo>
                    <a:pt x="10602239" y="1202613"/>
                  </a:lnTo>
                  <a:lnTo>
                    <a:pt x="10612907" y="1224051"/>
                  </a:lnTo>
                  <a:lnTo>
                    <a:pt x="10634243" y="1237005"/>
                  </a:lnTo>
                  <a:lnTo>
                    <a:pt x="10669156" y="1241336"/>
                  </a:lnTo>
                  <a:lnTo>
                    <a:pt x="10684574" y="1241005"/>
                  </a:lnTo>
                  <a:lnTo>
                    <a:pt x="10696956" y="1240129"/>
                  </a:lnTo>
                  <a:lnTo>
                    <a:pt x="10706430" y="1238897"/>
                  </a:lnTo>
                  <a:lnTo>
                    <a:pt x="10713123" y="1237462"/>
                  </a:lnTo>
                  <a:lnTo>
                    <a:pt x="10713123" y="1194790"/>
                  </a:lnTo>
                  <a:lnTo>
                    <a:pt x="10713123" y="1192847"/>
                  </a:lnTo>
                  <a:lnTo>
                    <a:pt x="10707294" y="1193495"/>
                  </a:lnTo>
                  <a:lnTo>
                    <a:pt x="10701477" y="1194790"/>
                  </a:lnTo>
                  <a:lnTo>
                    <a:pt x="10689196" y="1194790"/>
                  </a:lnTo>
                  <a:lnTo>
                    <a:pt x="10671632" y="1192644"/>
                  </a:lnTo>
                  <a:lnTo>
                    <a:pt x="10660748" y="1185824"/>
                  </a:lnTo>
                  <a:lnTo>
                    <a:pt x="10655186" y="1173797"/>
                  </a:lnTo>
                  <a:lnTo>
                    <a:pt x="10653636" y="1156004"/>
                  </a:lnTo>
                  <a:lnTo>
                    <a:pt x="10653636" y="933589"/>
                  </a:lnTo>
                  <a:lnTo>
                    <a:pt x="10713771" y="933589"/>
                  </a:lnTo>
                  <a:lnTo>
                    <a:pt x="10713771" y="890917"/>
                  </a:lnTo>
                  <a:close/>
                </a:path>
                <a:path w="12535535" h="1247140">
                  <a:moveTo>
                    <a:pt x="10962030" y="1137894"/>
                  </a:moveTo>
                  <a:lnTo>
                    <a:pt x="10954614" y="1095375"/>
                  </a:lnTo>
                  <a:lnTo>
                    <a:pt x="10908017" y="1051534"/>
                  </a:lnTo>
                  <a:lnTo>
                    <a:pt x="10845991" y="1030566"/>
                  </a:lnTo>
                  <a:lnTo>
                    <a:pt x="10818660" y="1019340"/>
                  </a:lnTo>
                  <a:lnTo>
                    <a:pt x="10799318" y="1002906"/>
                  </a:lnTo>
                  <a:lnTo>
                    <a:pt x="10791990" y="977557"/>
                  </a:lnTo>
                  <a:lnTo>
                    <a:pt x="10798315" y="948817"/>
                  </a:lnTo>
                  <a:lnTo>
                    <a:pt x="10813555" y="932865"/>
                  </a:lnTo>
                  <a:lnTo>
                    <a:pt x="10832071" y="926007"/>
                  </a:lnTo>
                  <a:lnTo>
                    <a:pt x="10848238" y="924534"/>
                  </a:lnTo>
                  <a:lnTo>
                    <a:pt x="10872851" y="928966"/>
                  </a:lnTo>
                  <a:lnTo>
                    <a:pt x="10888561" y="941997"/>
                  </a:lnTo>
                  <a:lnTo>
                    <a:pt x="10896879" y="963282"/>
                  </a:lnTo>
                  <a:lnTo>
                    <a:pt x="10899318" y="992428"/>
                  </a:lnTo>
                  <a:lnTo>
                    <a:pt x="10953623" y="992428"/>
                  </a:lnTo>
                  <a:lnTo>
                    <a:pt x="10939678" y="924534"/>
                  </a:lnTo>
                  <a:lnTo>
                    <a:pt x="10907255" y="893419"/>
                  </a:lnTo>
                  <a:lnTo>
                    <a:pt x="10848238" y="881862"/>
                  </a:lnTo>
                  <a:lnTo>
                    <a:pt x="10805592" y="887730"/>
                  </a:lnTo>
                  <a:lnTo>
                    <a:pt x="10770400" y="905471"/>
                  </a:lnTo>
                  <a:lnTo>
                    <a:pt x="10746499" y="935329"/>
                  </a:lnTo>
                  <a:lnTo>
                    <a:pt x="10737685" y="977557"/>
                  </a:lnTo>
                  <a:lnTo>
                    <a:pt x="10745102" y="1020927"/>
                  </a:lnTo>
                  <a:lnTo>
                    <a:pt x="10764584" y="1048029"/>
                  </a:lnTo>
                  <a:lnTo>
                    <a:pt x="10791952" y="1064475"/>
                  </a:lnTo>
                  <a:lnTo>
                    <a:pt x="10823016" y="1075829"/>
                  </a:lnTo>
                  <a:lnTo>
                    <a:pt x="10853712" y="1086027"/>
                  </a:lnTo>
                  <a:lnTo>
                    <a:pt x="10880877" y="1098702"/>
                  </a:lnTo>
                  <a:lnTo>
                    <a:pt x="10900296" y="1117574"/>
                  </a:lnTo>
                  <a:lnTo>
                    <a:pt x="10907713" y="1146302"/>
                  </a:lnTo>
                  <a:lnTo>
                    <a:pt x="10901172" y="1176032"/>
                  </a:lnTo>
                  <a:lnTo>
                    <a:pt x="10885488" y="1193507"/>
                  </a:lnTo>
                  <a:lnTo>
                    <a:pt x="10866526" y="1201775"/>
                  </a:lnTo>
                  <a:lnTo>
                    <a:pt x="10850182" y="1203845"/>
                  </a:lnTo>
                  <a:lnTo>
                    <a:pt x="10817428" y="1197229"/>
                  </a:lnTo>
                  <a:lnTo>
                    <a:pt x="10797718" y="1179525"/>
                  </a:lnTo>
                  <a:lnTo>
                    <a:pt x="10788079" y="1153934"/>
                  </a:lnTo>
                  <a:lnTo>
                    <a:pt x="10785526" y="1123670"/>
                  </a:lnTo>
                  <a:lnTo>
                    <a:pt x="10731208" y="1123670"/>
                  </a:lnTo>
                  <a:lnTo>
                    <a:pt x="10739196" y="1182281"/>
                  </a:lnTo>
                  <a:lnTo>
                    <a:pt x="10792612" y="1237157"/>
                  </a:lnTo>
                  <a:lnTo>
                    <a:pt x="10850182" y="1246517"/>
                  </a:lnTo>
                  <a:lnTo>
                    <a:pt x="10894924" y="1239735"/>
                  </a:lnTo>
                  <a:lnTo>
                    <a:pt x="10930344" y="1219365"/>
                  </a:lnTo>
                  <a:lnTo>
                    <a:pt x="10940987" y="1203845"/>
                  </a:lnTo>
                  <a:lnTo>
                    <a:pt x="10953636" y="1185418"/>
                  </a:lnTo>
                  <a:lnTo>
                    <a:pt x="10962030" y="1137894"/>
                  </a:lnTo>
                  <a:close/>
                </a:path>
                <a:path w="12535535" h="1247140">
                  <a:moveTo>
                    <a:pt x="10963643" y="115074"/>
                  </a:moveTo>
                  <a:lnTo>
                    <a:pt x="10909338" y="115074"/>
                  </a:lnTo>
                  <a:lnTo>
                    <a:pt x="10909338" y="461619"/>
                  </a:lnTo>
                  <a:lnTo>
                    <a:pt x="10963643" y="461619"/>
                  </a:lnTo>
                  <a:lnTo>
                    <a:pt x="10963643" y="115074"/>
                  </a:lnTo>
                  <a:close/>
                </a:path>
                <a:path w="12535535" h="1247140">
                  <a:moveTo>
                    <a:pt x="10963643" y="0"/>
                  </a:moveTo>
                  <a:lnTo>
                    <a:pt x="10909338" y="0"/>
                  </a:lnTo>
                  <a:lnTo>
                    <a:pt x="10909338" y="62064"/>
                  </a:lnTo>
                  <a:lnTo>
                    <a:pt x="10963643" y="62064"/>
                  </a:lnTo>
                  <a:lnTo>
                    <a:pt x="10963643" y="0"/>
                  </a:lnTo>
                  <a:close/>
                </a:path>
                <a:path w="12535535" h="1247140">
                  <a:moveTo>
                    <a:pt x="11232921" y="996302"/>
                  </a:moveTo>
                  <a:lnTo>
                    <a:pt x="11213376" y="924534"/>
                  </a:lnTo>
                  <a:lnTo>
                    <a:pt x="11179734" y="894207"/>
                  </a:lnTo>
                  <a:lnTo>
                    <a:pt x="11122368" y="881862"/>
                  </a:lnTo>
                  <a:lnTo>
                    <a:pt x="11076178" y="889736"/>
                  </a:lnTo>
                  <a:lnTo>
                    <a:pt x="11042929" y="911199"/>
                  </a:lnTo>
                  <a:lnTo>
                    <a:pt x="11020616" y="943051"/>
                  </a:lnTo>
                  <a:lnTo>
                    <a:pt x="11007179" y="982065"/>
                  </a:lnTo>
                  <a:lnTo>
                    <a:pt x="11000613" y="1025029"/>
                  </a:lnTo>
                  <a:lnTo>
                    <a:pt x="10998873" y="1068717"/>
                  </a:lnTo>
                  <a:lnTo>
                    <a:pt x="11003178" y="1133144"/>
                  </a:lnTo>
                  <a:lnTo>
                    <a:pt x="11016615" y="1182979"/>
                  </a:lnTo>
                  <a:lnTo>
                    <a:pt x="11039920" y="1218387"/>
                  </a:lnTo>
                  <a:lnTo>
                    <a:pt x="11073841" y="1239520"/>
                  </a:lnTo>
                  <a:lnTo>
                    <a:pt x="11119129" y="1246517"/>
                  </a:lnTo>
                  <a:lnTo>
                    <a:pt x="11173460" y="1233957"/>
                  </a:lnTo>
                  <a:lnTo>
                    <a:pt x="11206721" y="1203845"/>
                  </a:lnTo>
                  <a:lnTo>
                    <a:pt x="11208512" y="1202232"/>
                  </a:lnTo>
                  <a:lnTo>
                    <a:pt x="11227321" y="1160322"/>
                  </a:lnTo>
                  <a:lnTo>
                    <a:pt x="11232921" y="1117206"/>
                  </a:lnTo>
                  <a:lnTo>
                    <a:pt x="11178616" y="1117206"/>
                  </a:lnTo>
                  <a:lnTo>
                    <a:pt x="11176267" y="1146568"/>
                  </a:lnTo>
                  <a:lnTo>
                    <a:pt x="11167618" y="1174597"/>
                  </a:lnTo>
                  <a:lnTo>
                    <a:pt x="11150244" y="1195590"/>
                  </a:lnTo>
                  <a:lnTo>
                    <a:pt x="11121720" y="1203845"/>
                  </a:lnTo>
                  <a:lnTo>
                    <a:pt x="11083862" y="1188910"/>
                  </a:lnTo>
                  <a:lnTo>
                    <a:pt x="11064253" y="1152690"/>
                  </a:lnTo>
                  <a:lnTo>
                    <a:pt x="11056887" y="1108113"/>
                  </a:lnTo>
                  <a:lnTo>
                    <a:pt x="11055769" y="1068070"/>
                  </a:lnTo>
                  <a:lnTo>
                    <a:pt x="11061649" y="992187"/>
                  </a:lnTo>
                  <a:lnTo>
                    <a:pt x="11077105" y="948791"/>
                  </a:lnTo>
                  <a:lnTo>
                    <a:pt x="11098860" y="929144"/>
                  </a:lnTo>
                  <a:lnTo>
                    <a:pt x="11123663" y="924534"/>
                  </a:lnTo>
                  <a:lnTo>
                    <a:pt x="11149698" y="931024"/>
                  </a:lnTo>
                  <a:lnTo>
                    <a:pt x="11166653" y="947813"/>
                  </a:lnTo>
                  <a:lnTo>
                    <a:pt x="11175848" y="970915"/>
                  </a:lnTo>
                  <a:lnTo>
                    <a:pt x="11178616" y="996302"/>
                  </a:lnTo>
                  <a:lnTo>
                    <a:pt x="11232921" y="996302"/>
                  </a:lnTo>
                  <a:close/>
                </a:path>
                <a:path w="12535535" h="1247140">
                  <a:moveTo>
                    <a:pt x="11266221" y="215938"/>
                  </a:moveTo>
                  <a:lnTo>
                    <a:pt x="11256797" y="152577"/>
                  </a:lnTo>
                  <a:lnTo>
                    <a:pt x="11227753" y="117386"/>
                  </a:lnTo>
                  <a:lnTo>
                    <a:pt x="11175060" y="106019"/>
                  </a:lnTo>
                  <a:lnTo>
                    <a:pt x="11149825" y="109347"/>
                  </a:lnTo>
                  <a:lnTo>
                    <a:pt x="11126000" y="119037"/>
                  </a:lnTo>
                  <a:lnTo>
                    <a:pt x="11105680" y="134670"/>
                  </a:lnTo>
                  <a:lnTo>
                    <a:pt x="11091012" y="155803"/>
                  </a:lnTo>
                  <a:lnTo>
                    <a:pt x="11089716" y="155803"/>
                  </a:lnTo>
                  <a:lnTo>
                    <a:pt x="11089716" y="115074"/>
                  </a:lnTo>
                  <a:lnTo>
                    <a:pt x="11037989" y="115074"/>
                  </a:lnTo>
                  <a:lnTo>
                    <a:pt x="11037989" y="461619"/>
                  </a:lnTo>
                  <a:lnTo>
                    <a:pt x="11092307" y="461619"/>
                  </a:lnTo>
                  <a:lnTo>
                    <a:pt x="11092307" y="222402"/>
                  </a:lnTo>
                  <a:lnTo>
                    <a:pt x="11098911" y="190500"/>
                  </a:lnTo>
                  <a:lnTo>
                    <a:pt x="11115650" y="168821"/>
                  </a:lnTo>
                  <a:lnTo>
                    <a:pt x="11137849" y="156489"/>
                  </a:lnTo>
                  <a:lnTo>
                    <a:pt x="11141862" y="155803"/>
                  </a:lnTo>
                  <a:lnTo>
                    <a:pt x="11160836" y="152577"/>
                  </a:lnTo>
                  <a:lnTo>
                    <a:pt x="11189538" y="159766"/>
                  </a:lnTo>
                  <a:lnTo>
                    <a:pt x="11204791" y="177558"/>
                  </a:lnTo>
                  <a:lnTo>
                    <a:pt x="11210836" y="200317"/>
                  </a:lnTo>
                  <a:lnTo>
                    <a:pt x="11211916" y="222402"/>
                  </a:lnTo>
                  <a:lnTo>
                    <a:pt x="11211916" y="461619"/>
                  </a:lnTo>
                  <a:lnTo>
                    <a:pt x="11266221" y="461619"/>
                  </a:lnTo>
                  <a:lnTo>
                    <a:pt x="11266221" y="215938"/>
                  </a:lnTo>
                  <a:close/>
                </a:path>
                <a:path w="12535535" h="1247140">
                  <a:moveTo>
                    <a:pt x="11517401" y="991781"/>
                  </a:moveTo>
                  <a:lnTo>
                    <a:pt x="11508397" y="928420"/>
                  </a:lnTo>
                  <a:lnTo>
                    <a:pt x="11480025" y="893229"/>
                  </a:lnTo>
                  <a:lnTo>
                    <a:pt x="11428171" y="881862"/>
                  </a:lnTo>
                  <a:lnTo>
                    <a:pt x="11404041" y="885444"/>
                  </a:lnTo>
                  <a:lnTo>
                    <a:pt x="11380165" y="895451"/>
                  </a:lnTo>
                  <a:lnTo>
                    <a:pt x="11359439" y="910793"/>
                  </a:lnTo>
                  <a:lnTo>
                    <a:pt x="11344770" y="930363"/>
                  </a:lnTo>
                  <a:lnTo>
                    <a:pt x="11343475" y="930363"/>
                  </a:lnTo>
                  <a:lnTo>
                    <a:pt x="11343475" y="775830"/>
                  </a:lnTo>
                  <a:lnTo>
                    <a:pt x="11289170" y="775830"/>
                  </a:lnTo>
                  <a:lnTo>
                    <a:pt x="11289170" y="1237462"/>
                  </a:lnTo>
                  <a:lnTo>
                    <a:pt x="11343475" y="1237462"/>
                  </a:lnTo>
                  <a:lnTo>
                    <a:pt x="11343475" y="998245"/>
                  </a:lnTo>
                  <a:lnTo>
                    <a:pt x="11350092" y="966343"/>
                  </a:lnTo>
                  <a:lnTo>
                    <a:pt x="11366830" y="944664"/>
                  </a:lnTo>
                  <a:lnTo>
                    <a:pt x="11389030" y="932332"/>
                  </a:lnTo>
                  <a:lnTo>
                    <a:pt x="11400587" y="930363"/>
                  </a:lnTo>
                  <a:lnTo>
                    <a:pt x="11412017" y="928420"/>
                  </a:lnTo>
                  <a:lnTo>
                    <a:pt x="11440719" y="935609"/>
                  </a:lnTo>
                  <a:lnTo>
                    <a:pt x="11455972" y="953401"/>
                  </a:lnTo>
                  <a:lnTo>
                    <a:pt x="11462004" y="976160"/>
                  </a:lnTo>
                  <a:lnTo>
                    <a:pt x="11463084" y="998245"/>
                  </a:lnTo>
                  <a:lnTo>
                    <a:pt x="11463084" y="1237462"/>
                  </a:lnTo>
                  <a:lnTo>
                    <a:pt x="11517401" y="1237462"/>
                  </a:lnTo>
                  <a:lnTo>
                    <a:pt x="11517401" y="991781"/>
                  </a:lnTo>
                  <a:close/>
                </a:path>
                <a:path w="12535535" h="1247140">
                  <a:moveTo>
                    <a:pt x="11646052" y="775830"/>
                  </a:moveTo>
                  <a:lnTo>
                    <a:pt x="11591747" y="775830"/>
                  </a:lnTo>
                  <a:lnTo>
                    <a:pt x="11591747" y="1237462"/>
                  </a:lnTo>
                  <a:lnTo>
                    <a:pt x="11646052" y="1237462"/>
                  </a:lnTo>
                  <a:lnTo>
                    <a:pt x="11646052" y="775830"/>
                  </a:lnTo>
                  <a:close/>
                </a:path>
                <a:path w="12535535" h="1247140">
                  <a:moveTo>
                    <a:pt x="11963502" y="1199311"/>
                  </a:moveTo>
                  <a:lnTo>
                    <a:pt x="11960911" y="1201254"/>
                  </a:lnTo>
                  <a:lnTo>
                    <a:pt x="11957685" y="1202550"/>
                  </a:lnTo>
                  <a:lnTo>
                    <a:pt x="11950573" y="1202550"/>
                  </a:lnTo>
                  <a:lnTo>
                    <a:pt x="11933758" y="1174750"/>
                  </a:lnTo>
                  <a:lnTo>
                    <a:pt x="11933758" y="1048677"/>
                  </a:lnTo>
                  <a:lnTo>
                    <a:pt x="11933758" y="981430"/>
                  </a:lnTo>
                  <a:lnTo>
                    <a:pt x="11922874" y="924534"/>
                  </a:lnTo>
                  <a:lnTo>
                    <a:pt x="11889296" y="892340"/>
                  </a:lnTo>
                  <a:lnTo>
                    <a:pt x="11828374" y="881862"/>
                  </a:lnTo>
                  <a:lnTo>
                    <a:pt x="11775275" y="888644"/>
                  </a:lnTo>
                  <a:lnTo>
                    <a:pt x="11739156" y="909421"/>
                  </a:lnTo>
                  <a:lnTo>
                    <a:pt x="11718544" y="944880"/>
                  </a:lnTo>
                  <a:lnTo>
                    <a:pt x="11712004" y="995654"/>
                  </a:lnTo>
                  <a:lnTo>
                    <a:pt x="11766309" y="995654"/>
                  </a:lnTo>
                  <a:lnTo>
                    <a:pt x="11766309" y="992428"/>
                  </a:lnTo>
                  <a:lnTo>
                    <a:pt x="11767236" y="976376"/>
                  </a:lnTo>
                  <a:lnTo>
                    <a:pt x="11773738" y="953643"/>
                  </a:lnTo>
                  <a:lnTo>
                    <a:pt x="11791404" y="933335"/>
                  </a:lnTo>
                  <a:lnTo>
                    <a:pt x="11825796" y="924534"/>
                  </a:lnTo>
                  <a:lnTo>
                    <a:pt x="11849748" y="927887"/>
                  </a:lnTo>
                  <a:lnTo>
                    <a:pt x="11867159" y="937717"/>
                  </a:lnTo>
                  <a:lnTo>
                    <a:pt x="11877789" y="953731"/>
                  </a:lnTo>
                  <a:lnTo>
                    <a:pt x="11881396" y="975614"/>
                  </a:lnTo>
                  <a:lnTo>
                    <a:pt x="11880863" y="994079"/>
                  </a:lnTo>
                  <a:lnTo>
                    <a:pt x="11879453" y="998753"/>
                  </a:lnTo>
                  <a:lnTo>
                    <a:pt x="11879453" y="1048677"/>
                  </a:lnTo>
                  <a:lnTo>
                    <a:pt x="11879453" y="1137894"/>
                  </a:lnTo>
                  <a:lnTo>
                    <a:pt x="11873624" y="1163485"/>
                  </a:lnTo>
                  <a:lnTo>
                    <a:pt x="11858117" y="1184452"/>
                  </a:lnTo>
                  <a:lnTo>
                    <a:pt x="11835803" y="1198638"/>
                  </a:lnTo>
                  <a:lnTo>
                    <a:pt x="11809628" y="1203845"/>
                  </a:lnTo>
                  <a:lnTo>
                    <a:pt x="11786400" y="1199553"/>
                  </a:lnTo>
                  <a:lnTo>
                    <a:pt x="11771236" y="1187437"/>
                  </a:lnTo>
                  <a:lnTo>
                    <a:pt x="11762981" y="1168666"/>
                  </a:lnTo>
                  <a:lnTo>
                    <a:pt x="11760492" y="1144358"/>
                  </a:lnTo>
                  <a:lnTo>
                    <a:pt x="11762169" y="1124508"/>
                  </a:lnTo>
                  <a:lnTo>
                    <a:pt x="11786997" y="1089406"/>
                  </a:lnTo>
                  <a:lnTo>
                    <a:pt x="11834432" y="1070991"/>
                  </a:lnTo>
                  <a:lnTo>
                    <a:pt x="11859451" y="1061770"/>
                  </a:lnTo>
                  <a:lnTo>
                    <a:pt x="11879453" y="1048677"/>
                  </a:lnTo>
                  <a:lnTo>
                    <a:pt x="11879453" y="998753"/>
                  </a:lnTo>
                  <a:lnTo>
                    <a:pt x="11876697" y="1007859"/>
                  </a:lnTo>
                  <a:lnTo>
                    <a:pt x="11865026" y="1018628"/>
                  </a:lnTo>
                  <a:lnTo>
                    <a:pt x="11841950" y="1027988"/>
                  </a:lnTo>
                  <a:lnTo>
                    <a:pt x="11768900" y="1049972"/>
                  </a:lnTo>
                  <a:lnTo>
                    <a:pt x="11739867" y="1063752"/>
                  </a:lnTo>
                  <a:lnTo>
                    <a:pt x="11719509" y="1084478"/>
                  </a:lnTo>
                  <a:lnTo>
                    <a:pt x="11707520" y="1111885"/>
                  </a:lnTo>
                  <a:lnTo>
                    <a:pt x="11703596" y="1145654"/>
                  </a:lnTo>
                  <a:lnTo>
                    <a:pt x="11709248" y="1187602"/>
                  </a:lnTo>
                  <a:lnTo>
                    <a:pt x="11726545" y="1219365"/>
                  </a:lnTo>
                  <a:lnTo>
                    <a:pt x="11755958" y="1239494"/>
                  </a:lnTo>
                  <a:lnTo>
                    <a:pt x="11797983" y="1246517"/>
                  </a:lnTo>
                  <a:lnTo>
                    <a:pt x="11822468" y="1243114"/>
                  </a:lnTo>
                  <a:lnTo>
                    <a:pt x="11845506" y="1233271"/>
                  </a:lnTo>
                  <a:lnTo>
                    <a:pt x="11865623" y="1217612"/>
                  </a:lnTo>
                  <a:lnTo>
                    <a:pt x="11876024" y="1203845"/>
                  </a:lnTo>
                  <a:lnTo>
                    <a:pt x="11881396" y="1196733"/>
                  </a:lnTo>
                  <a:lnTo>
                    <a:pt x="11882679" y="1196733"/>
                  </a:lnTo>
                  <a:lnTo>
                    <a:pt x="11888356" y="1222527"/>
                  </a:lnTo>
                  <a:lnTo>
                    <a:pt x="11900459" y="1235760"/>
                  </a:lnTo>
                  <a:lnTo>
                    <a:pt x="11915953" y="1240650"/>
                  </a:lnTo>
                  <a:lnTo>
                    <a:pt x="11931815" y="1241336"/>
                  </a:lnTo>
                  <a:lnTo>
                    <a:pt x="11941861" y="1240929"/>
                  </a:lnTo>
                  <a:lnTo>
                    <a:pt x="11951056" y="1239977"/>
                  </a:lnTo>
                  <a:lnTo>
                    <a:pt x="11958549" y="1238897"/>
                  </a:lnTo>
                  <a:lnTo>
                    <a:pt x="11963502" y="1238110"/>
                  </a:lnTo>
                  <a:lnTo>
                    <a:pt x="11963502" y="1202550"/>
                  </a:lnTo>
                  <a:lnTo>
                    <a:pt x="11963502" y="1199311"/>
                  </a:lnTo>
                  <a:close/>
                </a:path>
                <a:path w="12535535" h="1247140">
                  <a:moveTo>
                    <a:pt x="12235688" y="991781"/>
                  </a:moveTo>
                  <a:lnTo>
                    <a:pt x="12226265" y="928420"/>
                  </a:lnTo>
                  <a:lnTo>
                    <a:pt x="12197220" y="893229"/>
                  </a:lnTo>
                  <a:lnTo>
                    <a:pt x="12144527" y="881862"/>
                  </a:lnTo>
                  <a:lnTo>
                    <a:pt x="12119293" y="885190"/>
                  </a:lnTo>
                  <a:lnTo>
                    <a:pt x="12095455" y="894880"/>
                  </a:lnTo>
                  <a:lnTo>
                    <a:pt x="12075135" y="910513"/>
                  </a:lnTo>
                  <a:lnTo>
                    <a:pt x="12060466" y="931646"/>
                  </a:lnTo>
                  <a:lnTo>
                    <a:pt x="12059183" y="931646"/>
                  </a:lnTo>
                  <a:lnTo>
                    <a:pt x="12059183" y="890917"/>
                  </a:lnTo>
                  <a:lnTo>
                    <a:pt x="12007456" y="890917"/>
                  </a:lnTo>
                  <a:lnTo>
                    <a:pt x="12007456" y="1237462"/>
                  </a:lnTo>
                  <a:lnTo>
                    <a:pt x="12061762" y="1237462"/>
                  </a:lnTo>
                  <a:lnTo>
                    <a:pt x="12061762" y="998245"/>
                  </a:lnTo>
                  <a:lnTo>
                    <a:pt x="12068378" y="966343"/>
                  </a:lnTo>
                  <a:lnTo>
                    <a:pt x="12085117" y="944664"/>
                  </a:lnTo>
                  <a:lnTo>
                    <a:pt x="12107316" y="932332"/>
                  </a:lnTo>
                  <a:lnTo>
                    <a:pt x="12111330" y="931646"/>
                  </a:lnTo>
                  <a:lnTo>
                    <a:pt x="12130303" y="928420"/>
                  </a:lnTo>
                  <a:lnTo>
                    <a:pt x="12159005" y="935609"/>
                  </a:lnTo>
                  <a:lnTo>
                    <a:pt x="12174258" y="953401"/>
                  </a:lnTo>
                  <a:lnTo>
                    <a:pt x="12180291" y="976160"/>
                  </a:lnTo>
                  <a:lnTo>
                    <a:pt x="12181370" y="998245"/>
                  </a:lnTo>
                  <a:lnTo>
                    <a:pt x="12181370" y="1237462"/>
                  </a:lnTo>
                  <a:lnTo>
                    <a:pt x="12235688" y="1237462"/>
                  </a:lnTo>
                  <a:lnTo>
                    <a:pt x="12235688" y="991781"/>
                  </a:lnTo>
                  <a:close/>
                </a:path>
                <a:path w="12535535" h="1247140">
                  <a:moveTo>
                    <a:pt x="12535027" y="775830"/>
                  </a:moveTo>
                  <a:lnTo>
                    <a:pt x="12483948" y="775830"/>
                  </a:lnTo>
                  <a:lnTo>
                    <a:pt x="12483948" y="1064196"/>
                  </a:lnTo>
                  <a:lnTo>
                    <a:pt x="12481395" y="1118958"/>
                  </a:lnTo>
                  <a:lnTo>
                    <a:pt x="12471337" y="1161897"/>
                  </a:lnTo>
                  <a:lnTo>
                    <a:pt x="12450128" y="1189939"/>
                  </a:lnTo>
                  <a:lnTo>
                    <a:pt x="12414123" y="1199959"/>
                  </a:lnTo>
                  <a:lnTo>
                    <a:pt x="12383211" y="1190383"/>
                  </a:lnTo>
                  <a:lnTo>
                    <a:pt x="12363768" y="1163116"/>
                  </a:lnTo>
                  <a:lnTo>
                    <a:pt x="12353658" y="1120330"/>
                  </a:lnTo>
                  <a:lnTo>
                    <a:pt x="12350763" y="1064196"/>
                  </a:lnTo>
                  <a:lnTo>
                    <a:pt x="12353658" y="1008075"/>
                  </a:lnTo>
                  <a:lnTo>
                    <a:pt x="12363768" y="965276"/>
                  </a:lnTo>
                  <a:lnTo>
                    <a:pt x="12383211" y="938009"/>
                  </a:lnTo>
                  <a:lnTo>
                    <a:pt x="12414123" y="928420"/>
                  </a:lnTo>
                  <a:lnTo>
                    <a:pt x="12449848" y="940181"/>
                  </a:lnTo>
                  <a:lnTo>
                    <a:pt x="12471095" y="971092"/>
                  </a:lnTo>
                  <a:lnTo>
                    <a:pt x="12481306" y="1014615"/>
                  </a:lnTo>
                  <a:lnTo>
                    <a:pt x="12483948" y="1064196"/>
                  </a:lnTo>
                  <a:lnTo>
                    <a:pt x="12483948" y="775830"/>
                  </a:lnTo>
                  <a:lnTo>
                    <a:pt x="12480722" y="775830"/>
                  </a:lnTo>
                  <a:lnTo>
                    <a:pt x="12480722" y="930363"/>
                  </a:lnTo>
                  <a:lnTo>
                    <a:pt x="12479426" y="930363"/>
                  </a:lnTo>
                  <a:lnTo>
                    <a:pt x="12478207" y="928420"/>
                  </a:lnTo>
                  <a:lnTo>
                    <a:pt x="12466688" y="909967"/>
                  </a:lnTo>
                  <a:lnTo>
                    <a:pt x="12448311" y="894727"/>
                  </a:lnTo>
                  <a:lnTo>
                    <a:pt x="12426417" y="885177"/>
                  </a:lnTo>
                  <a:lnTo>
                    <a:pt x="12403138" y="881862"/>
                  </a:lnTo>
                  <a:lnTo>
                    <a:pt x="12360910" y="890346"/>
                  </a:lnTo>
                  <a:lnTo>
                    <a:pt x="12311647" y="945883"/>
                  </a:lnTo>
                  <a:lnTo>
                    <a:pt x="12300356" y="984745"/>
                  </a:lnTo>
                  <a:lnTo>
                    <a:pt x="12295137" y="1025550"/>
                  </a:lnTo>
                  <a:lnTo>
                    <a:pt x="12293867" y="1064196"/>
                  </a:lnTo>
                  <a:lnTo>
                    <a:pt x="12297740" y="1124864"/>
                  </a:lnTo>
                  <a:lnTo>
                    <a:pt x="12310047" y="1175296"/>
                  </a:lnTo>
                  <a:lnTo>
                    <a:pt x="12331713" y="1213624"/>
                  </a:lnTo>
                  <a:lnTo>
                    <a:pt x="12363717" y="1237983"/>
                  </a:lnTo>
                  <a:lnTo>
                    <a:pt x="12407011" y="1246517"/>
                  </a:lnTo>
                  <a:lnTo>
                    <a:pt x="12433541" y="1242072"/>
                  </a:lnTo>
                  <a:lnTo>
                    <a:pt x="12455906" y="1230350"/>
                  </a:lnTo>
                  <a:lnTo>
                    <a:pt x="12472568" y="1213789"/>
                  </a:lnTo>
                  <a:lnTo>
                    <a:pt x="12479439" y="1199959"/>
                  </a:lnTo>
                  <a:lnTo>
                    <a:pt x="12482017" y="1194790"/>
                  </a:lnTo>
                  <a:lnTo>
                    <a:pt x="12483300" y="1194790"/>
                  </a:lnTo>
                  <a:lnTo>
                    <a:pt x="12483300" y="1237462"/>
                  </a:lnTo>
                  <a:lnTo>
                    <a:pt x="12535027" y="1237462"/>
                  </a:lnTo>
                  <a:lnTo>
                    <a:pt x="12535027" y="1194790"/>
                  </a:lnTo>
                  <a:lnTo>
                    <a:pt x="12535027" y="930363"/>
                  </a:lnTo>
                  <a:lnTo>
                    <a:pt x="12535027" y="7758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9996" y="1875664"/>
              <a:ext cx="8779294" cy="641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558" y="1122046"/>
              <a:ext cx="8609545" cy="6328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060" y="360046"/>
              <a:ext cx="6264757" cy="514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8F18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8F18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44040" y="6584327"/>
              <a:ext cx="12535535" cy="1247140"/>
            </a:xfrm>
            <a:custGeom>
              <a:avLst/>
              <a:gdLst/>
              <a:ahLst/>
              <a:cxnLst/>
              <a:rect l="l" t="t" r="r" b="b"/>
              <a:pathLst>
                <a:path w="12535535" h="1247140">
                  <a:moveTo>
                    <a:pt x="54292" y="503008"/>
                  </a:moveTo>
                  <a:lnTo>
                    <a:pt x="0" y="503008"/>
                  </a:lnTo>
                  <a:lnTo>
                    <a:pt x="0" y="849541"/>
                  </a:lnTo>
                  <a:lnTo>
                    <a:pt x="54292" y="849541"/>
                  </a:lnTo>
                  <a:lnTo>
                    <a:pt x="54292" y="503008"/>
                  </a:lnTo>
                  <a:close/>
                </a:path>
                <a:path w="12535535" h="1247140">
                  <a:moveTo>
                    <a:pt x="54292" y="387921"/>
                  </a:moveTo>
                  <a:lnTo>
                    <a:pt x="0" y="387921"/>
                  </a:lnTo>
                  <a:lnTo>
                    <a:pt x="0" y="449986"/>
                  </a:lnTo>
                  <a:lnTo>
                    <a:pt x="54292" y="449986"/>
                  </a:lnTo>
                  <a:lnTo>
                    <a:pt x="54292" y="387921"/>
                  </a:lnTo>
                  <a:close/>
                </a:path>
                <a:path w="12535535" h="1247140">
                  <a:moveTo>
                    <a:pt x="356882" y="603859"/>
                  </a:moveTo>
                  <a:lnTo>
                    <a:pt x="347459" y="540499"/>
                  </a:lnTo>
                  <a:lnTo>
                    <a:pt x="318414" y="505307"/>
                  </a:lnTo>
                  <a:lnTo>
                    <a:pt x="265722" y="493941"/>
                  </a:lnTo>
                  <a:lnTo>
                    <a:pt x="240487" y="497268"/>
                  </a:lnTo>
                  <a:lnTo>
                    <a:pt x="216649" y="506958"/>
                  </a:lnTo>
                  <a:lnTo>
                    <a:pt x="196342" y="522592"/>
                  </a:lnTo>
                  <a:lnTo>
                    <a:pt x="181660" y="543725"/>
                  </a:lnTo>
                  <a:lnTo>
                    <a:pt x="180378" y="543725"/>
                  </a:lnTo>
                  <a:lnTo>
                    <a:pt x="180378" y="502996"/>
                  </a:lnTo>
                  <a:lnTo>
                    <a:pt x="128651" y="502996"/>
                  </a:lnTo>
                  <a:lnTo>
                    <a:pt x="128651" y="849541"/>
                  </a:lnTo>
                  <a:lnTo>
                    <a:pt x="182956" y="849541"/>
                  </a:lnTo>
                  <a:lnTo>
                    <a:pt x="182956" y="610323"/>
                  </a:lnTo>
                  <a:lnTo>
                    <a:pt x="189572" y="578421"/>
                  </a:lnTo>
                  <a:lnTo>
                    <a:pt x="206311" y="556742"/>
                  </a:lnTo>
                  <a:lnTo>
                    <a:pt x="228511" y="544410"/>
                  </a:lnTo>
                  <a:lnTo>
                    <a:pt x="232524" y="543725"/>
                  </a:lnTo>
                  <a:lnTo>
                    <a:pt x="251498" y="540499"/>
                  </a:lnTo>
                  <a:lnTo>
                    <a:pt x="280200" y="547687"/>
                  </a:lnTo>
                  <a:lnTo>
                    <a:pt x="295452" y="565480"/>
                  </a:lnTo>
                  <a:lnTo>
                    <a:pt x="301485" y="588238"/>
                  </a:lnTo>
                  <a:lnTo>
                    <a:pt x="302564" y="610323"/>
                  </a:lnTo>
                  <a:lnTo>
                    <a:pt x="302564" y="849541"/>
                  </a:lnTo>
                  <a:lnTo>
                    <a:pt x="356882" y="849541"/>
                  </a:lnTo>
                  <a:lnTo>
                    <a:pt x="356882" y="603859"/>
                  </a:lnTo>
                  <a:close/>
                </a:path>
                <a:path w="12535535" h="1247140">
                  <a:moveTo>
                    <a:pt x="811390" y="387908"/>
                  </a:moveTo>
                  <a:lnTo>
                    <a:pt x="760310" y="387908"/>
                  </a:lnTo>
                  <a:lnTo>
                    <a:pt x="760310" y="676275"/>
                  </a:lnTo>
                  <a:lnTo>
                    <a:pt x="757758" y="731037"/>
                  </a:lnTo>
                  <a:lnTo>
                    <a:pt x="747699" y="773976"/>
                  </a:lnTo>
                  <a:lnTo>
                    <a:pt x="726478" y="802017"/>
                  </a:lnTo>
                  <a:lnTo>
                    <a:pt x="690486" y="812038"/>
                  </a:lnTo>
                  <a:lnTo>
                    <a:pt x="659574" y="802462"/>
                  </a:lnTo>
                  <a:lnTo>
                    <a:pt x="640130" y="775195"/>
                  </a:lnTo>
                  <a:lnTo>
                    <a:pt x="630021" y="732409"/>
                  </a:lnTo>
                  <a:lnTo>
                    <a:pt x="627126" y="676275"/>
                  </a:lnTo>
                  <a:lnTo>
                    <a:pt x="630021" y="620153"/>
                  </a:lnTo>
                  <a:lnTo>
                    <a:pt x="640130" y="577354"/>
                  </a:lnTo>
                  <a:lnTo>
                    <a:pt x="659574" y="550087"/>
                  </a:lnTo>
                  <a:lnTo>
                    <a:pt x="690486" y="540499"/>
                  </a:lnTo>
                  <a:lnTo>
                    <a:pt x="726211" y="552259"/>
                  </a:lnTo>
                  <a:lnTo>
                    <a:pt x="747458" y="583171"/>
                  </a:lnTo>
                  <a:lnTo>
                    <a:pt x="757669" y="626694"/>
                  </a:lnTo>
                  <a:lnTo>
                    <a:pt x="760310" y="676275"/>
                  </a:lnTo>
                  <a:lnTo>
                    <a:pt x="760310" y="387908"/>
                  </a:lnTo>
                  <a:lnTo>
                    <a:pt x="757072" y="387908"/>
                  </a:lnTo>
                  <a:lnTo>
                    <a:pt x="757072" y="542442"/>
                  </a:lnTo>
                  <a:lnTo>
                    <a:pt x="755777" y="542442"/>
                  </a:lnTo>
                  <a:lnTo>
                    <a:pt x="754557" y="540499"/>
                  </a:lnTo>
                  <a:lnTo>
                    <a:pt x="743038" y="522046"/>
                  </a:lnTo>
                  <a:lnTo>
                    <a:pt x="724662" y="506806"/>
                  </a:lnTo>
                  <a:lnTo>
                    <a:pt x="702767" y="497255"/>
                  </a:lnTo>
                  <a:lnTo>
                    <a:pt x="679488" y="493941"/>
                  </a:lnTo>
                  <a:lnTo>
                    <a:pt x="637260" y="502424"/>
                  </a:lnTo>
                  <a:lnTo>
                    <a:pt x="587997" y="557961"/>
                  </a:lnTo>
                  <a:lnTo>
                    <a:pt x="576707" y="596823"/>
                  </a:lnTo>
                  <a:lnTo>
                    <a:pt x="571487" y="637628"/>
                  </a:lnTo>
                  <a:lnTo>
                    <a:pt x="570230" y="676275"/>
                  </a:lnTo>
                  <a:lnTo>
                    <a:pt x="574103" y="736942"/>
                  </a:lnTo>
                  <a:lnTo>
                    <a:pt x="586397" y="787374"/>
                  </a:lnTo>
                  <a:lnTo>
                    <a:pt x="608063" y="825703"/>
                  </a:lnTo>
                  <a:lnTo>
                    <a:pt x="640067" y="850061"/>
                  </a:lnTo>
                  <a:lnTo>
                    <a:pt x="683374" y="858596"/>
                  </a:lnTo>
                  <a:lnTo>
                    <a:pt x="709904" y="854151"/>
                  </a:lnTo>
                  <a:lnTo>
                    <a:pt x="732256" y="842429"/>
                  </a:lnTo>
                  <a:lnTo>
                    <a:pt x="748919" y="825868"/>
                  </a:lnTo>
                  <a:lnTo>
                    <a:pt x="755789" y="812038"/>
                  </a:lnTo>
                  <a:lnTo>
                    <a:pt x="758367" y="806869"/>
                  </a:lnTo>
                  <a:lnTo>
                    <a:pt x="759663" y="806869"/>
                  </a:lnTo>
                  <a:lnTo>
                    <a:pt x="759663" y="849541"/>
                  </a:lnTo>
                  <a:lnTo>
                    <a:pt x="811390" y="849541"/>
                  </a:lnTo>
                  <a:lnTo>
                    <a:pt x="811390" y="806869"/>
                  </a:lnTo>
                  <a:lnTo>
                    <a:pt x="811390" y="542442"/>
                  </a:lnTo>
                  <a:lnTo>
                    <a:pt x="811390" y="387908"/>
                  </a:lnTo>
                  <a:close/>
                </a:path>
                <a:path w="12535535" h="1247140">
                  <a:moveTo>
                    <a:pt x="1110081" y="660755"/>
                  </a:moveTo>
                  <a:lnTo>
                    <a:pt x="1109243" y="640067"/>
                  </a:lnTo>
                  <a:lnTo>
                    <a:pt x="1108214" y="614616"/>
                  </a:lnTo>
                  <a:lnTo>
                    <a:pt x="1099883" y="569645"/>
                  </a:lnTo>
                  <a:lnTo>
                    <a:pt x="1083627" y="536613"/>
                  </a:lnTo>
                  <a:lnTo>
                    <a:pt x="1080897" y="531063"/>
                  </a:lnTo>
                  <a:lnTo>
                    <a:pt x="1053185" y="508965"/>
                  </a:lnTo>
                  <a:lnTo>
                    <a:pt x="1053185" y="621309"/>
                  </a:lnTo>
                  <a:lnTo>
                    <a:pt x="1053185" y="640067"/>
                  </a:lnTo>
                  <a:lnTo>
                    <a:pt x="929703" y="640067"/>
                  </a:lnTo>
                  <a:lnTo>
                    <a:pt x="929703" y="627138"/>
                  </a:lnTo>
                  <a:lnTo>
                    <a:pt x="931595" y="604266"/>
                  </a:lnTo>
                  <a:lnTo>
                    <a:pt x="940041" y="574116"/>
                  </a:lnTo>
                  <a:lnTo>
                    <a:pt x="959154" y="547852"/>
                  </a:lnTo>
                  <a:lnTo>
                    <a:pt x="993063" y="536613"/>
                  </a:lnTo>
                  <a:lnTo>
                    <a:pt x="1022908" y="544398"/>
                  </a:lnTo>
                  <a:lnTo>
                    <a:pt x="1041298" y="564426"/>
                  </a:lnTo>
                  <a:lnTo>
                    <a:pt x="1050607" y="591718"/>
                  </a:lnTo>
                  <a:lnTo>
                    <a:pt x="1053185" y="621309"/>
                  </a:lnTo>
                  <a:lnTo>
                    <a:pt x="1053185" y="508965"/>
                  </a:lnTo>
                  <a:lnTo>
                    <a:pt x="1047102" y="504101"/>
                  </a:lnTo>
                  <a:lnTo>
                    <a:pt x="994359" y="493941"/>
                  </a:lnTo>
                  <a:lnTo>
                    <a:pt x="948169" y="501815"/>
                  </a:lnTo>
                  <a:lnTo>
                    <a:pt x="914920" y="523278"/>
                  </a:lnTo>
                  <a:lnTo>
                    <a:pt x="892606" y="555129"/>
                  </a:lnTo>
                  <a:lnTo>
                    <a:pt x="879170" y="594144"/>
                  </a:lnTo>
                  <a:lnTo>
                    <a:pt x="872591" y="637108"/>
                  </a:lnTo>
                  <a:lnTo>
                    <a:pt x="870864" y="680796"/>
                  </a:lnTo>
                  <a:lnTo>
                    <a:pt x="875169" y="745223"/>
                  </a:lnTo>
                  <a:lnTo>
                    <a:pt x="888606" y="795058"/>
                  </a:lnTo>
                  <a:lnTo>
                    <a:pt x="911910" y="830465"/>
                  </a:lnTo>
                  <a:lnTo>
                    <a:pt x="945832" y="851598"/>
                  </a:lnTo>
                  <a:lnTo>
                    <a:pt x="991120" y="858596"/>
                  </a:lnTo>
                  <a:lnTo>
                    <a:pt x="1049401" y="844588"/>
                  </a:lnTo>
                  <a:lnTo>
                    <a:pt x="1079728" y="815936"/>
                  </a:lnTo>
                  <a:lnTo>
                    <a:pt x="1084948" y="810996"/>
                  </a:lnTo>
                  <a:lnTo>
                    <a:pt x="1102677" y="770496"/>
                  </a:lnTo>
                  <a:lnTo>
                    <a:pt x="1107503" y="735749"/>
                  </a:lnTo>
                  <a:lnTo>
                    <a:pt x="1053185" y="735749"/>
                  </a:lnTo>
                  <a:lnTo>
                    <a:pt x="1051255" y="759460"/>
                  </a:lnTo>
                  <a:lnTo>
                    <a:pt x="1043165" y="785787"/>
                  </a:lnTo>
                  <a:lnTo>
                    <a:pt x="1025359" y="807135"/>
                  </a:lnTo>
                  <a:lnTo>
                    <a:pt x="994359" y="815936"/>
                  </a:lnTo>
                  <a:lnTo>
                    <a:pt x="955852" y="802665"/>
                  </a:lnTo>
                  <a:lnTo>
                    <a:pt x="936078" y="769454"/>
                  </a:lnTo>
                  <a:lnTo>
                    <a:pt x="928789" y="726198"/>
                  </a:lnTo>
                  <a:lnTo>
                    <a:pt x="927760" y="682739"/>
                  </a:lnTo>
                  <a:lnTo>
                    <a:pt x="1110081" y="682739"/>
                  </a:lnTo>
                  <a:lnTo>
                    <a:pt x="1110081" y="660755"/>
                  </a:lnTo>
                  <a:close/>
                </a:path>
                <a:path w="12535535" h="1247140">
                  <a:moveTo>
                    <a:pt x="1397787" y="603859"/>
                  </a:moveTo>
                  <a:lnTo>
                    <a:pt x="1388364" y="540499"/>
                  </a:lnTo>
                  <a:lnTo>
                    <a:pt x="1359319" y="505307"/>
                  </a:lnTo>
                  <a:lnTo>
                    <a:pt x="1306626" y="493941"/>
                  </a:lnTo>
                  <a:lnTo>
                    <a:pt x="1281391" y="497268"/>
                  </a:lnTo>
                  <a:lnTo>
                    <a:pt x="1257554" y="506958"/>
                  </a:lnTo>
                  <a:lnTo>
                    <a:pt x="1237234" y="522592"/>
                  </a:lnTo>
                  <a:lnTo>
                    <a:pt x="1222565" y="543725"/>
                  </a:lnTo>
                  <a:lnTo>
                    <a:pt x="1221282" y="543725"/>
                  </a:lnTo>
                  <a:lnTo>
                    <a:pt x="1221282" y="502996"/>
                  </a:lnTo>
                  <a:lnTo>
                    <a:pt x="1169555" y="502996"/>
                  </a:lnTo>
                  <a:lnTo>
                    <a:pt x="1169555" y="849541"/>
                  </a:lnTo>
                  <a:lnTo>
                    <a:pt x="1223860" y="849541"/>
                  </a:lnTo>
                  <a:lnTo>
                    <a:pt x="1223860" y="610323"/>
                  </a:lnTo>
                  <a:lnTo>
                    <a:pt x="1230477" y="578421"/>
                  </a:lnTo>
                  <a:lnTo>
                    <a:pt x="1247216" y="556742"/>
                  </a:lnTo>
                  <a:lnTo>
                    <a:pt x="1269415" y="544410"/>
                  </a:lnTo>
                  <a:lnTo>
                    <a:pt x="1273429" y="543725"/>
                  </a:lnTo>
                  <a:lnTo>
                    <a:pt x="1292402" y="540499"/>
                  </a:lnTo>
                  <a:lnTo>
                    <a:pt x="1321104" y="547687"/>
                  </a:lnTo>
                  <a:lnTo>
                    <a:pt x="1336357" y="565480"/>
                  </a:lnTo>
                  <a:lnTo>
                    <a:pt x="1342390" y="588238"/>
                  </a:lnTo>
                  <a:lnTo>
                    <a:pt x="1343469" y="610323"/>
                  </a:lnTo>
                  <a:lnTo>
                    <a:pt x="1343469" y="849541"/>
                  </a:lnTo>
                  <a:lnTo>
                    <a:pt x="1397787" y="849541"/>
                  </a:lnTo>
                  <a:lnTo>
                    <a:pt x="1397787" y="603859"/>
                  </a:lnTo>
                  <a:close/>
                </a:path>
                <a:path w="12535535" h="1247140">
                  <a:moveTo>
                    <a:pt x="1891728" y="387908"/>
                  </a:moveTo>
                  <a:lnTo>
                    <a:pt x="1834819" y="387908"/>
                  </a:lnTo>
                  <a:lnTo>
                    <a:pt x="1834819" y="712470"/>
                  </a:lnTo>
                  <a:lnTo>
                    <a:pt x="1830959" y="755307"/>
                  </a:lnTo>
                  <a:lnTo>
                    <a:pt x="1817941" y="786511"/>
                  </a:lnTo>
                  <a:lnTo>
                    <a:pt x="1793646" y="805573"/>
                  </a:lnTo>
                  <a:lnTo>
                    <a:pt x="1755952" y="812038"/>
                  </a:lnTo>
                  <a:lnTo>
                    <a:pt x="1719719" y="806030"/>
                  </a:lnTo>
                  <a:lnTo>
                    <a:pt x="1695500" y="787717"/>
                  </a:lnTo>
                  <a:lnTo>
                    <a:pt x="1681937" y="756678"/>
                  </a:lnTo>
                  <a:lnTo>
                    <a:pt x="1677720" y="712470"/>
                  </a:lnTo>
                  <a:lnTo>
                    <a:pt x="1677720" y="387908"/>
                  </a:lnTo>
                  <a:lnTo>
                    <a:pt x="1620824" y="387908"/>
                  </a:lnTo>
                  <a:lnTo>
                    <a:pt x="1620824" y="712470"/>
                  </a:lnTo>
                  <a:lnTo>
                    <a:pt x="1625930" y="764425"/>
                  </a:lnTo>
                  <a:lnTo>
                    <a:pt x="1641563" y="805256"/>
                  </a:lnTo>
                  <a:lnTo>
                    <a:pt x="1668157" y="834720"/>
                  </a:lnTo>
                  <a:lnTo>
                    <a:pt x="1706143" y="852589"/>
                  </a:lnTo>
                  <a:lnTo>
                    <a:pt x="1755952" y="858596"/>
                  </a:lnTo>
                  <a:lnTo>
                    <a:pt x="1804822" y="851903"/>
                  </a:lnTo>
                  <a:lnTo>
                    <a:pt x="1842846" y="832675"/>
                  </a:lnTo>
                  <a:lnTo>
                    <a:pt x="1861210" y="812038"/>
                  </a:lnTo>
                  <a:lnTo>
                    <a:pt x="1869998" y="802182"/>
                  </a:lnTo>
                  <a:lnTo>
                    <a:pt x="1886292" y="761695"/>
                  </a:lnTo>
                  <a:lnTo>
                    <a:pt x="1891728" y="712470"/>
                  </a:lnTo>
                  <a:lnTo>
                    <a:pt x="1891728" y="387908"/>
                  </a:lnTo>
                  <a:close/>
                </a:path>
                <a:path w="12535535" h="1247140">
                  <a:moveTo>
                    <a:pt x="2227275" y="721525"/>
                  </a:moveTo>
                  <a:lnTo>
                    <a:pt x="2221166" y="677849"/>
                  </a:lnTo>
                  <a:lnTo>
                    <a:pt x="2180209" y="623912"/>
                  </a:lnTo>
                  <a:lnTo>
                    <a:pt x="2118334" y="596430"/>
                  </a:lnTo>
                  <a:lnTo>
                    <a:pt x="2086076" y="585787"/>
                  </a:lnTo>
                  <a:lnTo>
                    <a:pt x="2056447" y="573595"/>
                  </a:lnTo>
                  <a:lnTo>
                    <a:pt x="2032050" y="557123"/>
                  </a:lnTo>
                  <a:lnTo>
                    <a:pt x="2015490" y="533641"/>
                  </a:lnTo>
                  <a:lnTo>
                    <a:pt x="2009394" y="500418"/>
                  </a:lnTo>
                  <a:lnTo>
                    <a:pt x="2014486" y="467969"/>
                  </a:lnTo>
                  <a:lnTo>
                    <a:pt x="2029345" y="444487"/>
                  </a:lnTo>
                  <a:lnTo>
                    <a:pt x="2053297" y="430225"/>
                  </a:lnTo>
                  <a:lnTo>
                    <a:pt x="2085682" y="425411"/>
                  </a:lnTo>
                  <a:lnTo>
                    <a:pt x="2119807" y="431431"/>
                  </a:lnTo>
                  <a:lnTo>
                    <a:pt x="2141931" y="448284"/>
                  </a:lnTo>
                  <a:lnTo>
                    <a:pt x="2153869" y="474243"/>
                  </a:lnTo>
                  <a:lnTo>
                    <a:pt x="2157450" y="507517"/>
                  </a:lnTo>
                  <a:lnTo>
                    <a:pt x="2214346" y="507517"/>
                  </a:lnTo>
                  <a:lnTo>
                    <a:pt x="2208644" y="461378"/>
                  </a:lnTo>
                  <a:lnTo>
                    <a:pt x="2193518" y="425411"/>
                  </a:lnTo>
                  <a:lnTo>
                    <a:pt x="2132304" y="384060"/>
                  </a:lnTo>
                  <a:lnTo>
                    <a:pt x="2085035" y="378866"/>
                  </a:lnTo>
                  <a:lnTo>
                    <a:pt x="2026043" y="388023"/>
                  </a:lnTo>
                  <a:lnTo>
                    <a:pt x="1986915" y="411416"/>
                  </a:lnTo>
                  <a:lnTo>
                    <a:pt x="1963775" y="442976"/>
                  </a:lnTo>
                  <a:lnTo>
                    <a:pt x="1952726" y="476605"/>
                  </a:lnTo>
                  <a:lnTo>
                    <a:pt x="1949919" y="506234"/>
                  </a:lnTo>
                  <a:lnTo>
                    <a:pt x="1956015" y="550164"/>
                  </a:lnTo>
                  <a:lnTo>
                    <a:pt x="1996973" y="604723"/>
                  </a:lnTo>
                  <a:lnTo>
                    <a:pt x="2058847" y="632955"/>
                  </a:lnTo>
                  <a:lnTo>
                    <a:pt x="2091105" y="643978"/>
                  </a:lnTo>
                  <a:lnTo>
                    <a:pt x="2120735" y="656539"/>
                  </a:lnTo>
                  <a:lnTo>
                    <a:pt x="2145131" y="673366"/>
                  </a:lnTo>
                  <a:lnTo>
                    <a:pt x="2161692" y="697141"/>
                  </a:lnTo>
                  <a:lnTo>
                    <a:pt x="2167801" y="730580"/>
                  </a:lnTo>
                  <a:lnTo>
                    <a:pt x="2161629" y="764044"/>
                  </a:lnTo>
                  <a:lnTo>
                    <a:pt x="2144687" y="789736"/>
                  </a:lnTo>
                  <a:lnTo>
                    <a:pt x="2119236" y="806221"/>
                  </a:lnTo>
                  <a:lnTo>
                    <a:pt x="2087626" y="812038"/>
                  </a:lnTo>
                  <a:lnTo>
                    <a:pt x="2039175" y="802551"/>
                  </a:lnTo>
                  <a:lnTo>
                    <a:pt x="2013267" y="777773"/>
                  </a:lnTo>
                  <a:lnTo>
                    <a:pt x="2002878" y="743318"/>
                  </a:lnTo>
                  <a:lnTo>
                    <a:pt x="2000986" y="704723"/>
                  </a:lnTo>
                  <a:lnTo>
                    <a:pt x="1944090" y="704723"/>
                  </a:lnTo>
                  <a:lnTo>
                    <a:pt x="1948243" y="758469"/>
                  </a:lnTo>
                  <a:lnTo>
                    <a:pt x="1962150" y="801344"/>
                  </a:lnTo>
                  <a:lnTo>
                    <a:pt x="1987943" y="832739"/>
                  </a:lnTo>
                  <a:lnTo>
                    <a:pt x="2027758" y="852030"/>
                  </a:lnTo>
                  <a:lnTo>
                    <a:pt x="2083752" y="858596"/>
                  </a:lnTo>
                  <a:lnTo>
                    <a:pt x="2123744" y="854583"/>
                  </a:lnTo>
                  <a:lnTo>
                    <a:pt x="2162467" y="841082"/>
                  </a:lnTo>
                  <a:lnTo>
                    <a:pt x="2195550" y="815860"/>
                  </a:lnTo>
                  <a:lnTo>
                    <a:pt x="2197811" y="812038"/>
                  </a:lnTo>
                  <a:lnTo>
                    <a:pt x="2218613" y="776757"/>
                  </a:lnTo>
                  <a:lnTo>
                    <a:pt x="2227275" y="721525"/>
                  </a:lnTo>
                  <a:close/>
                </a:path>
                <a:path w="12535535" h="1247140">
                  <a:moveTo>
                    <a:pt x="2575763" y="849541"/>
                  </a:moveTo>
                  <a:lnTo>
                    <a:pt x="2541676" y="722820"/>
                  </a:lnTo>
                  <a:lnTo>
                    <a:pt x="2529167" y="676275"/>
                  </a:lnTo>
                  <a:lnTo>
                    <a:pt x="2471674" y="462521"/>
                  </a:lnTo>
                  <a:lnTo>
                    <a:pt x="2471674" y="676275"/>
                  </a:lnTo>
                  <a:lnTo>
                    <a:pt x="2347531" y="676275"/>
                  </a:lnTo>
                  <a:lnTo>
                    <a:pt x="2411539" y="453212"/>
                  </a:lnTo>
                  <a:lnTo>
                    <a:pt x="2412835" y="453212"/>
                  </a:lnTo>
                  <a:lnTo>
                    <a:pt x="2471674" y="676275"/>
                  </a:lnTo>
                  <a:lnTo>
                    <a:pt x="2471674" y="462521"/>
                  </a:lnTo>
                  <a:lnTo>
                    <a:pt x="2469172" y="453212"/>
                  </a:lnTo>
                  <a:lnTo>
                    <a:pt x="2451620" y="387908"/>
                  </a:lnTo>
                  <a:lnTo>
                    <a:pt x="2375331" y="387908"/>
                  </a:lnTo>
                  <a:lnTo>
                    <a:pt x="2242147" y="849541"/>
                  </a:lnTo>
                  <a:lnTo>
                    <a:pt x="2301633" y="849541"/>
                  </a:lnTo>
                  <a:lnTo>
                    <a:pt x="2335898" y="722820"/>
                  </a:lnTo>
                  <a:lnTo>
                    <a:pt x="2483307" y="722820"/>
                  </a:lnTo>
                  <a:lnTo>
                    <a:pt x="2516276" y="849541"/>
                  </a:lnTo>
                  <a:lnTo>
                    <a:pt x="2575763" y="849541"/>
                  </a:lnTo>
                  <a:close/>
                </a:path>
                <a:path w="12535535" h="1247140">
                  <a:moveTo>
                    <a:pt x="5335524" y="503008"/>
                  </a:moveTo>
                  <a:lnTo>
                    <a:pt x="5281231" y="503008"/>
                  </a:lnTo>
                  <a:lnTo>
                    <a:pt x="5281231" y="849541"/>
                  </a:lnTo>
                  <a:lnTo>
                    <a:pt x="5335524" y="849541"/>
                  </a:lnTo>
                  <a:lnTo>
                    <a:pt x="5335524" y="503008"/>
                  </a:lnTo>
                  <a:close/>
                </a:path>
                <a:path w="12535535" h="1247140">
                  <a:moveTo>
                    <a:pt x="5335524" y="387921"/>
                  </a:moveTo>
                  <a:lnTo>
                    <a:pt x="5281231" y="387921"/>
                  </a:lnTo>
                  <a:lnTo>
                    <a:pt x="5281231" y="449986"/>
                  </a:lnTo>
                  <a:lnTo>
                    <a:pt x="5335524" y="449986"/>
                  </a:lnTo>
                  <a:lnTo>
                    <a:pt x="5335524" y="387921"/>
                  </a:lnTo>
                  <a:close/>
                </a:path>
                <a:path w="12535535" h="1247140">
                  <a:moveTo>
                    <a:pt x="5638114" y="603859"/>
                  </a:moveTo>
                  <a:lnTo>
                    <a:pt x="5628691" y="540499"/>
                  </a:lnTo>
                  <a:lnTo>
                    <a:pt x="5599646" y="505307"/>
                  </a:lnTo>
                  <a:lnTo>
                    <a:pt x="5546953" y="493941"/>
                  </a:lnTo>
                  <a:lnTo>
                    <a:pt x="5521718" y="497268"/>
                  </a:lnTo>
                  <a:lnTo>
                    <a:pt x="5497893" y="506958"/>
                  </a:lnTo>
                  <a:lnTo>
                    <a:pt x="5477573" y="522592"/>
                  </a:lnTo>
                  <a:lnTo>
                    <a:pt x="5462905" y="543725"/>
                  </a:lnTo>
                  <a:lnTo>
                    <a:pt x="5461609" y="543725"/>
                  </a:lnTo>
                  <a:lnTo>
                    <a:pt x="5461609" y="502996"/>
                  </a:lnTo>
                  <a:lnTo>
                    <a:pt x="5409895" y="502996"/>
                  </a:lnTo>
                  <a:lnTo>
                    <a:pt x="5409895" y="849541"/>
                  </a:lnTo>
                  <a:lnTo>
                    <a:pt x="5464200" y="849541"/>
                  </a:lnTo>
                  <a:lnTo>
                    <a:pt x="5464200" y="610323"/>
                  </a:lnTo>
                  <a:lnTo>
                    <a:pt x="5470804" y="578421"/>
                  </a:lnTo>
                  <a:lnTo>
                    <a:pt x="5487543" y="556742"/>
                  </a:lnTo>
                  <a:lnTo>
                    <a:pt x="5509742" y="544410"/>
                  </a:lnTo>
                  <a:lnTo>
                    <a:pt x="5513756" y="543725"/>
                  </a:lnTo>
                  <a:lnTo>
                    <a:pt x="5532729" y="540499"/>
                  </a:lnTo>
                  <a:lnTo>
                    <a:pt x="5561431" y="547687"/>
                  </a:lnTo>
                  <a:lnTo>
                    <a:pt x="5576684" y="565480"/>
                  </a:lnTo>
                  <a:lnTo>
                    <a:pt x="5582729" y="588238"/>
                  </a:lnTo>
                  <a:lnTo>
                    <a:pt x="5583809" y="610323"/>
                  </a:lnTo>
                  <a:lnTo>
                    <a:pt x="5583809" y="849541"/>
                  </a:lnTo>
                  <a:lnTo>
                    <a:pt x="5638114" y="849541"/>
                  </a:lnTo>
                  <a:lnTo>
                    <a:pt x="5638114" y="603859"/>
                  </a:lnTo>
                  <a:close/>
                </a:path>
                <a:path w="12535535" h="1247140">
                  <a:moveTo>
                    <a:pt x="6133363" y="849541"/>
                  </a:moveTo>
                  <a:lnTo>
                    <a:pt x="6099276" y="722820"/>
                  </a:lnTo>
                  <a:lnTo>
                    <a:pt x="6086767" y="676275"/>
                  </a:lnTo>
                  <a:lnTo>
                    <a:pt x="6029274" y="462470"/>
                  </a:lnTo>
                  <a:lnTo>
                    <a:pt x="6029274" y="676275"/>
                  </a:lnTo>
                  <a:lnTo>
                    <a:pt x="5905131" y="676275"/>
                  </a:lnTo>
                  <a:lnTo>
                    <a:pt x="5969139" y="453212"/>
                  </a:lnTo>
                  <a:lnTo>
                    <a:pt x="5970435" y="453212"/>
                  </a:lnTo>
                  <a:lnTo>
                    <a:pt x="6029274" y="676275"/>
                  </a:lnTo>
                  <a:lnTo>
                    <a:pt x="6029274" y="462470"/>
                  </a:lnTo>
                  <a:lnTo>
                    <a:pt x="6026785" y="453212"/>
                  </a:lnTo>
                  <a:lnTo>
                    <a:pt x="6009233" y="387908"/>
                  </a:lnTo>
                  <a:lnTo>
                    <a:pt x="5932932" y="387908"/>
                  </a:lnTo>
                  <a:lnTo>
                    <a:pt x="5799747" y="849541"/>
                  </a:lnTo>
                  <a:lnTo>
                    <a:pt x="5859234" y="849541"/>
                  </a:lnTo>
                  <a:lnTo>
                    <a:pt x="5893498" y="722820"/>
                  </a:lnTo>
                  <a:lnTo>
                    <a:pt x="6040907" y="722820"/>
                  </a:lnTo>
                  <a:lnTo>
                    <a:pt x="6073876" y="849541"/>
                  </a:lnTo>
                  <a:lnTo>
                    <a:pt x="6133363" y="849541"/>
                  </a:lnTo>
                  <a:close/>
                </a:path>
                <a:path w="12535535" h="1247140">
                  <a:moveTo>
                    <a:pt x="6375171" y="749973"/>
                  </a:moveTo>
                  <a:lnTo>
                    <a:pt x="6367754" y="707453"/>
                  </a:lnTo>
                  <a:lnTo>
                    <a:pt x="6321158" y="663613"/>
                  </a:lnTo>
                  <a:lnTo>
                    <a:pt x="6259131" y="642645"/>
                  </a:lnTo>
                  <a:lnTo>
                    <a:pt x="6231801" y="631418"/>
                  </a:lnTo>
                  <a:lnTo>
                    <a:pt x="6212459" y="614984"/>
                  </a:lnTo>
                  <a:lnTo>
                    <a:pt x="6205131" y="589635"/>
                  </a:lnTo>
                  <a:lnTo>
                    <a:pt x="6211455" y="560895"/>
                  </a:lnTo>
                  <a:lnTo>
                    <a:pt x="6226695" y="544944"/>
                  </a:lnTo>
                  <a:lnTo>
                    <a:pt x="6245212" y="538086"/>
                  </a:lnTo>
                  <a:lnTo>
                    <a:pt x="6261379" y="536613"/>
                  </a:lnTo>
                  <a:lnTo>
                    <a:pt x="6285992" y="541045"/>
                  </a:lnTo>
                  <a:lnTo>
                    <a:pt x="6301702" y="554075"/>
                  </a:lnTo>
                  <a:lnTo>
                    <a:pt x="6310020" y="575360"/>
                  </a:lnTo>
                  <a:lnTo>
                    <a:pt x="6312459" y="604507"/>
                  </a:lnTo>
                  <a:lnTo>
                    <a:pt x="6366764" y="604507"/>
                  </a:lnTo>
                  <a:lnTo>
                    <a:pt x="6352819" y="536613"/>
                  </a:lnTo>
                  <a:lnTo>
                    <a:pt x="6320396" y="505498"/>
                  </a:lnTo>
                  <a:lnTo>
                    <a:pt x="6261379" y="493941"/>
                  </a:lnTo>
                  <a:lnTo>
                    <a:pt x="6218733" y="499808"/>
                  </a:lnTo>
                  <a:lnTo>
                    <a:pt x="6183541" y="517550"/>
                  </a:lnTo>
                  <a:lnTo>
                    <a:pt x="6159639" y="547408"/>
                  </a:lnTo>
                  <a:lnTo>
                    <a:pt x="6150826" y="589635"/>
                  </a:lnTo>
                  <a:lnTo>
                    <a:pt x="6158242" y="633006"/>
                  </a:lnTo>
                  <a:lnTo>
                    <a:pt x="6177724" y="660107"/>
                  </a:lnTo>
                  <a:lnTo>
                    <a:pt x="6205093" y="676554"/>
                  </a:lnTo>
                  <a:lnTo>
                    <a:pt x="6236157" y="687908"/>
                  </a:lnTo>
                  <a:lnTo>
                    <a:pt x="6266840" y="698106"/>
                  </a:lnTo>
                  <a:lnTo>
                    <a:pt x="6294018" y="710780"/>
                  </a:lnTo>
                  <a:lnTo>
                    <a:pt x="6313436" y="729653"/>
                  </a:lnTo>
                  <a:lnTo>
                    <a:pt x="6320853" y="758380"/>
                  </a:lnTo>
                  <a:lnTo>
                    <a:pt x="6314313" y="788111"/>
                  </a:lnTo>
                  <a:lnTo>
                    <a:pt x="6298628" y="805586"/>
                  </a:lnTo>
                  <a:lnTo>
                    <a:pt x="6279667" y="813854"/>
                  </a:lnTo>
                  <a:lnTo>
                    <a:pt x="6263322" y="815936"/>
                  </a:lnTo>
                  <a:lnTo>
                    <a:pt x="6230569" y="809307"/>
                  </a:lnTo>
                  <a:lnTo>
                    <a:pt x="6210859" y="791603"/>
                  </a:lnTo>
                  <a:lnTo>
                    <a:pt x="6201219" y="766013"/>
                  </a:lnTo>
                  <a:lnTo>
                    <a:pt x="6198667" y="735749"/>
                  </a:lnTo>
                  <a:lnTo>
                    <a:pt x="6144349" y="735749"/>
                  </a:lnTo>
                  <a:lnTo>
                    <a:pt x="6152324" y="794359"/>
                  </a:lnTo>
                  <a:lnTo>
                    <a:pt x="6205753" y="849236"/>
                  </a:lnTo>
                  <a:lnTo>
                    <a:pt x="6263322" y="858596"/>
                  </a:lnTo>
                  <a:lnTo>
                    <a:pt x="6308064" y="851814"/>
                  </a:lnTo>
                  <a:lnTo>
                    <a:pt x="6343485" y="831443"/>
                  </a:lnTo>
                  <a:lnTo>
                    <a:pt x="6354127" y="815936"/>
                  </a:lnTo>
                  <a:lnTo>
                    <a:pt x="6366777" y="797496"/>
                  </a:lnTo>
                  <a:lnTo>
                    <a:pt x="6375171" y="749973"/>
                  </a:lnTo>
                  <a:close/>
                </a:path>
                <a:path w="12535535" h="1247140">
                  <a:moveTo>
                    <a:pt x="6484429" y="503008"/>
                  </a:moveTo>
                  <a:lnTo>
                    <a:pt x="6430124" y="503008"/>
                  </a:lnTo>
                  <a:lnTo>
                    <a:pt x="6430124" y="849541"/>
                  </a:lnTo>
                  <a:lnTo>
                    <a:pt x="6484429" y="849541"/>
                  </a:lnTo>
                  <a:lnTo>
                    <a:pt x="6484429" y="503008"/>
                  </a:lnTo>
                  <a:close/>
                </a:path>
                <a:path w="12535535" h="1247140">
                  <a:moveTo>
                    <a:pt x="6484429" y="387921"/>
                  </a:moveTo>
                  <a:lnTo>
                    <a:pt x="6430124" y="387921"/>
                  </a:lnTo>
                  <a:lnTo>
                    <a:pt x="6430124" y="449986"/>
                  </a:lnTo>
                  <a:lnTo>
                    <a:pt x="6484429" y="449986"/>
                  </a:lnTo>
                  <a:lnTo>
                    <a:pt x="6484429" y="387921"/>
                  </a:lnTo>
                  <a:close/>
                </a:path>
                <a:path w="12535535" h="1247140">
                  <a:moveTo>
                    <a:pt x="6786359" y="660755"/>
                  </a:moveTo>
                  <a:lnTo>
                    <a:pt x="6785521" y="640067"/>
                  </a:lnTo>
                  <a:lnTo>
                    <a:pt x="6784492" y="614616"/>
                  </a:lnTo>
                  <a:lnTo>
                    <a:pt x="6776148" y="569645"/>
                  </a:lnTo>
                  <a:lnTo>
                    <a:pt x="6759892" y="536613"/>
                  </a:lnTo>
                  <a:lnTo>
                    <a:pt x="6757162" y="531063"/>
                  </a:lnTo>
                  <a:lnTo>
                    <a:pt x="6729463" y="508965"/>
                  </a:lnTo>
                  <a:lnTo>
                    <a:pt x="6729463" y="621309"/>
                  </a:lnTo>
                  <a:lnTo>
                    <a:pt x="6729463" y="640067"/>
                  </a:lnTo>
                  <a:lnTo>
                    <a:pt x="6605981" y="640067"/>
                  </a:lnTo>
                  <a:lnTo>
                    <a:pt x="6605981" y="627138"/>
                  </a:lnTo>
                  <a:lnTo>
                    <a:pt x="6607873" y="604266"/>
                  </a:lnTo>
                  <a:lnTo>
                    <a:pt x="6616319" y="574116"/>
                  </a:lnTo>
                  <a:lnTo>
                    <a:pt x="6635432" y="547852"/>
                  </a:lnTo>
                  <a:lnTo>
                    <a:pt x="6669341" y="536613"/>
                  </a:lnTo>
                  <a:lnTo>
                    <a:pt x="6699186" y="544398"/>
                  </a:lnTo>
                  <a:lnTo>
                    <a:pt x="6717576" y="564426"/>
                  </a:lnTo>
                  <a:lnTo>
                    <a:pt x="6726885" y="591718"/>
                  </a:lnTo>
                  <a:lnTo>
                    <a:pt x="6729463" y="621309"/>
                  </a:lnTo>
                  <a:lnTo>
                    <a:pt x="6729463" y="508965"/>
                  </a:lnTo>
                  <a:lnTo>
                    <a:pt x="6723367" y="504101"/>
                  </a:lnTo>
                  <a:lnTo>
                    <a:pt x="6670624" y="493941"/>
                  </a:lnTo>
                  <a:lnTo>
                    <a:pt x="6624434" y="501815"/>
                  </a:lnTo>
                  <a:lnTo>
                    <a:pt x="6591198" y="523278"/>
                  </a:lnTo>
                  <a:lnTo>
                    <a:pt x="6568872" y="555129"/>
                  </a:lnTo>
                  <a:lnTo>
                    <a:pt x="6555448" y="594144"/>
                  </a:lnTo>
                  <a:lnTo>
                    <a:pt x="6548869" y="637108"/>
                  </a:lnTo>
                  <a:lnTo>
                    <a:pt x="6547142" y="680796"/>
                  </a:lnTo>
                  <a:lnTo>
                    <a:pt x="6551447" y="745223"/>
                  </a:lnTo>
                  <a:lnTo>
                    <a:pt x="6564884" y="795058"/>
                  </a:lnTo>
                  <a:lnTo>
                    <a:pt x="6588188" y="830465"/>
                  </a:lnTo>
                  <a:lnTo>
                    <a:pt x="6622110" y="851598"/>
                  </a:lnTo>
                  <a:lnTo>
                    <a:pt x="6667398" y="858596"/>
                  </a:lnTo>
                  <a:lnTo>
                    <a:pt x="6725666" y="844588"/>
                  </a:lnTo>
                  <a:lnTo>
                    <a:pt x="6755993" y="815936"/>
                  </a:lnTo>
                  <a:lnTo>
                    <a:pt x="6761213" y="810996"/>
                  </a:lnTo>
                  <a:lnTo>
                    <a:pt x="6778942" y="770496"/>
                  </a:lnTo>
                  <a:lnTo>
                    <a:pt x="6783768" y="735749"/>
                  </a:lnTo>
                  <a:lnTo>
                    <a:pt x="6729463" y="735749"/>
                  </a:lnTo>
                  <a:lnTo>
                    <a:pt x="6727533" y="759460"/>
                  </a:lnTo>
                  <a:lnTo>
                    <a:pt x="6719430" y="785787"/>
                  </a:lnTo>
                  <a:lnTo>
                    <a:pt x="6701637" y="807135"/>
                  </a:lnTo>
                  <a:lnTo>
                    <a:pt x="6670624" y="815936"/>
                  </a:lnTo>
                  <a:lnTo>
                    <a:pt x="6632118" y="802665"/>
                  </a:lnTo>
                  <a:lnTo>
                    <a:pt x="6612356" y="769454"/>
                  </a:lnTo>
                  <a:lnTo>
                    <a:pt x="6605067" y="726198"/>
                  </a:lnTo>
                  <a:lnTo>
                    <a:pt x="6604038" y="682739"/>
                  </a:lnTo>
                  <a:lnTo>
                    <a:pt x="6786359" y="682739"/>
                  </a:lnTo>
                  <a:lnTo>
                    <a:pt x="6786359" y="660755"/>
                  </a:lnTo>
                  <a:close/>
                </a:path>
                <a:path w="12535535" h="1247140">
                  <a:moveTo>
                    <a:pt x="7074052" y="603859"/>
                  </a:moveTo>
                  <a:lnTo>
                    <a:pt x="7064629" y="540499"/>
                  </a:lnTo>
                  <a:lnTo>
                    <a:pt x="7035584" y="505307"/>
                  </a:lnTo>
                  <a:lnTo>
                    <a:pt x="6982892" y="493941"/>
                  </a:lnTo>
                  <a:lnTo>
                    <a:pt x="6957657" y="497268"/>
                  </a:lnTo>
                  <a:lnTo>
                    <a:pt x="6933832" y="506958"/>
                  </a:lnTo>
                  <a:lnTo>
                    <a:pt x="6913512" y="522592"/>
                  </a:lnTo>
                  <a:lnTo>
                    <a:pt x="6898843" y="543725"/>
                  </a:lnTo>
                  <a:lnTo>
                    <a:pt x="6897560" y="543725"/>
                  </a:lnTo>
                  <a:lnTo>
                    <a:pt x="6897560" y="502996"/>
                  </a:lnTo>
                  <a:lnTo>
                    <a:pt x="6845833" y="502996"/>
                  </a:lnTo>
                  <a:lnTo>
                    <a:pt x="6845833" y="849541"/>
                  </a:lnTo>
                  <a:lnTo>
                    <a:pt x="6900138" y="849541"/>
                  </a:lnTo>
                  <a:lnTo>
                    <a:pt x="6900138" y="610323"/>
                  </a:lnTo>
                  <a:lnTo>
                    <a:pt x="6906755" y="578421"/>
                  </a:lnTo>
                  <a:lnTo>
                    <a:pt x="6923494" y="556742"/>
                  </a:lnTo>
                  <a:lnTo>
                    <a:pt x="6945681" y="544410"/>
                  </a:lnTo>
                  <a:lnTo>
                    <a:pt x="6949707" y="543725"/>
                  </a:lnTo>
                  <a:lnTo>
                    <a:pt x="6968668" y="540499"/>
                  </a:lnTo>
                  <a:lnTo>
                    <a:pt x="6997370" y="547687"/>
                  </a:lnTo>
                  <a:lnTo>
                    <a:pt x="7012622" y="565480"/>
                  </a:lnTo>
                  <a:lnTo>
                    <a:pt x="7018668" y="588238"/>
                  </a:lnTo>
                  <a:lnTo>
                    <a:pt x="7019747" y="610323"/>
                  </a:lnTo>
                  <a:lnTo>
                    <a:pt x="7019747" y="849541"/>
                  </a:lnTo>
                  <a:lnTo>
                    <a:pt x="7074052" y="849541"/>
                  </a:lnTo>
                  <a:lnTo>
                    <a:pt x="7074052" y="603859"/>
                  </a:lnTo>
                  <a:close/>
                </a:path>
                <a:path w="12535535" h="1247140">
                  <a:moveTo>
                    <a:pt x="9930181" y="1006652"/>
                  </a:moveTo>
                  <a:lnTo>
                    <a:pt x="9928720" y="953770"/>
                  </a:lnTo>
                  <a:lnTo>
                    <a:pt x="9923120" y="905192"/>
                  </a:lnTo>
                  <a:lnTo>
                    <a:pt x="9911550" y="862342"/>
                  </a:lnTo>
                  <a:lnTo>
                    <a:pt x="9892144" y="826579"/>
                  </a:lnTo>
                  <a:lnTo>
                    <a:pt x="9887674" y="822388"/>
                  </a:lnTo>
                  <a:lnTo>
                    <a:pt x="9870694" y="806462"/>
                  </a:lnTo>
                  <a:lnTo>
                    <a:pt x="9870694" y="1007300"/>
                  </a:lnTo>
                  <a:lnTo>
                    <a:pt x="9869424" y="1049642"/>
                  </a:lnTo>
                  <a:lnTo>
                    <a:pt x="9864204" y="1091692"/>
                  </a:lnTo>
                  <a:lnTo>
                    <a:pt x="9852914" y="1130147"/>
                  </a:lnTo>
                  <a:lnTo>
                    <a:pt x="9803651" y="1183068"/>
                  </a:lnTo>
                  <a:lnTo>
                    <a:pt x="9761436" y="1190917"/>
                  </a:lnTo>
                  <a:lnTo>
                    <a:pt x="9701949" y="1190917"/>
                  </a:lnTo>
                  <a:lnTo>
                    <a:pt x="9701949" y="822388"/>
                  </a:lnTo>
                  <a:lnTo>
                    <a:pt x="9761436" y="822388"/>
                  </a:lnTo>
                  <a:lnTo>
                    <a:pt x="9805441" y="829894"/>
                  </a:lnTo>
                  <a:lnTo>
                    <a:pt x="9854844" y="881392"/>
                  </a:lnTo>
                  <a:lnTo>
                    <a:pt x="9865347" y="919708"/>
                  </a:lnTo>
                  <a:lnTo>
                    <a:pt x="9869780" y="962621"/>
                  </a:lnTo>
                  <a:lnTo>
                    <a:pt x="9870694" y="1007300"/>
                  </a:lnTo>
                  <a:lnTo>
                    <a:pt x="9870694" y="806462"/>
                  </a:lnTo>
                  <a:lnTo>
                    <a:pt x="9863074" y="799312"/>
                  </a:lnTo>
                  <a:lnTo>
                    <a:pt x="9822485" y="781939"/>
                  </a:lnTo>
                  <a:lnTo>
                    <a:pt x="9768548" y="775830"/>
                  </a:lnTo>
                  <a:lnTo>
                    <a:pt x="9645053" y="775830"/>
                  </a:lnTo>
                  <a:lnTo>
                    <a:pt x="9645053" y="1237462"/>
                  </a:lnTo>
                  <a:lnTo>
                    <a:pt x="9774364" y="1237462"/>
                  </a:lnTo>
                  <a:lnTo>
                    <a:pt x="9822891" y="1230795"/>
                  </a:lnTo>
                  <a:lnTo>
                    <a:pt x="9860661" y="1212062"/>
                  </a:lnTo>
                  <a:lnTo>
                    <a:pt x="9881387" y="1190917"/>
                  </a:lnTo>
                  <a:lnTo>
                    <a:pt x="9888893" y="1183271"/>
                  </a:lnTo>
                  <a:lnTo>
                    <a:pt x="9908743" y="1146352"/>
                  </a:lnTo>
                  <a:lnTo>
                    <a:pt x="9921456" y="1103312"/>
                  </a:lnTo>
                  <a:lnTo>
                    <a:pt x="9928200" y="1056081"/>
                  </a:lnTo>
                  <a:lnTo>
                    <a:pt x="9930181" y="1006652"/>
                  </a:lnTo>
                  <a:close/>
                </a:path>
                <a:path w="12535535" h="1247140">
                  <a:moveTo>
                    <a:pt x="10224351" y="1048677"/>
                  </a:moveTo>
                  <a:lnTo>
                    <a:pt x="10223513" y="1027988"/>
                  </a:lnTo>
                  <a:lnTo>
                    <a:pt x="10222484" y="1002538"/>
                  </a:lnTo>
                  <a:lnTo>
                    <a:pt x="10214140" y="957567"/>
                  </a:lnTo>
                  <a:lnTo>
                    <a:pt x="10197884" y="924534"/>
                  </a:lnTo>
                  <a:lnTo>
                    <a:pt x="10195154" y="918984"/>
                  </a:lnTo>
                  <a:lnTo>
                    <a:pt x="10167455" y="896886"/>
                  </a:lnTo>
                  <a:lnTo>
                    <a:pt x="10167455" y="1009230"/>
                  </a:lnTo>
                  <a:lnTo>
                    <a:pt x="10167455" y="1027988"/>
                  </a:lnTo>
                  <a:lnTo>
                    <a:pt x="10043960" y="1027988"/>
                  </a:lnTo>
                  <a:lnTo>
                    <a:pt x="10043960" y="1015060"/>
                  </a:lnTo>
                  <a:lnTo>
                    <a:pt x="10045852" y="992187"/>
                  </a:lnTo>
                  <a:lnTo>
                    <a:pt x="10054298" y="962037"/>
                  </a:lnTo>
                  <a:lnTo>
                    <a:pt x="10073411" y="935774"/>
                  </a:lnTo>
                  <a:lnTo>
                    <a:pt x="10107320" y="924534"/>
                  </a:lnTo>
                  <a:lnTo>
                    <a:pt x="10137178" y="932319"/>
                  </a:lnTo>
                  <a:lnTo>
                    <a:pt x="10155568" y="952347"/>
                  </a:lnTo>
                  <a:lnTo>
                    <a:pt x="10164877" y="979639"/>
                  </a:lnTo>
                  <a:lnTo>
                    <a:pt x="10167455" y="1009230"/>
                  </a:lnTo>
                  <a:lnTo>
                    <a:pt x="10167455" y="896886"/>
                  </a:lnTo>
                  <a:lnTo>
                    <a:pt x="10161359" y="892022"/>
                  </a:lnTo>
                  <a:lnTo>
                    <a:pt x="10108616" y="881862"/>
                  </a:lnTo>
                  <a:lnTo>
                    <a:pt x="10062426" y="889736"/>
                  </a:lnTo>
                  <a:lnTo>
                    <a:pt x="10029177" y="911199"/>
                  </a:lnTo>
                  <a:lnTo>
                    <a:pt x="10006863" y="943051"/>
                  </a:lnTo>
                  <a:lnTo>
                    <a:pt x="9993439" y="982065"/>
                  </a:lnTo>
                  <a:lnTo>
                    <a:pt x="9986861" y="1025029"/>
                  </a:lnTo>
                  <a:lnTo>
                    <a:pt x="9985134" y="1068717"/>
                  </a:lnTo>
                  <a:lnTo>
                    <a:pt x="9989439" y="1133144"/>
                  </a:lnTo>
                  <a:lnTo>
                    <a:pt x="10002876" y="1182979"/>
                  </a:lnTo>
                  <a:lnTo>
                    <a:pt x="10026180" y="1218387"/>
                  </a:lnTo>
                  <a:lnTo>
                    <a:pt x="10060102" y="1239520"/>
                  </a:lnTo>
                  <a:lnTo>
                    <a:pt x="10105390" y="1246517"/>
                  </a:lnTo>
                  <a:lnTo>
                    <a:pt x="10163658" y="1232509"/>
                  </a:lnTo>
                  <a:lnTo>
                    <a:pt x="10193985" y="1203845"/>
                  </a:lnTo>
                  <a:lnTo>
                    <a:pt x="10199205" y="1198918"/>
                  </a:lnTo>
                  <a:lnTo>
                    <a:pt x="10216934" y="1158417"/>
                  </a:lnTo>
                  <a:lnTo>
                    <a:pt x="10221760" y="1123670"/>
                  </a:lnTo>
                  <a:lnTo>
                    <a:pt x="10167455" y="1123670"/>
                  </a:lnTo>
                  <a:lnTo>
                    <a:pt x="10165524" y="1147381"/>
                  </a:lnTo>
                  <a:lnTo>
                    <a:pt x="10157422" y="1173708"/>
                  </a:lnTo>
                  <a:lnTo>
                    <a:pt x="10139629" y="1195057"/>
                  </a:lnTo>
                  <a:lnTo>
                    <a:pt x="10108616" y="1203845"/>
                  </a:lnTo>
                  <a:lnTo>
                    <a:pt x="10070109" y="1190586"/>
                  </a:lnTo>
                  <a:lnTo>
                    <a:pt x="10050348" y="1157376"/>
                  </a:lnTo>
                  <a:lnTo>
                    <a:pt x="10043071" y="1114120"/>
                  </a:lnTo>
                  <a:lnTo>
                    <a:pt x="10042030" y="1070660"/>
                  </a:lnTo>
                  <a:lnTo>
                    <a:pt x="10224351" y="1070660"/>
                  </a:lnTo>
                  <a:lnTo>
                    <a:pt x="10224351" y="1048677"/>
                  </a:lnTo>
                  <a:close/>
                </a:path>
                <a:path w="12535535" h="1247140">
                  <a:moveTo>
                    <a:pt x="10512044" y="890917"/>
                  </a:moveTo>
                  <a:lnTo>
                    <a:pt x="10457739" y="890917"/>
                  </a:lnTo>
                  <a:lnTo>
                    <a:pt x="10457739" y="1130134"/>
                  </a:lnTo>
                  <a:lnTo>
                    <a:pt x="10451122" y="1162050"/>
                  </a:lnTo>
                  <a:lnTo>
                    <a:pt x="10434383" y="1183716"/>
                  </a:lnTo>
                  <a:lnTo>
                    <a:pt x="10412184" y="1196060"/>
                  </a:lnTo>
                  <a:lnTo>
                    <a:pt x="10389210" y="1199959"/>
                  </a:lnTo>
                  <a:lnTo>
                    <a:pt x="10360495" y="1192784"/>
                  </a:lnTo>
                  <a:lnTo>
                    <a:pt x="10345242" y="1174991"/>
                  </a:lnTo>
                  <a:lnTo>
                    <a:pt x="10339197" y="1152232"/>
                  </a:lnTo>
                  <a:lnTo>
                    <a:pt x="10338130" y="1130134"/>
                  </a:lnTo>
                  <a:lnTo>
                    <a:pt x="10338130" y="890917"/>
                  </a:lnTo>
                  <a:lnTo>
                    <a:pt x="10283825" y="890917"/>
                  </a:lnTo>
                  <a:lnTo>
                    <a:pt x="10283825" y="1136599"/>
                  </a:lnTo>
                  <a:lnTo>
                    <a:pt x="10285247" y="1171232"/>
                  </a:lnTo>
                  <a:lnTo>
                    <a:pt x="10295217" y="1207084"/>
                  </a:lnTo>
                  <a:lnTo>
                    <a:pt x="10322281" y="1235163"/>
                  </a:lnTo>
                  <a:lnTo>
                    <a:pt x="10374986" y="1246517"/>
                  </a:lnTo>
                  <a:lnTo>
                    <a:pt x="10400208" y="1243203"/>
                  </a:lnTo>
                  <a:lnTo>
                    <a:pt x="10424033" y="1233512"/>
                  </a:lnTo>
                  <a:lnTo>
                    <a:pt x="10444353" y="1217879"/>
                  </a:lnTo>
                  <a:lnTo>
                    <a:pt x="10456786" y="1199959"/>
                  </a:lnTo>
                  <a:lnTo>
                    <a:pt x="10459034" y="1196733"/>
                  </a:lnTo>
                  <a:lnTo>
                    <a:pt x="10460330" y="1196733"/>
                  </a:lnTo>
                  <a:lnTo>
                    <a:pt x="10460330" y="1237462"/>
                  </a:lnTo>
                  <a:lnTo>
                    <a:pt x="10512044" y="1237462"/>
                  </a:lnTo>
                  <a:lnTo>
                    <a:pt x="10512044" y="1196733"/>
                  </a:lnTo>
                  <a:lnTo>
                    <a:pt x="10512044" y="890917"/>
                  </a:lnTo>
                  <a:close/>
                </a:path>
                <a:path w="12535535" h="1247140">
                  <a:moveTo>
                    <a:pt x="10713771" y="890917"/>
                  </a:moveTo>
                  <a:lnTo>
                    <a:pt x="10653636" y="890917"/>
                  </a:lnTo>
                  <a:lnTo>
                    <a:pt x="10653636" y="790054"/>
                  </a:lnTo>
                  <a:lnTo>
                    <a:pt x="10599331" y="790054"/>
                  </a:lnTo>
                  <a:lnTo>
                    <a:pt x="10599331" y="890917"/>
                  </a:lnTo>
                  <a:lnTo>
                    <a:pt x="10548899" y="890917"/>
                  </a:lnTo>
                  <a:lnTo>
                    <a:pt x="10548899" y="933589"/>
                  </a:lnTo>
                  <a:lnTo>
                    <a:pt x="10599331" y="933589"/>
                  </a:lnTo>
                  <a:lnTo>
                    <a:pt x="10599420" y="1173797"/>
                  </a:lnTo>
                  <a:lnTo>
                    <a:pt x="10602239" y="1202613"/>
                  </a:lnTo>
                  <a:lnTo>
                    <a:pt x="10612907" y="1224051"/>
                  </a:lnTo>
                  <a:lnTo>
                    <a:pt x="10634243" y="1237005"/>
                  </a:lnTo>
                  <a:lnTo>
                    <a:pt x="10669156" y="1241336"/>
                  </a:lnTo>
                  <a:lnTo>
                    <a:pt x="10684574" y="1241005"/>
                  </a:lnTo>
                  <a:lnTo>
                    <a:pt x="10696956" y="1240129"/>
                  </a:lnTo>
                  <a:lnTo>
                    <a:pt x="10706430" y="1238897"/>
                  </a:lnTo>
                  <a:lnTo>
                    <a:pt x="10713123" y="1237462"/>
                  </a:lnTo>
                  <a:lnTo>
                    <a:pt x="10713123" y="1194790"/>
                  </a:lnTo>
                  <a:lnTo>
                    <a:pt x="10713123" y="1192847"/>
                  </a:lnTo>
                  <a:lnTo>
                    <a:pt x="10707294" y="1193495"/>
                  </a:lnTo>
                  <a:lnTo>
                    <a:pt x="10701477" y="1194790"/>
                  </a:lnTo>
                  <a:lnTo>
                    <a:pt x="10689196" y="1194790"/>
                  </a:lnTo>
                  <a:lnTo>
                    <a:pt x="10671632" y="1192644"/>
                  </a:lnTo>
                  <a:lnTo>
                    <a:pt x="10660748" y="1185824"/>
                  </a:lnTo>
                  <a:lnTo>
                    <a:pt x="10655186" y="1173797"/>
                  </a:lnTo>
                  <a:lnTo>
                    <a:pt x="10653636" y="1156004"/>
                  </a:lnTo>
                  <a:lnTo>
                    <a:pt x="10653636" y="933589"/>
                  </a:lnTo>
                  <a:lnTo>
                    <a:pt x="10713771" y="933589"/>
                  </a:lnTo>
                  <a:lnTo>
                    <a:pt x="10713771" y="890917"/>
                  </a:lnTo>
                  <a:close/>
                </a:path>
                <a:path w="12535535" h="1247140">
                  <a:moveTo>
                    <a:pt x="10962030" y="1137894"/>
                  </a:moveTo>
                  <a:lnTo>
                    <a:pt x="10954614" y="1095375"/>
                  </a:lnTo>
                  <a:lnTo>
                    <a:pt x="10908017" y="1051534"/>
                  </a:lnTo>
                  <a:lnTo>
                    <a:pt x="10845991" y="1030566"/>
                  </a:lnTo>
                  <a:lnTo>
                    <a:pt x="10818660" y="1019340"/>
                  </a:lnTo>
                  <a:lnTo>
                    <a:pt x="10799318" y="1002906"/>
                  </a:lnTo>
                  <a:lnTo>
                    <a:pt x="10791990" y="977557"/>
                  </a:lnTo>
                  <a:lnTo>
                    <a:pt x="10798315" y="948817"/>
                  </a:lnTo>
                  <a:lnTo>
                    <a:pt x="10813555" y="932865"/>
                  </a:lnTo>
                  <a:lnTo>
                    <a:pt x="10832071" y="926007"/>
                  </a:lnTo>
                  <a:lnTo>
                    <a:pt x="10848238" y="924534"/>
                  </a:lnTo>
                  <a:lnTo>
                    <a:pt x="10872851" y="928966"/>
                  </a:lnTo>
                  <a:lnTo>
                    <a:pt x="10888561" y="941997"/>
                  </a:lnTo>
                  <a:lnTo>
                    <a:pt x="10896879" y="963282"/>
                  </a:lnTo>
                  <a:lnTo>
                    <a:pt x="10899318" y="992428"/>
                  </a:lnTo>
                  <a:lnTo>
                    <a:pt x="10953623" y="992428"/>
                  </a:lnTo>
                  <a:lnTo>
                    <a:pt x="10939678" y="924534"/>
                  </a:lnTo>
                  <a:lnTo>
                    <a:pt x="10907255" y="893419"/>
                  </a:lnTo>
                  <a:lnTo>
                    <a:pt x="10848238" y="881862"/>
                  </a:lnTo>
                  <a:lnTo>
                    <a:pt x="10805592" y="887730"/>
                  </a:lnTo>
                  <a:lnTo>
                    <a:pt x="10770400" y="905471"/>
                  </a:lnTo>
                  <a:lnTo>
                    <a:pt x="10746499" y="935329"/>
                  </a:lnTo>
                  <a:lnTo>
                    <a:pt x="10737685" y="977557"/>
                  </a:lnTo>
                  <a:lnTo>
                    <a:pt x="10745102" y="1020927"/>
                  </a:lnTo>
                  <a:lnTo>
                    <a:pt x="10764584" y="1048029"/>
                  </a:lnTo>
                  <a:lnTo>
                    <a:pt x="10791952" y="1064475"/>
                  </a:lnTo>
                  <a:lnTo>
                    <a:pt x="10823016" y="1075829"/>
                  </a:lnTo>
                  <a:lnTo>
                    <a:pt x="10853712" y="1086027"/>
                  </a:lnTo>
                  <a:lnTo>
                    <a:pt x="10880877" y="1098702"/>
                  </a:lnTo>
                  <a:lnTo>
                    <a:pt x="10900296" y="1117574"/>
                  </a:lnTo>
                  <a:lnTo>
                    <a:pt x="10907713" y="1146302"/>
                  </a:lnTo>
                  <a:lnTo>
                    <a:pt x="10901172" y="1176032"/>
                  </a:lnTo>
                  <a:lnTo>
                    <a:pt x="10885488" y="1193507"/>
                  </a:lnTo>
                  <a:lnTo>
                    <a:pt x="10866526" y="1201775"/>
                  </a:lnTo>
                  <a:lnTo>
                    <a:pt x="10850182" y="1203845"/>
                  </a:lnTo>
                  <a:lnTo>
                    <a:pt x="10817428" y="1197229"/>
                  </a:lnTo>
                  <a:lnTo>
                    <a:pt x="10797718" y="1179525"/>
                  </a:lnTo>
                  <a:lnTo>
                    <a:pt x="10788079" y="1153934"/>
                  </a:lnTo>
                  <a:lnTo>
                    <a:pt x="10785526" y="1123670"/>
                  </a:lnTo>
                  <a:lnTo>
                    <a:pt x="10731208" y="1123670"/>
                  </a:lnTo>
                  <a:lnTo>
                    <a:pt x="10739196" y="1182281"/>
                  </a:lnTo>
                  <a:lnTo>
                    <a:pt x="10792612" y="1237157"/>
                  </a:lnTo>
                  <a:lnTo>
                    <a:pt x="10850182" y="1246517"/>
                  </a:lnTo>
                  <a:lnTo>
                    <a:pt x="10894924" y="1239735"/>
                  </a:lnTo>
                  <a:lnTo>
                    <a:pt x="10930344" y="1219365"/>
                  </a:lnTo>
                  <a:lnTo>
                    <a:pt x="10940987" y="1203845"/>
                  </a:lnTo>
                  <a:lnTo>
                    <a:pt x="10953636" y="1185418"/>
                  </a:lnTo>
                  <a:lnTo>
                    <a:pt x="10962030" y="1137894"/>
                  </a:lnTo>
                  <a:close/>
                </a:path>
                <a:path w="12535535" h="1247140">
                  <a:moveTo>
                    <a:pt x="10963643" y="115074"/>
                  </a:moveTo>
                  <a:lnTo>
                    <a:pt x="10909338" y="115074"/>
                  </a:lnTo>
                  <a:lnTo>
                    <a:pt x="10909338" y="461619"/>
                  </a:lnTo>
                  <a:lnTo>
                    <a:pt x="10963643" y="461619"/>
                  </a:lnTo>
                  <a:lnTo>
                    <a:pt x="10963643" y="115074"/>
                  </a:lnTo>
                  <a:close/>
                </a:path>
                <a:path w="12535535" h="1247140">
                  <a:moveTo>
                    <a:pt x="10963643" y="0"/>
                  </a:moveTo>
                  <a:lnTo>
                    <a:pt x="10909338" y="0"/>
                  </a:lnTo>
                  <a:lnTo>
                    <a:pt x="10909338" y="62064"/>
                  </a:lnTo>
                  <a:lnTo>
                    <a:pt x="10963643" y="62064"/>
                  </a:lnTo>
                  <a:lnTo>
                    <a:pt x="10963643" y="0"/>
                  </a:lnTo>
                  <a:close/>
                </a:path>
                <a:path w="12535535" h="1247140">
                  <a:moveTo>
                    <a:pt x="11232921" y="996302"/>
                  </a:moveTo>
                  <a:lnTo>
                    <a:pt x="11213376" y="924534"/>
                  </a:lnTo>
                  <a:lnTo>
                    <a:pt x="11179734" y="894207"/>
                  </a:lnTo>
                  <a:lnTo>
                    <a:pt x="11122368" y="881862"/>
                  </a:lnTo>
                  <a:lnTo>
                    <a:pt x="11076178" y="889736"/>
                  </a:lnTo>
                  <a:lnTo>
                    <a:pt x="11042929" y="911199"/>
                  </a:lnTo>
                  <a:lnTo>
                    <a:pt x="11020616" y="943051"/>
                  </a:lnTo>
                  <a:lnTo>
                    <a:pt x="11007179" y="982065"/>
                  </a:lnTo>
                  <a:lnTo>
                    <a:pt x="11000613" y="1025029"/>
                  </a:lnTo>
                  <a:lnTo>
                    <a:pt x="10998873" y="1068717"/>
                  </a:lnTo>
                  <a:lnTo>
                    <a:pt x="11003178" y="1133144"/>
                  </a:lnTo>
                  <a:lnTo>
                    <a:pt x="11016615" y="1182979"/>
                  </a:lnTo>
                  <a:lnTo>
                    <a:pt x="11039920" y="1218387"/>
                  </a:lnTo>
                  <a:lnTo>
                    <a:pt x="11073841" y="1239520"/>
                  </a:lnTo>
                  <a:lnTo>
                    <a:pt x="11119129" y="1246517"/>
                  </a:lnTo>
                  <a:lnTo>
                    <a:pt x="11173460" y="1233957"/>
                  </a:lnTo>
                  <a:lnTo>
                    <a:pt x="11206721" y="1203845"/>
                  </a:lnTo>
                  <a:lnTo>
                    <a:pt x="11208512" y="1202232"/>
                  </a:lnTo>
                  <a:lnTo>
                    <a:pt x="11227321" y="1160322"/>
                  </a:lnTo>
                  <a:lnTo>
                    <a:pt x="11232921" y="1117206"/>
                  </a:lnTo>
                  <a:lnTo>
                    <a:pt x="11178616" y="1117206"/>
                  </a:lnTo>
                  <a:lnTo>
                    <a:pt x="11176267" y="1146568"/>
                  </a:lnTo>
                  <a:lnTo>
                    <a:pt x="11167618" y="1174597"/>
                  </a:lnTo>
                  <a:lnTo>
                    <a:pt x="11150244" y="1195590"/>
                  </a:lnTo>
                  <a:lnTo>
                    <a:pt x="11121720" y="1203845"/>
                  </a:lnTo>
                  <a:lnTo>
                    <a:pt x="11083862" y="1188910"/>
                  </a:lnTo>
                  <a:lnTo>
                    <a:pt x="11064253" y="1152690"/>
                  </a:lnTo>
                  <a:lnTo>
                    <a:pt x="11056887" y="1108113"/>
                  </a:lnTo>
                  <a:lnTo>
                    <a:pt x="11055769" y="1068070"/>
                  </a:lnTo>
                  <a:lnTo>
                    <a:pt x="11061649" y="992187"/>
                  </a:lnTo>
                  <a:lnTo>
                    <a:pt x="11077105" y="948791"/>
                  </a:lnTo>
                  <a:lnTo>
                    <a:pt x="11098860" y="929144"/>
                  </a:lnTo>
                  <a:lnTo>
                    <a:pt x="11123663" y="924534"/>
                  </a:lnTo>
                  <a:lnTo>
                    <a:pt x="11149698" y="931024"/>
                  </a:lnTo>
                  <a:lnTo>
                    <a:pt x="11166653" y="947813"/>
                  </a:lnTo>
                  <a:lnTo>
                    <a:pt x="11175848" y="970915"/>
                  </a:lnTo>
                  <a:lnTo>
                    <a:pt x="11178616" y="996302"/>
                  </a:lnTo>
                  <a:lnTo>
                    <a:pt x="11232921" y="996302"/>
                  </a:lnTo>
                  <a:close/>
                </a:path>
                <a:path w="12535535" h="1247140">
                  <a:moveTo>
                    <a:pt x="11266221" y="215938"/>
                  </a:moveTo>
                  <a:lnTo>
                    <a:pt x="11256797" y="152577"/>
                  </a:lnTo>
                  <a:lnTo>
                    <a:pt x="11227753" y="117386"/>
                  </a:lnTo>
                  <a:lnTo>
                    <a:pt x="11175060" y="106019"/>
                  </a:lnTo>
                  <a:lnTo>
                    <a:pt x="11149825" y="109347"/>
                  </a:lnTo>
                  <a:lnTo>
                    <a:pt x="11126000" y="119037"/>
                  </a:lnTo>
                  <a:lnTo>
                    <a:pt x="11105680" y="134670"/>
                  </a:lnTo>
                  <a:lnTo>
                    <a:pt x="11091012" y="155803"/>
                  </a:lnTo>
                  <a:lnTo>
                    <a:pt x="11089716" y="155803"/>
                  </a:lnTo>
                  <a:lnTo>
                    <a:pt x="11089716" y="115074"/>
                  </a:lnTo>
                  <a:lnTo>
                    <a:pt x="11037989" y="115074"/>
                  </a:lnTo>
                  <a:lnTo>
                    <a:pt x="11037989" y="461619"/>
                  </a:lnTo>
                  <a:lnTo>
                    <a:pt x="11092307" y="461619"/>
                  </a:lnTo>
                  <a:lnTo>
                    <a:pt x="11092307" y="222402"/>
                  </a:lnTo>
                  <a:lnTo>
                    <a:pt x="11098911" y="190500"/>
                  </a:lnTo>
                  <a:lnTo>
                    <a:pt x="11115650" y="168821"/>
                  </a:lnTo>
                  <a:lnTo>
                    <a:pt x="11137849" y="156489"/>
                  </a:lnTo>
                  <a:lnTo>
                    <a:pt x="11141862" y="155803"/>
                  </a:lnTo>
                  <a:lnTo>
                    <a:pt x="11160836" y="152577"/>
                  </a:lnTo>
                  <a:lnTo>
                    <a:pt x="11189538" y="159766"/>
                  </a:lnTo>
                  <a:lnTo>
                    <a:pt x="11204791" y="177558"/>
                  </a:lnTo>
                  <a:lnTo>
                    <a:pt x="11210836" y="200317"/>
                  </a:lnTo>
                  <a:lnTo>
                    <a:pt x="11211916" y="222402"/>
                  </a:lnTo>
                  <a:lnTo>
                    <a:pt x="11211916" y="461619"/>
                  </a:lnTo>
                  <a:lnTo>
                    <a:pt x="11266221" y="461619"/>
                  </a:lnTo>
                  <a:lnTo>
                    <a:pt x="11266221" y="215938"/>
                  </a:lnTo>
                  <a:close/>
                </a:path>
                <a:path w="12535535" h="1247140">
                  <a:moveTo>
                    <a:pt x="11517401" y="991781"/>
                  </a:moveTo>
                  <a:lnTo>
                    <a:pt x="11508397" y="928420"/>
                  </a:lnTo>
                  <a:lnTo>
                    <a:pt x="11480025" y="893229"/>
                  </a:lnTo>
                  <a:lnTo>
                    <a:pt x="11428171" y="881862"/>
                  </a:lnTo>
                  <a:lnTo>
                    <a:pt x="11404041" y="885444"/>
                  </a:lnTo>
                  <a:lnTo>
                    <a:pt x="11380165" y="895451"/>
                  </a:lnTo>
                  <a:lnTo>
                    <a:pt x="11359439" y="910793"/>
                  </a:lnTo>
                  <a:lnTo>
                    <a:pt x="11344770" y="930363"/>
                  </a:lnTo>
                  <a:lnTo>
                    <a:pt x="11343475" y="930363"/>
                  </a:lnTo>
                  <a:lnTo>
                    <a:pt x="11343475" y="775830"/>
                  </a:lnTo>
                  <a:lnTo>
                    <a:pt x="11289170" y="775830"/>
                  </a:lnTo>
                  <a:lnTo>
                    <a:pt x="11289170" y="1237462"/>
                  </a:lnTo>
                  <a:lnTo>
                    <a:pt x="11343475" y="1237462"/>
                  </a:lnTo>
                  <a:lnTo>
                    <a:pt x="11343475" y="998245"/>
                  </a:lnTo>
                  <a:lnTo>
                    <a:pt x="11350092" y="966343"/>
                  </a:lnTo>
                  <a:lnTo>
                    <a:pt x="11366830" y="944664"/>
                  </a:lnTo>
                  <a:lnTo>
                    <a:pt x="11389030" y="932332"/>
                  </a:lnTo>
                  <a:lnTo>
                    <a:pt x="11400587" y="930363"/>
                  </a:lnTo>
                  <a:lnTo>
                    <a:pt x="11412017" y="928420"/>
                  </a:lnTo>
                  <a:lnTo>
                    <a:pt x="11440719" y="935609"/>
                  </a:lnTo>
                  <a:lnTo>
                    <a:pt x="11455972" y="953401"/>
                  </a:lnTo>
                  <a:lnTo>
                    <a:pt x="11462004" y="976160"/>
                  </a:lnTo>
                  <a:lnTo>
                    <a:pt x="11463084" y="998245"/>
                  </a:lnTo>
                  <a:lnTo>
                    <a:pt x="11463084" y="1237462"/>
                  </a:lnTo>
                  <a:lnTo>
                    <a:pt x="11517401" y="1237462"/>
                  </a:lnTo>
                  <a:lnTo>
                    <a:pt x="11517401" y="991781"/>
                  </a:lnTo>
                  <a:close/>
                </a:path>
                <a:path w="12535535" h="1247140">
                  <a:moveTo>
                    <a:pt x="11646052" y="775830"/>
                  </a:moveTo>
                  <a:lnTo>
                    <a:pt x="11591747" y="775830"/>
                  </a:lnTo>
                  <a:lnTo>
                    <a:pt x="11591747" y="1237462"/>
                  </a:lnTo>
                  <a:lnTo>
                    <a:pt x="11646052" y="1237462"/>
                  </a:lnTo>
                  <a:lnTo>
                    <a:pt x="11646052" y="775830"/>
                  </a:lnTo>
                  <a:close/>
                </a:path>
                <a:path w="12535535" h="1247140">
                  <a:moveTo>
                    <a:pt x="11963502" y="1199311"/>
                  </a:moveTo>
                  <a:lnTo>
                    <a:pt x="11960911" y="1201254"/>
                  </a:lnTo>
                  <a:lnTo>
                    <a:pt x="11957685" y="1202550"/>
                  </a:lnTo>
                  <a:lnTo>
                    <a:pt x="11950573" y="1202550"/>
                  </a:lnTo>
                  <a:lnTo>
                    <a:pt x="11933758" y="1174750"/>
                  </a:lnTo>
                  <a:lnTo>
                    <a:pt x="11933758" y="1048677"/>
                  </a:lnTo>
                  <a:lnTo>
                    <a:pt x="11933758" y="981430"/>
                  </a:lnTo>
                  <a:lnTo>
                    <a:pt x="11922874" y="924534"/>
                  </a:lnTo>
                  <a:lnTo>
                    <a:pt x="11889296" y="892340"/>
                  </a:lnTo>
                  <a:lnTo>
                    <a:pt x="11828374" y="881862"/>
                  </a:lnTo>
                  <a:lnTo>
                    <a:pt x="11775275" y="888644"/>
                  </a:lnTo>
                  <a:lnTo>
                    <a:pt x="11739156" y="909421"/>
                  </a:lnTo>
                  <a:lnTo>
                    <a:pt x="11718544" y="944880"/>
                  </a:lnTo>
                  <a:lnTo>
                    <a:pt x="11712004" y="995654"/>
                  </a:lnTo>
                  <a:lnTo>
                    <a:pt x="11766309" y="995654"/>
                  </a:lnTo>
                  <a:lnTo>
                    <a:pt x="11766309" y="992428"/>
                  </a:lnTo>
                  <a:lnTo>
                    <a:pt x="11767236" y="976376"/>
                  </a:lnTo>
                  <a:lnTo>
                    <a:pt x="11773738" y="953643"/>
                  </a:lnTo>
                  <a:lnTo>
                    <a:pt x="11791404" y="933335"/>
                  </a:lnTo>
                  <a:lnTo>
                    <a:pt x="11825796" y="924534"/>
                  </a:lnTo>
                  <a:lnTo>
                    <a:pt x="11849748" y="927887"/>
                  </a:lnTo>
                  <a:lnTo>
                    <a:pt x="11867159" y="937717"/>
                  </a:lnTo>
                  <a:lnTo>
                    <a:pt x="11877789" y="953731"/>
                  </a:lnTo>
                  <a:lnTo>
                    <a:pt x="11881396" y="975614"/>
                  </a:lnTo>
                  <a:lnTo>
                    <a:pt x="11880863" y="994079"/>
                  </a:lnTo>
                  <a:lnTo>
                    <a:pt x="11879453" y="998753"/>
                  </a:lnTo>
                  <a:lnTo>
                    <a:pt x="11879453" y="1048677"/>
                  </a:lnTo>
                  <a:lnTo>
                    <a:pt x="11879453" y="1137894"/>
                  </a:lnTo>
                  <a:lnTo>
                    <a:pt x="11873624" y="1163485"/>
                  </a:lnTo>
                  <a:lnTo>
                    <a:pt x="11858117" y="1184452"/>
                  </a:lnTo>
                  <a:lnTo>
                    <a:pt x="11835803" y="1198638"/>
                  </a:lnTo>
                  <a:lnTo>
                    <a:pt x="11809628" y="1203845"/>
                  </a:lnTo>
                  <a:lnTo>
                    <a:pt x="11786400" y="1199553"/>
                  </a:lnTo>
                  <a:lnTo>
                    <a:pt x="11771236" y="1187437"/>
                  </a:lnTo>
                  <a:lnTo>
                    <a:pt x="11762981" y="1168666"/>
                  </a:lnTo>
                  <a:lnTo>
                    <a:pt x="11760492" y="1144358"/>
                  </a:lnTo>
                  <a:lnTo>
                    <a:pt x="11762169" y="1124508"/>
                  </a:lnTo>
                  <a:lnTo>
                    <a:pt x="11786997" y="1089406"/>
                  </a:lnTo>
                  <a:lnTo>
                    <a:pt x="11834432" y="1070991"/>
                  </a:lnTo>
                  <a:lnTo>
                    <a:pt x="11859451" y="1061770"/>
                  </a:lnTo>
                  <a:lnTo>
                    <a:pt x="11879453" y="1048677"/>
                  </a:lnTo>
                  <a:lnTo>
                    <a:pt x="11879453" y="998753"/>
                  </a:lnTo>
                  <a:lnTo>
                    <a:pt x="11876697" y="1007859"/>
                  </a:lnTo>
                  <a:lnTo>
                    <a:pt x="11865026" y="1018628"/>
                  </a:lnTo>
                  <a:lnTo>
                    <a:pt x="11841950" y="1027988"/>
                  </a:lnTo>
                  <a:lnTo>
                    <a:pt x="11768900" y="1049972"/>
                  </a:lnTo>
                  <a:lnTo>
                    <a:pt x="11739867" y="1063752"/>
                  </a:lnTo>
                  <a:lnTo>
                    <a:pt x="11719509" y="1084478"/>
                  </a:lnTo>
                  <a:lnTo>
                    <a:pt x="11707520" y="1111885"/>
                  </a:lnTo>
                  <a:lnTo>
                    <a:pt x="11703596" y="1145654"/>
                  </a:lnTo>
                  <a:lnTo>
                    <a:pt x="11709248" y="1187602"/>
                  </a:lnTo>
                  <a:lnTo>
                    <a:pt x="11726545" y="1219365"/>
                  </a:lnTo>
                  <a:lnTo>
                    <a:pt x="11755958" y="1239494"/>
                  </a:lnTo>
                  <a:lnTo>
                    <a:pt x="11797983" y="1246517"/>
                  </a:lnTo>
                  <a:lnTo>
                    <a:pt x="11822468" y="1243114"/>
                  </a:lnTo>
                  <a:lnTo>
                    <a:pt x="11845506" y="1233271"/>
                  </a:lnTo>
                  <a:lnTo>
                    <a:pt x="11865623" y="1217612"/>
                  </a:lnTo>
                  <a:lnTo>
                    <a:pt x="11876024" y="1203845"/>
                  </a:lnTo>
                  <a:lnTo>
                    <a:pt x="11881396" y="1196733"/>
                  </a:lnTo>
                  <a:lnTo>
                    <a:pt x="11882679" y="1196733"/>
                  </a:lnTo>
                  <a:lnTo>
                    <a:pt x="11888356" y="1222527"/>
                  </a:lnTo>
                  <a:lnTo>
                    <a:pt x="11900459" y="1235760"/>
                  </a:lnTo>
                  <a:lnTo>
                    <a:pt x="11915953" y="1240650"/>
                  </a:lnTo>
                  <a:lnTo>
                    <a:pt x="11931815" y="1241336"/>
                  </a:lnTo>
                  <a:lnTo>
                    <a:pt x="11941861" y="1240929"/>
                  </a:lnTo>
                  <a:lnTo>
                    <a:pt x="11951056" y="1239977"/>
                  </a:lnTo>
                  <a:lnTo>
                    <a:pt x="11958549" y="1238897"/>
                  </a:lnTo>
                  <a:lnTo>
                    <a:pt x="11963502" y="1238110"/>
                  </a:lnTo>
                  <a:lnTo>
                    <a:pt x="11963502" y="1202550"/>
                  </a:lnTo>
                  <a:lnTo>
                    <a:pt x="11963502" y="1199311"/>
                  </a:lnTo>
                  <a:close/>
                </a:path>
                <a:path w="12535535" h="1247140">
                  <a:moveTo>
                    <a:pt x="12235688" y="991781"/>
                  </a:moveTo>
                  <a:lnTo>
                    <a:pt x="12226265" y="928420"/>
                  </a:lnTo>
                  <a:lnTo>
                    <a:pt x="12197220" y="893229"/>
                  </a:lnTo>
                  <a:lnTo>
                    <a:pt x="12144527" y="881862"/>
                  </a:lnTo>
                  <a:lnTo>
                    <a:pt x="12119293" y="885190"/>
                  </a:lnTo>
                  <a:lnTo>
                    <a:pt x="12095455" y="894880"/>
                  </a:lnTo>
                  <a:lnTo>
                    <a:pt x="12075135" y="910513"/>
                  </a:lnTo>
                  <a:lnTo>
                    <a:pt x="12060466" y="931646"/>
                  </a:lnTo>
                  <a:lnTo>
                    <a:pt x="12059183" y="931646"/>
                  </a:lnTo>
                  <a:lnTo>
                    <a:pt x="12059183" y="890917"/>
                  </a:lnTo>
                  <a:lnTo>
                    <a:pt x="12007456" y="890917"/>
                  </a:lnTo>
                  <a:lnTo>
                    <a:pt x="12007456" y="1237462"/>
                  </a:lnTo>
                  <a:lnTo>
                    <a:pt x="12061762" y="1237462"/>
                  </a:lnTo>
                  <a:lnTo>
                    <a:pt x="12061762" y="998245"/>
                  </a:lnTo>
                  <a:lnTo>
                    <a:pt x="12068378" y="966343"/>
                  </a:lnTo>
                  <a:lnTo>
                    <a:pt x="12085117" y="944664"/>
                  </a:lnTo>
                  <a:lnTo>
                    <a:pt x="12107316" y="932332"/>
                  </a:lnTo>
                  <a:lnTo>
                    <a:pt x="12111330" y="931646"/>
                  </a:lnTo>
                  <a:lnTo>
                    <a:pt x="12130303" y="928420"/>
                  </a:lnTo>
                  <a:lnTo>
                    <a:pt x="12159005" y="935609"/>
                  </a:lnTo>
                  <a:lnTo>
                    <a:pt x="12174258" y="953401"/>
                  </a:lnTo>
                  <a:lnTo>
                    <a:pt x="12180291" y="976160"/>
                  </a:lnTo>
                  <a:lnTo>
                    <a:pt x="12181370" y="998245"/>
                  </a:lnTo>
                  <a:lnTo>
                    <a:pt x="12181370" y="1237462"/>
                  </a:lnTo>
                  <a:lnTo>
                    <a:pt x="12235688" y="1237462"/>
                  </a:lnTo>
                  <a:lnTo>
                    <a:pt x="12235688" y="991781"/>
                  </a:lnTo>
                  <a:close/>
                </a:path>
                <a:path w="12535535" h="1247140">
                  <a:moveTo>
                    <a:pt x="12535027" y="775830"/>
                  </a:moveTo>
                  <a:lnTo>
                    <a:pt x="12483948" y="775830"/>
                  </a:lnTo>
                  <a:lnTo>
                    <a:pt x="12483948" y="1064196"/>
                  </a:lnTo>
                  <a:lnTo>
                    <a:pt x="12481395" y="1118958"/>
                  </a:lnTo>
                  <a:lnTo>
                    <a:pt x="12471337" y="1161897"/>
                  </a:lnTo>
                  <a:lnTo>
                    <a:pt x="12450128" y="1189939"/>
                  </a:lnTo>
                  <a:lnTo>
                    <a:pt x="12414123" y="1199959"/>
                  </a:lnTo>
                  <a:lnTo>
                    <a:pt x="12383211" y="1190383"/>
                  </a:lnTo>
                  <a:lnTo>
                    <a:pt x="12363768" y="1163116"/>
                  </a:lnTo>
                  <a:lnTo>
                    <a:pt x="12353658" y="1120330"/>
                  </a:lnTo>
                  <a:lnTo>
                    <a:pt x="12350763" y="1064196"/>
                  </a:lnTo>
                  <a:lnTo>
                    <a:pt x="12353658" y="1008075"/>
                  </a:lnTo>
                  <a:lnTo>
                    <a:pt x="12363768" y="965276"/>
                  </a:lnTo>
                  <a:lnTo>
                    <a:pt x="12383211" y="938009"/>
                  </a:lnTo>
                  <a:lnTo>
                    <a:pt x="12414123" y="928420"/>
                  </a:lnTo>
                  <a:lnTo>
                    <a:pt x="12449848" y="940181"/>
                  </a:lnTo>
                  <a:lnTo>
                    <a:pt x="12471095" y="971092"/>
                  </a:lnTo>
                  <a:lnTo>
                    <a:pt x="12481306" y="1014615"/>
                  </a:lnTo>
                  <a:lnTo>
                    <a:pt x="12483948" y="1064196"/>
                  </a:lnTo>
                  <a:lnTo>
                    <a:pt x="12483948" y="775830"/>
                  </a:lnTo>
                  <a:lnTo>
                    <a:pt x="12480722" y="775830"/>
                  </a:lnTo>
                  <a:lnTo>
                    <a:pt x="12480722" y="930363"/>
                  </a:lnTo>
                  <a:lnTo>
                    <a:pt x="12479426" y="930363"/>
                  </a:lnTo>
                  <a:lnTo>
                    <a:pt x="12478207" y="928420"/>
                  </a:lnTo>
                  <a:lnTo>
                    <a:pt x="12466688" y="909967"/>
                  </a:lnTo>
                  <a:lnTo>
                    <a:pt x="12448311" y="894727"/>
                  </a:lnTo>
                  <a:lnTo>
                    <a:pt x="12426417" y="885177"/>
                  </a:lnTo>
                  <a:lnTo>
                    <a:pt x="12403138" y="881862"/>
                  </a:lnTo>
                  <a:lnTo>
                    <a:pt x="12360910" y="890346"/>
                  </a:lnTo>
                  <a:lnTo>
                    <a:pt x="12311647" y="945883"/>
                  </a:lnTo>
                  <a:lnTo>
                    <a:pt x="12300356" y="984745"/>
                  </a:lnTo>
                  <a:lnTo>
                    <a:pt x="12295137" y="1025550"/>
                  </a:lnTo>
                  <a:lnTo>
                    <a:pt x="12293867" y="1064196"/>
                  </a:lnTo>
                  <a:lnTo>
                    <a:pt x="12297740" y="1124864"/>
                  </a:lnTo>
                  <a:lnTo>
                    <a:pt x="12310047" y="1175296"/>
                  </a:lnTo>
                  <a:lnTo>
                    <a:pt x="12331713" y="1213624"/>
                  </a:lnTo>
                  <a:lnTo>
                    <a:pt x="12363717" y="1237983"/>
                  </a:lnTo>
                  <a:lnTo>
                    <a:pt x="12407011" y="1246517"/>
                  </a:lnTo>
                  <a:lnTo>
                    <a:pt x="12433541" y="1242072"/>
                  </a:lnTo>
                  <a:lnTo>
                    <a:pt x="12455906" y="1230350"/>
                  </a:lnTo>
                  <a:lnTo>
                    <a:pt x="12472568" y="1213789"/>
                  </a:lnTo>
                  <a:lnTo>
                    <a:pt x="12479439" y="1199959"/>
                  </a:lnTo>
                  <a:lnTo>
                    <a:pt x="12482017" y="1194790"/>
                  </a:lnTo>
                  <a:lnTo>
                    <a:pt x="12483300" y="1194790"/>
                  </a:lnTo>
                  <a:lnTo>
                    <a:pt x="12483300" y="1237462"/>
                  </a:lnTo>
                  <a:lnTo>
                    <a:pt x="12535027" y="1237462"/>
                  </a:lnTo>
                  <a:lnTo>
                    <a:pt x="12535027" y="1194790"/>
                  </a:lnTo>
                  <a:lnTo>
                    <a:pt x="12535027" y="930363"/>
                  </a:lnTo>
                  <a:lnTo>
                    <a:pt x="12535027" y="7758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9996" y="1875664"/>
              <a:ext cx="8779294" cy="6412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558" y="1122046"/>
              <a:ext cx="8609545" cy="6328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8060" y="360046"/>
              <a:ext cx="6264757" cy="514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36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36E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59243" y="6584315"/>
              <a:ext cx="12861290" cy="1247140"/>
            </a:xfrm>
            <a:custGeom>
              <a:avLst/>
              <a:gdLst/>
              <a:ahLst/>
              <a:cxnLst/>
              <a:rect l="l" t="t" r="r" b="b"/>
              <a:pathLst>
                <a:path w="12861290" h="1247140">
                  <a:moveTo>
                    <a:pt x="385330" y="215950"/>
                  </a:moveTo>
                  <a:lnTo>
                    <a:pt x="375920" y="152590"/>
                  </a:lnTo>
                  <a:lnTo>
                    <a:pt x="346875" y="117398"/>
                  </a:lnTo>
                  <a:lnTo>
                    <a:pt x="294170" y="106032"/>
                  </a:lnTo>
                  <a:lnTo>
                    <a:pt x="268249" y="110350"/>
                  </a:lnTo>
                  <a:lnTo>
                    <a:pt x="245364" y="122123"/>
                  </a:lnTo>
                  <a:lnTo>
                    <a:pt x="226352" y="139598"/>
                  </a:lnTo>
                  <a:lnTo>
                    <a:pt x="212064" y="160997"/>
                  </a:lnTo>
                  <a:lnTo>
                    <a:pt x="208521" y="152590"/>
                  </a:lnTo>
                  <a:lnTo>
                    <a:pt x="201434" y="135775"/>
                  </a:lnTo>
                  <a:lnTo>
                    <a:pt x="185724" y="118732"/>
                  </a:lnTo>
                  <a:lnTo>
                    <a:pt x="164426" y="109080"/>
                  </a:lnTo>
                  <a:lnTo>
                    <a:pt x="137071" y="106032"/>
                  </a:lnTo>
                  <a:lnTo>
                    <a:pt x="111848" y="109359"/>
                  </a:lnTo>
                  <a:lnTo>
                    <a:pt x="88011" y="119049"/>
                  </a:lnTo>
                  <a:lnTo>
                    <a:pt x="67691" y="134683"/>
                  </a:lnTo>
                  <a:lnTo>
                    <a:pt x="53009" y="155816"/>
                  </a:lnTo>
                  <a:lnTo>
                    <a:pt x="51727" y="155816"/>
                  </a:lnTo>
                  <a:lnTo>
                    <a:pt x="51727" y="115087"/>
                  </a:lnTo>
                  <a:lnTo>
                    <a:pt x="0" y="115087"/>
                  </a:lnTo>
                  <a:lnTo>
                    <a:pt x="0" y="461632"/>
                  </a:lnTo>
                  <a:lnTo>
                    <a:pt x="54305" y="461632"/>
                  </a:lnTo>
                  <a:lnTo>
                    <a:pt x="54305" y="222415"/>
                  </a:lnTo>
                  <a:lnTo>
                    <a:pt x="60769" y="188595"/>
                  </a:lnTo>
                  <a:lnTo>
                    <a:pt x="76936" y="167144"/>
                  </a:lnTo>
                  <a:lnTo>
                    <a:pt x="97955" y="155867"/>
                  </a:lnTo>
                  <a:lnTo>
                    <a:pt x="98259" y="155816"/>
                  </a:lnTo>
                  <a:lnTo>
                    <a:pt x="118960" y="152590"/>
                  </a:lnTo>
                  <a:lnTo>
                    <a:pt x="145059" y="159778"/>
                  </a:lnTo>
                  <a:lnTo>
                    <a:pt x="158978" y="177571"/>
                  </a:lnTo>
                  <a:lnTo>
                    <a:pt x="164528" y="200329"/>
                  </a:lnTo>
                  <a:lnTo>
                    <a:pt x="165519" y="222415"/>
                  </a:lnTo>
                  <a:lnTo>
                    <a:pt x="165519" y="461632"/>
                  </a:lnTo>
                  <a:lnTo>
                    <a:pt x="219824" y="461632"/>
                  </a:lnTo>
                  <a:lnTo>
                    <a:pt x="219824" y="222415"/>
                  </a:lnTo>
                  <a:lnTo>
                    <a:pt x="226288" y="188595"/>
                  </a:lnTo>
                  <a:lnTo>
                    <a:pt x="242455" y="167144"/>
                  </a:lnTo>
                  <a:lnTo>
                    <a:pt x="253898" y="160997"/>
                  </a:lnTo>
                  <a:lnTo>
                    <a:pt x="263461" y="155867"/>
                  </a:lnTo>
                  <a:lnTo>
                    <a:pt x="284480" y="152590"/>
                  </a:lnTo>
                  <a:lnTo>
                    <a:pt x="310578" y="159778"/>
                  </a:lnTo>
                  <a:lnTo>
                    <a:pt x="324485" y="177571"/>
                  </a:lnTo>
                  <a:lnTo>
                    <a:pt x="330034" y="200329"/>
                  </a:lnTo>
                  <a:lnTo>
                    <a:pt x="331025" y="222415"/>
                  </a:lnTo>
                  <a:lnTo>
                    <a:pt x="331025" y="461632"/>
                  </a:lnTo>
                  <a:lnTo>
                    <a:pt x="385330" y="461632"/>
                  </a:lnTo>
                  <a:lnTo>
                    <a:pt x="385330" y="215950"/>
                  </a:lnTo>
                  <a:close/>
                </a:path>
                <a:path w="12861290" h="1247140">
                  <a:moveTo>
                    <a:pt x="519150" y="115087"/>
                  </a:moveTo>
                  <a:lnTo>
                    <a:pt x="464845" y="115087"/>
                  </a:lnTo>
                  <a:lnTo>
                    <a:pt x="464845" y="461632"/>
                  </a:lnTo>
                  <a:lnTo>
                    <a:pt x="519150" y="461632"/>
                  </a:lnTo>
                  <a:lnTo>
                    <a:pt x="519150" y="115087"/>
                  </a:lnTo>
                  <a:close/>
                </a:path>
                <a:path w="12861290" h="1247140">
                  <a:moveTo>
                    <a:pt x="519150" y="12"/>
                  </a:moveTo>
                  <a:lnTo>
                    <a:pt x="464845" y="12"/>
                  </a:lnTo>
                  <a:lnTo>
                    <a:pt x="464845" y="62077"/>
                  </a:lnTo>
                  <a:lnTo>
                    <a:pt x="519150" y="62077"/>
                  </a:lnTo>
                  <a:lnTo>
                    <a:pt x="519150" y="12"/>
                  </a:lnTo>
                  <a:close/>
                </a:path>
                <a:path w="12861290" h="1247140">
                  <a:moveTo>
                    <a:pt x="724103" y="115087"/>
                  </a:moveTo>
                  <a:lnTo>
                    <a:pt x="663981" y="115087"/>
                  </a:lnTo>
                  <a:lnTo>
                    <a:pt x="663981" y="14224"/>
                  </a:lnTo>
                  <a:lnTo>
                    <a:pt x="609676" y="14224"/>
                  </a:lnTo>
                  <a:lnTo>
                    <a:pt x="609676" y="115087"/>
                  </a:lnTo>
                  <a:lnTo>
                    <a:pt x="559244" y="115087"/>
                  </a:lnTo>
                  <a:lnTo>
                    <a:pt x="559244" y="157759"/>
                  </a:lnTo>
                  <a:lnTo>
                    <a:pt x="609676" y="157759"/>
                  </a:lnTo>
                  <a:lnTo>
                    <a:pt x="609777" y="397967"/>
                  </a:lnTo>
                  <a:lnTo>
                    <a:pt x="612584" y="426783"/>
                  </a:lnTo>
                  <a:lnTo>
                    <a:pt x="623252" y="448221"/>
                  </a:lnTo>
                  <a:lnTo>
                    <a:pt x="644588" y="461175"/>
                  </a:lnTo>
                  <a:lnTo>
                    <a:pt x="679500" y="465505"/>
                  </a:lnTo>
                  <a:lnTo>
                    <a:pt x="694918" y="465175"/>
                  </a:lnTo>
                  <a:lnTo>
                    <a:pt x="707301" y="464299"/>
                  </a:lnTo>
                  <a:lnTo>
                    <a:pt x="716775" y="463067"/>
                  </a:lnTo>
                  <a:lnTo>
                    <a:pt x="723455" y="461632"/>
                  </a:lnTo>
                  <a:lnTo>
                    <a:pt x="723455" y="418960"/>
                  </a:lnTo>
                  <a:lnTo>
                    <a:pt x="723455" y="417017"/>
                  </a:lnTo>
                  <a:lnTo>
                    <a:pt x="717638" y="417664"/>
                  </a:lnTo>
                  <a:lnTo>
                    <a:pt x="711822" y="418960"/>
                  </a:lnTo>
                  <a:lnTo>
                    <a:pt x="699541" y="418960"/>
                  </a:lnTo>
                  <a:lnTo>
                    <a:pt x="681990" y="416814"/>
                  </a:lnTo>
                  <a:lnTo>
                    <a:pt x="671093" y="409994"/>
                  </a:lnTo>
                  <a:lnTo>
                    <a:pt x="665543" y="397967"/>
                  </a:lnTo>
                  <a:lnTo>
                    <a:pt x="663981" y="380174"/>
                  </a:lnTo>
                  <a:lnTo>
                    <a:pt x="663981" y="157759"/>
                  </a:lnTo>
                  <a:lnTo>
                    <a:pt x="724103" y="157759"/>
                  </a:lnTo>
                  <a:lnTo>
                    <a:pt x="724103" y="115087"/>
                  </a:lnTo>
                  <a:close/>
                </a:path>
                <a:path w="12861290" h="1247140">
                  <a:moveTo>
                    <a:pt x="951052" y="770674"/>
                  </a:moveTo>
                  <a:lnTo>
                    <a:pt x="911606" y="770674"/>
                  </a:lnTo>
                  <a:lnTo>
                    <a:pt x="877785" y="775741"/>
                  </a:lnTo>
                  <a:lnTo>
                    <a:pt x="854468" y="790803"/>
                  </a:lnTo>
                  <a:lnTo>
                    <a:pt x="840955" y="815682"/>
                  </a:lnTo>
                  <a:lnTo>
                    <a:pt x="836612" y="850201"/>
                  </a:lnTo>
                  <a:lnTo>
                    <a:pt x="836612" y="890930"/>
                  </a:lnTo>
                  <a:lnTo>
                    <a:pt x="786180" y="890930"/>
                  </a:lnTo>
                  <a:lnTo>
                    <a:pt x="786180" y="933602"/>
                  </a:lnTo>
                  <a:lnTo>
                    <a:pt x="836612" y="933602"/>
                  </a:lnTo>
                  <a:lnTo>
                    <a:pt x="836612" y="1237475"/>
                  </a:lnTo>
                  <a:lnTo>
                    <a:pt x="890917" y="1237475"/>
                  </a:lnTo>
                  <a:lnTo>
                    <a:pt x="890917" y="933602"/>
                  </a:lnTo>
                  <a:lnTo>
                    <a:pt x="950404" y="933602"/>
                  </a:lnTo>
                  <a:lnTo>
                    <a:pt x="950404" y="890930"/>
                  </a:lnTo>
                  <a:lnTo>
                    <a:pt x="890917" y="890930"/>
                  </a:lnTo>
                  <a:lnTo>
                    <a:pt x="890917" y="850201"/>
                  </a:lnTo>
                  <a:lnTo>
                    <a:pt x="893089" y="834961"/>
                  </a:lnTo>
                  <a:lnTo>
                    <a:pt x="899642" y="824750"/>
                  </a:lnTo>
                  <a:lnTo>
                    <a:pt x="910551" y="819023"/>
                  </a:lnTo>
                  <a:lnTo>
                    <a:pt x="925830" y="817232"/>
                  </a:lnTo>
                  <a:lnTo>
                    <a:pt x="951052" y="817232"/>
                  </a:lnTo>
                  <a:lnTo>
                    <a:pt x="951052" y="770674"/>
                  </a:lnTo>
                  <a:close/>
                </a:path>
                <a:path w="12861290" h="1247140">
                  <a:moveTo>
                    <a:pt x="1144346" y="0"/>
                  </a:moveTo>
                  <a:lnTo>
                    <a:pt x="1093266" y="0"/>
                  </a:lnTo>
                  <a:lnTo>
                    <a:pt x="1093266" y="288366"/>
                  </a:lnTo>
                  <a:lnTo>
                    <a:pt x="1090726" y="343128"/>
                  </a:lnTo>
                  <a:lnTo>
                    <a:pt x="1080655" y="386067"/>
                  </a:lnTo>
                  <a:lnTo>
                    <a:pt x="1059446" y="414108"/>
                  </a:lnTo>
                  <a:lnTo>
                    <a:pt x="1023442" y="424129"/>
                  </a:lnTo>
                  <a:lnTo>
                    <a:pt x="992543" y="414553"/>
                  </a:lnTo>
                  <a:lnTo>
                    <a:pt x="973099" y="387286"/>
                  </a:lnTo>
                  <a:lnTo>
                    <a:pt x="962990" y="344500"/>
                  </a:lnTo>
                  <a:lnTo>
                    <a:pt x="960081" y="288366"/>
                  </a:lnTo>
                  <a:lnTo>
                    <a:pt x="962990" y="232244"/>
                  </a:lnTo>
                  <a:lnTo>
                    <a:pt x="973099" y="189445"/>
                  </a:lnTo>
                  <a:lnTo>
                    <a:pt x="992543" y="162179"/>
                  </a:lnTo>
                  <a:lnTo>
                    <a:pt x="1023442" y="152590"/>
                  </a:lnTo>
                  <a:lnTo>
                    <a:pt x="1059167" y="164350"/>
                  </a:lnTo>
                  <a:lnTo>
                    <a:pt x="1080414" y="195262"/>
                  </a:lnTo>
                  <a:lnTo>
                    <a:pt x="1090637" y="238785"/>
                  </a:lnTo>
                  <a:lnTo>
                    <a:pt x="1093266" y="288366"/>
                  </a:lnTo>
                  <a:lnTo>
                    <a:pt x="1093266" y="0"/>
                  </a:lnTo>
                  <a:lnTo>
                    <a:pt x="1090028" y="0"/>
                  </a:lnTo>
                  <a:lnTo>
                    <a:pt x="1090028" y="154533"/>
                  </a:lnTo>
                  <a:lnTo>
                    <a:pt x="1088732" y="154533"/>
                  </a:lnTo>
                  <a:lnTo>
                    <a:pt x="1057630" y="118897"/>
                  </a:lnTo>
                  <a:lnTo>
                    <a:pt x="1012444" y="106032"/>
                  </a:lnTo>
                  <a:lnTo>
                    <a:pt x="970229" y="114515"/>
                  </a:lnTo>
                  <a:lnTo>
                    <a:pt x="920965" y="170053"/>
                  </a:lnTo>
                  <a:lnTo>
                    <a:pt x="909675" y="208915"/>
                  </a:lnTo>
                  <a:lnTo>
                    <a:pt x="904455" y="249720"/>
                  </a:lnTo>
                  <a:lnTo>
                    <a:pt x="903185" y="288366"/>
                  </a:lnTo>
                  <a:lnTo>
                    <a:pt x="907072" y="349034"/>
                  </a:lnTo>
                  <a:lnTo>
                    <a:pt x="919365" y="399465"/>
                  </a:lnTo>
                  <a:lnTo>
                    <a:pt x="941031" y="437794"/>
                  </a:lnTo>
                  <a:lnTo>
                    <a:pt x="973035" y="462153"/>
                  </a:lnTo>
                  <a:lnTo>
                    <a:pt x="1016330" y="470687"/>
                  </a:lnTo>
                  <a:lnTo>
                    <a:pt x="1042873" y="466242"/>
                  </a:lnTo>
                  <a:lnTo>
                    <a:pt x="1065225" y="454520"/>
                  </a:lnTo>
                  <a:lnTo>
                    <a:pt x="1081887" y="437959"/>
                  </a:lnTo>
                  <a:lnTo>
                    <a:pt x="1088758" y="424129"/>
                  </a:lnTo>
                  <a:lnTo>
                    <a:pt x="1091323" y="418960"/>
                  </a:lnTo>
                  <a:lnTo>
                    <a:pt x="1092619" y="418960"/>
                  </a:lnTo>
                  <a:lnTo>
                    <a:pt x="1092619" y="461632"/>
                  </a:lnTo>
                  <a:lnTo>
                    <a:pt x="1144346" y="461632"/>
                  </a:lnTo>
                  <a:lnTo>
                    <a:pt x="1144346" y="418960"/>
                  </a:lnTo>
                  <a:lnTo>
                    <a:pt x="1144346" y="154533"/>
                  </a:lnTo>
                  <a:lnTo>
                    <a:pt x="1144346" y="0"/>
                  </a:lnTo>
                  <a:close/>
                </a:path>
                <a:path w="12861290" h="1247140">
                  <a:moveTo>
                    <a:pt x="1230985" y="1199324"/>
                  </a:moveTo>
                  <a:lnTo>
                    <a:pt x="1228407" y="1201267"/>
                  </a:lnTo>
                  <a:lnTo>
                    <a:pt x="1225169" y="1202563"/>
                  </a:lnTo>
                  <a:lnTo>
                    <a:pt x="1218057" y="1202563"/>
                  </a:lnTo>
                  <a:lnTo>
                    <a:pt x="1208062" y="1200315"/>
                  </a:lnTo>
                  <a:lnTo>
                    <a:pt x="1205153" y="1196746"/>
                  </a:lnTo>
                  <a:lnTo>
                    <a:pt x="1203109" y="1194244"/>
                  </a:lnTo>
                  <a:lnTo>
                    <a:pt x="1201420" y="1185392"/>
                  </a:lnTo>
                  <a:lnTo>
                    <a:pt x="1201254" y="1174762"/>
                  </a:lnTo>
                  <a:lnTo>
                    <a:pt x="1201254" y="1048689"/>
                  </a:lnTo>
                  <a:lnTo>
                    <a:pt x="1201254" y="981443"/>
                  </a:lnTo>
                  <a:lnTo>
                    <a:pt x="1190371" y="924547"/>
                  </a:lnTo>
                  <a:lnTo>
                    <a:pt x="1156792" y="892352"/>
                  </a:lnTo>
                  <a:lnTo>
                    <a:pt x="1095870" y="881875"/>
                  </a:lnTo>
                  <a:lnTo>
                    <a:pt x="1042758" y="888657"/>
                  </a:lnTo>
                  <a:lnTo>
                    <a:pt x="1006640" y="909434"/>
                  </a:lnTo>
                  <a:lnTo>
                    <a:pt x="986028" y="944892"/>
                  </a:lnTo>
                  <a:lnTo>
                    <a:pt x="979487" y="995667"/>
                  </a:lnTo>
                  <a:lnTo>
                    <a:pt x="1033792" y="995667"/>
                  </a:lnTo>
                  <a:lnTo>
                    <a:pt x="1033792" y="992441"/>
                  </a:lnTo>
                  <a:lnTo>
                    <a:pt x="1034719" y="976388"/>
                  </a:lnTo>
                  <a:lnTo>
                    <a:pt x="1041222" y="953655"/>
                  </a:lnTo>
                  <a:lnTo>
                    <a:pt x="1058887" y="933348"/>
                  </a:lnTo>
                  <a:lnTo>
                    <a:pt x="1093279" y="924547"/>
                  </a:lnTo>
                  <a:lnTo>
                    <a:pt x="1117231" y="927900"/>
                  </a:lnTo>
                  <a:lnTo>
                    <a:pt x="1134656" y="937729"/>
                  </a:lnTo>
                  <a:lnTo>
                    <a:pt x="1145273" y="953744"/>
                  </a:lnTo>
                  <a:lnTo>
                    <a:pt x="1148880" y="975626"/>
                  </a:lnTo>
                  <a:lnTo>
                    <a:pt x="1148346" y="994092"/>
                  </a:lnTo>
                  <a:lnTo>
                    <a:pt x="1146937" y="998778"/>
                  </a:lnTo>
                  <a:lnTo>
                    <a:pt x="1146937" y="1048689"/>
                  </a:lnTo>
                  <a:lnTo>
                    <a:pt x="1146937" y="1137907"/>
                  </a:lnTo>
                  <a:lnTo>
                    <a:pt x="1141107" y="1163497"/>
                  </a:lnTo>
                  <a:lnTo>
                    <a:pt x="1125601" y="1184465"/>
                  </a:lnTo>
                  <a:lnTo>
                    <a:pt x="1103287" y="1198651"/>
                  </a:lnTo>
                  <a:lnTo>
                    <a:pt x="1077112" y="1203858"/>
                  </a:lnTo>
                  <a:lnTo>
                    <a:pt x="1053884" y="1199565"/>
                  </a:lnTo>
                  <a:lnTo>
                    <a:pt x="1038720" y="1187450"/>
                  </a:lnTo>
                  <a:lnTo>
                    <a:pt x="1030465" y="1168679"/>
                  </a:lnTo>
                  <a:lnTo>
                    <a:pt x="1027976" y="1144371"/>
                  </a:lnTo>
                  <a:lnTo>
                    <a:pt x="1029652" y="1124521"/>
                  </a:lnTo>
                  <a:lnTo>
                    <a:pt x="1054481" y="1089418"/>
                  </a:lnTo>
                  <a:lnTo>
                    <a:pt x="1101915" y="1071003"/>
                  </a:lnTo>
                  <a:lnTo>
                    <a:pt x="1126934" y="1061783"/>
                  </a:lnTo>
                  <a:lnTo>
                    <a:pt x="1146937" y="1048689"/>
                  </a:lnTo>
                  <a:lnTo>
                    <a:pt x="1146937" y="998778"/>
                  </a:lnTo>
                  <a:lnTo>
                    <a:pt x="1144193" y="1007872"/>
                  </a:lnTo>
                  <a:lnTo>
                    <a:pt x="1132509" y="1018641"/>
                  </a:lnTo>
                  <a:lnTo>
                    <a:pt x="1109446" y="1028001"/>
                  </a:lnTo>
                  <a:lnTo>
                    <a:pt x="1036383" y="1049985"/>
                  </a:lnTo>
                  <a:lnTo>
                    <a:pt x="1007351" y="1063764"/>
                  </a:lnTo>
                  <a:lnTo>
                    <a:pt x="986993" y="1084491"/>
                  </a:lnTo>
                  <a:lnTo>
                    <a:pt x="975004" y="1111897"/>
                  </a:lnTo>
                  <a:lnTo>
                    <a:pt x="971080" y="1145667"/>
                  </a:lnTo>
                  <a:lnTo>
                    <a:pt x="976731" y="1187615"/>
                  </a:lnTo>
                  <a:lnTo>
                    <a:pt x="994029" y="1219377"/>
                  </a:lnTo>
                  <a:lnTo>
                    <a:pt x="1023442" y="1239507"/>
                  </a:lnTo>
                  <a:lnTo>
                    <a:pt x="1065479" y="1246530"/>
                  </a:lnTo>
                  <a:lnTo>
                    <a:pt x="1089964" y="1243126"/>
                  </a:lnTo>
                  <a:lnTo>
                    <a:pt x="1112989" y="1233284"/>
                  </a:lnTo>
                  <a:lnTo>
                    <a:pt x="1133119" y="1217625"/>
                  </a:lnTo>
                  <a:lnTo>
                    <a:pt x="1143508" y="1203858"/>
                  </a:lnTo>
                  <a:lnTo>
                    <a:pt x="1148880" y="1196746"/>
                  </a:lnTo>
                  <a:lnTo>
                    <a:pt x="1150175" y="1196746"/>
                  </a:lnTo>
                  <a:lnTo>
                    <a:pt x="1155852" y="1222540"/>
                  </a:lnTo>
                  <a:lnTo>
                    <a:pt x="1167955" y="1235773"/>
                  </a:lnTo>
                  <a:lnTo>
                    <a:pt x="1183449" y="1240663"/>
                  </a:lnTo>
                  <a:lnTo>
                    <a:pt x="1199311" y="1241348"/>
                  </a:lnTo>
                  <a:lnTo>
                    <a:pt x="1209344" y="1240942"/>
                  </a:lnTo>
                  <a:lnTo>
                    <a:pt x="1218539" y="1239989"/>
                  </a:lnTo>
                  <a:lnTo>
                    <a:pt x="1226032" y="1238910"/>
                  </a:lnTo>
                  <a:lnTo>
                    <a:pt x="1230985" y="1238123"/>
                  </a:lnTo>
                  <a:lnTo>
                    <a:pt x="1230985" y="1202563"/>
                  </a:lnTo>
                  <a:lnTo>
                    <a:pt x="1230985" y="1199324"/>
                  </a:lnTo>
                  <a:close/>
                </a:path>
                <a:path w="12861290" h="1247140">
                  <a:moveTo>
                    <a:pt x="1443037" y="272846"/>
                  </a:moveTo>
                  <a:lnTo>
                    <a:pt x="1442212" y="252158"/>
                  </a:lnTo>
                  <a:lnTo>
                    <a:pt x="1441183" y="226707"/>
                  </a:lnTo>
                  <a:lnTo>
                    <a:pt x="1432839" y="181737"/>
                  </a:lnTo>
                  <a:lnTo>
                    <a:pt x="1416583" y="148704"/>
                  </a:lnTo>
                  <a:lnTo>
                    <a:pt x="1413852" y="143154"/>
                  </a:lnTo>
                  <a:lnTo>
                    <a:pt x="1386141" y="121056"/>
                  </a:lnTo>
                  <a:lnTo>
                    <a:pt x="1386141" y="233400"/>
                  </a:lnTo>
                  <a:lnTo>
                    <a:pt x="1386141" y="252158"/>
                  </a:lnTo>
                  <a:lnTo>
                    <a:pt x="1262659" y="252158"/>
                  </a:lnTo>
                  <a:lnTo>
                    <a:pt x="1262659" y="239229"/>
                  </a:lnTo>
                  <a:lnTo>
                    <a:pt x="1264564" y="216357"/>
                  </a:lnTo>
                  <a:lnTo>
                    <a:pt x="1273009" y="186207"/>
                  </a:lnTo>
                  <a:lnTo>
                    <a:pt x="1292123" y="159943"/>
                  </a:lnTo>
                  <a:lnTo>
                    <a:pt x="1326019" y="148704"/>
                  </a:lnTo>
                  <a:lnTo>
                    <a:pt x="1355877" y="156489"/>
                  </a:lnTo>
                  <a:lnTo>
                    <a:pt x="1374267" y="176517"/>
                  </a:lnTo>
                  <a:lnTo>
                    <a:pt x="1383576" y="203809"/>
                  </a:lnTo>
                  <a:lnTo>
                    <a:pt x="1386141" y="233400"/>
                  </a:lnTo>
                  <a:lnTo>
                    <a:pt x="1386141" y="121056"/>
                  </a:lnTo>
                  <a:lnTo>
                    <a:pt x="1380058" y="116192"/>
                  </a:lnTo>
                  <a:lnTo>
                    <a:pt x="1327302" y="106032"/>
                  </a:lnTo>
                  <a:lnTo>
                    <a:pt x="1281125" y="113906"/>
                  </a:lnTo>
                  <a:lnTo>
                    <a:pt x="1247889" y="135369"/>
                  </a:lnTo>
                  <a:lnTo>
                    <a:pt x="1225562" y="167220"/>
                  </a:lnTo>
                  <a:lnTo>
                    <a:pt x="1212138" y="206235"/>
                  </a:lnTo>
                  <a:lnTo>
                    <a:pt x="1205560" y="249199"/>
                  </a:lnTo>
                  <a:lnTo>
                    <a:pt x="1203820" y="292887"/>
                  </a:lnTo>
                  <a:lnTo>
                    <a:pt x="1208138" y="357314"/>
                  </a:lnTo>
                  <a:lnTo>
                    <a:pt x="1221574" y="407149"/>
                  </a:lnTo>
                  <a:lnTo>
                    <a:pt x="1244879" y="442556"/>
                  </a:lnTo>
                  <a:lnTo>
                    <a:pt x="1278801" y="463689"/>
                  </a:lnTo>
                  <a:lnTo>
                    <a:pt x="1324076" y="470687"/>
                  </a:lnTo>
                  <a:lnTo>
                    <a:pt x="1382356" y="456679"/>
                  </a:lnTo>
                  <a:lnTo>
                    <a:pt x="1412684" y="428015"/>
                  </a:lnTo>
                  <a:lnTo>
                    <a:pt x="1417904" y="423087"/>
                  </a:lnTo>
                  <a:lnTo>
                    <a:pt x="1435633" y="382587"/>
                  </a:lnTo>
                  <a:lnTo>
                    <a:pt x="1440446" y="347840"/>
                  </a:lnTo>
                  <a:lnTo>
                    <a:pt x="1386141" y="347840"/>
                  </a:lnTo>
                  <a:lnTo>
                    <a:pt x="1384223" y="371551"/>
                  </a:lnTo>
                  <a:lnTo>
                    <a:pt x="1376121" y="397878"/>
                  </a:lnTo>
                  <a:lnTo>
                    <a:pt x="1358328" y="419227"/>
                  </a:lnTo>
                  <a:lnTo>
                    <a:pt x="1327302" y="428015"/>
                  </a:lnTo>
                  <a:lnTo>
                    <a:pt x="1288808" y="414756"/>
                  </a:lnTo>
                  <a:lnTo>
                    <a:pt x="1269047" y="381546"/>
                  </a:lnTo>
                  <a:lnTo>
                    <a:pt x="1261757" y="338289"/>
                  </a:lnTo>
                  <a:lnTo>
                    <a:pt x="1260716" y="294830"/>
                  </a:lnTo>
                  <a:lnTo>
                    <a:pt x="1443037" y="294830"/>
                  </a:lnTo>
                  <a:lnTo>
                    <a:pt x="1443037" y="272846"/>
                  </a:lnTo>
                  <a:close/>
                </a:path>
                <a:path w="12861290" h="1247140">
                  <a:moveTo>
                    <a:pt x="1503172" y="991793"/>
                  </a:moveTo>
                  <a:lnTo>
                    <a:pt x="1494167" y="928433"/>
                  </a:lnTo>
                  <a:lnTo>
                    <a:pt x="1465795" y="893241"/>
                  </a:lnTo>
                  <a:lnTo>
                    <a:pt x="1413954" y="881875"/>
                  </a:lnTo>
                  <a:lnTo>
                    <a:pt x="1389824" y="885456"/>
                  </a:lnTo>
                  <a:lnTo>
                    <a:pt x="1365948" y="895464"/>
                  </a:lnTo>
                  <a:lnTo>
                    <a:pt x="1345209" y="910805"/>
                  </a:lnTo>
                  <a:lnTo>
                    <a:pt x="1330553" y="930376"/>
                  </a:lnTo>
                  <a:lnTo>
                    <a:pt x="1329258" y="930376"/>
                  </a:lnTo>
                  <a:lnTo>
                    <a:pt x="1329258" y="775843"/>
                  </a:lnTo>
                  <a:lnTo>
                    <a:pt x="1274940" y="775843"/>
                  </a:lnTo>
                  <a:lnTo>
                    <a:pt x="1274940" y="1237475"/>
                  </a:lnTo>
                  <a:lnTo>
                    <a:pt x="1329258" y="1237475"/>
                  </a:lnTo>
                  <a:lnTo>
                    <a:pt x="1329258" y="998258"/>
                  </a:lnTo>
                  <a:lnTo>
                    <a:pt x="1335862" y="966355"/>
                  </a:lnTo>
                  <a:lnTo>
                    <a:pt x="1352600" y="944676"/>
                  </a:lnTo>
                  <a:lnTo>
                    <a:pt x="1374800" y="932345"/>
                  </a:lnTo>
                  <a:lnTo>
                    <a:pt x="1386357" y="930376"/>
                  </a:lnTo>
                  <a:lnTo>
                    <a:pt x="1397787" y="928433"/>
                  </a:lnTo>
                  <a:lnTo>
                    <a:pt x="1426489" y="935621"/>
                  </a:lnTo>
                  <a:lnTo>
                    <a:pt x="1441742" y="953414"/>
                  </a:lnTo>
                  <a:lnTo>
                    <a:pt x="1447787" y="976172"/>
                  </a:lnTo>
                  <a:lnTo>
                    <a:pt x="1448866" y="998258"/>
                  </a:lnTo>
                  <a:lnTo>
                    <a:pt x="1448866" y="1237475"/>
                  </a:lnTo>
                  <a:lnTo>
                    <a:pt x="1503172" y="1237475"/>
                  </a:lnTo>
                  <a:lnTo>
                    <a:pt x="1503172" y="991793"/>
                  </a:lnTo>
                  <a:close/>
                </a:path>
                <a:path w="12861290" h="1247140">
                  <a:moveTo>
                    <a:pt x="1728812" y="885761"/>
                  </a:moveTo>
                  <a:lnTo>
                    <a:pt x="1723644" y="883170"/>
                  </a:lnTo>
                  <a:lnTo>
                    <a:pt x="1715884" y="881875"/>
                  </a:lnTo>
                  <a:lnTo>
                    <a:pt x="1704886" y="881875"/>
                  </a:lnTo>
                  <a:lnTo>
                    <a:pt x="1678711" y="886739"/>
                  </a:lnTo>
                  <a:lnTo>
                    <a:pt x="1658416" y="899909"/>
                  </a:lnTo>
                  <a:lnTo>
                    <a:pt x="1642605" y="919251"/>
                  </a:lnTo>
                  <a:lnTo>
                    <a:pt x="1629892" y="942657"/>
                  </a:lnTo>
                  <a:lnTo>
                    <a:pt x="1628597" y="942657"/>
                  </a:lnTo>
                  <a:lnTo>
                    <a:pt x="1628597" y="890930"/>
                  </a:lnTo>
                  <a:lnTo>
                    <a:pt x="1574292" y="890930"/>
                  </a:lnTo>
                  <a:lnTo>
                    <a:pt x="1574292" y="1237475"/>
                  </a:lnTo>
                  <a:lnTo>
                    <a:pt x="1628597" y="1237475"/>
                  </a:lnTo>
                  <a:lnTo>
                    <a:pt x="1628597" y="1018298"/>
                  </a:lnTo>
                  <a:lnTo>
                    <a:pt x="1635887" y="981468"/>
                  </a:lnTo>
                  <a:lnTo>
                    <a:pt x="1653971" y="955916"/>
                  </a:lnTo>
                  <a:lnTo>
                    <a:pt x="1674596" y="942657"/>
                  </a:lnTo>
                  <a:lnTo>
                    <a:pt x="1677149" y="941031"/>
                  </a:lnTo>
                  <a:lnTo>
                    <a:pt x="1699717" y="936193"/>
                  </a:lnTo>
                  <a:lnTo>
                    <a:pt x="1710893" y="936510"/>
                  </a:lnTo>
                  <a:lnTo>
                    <a:pt x="1718868" y="937247"/>
                  </a:lnTo>
                  <a:lnTo>
                    <a:pt x="1728812" y="938771"/>
                  </a:lnTo>
                  <a:lnTo>
                    <a:pt x="1728812" y="936193"/>
                  </a:lnTo>
                  <a:lnTo>
                    <a:pt x="1728812" y="885761"/>
                  </a:lnTo>
                  <a:close/>
                </a:path>
                <a:path w="12861290" h="1247140">
                  <a:moveTo>
                    <a:pt x="1893023" y="215950"/>
                  </a:moveTo>
                  <a:lnTo>
                    <a:pt x="1883613" y="152590"/>
                  </a:lnTo>
                  <a:lnTo>
                    <a:pt x="1854568" y="117398"/>
                  </a:lnTo>
                  <a:lnTo>
                    <a:pt x="1801850" y="106032"/>
                  </a:lnTo>
                  <a:lnTo>
                    <a:pt x="1775942" y="110350"/>
                  </a:lnTo>
                  <a:lnTo>
                    <a:pt x="1753044" y="122123"/>
                  </a:lnTo>
                  <a:lnTo>
                    <a:pt x="1734032" y="139598"/>
                  </a:lnTo>
                  <a:lnTo>
                    <a:pt x="1719745" y="160997"/>
                  </a:lnTo>
                  <a:lnTo>
                    <a:pt x="1716214" y="152590"/>
                  </a:lnTo>
                  <a:lnTo>
                    <a:pt x="1709127" y="135775"/>
                  </a:lnTo>
                  <a:lnTo>
                    <a:pt x="1693405" y="118732"/>
                  </a:lnTo>
                  <a:lnTo>
                    <a:pt x="1672107" y="109080"/>
                  </a:lnTo>
                  <a:lnTo>
                    <a:pt x="1644751" y="106032"/>
                  </a:lnTo>
                  <a:lnTo>
                    <a:pt x="1619529" y="109359"/>
                  </a:lnTo>
                  <a:lnTo>
                    <a:pt x="1595691" y="119049"/>
                  </a:lnTo>
                  <a:lnTo>
                    <a:pt x="1575384" y="134683"/>
                  </a:lnTo>
                  <a:lnTo>
                    <a:pt x="1560703" y="155816"/>
                  </a:lnTo>
                  <a:lnTo>
                    <a:pt x="1559407" y="155816"/>
                  </a:lnTo>
                  <a:lnTo>
                    <a:pt x="1559407" y="115087"/>
                  </a:lnTo>
                  <a:lnTo>
                    <a:pt x="1507680" y="115087"/>
                  </a:lnTo>
                  <a:lnTo>
                    <a:pt x="1507680" y="461632"/>
                  </a:lnTo>
                  <a:lnTo>
                    <a:pt x="1561985" y="461632"/>
                  </a:lnTo>
                  <a:lnTo>
                    <a:pt x="1561985" y="222415"/>
                  </a:lnTo>
                  <a:lnTo>
                    <a:pt x="1568450" y="188595"/>
                  </a:lnTo>
                  <a:lnTo>
                    <a:pt x="1584617" y="167144"/>
                  </a:lnTo>
                  <a:lnTo>
                    <a:pt x="1605635" y="155867"/>
                  </a:lnTo>
                  <a:lnTo>
                    <a:pt x="1605940" y="155816"/>
                  </a:lnTo>
                  <a:lnTo>
                    <a:pt x="1626641" y="152590"/>
                  </a:lnTo>
                  <a:lnTo>
                    <a:pt x="1652739" y="159778"/>
                  </a:lnTo>
                  <a:lnTo>
                    <a:pt x="1666659" y="177571"/>
                  </a:lnTo>
                  <a:lnTo>
                    <a:pt x="1672209" y="200329"/>
                  </a:lnTo>
                  <a:lnTo>
                    <a:pt x="1673199" y="222415"/>
                  </a:lnTo>
                  <a:lnTo>
                    <a:pt x="1673199" y="461632"/>
                  </a:lnTo>
                  <a:lnTo>
                    <a:pt x="1727504" y="461632"/>
                  </a:lnTo>
                  <a:lnTo>
                    <a:pt x="1727504" y="222415"/>
                  </a:lnTo>
                  <a:lnTo>
                    <a:pt x="1733969" y="188595"/>
                  </a:lnTo>
                  <a:lnTo>
                    <a:pt x="1750136" y="167144"/>
                  </a:lnTo>
                  <a:lnTo>
                    <a:pt x="1761578" y="160997"/>
                  </a:lnTo>
                  <a:lnTo>
                    <a:pt x="1771154" y="155867"/>
                  </a:lnTo>
                  <a:lnTo>
                    <a:pt x="1792160" y="152590"/>
                  </a:lnTo>
                  <a:lnTo>
                    <a:pt x="1818259" y="159778"/>
                  </a:lnTo>
                  <a:lnTo>
                    <a:pt x="1832165" y="177571"/>
                  </a:lnTo>
                  <a:lnTo>
                    <a:pt x="1837715" y="200329"/>
                  </a:lnTo>
                  <a:lnTo>
                    <a:pt x="1838706" y="222415"/>
                  </a:lnTo>
                  <a:lnTo>
                    <a:pt x="1838706" y="461632"/>
                  </a:lnTo>
                  <a:lnTo>
                    <a:pt x="1893023" y="461632"/>
                  </a:lnTo>
                  <a:lnTo>
                    <a:pt x="1893023" y="215950"/>
                  </a:lnTo>
                  <a:close/>
                </a:path>
                <a:path w="12861290" h="1247140">
                  <a:moveTo>
                    <a:pt x="1993239" y="1048689"/>
                  </a:moveTo>
                  <a:lnTo>
                    <a:pt x="1992401" y="1028001"/>
                  </a:lnTo>
                  <a:lnTo>
                    <a:pt x="1991372" y="1002550"/>
                  </a:lnTo>
                  <a:lnTo>
                    <a:pt x="1983028" y="957580"/>
                  </a:lnTo>
                  <a:lnTo>
                    <a:pt x="1966772" y="924547"/>
                  </a:lnTo>
                  <a:lnTo>
                    <a:pt x="1964042" y="918997"/>
                  </a:lnTo>
                  <a:lnTo>
                    <a:pt x="1936343" y="896899"/>
                  </a:lnTo>
                  <a:lnTo>
                    <a:pt x="1936343" y="1009243"/>
                  </a:lnTo>
                  <a:lnTo>
                    <a:pt x="1936343" y="1028001"/>
                  </a:lnTo>
                  <a:lnTo>
                    <a:pt x="1812861" y="1028001"/>
                  </a:lnTo>
                  <a:lnTo>
                    <a:pt x="1812861" y="1015072"/>
                  </a:lnTo>
                  <a:lnTo>
                    <a:pt x="1814753" y="992200"/>
                  </a:lnTo>
                  <a:lnTo>
                    <a:pt x="1823199" y="962050"/>
                  </a:lnTo>
                  <a:lnTo>
                    <a:pt x="1842312" y="935786"/>
                  </a:lnTo>
                  <a:lnTo>
                    <a:pt x="1876221" y="924547"/>
                  </a:lnTo>
                  <a:lnTo>
                    <a:pt x="1906066" y="932332"/>
                  </a:lnTo>
                  <a:lnTo>
                    <a:pt x="1924456" y="952360"/>
                  </a:lnTo>
                  <a:lnTo>
                    <a:pt x="1933765" y="979652"/>
                  </a:lnTo>
                  <a:lnTo>
                    <a:pt x="1936343" y="1009243"/>
                  </a:lnTo>
                  <a:lnTo>
                    <a:pt x="1936343" y="896899"/>
                  </a:lnTo>
                  <a:lnTo>
                    <a:pt x="1930247" y="892035"/>
                  </a:lnTo>
                  <a:lnTo>
                    <a:pt x="1877504" y="881875"/>
                  </a:lnTo>
                  <a:lnTo>
                    <a:pt x="1831314" y="889749"/>
                  </a:lnTo>
                  <a:lnTo>
                    <a:pt x="1798078" y="911212"/>
                  </a:lnTo>
                  <a:lnTo>
                    <a:pt x="1775752" y="943063"/>
                  </a:lnTo>
                  <a:lnTo>
                    <a:pt x="1762328" y="982078"/>
                  </a:lnTo>
                  <a:lnTo>
                    <a:pt x="1755749" y="1025042"/>
                  </a:lnTo>
                  <a:lnTo>
                    <a:pt x="1754022" y="1068730"/>
                  </a:lnTo>
                  <a:lnTo>
                    <a:pt x="1758327" y="1133157"/>
                  </a:lnTo>
                  <a:lnTo>
                    <a:pt x="1771764" y="1182992"/>
                  </a:lnTo>
                  <a:lnTo>
                    <a:pt x="1795068" y="1218399"/>
                  </a:lnTo>
                  <a:lnTo>
                    <a:pt x="1828990" y="1239532"/>
                  </a:lnTo>
                  <a:lnTo>
                    <a:pt x="1874278" y="1246530"/>
                  </a:lnTo>
                  <a:lnTo>
                    <a:pt x="1932546" y="1232522"/>
                  </a:lnTo>
                  <a:lnTo>
                    <a:pt x="1962873" y="1203858"/>
                  </a:lnTo>
                  <a:lnTo>
                    <a:pt x="1968093" y="1198930"/>
                  </a:lnTo>
                  <a:lnTo>
                    <a:pt x="1985822" y="1158430"/>
                  </a:lnTo>
                  <a:lnTo>
                    <a:pt x="1990648" y="1123683"/>
                  </a:lnTo>
                  <a:lnTo>
                    <a:pt x="1936343" y="1123683"/>
                  </a:lnTo>
                  <a:lnTo>
                    <a:pt x="1934413" y="1147394"/>
                  </a:lnTo>
                  <a:lnTo>
                    <a:pt x="1926310" y="1173721"/>
                  </a:lnTo>
                  <a:lnTo>
                    <a:pt x="1908517" y="1195070"/>
                  </a:lnTo>
                  <a:lnTo>
                    <a:pt x="1877504" y="1203858"/>
                  </a:lnTo>
                  <a:lnTo>
                    <a:pt x="1838998" y="1190599"/>
                  </a:lnTo>
                  <a:lnTo>
                    <a:pt x="1819236" y="1157389"/>
                  </a:lnTo>
                  <a:lnTo>
                    <a:pt x="1811947" y="1114132"/>
                  </a:lnTo>
                  <a:lnTo>
                    <a:pt x="1810918" y="1070673"/>
                  </a:lnTo>
                  <a:lnTo>
                    <a:pt x="1993239" y="1070673"/>
                  </a:lnTo>
                  <a:lnTo>
                    <a:pt x="1993239" y="1048689"/>
                  </a:lnTo>
                  <a:close/>
                </a:path>
                <a:path w="12861290" h="1247140">
                  <a:moveTo>
                    <a:pt x="2280932" y="991793"/>
                  </a:moveTo>
                  <a:lnTo>
                    <a:pt x="2271509" y="928433"/>
                  </a:lnTo>
                  <a:lnTo>
                    <a:pt x="2242464" y="893241"/>
                  </a:lnTo>
                  <a:lnTo>
                    <a:pt x="2189772" y="881875"/>
                  </a:lnTo>
                  <a:lnTo>
                    <a:pt x="2164537" y="885202"/>
                  </a:lnTo>
                  <a:lnTo>
                    <a:pt x="2140712" y="894892"/>
                  </a:lnTo>
                  <a:lnTo>
                    <a:pt x="2120392" y="910526"/>
                  </a:lnTo>
                  <a:lnTo>
                    <a:pt x="2105723" y="931659"/>
                  </a:lnTo>
                  <a:lnTo>
                    <a:pt x="2104428" y="931659"/>
                  </a:lnTo>
                  <a:lnTo>
                    <a:pt x="2104428" y="890930"/>
                  </a:lnTo>
                  <a:lnTo>
                    <a:pt x="2052713" y="890930"/>
                  </a:lnTo>
                  <a:lnTo>
                    <a:pt x="2052713" y="1237475"/>
                  </a:lnTo>
                  <a:lnTo>
                    <a:pt x="2107019" y="1237475"/>
                  </a:lnTo>
                  <a:lnTo>
                    <a:pt x="2107019" y="998258"/>
                  </a:lnTo>
                  <a:lnTo>
                    <a:pt x="2113623" y="966355"/>
                  </a:lnTo>
                  <a:lnTo>
                    <a:pt x="2130361" y="944676"/>
                  </a:lnTo>
                  <a:lnTo>
                    <a:pt x="2152561" y="932345"/>
                  </a:lnTo>
                  <a:lnTo>
                    <a:pt x="2156574" y="931659"/>
                  </a:lnTo>
                  <a:lnTo>
                    <a:pt x="2175548" y="928433"/>
                  </a:lnTo>
                  <a:lnTo>
                    <a:pt x="2204250" y="935621"/>
                  </a:lnTo>
                  <a:lnTo>
                    <a:pt x="2219502" y="953414"/>
                  </a:lnTo>
                  <a:lnTo>
                    <a:pt x="2225548" y="976172"/>
                  </a:lnTo>
                  <a:lnTo>
                    <a:pt x="2226627" y="998258"/>
                  </a:lnTo>
                  <a:lnTo>
                    <a:pt x="2226627" y="1237475"/>
                  </a:lnTo>
                  <a:lnTo>
                    <a:pt x="2280932" y="1237475"/>
                  </a:lnTo>
                  <a:lnTo>
                    <a:pt x="2280932" y="991793"/>
                  </a:lnTo>
                  <a:close/>
                </a:path>
                <a:path w="12861290" h="1247140">
                  <a:moveTo>
                    <a:pt x="2393429" y="461632"/>
                  </a:moveTo>
                  <a:lnTo>
                    <a:pt x="2359355" y="334911"/>
                  </a:lnTo>
                  <a:lnTo>
                    <a:pt x="2346845" y="288366"/>
                  </a:lnTo>
                  <a:lnTo>
                    <a:pt x="2289340" y="74523"/>
                  </a:lnTo>
                  <a:lnTo>
                    <a:pt x="2289340" y="288366"/>
                  </a:lnTo>
                  <a:lnTo>
                    <a:pt x="2165197" y="288366"/>
                  </a:lnTo>
                  <a:lnTo>
                    <a:pt x="2229205" y="65303"/>
                  </a:lnTo>
                  <a:lnTo>
                    <a:pt x="2230501" y="65303"/>
                  </a:lnTo>
                  <a:lnTo>
                    <a:pt x="2289340" y="288366"/>
                  </a:lnTo>
                  <a:lnTo>
                    <a:pt x="2289340" y="74523"/>
                  </a:lnTo>
                  <a:lnTo>
                    <a:pt x="2286863" y="65303"/>
                  </a:lnTo>
                  <a:lnTo>
                    <a:pt x="2269299" y="0"/>
                  </a:lnTo>
                  <a:lnTo>
                    <a:pt x="2192998" y="0"/>
                  </a:lnTo>
                  <a:lnTo>
                    <a:pt x="2059813" y="461632"/>
                  </a:lnTo>
                  <a:lnTo>
                    <a:pt x="2119299" y="461632"/>
                  </a:lnTo>
                  <a:lnTo>
                    <a:pt x="2153564" y="334911"/>
                  </a:lnTo>
                  <a:lnTo>
                    <a:pt x="2300973" y="334911"/>
                  </a:lnTo>
                  <a:lnTo>
                    <a:pt x="2333942" y="461632"/>
                  </a:lnTo>
                  <a:lnTo>
                    <a:pt x="2393429" y="461632"/>
                  </a:lnTo>
                  <a:close/>
                </a:path>
                <a:path w="12861290" h="1247140">
                  <a:moveTo>
                    <a:pt x="2652039" y="115087"/>
                  </a:moveTo>
                  <a:lnTo>
                    <a:pt x="2597734" y="115087"/>
                  </a:lnTo>
                  <a:lnTo>
                    <a:pt x="2597734" y="354304"/>
                  </a:lnTo>
                  <a:lnTo>
                    <a:pt x="2591117" y="386219"/>
                  </a:lnTo>
                  <a:lnTo>
                    <a:pt x="2574379" y="407885"/>
                  </a:lnTo>
                  <a:lnTo>
                    <a:pt x="2552192" y="420230"/>
                  </a:lnTo>
                  <a:lnTo>
                    <a:pt x="2529205" y="424129"/>
                  </a:lnTo>
                  <a:lnTo>
                    <a:pt x="2500503" y="416953"/>
                  </a:lnTo>
                  <a:lnTo>
                    <a:pt x="2485237" y="399161"/>
                  </a:lnTo>
                  <a:lnTo>
                    <a:pt x="2479205" y="376402"/>
                  </a:lnTo>
                  <a:lnTo>
                    <a:pt x="2478125" y="354304"/>
                  </a:lnTo>
                  <a:lnTo>
                    <a:pt x="2478125" y="115087"/>
                  </a:lnTo>
                  <a:lnTo>
                    <a:pt x="2423820" y="115087"/>
                  </a:lnTo>
                  <a:lnTo>
                    <a:pt x="2423820" y="360768"/>
                  </a:lnTo>
                  <a:lnTo>
                    <a:pt x="2425242" y="395401"/>
                  </a:lnTo>
                  <a:lnTo>
                    <a:pt x="2435225" y="431253"/>
                  </a:lnTo>
                  <a:lnTo>
                    <a:pt x="2462288" y="459333"/>
                  </a:lnTo>
                  <a:lnTo>
                    <a:pt x="2514981" y="470687"/>
                  </a:lnTo>
                  <a:lnTo>
                    <a:pt x="2540203" y="467372"/>
                  </a:lnTo>
                  <a:lnTo>
                    <a:pt x="2564041" y="457682"/>
                  </a:lnTo>
                  <a:lnTo>
                    <a:pt x="2584348" y="442048"/>
                  </a:lnTo>
                  <a:lnTo>
                    <a:pt x="2596794" y="424129"/>
                  </a:lnTo>
                  <a:lnTo>
                    <a:pt x="2599029" y="420903"/>
                  </a:lnTo>
                  <a:lnTo>
                    <a:pt x="2600325" y="420903"/>
                  </a:lnTo>
                  <a:lnTo>
                    <a:pt x="2600325" y="461632"/>
                  </a:lnTo>
                  <a:lnTo>
                    <a:pt x="2652039" y="461632"/>
                  </a:lnTo>
                  <a:lnTo>
                    <a:pt x="2652039" y="420903"/>
                  </a:lnTo>
                  <a:lnTo>
                    <a:pt x="2652039" y="115087"/>
                  </a:lnTo>
                  <a:close/>
                </a:path>
                <a:path w="12861290" h="1247140">
                  <a:moveTo>
                    <a:pt x="2853766" y="115087"/>
                  </a:moveTo>
                  <a:lnTo>
                    <a:pt x="2793631" y="115087"/>
                  </a:lnTo>
                  <a:lnTo>
                    <a:pt x="2793631" y="14224"/>
                  </a:lnTo>
                  <a:lnTo>
                    <a:pt x="2739326" y="14224"/>
                  </a:lnTo>
                  <a:lnTo>
                    <a:pt x="2739326" y="115087"/>
                  </a:lnTo>
                  <a:lnTo>
                    <a:pt x="2688894" y="115087"/>
                  </a:lnTo>
                  <a:lnTo>
                    <a:pt x="2688894" y="157759"/>
                  </a:lnTo>
                  <a:lnTo>
                    <a:pt x="2739326" y="157759"/>
                  </a:lnTo>
                  <a:lnTo>
                    <a:pt x="2739428" y="397967"/>
                  </a:lnTo>
                  <a:lnTo>
                    <a:pt x="2742234" y="426783"/>
                  </a:lnTo>
                  <a:lnTo>
                    <a:pt x="2752902" y="448221"/>
                  </a:lnTo>
                  <a:lnTo>
                    <a:pt x="2774238" y="461175"/>
                  </a:lnTo>
                  <a:lnTo>
                    <a:pt x="2809151" y="465505"/>
                  </a:lnTo>
                  <a:lnTo>
                    <a:pt x="2824569" y="465175"/>
                  </a:lnTo>
                  <a:lnTo>
                    <a:pt x="2836964" y="464299"/>
                  </a:lnTo>
                  <a:lnTo>
                    <a:pt x="2846438" y="463067"/>
                  </a:lnTo>
                  <a:lnTo>
                    <a:pt x="2853118" y="461632"/>
                  </a:lnTo>
                  <a:lnTo>
                    <a:pt x="2853118" y="418960"/>
                  </a:lnTo>
                  <a:lnTo>
                    <a:pt x="2853118" y="417017"/>
                  </a:lnTo>
                  <a:lnTo>
                    <a:pt x="2847289" y="417664"/>
                  </a:lnTo>
                  <a:lnTo>
                    <a:pt x="2841472" y="418960"/>
                  </a:lnTo>
                  <a:lnTo>
                    <a:pt x="2829191" y="418960"/>
                  </a:lnTo>
                  <a:lnTo>
                    <a:pt x="2811640" y="416814"/>
                  </a:lnTo>
                  <a:lnTo>
                    <a:pt x="2800743" y="409994"/>
                  </a:lnTo>
                  <a:lnTo>
                    <a:pt x="2795193" y="397967"/>
                  </a:lnTo>
                  <a:lnTo>
                    <a:pt x="2793631" y="380174"/>
                  </a:lnTo>
                  <a:lnTo>
                    <a:pt x="2793631" y="157759"/>
                  </a:lnTo>
                  <a:lnTo>
                    <a:pt x="2853766" y="157759"/>
                  </a:lnTo>
                  <a:lnTo>
                    <a:pt x="2853766" y="115087"/>
                  </a:lnTo>
                  <a:close/>
                </a:path>
                <a:path w="12861290" h="1247140">
                  <a:moveTo>
                    <a:pt x="3123361" y="288366"/>
                  </a:moveTo>
                  <a:lnTo>
                    <a:pt x="3121075" y="240969"/>
                  </a:lnTo>
                  <a:lnTo>
                    <a:pt x="3113278" y="197700"/>
                  </a:lnTo>
                  <a:lnTo>
                    <a:pt x="3098546" y="160591"/>
                  </a:lnTo>
                  <a:lnTo>
                    <a:pt x="3066465" y="126453"/>
                  </a:lnTo>
                  <a:lnTo>
                    <a:pt x="3066465" y="288366"/>
                  </a:lnTo>
                  <a:lnTo>
                    <a:pt x="3063748" y="341833"/>
                  </a:lnTo>
                  <a:lnTo>
                    <a:pt x="3053461" y="386321"/>
                  </a:lnTo>
                  <a:lnTo>
                    <a:pt x="3032366" y="416750"/>
                  </a:lnTo>
                  <a:lnTo>
                    <a:pt x="2997289" y="428015"/>
                  </a:lnTo>
                  <a:lnTo>
                    <a:pt x="2963430" y="416750"/>
                  </a:lnTo>
                  <a:lnTo>
                    <a:pt x="2943136" y="386321"/>
                  </a:lnTo>
                  <a:lnTo>
                    <a:pt x="2933281" y="341833"/>
                  </a:lnTo>
                  <a:lnTo>
                    <a:pt x="2930690" y="288366"/>
                  </a:lnTo>
                  <a:lnTo>
                    <a:pt x="2933369" y="234911"/>
                  </a:lnTo>
                  <a:lnTo>
                    <a:pt x="2943377" y="190411"/>
                  </a:lnTo>
                  <a:lnTo>
                    <a:pt x="2963697" y="159981"/>
                  </a:lnTo>
                  <a:lnTo>
                    <a:pt x="2997289" y="148704"/>
                  </a:lnTo>
                  <a:lnTo>
                    <a:pt x="3032925" y="159981"/>
                  </a:lnTo>
                  <a:lnTo>
                    <a:pt x="3053943" y="190411"/>
                  </a:lnTo>
                  <a:lnTo>
                    <a:pt x="3063938" y="234911"/>
                  </a:lnTo>
                  <a:lnTo>
                    <a:pt x="3066465" y="288366"/>
                  </a:lnTo>
                  <a:lnTo>
                    <a:pt x="3066465" y="126453"/>
                  </a:lnTo>
                  <a:lnTo>
                    <a:pt x="3042615" y="112763"/>
                  </a:lnTo>
                  <a:lnTo>
                    <a:pt x="2998571" y="106032"/>
                  </a:lnTo>
                  <a:lnTo>
                    <a:pt x="2954540" y="112763"/>
                  </a:lnTo>
                  <a:lnTo>
                    <a:pt x="2898610" y="160591"/>
                  </a:lnTo>
                  <a:lnTo>
                    <a:pt x="2883878" y="197700"/>
                  </a:lnTo>
                  <a:lnTo>
                    <a:pt x="2876080" y="240969"/>
                  </a:lnTo>
                  <a:lnTo>
                    <a:pt x="2873794" y="288366"/>
                  </a:lnTo>
                  <a:lnTo>
                    <a:pt x="2876080" y="335775"/>
                  </a:lnTo>
                  <a:lnTo>
                    <a:pt x="2883878" y="379031"/>
                  </a:lnTo>
                  <a:lnTo>
                    <a:pt x="2898610" y="416140"/>
                  </a:lnTo>
                  <a:lnTo>
                    <a:pt x="2954540" y="463969"/>
                  </a:lnTo>
                  <a:lnTo>
                    <a:pt x="2998571" y="470687"/>
                  </a:lnTo>
                  <a:lnTo>
                    <a:pt x="3042386" y="463969"/>
                  </a:lnTo>
                  <a:lnTo>
                    <a:pt x="3088830" y="428015"/>
                  </a:lnTo>
                  <a:lnTo>
                    <a:pt x="3113138" y="379031"/>
                  </a:lnTo>
                  <a:lnTo>
                    <a:pt x="3121037" y="335775"/>
                  </a:lnTo>
                  <a:lnTo>
                    <a:pt x="3123361" y="288366"/>
                  </a:lnTo>
                  <a:close/>
                </a:path>
                <a:path w="12861290" h="1247140">
                  <a:moveTo>
                    <a:pt x="5373052" y="215950"/>
                  </a:moveTo>
                  <a:lnTo>
                    <a:pt x="5363629" y="152590"/>
                  </a:lnTo>
                  <a:lnTo>
                    <a:pt x="5334584" y="117398"/>
                  </a:lnTo>
                  <a:lnTo>
                    <a:pt x="5281892" y="106032"/>
                  </a:lnTo>
                  <a:lnTo>
                    <a:pt x="5255971" y="110350"/>
                  </a:lnTo>
                  <a:lnTo>
                    <a:pt x="5233073" y="122123"/>
                  </a:lnTo>
                  <a:lnTo>
                    <a:pt x="5214061" y="139598"/>
                  </a:lnTo>
                  <a:lnTo>
                    <a:pt x="5199786" y="160997"/>
                  </a:lnTo>
                  <a:lnTo>
                    <a:pt x="5196243" y="152590"/>
                  </a:lnTo>
                  <a:lnTo>
                    <a:pt x="5189156" y="135775"/>
                  </a:lnTo>
                  <a:lnTo>
                    <a:pt x="5173434" y="118732"/>
                  </a:lnTo>
                  <a:lnTo>
                    <a:pt x="5152148" y="109080"/>
                  </a:lnTo>
                  <a:lnTo>
                    <a:pt x="5124793" y="106032"/>
                  </a:lnTo>
                  <a:lnTo>
                    <a:pt x="5099558" y="109359"/>
                  </a:lnTo>
                  <a:lnTo>
                    <a:pt x="5075720" y="119049"/>
                  </a:lnTo>
                  <a:lnTo>
                    <a:pt x="5055413" y="134683"/>
                  </a:lnTo>
                  <a:lnTo>
                    <a:pt x="5040731" y="155816"/>
                  </a:lnTo>
                  <a:lnTo>
                    <a:pt x="5039449" y="155816"/>
                  </a:lnTo>
                  <a:lnTo>
                    <a:pt x="5039449" y="115087"/>
                  </a:lnTo>
                  <a:lnTo>
                    <a:pt x="4987722" y="115087"/>
                  </a:lnTo>
                  <a:lnTo>
                    <a:pt x="4987722" y="461632"/>
                  </a:lnTo>
                  <a:lnTo>
                    <a:pt x="5042027" y="461632"/>
                  </a:lnTo>
                  <a:lnTo>
                    <a:pt x="5042027" y="222415"/>
                  </a:lnTo>
                  <a:lnTo>
                    <a:pt x="5048491" y="188595"/>
                  </a:lnTo>
                  <a:lnTo>
                    <a:pt x="5064658" y="167144"/>
                  </a:lnTo>
                  <a:lnTo>
                    <a:pt x="5085664" y="155867"/>
                  </a:lnTo>
                  <a:lnTo>
                    <a:pt x="5085969" y="155816"/>
                  </a:lnTo>
                  <a:lnTo>
                    <a:pt x="5106682" y="152590"/>
                  </a:lnTo>
                  <a:lnTo>
                    <a:pt x="5132781" y="159778"/>
                  </a:lnTo>
                  <a:lnTo>
                    <a:pt x="5146687" y="177571"/>
                  </a:lnTo>
                  <a:lnTo>
                    <a:pt x="5152237" y="200329"/>
                  </a:lnTo>
                  <a:lnTo>
                    <a:pt x="5153241" y="222415"/>
                  </a:lnTo>
                  <a:lnTo>
                    <a:pt x="5153241" y="461632"/>
                  </a:lnTo>
                  <a:lnTo>
                    <a:pt x="5207546" y="461632"/>
                  </a:lnTo>
                  <a:lnTo>
                    <a:pt x="5207546" y="222415"/>
                  </a:lnTo>
                  <a:lnTo>
                    <a:pt x="5214010" y="188595"/>
                  </a:lnTo>
                  <a:lnTo>
                    <a:pt x="5230165" y="167144"/>
                  </a:lnTo>
                  <a:lnTo>
                    <a:pt x="5241607" y="160997"/>
                  </a:lnTo>
                  <a:lnTo>
                    <a:pt x="5251183" y="155867"/>
                  </a:lnTo>
                  <a:lnTo>
                    <a:pt x="5272202" y="152590"/>
                  </a:lnTo>
                  <a:lnTo>
                    <a:pt x="5298287" y="159778"/>
                  </a:lnTo>
                  <a:lnTo>
                    <a:pt x="5312194" y="177571"/>
                  </a:lnTo>
                  <a:lnTo>
                    <a:pt x="5317744" y="200329"/>
                  </a:lnTo>
                  <a:lnTo>
                    <a:pt x="5318747" y="222415"/>
                  </a:lnTo>
                  <a:lnTo>
                    <a:pt x="5318747" y="461632"/>
                  </a:lnTo>
                  <a:lnTo>
                    <a:pt x="5373052" y="461632"/>
                  </a:lnTo>
                  <a:lnTo>
                    <a:pt x="5373052" y="215950"/>
                  </a:lnTo>
                  <a:close/>
                </a:path>
                <a:path w="12861290" h="1247140">
                  <a:moveTo>
                    <a:pt x="5506872" y="115087"/>
                  </a:moveTo>
                  <a:lnTo>
                    <a:pt x="5452567" y="115087"/>
                  </a:lnTo>
                  <a:lnTo>
                    <a:pt x="5452567" y="461632"/>
                  </a:lnTo>
                  <a:lnTo>
                    <a:pt x="5506872" y="461632"/>
                  </a:lnTo>
                  <a:lnTo>
                    <a:pt x="5506872" y="115087"/>
                  </a:lnTo>
                  <a:close/>
                </a:path>
                <a:path w="12861290" h="1247140">
                  <a:moveTo>
                    <a:pt x="5506872" y="12"/>
                  </a:moveTo>
                  <a:lnTo>
                    <a:pt x="5452567" y="12"/>
                  </a:lnTo>
                  <a:lnTo>
                    <a:pt x="5452567" y="62077"/>
                  </a:lnTo>
                  <a:lnTo>
                    <a:pt x="5506872" y="62077"/>
                  </a:lnTo>
                  <a:lnTo>
                    <a:pt x="5506872" y="12"/>
                  </a:lnTo>
                  <a:close/>
                </a:path>
                <a:path w="12861290" h="1247140">
                  <a:moveTo>
                    <a:pt x="5711825" y="115087"/>
                  </a:moveTo>
                  <a:lnTo>
                    <a:pt x="5651703" y="115087"/>
                  </a:lnTo>
                  <a:lnTo>
                    <a:pt x="5651703" y="14224"/>
                  </a:lnTo>
                  <a:lnTo>
                    <a:pt x="5597385" y="14224"/>
                  </a:lnTo>
                  <a:lnTo>
                    <a:pt x="5597385" y="115087"/>
                  </a:lnTo>
                  <a:lnTo>
                    <a:pt x="5546966" y="115087"/>
                  </a:lnTo>
                  <a:lnTo>
                    <a:pt x="5546966" y="157759"/>
                  </a:lnTo>
                  <a:lnTo>
                    <a:pt x="5597385" y="157759"/>
                  </a:lnTo>
                  <a:lnTo>
                    <a:pt x="5597474" y="397967"/>
                  </a:lnTo>
                  <a:lnTo>
                    <a:pt x="5600293" y="426783"/>
                  </a:lnTo>
                  <a:lnTo>
                    <a:pt x="5610961" y="448221"/>
                  </a:lnTo>
                  <a:lnTo>
                    <a:pt x="5632297" y="461175"/>
                  </a:lnTo>
                  <a:lnTo>
                    <a:pt x="5667222" y="465505"/>
                  </a:lnTo>
                  <a:lnTo>
                    <a:pt x="5682627" y="465175"/>
                  </a:lnTo>
                  <a:lnTo>
                    <a:pt x="5695010" y="464299"/>
                  </a:lnTo>
                  <a:lnTo>
                    <a:pt x="5704484" y="463067"/>
                  </a:lnTo>
                  <a:lnTo>
                    <a:pt x="5711177" y="461632"/>
                  </a:lnTo>
                  <a:lnTo>
                    <a:pt x="5711177" y="418960"/>
                  </a:lnTo>
                  <a:lnTo>
                    <a:pt x="5711177" y="417017"/>
                  </a:lnTo>
                  <a:lnTo>
                    <a:pt x="5705360" y="417664"/>
                  </a:lnTo>
                  <a:lnTo>
                    <a:pt x="5699544" y="418960"/>
                  </a:lnTo>
                  <a:lnTo>
                    <a:pt x="5687263" y="418960"/>
                  </a:lnTo>
                  <a:lnTo>
                    <a:pt x="5669699" y="416814"/>
                  </a:lnTo>
                  <a:lnTo>
                    <a:pt x="5658815" y="409994"/>
                  </a:lnTo>
                  <a:lnTo>
                    <a:pt x="5653252" y="397967"/>
                  </a:lnTo>
                  <a:lnTo>
                    <a:pt x="5651703" y="380174"/>
                  </a:lnTo>
                  <a:lnTo>
                    <a:pt x="5651703" y="157759"/>
                  </a:lnTo>
                  <a:lnTo>
                    <a:pt x="5711825" y="157759"/>
                  </a:lnTo>
                  <a:lnTo>
                    <a:pt x="5711825" y="115087"/>
                  </a:lnTo>
                  <a:close/>
                </a:path>
                <a:path w="12861290" h="1247140">
                  <a:moveTo>
                    <a:pt x="5861177" y="770674"/>
                  </a:moveTo>
                  <a:lnTo>
                    <a:pt x="5821731" y="770674"/>
                  </a:lnTo>
                  <a:lnTo>
                    <a:pt x="5787923" y="775741"/>
                  </a:lnTo>
                  <a:lnTo>
                    <a:pt x="5764606" y="790803"/>
                  </a:lnTo>
                  <a:lnTo>
                    <a:pt x="5751093" y="815682"/>
                  </a:lnTo>
                  <a:lnTo>
                    <a:pt x="5746737" y="850201"/>
                  </a:lnTo>
                  <a:lnTo>
                    <a:pt x="5746737" y="890930"/>
                  </a:lnTo>
                  <a:lnTo>
                    <a:pt x="5696305" y="890930"/>
                  </a:lnTo>
                  <a:lnTo>
                    <a:pt x="5696305" y="933602"/>
                  </a:lnTo>
                  <a:lnTo>
                    <a:pt x="5746737" y="933602"/>
                  </a:lnTo>
                  <a:lnTo>
                    <a:pt x="5746737" y="1237475"/>
                  </a:lnTo>
                  <a:lnTo>
                    <a:pt x="5801042" y="1237475"/>
                  </a:lnTo>
                  <a:lnTo>
                    <a:pt x="5801042" y="933602"/>
                  </a:lnTo>
                  <a:lnTo>
                    <a:pt x="5860529" y="933602"/>
                  </a:lnTo>
                  <a:lnTo>
                    <a:pt x="5860529" y="890930"/>
                  </a:lnTo>
                  <a:lnTo>
                    <a:pt x="5801042" y="890930"/>
                  </a:lnTo>
                  <a:lnTo>
                    <a:pt x="5801042" y="850201"/>
                  </a:lnTo>
                  <a:lnTo>
                    <a:pt x="5803227" y="834961"/>
                  </a:lnTo>
                  <a:lnTo>
                    <a:pt x="5809780" y="824750"/>
                  </a:lnTo>
                  <a:lnTo>
                    <a:pt x="5820689" y="819023"/>
                  </a:lnTo>
                  <a:lnTo>
                    <a:pt x="5835955" y="817232"/>
                  </a:lnTo>
                  <a:lnTo>
                    <a:pt x="5861177" y="817232"/>
                  </a:lnTo>
                  <a:lnTo>
                    <a:pt x="5861177" y="770674"/>
                  </a:lnTo>
                  <a:close/>
                </a:path>
                <a:path w="12861290" h="1247140">
                  <a:moveTo>
                    <a:pt x="6132068" y="0"/>
                  </a:moveTo>
                  <a:lnTo>
                    <a:pt x="6080988" y="0"/>
                  </a:lnTo>
                  <a:lnTo>
                    <a:pt x="6080988" y="288366"/>
                  </a:lnTo>
                  <a:lnTo>
                    <a:pt x="6078436" y="343128"/>
                  </a:lnTo>
                  <a:lnTo>
                    <a:pt x="6068377" y="386067"/>
                  </a:lnTo>
                  <a:lnTo>
                    <a:pt x="6047156" y="414108"/>
                  </a:lnTo>
                  <a:lnTo>
                    <a:pt x="6011164" y="424129"/>
                  </a:lnTo>
                  <a:lnTo>
                    <a:pt x="5980252" y="414553"/>
                  </a:lnTo>
                  <a:lnTo>
                    <a:pt x="5960808" y="387286"/>
                  </a:lnTo>
                  <a:lnTo>
                    <a:pt x="5950699" y="344500"/>
                  </a:lnTo>
                  <a:lnTo>
                    <a:pt x="5947803" y="288366"/>
                  </a:lnTo>
                  <a:lnTo>
                    <a:pt x="5950699" y="232244"/>
                  </a:lnTo>
                  <a:lnTo>
                    <a:pt x="5960808" y="189445"/>
                  </a:lnTo>
                  <a:lnTo>
                    <a:pt x="5980252" y="162179"/>
                  </a:lnTo>
                  <a:lnTo>
                    <a:pt x="6011164" y="152590"/>
                  </a:lnTo>
                  <a:lnTo>
                    <a:pt x="6046889" y="164350"/>
                  </a:lnTo>
                  <a:lnTo>
                    <a:pt x="6068136" y="195262"/>
                  </a:lnTo>
                  <a:lnTo>
                    <a:pt x="6078347" y="238785"/>
                  </a:lnTo>
                  <a:lnTo>
                    <a:pt x="6080988" y="288366"/>
                  </a:lnTo>
                  <a:lnTo>
                    <a:pt x="6080988" y="0"/>
                  </a:lnTo>
                  <a:lnTo>
                    <a:pt x="6077750" y="0"/>
                  </a:lnTo>
                  <a:lnTo>
                    <a:pt x="6077750" y="154533"/>
                  </a:lnTo>
                  <a:lnTo>
                    <a:pt x="6076454" y="154533"/>
                  </a:lnTo>
                  <a:lnTo>
                    <a:pt x="6075235" y="152590"/>
                  </a:lnTo>
                  <a:lnTo>
                    <a:pt x="6063716" y="134137"/>
                  </a:lnTo>
                  <a:lnTo>
                    <a:pt x="6045339" y="118897"/>
                  </a:lnTo>
                  <a:lnTo>
                    <a:pt x="6023445" y="109347"/>
                  </a:lnTo>
                  <a:lnTo>
                    <a:pt x="6000166" y="106032"/>
                  </a:lnTo>
                  <a:lnTo>
                    <a:pt x="5957951" y="114515"/>
                  </a:lnTo>
                  <a:lnTo>
                    <a:pt x="5908675" y="170053"/>
                  </a:lnTo>
                  <a:lnTo>
                    <a:pt x="5897397" y="208915"/>
                  </a:lnTo>
                  <a:lnTo>
                    <a:pt x="5892177" y="249720"/>
                  </a:lnTo>
                  <a:lnTo>
                    <a:pt x="5890907" y="288366"/>
                  </a:lnTo>
                  <a:lnTo>
                    <a:pt x="5894794" y="349034"/>
                  </a:lnTo>
                  <a:lnTo>
                    <a:pt x="5907075" y="399465"/>
                  </a:lnTo>
                  <a:lnTo>
                    <a:pt x="5928741" y="437794"/>
                  </a:lnTo>
                  <a:lnTo>
                    <a:pt x="5960745" y="462153"/>
                  </a:lnTo>
                  <a:lnTo>
                    <a:pt x="6004052" y="470687"/>
                  </a:lnTo>
                  <a:lnTo>
                    <a:pt x="6030582" y="466242"/>
                  </a:lnTo>
                  <a:lnTo>
                    <a:pt x="6052934" y="454520"/>
                  </a:lnTo>
                  <a:lnTo>
                    <a:pt x="6069596" y="437959"/>
                  </a:lnTo>
                  <a:lnTo>
                    <a:pt x="6076467" y="424129"/>
                  </a:lnTo>
                  <a:lnTo>
                    <a:pt x="6079045" y="418960"/>
                  </a:lnTo>
                  <a:lnTo>
                    <a:pt x="6080341" y="418960"/>
                  </a:lnTo>
                  <a:lnTo>
                    <a:pt x="6080341" y="461632"/>
                  </a:lnTo>
                  <a:lnTo>
                    <a:pt x="6132068" y="461632"/>
                  </a:lnTo>
                  <a:lnTo>
                    <a:pt x="6132068" y="418960"/>
                  </a:lnTo>
                  <a:lnTo>
                    <a:pt x="6132068" y="154533"/>
                  </a:lnTo>
                  <a:lnTo>
                    <a:pt x="6132068" y="0"/>
                  </a:lnTo>
                  <a:close/>
                </a:path>
                <a:path w="12861290" h="1247140">
                  <a:moveTo>
                    <a:pt x="6141110" y="1199324"/>
                  </a:moveTo>
                  <a:lnTo>
                    <a:pt x="6138532" y="1201267"/>
                  </a:lnTo>
                  <a:lnTo>
                    <a:pt x="6135294" y="1202563"/>
                  </a:lnTo>
                  <a:lnTo>
                    <a:pt x="6128182" y="1202563"/>
                  </a:lnTo>
                  <a:lnTo>
                    <a:pt x="6118199" y="1200315"/>
                  </a:lnTo>
                  <a:lnTo>
                    <a:pt x="6115291" y="1196746"/>
                  </a:lnTo>
                  <a:lnTo>
                    <a:pt x="6113234" y="1194244"/>
                  </a:lnTo>
                  <a:lnTo>
                    <a:pt x="6111557" y="1185392"/>
                  </a:lnTo>
                  <a:lnTo>
                    <a:pt x="6111379" y="1174762"/>
                  </a:lnTo>
                  <a:lnTo>
                    <a:pt x="6111379" y="1048689"/>
                  </a:lnTo>
                  <a:lnTo>
                    <a:pt x="6111379" y="981443"/>
                  </a:lnTo>
                  <a:lnTo>
                    <a:pt x="6109741" y="950620"/>
                  </a:lnTo>
                  <a:lnTo>
                    <a:pt x="6100496" y="924547"/>
                  </a:lnTo>
                  <a:lnTo>
                    <a:pt x="6098210" y="918083"/>
                  </a:lnTo>
                  <a:lnTo>
                    <a:pt x="6066917" y="892352"/>
                  </a:lnTo>
                  <a:lnTo>
                    <a:pt x="6005995" y="881875"/>
                  </a:lnTo>
                  <a:lnTo>
                    <a:pt x="5952896" y="888657"/>
                  </a:lnTo>
                  <a:lnTo>
                    <a:pt x="5916765" y="909434"/>
                  </a:lnTo>
                  <a:lnTo>
                    <a:pt x="5896165" y="944892"/>
                  </a:lnTo>
                  <a:lnTo>
                    <a:pt x="5889612" y="995667"/>
                  </a:lnTo>
                  <a:lnTo>
                    <a:pt x="5943917" y="995667"/>
                  </a:lnTo>
                  <a:lnTo>
                    <a:pt x="5943917" y="992441"/>
                  </a:lnTo>
                  <a:lnTo>
                    <a:pt x="5944844" y="976388"/>
                  </a:lnTo>
                  <a:lnTo>
                    <a:pt x="5951359" y="953655"/>
                  </a:lnTo>
                  <a:lnTo>
                    <a:pt x="5969012" y="933348"/>
                  </a:lnTo>
                  <a:lnTo>
                    <a:pt x="6003404" y="924547"/>
                  </a:lnTo>
                  <a:lnTo>
                    <a:pt x="6027369" y="927900"/>
                  </a:lnTo>
                  <a:lnTo>
                    <a:pt x="6044781" y="937729"/>
                  </a:lnTo>
                  <a:lnTo>
                    <a:pt x="6055411" y="953744"/>
                  </a:lnTo>
                  <a:lnTo>
                    <a:pt x="6059005" y="975626"/>
                  </a:lnTo>
                  <a:lnTo>
                    <a:pt x="6058484" y="994092"/>
                  </a:lnTo>
                  <a:lnTo>
                    <a:pt x="6057062" y="998804"/>
                  </a:lnTo>
                  <a:lnTo>
                    <a:pt x="6057062" y="1048689"/>
                  </a:lnTo>
                  <a:lnTo>
                    <a:pt x="6057062" y="1137907"/>
                  </a:lnTo>
                  <a:lnTo>
                    <a:pt x="6051245" y="1163497"/>
                  </a:lnTo>
                  <a:lnTo>
                    <a:pt x="6035726" y="1184465"/>
                  </a:lnTo>
                  <a:lnTo>
                    <a:pt x="6013424" y="1198651"/>
                  </a:lnTo>
                  <a:lnTo>
                    <a:pt x="5987237" y="1203858"/>
                  </a:lnTo>
                  <a:lnTo>
                    <a:pt x="5964009" y="1199565"/>
                  </a:lnTo>
                  <a:lnTo>
                    <a:pt x="5948845" y="1187450"/>
                  </a:lnTo>
                  <a:lnTo>
                    <a:pt x="5940603" y="1168679"/>
                  </a:lnTo>
                  <a:lnTo>
                    <a:pt x="5938101" y="1144371"/>
                  </a:lnTo>
                  <a:lnTo>
                    <a:pt x="5939790" y="1124521"/>
                  </a:lnTo>
                  <a:lnTo>
                    <a:pt x="5964606" y="1089418"/>
                  </a:lnTo>
                  <a:lnTo>
                    <a:pt x="6012053" y="1071003"/>
                  </a:lnTo>
                  <a:lnTo>
                    <a:pt x="6037072" y="1061783"/>
                  </a:lnTo>
                  <a:lnTo>
                    <a:pt x="6057062" y="1048689"/>
                  </a:lnTo>
                  <a:lnTo>
                    <a:pt x="6057062" y="998804"/>
                  </a:lnTo>
                  <a:lnTo>
                    <a:pt x="6054318" y="1007872"/>
                  </a:lnTo>
                  <a:lnTo>
                    <a:pt x="6042647" y="1018641"/>
                  </a:lnTo>
                  <a:lnTo>
                    <a:pt x="6019571" y="1028001"/>
                  </a:lnTo>
                  <a:lnTo>
                    <a:pt x="5946508" y="1049985"/>
                  </a:lnTo>
                  <a:lnTo>
                    <a:pt x="5917489" y="1063764"/>
                  </a:lnTo>
                  <a:lnTo>
                    <a:pt x="5897130" y="1084491"/>
                  </a:lnTo>
                  <a:lnTo>
                    <a:pt x="5885142" y="1111897"/>
                  </a:lnTo>
                  <a:lnTo>
                    <a:pt x="5881205" y="1145667"/>
                  </a:lnTo>
                  <a:lnTo>
                    <a:pt x="5886869" y="1187615"/>
                  </a:lnTo>
                  <a:lnTo>
                    <a:pt x="5904166" y="1219377"/>
                  </a:lnTo>
                  <a:lnTo>
                    <a:pt x="5933579" y="1239507"/>
                  </a:lnTo>
                  <a:lnTo>
                    <a:pt x="5975604" y="1246530"/>
                  </a:lnTo>
                  <a:lnTo>
                    <a:pt x="6000089" y="1243126"/>
                  </a:lnTo>
                  <a:lnTo>
                    <a:pt x="6023127" y="1233284"/>
                  </a:lnTo>
                  <a:lnTo>
                    <a:pt x="6043257" y="1217625"/>
                  </a:lnTo>
                  <a:lnTo>
                    <a:pt x="6053633" y="1203858"/>
                  </a:lnTo>
                  <a:lnTo>
                    <a:pt x="6059005" y="1196746"/>
                  </a:lnTo>
                  <a:lnTo>
                    <a:pt x="6060300" y="1196746"/>
                  </a:lnTo>
                  <a:lnTo>
                    <a:pt x="6065977" y="1222540"/>
                  </a:lnTo>
                  <a:lnTo>
                    <a:pt x="6078080" y="1235773"/>
                  </a:lnTo>
                  <a:lnTo>
                    <a:pt x="6093574" y="1240663"/>
                  </a:lnTo>
                  <a:lnTo>
                    <a:pt x="6109436" y="1241348"/>
                  </a:lnTo>
                  <a:lnTo>
                    <a:pt x="6119482" y="1240942"/>
                  </a:lnTo>
                  <a:lnTo>
                    <a:pt x="6128677" y="1239989"/>
                  </a:lnTo>
                  <a:lnTo>
                    <a:pt x="6136170" y="1238910"/>
                  </a:lnTo>
                  <a:lnTo>
                    <a:pt x="6141110" y="1238123"/>
                  </a:lnTo>
                  <a:lnTo>
                    <a:pt x="6141110" y="1202563"/>
                  </a:lnTo>
                  <a:lnTo>
                    <a:pt x="6141110" y="1199324"/>
                  </a:lnTo>
                  <a:close/>
                </a:path>
                <a:path w="12861290" h="1247140">
                  <a:moveTo>
                    <a:pt x="6413297" y="991793"/>
                  </a:moveTo>
                  <a:lnTo>
                    <a:pt x="6412001" y="957173"/>
                  </a:lnTo>
                  <a:lnTo>
                    <a:pt x="6404292" y="928433"/>
                  </a:lnTo>
                  <a:lnTo>
                    <a:pt x="6402387" y="921321"/>
                  </a:lnTo>
                  <a:lnTo>
                    <a:pt x="6375933" y="893241"/>
                  </a:lnTo>
                  <a:lnTo>
                    <a:pt x="6324079" y="881875"/>
                  </a:lnTo>
                  <a:lnTo>
                    <a:pt x="6299962" y="885456"/>
                  </a:lnTo>
                  <a:lnTo>
                    <a:pt x="6276073" y="895464"/>
                  </a:lnTo>
                  <a:lnTo>
                    <a:pt x="6255347" y="910805"/>
                  </a:lnTo>
                  <a:lnTo>
                    <a:pt x="6240678" y="930376"/>
                  </a:lnTo>
                  <a:lnTo>
                    <a:pt x="6239383" y="930376"/>
                  </a:lnTo>
                  <a:lnTo>
                    <a:pt x="6239383" y="775843"/>
                  </a:lnTo>
                  <a:lnTo>
                    <a:pt x="6185065" y="775843"/>
                  </a:lnTo>
                  <a:lnTo>
                    <a:pt x="6185065" y="1237475"/>
                  </a:lnTo>
                  <a:lnTo>
                    <a:pt x="6239383" y="1237475"/>
                  </a:lnTo>
                  <a:lnTo>
                    <a:pt x="6239383" y="998258"/>
                  </a:lnTo>
                  <a:lnTo>
                    <a:pt x="6245999" y="966355"/>
                  </a:lnTo>
                  <a:lnTo>
                    <a:pt x="6262738" y="944676"/>
                  </a:lnTo>
                  <a:lnTo>
                    <a:pt x="6284938" y="932345"/>
                  </a:lnTo>
                  <a:lnTo>
                    <a:pt x="6296495" y="930376"/>
                  </a:lnTo>
                  <a:lnTo>
                    <a:pt x="6307912" y="928433"/>
                  </a:lnTo>
                  <a:lnTo>
                    <a:pt x="6336627" y="935621"/>
                  </a:lnTo>
                  <a:lnTo>
                    <a:pt x="6351879" y="953414"/>
                  </a:lnTo>
                  <a:lnTo>
                    <a:pt x="6357925" y="976172"/>
                  </a:lnTo>
                  <a:lnTo>
                    <a:pt x="6358991" y="998258"/>
                  </a:lnTo>
                  <a:lnTo>
                    <a:pt x="6358991" y="1237475"/>
                  </a:lnTo>
                  <a:lnTo>
                    <a:pt x="6413297" y="1237475"/>
                  </a:lnTo>
                  <a:lnTo>
                    <a:pt x="6413297" y="991793"/>
                  </a:lnTo>
                  <a:close/>
                </a:path>
                <a:path w="12861290" h="1247140">
                  <a:moveTo>
                    <a:pt x="6430759" y="272846"/>
                  </a:moveTo>
                  <a:lnTo>
                    <a:pt x="6429921" y="252158"/>
                  </a:lnTo>
                  <a:lnTo>
                    <a:pt x="6428892" y="226707"/>
                  </a:lnTo>
                  <a:lnTo>
                    <a:pt x="6420561" y="181737"/>
                  </a:lnTo>
                  <a:lnTo>
                    <a:pt x="6404305" y="148704"/>
                  </a:lnTo>
                  <a:lnTo>
                    <a:pt x="6401562" y="143154"/>
                  </a:lnTo>
                  <a:lnTo>
                    <a:pt x="6373863" y="121056"/>
                  </a:lnTo>
                  <a:lnTo>
                    <a:pt x="6373863" y="233400"/>
                  </a:lnTo>
                  <a:lnTo>
                    <a:pt x="6373863" y="252158"/>
                  </a:lnTo>
                  <a:lnTo>
                    <a:pt x="6250381" y="252158"/>
                  </a:lnTo>
                  <a:lnTo>
                    <a:pt x="6250381" y="239229"/>
                  </a:lnTo>
                  <a:lnTo>
                    <a:pt x="6252273" y="216357"/>
                  </a:lnTo>
                  <a:lnTo>
                    <a:pt x="6260719" y="186207"/>
                  </a:lnTo>
                  <a:lnTo>
                    <a:pt x="6279832" y="159943"/>
                  </a:lnTo>
                  <a:lnTo>
                    <a:pt x="6313741" y="148704"/>
                  </a:lnTo>
                  <a:lnTo>
                    <a:pt x="6343586" y="156489"/>
                  </a:lnTo>
                  <a:lnTo>
                    <a:pt x="6361976" y="176517"/>
                  </a:lnTo>
                  <a:lnTo>
                    <a:pt x="6371285" y="203809"/>
                  </a:lnTo>
                  <a:lnTo>
                    <a:pt x="6373863" y="233400"/>
                  </a:lnTo>
                  <a:lnTo>
                    <a:pt x="6373863" y="121056"/>
                  </a:lnTo>
                  <a:lnTo>
                    <a:pt x="6367780" y="116192"/>
                  </a:lnTo>
                  <a:lnTo>
                    <a:pt x="6315037" y="106032"/>
                  </a:lnTo>
                  <a:lnTo>
                    <a:pt x="6268847" y="113906"/>
                  </a:lnTo>
                  <a:lnTo>
                    <a:pt x="6235598" y="135369"/>
                  </a:lnTo>
                  <a:lnTo>
                    <a:pt x="6213284" y="167220"/>
                  </a:lnTo>
                  <a:lnTo>
                    <a:pt x="6199848" y="206235"/>
                  </a:lnTo>
                  <a:lnTo>
                    <a:pt x="6193282" y="249199"/>
                  </a:lnTo>
                  <a:lnTo>
                    <a:pt x="6191542" y="292887"/>
                  </a:lnTo>
                  <a:lnTo>
                    <a:pt x="6195847" y="357314"/>
                  </a:lnTo>
                  <a:lnTo>
                    <a:pt x="6209284" y="407149"/>
                  </a:lnTo>
                  <a:lnTo>
                    <a:pt x="6232601" y="442556"/>
                  </a:lnTo>
                  <a:lnTo>
                    <a:pt x="6266510" y="463689"/>
                  </a:lnTo>
                  <a:lnTo>
                    <a:pt x="6311798" y="470687"/>
                  </a:lnTo>
                  <a:lnTo>
                    <a:pt x="6370066" y="456679"/>
                  </a:lnTo>
                  <a:lnTo>
                    <a:pt x="6400393" y="428015"/>
                  </a:lnTo>
                  <a:lnTo>
                    <a:pt x="6405613" y="423087"/>
                  </a:lnTo>
                  <a:lnTo>
                    <a:pt x="6423342" y="382587"/>
                  </a:lnTo>
                  <a:lnTo>
                    <a:pt x="6428168" y="347840"/>
                  </a:lnTo>
                  <a:lnTo>
                    <a:pt x="6373863" y="347840"/>
                  </a:lnTo>
                  <a:lnTo>
                    <a:pt x="6371945" y="371551"/>
                  </a:lnTo>
                  <a:lnTo>
                    <a:pt x="6363843" y="397878"/>
                  </a:lnTo>
                  <a:lnTo>
                    <a:pt x="6346037" y="419227"/>
                  </a:lnTo>
                  <a:lnTo>
                    <a:pt x="6315037" y="428015"/>
                  </a:lnTo>
                  <a:lnTo>
                    <a:pt x="6276530" y="414756"/>
                  </a:lnTo>
                  <a:lnTo>
                    <a:pt x="6256756" y="381546"/>
                  </a:lnTo>
                  <a:lnTo>
                    <a:pt x="6249479" y="338289"/>
                  </a:lnTo>
                  <a:lnTo>
                    <a:pt x="6248438" y="294830"/>
                  </a:lnTo>
                  <a:lnTo>
                    <a:pt x="6430759" y="294830"/>
                  </a:lnTo>
                  <a:lnTo>
                    <a:pt x="6430759" y="272846"/>
                  </a:lnTo>
                  <a:close/>
                </a:path>
                <a:path w="12861290" h="1247140">
                  <a:moveTo>
                    <a:pt x="6638938" y="885761"/>
                  </a:moveTo>
                  <a:lnTo>
                    <a:pt x="6633769" y="883170"/>
                  </a:lnTo>
                  <a:lnTo>
                    <a:pt x="6626009" y="881875"/>
                  </a:lnTo>
                  <a:lnTo>
                    <a:pt x="6615011" y="881875"/>
                  </a:lnTo>
                  <a:lnTo>
                    <a:pt x="6588836" y="886739"/>
                  </a:lnTo>
                  <a:lnTo>
                    <a:pt x="6568554" y="899909"/>
                  </a:lnTo>
                  <a:lnTo>
                    <a:pt x="6552743" y="919251"/>
                  </a:lnTo>
                  <a:lnTo>
                    <a:pt x="6540017" y="942657"/>
                  </a:lnTo>
                  <a:lnTo>
                    <a:pt x="6538722" y="942657"/>
                  </a:lnTo>
                  <a:lnTo>
                    <a:pt x="6538722" y="890930"/>
                  </a:lnTo>
                  <a:lnTo>
                    <a:pt x="6484417" y="890930"/>
                  </a:lnTo>
                  <a:lnTo>
                    <a:pt x="6484417" y="1237475"/>
                  </a:lnTo>
                  <a:lnTo>
                    <a:pt x="6538722" y="1237475"/>
                  </a:lnTo>
                  <a:lnTo>
                    <a:pt x="6538722" y="1018298"/>
                  </a:lnTo>
                  <a:lnTo>
                    <a:pt x="6546024" y="981468"/>
                  </a:lnTo>
                  <a:lnTo>
                    <a:pt x="6564096" y="955916"/>
                  </a:lnTo>
                  <a:lnTo>
                    <a:pt x="6584734" y="942657"/>
                  </a:lnTo>
                  <a:lnTo>
                    <a:pt x="6587274" y="941031"/>
                  </a:lnTo>
                  <a:lnTo>
                    <a:pt x="6609842" y="936193"/>
                  </a:lnTo>
                  <a:lnTo>
                    <a:pt x="6621031" y="936510"/>
                  </a:lnTo>
                  <a:lnTo>
                    <a:pt x="6629006" y="937247"/>
                  </a:lnTo>
                  <a:lnTo>
                    <a:pt x="6638938" y="938771"/>
                  </a:lnTo>
                  <a:lnTo>
                    <a:pt x="6638938" y="936193"/>
                  </a:lnTo>
                  <a:lnTo>
                    <a:pt x="6638938" y="885761"/>
                  </a:lnTo>
                  <a:close/>
                </a:path>
                <a:path w="12861290" h="1247140">
                  <a:moveTo>
                    <a:pt x="6880746" y="215950"/>
                  </a:moveTo>
                  <a:lnTo>
                    <a:pt x="6871322" y="152590"/>
                  </a:lnTo>
                  <a:lnTo>
                    <a:pt x="6842277" y="117398"/>
                  </a:lnTo>
                  <a:lnTo>
                    <a:pt x="6789572" y="106032"/>
                  </a:lnTo>
                  <a:lnTo>
                    <a:pt x="6763652" y="110350"/>
                  </a:lnTo>
                  <a:lnTo>
                    <a:pt x="6740766" y="122123"/>
                  </a:lnTo>
                  <a:lnTo>
                    <a:pt x="6721754" y="139598"/>
                  </a:lnTo>
                  <a:lnTo>
                    <a:pt x="6707467" y="160997"/>
                  </a:lnTo>
                  <a:lnTo>
                    <a:pt x="6703923" y="152590"/>
                  </a:lnTo>
                  <a:lnTo>
                    <a:pt x="6696837" y="135775"/>
                  </a:lnTo>
                  <a:lnTo>
                    <a:pt x="6681114" y="118732"/>
                  </a:lnTo>
                  <a:lnTo>
                    <a:pt x="6659829" y="109080"/>
                  </a:lnTo>
                  <a:lnTo>
                    <a:pt x="6632473" y="106032"/>
                  </a:lnTo>
                  <a:lnTo>
                    <a:pt x="6607238" y="109359"/>
                  </a:lnTo>
                  <a:lnTo>
                    <a:pt x="6583413" y="119049"/>
                  </a:lnTo>
                  <a:lnTo>
                    <a:pt x="6563093" y="134683"/>
                  </a:lnTo>
                  <a:lnTo>
                    <a:pt x="6548425" y="155816"/>
                  </a:lnTo>
                  <a:lnTo>
                    <a:pt x="6547129" y="155816"/>
                  </a:lnTo>
                  <a:lnTo>
                    <a:pt x="6547129" y="115087"/>
                  </a:lnTo>
                  <a:lnTo>
                    <a:pt x="6495402" y="115087"/>
                  </a:lnTo>
                  <a:lnTo>
                    <a:pt x="6495402" y="461632"/>
                  </a:lnTo>
                  <a:lnTo>
                    <a:pt x="6549707" y="461632"/>
                  </a:lnTo>
                  <a:lnTo>
                    <a:pt x="6549707" y="222415"/>
                  </a:lnTo>
                  <a:lnTo>
                    <a:pt x="6556172" y="188595"/>
                  </a:lnTo>
                  <a:lnTo>
                    <a:pt x="6572339" y="167144"/>
                  </a:lnTo>
                  <a:lnTo>
                    <a:pt x="6593345" y="155867"/>
                  </a:lnTo>
                  <a:lnTo>
                    <a:pt x="6593649" y="155816"/>
                  </a:lnTo>
                  <a:lnTo>
                    <a:pt x="6614363" y="152590"/>
                  </a:lnTo>
                  <a:lnTo>
                    <a:pt x="6640462" y="159778"/>
                  </a:lnTo>
                  <a:lnTo>
                    <a:pt x="6654368" y="177571"/>
                  </a:lnTo>
                  <a:lnTo>
                    <a:pt x="6659918" y="200329"/>
                  </a:lnTo>
                  <a:lnTo>
                    <a:pt x="6660921" y="222415"/>
                  </a:lnTo>
                  <a:lnTo>
                    <a:pt x="6660921" y="461632"/>
                  </a:lnTo>
                  <a:lnTo>
                    <a:pt x="6715226" y="461632"/>
                  </a:lnTo>
                  <a:lnTo>
                    <a:pt x="6715226" y="222415"/>
                  </a:lnTo>
                  <a:lnTo>
                    <a:pt x="6721691" y="188595"/>
                  </a:lnTo>
                  <a:lnTo>
                    <a:pt x="6737845" y="167144"/>
                  </a:lnTo>
                  <a:lnTo>
                    <a:pt x="6749288" y="160997"/>
                  </a:lnTo>
                  <a:lnTo>
                    <a:pt x="6758864" y="155867"/>
                  </a:lnTo>
                  <a:lnTo>
                    <a:pt x="6779882" y="152590"/>
                  </a:lnTo>
                  <a:lnTo>
                    <a:pt x="6805968" y="159778"/>
                  </a:lnTo>
                  <a:lnTo>
                    <a:pt x="6819887" y="177571"/>
                  </a:lnTo>
                  <a:lnTo>
                    <a:pt x="6825424" y="200329"/>
                  </a:lnTo>
                  <a:lnTo>
                    <a:pt x="6826428" y="222415"/>
                  </a:lnTo>
                  <a:lnTo>
                    <a:pt x="6826428" y="461632"/>
                  </a:lnTo>
                  <a:lnTo>
                    <a:pt x="6880746" y="461632"/>
                  </a:lnTo>
                  <a:lnTo>
                    <a:pt x="6880746" y="215950"/>
                  </a:lnTo>
                  <a:close/>
                </a:path>
                <a:path w="12861290" h="1247140">
                  <a:moveTo>
                    <a:pt x="6903364" y="1048689"/>
                  </a:moveTo>
                  <a:lnTo>
                    <a:pt x="6902539" y="1028001"/>
                  </a:lnTo>
                  <a:lnTo>
                    <a:pt x="6901510" y="1002550"/>
                  </a:lnTo>
                  <a:lnTo>
                    <a:pt x="6893166" y="957580"/>
                  </a:lnTo>
                  <a:lnTo>
                    <a:pt x="6876910" y="924547"/>
                  </a:lnTo>
                  <a:lnTo>
                    <a:pt x="6874180" y="918997"/>
                  </a:lnTo>
                  <a:lnTo>
                    <a:pt x="6846468" y="896899"/>
                  </a:lnTo>
                  <a:lnTo>
                    <a:pt x="6846468" y="1009243"/>
                  </a:lnTo>
                  <a:lnTo>
                    <a:pt x="6846468" y="1028001"/>
                  </a:lnTo>
                  <a:lnTo>
                    <a:pt x="6722986" y="1028001"/>
                  </a:lnTo>
                  <a:lnTo>
                    <a:pt x="6722986" y="1015072"/>
                  </a:lnTo>
                  <a:lnTo>
                    <a:pt x="6724891" y="992200"/>
                  </a:lnTo>
                  <a:lnTo>
                    <a:pt x="6733337" y="962050"/>
                  </a:lnTo>
                  <a:lnTo>
                    <a:pt x="6752450" y="935786"/>
                  </a:lnTo>
                  <a:lnTo>
                    <a:pt x="6786346" y="924547"/>
                  </a:lnTo>
                  <a:lnTo>
                    <a:pt x="6816204" y="932332"/>
                  </a:lnTo>
                  <a:lnTo>
                    <a:pt x="6834594" y="952360"/>
                  </a:lnTo>
                  <a:lnTo>
                    <a:pt x="6843890" y="979652"/>
                  </a:lnTo>
                  <a:lnTo>
                    <a:pt x="6846468" y="1009243"/>
                  </a:lnTo>
                  <a:lnTo>
                    <a:pt x="6846468" y="896899"/>
                  </a:lnTo>
                  <a:lnTo>
                    <a:pt x="6840385" y="892035"/>
                  </a:lnTo>
                  <a:lnTo>
                    <a:pt x="6787629" y="881875"/>
                  </a:lnTo>
                  <a:lnTo>
                    <a:pt x="6741439" y="889749"/>
                  </a:lnTo>
                  <a:lnTo>
                    <a:pt x="6708203" y="911212"/>
                  </a:lnTo>
                  <a:lnTo>
                    <a:pt x="6685889" y="943063"/>
                  </a:lnTo>
                  <a:lnTo>
                    <a:pt x="6672453" y="982078"/>
                  </a:lnTo>
                  <a:lnTo>
                    <a:pt x="6665887" y="1025042"/>
                  </a:lnTo>
                  <a:lnTo>
                    <a:pt x="6664147" y="1068730"/>
                  </a:lnTo>
                  <a:lnTo>
                    <a:pt x="6668465" y="1133157"/>
                  </a:lnTo>
                  <a:lnTo>
                    <a:pt x="6681902" y="1182992"/>
                  </a:lnTo>
                  <a:lnTo>
                    <a:pt x="6705206" y="1218399"/>
                  </a:lnTo>
                  <a:lnTo>
                    <a:pt x="6739128" y="1239532"/>
                  </a:lnTo>
                  <a:lnTo>
                    <a:pt x="6784403" y="1246530"/>
                  </a:lnTo>
                  <a:lnTo>
                    <a:pt x="6842684" y="1232522"/>
                  </a:lnTo>
                  <a:lnTo>
                    <a:pt x="6873011" y="1203858"/>
                  </a:lnTo>
                  <a:lnTo>
                    <a:pt x="6878231" y="1198930"/>
                  </a:lnTo>
                  <a:lnTo>
                    <a:pt x="6895960" y="1158430"/>
                  </a:lnTo>
                  <a:lnTo>
                    <a:pt x="6900773" y="1123683"/>
                  </a:lnTo>
                  <a:lnTo>
                    <a:pt x="6846468" y="1123683"/>
                  </a:lnTo>
                  <a:lnTo>
                    <a:pt x="6844551" y="1147394"/>
                  </a:lnTo>
                  <a:lnTo>
                    <a:pt x="6836448" y="1173721"/>
                  </a:lnTo>
                  <a:lnTo>
                    <a:pt x="6818643" y="1195070"/>
                  </a:lnTo>
                  <a:lnTo>
                    <a:pt x="6787629" y="1203858"/>
                  </a:lnTo>
                  <a:lnTo>
                    <a:pt x="6749135" y="1190599"/>
                  </a:lnTo>
                  <a:lnTo>
                    <a:pt x="6729374" y="1157389"/>
                  </a:lnTo>
                  <a:lnTo>
                    <a:pt x="6722084" y="1114132"/>
                  </a:lnTo>
                  <a:lnTo>
                    <a:pt x="6721043" y="1070673"/>
                  </a:lnTo>
                  <a:lnTo>
                    <a:pt x="6903364" y="1070673"/>
                  </a:lnTo>
                  <a:lnTo>
                    <a:pt x="6903364" y="1048689"/>
                  </a:lnTo>
                  <a:close/>
                </a:path>
                <a:path w="12861290" h="1247140">
                  <a:moveTo>
                    <a:pt x="7191057" y="991793"/>
                  </a:moveTo>
                  <a:lnTo>
                    <a:pt x="7181647" y="928433"/>
                  </a:lnTo>
                  <a:lnTo>
                    <a:pt x="7152602" y="893241"/>
                  </a:lnTo>
                  <a:lnTo>
                    <a:pt x="7099897" y="881875"/>
                  </a:lnTo>
                  <a:lnTo>
                    <a:pt x="7074675" y="885202"/>
                  </a:lnTo>
                  <a:lnTo>
                    <a:pt x="7050849" y="894892"/>
                  </a:lnTo>
                  <a:lnTo>
                    <a:pt x="7030529" y="910526"/>
                  </a:lnTo>
                  <a:lnTo>
                    <a:pt x="7015848" y="931659"/>
                  </a:lnTo>
                  <a:lnTo>
                    <a:pt x="7014553" y="931659"/>
                  </a:lnTo>
                  <a:lnTo>
                    <a:pt x="7014553" y="890930"/>
                  </a:lnTo>
                  <a:lnTo>
                    <a:pt x="6962838" y="890930"/>
                  </a:lnTo>
                  <a:lnTo>
                    <a:pt x="6962838" y="1237475"/>
                  </a:lnTo>
                  <a:lnTo>
                    <a:pt x="7017144" y="1237475"/>
                  </a:lnTo>
                  <a:lnTo>
                    <a:pt x="7017144" y="998258"/>
                  </a:lnTo>
                  <a:lnTo>
                    <a:pt x="7023760" y="966355"/>
                  </a:lnTo>
                  <a:lnTo>
                    <a:pt x="7040499" y="944676"/>
                  </a:lnTo>
                  <a:lnTo>
                    <a:pt x="7062698" y="932345"/>
                  </a:lnTo>
                  <a:lnTo>
                    <a:pt x="7066712" y="931659"/>
                  </a:lnTo>
                  <a:lnTo>
                    <a:pt x="7085673" y="928433"/>
                  </a:lnTo>
                  <a:lnTo>
                    <a:pt x="7114387" y="935621"/>
                  </a:lnTo>
                  <a:lnTo>
                    <a:pt x="7129640" y="953414"/>
                  </a:lnTo>
                  <a:lnTo>
                    <a:pt x="7135685" y="976172"/>
                  </a:lnTo>
                  <a:lnTo>
                    <a:pt x="7136752" y="998258"/>
                  </a:lnTo>
                  <a:lnTo>
                    <a:pt x="7136752" y="1237475"/>
                  </a:lnTo>
                  <a:lnTo>
                    <a:pt x="7191057" y="1237475"/>
                  </a:lnTo>
                  <a:lnTo>
                    <a:pt x="7191057" y="991793"/>
                  </a:lnTo>
                  <a:close/>
                </a:path>
                <a:path w="12861290" h="1247140">
                  <a:moveTo>
                    <a:pt x="7361098" y="411200"/>
                  </a:moveTo>
                  <a:lnTo>
                    <a:pt x="7150976" y="411200"/>
                  </a:lnTo>
                  <a:lnTo>
                    <a:pt x="7358520" y="52374"/>
                  </a:lnTo>
                  <a:lnTo>
                    <a:pt x="7358520" y="0"/>
                  </a:lnTo>
                  <a:lnTo>
                    <a:pt x="7103135" y="0"/>
                  </a:lnTo>
                  <a:lnTo>
                    <a:pt x="7103135" y="50431"/>
                  </a:lnTo>
                  <a:lnTo>
                    <a:pt x="7299033" y="50431"/>
                  </a:lnTo>
                  <a:lnTo>
                    <a:pt x="7091489" y="413791"/>
                  </a:lnTo>
                  <a:lnTo>
                    <a:pt x="7091489" y="461632"/>
                  </a:lnTo>
                  <a:lnTo>
                    <a:pt x="7361098" y="461632"/>
                  </a:lnTo>
                  <a:lnTo>
                    <a:pt x="7361098" y="411200"/>
                  </a:lnTo>
                  <a:close/>
                </a:path>
                <a:path w="12861290" h="1247140">
                  <a:moveTo>
                    <a:pt x="7639761" y="115087"/>
                  </a:moveTo>
                  <a:lnTo>
                    <a:pt x="7585443" y="115087"/>
                  </a:lnTo>
                  <a:lnTo>
                    <a:pt x="7585443" y="354304"/>
                  </a:lnTo>
                  <a:lnTo>
                    <a:pt x="7578826" y="386219"/>
                  </a:lnTo>
                  <a:lnTo>
                    <a:pt x="7562088" y="407885"/>
                  </a:lnTo>
                  <a:lnTo>
                    <a:pt x="7539888" y="420230"/>
                  </a:lnTo>
                  <a:lnTo>
                    <a:pt x="7516914" y="424129"/>
                  </a:lnTo>
                  <a:lnTo>
                    <a:pt x="7488199" y="416953"/>
                  </a:lnTo>
                  <a:lnTo>
                    <a:pt x="7472947" y="399161"/>
                  </a:lnTo>
                  <a:lnTo>
                    <a:pt x="7466901" y="376402"/>
                  </a:lnTo>
                  <a:lnTo>
                    <a:pt x="7465835" y="354304"/>
                  </a:lnTo>
                  <a:lnTo>
                    <a:pt x="7465835" y="115087"/>
                  </a:lnTo>
                  <a:lnTo>
                    <a:pt x="7411529" y="115087"/>
                  </a:lnTo>
                  <a:lnTo>
                    <a:pt x="7411529" y="360768"/>
                  </a:lnTo>
                  <a:lnTo>
                    <a:pt x="7412952" y="395401"/>
                  </a:lnTo>
                  <a:lnTo>
                    <a:pt x="7422921" y="431253"/>
                  </a:lnTo>
                  <a:lnTo>
                    <a:pt x="7449985" y="459333"/>
                  </a:lnTo>
                  <a:lnTo>
                    <a:pt x="7502690" y="470687"/>
                  </a:lnTo>
                  <a:lnTo>
                    <a:pt x="7527912" y="467372"/>
                  </a:lnTo>
                  <a:lnTo>
                    <a:pt x="7551737" y="457682"/>
                  </a:lnTo>
                  <a:lnTo>
                    <a:pt x="7572057" y="442048"/>
                  </a:lnTo>
                  <a:lnTo>
                    <a:pt x="7584491" y="424129"/>
                  </a:lnTo>
                  <a:lnTo>
                    <a:pt x="7586739" y="420903"/>
                  </a:lnTo>
                  <a:lnTo>
                    <a:pt x="7588034" y="420903"/>
                  </a:lnTo>
                  <a:lnTo>
                    <a:pt x="7588034" y="461632"/>
                  </a:lnTo>
                  <a:lnTo>
                    <a:pt x="7639761" y="461632"/>
                  </a:lnTo>
                  <a:lnTo>
                    <a:pt x="7639761" y="420903"/>
                  </a:lnTo>
                  <a:lnTo>
                    <a:pt x="7639761" y="115087"/>
                  </a:lnTo>
                  <a:close/>
                </a:path>
                <a:path w="12861290" h="1247140">
                  <a:moveTo>
                    <a:pt x="7939100" y="115087"/>
                  </a:moveTo>
                  <a:lnTo>
                    <a:pt x="7888021" y="115087"/>
                  </a:lnTo>
                  <a:lnTo>
                    <a:pt x="7888021" y="288366"/>
                  </a:lnTo>
                  <a:lnTo>
                    <a:pt x="7885366" y="338175"/>
                  </a:lnTo>
                  <a:lnTo>
                    <a:pt x="7875092" y="378396"/>
                  </a:lnTo>
                  <a:lnTo>
                    <a:pt x="7853654" y="405295"/>
                  </a:lnTo>
                  <a:lnTo>
                    <a:pt x="7817548" y="415086"/>
                  </a:lnTo>
                  <a:lnTo>
                    <a:pt x="7784833" y="403199"/>
                  </a:lnTo>
                  <a:lnTo>
                    <a:pt x="7765821" y="372821"/>
                  </a:lnTo>
                  <a:lnTo>
                    <a:pt x="7756995" y="331901"/>
                  </a:lnTo>
                  <a:lnTo>
                    <a:pt x="7754836" y="288366"/>
                  </a:lnTo>
                  <a:lnTo>
                    <a:pt x="7757731" y="232244"/>
                  </a:lnTo>
                  <a:lnTo>
                    <a:pt x="7767841" y="189445"/>
                  </a:lnTo>
                  <a:lnTo>
                    <a:pt x="7787284" y="162179"/>
                  </a:lnTo>
                  <a:lnTo>
                    <a:pt x="7818196" y="152590"/>
                  </a:lnTo>
                  <a:lnTo>
                    <a:pt x="7853921" y="164350"/>
                  </a:lnTo>
                  <a:lnTo>
                    <a:pt x="7875168" y="195262"/>
                  </a:lnTo>
                  <a:lnTo>
                    <a:pt x="7885379" y="238785"/>
                  </a:lnTo>
                  <a:lnTo>
                    <a:pt x="7888021" y="288366"/>
                  </a:lnTo>
                  <a:lnTo>
                    <a:pt x="7888021" y="115087"/>
                  </a:lnTo>
                  <a:lnTo>
                    <a:pt x="7887373" y="115087"/>
                  </a:lnTo>
                  <a:lnTo>
                    <a:pt x="7887373" y="159054"/>
                  </a:lnTo>
                  <a:lnTo>
                    <a:pt x="7886078" y="159054"/>
                  </a:lnTo>
                  <a:lnTo>
                    <a:pt x="7860220" y="122123"/>
                  </a:lnTo>
                  <a:lnTo>
                    <a:pt x="7811084" y="106032"/>
                  </a:lnTo>
                  <a:lnTo>
                    <a:pt x="7765555" y="116001"/>
                  </a:lnTo>
                  <a:lnTo>
                    <a:pt x="7733271" y="143217"/>
                  </a:lnTo>
                  <a:lnTo>
                    <a:pt x="7712443" y="183692"/>
                  </a:lnTo>
                  <a:lnTo>
                    <a:pt x="7701267" y="233413"/>
                  </a:lnTo>
                  <a:lnTo>
                    <a:pt x="7697940" y="288366"/>
                  </a:lnTo>
                  <a:lnTo>
                    <a:pt x="7699413" y="324015"/>
                  </a:lnTo>
                  <a:lnTo>
                    <a:pt x="7706665" y="369189"/>
                  </a:lnTo>
                  <a:lnTo>
                    <a:pt x="7723911" y="413867"/>
                  </a:lnTo>
                  <a:lnTo>
                    <a:pt x="7755369" y="448030"/>
                  </a:lnTo>
                  <a:lnTo>
                    <a:pt x="7805267" y="461632"/>
                  </a:lnTo>
                  <a:lnTo>
                    <a:pt x="7830210" y="458457"/>
                  </a:lnTo>
                  <a:lnTo>
                    <a:pt x="7852626" y="449275"/>
                  </a:lnTo>
                  <a:lnTo>
                    <a:pt x="7870914" y="434632"/>
                  </a:lnTo>
                  <a:lnTo>
                    <a:pt x="7883499" y="415086"/>
                  </a:lnTo>
                  <a:lnTo>
                    <a:pt x="7884795" y="415086"/>
                  </a:lnTo>
                  <a:lnTo>
                    <a:pt x="7884757" y="461632"/>
                  </a:lnTo>
                  <a:lnTo>
                    <a:pt x="7877353" y="508101"/>
                  </a:lnTo>
                  <a:lnTo>
                    <a:pt x="7817548" y="537921"/>
                  </a:lnTo>
                  <a:lnTo>
                    <a:pt x="7797216" y="535508"/>
                  </a:lnTo>
                  <a:lnTo>
                    <a:pt x="7780045" y="527824"/>
                  </a:lnTo>
                  <a:lnTo>
                    <a:pt x="7767726" y="514197"/>
                  </a:lnTo>
                  <a:lnTo>
                    <a:pt x="7761948" y="493953"/>
                  </a:lnTo>
                  <a:lnTo>
                    <a:pt x="7707643" y="493953"/>
                  </a:lnTo>
                  <a:lnTo>
                    <a:pt x="7725969" y="544042"/>
                  </a:lnTo>
                  <a:lnTo>
                    <a:pt x="7759687" y="569772"/>
                  </a:lnTo>
                  <a:lnTo>
                    <a:pt x="7795831" y="579247"/>
                  </a:lnTo>
                  <a:lnTo>
                    <a:pt x="7821435" y="580593"/>
                  </a:lnTo>
                  <a:lnTo>
                    <a:pt x="7860233" y="575868"/>
                  </a:lnTo>
                  <a:lnTo>
                    <a:pt x="7892732" y="560781"/>
                  </a:lnTo>
                  <a:lnTo>
                    <a:pt x="7913916" y="537921"/>
                  </a:lnTo>
                  <a:lnTo>
                    <a:pt x="7917599" y="533958"/>
                  </a:lnTo>
                  <a:lnTo>
                    <a:pt x="7933499" y="494030"/>
                  </a:lnTo>
                  <a:lnTo>
                    <a:pt x="7939100" y="439648"/>
                  </a:lnTo>
                  <a:lnTo>
                    <a:pt x="7939100" y="159054"/>
                  </a:lnTo>
                  <a:lnTo>
                    <a:pt x="7939100" y="115087"/>
                  </a:lnTo>
                  <a:close/>
                </a:path>
                <a:path w="12861290" h="1247140">
                  <a:moveTo>
                    <a:pt x="10271227" y="215950"/>
                  </a:moveTo>
                  <a:lnTo>
                    <a:pt x="10269804" y="181330"/>
                  </a:lnTo>
                  <a:lnTo>
                    <a:pt x="10261803" y="152590"/>
                  </a:lnTo>
                  <a:lnTo>
                    <a:pt x="10259835" y="145478"/>
                  </a:lnTo>
                  <a:lnTo>
                    <a:pt x="10232771" y="117398"/>
                  </a:lnTo>
                  <a:lnTo>
                    <a:pt x="10180066" y="106032"/>
                  </a:lnTo>
                  <a:lnTo>
                    <a:pt x="10154145" y="110350"/>
                  </a:lnTo>
                  <a:lnTo>
                    <a:pt x="10131260" y="122123"/>
                  </a:lnTo>
                  <a:lnTo>
                    <a:pt x="10112248" y="139598"/>
                  </a:lnTo>
                  <a:lnTo>
                    <a:pt x="10097960" y="160997"/>
                  </a:lnTo>
                  <a:lnTo>
                    <a:pt x="10094417" y="152590"/>
                  </a:lnTo>
                  <a:lnTo>
                    <a:pt x="10087331" y="135775"/>
                  </a:lnTo>
                  <a:lnTo>
                    <a:pt x="10071621" y="118732"/>
                  </a:lnTo>
                  <a:lnTo>
                    <a:pt x="10050323" y="109080"/>
                  </a:lnTo>
                  <a:lnTo>
                    <a:pt x="10022967" y="106032"/>
                  </a:lnTo>
                  <a:lnTo>
                    <a:pt x="9997732" y="109359"/>
                  </a:lnTo>
                  <a:lnTo>
                    <a:pt x="9973907" y="119049"/>
                  </a:lnTo>
                  <a:lnTo>
                    <a:pt x="9953587" y="134683"/>
                  </a:lnTo>
                  <a:lnTo>
                    <a:pt x="9938906" y="155816"/>
                  </a:lnTo>
                  <a:lnTo>
                    <a:pt x="9937623" y="155816"/>
                  </a:lnTo>
                  <a:lnTo>
                    <a:pt x="9937623" y="115087"/>
                  </a:lnTo>
                  <a:lnTo>
                    <a:pt x="9885896" y="115087"/>
                  </a:lnTo>
                  <a:lnTo>
                    <a:pt x="9885896" y="461632"/>
                  </a:lnTo>
                  <a:lnTo>
                    <a:pt x="9940201" y="461632"/>
                  </a:lnTo>
                  <a:lnTo>
                    <a:pt x="9940201" y="222415"/>
                  </a:lnTo>
                  <a:lnTo>
                    <a:pt x="9946665" y="188595"/>
                  </a:lnTo>
                  <a:lnTo>
                    <a:pt x="9962832" y="167144"/>
                  </a:lnTo>
                  <a:lnTo>
                    <a:pt x="9983838" y="155867"/>
                  </a:lnTo>
                  <a:lnTo>
                    <a:pt x="9984156" y="155816"/>
                  </a:lnTo>
                  <a:lnTo>
                    <a:pt x="10004857" y="152590"/>
                  </a:lnTo>
                  <a:lnTo>
                    <a:pt x="10030955" y="159778"/>
                  </a:lnTo>
                  <a:lnTo>
                    <a:pt x="10044862" y="177571"/>
                  </a:lnTo>
                  <a:lnTo>
                    <a:pt x="10050412" y="200329"/>
                  </a:lnTo>
                  <a:lnTo>
                    <a:pt x="10051415" y="222415"/>
                  </a:lnTo>
                  <a:lnTo>
                    <a:pt x="10051415" y="461632"/>
                  </a:lnTo>
                  <a:lnTo>
                    <a:pt x="10105720" y="461632"/>
                  </a:lnTo>
                  <a:lnTo>
                    <a:pt x="10105720" y="222415"/>
                  </a:lnTo>
                  <a:lnTo>
                    <a:pt x="10112184" y="188595"/>
                  </a:lnTo>
                  <a:lnTo>
                    <a:pt x="10128352" y="167144"/>
                  </a:lnTo>
                  <a:lnTo>
                    <a:pt x="10139794" y="160997"/>
                  </a:lnTo>
                  <a:lnTo>
                    <a:pt x="10149357" y="155867"/>
                  </a:lnTo>
                  <a:lnTo>
                    <a:pt x="10170376" y="152590"/>
                  </a:lnTo>
                  <a:lnTo>
                    <a:pt x="10196462" y="159778"/>
                  </a:lnTo>
                  <a:lnTo>
                    <a:pt x="10210368" y="177571"/>
                  </a:lnTo>
                  <a:lnTo>
                    <a:pt x="10215918" y="200329"/>
                  </a:lnTo>
                  <a:lnTo>
                    <a:pt x="10216921" y="222415"/>
                  </a:lnTo>
                  <a:lnTo>
                    <a:pt x="10216921" y="461632"/>
                  </a:lnTo>
                  <a:lnTo>
                    <a:pt x="10271227" y="461632"/>
                  </a:lnTo>
                  <a:lnTo>
                    <a:pt x="10271227" y="215950"/>
                  </a:lnTo>
                  <a:close/>
                </a:path>
                <a:path w="12861290" h="1247140">
                  <a:moveTo>
                    <a:pt x="10405046" y="115087"/>
                  </a:moveTo>
                  <a:lnTo>
                    <a:pt x="10350741" y="115087"/>
                  </a:lnTo>
                  <a:lnTo>
                    <a:pt x="10350741" y="461632"/>
                  </a:lnTo>
                  <a:lnTo>
                    <a:pt x="10405046" y="461632"/>
                  </a:lnTo>
                  <a:lnTo>
                    <a:pt x="10405046" y="115087"/>
                  </a:lnTo>
                  <a:close/>
                </a:path>
                <a:path w="12861290" h="1247140">
                  <a:moveTo>
                    <a:pt x="10405046" y="12"/>
                  </a:moveTo>
                  <a:lnTo>
                    <a:pt x="10350741" y="12"/>
                  </a:lnTo>
                  <a:lnTo>
                    <a:pt x="10350741" y="62077"/>
                  </a:lnTo>
                  <a:lnTo>
                    <a:pt x="10405046" y="62077"/>
                  </a:lnTo>
                  <a:lnTo>
                    <a:pt x="10405046" y="12"/>
                  </a:lnTo>
                  <a:close/>
                </a:path>
                <a:path w="12861290" h="1247140">
                  <a:moveTo>
                    <a:pt x="10609999" y="115087"/>
                  </a:moveTo>
                  <a:lnTo>
                    <a:pt x="10549877" y="115087"/>
                  </a:lnTo>
                  <a:lnTo>
                    <a:pt x="10549877" y="14224"/>
                  </a:lnTo>
                  <a:lnTo>
                    <a:pt x="10495572" y="14224"/>
                  </a:lnTo>
                  <a:lnTo>
                    <a:pt x="10495572" y="115087"/>
                  </a:lnTo>
                  <a:lnTo>
                    <a:pt x="10445140" y="115087"/>
                  </a:lnTo>
                  <a:lnTo>
                    <a:pt x="10445140" y="157759"/>
                  </a:lnTo>
                  <a:lnTo>
                    <a:pt x="10495572" y="157759"/>
                  </a:lnTo>
                  <a:lnTo>
                    <a:pt x="10495661" y="397967"/>
                  </a:lnTo>
                  <a:lnTo>
                    <a:pt x="10498480" y="426783"/>
                  </a:lnTo>
                  <a:lnTo>
                    <a:pt x="10509148" y="448221"/>
                  </a:lnTo>
                  <a:lnTo>
                    <a:pt x="10530484" y="461175"/>
                  </a:lnTo>
                  <a:lnTo>
                    <a:pt x="10565397" y="465505"/>
                  </a:lnTo>
                  <a:lnTo>
                    <a:pt x="10580802" y="465175"/>
                  </a:lnTo>
                  <a:lnTo>
                    <a:pt x="10593184" y="464299"/>
                  </a:lnTo>
                  <a:lnTo>
                    <a:pt x="10602659" y="463067"/>
                  </a:lnTo>
                  <a:lnTo>
                    <a:pt x="10609351" y="461632"/>
                  </a:lnTo>
                  <a:lnTo>
                    <a:pt x="10609351" y="418960"/>
                  </a:lnTo>
                  <a:lnTo>
                    <a:pt x="10609351" y="417017"/>
                  </a:lnTo>
                  <a:lnTo>
                    <a:pt x="10603535" y="417664"/>
                  </a:lnTo>
                  <a:lnTo>
                    <a:pt x="10597718" y="418960"/>
                  </a:lnTo>
                  <a:lnTo>
                    <a:pt x="10585437" y="418960"/>
                  </a:lnTo>
                  <a:lnTo>
                    <a:pt x="10567873" y="416814"/>
                  </a:lnTo>
                  <a:lnTo>
                    <a:pt x="10556989" y="409994"/>
                  </a:lnTo>
                  <a:lnTo>
                    <a:pt x="10551427" y="397967"/>
                  </a:lnTo>
                  <a:lnTo>
                    <a:pt x="10549877" y="380174"/>
                  </a:lnTo>
                  <a:lnTo>
                    <a:pt x="10549877" y="157759"/>
                  </a:lnTo>
                  <a:lnTo>
                    <a:pt x="10609999" y="157759"/>
                  </a:lnTo>
                  <a:lnTo>
                    <a:pt x="10609999" y="115087"/>
                  </a:lnTo>
                  <a:close/>
                </a:path>
                <a:path w="12861290" h="1247140">
                  <a:moveTo>
                    <a:pt x="10771315" y="770674"/>
                  </a:moveTo>
                  <a:lnTo>
                    <a:pt x="10731868" y="770674"/>
                  </a:lnTo>
                  <a:lnTo>
                    <a:pt x="10698061" y="775741"/>
                  </a:lnTo>
                  <a:lnTo>
                    <a:pt x="10674731" y="790803"/>
                  </a:lnTo>
                  <a:lnTo>
                    <a:pt x="10661231" y="815682"/>
                  </a:lnTo>
                  <a:lnTo>
                    <a:pt x="10656875" y="850201"/>
                  </a:lnTo>
                  <a:lnTo>
                    <a:pt x="10656875" y="890930"/>
                  </a:lnTo>
                  <a:lnTo>
                    <a:pt x="10606443" y="890930"/>
                  </a:lnTo>
                  <a:lnTo>
                    <a:pt x="10606443" y="933602"/>
                  </a:lnTo>
                  <a:lnTo>
                    <a:pt x="10656875" y="933602"/>
                  </a:lnTo>
                  <a:lnTo>
                    <a:pt x="10656875" y="1237475"/>
                  </a:lnTo>
                  <a:lnTo>
                    <a:pt x="10711180" y="1237475"/>
                  </a:lnTo>
                  <a:lnTo>
                    <a:pt x="10711180" y="933602"/>
                  </a:lnTo>
                  <a:lnTo>
                    <a:pt x="10770667" y="933602"/>
                  </a:lnTo>
                  <a:lnTo>
                    <a:pt x="10770667" y="890930"/>
                  </a:lnTo>
                  <a:lnTo>
                    <a:pt x="10711180" y="890930"/>
                  </a:lnTo>
                  <a:lnTo>
                    <a:pt x="10711180" y="850201"/>
                  </a:lnTo>
                  <a:lnTo>
                    <a:pt x="10713364" y="834961"/>
                  </a:lnTo>
                  <a:lnTo>
                    <a:pt x="10719905" y="824750"/>
                  </a:lnTo>
                  <a:lnTo>
                    <a:pt x="10730814" y="819023"/>
                  </a:lnTo>
                  <a:lnTo>
                    <a:pt x="10746092" y="817232"/>
                  </a:lnTo>
                  <a:lnTo>
                    <a:pt x="10771315" y="817232"/>
                  </a:lnTo>
                  <a:lnTo>
                    <a:pt x="10771315" y="770674"/>
                  </a:lnTo>
                  <a:close/>
                </a:path>
                <a:path w="12861290" h="1247140">
                  <a:moveTo>
                    <a:pt x="11030242" y="0"/>
                  </a:moveTo>
                  <a:lnTo>
                    <a:pt x="10979163" y="0"/>
                  </a:lnTo>
                  <a:lnTo>
                    <a:pt x="10979163" y="288366"/>
                  </a:lnTo>
                  <a:lnTo>
                    <a:pt x="10976610" y="343128"/>
                  </a:lnTo>
                  <a:lnTo>
                    <a:pt x="10966552" y="386067"/>
                  </a:lnTo>
                  <a:lnTo>
                    <a:pt x="10945343" y="414108"/>
                  </a:lnTo>
                  <a:lnTo>
                    <a:pt x="10909338" y="424129"/>
                  </a:lnTo>
                  <a:lnTo>
                    <a:pt x="10878439" y="414553"/>
                  </a:lnTo>
                  <a:lnTo>
                    <a:pt x="10858983" y="387286"/>
                  </a:lnTo>
                  <a:lnTo>
                    <a:pt x="10848873" y="344500"/>
                  </a:lnTo>
                  <a:lnTo>
                    <a:pt x="10845978" y="288366"/>
                  </a:lnTo>
                  <a:lnTo>
                    <a:pt x="10848873" y="232244"/>
                  </a:lnTo>
                  <a:lnTo>
                    <a:pt x="10858983" y="189445"/>
                  </a:lnTo>
                  <a:lnTo>
                    <a:pt x="10878439" y="162179"/>
                  </a:lnTo>
                  <a:lnTo>
                    <a:pt x="10909338" y="152590"/>
                  </a:lnTo>
                  <a:lnTo>
                    <a:pt x="10945063" y="164350"/>
                  </a:lnTo>
                  <a:lnTo>
                    <a:pt x="10966310" y="195262"/>
                  </a:lnTo>
                  <a:lnTo>
                    <a:pt x="10976521" y="238785"/>
                  </a:lnTo>
                  <a:lnTo>
                    <a:pt x="10979163" y="288366"/>
                  </a:lnTo>
                  <a:lnTo>
                    <a:pt x="10979163" y="0"/>
                  </a:lnTo>
                  <a:lnTo>
                    <a:pt x="10975924" y="0"/>
                  </a:lnTo>
                  <a:lnTo>
                    <a:pt x="10975924" y="154533"/>
                  </a:lnTo>
                  <a:lnTo>
                    <a:pt x="10974629" y="154533"/>
                  </a:lnTo>
                  <a:lnTo>
                    <a:pt x="10973410" y="152590"/>
                  </a:lnTo>
                  <a:lnTo>
                    <a:pt x="10961891" y="134137"/>
                  </a:lnTo>
                  <a:lnTo>
                    <a:pt x="10943514" y="118897"/>
                  </a:lnTo>
                  <a:lnTo>
                    <a:pt x="10921632" y="109347"/>
                  </a:lnTo>
                  <a:lnTo>
                    <a:pt x="10898340" y="106032"/>
                  </a:lnTo>
                  <a:lnTo>
                    <a:pt x="10856125" y="114515"/>
                  </a:lnTo>
                  <a:lnTo>
                    <a:pt x="10806862" y="170053"/>
                  </a:lnTo>
                  <a:lnTo>
                    <a:pt x="10795572" y="208915"/>
                  </a:lnTo>
                  <a:lnTo>
                    <a:pt x="10790352" y="249720"/>
                  </a:lnTo>
                  <a:lnTo>
                    <a:pt x="10789082" y="288366"/>
                  </a:lnTo>
                  <a:lnTo>
                    <a:pt x="10792968" y="349034"/>
                  </a:lnTo>
                  <a:lnTo>
                    <a:pt x="10805262" y="399465"/>
                  </a:lnTo>
                  <a:lnTo>
                    <a:pt x="10826928" y="437794"/>
                  </a:lnTo>
                  <a:lnTo>
                    <a:pt x="10858919" y="462153"/>
                  </a:lnTo>
                  <a:lnTo>
                    <a:pt x="10902226" y="470687"/>
                  </a:lnTo>
                  <a:lnTo>
                    <a:pt x="10928756" y="466242"/>
                  </a:lnTo>
                  <a:lnTo>
                    <a:pt x="10951108" y="454520"/>
                  </a:lnTo>
                  <a:lnTo>
                    <a:pt x="10967771" y="437959"/>
                  </a:lnTo>
                  <a:lnTo>
                    <a:pt x="10974642" y="424129"/>
                  </a:lnTo>
                  <a:lnTo>
                    <a:pt x="10977220" y="418960"/>
                  </a:lnTo>
                  <a:lnTo>
                    <a:pt x="10978515" y="418960"/>
                  </a:lnTo>
                  <a:lnTo>
                    <a:pt x="10978515" y="461632"/>
                  </a:lnTo>
                  <a:lnTo>
                    <a:pt x="11030242" y="461632"/>
                  </a:lnTo>
                  <a:lnTo>
                    <a:pt x="11030242" y="418960"/>
                  </a:lnTo>
                  <a:lnTo>
                    <a:pt x="11030242" y="154533"/>
                  </a:lnTo>
                  <a:lnTo>
                    <a:pt x="11030242" y="0"/>
                  </a:lnTo>
                  <a:close/>
                </a:path>
                <a:path w="12861290" h="1247140">
                  <a:moveTo>
                    <a:pt x="11051248" y="1199324"/>
                  </a:moveTo>
                  <a:lnTo>
                    <a:pt x="11048670" y="1201267"/>
                  </a:lnTo>
                  <a:lnTo>
                    <a:pt x="11045431" y="1202563"/>
                  </a:lnTo>
                  <a:lnTo>
                    <a:pt x="11038319" y="1202563"/>
                  </a:lnTo>
                  <a:lnTo>
                    <a:pt x="11028324" y="1200315"/>
                  </a:lnTo>
                  <a:lnTo>
                    <a:pt x="11025416" y="1196746"/>
                  </a:lnTo>
                  <a:lnTo>
                    <a:pt x="11023371" y="1194244"/>
                  </a:lnTo>
                  <a:lnTo>
                    <a:pt x="11021682" y="1185392"/>
                  </a:lnTo>
                  <a:lnTo>
                    <a:pt x="11021517" y="1174762"/>
                  </a:lnTo>
                  <a:lnTo>
                    <a:pt x="11021517" y="1048689"/>
                  </a:lnTo>
                  <a:lnTo>
                    <a:pt x="11021517" y="981443"/>
                  </a:lnTo>
                  <a:lnTo>
                    <a:pt x="11019866" y="950620"/>
                  </a:lnTo>
                  <a:lnTo>
                    <a:pt x="11010633" y="924547"/>
                  </a:lnTo>
                  <a:lnTo>
                    <a:pt x="11008347" y="918083"/>
                  </a:lnTo>
                  <a:lnTo>
                    <a:pt x="10977055" y="892352"/>
                  </a:lnTo>
                  <a:lnTo>
                    <a:pt x="10916133" y="881875"/>
                  </a:lnTo>
                  <a:lnTo>
                    <a:pt x="10863034" y="888657"/>
                  </a:lnTo>
                  <a:lnTo>
                    <a:pt x="10826902" y="909434"/>
                  </a:lnTo>
                  <a:lnTo>
                    <a:pt x="10806290" y="944892"/>
                  </a:lnTo>
                  <a:lnTo>
                    <a:pt x="10799750" y="995667"/>
                  </a:lnTo>
                  <a:lnTo>
                    <a:pt x="10854055" y="995667"/>
                  </a:lnTo>
                  <a:lnTo>
                    <a:pt x="10854055" y="992441"/>
                  </a:lnTo>
                  <a:lnTo>
                    <a:pt x="10854982" y="976388"/>
                  </a:lnTo>
                  <a:lnTo>
                    <a:pt x="10861485" y="953655"/>
                  </a:lnTo>
                  <a:lnTo>
                    <a:pt x="10879150" y="933348"/>
                  </a:lnTo>
                  <a:lnTo>
                    <a:pt x="10913542" y="924547"/>
                  </a:lnTo>
                  <a:lnTo>
                    <a:pt x="10937507" y="927900"/>
                  </a:lnTo>
                  <a:lnTo>
                    <a:pt x="10954918" y="937729"/>
                  </a:lnTo>
                  <a:lnTo>
                    <a:pt x="10965548" y="953744"/>
                  </a:lnTo>
                  <a:lnTo>
                    <a:pt x="10969142" y="975626"/>
                  </a:lnTo>
                  <a:lnTo>
                    <a:pt x="10968609" y="994092"/>
                  </a:lnTo>
                  <a:lnTo>
                    <a:pt x="10967199" y="998778"/>
                  </a:lnTo>
                  <a:lnTo>
                    <a:pt x="10967199" y="1048689"/>
                  </a:lnTo>
                  <a:lnTo>
                    <a:pt x="10967199" y="1137907"/>
                  </a:lnTo>
                  <a:lnTo>
                    <a:pt x="10961383" y="1163497"/>
                  </a:lnTo>
                  <a:lnTo>
                    <a:pt x="10945863" y="1184465"/>
                  </a:lnTo>
                  <a:lnTo>
                    <a:pt x="10923562" y="1198651"/>
                  </a:lnTo>
                  <a:lnTo>
                    <a:pt x="10897375" y="1203858"/>
                  </a:lnTo>
                  <a:lnTo>
                    <a:pt x="10874146" y="1199565"/>
                  </a:lnTo>
                  <a:lnTo>
                    <a:pt x="10858983" y="1187450"/>
                  </a:lnTo>
                  <a:lnTo>
                    <a:pt x="10850728" y="1168679"/>
                  </a:lnTo>
                  <a:lnTo>
                    <a:pt x="10848238" y="1144371"/>
                  </a:lnTo>
                  <a:lnTo>
                    <a:pt x="10849928" y="1124521"/>
                  </a:lnTo>
                  <a:lnTo>
                    <a:pt x="10874743" y="1089418"/>
                  </a:lnTo>
                  <a:lnTo>
                    <a:pt x="10922178" y="1071003"/>
                  </a:lnTo>
                  <a:lnTo>
                    <a:pt x="10947210" y="1061783"/>
                  </a:lnTo>
                  <a:lnTo>
                    <a:pt x="10967199" y="1048689"/>
                  </a:lnTo>
                  <a:lnTo>
                    <a:pt x="10967199" y="998778"/>
                  </a:lnTo>
                  <a:lnTo>
                    <a:pt x="10964456" y="1007872"/>
                  </a:lnTo>
                  <a:lnTo>
                    <a:pt x="10952772" y="1018641"/>
                  </a:lnTo>
                  <a:lnTo>
                    <a:pt x="10929709" y="1028001"/>
                  </a:lnTo>
                  <a:lnTo>
                    <a:pt x="10856646" y="1049985"/>
                  </a:lnTo>
                  <a:lnTo>
                    <a:pt x="10827614" y="1063764"/>
                  </a:lnTo>
                  <a:lnTo>
                    <a:pt x="10807256" y="1084491"/>
                  </a:lnTo>
                  <a:lnTo>
                    <a:pt x="10795267" y="1111897"/>
                  </a:lnTo>
                  <a:lnTo>
                    <a:pt x="10791342" y="1145667"/>
                  </a:lnTo>
                  <a:lnTo>
                    <a:pt x="10796994" y="1187615"/>
                  </a:lnTo>
                  <a:lnTo>
                    <a:pt x="10814291" y="1219377"/>
                  </a:lnTo>
                  <a:lnTo>
                    <a:pt x="10843717" y="1239507"/>
                  </a:lnTo>
                  <a:lnTo>
                    <a:pt x="10885742" y="1246530"/>
                  </a:lnTo>
                  <a:lnTo>
                    <a:pt x="10910227" y="1243126"/>
                  </a:lnTo>
                  <a:lnTo>
                    <a:pt x="10933265" y="1233284"/>
                  </a:lnTo>
                  <a:lnTo>
                    <a:pt x="10953382" y="1217625"/>
                  </a:lnTo>
                  <a:lnTo>
                    <a:pt x="10963770" y="1203858"/>
                  </a:lnTo>
                  <a:lnTo>
                    <a:pt x="10969142" y="1196746"/>
                  </a:lnTo>
                  <a:lnTo>
                    <a:pt x="10970438" y="1196746"/>
                  </a:lnTo>
                  <a:lnTo>
                    <a:pt x="10976115" y="1222540"/>
                  </a:lnTo>
                  <a:lnTo>
                    <a:pt x="10988218" y="1235773"/>
                  </a:lnTo>
                  <a:lnTo>
                    <a:pt x="11003712" y="1240663"/>
                  </a:lnTo>
                  <a:lnTo>
                    <a:pt x="11019574" y="1241348"/>
                  </a:lnTo>
                  <a:lnTo>
                    <a:pt x="11029607" y="1240942"/>
                  </a:lnTo>
                  <a:lnTo>
                    <a:pt x="11038802" y="1239989"/>
                  </a:lnTo>
                  <a:lnTo>
                    <a:pt x="11046295" y="1238910"/>
                  </a:lnTo>
                  <a:lnTo>
                    <a:pt x="11051248" y="1238123"/>
                  </a:lnTo>
                  <a:lnTo>
                    <a:pt x="11051248" y="1202563"/>
                  </a:lnTo>
                  <a:lnTo>
                    <a:pt x="11051248" y="1199324"/>
                  </a:lnTo>
                  <a:close/>
                </a:path>
                <a:path w="12861290" h="1247140">
                  <a:moveTo>
                    <a:pt x="11323434" y="991793"/>
                  </a:moveTo>
                  <a:lnTo>
                    <a:pt x="11314430" y="928433"/>
                  </a:lnTo>
                  <a:lnTo>
                    <a:pt x="11286071" y="893241"/>
                  </a:lnTo>
                  <a:lnTo>
                    <a:pt x="11234217" y="881875"/>
                  </a:lnTo>
                  <a:lnTo>
                    <a:pt x="11210087" y="885456"/>
                  </a:lnTo>
                  <a:lnTo>
                    <a:pt x="11186211" y="895464"/>
                  </a:lnTo>
                  <a:lnTo>
                    <a:pt x="11165484" y="910805"/>
                  </a:lnTo>
                  <a:lnTo>
                    <a:pt x="11150816" y="930376"/>
                  </a:lnTo>
                  <a:lnTo>
                    <a:pt x="11149521" y="930376"/>
                  </a:lnTo>
                  <a:lnTo>
                    <a:pt x="11149521" y="775843"/>
                  </a:lnTo>
                  <a:lnTo>
                    <a:pt x="11095203" y="775843"/>
                  </a:lnTo>
                  <a:lnTo>
                    <a:pt x="11095203" y="1237475"/>
                  </a:lnTo>
                  <a:lnTo>
                    <a:pt x="11149521" y="1237475"/>
                  </a:lnTo>
                  <a:lnTo>
                    <a:pt x="11149521" y="998258"/>
                  </a:lnTo>
                  <a:lnTo>
                    <a:pt x="11156137" y="966355"/>
                  </a:lnTo>
                  <a:lnTo>
                    <a:pt x="11172876" y="944676"/>
                  </a:lnTo>
                  <a:lnTo>
                    <a:pt x="11195063" y="932345"/>
                  </a:lnTo>
                  <a:lnTo>
                    <a:pt x="11206620" y="930376"/>
                  </a:lnTo>
                  <a:lnTo>
                    <a:pt x="11218050" y="928433"/>
                  </a:lnTo>
                  <a:lnTo>
                    <a:pt x="11246752" y="935621"/>
                  </a:lnTo>
                  <a:lnTo>
                    <a:pt x="11262017" y="953414"/>
                  </a:lnTo>
                  <a:lnTo>
                    <a:pt x="11268050" y="976172"/>
                  </a:lnTo>
                  <a:lnTo>
                    <a:pt x="11269129" y="998258"/>
                  </a:lnTo>
                  <a:lnTo>
                    <a:pt x="11269129" y="1237475"/>
                  </a:lnTo>
                  <a:lnTo>
                    <a:pt x="11323434" y="1237475"/>
                  </a:lnTo>
                  <a:lnTo>
                    <a:pt x="11323434" y="991793"/>
                  </a:lnTo>
                  <a:close/>
                </a:path>
                <a:path w="12861290" h="1247140">
                  <a:moveTo>
                    <a:pt x="11328933" y="272846"/>
                  </a:moveTo>
                  <a:lnTo>
                    <a:pt x="11328095" y="252158"/>
                  </a:lnTo>
                  <a:lnTo>
                    <a:pt x="11327079" y="226707"/>
                  </a:lnTo>
                  <a:lnTo>
                    <a:pt x="11318735" y="181737"/>
                  </a:lnTo>
                  <a:lnTo>
                    <a:pt x="11302479" y="148704"/>
                  </a:lnTo>
                  <a:lnTo>
                    <a:pt x="11299749" y="143154"/>
                  </a:lnTo>
                  <a:lnTo>
                    <a:pt x="11272037" y="121043"/>
                  </a:lnTo>
                  <a:lnTo>
                    <a:pt x="11272037" y="233400"/>
                  </a:lnTo>
                  <a:lnTo>
                    <a:pt x="11272037" y="252158"/>
                  </a:lnTo>
                  <a:lnTo>
                    <a:pt x="11148555" y="252158"/>
                  </a:lnTo>
                  <a:lnTo>
                    <a:pt x="11148555" y="239229"/>
                  </a:lnTo>
                  <a:lnTo>
                    <a:pt x="11150448" y="216357"/>
                  </a:lnTo>
                  <a:lnTo>
                    <a:pt x="11158893" y="186207"/>
                  </a:lnTo>
                  <a:lnTo>
                    <a:pt x="11178007" y="159943"/>
                  </a:lnTo>
                  <a:lnTo>
                    <a:pt x="11211916" y="148704"/>
                  </a:lnTo>
                  <a:lnTo>
                    <a:pt x="11241761" y="156489"/>
                  </a:lnTo>
                  <a:lnTo>
                    <a:pt x="11260163" y="176517"/>
                  </a:lnTo>
                  <a:lnTo>
                    <a:pt x="11269459" y="203809"/>
                  </a:lnTo>
                  <a:lnTo>
                    <a:pt x="11272037" y="233400"/>
                  </a:lnTo>
                  <a:lnTo>
                    <a:pt x="11272037" y="121043"/>
                  </a:lnTo>
                  <a:lnTo>
                    <a:pt x="11265967" y="116192"/>
                  </a:lnTo>
                  <a:lnTo>
                    <a:pt x="11213211" y="106032"/>
                  </a:lnTo>
                  <a:lnTo>
                    <a:pt x="11167021" y="113906"/>
                  </a:lnTo>
                  <a:lnTo>
                    <a:pt x="11133785" y="135369"/>
                  </a:lnTo>
                  <a:lnTo>
                    <a:pt x="11111459" y="167220"/>
                  </a:lnTo>
                  <a:lnTo>
                    <a:pt x="11098022" y="206235"/>
                  </a:lnTo>
                  <a:lnTo>
                    <a:pt x="11091456" y="249199"/>
                  </a:lnTo>
                  <a:lnTo>
                    <a:pt x="11089716" y="292887"/>
                  </a:lnTo>
                  <a:lnTo>
                    <a:pt x="11094034" y="357314"/>
                  </a:lnTo>
                  <a:lnTo>
                    <a:pt x="11107471" y="407149"/>
                  </a:lnTo>
                  <a:lnTo>
                    <a:pt x="11130775" y="442556"/>
                  </a:lnTo>
                  <a:lnTo>
                    <a:pt x="11164697" y="463689"/>
                  </a:lnTo>
                  <a:lnTo>
                    <a:pt x="11209973" y="470687"/>
                  </a:lnTo>
                  <a:lnTo>
                    <a:pt x="11268253" y="456679"/>
                  </a:lnTo>
                  <a:lnTo>
                    <a:pt x="11298580" y="428015"/>
                  </a:lnTo>
                  <a:lnTo>
                    <a:pt x="11303800" y="423087"/>
                  </a:lnTo>
                  <a:lnTo>
                    <a:pt x="11321529" y="382587"/>
                  </a:lnTo>
                  <a:lnTo>
                    <a:pt x="11326343" y="347840"/>
                  </a:lnTo>
                  <a:lnTo>
                    <a:pt x="11272037" y="347840"/>
                  </a:lnTo>
                  <a:lnTo>
                    <a:pt x="11270120" y="371551"/>
                  </a:lnTo>
                  <a:lnTo>
                    <a:pt x="11262017" y="397878"/>
                  </a:lnTo>
                  <a:lnTo>
                    <a:pt x="11244224" y="419227"/>
                  </a:lnTo>
                  <a:lnTo>
                    <a:pt x="11213211" y="428015"/>
                  </a:lnTo>
                  <a:lnTo>
                    <a:pt x="11174705" y="414756"/>
                  </a:lnTo>
                  <a:lnTo>
                    <a:pt x="11154931" y="381546"/>
                  </a:lnTo>
                  <a:lnTo>
                    <a:pt x="11147654" y="338289"/>
                  </a:lnTo>
                  <a:lnTo>
                    <a:pt x="11146612" y="294830"/>
                  </a:lnTo>
                  <a:lnTo>
                    <a:pt x="11328933" y="294830"/>
                  </a:lnTo>
                  <a:lnTo>
                    <a:pt x="11328933" y="272846"/>
                  </a:lnTo>
                  <a:close/>
                </a:path>
                <a:path w="12861290" h="1247140">
                  <a:moveTo>
                    <a:pt x="11549075" y="885761"/>
                  </a:moveTo>
                  <a:lnTo>
                    <a:pt x="11543906" y="883170"/>
                  </a:lnTo>
                  <a:lnTo>
                    <a:pt x="11536147" y="881875"/>
                  </a:lnTo>
                  <a:lnTo>
                    <a:pt x="11525148" y="881875"/>
                  </a:lnTo>
                  <a:lnTo>
                    <a:pt x="11498974" y="886739"/>
                  </a:lnTo>
                  <a:lnTo>
                    <a:pt x="11478679" y="899909"/>
                  </a:lnTo>
                  <a:lnTo>
                    <a:pt x="11462868" y="919251"/>
                  </a:lnTo>
                  <a:lnTo>
                    <a:pt x="11450155" y="942657"/>
                  </a:lnTo>
                  <a:lnTo>
                    <a:pt x="11448860" y="942657"/>
                  </a:lnTo>
                  <a:lnTo>
                    <a:pt x="11448860" y="890930"/>
                  </a:lnTo>
                  <a:lnTo>
                    <a:pt x="11394554" y="890930"/>
                  </a:lnTo>
                  <a:lnTo>
                    <a:pt x="11394554" y="1237475"/>
                  </a:lnTo>
                  <a:lnTo>
                    <a:pt x="11448860" y="1237475"/>
                  </a:lnTo>
                  <a:lnTo>
                    <a:pt x="11448860" y="1018298"/>
                  </a:lnTo>
                  <a:lnTo>
                    <a:pt x="11456149" y="981468"/>
                  </a:lnTo>
                  <a:lnTo>
                    <a:pt x="11474234" y="955916"/>
                  </a:lnTo>
                  <a:lnTo>
                    <a:pt x="11494859" y="942657"/>
                  </a:lnTo>
                  <a:lnTo>
                    <a:pt x="11497412" y="941031"/>
                  </a:lnTo>
                  <a:lnTo>
                    <a:pt x="11519980" y="936193"/>
                  </a:lnTo>
                  <a:lnTo>
                    <a:pt x="11531168" y="936510"/>
                  </a:lnTo>
                  <a:lnTo>
                    <a:pt x="11539131" y="937247"/>
                  </a:lnTo>
                  <a:lnTo>
                    <a:pt x="11549075" y="938771"/>
                  </a:lnTo>
                  <a:lnTo>
                    <a:pt x="11549075" y="936193"/>
                  </a:lnTo>
                  <a:lnTo>
                    <a:pt x="11549075" y="885761"/>
                  </a:lnTo>
                  <a:close/>
                </a:path>
                <a:path w="12861290" h="1247140">
                  <a:moveTo>
                    <a:pt x="11778920" y="215950"/>
                  </a:moveTo>
                  <a:lnTo>
                    <a:pt x="11777497" y="181330"/>
                  </a:lnTo>
                  <a:lnTo>
                    <a:pt x="11769496" y="152590"/>
                  </a:lnTo>
                  <a:lnTo>
                    <a:pt x="11767528" y="145478"/>
                  </a:lnTo>
                  <a:lnTo>
                    <a:pt x="11740452" y="117398"/>
                  </a:lnTo>
                  <a:lnTo>
                    <a:pt x="11687747" y="106032"/>
                  </a:lnTo>
                  <a:lnTo>
                    <a:pt x="11661826" y="110350"/>
                  </a:lnTo>
                  <a:lnTo>
                    <a:pt x="11638940" y="122123"/>
                  </a:lnTo>
                  <a:lnTo>
                    <a:pt x="11619929" y="139598"/>
                  </a:lnTo>
                  <a:lnTo>
                    <a:pt x="11605641" y="160997"/>
                  </a:lnTo>
                  <a:lnTo>
                    <a:pt x="11602098" y="152590"/>
                  </a:lnTo>
                  <a:lnTo>
                    <a:pt x="11595011" y="135775"/>
                  </a:lnTo>
                  <a:lnTo>
                    <a:pt x="11579301" y="118732"/>
                  </a:lnTo>
                  <a:lnTo>
                    <a:pt x="11558003" y="109080"/>
                  </a:lnTo>
                  <a:lnTo>
                    <a:pt x="11530648" y="106032"/>
                  </a:lnTo>
                  <a:lnTo>
                    <a:pt x="11505425" y="109359"/>
                  </a:lnTo>
                  <a:lnTo>
                    <a:pt x="11481587" y="119049"/>
                  </a:lnTo>
                  <a:lnTo>
                    <a:pt x="11461280" y="134683"/>
                  </a:lnTo>
                  <a:lnTo>
                    <a:pt x="11446599" y="155816"/>
                  </a:lnTo>
                  <a:lnTo>
                    <a:pt x="11445304" y="155816"/>
                  </a:lnTo>
                  <a:lnTo>
                    <a:pt x="11445304" y="115087"/>
                  </a:lnTo>
                  <a:lnTo>
                    <a:pt x="11393576" y="115087"/>
                  </a:lnTo>
                  <a:lnTo>
                    <a:pt x="11393576" y="461632"/>
                  </a:lnTo>
                  <a:lnTo>
                    <a:pt x="11447894" y="461632"/>
                  </a:lnTo>
                  <a:lnTo>
                    <a:pt x="11447894" y="222415"/>
                  </a:lnTo>
                  <a:lnTo>
                    <a:pt x="11454359" y="188595"/>
                  </a:lnTo>
                  <a:lnTo>
                    <a:pt x="11470513" y="167144"/>
                  </a:lnTo>
                  <a:lnTo>
                    <a:pt x="11491532" y="155867"/>
                  </a:lnTo>
                  <a:lnTo>
                    <a:pt x="11491836" y="155816"/>
                  </a:lnTo>
                  <a:lnTo>
                    <a:pt x="11512537" y="152590"/>
                  </a:lnTo>
                  <a:lnTo>
                    <a:pt x="11538636" y="159778"/>
                  </a:lnTo>
                  <a:lnTo>
                    <a:pt x="11552542" y="177571"/>
                  </a:lnTo>
                  <a:lnTo>
                    <a:pt x="11558092" y="200329"/>
                  </a:lnTo>
                  <a:lnTo>
                    <a:pt x="11559096" y="222415"/>
                  </a:lnTo>
                  <a:lnTo>
                    <a:pt x="11559096" y="461632"/>
                  </a:lnTo>
                  <a:lnTo>
                    <a:pt x="11613401" y="461632"/>
                  </a:lnTo>
                  <a:lnTo>
                    <a:pt x="11613401" y="222415"/>
                  </a:lnTo>
                  <a:lnTo>
                    <a:pt x="11619865" y="188595"/>
                  </a:lnTo>
                  <a:lnTo>
                    <a:pt x="11636032" y="167144"/>
                  </a:lnTo>
                  <a:lnTo>
                    <a:pt x="11647475" y="160997"/>
                  </a:lnTo>
                  <a:lnTo>
                    <a:pt x="11657038" y="155867"/>
                  </a:lnTo>
                  <a:lnTo>
                    <a:pt x="11678056" y="152590"/>
                  </a:lnTo>
                  <a:lnTo>
                    <a:pt x="11704155" y="159778"/>
                  </a:lnTo>
                  <a:lnTo>
                    <a:pt x="11718061" y="177571"/>
                  </a:lnTo>
                  <a:lnTo>
                    <a:pt x="11723599" y="200329"/>
                  </a:lnTo>
                  <a:lnTo>
                    <a:pt x="11724602" y="222415"/>
                  </a:lnTo>
                  <a:lnTo>
                    <a:pt x="11724602" y="461632"/>
                  </a:lnTo>
                  <a:lnTo>
                    <a:pt x="11778920" y="461632"/>
                  </a:lnTo>
                  <a:lnTo>
                    <a:pt x="11778920" y="215950"/>
                  </a:lnTo>
                  <a:close/>
                </a:path>
                <a:path w="12861290" h="1247140">
                  <a:moveTo>
                    <a:pt x="11813502" y="1048689"/>
                  </a:moveTo>
                  <a:lnTo>
                    <a:pt x="11812664" y="1028001"/>
                  </a:lnTo>
                  <a:lnTo>
                    <a:pt x="11811648" y="1002550"/>
                  </a:lnTo>
                  <a:lnTo>
                    <a:pt x="11803304" y="957580"/>
                  </a:lnTo>
                  <a:lnTo>
                    <a:pt x="11787048" y="924547"/>
                  </a:lnTo>
                  <a:lnTo>
                    <a:pt x="11784305" y="918997"/>
                  </a:lnTo>
                  <a:lnTo>
                    <a:pt x="11756606" y="896899"/>
                  </a:lnTo>
                  <a:lnTo>
                    <a:pt x="11756606" y="1009243"/>
                  </a:lnTo>
                  <a:lnTo>
                    <a:pt x="11756606" y="1028001"/>
                  </a:lnTo>
                  <a:lnTo>
                    <a:pt x="11633124" y="1028001"/>
                  </a:lnTo>
                  <a:lnTo>
                    <a:pt x="11633124" y="1015072"/>
                  </a:lnTo>
                  <a:lnTo>
                    <a:pt x="11635016" y="992200"/>
                  </a:lnTo>
                  <a:lnTo>
                    <a:pt x="11643462" y="962050"/>
                  </a:lnTo>
                  <a:lnTo>
                    <a:pt x="11662575" y="935786"/>
                  </a:lnTo>
                  <a:lnTo>
                    <a:pt x="11696484" y="924547"/>
                  </a:lnTo>
                  <a:lnTo>
                    <a:pt x="11726329" y="932332"/>
                  </a:lnTo>
                  <a:lnTo>
                    <a:pt x="11744731" y="952360"/>
                  </a:lnTo>
                  <a:lnTo>
                    <a:pt x="11754028" y="979652"/>
                  </a:lnTo>
                  <a:lnTo>
                    <a:pt x="11756606" y="1009243"/>
                  </a:lnTo>
                  <a:lnTo>
                    <a:pt x="11756606" y="896899"/>
                  </a:lnTo>
                  <a:lnTo>
                    <a:pt x="11750523" y="892035"/>
                  </a:lnTo>
                  <a:lnTo>
                    <a:pt x="11697767" y="881875"/>
                  </a:lnTo>
                  <a:lnTo>
                    <a:pt x="11651577" y="889749"/>
                  </a:lnTo>
                  <a:lnTo>
                    <a:pt x="11618341" y="911212"/>
                  </a:lnTo>
                  <a:lnTo>
                    <a:pt x="11596027" y="943063"/>
                  </a:lnTo>
                  <a:lnTo>
                    <a:pt x="11582591" y="982078"/>
                  </a:lnTo>
                  <a:lnTo>
                    <a:pt x="11576025" y="1025042"/>
                  </a:lnTo>
                  <a:lnTo>
                    <a:pt x="11574285" y="1068730"/>
                  </a:lnTo>
                  <a:lnTo>
                    <a:pt x="11578590" y="1133157"/>
                  </a:lnTo>
                  <a:lnTo>
                    <a:pt x="11592039" y="1182992"/>
                  </a:lnTo>
                  <a:lnTo>
                    <a:pt x="11615344" y="1218399"/>
                  </a:lnTo>
                  <a:lnTo>
                    <a:pt x="11649266" y="1239532"/>
                  </a:lnTo>
                  <a:lnTo>
                    <a:pt x="11694541" y="1246530"/>
                  </a:lnTo>
                  <a:lnTo>
                    <a:pt x="11752809" y="1232522"/>
                  </a:lnTo>
                  <a:lnTo>
                    <a:pt x="11783149" y="1203858"/>
                  </a:lnTo>
                  <a:lnTo>
                    <a:pt x="11788356" y="1198930"/>
                  </a:lnTo>
                  <a:lnTo>
                    <a:pt x="11806085" y="1158430"/>
                  </a:lnTo>
                  <a:lnTo>
                    <a:pt x="11810911" y="1123683"/>
                  </a:lnTo>
                  <a:lnTo>
                    <a:pt x="11756606" y="1123683"/>
                  </a:lnTo>
                  <a:lnTo>
                    <a:pt x="11754688" y="1147394"/>
                  </a:lnTo>
                  <a:lnTo>
                    <a:pt x="11746586" y="1173721"/>
                  </a:lnTo>
                  <a:lnTo>
                    <a:pt x="11728780" y="1195070"/>
                  </a:lnTo>
                  <a:lnTo>
                    <a:pt x="11697767" y="1203858"/>
                  </a:lnTo>
                  <a:lnTo>
                    <a:pt x="11659273" y="1190599"/>
                  </a:lnTo>
                  <a:lnTo>
                    <a:pt x="11639499" y="1157389"/>
                  </a:lnTo>
                  <a:lnTo>
                    <a:pt x="11632222" y="1114132"/>
                  </a:lnTo>
                  <a:lnTo>
                    <a:pt x="11631181" y="1070673"/>
                  </a:lnTo>
                  <a:lnTo>
                    <a:pt x="11813502" y="1070673"/>
                  </a:lnTo>
                  <a:lnTo>
                    <a:pt x="11813502" y="1048689"/>
                  </a:lnTo>
                  <a:close/>
                </a:path>
                <a:path w="12861290" h="1247140">
                  <a:moveTo>
                    <a:pt x="12101195" y="991793"/>
                  </a:moveTo>
                  <a:lnTo>
                    <a:pt x="12099773" y="957173"/>
                  </a:lnTo>
                  <a:lnTo>
                    <a:pt x="12091772" y="928433"/>
                  </a:lnTo>
                  <a:lnTo>
                    <a:pt x="12089803" y="921321"/>
                  </a:lnTo>
                  <a:lnTo>
                    <a:pt x="12062739" y="893241"/>
                  </a:lnTo>
                  <a:lnTo>
                    <a:pt x="12010034" y="881875"/>
                  </a:lnTo>
                  <a:lnTo>
                    <a:pt x="11984812" y="885202"/>
                  </a:lnTo>
                  <a:lnTo>
                    <a:pt x="11960974" y="894892"/>
                  </a:lnTo>
                  <a:lnTo>
                    <a:pt x="11940667" y="910526"/>
                  </a:lnTo>
                  <a:lnTo>
                    <a:pt x="11925986" y="931659"/>
                  </a:lnTo>
                  <a:lnTo>
                    <a:pt x="11924690" y="931659"/>
                  </a:lnTo>
                  <a:lnTo>
                    <a:pt x="11924690" y="890930"/>
                  </a:lnTo>
                  <a:lnTo>
                    <a:pt x="11872976" y="890930"/>
                  </a:lnTo>
                  <a:lnTo>
                    <a:pt x="11872976" y="1237475"/>
                  </a:lnTo>
                  <a:lnTo>
                    <a:pt x="11927281" y="1237475"/>
                  </a:lnTo>
                  <a:lnTo>
                    <a:pt x="11927281" y="998258"/>
                  </a:lnTo>
                  <a:lnTo>
                    <a:pt x="11933898" y="966355"/>
                  </a:lnTo>
                  <a:lnTo>
                    <a:pt x="11950637" y="944676"/>
                  </a:lnTo>
                  <a:lnTo>
                    <a:pt x="11972823" y="932345"/>
                  </a:lnTo>
                  <a:lnTo>
                    <a:pt x="11976849" y="931659"/>
                  </a:lnTo>
                  <a:lnTo>
                    <a:pt x="11995810" y="928433"/>
                  </a:lnTo>
                  <a:lnTo>
                    <a:pt x="12024512" y="935621"/>
                  </a:lnTo>
                  <a:lnTo>
                    <a:pt x="12039778" y="953414"/>
                  </a:lnTo>
                  <a:lnTo>
                    <a:pt x="12045810" y="976172"/>
                  </a:lnTo>
                  <a:lnTo>
                    <a:pt x="12046890" y="998258"/>
                  </a:lnTo>
                  <a:lnTo>
                    <a:pt x="12046890" y="1237475"/>
                  </a:lnTo>
                  <a:lnTo>
                    <a:pt x="12101195" y="1237475"/>
                  </a:lnTo>
                  <a:lnTo>
                    <a:pt x="12101195" y="991793"/>
                  </a:lnTo>
                  <a:close/>
                </a:path>
                <a:path w="12861290" h="1247140">
                  <a:moveTo>
                    <a:pt x="12302592" y="461632"/>
                  </a:moveTo>
                  <a:lnTo>
                    <a:pt x="12280773" y="420903"/>
                  </a:lnTo>
                  <a:lnTo>
                    <a:pt x="12274144" y="310337"/>
                  </a:lnTo>
                  <a:lnTo>
                    <a:pt x="12268581" y="282321"/>
                  </a:lnTo>
                  <a:lnTo>
                    <a:pt x="12255792" y="258787"/>
                  </a:lnTo>
                  <a:lnTo>
                    <a:pt x="12252566" y="256032"/>
                  </a:lnTo>
                  <a:lnTo>
                    <a:pt x="12235866" y="241795"/>
                  </a:lnTo>
                  <a:lnTo>
                    <a:pt x="12208840" y="233400"/>
                  </a:lnTo>
                  <a:lnTo>
                    <a:pt x="12208840" y="232117"/>
                  </a:lnTo>
                  <a:lnTo>
                    <a:pt x="12242597" y="215658"/>
                  </a:lnTo>
                  <a:lnTo>
                    <a:pt x="12247436" y="209486"/>
                  </a:lnTo>
                  <a:lnTo>
                    <a:pt x="12264530" y="187744"/>
                  </a:lnTo>
                  <a:lnTo>
                    <a:pt x="12276392" y="152920"/>
                  </a:lnTo>
                  <a:lnTo>
                    <a:pt x="12279960" y="115735"/>
                  </a:lnTo>
                  <a:lnTo>
                    <a:pt x="12271743" y="66840"/>
                  </a:lnTo>
                  <a:lnTo>
                    <a:pt x="12258624" y="46558"/>
                  </a:lnTo>
                  <a:lnTo>
                    <a:pt x="12248198" y="30480"/>
                  </a:lnTo>
                  <a:lnTo>
                    <a:pt x="12220486" y="13614"/>
                  </a:lnTo>
                  <a:lnTo>
                    <a:pt x="12220486" y="120256"/>
                  </a:lnTo>
                  <a:lnTo>
                    <a:pt x="12210364" y="172123"/>
                  </a:lnTo>
                  <a:lnTo>
                    <a:pt x="12185574" y="198577"/>
                  </a:lnTo>
                  <a:lnTo>
                    <a:pt x="12154472" y="208191"/>
                  </a:lnTo>
                  <a:lnTo>
                    <a:pt x="12125439" y="209486"/>
                  </a:lnTo>
                  <a:lnTo>
                    <a:pt x="12069191" y="209486"/>
                  </a:lnTo>
                  <a:lnTo>
                    <a:pt x="12069191" y="46558"/>
                  </a:lnTo>
                  <a:lnTo>
                    <a:pt x="12137073" y="46558"/>
                  </a:lnTo>
                  <a:lnTo>
                    <a:pt x="12172747" y="51625"/>
                  </a:lnTo>
                  <a:lnTo>
                    <a:pt x="12198909" y="66205"/>
                  </a:lnTo>
                  <a:lnTo>
                    <a:pt x="12215000" y="89382"/>
                  </a:lnTo>
                  <a:lnTo>
                    <a:pt x="12220486" y="120256"/>
                  </a:lnTo>
                  <a:lnTo>
                    <a:pt x="12220486" y="13614"/>
                  </a:lnTo>
                  <a:lnTo>
                    <a:pt x="12210961" y="7810"/>
                  </a:lnTo>
                  <a:lnTo>
                    <a:pt x="12161647" y="0"/>
                  </a:lnTo>
                  <a:lnTo>
                    <a:pt x="12012295" y="0"/>
                  </a:lnTo>
                  <a:lnTo>
                    <a:pt x="12012295" y="461632"/>
                  </a:lnTo>
                  <a:lnTo>
                    <a:pt x="12069191" y="461632"/>
                  </a:lnTo>
                  <a:lnTo>
                    <a:pt x="12069191" y="256032"/>
                  </a:lnTo>
                  <a:lnTo>
                    <a:pt x="12146128" y="256032"/>
                  </a:lnTo>
                  <a:lnTo>
                    <a:pt x="12189358" y="265899"/>
                  </a:lnTo>
                  <a:lnTo>
                    <a:pt x="12214657" y="323278"/>
                  </a:lnTo>
                  <a:lnTo>
                    <a:pt x="12218543" y="395033"/>
                  </a:lnTo>
                  <a:lnTo>
                    <a:pt x="12220334" y="413537"/>
                  </a:lnTo>
                  <a:lnTo>
                    <a:pt x="12223153" y="432943"/>
                  </a:lnTo>
                  <a:lnTo>
                    <a:pt x="12227547" y="450049"/>
                  </a:lnTo>
                  <a:lnTo>
                    <a:pt x="12234062" y="461632"/>
                  </a:lnTo>
                  <a:lnTo>
                    <a:pt x="12302592" y="461632"/>
                  </a:lnTo>
                  <a:close/>
                </a:path>
                <a:path w="12861290" h="1247140">
                  <a:moveTo>
                    <a:pt x="12589002" y="423481"/>
                  </a:moveTo>
                  <a:lnTo>
                    <a:pt x="12586424" y="425424"/>
                  </a:lnTo>
                  <a:lnTo>
                    <a:pt x="12583185" y="426720"/>
                  </a:lnTo>
                  <a:lnTo>
                    <a:pt x="12576073" y="426720"/>
                  </a:lnTo>
                  <a:lnTo>
                    <a:pt x="12559271" y="398919"/>
                  </a:lnTo>
                  <a:lnTo>
                    <a:pt x="12559271" y="272846"/>
                  </a:lnTo>
                  <a:lnTo>
                    <a:pt x="12559271" y="205600"/>
                  </a:lnTo>
                  <a:lnTo>
                    <a:pt x="12557620" y="174777"/>
                  </a:lnTo>
                  <a:lnTo>
                    <a:pt x="12548387" y="148704"/>
                  </a:lnTo>
                  <a:lnTo>
                    <a:pt x="12546101" y="142240"/>
                  </a:lnTo>
                  <a:lnTo>
                    <a:pt x="12514809" y="116509"/>
                  </a:lnTo>
                  <a:lnTo>
                    <a:pt x="12453874" y="106032"/>
                  </a:lnTo>
                  <a:lnTo>
                    <a:pt x="12400775" y="112814"/>
                  </a:lnTo>
                  <a:lnTo>
                    <a:pt x="12364657" y="133591"/>
                  </a:lnTo>
                  <a:lnTo>
                    <a:pt x="12344044" y="169049"/>
                  </a:lnTo>
                  <a:lnTo>
                    <a:pt x="12337504" y="219824"/>
                  </a:lnTo>
                  <a:lnTo>
                    <a:pt x="12391809" y="219824"/>
                  </a:lnTo>
                  <a:lnTo>
                    <a:pt x="12391809" y="216598"/>
                  </a:lnTo>
                  <a:lnTo>
                    <a:pt x="12392736" y="200545"/>
                  </a:lnTo>
                  <a:lnTo>
                    <a:pt x="12399239" y="177812"/>
                  </a:lnTo>
                  <a:lnTo>
                    <a:pt x="12416904" y="157505"/>
                  </a:lnTo>
                  <a:lnTo>
                    <a:pt x="12451296" y="148704"/>
                  </a:lnTo>
                  <a:lnTo>
                    <a:pt x="12475261" y="152057"/>
                  </a:lnTo>
                  <a:lnTo>
                    <a:pt x="12492673" y="161886"/>
                  </a:lnTo>
                  <a:lnTo>
                    <a:pt x="12503302" y="177901"/>
                  </a:lnTo>
                  <a:lnTo>
                    <a:pt x="12506897" y="199783"/>
                  </a:lnTo>
                  <a:lnTo>
                    <a:pt x="12506376" y="218249"/>
                  </a:lnTo>
                  <a:lnTo>
                    <a:pt x="12504953" y="222961"/>
                  </a:lnTo>
                  <a:lnTo>
                    <a:pt x="12504953" y="272846"/>
                  </a:lnTo>
                  <a:lnTo>
                    <a:pt x="12504953" y="362064"/>
                  </a:lnTo>
                  <a:lnTo>
                    <a:pt x="12499137" y="387654"/>
                  </a:lnTo>
                  <a:lnTo>
                    <a:pt x="12483617" y="408622"/>
                  </a:lnTo>
                  <a:lnTo>
                    <a:pt x="12461316" y="422808"/>
                  </a:lnTo>
                  <a:lnTo>
                    <a:pt x="12435129" y="428015"/>
                  </a:lnTo>
                  <a:lnTo>
                    <a:pt x="12411901" y="423722"/>
                  </a:lnTo>
                  <a:lnTo>
                    <a:pt x="12396737" y="411607"/>
                  </a:lnTo>
                  <a:lnTo>
                    <a:pt x="12388482" y="392836"/>
                  </a:lnTo>
                  <a:lnTo>
                    <a:pt x="12385993" y="368528"/>
                  </a:lnTo>
                  <a:lnTo>
                    <a:pt x="12387682" y="348665"/>
                  </a:lnTo>
                  <a:lnTo>
                    <a:pt x="12412497" y="313575"/>
                  </a:lnTo>
                  <a:lnTo>
                    <a:pt x="12459945" y="295160"/>
                  </a:lnTo>
                  <a:lnTo>
                    <a:pt x="12484964" y="285940"/>
                  </a:lnTo>
                  <a:lnTo>
                    <a:pt x="12504953" y="272846"/>
                  </a:lnTo>
                  <a:lnTo>
                    <a:pt x="12504953" y="222961"/>
                  </a:lnTo>
                  <a:lnTo>
                    <a:pt x="12502210" y="232029"/>
                  </a:lnTo>
                  <a:lnTo>
                    <a:pt x="12490526" y="242798"/>
                  </a:lnTo>
                  <a:lnTo>
                    <a:pt x="12467463" y="252158"/>
                  </a:lnTo>
                  <a:lnTo>
                    <a:pt x="12394400" y="274142"/>
                  </a:lnTo>
                  <a:lnTo>
                    <a:pt x="12365368" y="287921"/>
                  </a:lnTo>
                  <a:lnTo>
                    <a:pt x="12345022" y="308648"/>
                  </a:lnTo>
                  <a:lnTo>
                    <a:pt x="12333021" y="336054"/>
                  </a:lnTo>
                  <a:lnTo>
                    <a:pt x="12329097" y="369824"/>
                  </a:lnTo>
                  <a:lnTo>
                    <a:pt x="12334748" y="411772"/>
                  </a:lnTo>
                  <a:lnTo>
                    <a:pt x="12352045" y="443534"/>
                  </a:lnTo>
                  <a:lnTo>
                    <a:pt x="12381471" y="463664"/>
                  </a:lnTo>
                  <a:lnTo>
                    <a:pt x="12423496" y="470687"/>
                  </a:lnTo>
                  <a:lnTo>
                    <a:pt x="12447981" y="467283"/>
                  </a:lnTo>
                  <a:lnTo>
                    <a:pt x="12471006" y="457441"/>
                  </a:lnTo>
                  <a:lnTo>
                    <a:pt x="12491136" y="441782"/>
                  </a:lnTo>
                  <a:lnTo>
                    <a:pt x="12501524" y="428015"/>
                  </a:lnTo>
                  <a:lnTo>
                    <a:pt x="12506897" y="420903"/>
                  </a:lnTo>
                  <a:lnTo>
                    <a:pt x="12508192" y="420903"/>
                  </a:lnTo>
                  <a:lnTo>
                    <a:pt x="12513869" y="446697"/>
                  </a:lnTo>
                  <a:lnTo>
                    <a:pt x="12525972" y="459930"/>
                  </a:lnTo>
                  <a:lnTo>
                    <a:pt x="12541466" y="464820"/>
                  </a:lnTo>
                  <a:lnTo>
                    <a:pt x="12557328" y="465505"/>
                  </a:lnTo>
                  <a:lnTo>
                    <a:pt x="12567374" y="465099"/>
                  </a:lnTo>
                  <a:lnTo>
                    <a:pt x="12576556" y="464146"/>
                  </a:lnTo>
                  <a:lnTo>
                    <a:pt x="12584049" y="463067"/>
                  </a:lnTo>
                  <a:lnTo>
                    <a:pt x="12589002" y="462280"/>
                  </a:lnTo>
                  <a:lnTo>
                    <a:pt x="12589002" y="426720"/>
                  </a:lnTo>
                  <a:lnTo>
                    <a:pt x="12589002" y="423481"/>
                  </a:lnTo>
                  <a:close/>
                </a:path>
                <a:path w="12861290" h="1247140">
                  <a:moveTo>
                    <a:pt x="12861189" y="0"/>
                  </a:moveTo>
                  <a:lnTo>
                    <a:pt x="12810109" y="0"/>
                  </a:lnTo>
                  <a:lnTo>
                    <a:pt x="12810109" y="288366"/>
                  </a:lnTo>
                  <a:lnTo>
                    <a:pt x="12807569" y="343128"/>
                  </a:lnTo>
                  <a:lnTo>
                    <a:pt x="12797498" y="386067"/>
                  </a:lnTo>
                  <a:lnTo>
                    <a:pt x="12776289" y="414108"/>
                  </a:lnTo>
                  <a:lnTo>
                    <a:pt x="12740285" y="424129"/>
                  </a:lnTo>
                  <a:lnTo>
                    <a:pt x="12709385" y="414553"/>
                  </a:lnTo>
                  <a:lnTo>
                    <a:pt x="12689929" y="387286"/>
                  </a:lnTo>
                  <a:lnTo>
                    <a:pt x="12679820" y="344500"/>
                  </a:lnTo>
                  <a:lnTo>
                    <a:pt x="12676924" y="288366"/>
                  </a:lnTo>
                  <a:lnTo>
                    <a:pt x="12679820" y="232244"/>
                  </a:lnTo>
                  <a:lnTo>
                    <a:pt x="12689929" y="189445"/>
                  </a:lnTo>
                  <a:lnTo>
                    <a:pt x="12709385" y="162179"/>
                  </a:lnTo>
                  <a:lnTo>
                    <a:pt x="12740285" y="152590"/>
                  </a:lnTo>
                  <a:lnTo>
                    <a:pt x="12776022" y="164350"/>
                  </a:lnTo>
                  <a:lnTo>
                    <a:pt x="12797257" y="195262"/>
                  </a:lnTo>
                  <a:lnTo>
                    <a:pt x="12807468" y="238785"/>
                  </a:lnTo>
                  <a:lnTo>
                    <a:pt x="12810109" y="288366"/>
                  </a:lnTo>
                  <a:lnTo>
                    <a:pt x="12810109" y="0"/>
                  </a:lnTo>
                  <a:lnTo>
                    <a:pt x="12806883" y="0"/>
                  </a:lnTo>
                  <a:lnTo>
                    <a:pt x="12806883" y="154533"/>
                  </a:lnTo>
                  <a:lnTo>
                    <a:pt x="12805588" y="154533"/>
                  </a:lnTo>
                  <a:lnTo>
                    <a:pt x="12804369" y="152590"/>
                  </a:lnTo>
                  <a:lnTo>
                    <a:pt x="12792850" y="134137"/>
                  </a:lnTo>
                  <a:lnTo>
                    <a:pt x="12774473" y="118897"/>
                  </a:lnTo>
                  <a:lnTo>
                    <a:pt x="12752578" y="109347"/>
                  </a:lnTo>
                  <a:lnTo>
                    <a:pt x="12729299" y="106032"/>
                  </a:lnTo>
                  <a:lnTo>
                    <a:pt x="12687084" y="114515"/>
                  </a:lnTo>
                  <a:lnTo>
                    <a:pt x="12637808" y="170053"/>
                  </a:lnTo>
                  <a:lnTo>
                    <a:pt x="12626518" y="208915"/>
                  </a:lnTo>
                  <a:lnTo>
                    <a:pt x="12621298" y="249720"/>
                  </a:lnTo>
                  <a:lnTo>
                    <a:pt x="12620028" y="288366"/>
                  </a:lnTo>
                  <a:lnTo>
                    <a:pt x="12623914" y="349034"/>
                  </a:lnTo>
                  <a:lnTo>
                    <a:pt x="12636208" y="399465"/>
                  </a:lnTo>
                  <a:lnTo>
                    <a:pt x="12657874" y="437794"/>
                  </a:lnTo>
                  <a:lnTo>
                    <a:pt x="12689878" y="462153"/>
                  </a:lnTo>
                  <a:lnTo>
                    <a:pt x="12733173" y="470687"/>
                  </a:lnTo>
                  <a:lnTo>
                    <a:pt x="12759716" y="466242"/>
                  </a:lnTo>
                  <a:lnTo>
                    <a:pt x="12782068" y="454520"/>
                  </a:lnTo>
                  <a:lnTo>
                    <a:pt x="12798717" y="437959"/>
                  </a:lnTo>
                  <a:lnTo>
                    <a:pt x="12805588" y="424129"/>
                  </a:lnTo>
                  <a:lnTo>
                    <a:pt x="12808166" y="418960"/>
                  </a:lnTo>
                  <a:lnTo>
                    <a:pt x="12809461" y="418960"/>
                  </a:lnTo>
                  <a:lnTo>
                    <a:pt x="12809461" y="461632"/>
                  </a:lnTo>
                  <a:lnTo>
                    <a:pt x="12861189" y="461632"/>
                  </a:lnTo>
                  <a:lnTo>
                    <a:pt x="12861189" y="418960"/>
                  </a:lnTo>
                  <a:lnTo>
                    <a:pt x="12861189" y="154533"/>
                  </a:lnTo>
                  <a:lnTo>
                    <a:pt x="128611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5602" y="1599956"/>
              <a:ext cx="9106154" cy="6160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31639" y="771535"/>
              <a:ext cx="3653154" cy="508634"/>
            </a:xfrm>
            <a:custGeom>
              <a:avLst/>
              <a:gdLst/>
              <a:ahLst/>
              <a:cxnLst/>
              <a:rect l="l" t="t" r="r" b="b"/>
              <a:pathLst>
                <a:path w="3653154" h="508634">
                  <a:moveTo>
                    <a:pt x="80327" y="0"/>
                  </a:moveTo>
                  <a:lnTo>
                    <a:pt x="0" y="0"/>
                  </a:lnTo>
                  <a:lnTo>
                    <a:pt x="96392" y="498728"/>
                  </a:lnTo>
                  <a:lnTo>
                    <a:pt x="188594" y="498728"/>
                  </a:lnTo>
                  <a:lnTo>
                    <a:pt x="207380" y="387667"/>
                  </a:lnTo>
                  <a:lnTo>
                    <a:pt x="145986" y="387667"/>
                  </a:lnTo>
                  <a:lnTo>
                    <a:pt x="80327" y="0"/>
                  </a:lnTo>
                  <a:close/>
                </a:path>
                <a:path w="3653154" h="508634">
                  <a:moveTo>
                    <a:pt x="318012" y="122935"/>
                  </a:moveTo>
                  <a:lnTo>
                    <a:pt x="253555" y="122935"/>
                  </a:lnTo>
                  <a:lnTo>
                    <a:pt x="317817" y="498728"/>
                  </a:lnTo>
                  <a:lnTo>
                    <a:pt x="410019" y="498728"/>
                  </a:lnTo>
                  <a:lnTo>
                    <a:pt x="431690" y="389762"/>
                  </a:lnTo>
                  <a:lnTo>
                    <a:pt x="363918" y="389762"/>
                  </a:lnTo>
                  <a:lnTo>
                    <a:pt x="318012" y="122935"/>
                  </a:lnTo>
                  <a:close/>
                </a:path>
                <a:path w="3653154" h="508634">
                  <a:moveTo>
                    <a:pt x="509206" y="0"/>
                  </a:moveTo>
                  <a:lnTo>
                    <a:pt x="430275" y="0"/>
                  </a:lnTo>
                  <a:lnTo>
                    <a:pt x="365315" y="389762"/>
                  </a:lnTo>
                  <a:lnTo>
                    <a:pt x="431690" y="389762"/>
                  </a:lnTo>
                  <a:lnTo>
                    <a:pt x="509206" y="0"/>
                  </a:lnTo>
                  <a:close/>
                </a:path>
                <a:path w="3653154" h="508634">
                  <a:moveTo>
                    <a:pt x="296862" y="0"/>
                  </a:moveTo>
                  <a:lnTo>
                    <a:pt x="213042" y="0"/>
                  </a:lnTo>
                  <a:lnTo>
                    <a:pt x="147383" y="387667"/>
                  </a:lnTo>
                  <a:lnTo>
                    <a:pt x="207380" y="387667"/>
                  </a:lnTo>
                  <a:lnTo>
                    <a:pt x="252158" y="122935"/>
                  </a:lnTo>
                  <a:lnTo>
                    <a:pt x="318012" y="122935"/>
                  </a:lnTo>
                  <a:lnTo>
                    <a:pt x="296862" y="0"/>
                  </a:lnTo>
                  <a:close/>
                </a:path>
                <a:path w="3653154" h="508634">
                  <a:moveTo>
                    <a:pt x="774801" y="164845"/>
                  </a:moveTo>
                  <a:lnTo>
                    <a:pt x="660780" y="164845"/>
                  </a:lnTo>
                  <a:lnTo>
                    <a:pt x="685654" y="168764"/>
                  </a:lnTo>
                  <a:lnTo>
                    <a:pt x="701555" y="179951"/>
                  </a:lnTo>
                  <a:lnTo>
                    <a:pt x="709992" y="197555"/>
                  </a:lnTo>
                  <a:lnTo>
                    <a:pt x="712469" y="220725"/>
                  </a:lnTo>
                  <a:lnTo>
                    <a:pt x="709424" y="241026"/>
                  </a:lnTo>
                  <a:lnTo>
                    <a:pt x="700682" y="254253"/>
                  </a:lnTo>
                  <a:lnTo>
                    <a:pt x="686832" y="262766"/>
                  </a:lnTo>
                  <a:lnTo>
                    <a:pt x="668464" y="268922"/>
                  </a:lnTo>
                  <a:lnTo>
                    <a:pt x="609790" y="284987"/>
                  </a:lnTo>
                  <a:lnTo>
                    <a:pt x="574930" y="298717"/>
                  </a:lnTo>
                  <a:lnTo>
                    <a:pt x="547274" y="318865"/>
                  </a:lnTo>
                  <a:lnTo>
                    <a:pt x="529048" y="351585"/>
                  </a:lnTo>
                  <a:lnTo>
                    <a:pt x="522477" y="403034"/>
                  </a:lnTo>
                  <a:lnTo>
                    <a:pt x="529211" y="450161"/>
                  </a:lnTo>
                  <a:lnTo>
                    <a:pt x="548584" y="483012"/>
                  </a:lnTo>
                  <a:lnTo>
                    <a:pt x="579351" y="502243"/>
                  </a:lnTo>
                  <a:lnTo>
                    <a:pt x="620267" y="508507"/>
                  </a:lnTo>
                  <a:lnTo>
                    <a:pt x="650903" y="505091"/>
                  </a:lnTo>
                  <a:lnTo>
                    <a:pt x="676235" y="494799"/>
                  </a:lnTo>
                  <a:lnTo>
                    <a:pt x="696982" y="477566"/>
                  </a:lnTo>
                  <a:lnTo>
                    <a:pt x="713866" y="453326"/>
                  </a:lnTo>
                  <a:lnTo>
                    <a:pt x="815847" y="453326"/>
                  </a:lnTo>
                  <a:lnTo>
                    <a:pt x="815847" y="452627"/>
                  </a:lnTo>
                  <a:lnTo>
                    <a:pt x="644715" y="452627"/>
                  </a:lnTo>
                  <a:lnTo>
                    <a:pt x="624142" y="448207"/>
                  </a:lnTo>
                  <a:lnTo>
                    <a:pt x="609528" y="436125"/>
                  </a:lnTo>
                  <a:lnTo>
                    <a:pt x="600808" y="418150"/>
                  </a:lnTo>
                  <a:lnTo>
                    <a:pt x="597915" y="396049"/>
                  </a:lnTo>
                  <a:lnTo>
                    <a:pt x="599673" y="376240"/>
                  </a:lnTo>
                  <a:lnTo>
                    <a:pt x="628649" y="335279"/>
                  </a:lnTo>
                  <a:lnTo>
                    <a:pt x="671345" y="319389"/>
                  </a:lnTo>
                  <a:lnTo>
                    <a:pt x="693774" y="310723"/>
                  </a:lnTo>
                  <a:lnTo>
                    <a:pt x="712469" y="300354"/>
                  </a:lnTo>
                  <a:lnTo>
                    <a:pt x="783716" y="300354"/>
                  </a:lnTo>
                  <a:lnTo>
                    <a:pt x="783716" y="205358"/>
                  </a:lnTo>
                  <a:lnTo>
                    <a:pt x="774801" y="164845"/>
                  </a:lnTo>
                  <a:close/>
                </a:path>
                <a:path w="3653154" h="508634">
                  <a:moveTo>
                    <a:pt x="815847" y="453326"/>
                  </a:moveTo>
                  <a:lnTo>
                    <a:pt x="715263" y="453326"/>
                  </a:lnTo>
                  <a:lnTo>
                    <a:pt x="721364" y="476398"/>
                  </a:lnTo>
                  <a:lnTo>
                    <a:pt x="735258" y="491743"/>
                  </a:lnTo>
                  <a:lnTo>
                    <a:pt x="755045" y="500278"/>
                  </a:lnTo>
                  <a:lnTo>
                    <a:pt x="778827" y="502919"/>
                  </a:lnTo>
                  <a:lnTo>
                    <a:pt x="789523" y="502188"/>
                  </a:lnTo>
                  <a:lnTo>
                    <a:pt x="799433" y="500213"/>
                  </a:lnTo>
                  <a:lnTo>
                    <a:pt x="808295" y="497321"/>
                  </a:lnTo>
                  <a:lnTo>
                    <a:pt x="815847" y="493839"/>
                  </a:lnTo>
                  <a:lnTo>
                    <a:pt x="815847" y="453326"/>
                  </a:lnTo>
                  <a:close/>
                </a:path>
                <a:path w="3653154" h="508634">
                  <a:moveTo>
                    <a:pt x="783716" y="300354"/>
                  </a:moveTo>
                  <a:lnTo>
                    <a:pt x="712469" y="300354"/>
                  </a:lnTo>
                  <a:lnTo>
                    <a:pt x="712469" y="363219"/>
                  </a:lnTo>
                  <a:lnTo>
                    <a:pt x="708268" y="400764"/>
                  </a:lnTo>
                  <a:lnTo>
                    <a:pt x="695618" y="428878"/>
                  </a:lnTo>
                  <a:lnTo>
                    <a:pt x="674456" y="446516"/>
                  </a:lnTo>
                  <a:lnTo>
                    <a:pt x="644715" y="452627"/>
                  </a:lnTo>
                  <a:lnTo>
                    <a:pt x="815847" y="452627"/>
                  </a:lnTo>
                  <a:lnTo>
                    <a:pt x="815847" y="447039"/>
                  </a:lnTo>
                  <a:lnTo>
                    <a:pt x="803274" y="447039"/>
                  </a:lnTo>
                  <a:lnTo>
                    <a:pt x="795504" y="444857"/>
                  </a:lnTo>
                  <a:lnTo>
                    <a:pt x="789304" y="439007"/>
                  </a:lnTo>
                  <a:lnTo>
                    <a:pt x="785201" y="430537"/>
                  </a:lnTo>
                  <a:lnTo>
                    <a:pt x="783716" y="420496"/>
                  </a:lnTo>
                  <a:lnTo>
                    <a:pt x="783716" y="300354"/>
                  </a:lnTo>
                  <a:close/>
                </a:path>
                <a:path w="3653154" h="508634">
                  <a:moveTo>
                    <a:pt x="815847" y="444944"/>
                  </a:moveTo>
                  <a:lnTo>
                    <a:pt x="813053" y="446341"/>
                  </a:lnTo>
                  <a:lnTo>
                    <a:pt x="808862" y="447039"/>
                  </a:lnTo>
                  <a:lnTo>
                    <a:pt x="815847" y="447039"/>
                  </a:lnTo>
                  <a:lnTo>
                    <a:pt x="815847" y="444944"/>
                  </a:lnTo>
                  <a:close/>
                </a:path>
                <a:path w="3653154" h="508634">
                  <a:moveTo>
                    <a:pt x="664273" y="113156"/>
                  </a:moveTo>
                  <a:lnTo>
                    <a:pt x="612455" y="118303"/>
                  </a:lnTo>
                  <a:lnTo>
                    <a:pt x="574954" y="133542"/>
                  </a:lnTo>
                  <a:lnTo>
                    <a:pt x="536464" y="193087"/>
                  </a:lnTo>
                  <a:lnTo>
                    <a:pt x="532256" y="236791"/>
                  </a:lnTo>
                  <a:lnTo>
                    <a:pt x="603503" y="236791"/>
                  </a:lnTo>
                  <a:lnTo>
                    <a:pt x="605381" y="210226"/>
                  </a:lnTo>
                  <a:lnTo>
                    <a:pt x="613282" y="187197"/>
                  </a:lnTo>
                  <a:lnTo>
                    <a:pt x="630614" y="170979"/>
                  </a:lnTo>
                  <a:lnTo>
                    <a:pt x="660780" y="164845"/>
                  </a:lnTo>
                  <a:lnTo>
                    <a:pt x="774801" y="164845"/>
                  </a:lnTo>
                  <a:lnTo>
                    <a:pt x="774385" y="162957"/>
                  </a:lnTo>
                  <a:lnTo>
                    <a:pt x="748879" y="134373"/>
                  </a:lnTo>
                  <a:lnTo>
                    <a:pt x="710931" y="118232"/>
                  </a:lnTo>
                  <a:lnTo>
                    <a:pt x="664273" y="113156"/>
                  </a:lnTo>
                  <a:close/>
                </a:path>
                <a:path w="3653154" h="508634">
                  <a:moveTo>
                    <a:pt x="910843" y="377888"/>
                  </a:moveTo>
                  <a:lnTo>
                    <a:pt x="843787" y="377888"/>
                  </a:lnTo>
                  <a:lnTo>
                    <a:pt x="843787" y="391858"/>
                  </a:lnTo>
                  <a:lnTo>
                    <a:pt x="849747" y="440731"/>
                  </a:lnTo>
                  <a:lnTo>
                    <a:pt x="869981" y="477424"/>
                  </a:lnTo>
                  <a:lnTo>
                    <a:pt x="908028" y="500497"/>
                  </a:lnTo>
                  <a:lnTo>
                    <a:pt x="967422" y="508507"/>
                  </a:lnTo>
                  <a:lnTo>
                    <a:pt x="1020312" y="501904"/>
                  </a:lnTo>
                  <a:lnTo>
                    <a:pt x="1063116" y="481353"/>
                  </a:lnTo>
                  <a:lnTo>
                    <a:pt x="1082862" y="456818"/>
                  </a:lnTo>
                  <a:lnTo>
                    <a:pt x="969517" y="456818"/>
                  </a:lnTo>
                  <a:lnTo>
                    <a:pt x="941785" y="452529"/>
                  </a:lnTo>
                  <a:lnTo>
                    <a:pt x="923678" y="439793"/>
                  </a:lnTo>
                  <a:lnTo>
                    <a:pt x="913823" y="418805"/>
                  </a:lnTo>
                  <a:lnTo>
                    <a:pt x="910843" y="389762"/>
                  </a:lnTo>
                  <a:lnTo>
                    <a:pt x="910843" y="377888"/>
                  </a:lnTo>
                  <a:close/>
                </a:path>
                <a:path w="3653154" h="508634">
                  <a:moveTo>
                    <a:pt x="976502" y="113156"/>
                  </a:moveTo>
                  <a:lnTo>
                    <a:pt x="923416" y="119388"/>
                  </a:lnTo>
                  <a:lnTo>
                    <a:pt x="882903" y="138390"/>
                  </a:lnTo>
                  <a:lnTo>
                    <a:pt x="857059" y="170619"/>
                  </a:lnTo>
                  <a:lnTo>
                    <a:pt x="847978" y="216534"/>
                  </a:lnTo>
                  <a:lnTo>
                    <a:pt x="852573" y="256142"/>
                  </a:lnTo>
                  <a:lnTo>
                    <a:pt x="866925" y="286123"/>
                  </a:lnTo>
                  <a:lnTo>
                    <a:pt x="891886" y="308376"/>
                  </a:lnTo>
                  <a:lnTo>
                    <a:pt x="928306" y="324802"/>
                  </a:lnTo>
                  <a:lnTo>
                    <a:pt x="989774" y="346455"/>
                  </a:lnTo>
                  <a:lnTo>
                    <a:pt x="1007706" y="355078"/>
                  </a:lnTo>
                  <a:lnTo>
                    <a:pt x="1020595" y="367236"/>
                  </a:lnTo>
                  <a:lnTo>
                    <a:pt x="1028377" y="382799"/>
                  </a:lnTo>
                  <a:lnTo>
                    <a:pt x="1030985" y="401637"/>
                  </a:lnTo>
                  <a:lnTo>
                    <a:pt x="1027275" y="424698"/>
                  </a:lnTo>
                  <a:lnTo>
                    <a:pt x="1015968" y="442063"/>
                  </a:lnTo>
                  <a:lnTo>
                    <a:pt x="996803" y="453009"/>
                  </a:lnTo>
                  <a:lnTo>
                    <a:pt x="969517" y="456818"/>
                  </a:lnTo>
                  <a:lnTo>
                    <a:pt x="1082862" y="456818"/>
                  </a:lnTo>
                  <a:lnTo>
                    <a:pt x="1091777" y="445741"/>
                  </a:lnTo>
                  <a:lnTo>
                    <a:pt x="1102232" y="393953"/>
                  </a:lnTo>
                  <a:lnTo>
                    <a:pt x="1097321" y="354641"/>
                  </a:lnTo>
                  <a:lnTo>
                    <a:pt x="1082325" y="324627"/>
                  </a:lnTo>
                  <a:lnTo>
                    <a:pt x="1056852" y="302210"/>
                  </a:lnTo>
                  <a:lnTo>
                    <a:pt x="1020508" y="285686"/>
                  </a:lnTo>
                  <a:lnTo>
                    <a:pt x="972311" y="268922"/>
                  </a:lnTo>
                  <a:lnTo>
                    <a:pt x="947220" y="258630"/>
                  </a:lnTo>
                  <a:lnTo>
                    <a:pt x="930838" y="247356"/>
                  </a:lnTo>
                  <a:lnTo>
                    <a:pt x="921921" y="233069"/>
                  </a:lnTo>
                  <a:lnTo>
                    <a:pt x="919225" y="213740"/>
                  </a:lnTo>
                  <a:lnTo>
                    <a:pt x="923406" y="191072"/>
                  </a:lnTo>
                  <a:lnTo>
                    <a:pt x="934854" y="175934"/>
                  </a:lnTo>
                  <a:lnTo>
                    <a:pt x="951935" y="167476"/>
                  </a:lnTo>
                  <a:lnTo>
                    <a:pt x="973010" y="164845"/>
                  </a:lnTo>
                  <a:lnTo>
                    <a:pt x="1080746" y="164845"/>
                  </a:lnTo>
                  <a:lnTo>
                    <a:pt x="1071062" y="146946"/>
                  </a:lnTo>
                  <a:lnTo>
                    <a:pt x="1035209" y="122619"/>
                  </a:lnTo>
                  <a:lnTo>
                    <a:pt x="976502" y="113156"/>
                  </a:lnTo>
                  <a:close/>
                </a:path>
                <a:path w="3653154" h="508634">
                  <a:moveTo>
                    <a:pt x="1080746" y="164845"/>
                  </a:moveTo>
                  <a:lnTo>
                    <a:pt x="973010" y="164845"/>
                  </a:lnTo>
                  <a:lnTo>
                    <a:pt x="997261" y="169680"/>
                  </a:lnTo>
                  <a:lnTo>
                    <a:pt x="1012475" y="182570"/>
                  </a:lnTo>
                  <a:lnTo>
                    <a:pt x="1020355" y="201091"/>
                  </a:lnTo>
                  <a:lnTo>
                    <a:pt x="1022603" y="222821"/>
                  </a:lnTo>
                  <a:lnTo>
                    <a:pt x="1022603" y="232600"/>
                  </a:lnTo>
                  <a:lnTo>
                    <a:pt x="1093850" y="232600"/>
                  </a:lnTo>
                  <a:lnTo>
                    <a:pt x="1093850" y="215836"/>
                  </a:lnTo>
                  <a:lnTo>
                    <a:pt x="1088972" y="180049"/>
                  </a:lnTo>
                  <a:lnTo>
                    <a:pt x="1080746" y="164845"/>
                  </a:lnTo>
                  <a:close/>
                </a:path>
                <a:path w="3653154" h="508634">
                  <a:moveTo>
                    <a:pt x="1576265" y="452627"/>
                  </a:moveTo>
                  <a:lnTo>
                    <a:pt x="1398384" y="452627"/>
                  </a:lnTo>
                  <a:lnTo>
                    <a:pt x="1407628" y="471673"/>
                  </a:lnTo>
                  <a:lnTo>
                    <a:pt x="1423093" y="489735"/>
                  </a:lnTo>
                  <a:lnTo>
                    <a:pt x="1446809" y="503214"/>
                  </a:lnTo>
                  <a:lnTo>
                    <a:pt x="1480807" y="508507"/>
                  </a:lnTo>
                  <a:lnTo>
                    <a:pt x="1520230" y="502476"/>
                  </a:lnTo>
                  <a:lnTo>
                    <a:pt x="1551485" y="484707"/>
                  </a:lnTo>
                  <a:lnTo>
                    <a:pt x="1575017" y="455683"/>
                  </a:lnTo>
                  <a:lnTo>
                    <a:pt x="1576265" y="452627"/>
                  </a:lnTo>
                  <a:close/>
                </a:path>
                <a:path w="3653154" h="508634">
                  <a:moveTo>
                    <a:pt x="1401178" y="0"/>
                  </a:moveTo>
                  <a:lnTo>
                    <a:pt x="1325740" y="0"/>
                  </a:lnTo>
                  <a:lnTo>
                    <a:pt x="1325740" y="498728"/>
                  </a:lnTo>
                  <a:lnTo>
                    <a:pt x="1396987" y="498728"/>
                  </a:lnTo>
                  <a:lnTo>
                    <a:pt x="1396987" y="452627"/>
                  </a:lnTo>
                  <a:lnTo>
                    <a:pt x="1576265" y="452627"/>
                  </a:lnTo>
                  <a:lnTo>
                    <a:pt x="1577978" y="448436"/>
                  </a:lnTo>
                  <a:lnTo>
                    <a:pt x="1460550" y="448436"/>
                  </a:lnTo>
                  <a:lnTo>
                    <a:pt x="1428812" y="438985"/>
                  </a:lnTo>
                  <a:lnTo>
                    <a:pt x="1409385" y="412114"/>
                  </a:lnTo>
                  <a:lnTo>
                    <a:pt x="1399650" y="370052"/>
                  </a:lnTo>
                  <a:lnTo>
                    <a:pt x="1396987" y="315023"/>
                  </a:lnTo>
                  <a:lnTo>
                    <a:pt x="1399432" y="254854"/>
                  </a:lnTo>
                  <a:lnTo>
                    <a:pt x="1409211" y="210335"/>
                  </a:lnTo>
                  <a:lnTo>
                    <a:pt x="1429991" y="182712"/>
                  </a:lnTo>
                  <a:lnTo>
                    <a:pt x="1465440" y="173227"/>
                  </a:lnTo>
                  <a:lnTo>
                    <a:pt x="1581711" y="173227"/>
                  </a:lnTo>
                  <a:lnTo>
                    <a:pt x="1578251" y="166941"/>
                  </a:lnTo>
                  <a:lnTo>
                    <a:pt x="1401178" y="166941"/>
                  </a:lnTo>
                  <a:lnTo>
                    <a:pt x="1401178" y="0"/>
                  </a:lnTo>
                  <a:close/>
                </a:path>
                <a:path w="3653154" h="508634">
                  <a:moveTo>
                    <a:pt x="1581711" y="173227"/>
                  </a:moveTo>
                  <a:lnTo>
                    <a:pt x="1465440" y="173227"/>
                  </a:lnTo>
                  <a:lnTo>
                    <a:pt x="1492583" y="180267"/>
                  </a:lnTo>
                  <a:lnTo>
                    <a:pt x="1510755" y="203350"/>
                  </a:lnTo>
                  <a:lnTo>
                    <a:pt x="1520938" y="245424"/>
                  </a:lnTo>
                  <a:lnTo>
                    <a:pt x="1524114" y="309435"/>
                  </a:lnTo>
                  <a:lnTo>
                    <a:pt x="1521647" y="367105"/>
                  </a:lnTo>
                  <a:lnTo>
                    <a:pt x="1512239" y="410892"/>
                  </a:lnTo>
                  <a:lnTo>
                    <a:pt x="1492878" y="438701"/>
                  </a:lnTo>
                  <a:lnTo>
                    <a:pt x="1460550" y="448436"/>
                  </a:lnTo>
                  <a:lnTo>
                    <a:pt x="1577978" y="448436"/>
                  </a:lnTo>
                  <a:lnTo>
                    <a:pt x="1591273" y="415892"/>
                  </a:lnTo>
                  <a:lnTo>
                    <a:pt x="1600700" y="365816"/>
                  </a:lnTo>
                  <a:lnTo>
                    <a:pt x="1603743" y="305942"/>
                  </a:lnTo>
                  <a:lnTo>
                    <a:pt x="1599131" y="233696"/>
                  </a:lnTo>
                  <a:lnTo>
                    <a:pt x="1586410" y="181765"/>
                  </a:lnTo>
                  <a:lnTo>
                    <a:pt x="1581711" y="173227"/>
                  </a:lnTo>
                  <a:close/>
                </a:path>
                <a:path w="3653154" h="508634">
                  <a:moveTo>
                    <a:pt x="1487792" y="113156"/>
                  </a:moveTo>
                  <a:lnTo>
                    <a:pt x="1459055" y="116845"/>
                  </a:lnTo>
                  <a:lnTo>
                    <a:pt x="1434968" y="127476"/>
                  </a:lnTo>
                  <a:lnTo>
                    <a:pt x="1415988" y="144393"/>
                  </a:lnTo>
                  <a:lnTo>
                    <a:pt x="1402575" y="166941"/>
                  </a:lnTo>
                  <a:lnTo>
                    <a:pt x="1578251" y="166941"/>
                  </a:lnTo>
                  <a:lnTo>
                    <a:pt x="1567246" y="146946"/>
                  </a:lnTo>
                  <a:lnTo>
                    <a:pt x="1543310" y="126040"/>
                  </a:lnTo>
                  <a:lnTo>
                    <a:pt x="1516269" y="115844"/>
                  </a:lnTo>
                  <a:lnTo>
                    <a:pt x="1487792" y="113156"/>
                  </a:lnTo>
                  <a:close/>
                </a:path>
                <a:path w="3653154" h="508634">
                  <a:moveTo>
                    <a:pt x="1790242" y="113156"/>
                  </a:moveTo>
                  <a:lnTo>
                    <a:pt x="1739200" y="121374"/>
                  </a:lnTo>
                  <a:lnTo>
                    <a:pt x="1702050" y="143968"/>
                  </a:lnTo>
                  <a:lnTo>
                    <a:pt x="1676736" y="177855"/>
                  </a:lnTo>
                  <a:lnTo>
                    <a:pt x="1661201" y="219949"/>
                  </a:lnTo>
                  <a:lnTo>
                    <a:pt x="1653388" y="267166"/>
                  </a:lnTo>
                  <a:lnTo>
                    <a:pt x="1651241" y="316420"/>
                  </a:lnTo>
                  <a:lnTo>
                    <a:pt x="1657165" y="391040"/>
                  </a:lnTo>
                  <a:lnTo>
                    <a:pt x="1673256" y="443521"/>
                  </a:lnTo>
                  <a:lnTo>
                    <a:pt x="1696993" y="477686"/>
                  </a:lnTo>
                  <a:lnTo>
                    <a:pt x="1757309" y="506357"/>
                  </a:lnTo>
                  <a:lnTo>
                    <a:pt x="1788845" y="508507"/>
                  </a:lnTo>
                  <a:lnTo>
                    <a:pt x="1833957" y="502528"/>
                  </a:lnTo>
                  <a:lnTo>
                    <a:pt x="1870620" y="485150"/>
                  </a:lnTo>
                  <a:lnTo>
                    <a:pt x="1897929" y="457210"/>
                  </a:lnTo>
                  <a:lnTo>
                    <a:pt x="1898106" y="456818"/>
                  </a:lnTo>
                  <a:lnTo>
                    <a:pt x="1789544" y="456818"/>
                  </a:lnTo>
                  <a:lnTo>
                    <a:pt x="1755852" y="445992"/>
                  </a:lnTo>
                  <a:lnTo>
                    <a:pt x="1736894" y="418401"/>
                  </a:lnTo>
                  <a:lnTo>
                    <a:pt x="1728545" y="381380"/>
                  </a:lnTo>
                  <a:lnTo>
                    <a:pt x="1726679" y="342264"/>
                  </a:lnTo>
                  <a:lnTo>
                    <a:pt x="1726679" y="320611"/>
                  </a:lnTo>
                  <a:lnTo>
                    <a:pt x="1922957" y="320611"/>
                  </a:lnTo>
                  <a:lnTo>
                    <a:pt x="1922957" y="280796"/>
                  </a:lnTo>
                  <a:lnTo>
                    <a:pt x="1922183" y="268922"/>
                  </a:lnTo>
                  <a:lnTo>
                    <a:pt x="1726679" y="268922"/>
                  </a:lnTo>
                  <a:lnTo>
                    <a:pt x="1726679" y="261238"/>
                  </a:lnTo>
                  <a:lnTo>
                    <a:pt x="1729822" y="225550"/>
                  </a:lnTo>
                  <a:lnTo>
                    <a:pt x="1740300" y="194706"/>
                  </a:lnTo>
                  <a:lnTo>
                    <a:pt x="1759683" y="173031"/>
                  </a:lnTo>
                  <a:lnTo>
                    <a:pt x="1789544" y="164845"/>
                  </a:lnTo>
                  <a:lnTo>
                    <a:pt x="1898047" y="164845"/>
                  </a:lnTo>
                  <a:lnTo>
                    <a:pt x="1882221" y="142192"/>
                  </a:lnTo>
                  <a:lnTo>
                    <a:pt x="1844278" y="120600"/>
                  </a:lnTo>
                  <a:lnTo>
                    <a:pt x="1790242" y="113156"/>
                  </a:lnTo>
                  <a:close/>
                </a:path>
                <a:path w="3653154" h="508634">
                  <a:moveTo>
                    <a:pt x="1920862" y="372998"/>
                  </a:moveTo>
                  <a:lnTo>
                    <a:pt x="1849615" y="372998"/>
                  </a:lnTo>
                  <a:lnTo>
                    <a:pt x="1847792" y="395820"/>
                  </a:lnTo>
                  <a:lnTo>
                    <a:pt x="1839748" y="423552"/>
                  </a:lnTo>
                  <a:lnTo>
                    <a:pt x="1821620" y="446963"/>
                  </a:lnTo>
                  <a:lnTo>
                    <a:pt x="1789544" y="456818"/>
                  </a:lnTo>
                  <a:lnTo>
                    <a:pt x="1898106" y="456818"/>
                  </a:lnTo>
                  <a:lnTo>
                    <a:pt x="1914978" y="419547"/>
                  </a:lnTo>
                  <a:lnTo>
                    <a:pt x="1920862" y="372998"/>
                  </a:lnTo>
                  <a:close/>
                </a:path>
                <a:path w="3653154" h="508634">
                  <a:moveTo>
                    <a:pt x="1898047" y="164845"/>
                  </a:moveTo>
                  <a:lnTo>
                    <a:pt x="1789544" y="164845"/>
                  </a:lnTo>
                  <a:lnTo>
                    <a:pt x="1816578" y="171263"/>
                  </a:lnTo>
                  <a:lnTo>
                    <a:pt x="1834510" y="188944"/>
                  </a:lnTo>
                  <a:lnTo>
                    <a:pt x="1844452" y="215530"/>
                  </a:lnTo>
                  <a:lnTo>
                    <a:pt x="1847519" y="248665"/>
                  </a:lnTo>
                  <a:lnTo>
                    <a:pt x="1847519" y="268922"/>
                  </a:lnTo>
                  <a:lnTo>
                    <a:pt x="1922183" y="268922"/>
                  </a:lnTo>
                  <a:lnTo>
                    <a:pt x="1919213" y="223397"/>
                  </a:lnTo>
                  <a:lnTo>
                    <a:pt x="1906417" y="176826"/>
                  </a:lnTo>
                  <a:lnTo>
                    <a:pt x="1898047" y="164845"/>
                  </a:lnTo>
                  <a:close/>
                </a:path>
                <a:path w="3653154" h="508634">
                  <a:moveTo>
                    <a:pt x="2086406" y="113156"/>
                  </a:moveTo>
                  <a:lnTo>
                    <a:pt x="2030888" y="126040"/>
                  </a:lnTo>
                  <a:lnTo>
                    <a:pt x="1987788" y="181765"/>
                  </a:lnTo>
                  <a:lnTo>
                    <a:pt x="1975067" y="233696"/>
                  </a:lnTo>
                  <a:lnTo>
                    <a:pt x="1970455" y="305942"/>
                  </a:lnTo>
                  <a:lnTo>
                    <a:pt x="1973498" y="365574"/>
                  </a:lnTo>
                  <a:lnTo>
                    <a:pt x="1982925" y="415581"/>
                  </a:lnTo>
                  <a:lnTo>
                    <a:pt x="1999181" y="455421"/>
                  </a:lnTo>
                  <a:lnTo>
                    <a:pt x="2053968" y="502428"/>
                  </a:lnTo>
                  <a:lnTo>
                    <a:pt x="2093391" y="508507"/>
                  </a:lnTo>
                  <a:lnTo>
                    <a:pt x="2127389" y="503214"/>
                  </a:lnTo>
                  <a:lnTo>
                    <a:pt x="2151105" y="489735"/>
                  </a:lnTo>
                  <a:lnTo>
                    <a:pt x="2166570" y="471673"/>
                  </a:lnTo>
                  <a:lnTo>
                    <a:pt x="2175814" y="452627"/>
                  </a:lnTo>
                  <a:lnTo>
                    <a:pt x="2248458" y="452627"/>
                  </a:lnTo>
                  <a:lnTo>
                    <a:pt x="2248458" y="448436"/>
                  </a:lnTo>
                  <a:lnTo>
                    <a:pt x="2113648" y="448436"/>
                  </a:lnTo>
                  <a:lnTo>
                    <a:pt x="2081320" y="438701"/>
                  </a:lnTo>
                  <a:lnTo>
                    <a:pt x="2061959" y="410892"/>
                  </a:lnTo>
                  <a:lnTo>
                    <a:pt x="2052551" y="367105"/>
                  </a:lnTo>
                  <a:lnTo>
                    <a:pt x="2050084" y="309435"/>
                  </a:lnTo>
                  <a:lnTo>
                    <a:pt x="2053260" y="245424"/>
                  </a:lnTo>
                  <a:lnTo>
                    <a:pt x="2063443" y="203350"/>
                  </a:lnTo>
                  <a:lnTo>
                    <a:pt x="2081615" y="180267"/>
                  </a:lnTo>
                  <a:lnTo>
                    <a:pt x="2108758" y="173227"/>
                  </a:lnTo>
                  <a:lnTo>
                    <a:pt x="2248458" y="173227"/>
                  </a:lnTo>
                  <a:lnTo>
                    <a:pt x="2248458" y="166941"/>
                  </a:lnTo>
                  <a:lnTo>
                    <a:pt x="2171623" y="166941"/>
                  </a:lnTo>
                  <a:lnTo>
                    <a:pt x="2158210" y="144393"/>
                  </a:lnTo>
                  <a:lnTo>
                    <a:pt x="2139230" y="127476"/>
                  </a:lnTo>
                  <a:lnTo>
                    <a:pt x="2115143" y="116845"/>
                  </a:lnTo>
                  <a:lnTo>
                    <a:pt x="2086406" y="113156"/>
                  </a:lnTo>
                  <a:close/>
                </a:path>
                <a:path w="3653154" h="508634">
                  <a:moveTo>
                    <a:pt x="2248458" y="452627"/>
                  </a:moveTo>
                  <a:lnTo>
                    <a:pt x="2177211" y="452627"/>
                  </a:lnTo>
                  <a:lnTo>
                    <a:pt x="2177211" y="498728"/>
                  </a:lnTo>
                  <a:lnTo>
                    <a:pt x="2248458" y="498728"/>
                  </a:lnTo>
                  <a:lnTo>
                    <a:pt x="2248458" y="452627"/>
                  </a:lnTo>
                  <a:close/>
                </a:path>
                <a:path w="3653154" h="508634">
                  <a:moveTo>
                    <a:pt x="2248458" y="173227"/>
                  </a:moveTo>
                  <a:lnTo>
                    <a:pt x="2108758" y="173227"/>
                  </a:lnTo>
                  <a:lnTo>
                    <a:pt x="2144207" y="182712"/>
                  </a:lnTo>
                  <a:lnTo>
                    <a:pt x="2164988" y="210335"/>
                  </a:lnTo>
                  <a:lnTo>
                    <a:pt x="2174767" y="254854"/>
                  </a:lnTo>
                  <a:lnTo>
                    <a:pt x="2177211" y="315023"/>
                  </a:lnTo>
                  <a:lnTo>
                    <a:pt x="2174548" y="370052"/>
                  </a:lnTo>
                  <a:lnTo>
                    <a:pt x="2164813" y="412114"/>
                  </a:lnTo>
                  <a:lnTo>
                    <a:pt x="2145386" y="438985"/>
                  </a:lnTo>
                  <a:lnTo>
                    <a:pt x="2113648" y="448436"/>
                  </a:lnTo>
                  <a:lnTo>
                    <a:pt x="2248458" y="448436"/>
                  </a:lnTo>
                  <a:lnTo>
                    <a:pt x="2248458" y="173227"/>
                  </a:lnTo>
                  <a:close/>
                </a:path>
                <a:path w="3653154" h="508634">
                  <a:moveTo>
                    <a:pt x="2248458" y="0"/>
                  </a:moveTo>
                  <a:lnTo>
                    <a:pt x="2173020" y="0"/>
                  </a:lnTo>
                  <a:lnTo>
                    <a:pt x="2173020" y="166941"/>
                  </a:lnTo>
                  <a:lnTo>
                    <a:pt x="2248458" y="166941"/>
                  </a:lnTo>
                  <a:lnTo>
                    <a:pt x="2248458" y="0"/>
                  </a:lnTo>
                  <a:close/>
                </a:path>
                <a:path w="3653154" h="508634">
                  <a:moveTo>
                    <a:pt x="2449614" y="113156"/>
                  </a:moveTo>
                  <a:lnTo>
                    <a:pt x="2398571" y="121374"/>
                  </a:lnTo>
                  <a:lnTo>
                    <a:pt x="2361422" y="143968"/>
                  </a:lnTo>
                  <a:lnTo>
                    <a:pt x="2336107" y="177855"/>
                  </a:lnTo>
                  <a:lnTo>
                    <a:pt x="2320572" y="219949"/>
                  </a:lnTo>
                  <a:lnTo>
                    <a:pt x="2312759" y="267166"/>
                  </a:lnTo>
                  <a:lnTo>
                    <a:pt x="2310612" y="316420"/>
                  </a:lnTo>
                  <a:lnTo>
                    <a:pt x="2316536" y="391040"/>
                  </a:lnTo>
                  <a:lnTo>
                    <a:pt x="2332628" y="443521"/>
                  </a:lnTo>
                  <a:lnTo>
                    <a:pt x="2356364" y="477686"/>
                  </a:lnTo>
                  <a:lnTo>
                    <a:pt x="2416681" y="506357"/>
                  </a:lnTo>
                  <a:lnTo>
                    <a:pt x="2448217" y="508507"/>
                  </a:lnTo>
                  <a:lnTo>
                    <a:pt x="2493329" y="502528"/>
                  </a:lnTo>
                  <a:lnTo>
                    <a:pt x="2529991" y="485150"/>
                  </a:lnTo>
                  <a:lnTo>
                    <a:pt x="2557300" y="457210"/>
                  </a:lnTo>
                  <a:lnTo>
                    <a:pt x="2557477" y="456818"/>
                  </a:lnTo>
                  <a:lnTo>
                    <a:pt x="2448915" y="456818"/>
                  </a:lnTo>
                  <a:lnTo>
                    <a:pt x="2415223" y="445992"/>
                  </a:lnTo>
                  <a:lnTo>
                    <a:pt x="2396266" y="418401"/>
                  </a:lnTo>
                  <a:lnTo>
                    <a:pt x="2387916" y="381380"/>
                  </a:lnTo>
                  <a:lnTo>
                    <a:pt x="2386050" y="342264"/>
                  </a:lnTo>
                  <a:lnTo>
                    <a:pt x="2386050" y="320611"/>
                  </a:lnTo>
                  <a:lnTo>
                    <a:pt x="2582329" y="320611"/>
                  </a:lnTo>
                  <a:lnTo>
                    <a:pt x="2582329" y="280796"/>
                  </a:lnTo>
                  <a:lnTo>
                    <a:pt x="2581554" y="268922"/>
                  </a:lnTo>
                  <a:lnTo>
                    <a:pt x="2386050" y="268922"/>
                  </a:lnTo>
                  <a:lnTo>
                    <a:pt x="2386050" y="261238"/>
                  </a:lnTo>
                  <a:lnTo>
                    <a:pt x="2389193" y="225550"/>
                  </a:lnTo>
                  <a:lnTo>
                    <a:pt x="2399671" y="194706"/>
                  </a:lnTo>
                  <a:lnTo>
                    <a:pt x="2419054" y="173031"/>
                  </a:lnTo>
                  <a:lnTo>
                    <a:pt x="2448915" y="164845"/>
                  </a:lnTo>
                  <a:lnTo>
                    <a:pt x="2557418" y="164845"/>
                  </a:lnTo>
                  <a:lnTo>
                    <a:pt x="2541592" y="142192"/>
                  </a:lnTo>
                  <a:lnTo>
                    <a:pt x="2503650" y="120600"/>
                  </a:lnTo>
                  <a:lnTo>
                    <a:pt x="2449614" y="113156"/>
                  </a:lnTo>
                  <a:close/>
                </a:path>
                <a:path w="3653154" h="508634">
                  <a:moveTo>
                    <a:pt x="2580233" y="372998"/>
                  </a:moveTo>
                  <a:lnTo>
                    <a:pt x="2508986" y="372998"/>
                  </a:lnTo>
                  <a:lnTo>
                    <a:pt x="2507163" y="395820"/>
                  </a:lnTo>
                  <a:lnTo>
                    <a:pt x="2499120" y="423552"/>
                  </a:lnTo>
                  <a:lnTo>
                    <a:pt x="2480992" y="446963"/>
                  </a:lnTo>
                  <a:lnTo>
                    <a:pt x="2448915" y="456818"/>
                  </a:lnTo>
                  <a:lnTo>
                    <a:pt x="2557477" y="456818"/>
                  </a:lnTo>
                  <a:lnTo>
                    <a:pt x="2574349" y="419547"/>
                  </a:lnTo>
                  <a:lnTo>
                    <a:pt x="2580233" y="372998"/>
                  </a:lnTo>
                  <a:close/>
                </a:path>
                <a:path w="3653154" h="508634">
                  <a:moveTo>
                    <a:pt x="2557418" y="164845"/>
                  </a:moveTo>
                  <a:lnTo>
                    <a:pt x="2448915" y="164845"/>
                  </a:lnTo>
                  <a:lnTo>
                    <a:pt x="2475949" y="171263"/>
                  </a:lnTo>
                  <a:lnTo>
                    <a:pt x="2493881" y="188944"/>
                  </a:lnTo>
                  <a:lnTo>
                    <a:pt x="2503824" y="215530"/>
                  </a:lnTo>
                  <a:lnTo>
                    <a:pt x="2506891" y="248665"/>
                  </a:lnTo>
                  <a:lnTo>
                    <a:pt x="2506891" y="268922"/>
                  </a:lnTo>
                  <a:lnTo>
                    <a:pt x="2581554" y="268922"/>
                  </a:lnTo>
                  <a:lnTo>
                    <a:pt x="2578585" y="223397"/>
                  </a:lnTo>
                  <a:lnTo>
                    <a:pt x="2565788" y="176826"/>
                  </a:lnTo>
                  <a:lnTo>
                    <a:pt x="2557418" y="164845"/>
                  </a:lnTo>
                  <a:close/>
                </a:path>
                <a:path w="3653154" h="508634">
                  <a:moveTo>
                    <a:pt x="2719933" y="122935"/>
                  </a:moveTo>
                  <a:lnTo>
                    <a:pt x="2644495" y="122935"/>
                  </a:lnTo>
                  <a:lnTo>
                    <a:pt x="2644495" y="385571"/>
                  </a:lnTo>
                  <a:lnTo>
                    <a:pt x="2651262" y="445741"/>
                  </a:lnTo>
                  <a:lnTo>
                    <a:pt x="2670340" y="483449"/>
                  </a:lnTo>
                  <a:lnTo>
                    <a:pt x="2699895" y="502952"/>
                  </a:lnTo>
                  <a:lnTo>
                    <a:pt x="2738094" y="508507"/>
                  </a:lnTo>
                  <a:lnTo>
                    <a:pt x="2768184" y="504819"/>
                  </a:lnTo>
                  <a:lnTo>
                    <a:pt x="2794935" y="494188"/>
                  </a:lnTo>
                  <a:lnTo>
                    <a:pt x="2817363" y="477271"/>
                  </a:lnTo>
                  <a:lnTo>
                    <a:pt x="2834487" y="454723"/>
                  </a:lnTo>
                  <a:lnTo>
                    <a:pt x="2907830" y="454723"/>
                  </a:lnTo>
                  <a:lnTo>
                    <a:pt x="2907830" y="448436"/>
                  </a:lnTo>
                  <a:lnTo>
                    <a:pt x="2770924" y="448436"/>
                  </a:lnTo>
                  <a:lnTo>
                    <a:pt x="2749106" y="445599"/>
                  </a:lnTo>
                  <a:lnTo>
                    <a:pt x="2733117" y="436213"/>
                  </a:lnTo>
                  <a:lnTo>
                    <a:pt x="2723284" y="418969"/>
                  </a:lnTo>
                  <a:lnTo>
                    <a:pt x="2719933" y="392556"/>
                  </a:lnTo>
                  <a:lnTo>
                    <a:pt x="2719933" y="122935"/>
                  </a:lnTo>
                  <a:close/>
                </a:path>
                <a:path w="3653154" h="508634">
                  <a:moveTo>
                    <a:pt x="2907830" y="454723"/>
                  </a:moveTo>
                  <a:lnTo>
                    <a:pt x="2836583" y="454723"/>
                  </a:lnTo>
                  <a:lnTo>
                    <a:pt x="2836583" y="498728"/>
                  </a:lnTo>
                  <a:lnTo>
                    <a:pt x="2907830" y="498728"/>
                  </a:lnTo>
                  <a:lnTo>
                    <a:pt x="2907830" y="454723"/>
                  </a:lnTo>
                  <a:close/>
                </a:path>
                <a:path w="3653154" h="508634">
                  <a:moveTo>
                    <a:pt x="2907830" y="122935"/>
                  </a:moveTo>
                  <a:lnTo>
                    <a:pt x="2832392" y="122935"/>
                  </a:lnTo>
                  <a:lnTo>
                    <a:pt x="2832392" y="385571"/>
                  </a:lnTo>
                  <a:lnTo>
                    <a:pt x="2827404" y="413075"/>
                  </a:lnTo>
                  <a:lnTo>
                    <a:pt x="2813969" y="432720"/>
                  </a:lnTo>
                  <a:lnTo>
                    <a:pt x="2794378" y="444507"/>
                  </a:lnTo>
                  <a:lnTo>
                    <a:pt x="2770924" y="448436"/>
                  </a:lnTo>
                  <a:lnTo>
                    <a:pt x="2907830" y="448436"/>
                  </a:lnTo>
                  <a:lnTo>
                    <a:pt x="2907830" y="122935"/>
                  </a:lnTo>
                  <a:close/>
                </a:path>
                <a:path w="3653154" h="508634">
                  <a:moveTo>
                    <a:pt x="3074060" y="178815"/>
                  </a:moveTo>
                  <a:lnTo>
                    <a:pt x="2998622" y="178815"/>
                  </a:lnTo>
                  <a:lnTo>
                    <a:pt x="2998622" y="412114"/>
                  </a:lnTo>
                  <a:lnTo>
                    <a:pt x="3003446" y="458423"/>
                  </a:lnTo>
                  <a:lnTo>
                    <a:pt x="3017831" y="486068"/>
                  </a:lnTo>
                  <a:lnTo>
                    <a:pt x="3041645" y="499438"/>
                  </a:lnTo>
                  <a:lnTo>
                    <a:pt x="3074758" y="502919"/>
                  </a:lnTo>
                  <a:lnTo>
                    <a:pt x="3092308" y="502527"/>
                  </a:lnTo>
                  <a:lnTo>
                    <a:pt x="3108286" y="501348"/>
                  </a:lnTo>
                  <a:lnTo>
                    <a:pt x="3122693" y="499383"/>
                  </a:lnTo>
                  <a:lnTo>
                    <a:pt x="3135528" y="496633"/>
                  </a:lnTo>
                  <a:lnTo>
                    <a:pt x="3135528" y="442848"/>
                  </a:lnTo>
                  <a:lnTo>
                    <a:pt x="3108286" y="442848"/>
                  </a:lnTo>
                  <a:lnTo>
                    <a:pt x="3092035" y="440851"/>
                  </a:lnTo>
                  <a:lnTo>
                    <a:pt x="3081481" y="434205"/>
                  </a:lnTo>
                  <a:lnTo>
                    <a:pt x="3075773" y="421926"/>
                  </a:lnTo>
                  <a:lnTo>
                    <a:pt x="3074060" y="403034"/>
                  </a:lnTo>
                  <a:lnTo>
                    <a:pt x="3074060" y="178815"/>
                  </a:lnTo>
                  <a:close/>
                </a:path>
                <a:path w="3653154" h="508634">
                  <a:moveTo>
                    <a:pt x="3135528" y="440753"/>
                  </a:moveTo>
                  <a:lnTo>
                    <a:pt x="3129896" y="441670"/>
                  </a:lnTo>
                  <a:lnTo>
                    <a:pt x="3123479" y="442325"/>
                  </a:lnTo>
                  <a:lnTo>
                    <a:pt x="3116275" y="442718"/>
                  </a:lnTo>
                  <a:lnTo>
                    <a:pt x="3108286" y="442848"/>
                  </a:lnTo>
                  <a:lnTo>
                    <a:pt x="3135528" y="442848"/>
                  </a:lnTo>
                  <a:lnTo>
                    <a:pt x="3135528" y="440753"/>
                  </a:lnTo>
                  <a:close/>
                </a:path>
                <a:path w="3653154" h="508634">
                  <a:moveTo>
                    <a:pt x="3135528" y="122935"/>
                  </a:moveTo>
                  <a:lnTo>
                    <a:pt x="2946933" y="122935"/>
                  </a:lnTo>
                  <a:lnTo>
                    <a:pt x="2946933" y="178815"/>
                  </a:lnTo>
                  <a:lnTo>
                    <a:pt x="3135528" y="178815"/>
                  </a:lnTo>
                  <a:lnTo>
                    <a:pt x="3135528" y="122935"/>
                  </a:lnTo>
                  <a:close/>
                </a:path>
                <a:path w="3653154" h="508634">
                  <a:moveTo>
                    <a:pt x="3074060" y="16065"/>
                  </a:moveTo>
                  <a:lnTo>
                    <a:pt x="2998622" y="16065"/>
                  </a:lnTo>
                  <a:lnTo>
                    <a:pt x="2998622" y="122935"/>
                  </a:lnTo>
                  <a:lnTo>
                    <a:pt x="3074060" y="122935"/>
                  </a:lnTo>
                  <a:lnTo>
                    <a:pt x="3074060" y="16065"/>
                  </a:lnTo>
                  <a:close/>
                </a:path>
                <a:path w="3653154" h="508634">
                  <a:moveTo>
                    <a:pt x="3303168" y="113156"/>
                  </a:moveTo>
                  <a:lnTo>
                    <a:pt x="3252126" y="121374"/>
                  </a:lnTo>
                  <a:lnTo>
                    <a:pt x="3214976" y="143968"/>
                  </a:lnTo>
                  <a:lnTo>
                    <a:pt x="3189662" y="177855"/>
                  </a:lnTo>
                  <a:lnTo>
                    <a:pt x="3174126" y="219949"/>
                  </a:lnTo>
                  <a:lnTo>
                    <a:pt x="3166314" y="267166"/>
                  </a:lnTo>
                  <a:lnTo>
                    <a:pt x="3164166" y="316420"/>
                  </a:lnTo>
                  <a:lnTo>
                    <a:pt x="3170091" y="391040"/>
                  </a:lnTo>
                  <a:lnTo>
                    <a:pt x="3186182" y="443521"/>
                  </a:lnTo>
                  <a:lnTo>
                    <a:pt x="3209918" y="477686"/>
                  </a:lnTo>
                  <a:lnTo>
                    <a:pt x="3270235" y="506357"/>
                  </a:lnTo>
                  <a:lnTo>
                    <a:pt x="3301771" y="508507"/>
                  </a:lnTo>
                  <a:lnTo>
                    <a:pt x="3346883" y="502528"/>
                  </a:lnTo>
                  <a:lnTo>
                    <a:pt x="3383546" y="485150"/>
                  </a:lnTo>
                  <a:lnTo>
                    <a:pt x="3410854" y="457210"/>
                  </a:lnTo>
                  <a:lnTo>
                    <a:pt x="3411031" y="456818"/>
                  </a:lnTo>
                  <a:lnTo>
                    <a:pt x="3302469" y="456818"/>
                  </a:lnTo>
                  <a:lnTo>
                    <a:pt x="3268778" y="445992"/>
                  </a:lnTo>
                  <a:lnTo>
                    <a:pt x="3249820" y="418401"/>
                  </a:lnTo>
                  <a:lnTo>
                    <a:pt x="3241471" y="381380"/>
                  </a:lnTo>
                  <a:lnTo>
                    <a:pt x="3239604" y="342264"/>
                  </a:lnTo>
                  <a:lnTo>
                    <a:pt x="3239604" y="320611"/>
                  </a:lnTo>
                  <a:lnTo>
                    <a:pt x="3435883" y="320611"/>
                  </a:lnTo>
                  <a:lnTo>
                    <a:pt x="3435883" y="280796"/>
                  </a:lnTo>
                  <a:lnTo>
                    <a:pt x="3435108" y="268922"/>
                  </a:lnTo>
                  <a:lnTo>
                    <a:pt x="3239604" y="268922"/>
                  </a:lnTo>
                  <a:lnTo>
                    <a:pt x="3239604" y="261238"/>
                  </a:lnTo>
                  <a:lnTo>
                    <a:pt x="3242748" y="225550"/>
                  </a:lnTo>
                  <a:lnTo>
                    <a:pt x="3253225" y="194706"/>
                  </a:lnTo>
                  <a:lnTo>
                    <a:pt x="3272609" y="173031"/>
                  </a:lnTo>
                  <a:lnTo>
                    <a:pt x="3302469" y="164845"/>
                  </a:lnTo>
                  <a:lnTo>
                    <a:pt x="3410973" y="164845"/>
                  </a:lnTo>
                  <a:lnTo>
                    <a:pt x="3395146" y="142192"/>
                  </a:lnTo>
                  <a:lnTo>
                    <a:pt x="3357204" y="120600"/>
                  </a:lnTo>
                  <a:lnTo>
                    <a:pt x="3303168" y="113156"/>
                  </a:lnTo>
                  <a:close/>
                </a:path>
                <a:path w="3653154" h="508634">
                  <a:moveTo>
                    <a:pt x="3433787" y="372998"/>
                  </a:moveTo>
                  <a:lnTo>
                    <a:pt x="3362540" y="372998"/>
                  </a:lnTo>
                  <a:lnTo>
                    <a:pt x="3360718" y="395820"/>
                  </a:lnTo>
                  <a:lnTo>
                    <a:pt x="3352674" y="423552"/>
                  </a:lnTo>
                  <a:lnTo>
                    <a:pt x="3334546" y="446963"/>
                  </a:lnTo>
                  <a:lnTo>
                    <a:pt x="3302469" y="456818"/>
                  </a:lnTo>
                  <a:lnTo>
                    <a:pt x="3411031" y="456818"/>
                  </a:lnTo>
                  <a:lnTo>
                    <a:pt x="3427903" y="419547"/>
                  </a:lnTo>
                  <a:lnTo>
                    <a:pt x="3433787" y="372998"/>
                  </a:lnTo>
                  <a:close/>
                </a:path>
                <a:path w="3653154" h="508634">
                  <a:moveTo>
                    <a:pt x="3410973" y="164845"/>
                  </a:moveTo>
                  <a:lnTo>
                    <a:pt x="3302469" y="164845"/>
                  </a:lnTo>
                  <a:lnTo>
                    <a:pt x="3329504" y="171263"/>
                  </a:lnTo>
                  <a:lnTo>
                    <a:pt x="3347435" y="188944"/>
                  </a:lnTo>
                  <a:lnTo>
                    <a:pt x="3357378" y="215530"/>
                  </a:lnTo>
                  <a:lnTo>
                    <a:pt x="3360445" y="248665"/>
                  </a:lnTo>
                  <a:lnTo>
                    <a:pt x="3360445" y="268922"/>
                  </a:lnTo>
                  <a:lnTo>
                    <a:pt x="3435108" y="268922"/>
                  </a:lnTo>
                  <a:lnTo>
                    <a:pt x="3432139" y="223397"/>
                  </a:lnTo>
                  <a:lnTo>
                    <a:pt x="3419342" y="176826"/>
                  </a:lnTo>
                  <a:lnTo>
                    <a:pt x="3410973" y="164845"/>
                  </a:lnTo>
                  <a:close/>
                </a:path>
                <a:path w="3653154" h="508634">
                  <a:moveTo>
                    <a:pt x="3591648" y="178815"/>
                  </a:moveTo>
                  <a:lnTo>
                    <a:pt x="3516210" y="178815"/>
                  </a:lnTo>
                  <a:lnTo>
                    <a:pt x="3516210" y="412114"/>
                  </a:lnTo>
                  <a:lnTo>
                    <a:pt x="3521034" y="458423"/>
                  </a:lnTo>
                  <a:lnTo>
                    <a:pt x="3535419" y="486068"/>
                  </a:lnTo>
                  <a:lnTo>
                    <a:pt x="3559234" y="499438"/>
                  </a:lnTo>
                  <a:lnTo>
                    <a:pt x="3592347" y="502919"/>
                  </a:lnTo>
                  <a:lnTo>
                    <a:pt x="3609897" y="502527"/>
                  </a:lnTo>
                  <a:lnTo>
                    <a:pt x="3625875" y="501348"/>
                  </a:lnTo>
                  <a:lnTo>
                    <a:pt x="3640281" y="499383"/>
                  </a:lnTo>
                  <a:lnTo>
                    <a:pt x="3653116" y="496633"/>
                  </a:lnTo>
                  <a:lnTo>
                    <a:pt x="3653116" y="442848"/>
                  </a:lnTo>
                  <a:lnTo>
                    <a:pt x="3625875" y="442848"/>
                  </a:lnTo>
                  <a:lnTo>
                    <a:pt x="3609624" y="440851"/>
                  </a:lnTo>
                  <a:lnTo>
                    <a:pt x="3599070" y="434205"/>
                  </a:lnTo>
                  <a:lnTo>
                    <a:pt x="3593362" y="421926"/>
                  </a:lnTo>
                  <a:lnTo>
                    <a:pt x="3591648" y="403034"/>
                  </a:lnTo>
                  <a:lnTo>
                    <a:pt x="3591648" y="178815"/>
                  </a:lnTo>
                  <a:close/>
                </a:path>
                <a:path w="3653154" h="508634">
                  <a:moveTo>
                    <a:pt x="3653116" y="440753"/>
                  </a:moveTo>
                  <a:lnTo>
                    <a:pt x="3647485" y="441670"/>
                  </a:lnTo>
                  <a:lnTo>
                    <a:pt x="3641067" y="442325"/>
                  </a:lnTo>
                  <a:lnTo>
                    <a:pt x="3633864" y="442718"/>
                  </a:lnTo>
                  <a:lnTo>
                    <a:pt x="3625875" y="442848"/>
                  </a:lnTo>
                  <a:lnTo>
                    <a:pt x="3653116" y="442848"/>
                  </a:lnTo>
                  <a:lnTo>
                    <a:pt x="3653116" y="440753"/>
                  </a:lnTo>
                  <a:close/>
                </a:path>
                <a:path w="3653154" h="508634">
                  <a:moveTo>
                    <a:pt x="3653116" y="122935"/>
                  </a:moveTo>
                  <a:lnTo>
                    <a:pt x="3464521" y="122935"/>
                  </a:lnTo>
                  <a:lnTo>
                    <a:pt x="3464521" y="178815"/>
                  </a:lnTo>
                  <a:lnTo>
                    <a:pt x="3653116" y="178815"/>
                  </a:lnTo>
                  <a:lnTo>
                    <a:pt x="3653116" y="122935"/>
                  </a:lnTo>
                  <a:close/>
                </a:path>
                <a:path w="3653154" h="508634">
                  <a:moveTo>
                    <a:pt x="3591648" y="16065"/>
                  </a:moveTo>
                  <a:lnTo>
                    <a:pt x="3516210" y="16065"/>
                  </a:lnTo>
                  <a:lnTo>
                    <a:pt x="3516210" y="122935"/>
                  </a:lnTo>
                  <a:lnTo>
                    <a:pt x="3591648" y="122935"/>
                  </a:lnTo>
                  <a:lnTo>
                    <a:pt x="3591648" y="160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36E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36E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9243" y="6584315"/>
              <a:ext cx="12861290" cy="1247140"/>
            </a:xfrm>
            <a:custGeom>
              <a:avLst/>
              <a:gdLst/>
              <a:ahLst/>
              <a:cxnLst/>
              <a:rect l="l" t="t" r="r" b="b"/>
              <a:pathLst>
                <a:path w="12861290" h="1247140">
                  <a:moveTo>
                    <a:pt x="385330" y="215950"/>
                  </a:moveTo>
                  <a:lnTo>
                    <a:pt x="375920" y="152590"/>
                  </a:lnTo>
                  <a:lnTo>
                    <a:pt x="346875" y="117398"/>
                  </a:lnTo>
                  <a:lnTo>
                    <a:pt x="294170" y="106032"/>
                  </a:lnTo>
                  <a:lnTo>
                    <a:pt x="268249" y="110350"/>
                  </a:lnTo>
                  <a:lnTo>
                    <a:pt x="245364" y="122123"/>
                  </a:lnTo>
                  <a:lnTo>
                    <a:pt x="226352" y="139598"/>
                  </a:lnTo>
                  <a:lnTo>
                    <a:pt x="212064" y="160997"/>
                  </a:lnTo>
                  <a:lnTo>
                    <a:pt x="208521" y="152590"/>
                  </a:lnTo>
                  <a:lnTo>
                    <a:pt x="201434" y="135775"/>
                  </a:lnTo>
                  <a:lnTo>
                    <a:pt x="185724" y="118732"/>
                  </a:lnTo>
                  <a:lnTo>
                    <a:pt x="164426" y="109080"/>
                  </a:lnTo>
                  <a:lnTo>
                    <a:pt x="137071" y="106032"/>
                  </a:lnTo>
                  <a:lnTo>
                    <a:pt x="111848" y="109359"/>
                  </a:lnTo>
                  <a:lnTo>
                    <a:pt x="88011" y="119049"/>
                  </a:lnTo>
                  <a:lnTo>
                    <a:pt x="67691" y="134683"/>
                  </a:lnTo>
                  <a:lnTo>
                    <a:pt x="53009" y="155816"/>
                  </a:lnTo>
                  <a:lnTo>
                    <a:pt x="51727" y="155816"/>
                  </a:lnTo>
                  <a:lnTo>
                    <a:pt x="51727" y="115087"/>
                  </a:lnTo>
                  <a:lnTo>
                    <a:pt x="0" y="115087"/>
                  </a:lnTo>
                  <a:lnTo>
                    <a:pt x="0" y="461632"/>
                  </a:lnTo>
                  <a:lnTo>
                    <a:pt x="54305" y="461632"/>
                  </a:lnTo>
                  <a:lnTo>
                    <a:pt x="54305" y="222415"/>
                  </a:lnTo>
                  <a:lnTo>
                    <a:pt x="60769" y="188595"/>
                  </a:lnTo>
                  <a:lnTo>
                    <a:pt x="76936" y="167144"/>
                  </a:lnTo>
                  <a:lnTo>
                    <a:pt x="97955" y="155867"/>
                  </a:lnTo>
                  <a:lnTo>
                    <a:pt x="98259" y="155816"/>
                  </a:lnTo>
                  <a:lnTo>
                    <a:pt x="118960" y="152590"/>
                  </a:lnTo>
                  <a:lnTo>
                    <a:pt x="145059" y="159778"/>
                  </a:lnTo>
                  <a:lnTo>
                    <a:pt x="158978" y="177571"/>
                  </a:lnTo>
                  <a:lnTo>
                    <a:pt x="164528" y="200329"/>
                  </a:lnTo>
                  <a:lnTo>
                    <a:pt x="165519" y="222415"/>
                  </a:lnTo>
                  <a:lnTo>
                    <a:pt x="165519" y="461632"/>
                  </a:lnTo>
                  <a:lnTo>
                    <a:pt x="219824" y="461632"/>
                  </a:lnTo>
                  <a:lnTo>
                    <a:pt x="219824" y="222415"/>
                  </a:lnTo>
                  <a:lnTo>
                    <a:pt x="226288" y="188595"/>
                  </a:lnTo>
                  <a:lnTo>
                    <a:pt x="242455" y="167144"/>
                  </a:lnTo>
                  <a:lnTo>
                    <a:pt x="253898" y="160997"/>
                  </a:lnTo>
                  <a:lnTo>
                    <a:pt x="263461" y="155867"/>
                  </a:lnTo>
                  <a:lnTo>
                    <a:pt x="284480" y="152590"/>
                  </a:lnTo>
                  <a:lnTo>
                    <a:pt x="310578" y="159778"/>
                  </a:lnTo>
                  <a:lnTo>
                    <a:pt x="324485" y="177571"/>
                  </a:lnTo>
                  <a:lnTo>
                    <a:pt x="330034" y="200329"/>
                  </a:lnTo>
                  <a:lnTo>
                    <a:pt x="331025" y="222415"/>
                  </a:lnTo>
                  <a:lnTo>
                    <a:pt x="331025" y="461632"/>
                  </a:lnTo>
                  <a:lnTo>
                    <a:pt x="385330" y="461632"/>
                  </a:lnTo>
                  <a:lnTo>
                    <a:pt x="385330" y="215950"/>
                  </a:lnTo>
                  <a:close/>
                </a:path>
                <a:path w="12861290" h="1247140">
                  <a:moveTo>
                    <a:pt x="519150" y="115087"/>
                  </a:moveTo>
                  <a:lnTo>
                    <a:pt x="464845" y="115087"/>
                  </a:lnTo>
                  <a:lnTo>
                    <a:pt x="464845" y="461632"/>
                  </a:lnTo>
                  <a:lnTo>
                    <a:pt x="519150" y="461632"/>
                  </a:lnTo>
                  <a:lnTo>
                    <a:pt x="519150" y="115087"/>
                  </a:lnTo>
                  <a:close/>
                </a:path>
                <a:path w="12861290" h="1247140">
                  <a:moveTo>
                    <a:pt x="519150" y="12"/>
                  </a:moveTo>
                  <a:lnTo>
                    <a:pt x="464845" y="12"/>
                  </a:lnTo>
                  <a:lnTo>
                    <a:pt x="464845" y="62077"/>
                  </a:lnTo>
                  <a:lnTo>
                    <a:pt x="519150" y="62077"/>
                  </a:lnTo>
                  <a:lnTo>
                    <a:pt x="519150" y="12"/>
                  </a:lnTo>
                  <a:close/>
                </a:path>
                <a:path w="12861290" h="1247140">
                  <a:moveTo>
                    <a:pt x="724103" y="115087"/>
                  </a:moveTo>
                  <a:lnTo>
                    <a:pt x="663981" y="115087"/>
                  </a:lnTo>
                  <a:lnTo>
                    <a:pt x="663981" y="14224"/>
                  </a:lnTo>
                  <a:lnTo>
                    <a:pt x="609676" y="14224"/>
                  </a:lnTo>
                  <a:lnTo>
                    <a:pt x="609676" y="115087"/>
                  </a:lnTo>
                  <a:lnTo>
                    <a:pt x="559244" y="115087"/>
                  </a:lnTo>
                  <a:lnTo>
                    <a:pt x="559244" y="157759"/>
                  </a:lnTo>
                  <a:lnTo>
                    <a:pt x="609676" y="157759"/>
                  </a:lnTo>
                  <a:lnTo>
                    <a:pt x="609777" y="397967"/>
                  </a:lnTo>
                  <a:lnTo>
                    <a:pt x="612584" y="426783"/>
                  </a:lnTo>
                  <a:lnTo>
                    <a:pt x="623252" y="448221"/>
                  </a:lnTo>
                  <a:lnTo>
                    <a:pt x="644588" y="461175"/>
                  </a:lnTo>
                  <a:lnTo>
                    <a:pt x="679500" y="465505"/>
                  </a:lnTo>
                  <a:lnTo>
                    <a:pt x="694918" y="465175"/>
                  </a:lnTo>
                  <a:lnTo>
                    <a:pt x="707301" y="464299"/>
                  </a:lnTo>
                  <a:lnTo>
                    <a:pt x="716775" y="463067"/>
                  </a:lnTo>
                  <a:lnTo>
                    <a:pt x="723455" y="461632"/>
                  </a:lnTo>
                  <a:lnTo>
                    <a:pt x="723455" y="418960"/>
                  </a:lnTo>
                  <a:lnTo>
                    <a:pt x="723455" y="417017"/>
                  </a:lnTo>
                  <a:lnTo>
                    <a:pt x="717638" y="417664"/>
                  </a:lnTo>
                  <a:lnTo>
                    <a:pt x="711822" y="418960"/>
                  </a:lnTo>
                  <a:lnTo>
                    <a:pt x="699541" y="418960"/>
                  </a:lnTo>
                  <a:lnTo>
                    <a:pt x="681990" y="416814"/>
                  </a:lnTo>
                  <a:lnTo>
                    <a:pt x="671093" y="409994"/>
                  </a:lnTo>
                  <a:lnTo>
                    <a:pt x="665543" y="397967"/>
                  </a:lnTo>
                  <a:lnTo>
                    <a:pt x="663981" y="380174"/>
                  </a:lnTo>
                  <a:lnTo>
                    <a:pt x="663981" y="157759"/>
                  </a:lnTo>
                  <a:lnTo>
                    <a:pt x="724103" y="157759"/>
                  </a:lnTo>
                  <a:lnTo>
                    <a:pt x="724103" y="115087"/>
                  </a:lnTo>
                  <a:close/>
                </a:path>
                <a:path w="12861290" h="1247140">
                  <a:moveTo>
                    <a:pt x="951052" y="770674"/>
                  </a:moveTo>
                  <a:lnTo>
                    <a:pt x="911606" y="770674"/>
                  </a:lnTo>
                  <a:lnTo>
                    <a:pt x="877785" y="775741"/>
                  </a:lnTo>
                  <a:lnTo>
                    <a:pt x="854468" y="790803"/>
                  </a:lnTo>
                  <a:lnTo>
                    <a:pt x="840955" y="815682"/>
                  </a:lnTo>
                  <a:lnTo>
                    <a:pt x="836612" y="850201"/>
                  </a:lnTo>
                  <a:lnTo>
                    <a:pt x="836612" y="890930"/>
                  </a:lnTo>
                  <a:lnTo>
                    <a:pt x="786180" y="890930"/>
                  </a:lnTo>
                  <a:lnTo>
                    <a:pt x="786180" y="933602"/>
                  </a:lnTo>
                  <a:lnTo>
                    <a:pt x="836612" y="933602"/>
                  </a:lnTo>
                  <a:lnTo>
                    <a:pt x="836612" y="1237475"/>
                  </a:lnTo>
                  <a:lnTo>
                    <a:pt x="890917" y="1237475"/>
                  </a:lnTo>
                  <a:lnTo>
                    <a:pt x="890917" y="933602"/>
                  </a:lnTo>
                  <a:lnTo>
                    <a:pt x="950404" y="933602"/>
                  </a:lnTo>
                  <a:lnTo>
                    <a:pt x="950404" y="890930"/>
                  </a:lnTo>
                  <a:lnTo>
                    <a:pt x="890917" y="890930"/>
                  </a:lnTo>
                  <a:lnTo>
                    <a:pt x="890917" y="850201"/>
                  </a:lnTo>
                  <a:lnTo>
                    <a:pt x="893089" y="834961"/>
                  </a:lnTo>
                  <a:lnTo>
                    <a:pt x="899642" y="824750"/>
                  </a:lnTo>
                  <a:lnTo>
                    <a:pt x="910551" y="819023"/>
                  </a:lnTo>
                  <a:lnTo>
                    <a:pt x="925830" y="817232"/>
                  </a:lnTo>
                  <a:lnTo>
                    <a:pt x="951052" y="817232"/>
                  </a:lnTo>
                  <a:lnTo>
                    <a:pt x="951052" y="770674"/>
                  </a:lnTo>
                  <a:close/>
                </a:path>
                <a:path w="12861290" h="1247140">
                  <a:moveTo>
                    <a:pt x="1144346" y="0"/>
                  </a:moveTo>
                  <a:lnTo>
                    <a:pt x="1093266" y="0"/>
                  </a:lnTo>
                  <a:lnTo>
                    <a:pt x="1093266" y="288366"/>
                  </a:lnTo>
                  <a:lnTo>
                    <a:pt x="1090726" y="343128"/>
                  </a:lnTo>
                  <a:lnTo>
                    <a:pt x="1080655" y="386067"/>
                  </a:lnTo>
                  <a:lnTo>
                    <a:pt x="1059446" y="414108"/>
                  </a:lnTo>
                  <a:lnTo>
                    <a:pt x="1023442" y="424129"/>
                  </a:lnTo>
                  <a:lnTo>
                    <a:pt x="992543" y="414553"/>
                  </a:lnTo>
                  <a:lnTo>
                    <a:pt x="973099" y="387286"/>
                  </a:lnTo>
                  <a:lnTo>
                    <a:pt x="962990" y="344500"/>
                  </a:lnTo>
                  <a:lnTo>
                    <a:pt x="960081" y="288366"/>
                  </a:lnTo>
                  <a:lnTo>
                    <a:pt x="962990" y="232244"/>
                  </a:lnTo>
                  <a:lnTo>
                    <a:pt x="973099" y="189445"/>
                  </a:lnTo>
                  <a:lnTo>
                    <a:pt x="992543" y="162179"/>
                  </a:lnTo>
                  <a:lnTo>
                    <a:pt x="1023442" y="152590"/>
                  </a:lnTo>
                  <a:lnTo>
                    <a:pt x="1059167" y="164350"/>
                  </a:lnTo>
                  <a:lnTo>
                    <a:pt x="1080414" y="195262"/>
                  </a:lnTo>
                  <a:lnTo>
                    <a:pt x="1090637" y="238785"/>
                  </a:lnTo>
                  <a:lnTo>
                    <a:pt x="1093266" y="288366"/>
                  </a:lnTo>
                  <a:lnTo>
                    <a:pt x="1093266" y="0"/>
                  </a:lnTo>
                  <a:lnTo>
                    <a:pt x="1090028" y="0"/>
                  </a:lnTo>
                  <a:lnTo>
                    <a:pt x="1090028" y="154533"/>
                  </a:lnTo>
                  <a:lnTo>
                    <a:pt x="1088732" y="154533"/>
                  </a:lnTo>
                  <a:lnTo>
                    <a:pt x="1057630" y="118897"/>
                  </a:lnTo>
                  <a:lnTo>
                    <a:pt x="1012444" y="106032"/>
                  </a:lnTo>
                  <a:lnTo>
                    <a:pt x="970229" y="114515"/>
                  </a:lnTo>
                  <a:lnTo>
                    <a:pt x="920965" y="170053"/>
                  </a:lnTo>
                  <a:lnTo>
                    <a:pt x="909675" y="208915"/>
                  </a:lnTo>
                  <a:lnTo>
                    <a:pt x="904455" y="249720"/>
                  </a:lnTo>
                  <a:lnTo>
                    <a:pt x="903185" y="288366"/>
                  </a:lnTo>
                  <a:lnTo>
                    <a:pt x="907072" y="349034"/>
                  </a:lnTo>
                  <a:lnTo>
                    <a:pt x="919365" y="399465"/>
                  </a:lnTo>
                  <a:lnTo>
                    <a:pt x="941031" y="437794"/>
                  </a:lnTo>
                  <a:lnTo>
                    <a:pt x="973035" y="462153"/>
                  </a:lnTo>
                  <a:lnTo>
                    <a:pt x="1016330" y="470687"/>
                  </a:lnTo>
                  <a:lnTo>
                    <a:pt x="1042873" y="466242"/>
                  </a:lnTo>
                  <a:lnTo>
                    <a:pt x="1065225" y="454520"/>
                  </a:lnTo>
                  <a:lnTo>
                    <a:pt x="1081887" y="437959"/>
                  </a:lnTo>
                  <a:lnTo>
                    <a:pt x="1088758" y="424129"/>
                  </a:lnTo>
                  <a:lnTo>
                    <a:pt x="1091323" y="418960"/>
                  </a:lnTo>
                  <a:lnTo>
                    <a:pt x="1092619" y="418960"/>
                  </a:lnTo>
                  <a:lnTo>
                    <a:pt x="1092619" y="461632"/>
                  </a:lnTo>
                  <a:lnTo>
                    <a:pt x="1144346" y="461632"/>
                  </a:lnTo>
                  <a:lnTo>
                    <a:pt x="1144346" y="418960"/>
                  </a:lnTo>
                  <a:lnTo>
                    <a:pt x="1144346" y="154533"/>
                  </a:lnTo>
                  <a:lnTo>
                    <a:pt x="1144346" y="0"/>
                  </a:lnTo>
                  <a:close/>
                </a:path>
                <a:path w="12861290" h="1247140">
                  <a:moveTo>
                    <a:pt x="1230985" y="1199324"/>
                  </a:moveTo>
                  <a:lnTo>
                    <a:pt x="1228407" y="1201267"/>
                  </a:lnTo>
                  <a:lnTo>
                    <a:pt x="1225169" y="1202563"/>
                  </a:lnTo>
                  <a:lnTo>
                    <a:pt x="1218057" y="1202563"/>
                  </a:lnTo>
                  <a:lnTo>
                    <a:pt x="1208062" y="1200315"/>
                  </a:lnTo>
                  <a:lnTo>
                    <a:pt x="1205153" y="1196746"/>
                  </a:lnTo>
                  <a:lnTo>
                    <a:pt x="1203109" y="1194244"/>
                  </a:lnTo>
                  <a:lnTo>
                    <a:pt x="1201420" y="1185392"/>
                  </a:lnTo>
                  <a:lnTo>
                    <a:pt x="1201254" y="1174762"/>
                  </a:lnTo>
                  <a:lnTo>
                    <a:pt x="1201254" y="1048689"/>
                  </a:lnTo>
                  <a:lnTo>
                    <a:pt x="1201254" y="981443"/>
                  </a:lnTo>
                  <a:lnTo>
                    <a:pt x="1190371" y="924547"/>
                  </a:lnTo>
                  <a:lnTo>
                    <a:pt x="1156792" y="892352"/>
                  </a:lnTo>
                  <a:lnTo>
                    <a:pt x="1095870" y="881875"/>
                  </a:lnTo>
                  <a:lnTo>
                    <a:pt x="1042758" y="888657"/>
                  </a:lnTo>
                  <a:lnTo>
                    <a:pt x="1006640" y="909434"/>
                  </a:lnTo>
                  <a:lnTo>
                    <a:pt x="986028" y="944892"/>
                  </a:lnTo>
                  <a:lnTo>
                    <a:pt x="979487" y="995667"/>
                  </a:lnTo>
                  <a:lnTo>
                    <a:pt x="1033792" y="995667"/>
                  </a:lnTo>
                  <a:lnTo>
                    <a:pt x="1033792" y="992441"/>
                  </a:lnTo>
                  <a:lnTo>
                    <a:pt x="1034719" y="976388"/>
                  </a:lnTo>
                  <a:lnTo>
                    <a:pt x="1041222" y="953655"/>
                  </a:lnTo>
                  <a:lnTo>
                    <a:pt x="1058887" y="933348"/>
                  </a:lnTo>
                  <a:lnTo>
                    <a:pt x="1093279" y="924547"/>
                  </a:lnTo>
                  <a:lnTo>
                    <a:pt x="1117231" y="927900"/>
                  </a:lnTo>
                  <a:lnTo>
                    <a:pt x="1134656" y="937729"/>
                  </a:lnTo>
                  <a:lnTo>
                    <a:pt x="1145273" y="953744"/>
                  </a:lnTo>
                  <a:lnTo>
                    <a:pt x="1148880" y="975626"/>
                  </a:lnTo>
                  <a:lnTo>
                    <a:pt x="1148346" y="994092"/>
                  </a:lnTo>
                  <a:lnTo>
                    <a:pt x="1146937" y="998778"/>
                  </a:lnTo>
                  <a:lnTo>
                    <a:pt x="1146937" y="1048689"/>
                  </a:lnTo>
                  <a:lnTo>
                    <a:pt x="1146937" y="1137907"/>
                  </a:lnTo>
                  <a:lnTo>
                    <a:pt x="1141107" y="1163497"/>
                  </a:lnTo>
                  <a:lnTo>
                    <a:pt x="1125601" y="1184465"/>
                  </a:lnTo>
                  <a:lnTo>
                    <a:pt x="1103287" y="1198651"/>
                  </a:lnTo>
                  <a:lnTo>
                    <a:pt x="1077112" y="1203858"/>
                  </a:lnTo>
                  <a:lnTo>
                    <a:pt x="1053884" y="1199565"/>
                  </a:lnTo>
                  <a:lnTo>
                    <a:pt x="1038720" y="1187450"/>
                  </a:lnTo>
                  <a:lnTo>
                    <a:pt x="1030465" y="1168679"/>
                  </a:lnTo>
                  <a:lnTo>
                    <a:pt x="1027976" y="1144371"/>
                  </a:lnTo>
                  <a:lnTo>
                    <a:pt x="1029652" y="1124521"/>
                  </a:lnTo>
                  <a:lnTo>
                    <a:pt x="1054481" y="1089418"/>
                  </a:lnTo>
                  <a:lnTo>
                    <a:pt x="1101915" y="1071003"/>
                  </a:lnTo>
                  <a:lnTo>
                    <a:pt x="1126934" y="1061783"/>
                  </a:lnTo>
                  <a:lnTo>
                    <a:pt x="1146937" y="1048689"/>
                  </a:lnTo>
                  <a:lnTo>
                    <a:pt x="1146937" y="998778"/>
                  </a:lnTo>
                  <a:lnTo>
                    <a:pt x="1144193" y="1007872"/>
                  </a:lnTo>
                  <a:lnTo>
                    <a:pt x="1132509" y="1018641"/>
                  </a:lnTo>
                  <a:lnTo>
                    <a:pt x="1109446" y="1028001"/>
                  </a:lnTo>
                  <a:lnTo>
                    <a:pt x="1036383" y="1049985"/>
                  </a:lnTo>
                  <a:lnTo>
                    <a:pt x="1007351" y="1063764"/>
                  </a:lnTo>
                  <a:lnTo>
                    <a:pt x="986993" y="1084491"/>
                  </a:lnTo>
                  <a:lnTo>
                    <a:pt x="975004" y="1111897"/>
                  </a:lnTo>
                  <a:lnTo>
                    <a:pt x="971080" y="1145667"/>
                  </a:lnTo>
                  <a:lnTo>
                    <a:pt x="976731" y="1187615"/>
                  </a:lnTo>
                  <a:lnTo>
                    <a:pt x="994029" y="1219377"/>
                  </a:lnTo>
                  <a:lnTo>
                    <a:pt x="1023442" y="1239507"/>
                  </a:lnTo>
                  <a:lnTo>
                    <a:pt x="1065479" y="1246530"/>
                  </a:lnTo>
                  <a:lnTo>
                    <a:pt x="1089964" y="1243126"/>
                  </a:lnTo>
                  <a:lnTo>
                    <a:pt x="1112989" y="1233284"/>
                  </a:lnTo>
                  <a:lnTo>
                    <a:pt x="1133119" y="1217625"/>
                  </a:lnTo>
                  <a:lnTo>
                    <a:pt x="1143508" y="1203858"/>
                  </a:lnTo>
                  <a:lnTo>
                    <a:pt x="1148880" y="1196746"/>
                  </a:lnTo>
                  <a:lnTo>
                    <a:pt x="1150175" y="1196746"/>
                  </a:lnTo>
                  <a:lnTo>
                    <a:pt x="1155852" y="1222540"/>
                  </a:lnTo>
                  <a:lnTo>
                    <a:pt x="1167955" y="1235773"/>
                  </a:lnTo>
                  <a:lnTo>
                    <a:pt x="1183449" y="1240663"/>
                  </a:lnTo>
                  <a:lnTo>
                    <a:pt x="1199311" y="1241348"/>
                  </a:lnTo>
                  <a:lnTo>
                    <a:pt x="1209344" y="1240942"/>
                  </a:lnTo>
                  <a:lnTo>
                    <a:pt x="1218539" y="1239989"/>
                  </a:lnTo>
                  <a:lnTo>
                    <a:pt x="1226032" y="1238910"/>
                  </a:lnTo>
                  <a:lnTo>
                    <a:pt x="1230985" y="1238123"/>
                  </a:lnTo>
                  <a:lnTo>
                    <a:pt x="1230985" y="1202563"/>
                  </a:lnTo>
                  <a:lnTo>
                    <a:pt x="1230985" y="1199324"/>
                  </a:lnTo>
                  <a:close/>
                </a:path>
                <a:path w="12861290" h="1247140">
                  <a:moveTo>
                    <a:pt x="1443037" y="272846"/>
                  </a:moveTo>
                  <a:lnTo>
                    <a:pt x="1442212" y="252158"/>
                  </a:lnTo>
                  <a:lnTo>
                    <a:pt x="1441183" y="226707"/>
                  </a:lnTo>
                  <a:lnTo>
                    <a:pt x="1432839" y="181737"/>
                  </a:lnTo>
                  <a:lnTo>
                    <a:pt x="1416583" y="148704"/>
                  </a:lnTo>
                  <a:lnTo>
                    <a:pt x="1413852" y="143154"/>
                  </a:lnTo>
                  <a:lnTo>
                    <a:pt x="1386141" y="121056"/>
                  </a:lnTo>
                  <a:lnTo>
                    <a:pt x="1386141" y="233400"/>
                  </a:lnTo>
                  <a:lnTo>
                    <a:pt x="1386141" y="252158"/>
                  </a:lnTo>
                  <a:lnTo>
                    <a:pt x="1262659" y="252158"/>
                  </a:lnTo>
                  <a:lnTo>
                    <a:pt x="1262659" y="239229"/>
                  </a:lnTo>
                  <a:lnTo>
                    <a:pt x="1264564" y="216357"/>
                  </a:lnTo>
                  <a:lnTo>
                    <a:pt x="1273009" y="186207"/>
                  </a:lnTo>
                  <a:lnTo>
                    <a:pt x="1292123" y="159943"/>
                  </a:lnTo>
                  <a:lnTo>
                    <a:pt x="1326019" y="148704"/>
                  </a:lnTo>
                  <a:lnTo>
                    <a:pt x="1355877" y="156489"/>
                  </a:lnTo>
                  <a:lnTo>
                    <a:pt x="1374267" y="176517"/>
                  </a:lnTo>
                  <a:lnTo>
                    <a:pt x="1383576" y="203809"/>
                  </a:lnTo>
                  <a:lnTo>
                    <a:pt x="1386141" y="233400"/>
                  </a:lnTo>
                  <a:lnTo>
                    <a:pt x="1386141" y="121056"/>
                  </a:lnTo>
                  <a:lnTo>
                    <a:pt x="1380058" y="116192"/>
                  </a:lnTo>
                  <a:lnTo>
                    <a:pt x="1327302" y="106032"/>
                  </a:lnTo>
                  <a:lnTo>
                    <a:pt x="1281125" y="113906"/>
                  </a:lnTo>
                  <a:lnTo>
                    <a:pt x="1247889" y="135369"/>
                  </a:lnTo>
                  <a:lnTo>
                    <a:pt x="1225562" y="167220"/>
                  </a:lnTo>
                  <a:lnTo>
                    <a:pt x="1212138" y="206235"/>
                  </a:lnTo>
                  <a:lnTo>
                    <a:pt x="1205560" y="249199"/>
                  </a:lnTo>
                  <a:lnTo>
                    <a:pt x="1203820" y="292887"/>
                  </a:lnTo>
                  <a:lnTo>
                    <a:pt x="1208138" y="357314"/>
                  </a:lnTo>
                  <a:lnTo>
                    <a:pt x="1221574" y="407149"/>
                  </a:lnTo>
                  <a:lnTo>
                    <a:pt x="1244879" y="442556"/>
                  </a:lnTo>
                  <a:lnTo>
                    <a:pt x="1278801" y="463689"/>
                  </a:lnTo>
                  <a:lnTo>
                    <a:pt x="1324076" y="470687"/>
                  </a:lnTo>
                  <a:lnTo>
                    <a:pt x="1382356" y="456679"/>
                  </a:lnTo>
                  <a:lnTo>
                    <a:pt x="1412684" y="428015"/>
                  </a:lnTo>
                  <a:lnTo>
                    <a:pt x="1417904" y="423087"/>
                  </a:lnTo>
                  <a:lnTo>
                    <a:pt x="1435633" y="382587"/>
                  </a:lnTo>
                  <a:lnTo>
                    <a:pt x="1440446" y="347840"/>
                  </a:lnTo>
                  <a:lnTo>
                    <a:pt x="1386141" y="347840"/>
                  </a:lnTo>
                  <a:lnTo>
                    <a:pt x="1384223" y="371551"/>
                  </a:lnTo>
                  <a:lnTo>
                    <a:pt x="1376121" y="397878"/>
                  </a:lnTo>
                  <a:lnTo>
                    <a:pt x="1358328" y="419227"/>
                  </a:lnTo>
                  <a:lnTo>
                    <a:pt x="1327302" y="428015"/>
                  </a:lnTo>
                  <a:lnTo>
                    <a:pt x="1288808" y="414756"/>
                  </a:lnTo>
                  <a:lnTo>
                    <a:pt x="1269047" y="381546"/>
                  </a:lnTo>
                  <a:lnTo>
                    <a:pt x="1261757" y="338289"/>
                  </a:lnTo>
                  <a:lnTo>
                    <a:pt x="1260716" y="294830"/>
                  </a:lnTo>
                  <a:lnTo>
                    <a:pt x="1443037" y="294830"/>
                  </a:lnTo>
                  <a:lnTo>
                    <a:pt x="1443037" y="272846"/>
                  </a:lnTo>
                  <a:close/>
                </a:path>
                <a:path w="12861290" h="1247140">
                  <a:moveTo>
                    <a:pt x="1503172" y="991793"/>
                  </a:moveTo>
                  <a:lnTo>
                    <a:pt x="1494167" y="928433"/>
                  </a:lnTo>
                  <a:lnTo>
                    <a:pt x="1465795" y="893241"/>
                  </a:lnTo>
                  <a:lnTo>
                    <a:pt x="1413954" y="881875"/>
                  </a:lnTo>
                  <a:lnTo>
                    <a:pt x="1389824" y="885456"/>
                  </a:lnTo>
                  <a:lnTo>
                    <a:pt x="1365948" y="895464"/>
                  </a:lnTo>
                  <a:lnTo>
                    <a:pt x="1345209" y="910805"/>
                  </a:lnTo>
                  <a:lnTo>
                    <a:pt x="1330553" y="930376"/>
                  </a:lnTo>
                  <a:lnTo>
                    <a:pt x="1329258" y="930376"/>
                  </a:lnTo>
                  <a:lnTo>
                    <a:pt x="1329258" y="775843"/>
                  </a:lnTo>
                  <a:lnTo>
                    <a:pt x="1274940" y="775843"/>
                  </a:lnTo>
                  <a:lnTo>
                    <a:pt x="1274940" y="1237475"/>
                  </a:lnTo>
                  <a:lnTo>
                    <a:pt x="1329258" y="1237475"/>
                  </a:lnTo>
                  <a:lnTo>
                    <a:pt x="1329258" y="998258"/>
                  </a:lnTo>
                  <a:lnTo>
                    <a:pt x="1335862" y="966355"/>
                  </a:lnTo>
                  <a:lnTo>
                    <a:pt x="1352600" y="944676"/>
                  </a:lnTo>
                  <a:lnTo>
                    <a:pt x="1374800" y="932345"/>
                  </a:lnTo>
                  <a:lnTo>
                    <a:pt x="1386357" y="930376"/>
                  </a:lnTo>
                  <a:lnTo>
                    <a:pt x="1397787" y="928433"/>
                  </a:lnTo>
                  <a:lnTo>
                    <a:pt x="1426489" y="935621"/>
                  </a:lnTo>
                  <a:lnTo>
                    <a:pt x="1441742" y="953414"/>
                  </a:lnTo>
                  <a:lnTo>
                    <a:pt x="1447787" y="976172"/>
                  </a:lnTo>
                  <a:lnTo>
                    <a:pt x="1448866" y="998258"/>
                  </a:lnTo>
                  <a:lnTo>
                    <a:pt x="1448866" y="1237475"/>
                  </a:lnTo>
                  <a:lnTo>
                    <a:pt x="1503172" y="1237475"/>
                  </a:lnTo>
                  <a:lnTo>
                    <a:pt x="1503172" y="991793"/>
                  </a:lnTo>
                  <a:close/>
                </a:path>
                <a:path w="12861290" h="1247140">
                  <a:moveTo>
                    <a:pt x="1728812" y="885761"/>
                  </a:moveTo>
                  <a:lnTo>
                    <a:pt x="1723644" y="883170"/>
                  </a:lnTo>
                  <a:lnTo>
                    <a:pt x="1715884" y="881875"/>
                  </a:lnTo>
                  <a:lnTo>
                    <a:pt x="1704886" y="881875"/>
                  </a:lnTo>
                  <a:lnTo>
                    <a:pt x="1678711" y="886739"/>
                  </a:lnTo>
                  <a:lnTo>
                    <a:pt x="1658416" y="899909"/>
                  </a:lnTo>
                  <a:lnTo>
                    <a:pt x="1642605" y="919251"/>
                  </a:lnTo>
                  <a:lnTo>
                    <a:pt x="1629892" y="942657"/>
                  </a:lnTo>
                  <a:lnTo>
                    <a:pt x="1628597" y="942657"/>
                  </a:lnTo>
                  <a:lnTo>
                    <a:pt x="1628597" y="890930"/>
                  </a:lnTo>
                  <a:lnTo>
                    <a:pt x="1574292" y="890930"/>
                  </a:lnTo>
                  <a:lnTo>
                    <a:pt x="1574292" y="1237475"/>
                  </a:lnTo>
                  <a:lnTo>
                    <a:pt x="1628597" y="1237475"/>
                  </a:lnTo>
                  <a:lnTo>
                    <a:pt x="1628597" y="1018298"/>
                  </a:lnTo>
                  <a:lnTo>
                    <a:pt x="1635887" y="981468"/>
                  </a:lnTo>
                  <a:lnTo>
                    <a:pt x="1653971" y="955916"/>
                  </a:lnTo>
                  <a:lnTo>
                    <a:pt x="1674596" y="942657"/>
                  </a:lnTo>
                  <a:lnTo>
                    <a:pt x="1677149" y="941031"/>
                  </a:lnTo>
                  <a:lnTo>
                    <a:pt x="1699717" y="936193"/>
                  </a:lnTo>
                  <a:lnTo>
                    <a:pt x="1710893" y="936510"/>
                  </a:lnTo>
                  <a:lnTo>
                    <a:pt x="1718868" y="937247"/>
                  </a:lnTo>
                  <a:lnTo>
                    <a:pt x="1728812" y="938771"/>
                  </a:lnTo>
                  <a:lnTo>
                    <a:pt x="1728812" y="936193"/>
                  </a:lnTo>
                  <a:lnTo>
                    <a:pt x="1728812" y="885761"/>
                  </a:lnTo>
                  <a:close/>
                </a:path>
                <a:path w="12861290" h="1247140">
                  <a:moveTo>
                    <a:pt x="1893023" y="215950"/>
                  </a:moveTo>
                  <a:lnTo>
                    <a:pt x="1883613" y="152590"/>
                  </a:lnTo>
                  <a:lnTo>
                    <a:pt x="1854568" y="117398"/>
                  </a:lnTo>
                  <a:lnTo>
                    <a:pt x="1801850" y="106032"/>
                  </a:lnTo>
                  <a:lnTo>
                    <a:pt x="1775942" y="110350"/>
                  </a:lnTo>
                  <a:lnTo>
                    <a:pt x="1753044" y="122123"/>
                  </a:lnTo>
                  <a:lnTo>
                    <a:pt x="1734032" y="139598"/>
                  </a:lnTo>
                  <a:lnTo>
                    <a:pt x="1719745" y="160997"/>
                  </a:lnTo>
                  <a:lnTo>
                    <a:pt x="1716214" y="152590"/>
                  </a:lnTo>
                  <a:lnTo>
                    <a:pt x="1709127" y="135775"/>
                  </a:lnTo>
                  <a:lnTo>
                    <a:pt x="1693405" y="118732"/>
                  </a:lnTo>
                  <a:lnTo>
                    <a:pt x="1672107" y="109080"/>
                  </a:lnTo>
                  <a:lnTo>
                    <a:pt x="1644751" y="106032"/>
                  </a:lnTo>
                  <a:lnTo>
                    <a:pt x="1619529" y="109359"/>
                  </a:lnTo>
                  <a:lnTo>
                    <a:pt x="1595691" y="119049"/>
                  </a:lnTo>
                  <a:lnTo>
                    <a:pt x="1575384" y="134683"/>
                  </a:lnTo>
                  <a:lnTo>
                    <a:pt x="1560703" y="155816"/>
                  </a:lnTo>
                  <a:lnTo>
                    <a:pt x="1559407" y="155816"/>
                  </a:lnTo>
                  <a:lnTo>
                    <a:pt x="1559407" y="115087"/>
                  </a:lnTo>
                  <a:lnTo>
                    <a:pt x="1507680" y="115087"/>
                  </a:lnTo>
                  <a:lnTo>
                    <a:pt x="1507680" y="461632"/>
                  </a:lnTo>
                  <a:lnTo>
                    <a:pt x="1561985" y="461632"/>
                  </a:lnTo>
                  <a:lnTo>
                    <a:pt x="1561985" y="222415"/>
                  </a:lnTo>
                  <a:lnTo>
                    <a:pt x="1568450" y="188595"/>
                  </a:lnTo>
                  <a:lnTo>
                    <a:pt x="1584617" y="167144"/>
                  </a:lnTo>
                  <a:lnTo>
                    <a:pt x="1605635" y="155867"/>
                  </a:lnTo>
                  <a:lnTo>
                    <a:pt x="1605940" y="155816"/>
                  </a:lnTo>
                  <a:lnTo>
                    <a:pt x="1626641" y="152590"/>
                  </a:lnTo>
                  <a:lnTo>
                    <a:pt x="1652739" y="159778"/>
                  </a:lnTo>
                  <a:lnTo>
                    <a:pt x="1666659" y="177571"/>
                  </a:lnTo>
                  <a:lnTo>
                    <a:pt x="1672209" y="200329"/>
                  </a:lnTo>
                  <a:lnTo>
                    <a:pt x="1673199" y="222415"/>
                  </a:lnTo>
                  <a:lnTo>
                    <a:pt x="1673199" y="461632"/>
                  </a:lnTo>
                  <a:lnTo>
                    <a:pt x="1727504" y="461632"/>
                  </a:lnTo>
                  <a:lnTo>
                    <a:pt x="1727504" y="222415"/>
                  </a:lnTo>
                  <a:lnTo>
                    <a:pt x="1733969" y="188595"/>
                  </a:lnTo>
                  <a:lnTo>
                    <a:pt x="1750136" y="167144"/>
                  </a:lnTo>
                  <a:lnTo>
                    <a:pt x="1761578" y="160997"/>
                  </a:lnTo>
                  <a:lnTo>
                    <a:pt x="1771154" y="155867"/>
                  </a:lnTo>
                  <a:lnTo>
                    <a:pt x="1792160" y="152590"/>
                  </a:lnTo>
                  <a:lnTo>
                    <a:pt x="1818259" y="159778"/>
                  </a:lnTo>
                  <a:lnTo>
                    <a:pt x="1832165" y="177571"/>
                  </a:lnTo>
                  <a:lnTo>
                    <a:pt x="1837715" y="200329"/>
                  </a:lnTo>
                  <a:lnTo>
                    <a:pt x="1838706" y="222415"/>
                  </a:lnTo>
                  <a:lnTo>
                    <a:pt x="1838706" y="461632"/>
                  </a:lnTo>
                  <a:lnTo>
                    <a:pt x="1893023" y="461632"/>
                  </a:lnTo>
                  <a:lnTo>
                    <a:pt x="1893023" y="215950"/>
                  </a:lnTo>
                  <a:close/>
                </a:path>
                <a:path w="12861290" h="1247140">
                  <a:moveTo>
                    <a:pt x="1993239" y="1048689"/>
                  </a:moveTo>
                  <a:lnTo>
                    <a:pt x="1992401" y="1028001"/>
                  </a:lnTo>
                  <a:lnTo>
                    <a:pt x="1991372" y="1002550"/>
                  </a:lnTo>
                  <a:lnTo>
                    <a:pt x="1983028" y="957580"/>
                  </a:lnTo>
                  <a:lnTo>
                    <a:pt x="1966772" y="924547"/>
                  </a:lnTo>
                  <a:lnTo>
                    <a:pt x="1964042" y="918997"/>
                  </a:lnTo>
                  <a:lnTo>
                    <a:pt x="1936343" y="896899"/>
                  </a:lnTo>
                  <a:lnTo>
                    <a:pt x="1936343" y="1009243"/>
                  </a:lnTo>
                  <a:lnTo>
                    <a:pt x="1936343" y="1028001"/>
                  </a:lnTo>
                  <a:lnTo>
                    <a:pt x="1812861" y="1028001"/>
                  </a:lnTo>
                  <a:lnTo>
                    <a:pt x="1812861" y="1015072"/>
                  </a:lnTo>
                  <a:lnTo>
                    <a:pt x="1814753" y="992200"/>
                  </a:lnTo>
                  <a:lnTo>
                    <a:pt x="1823199" y="962050"/>
                  </a:lnTo>
                  <a:lnTo>
                    <a:pt x="1842312" y="935786"/>
                  </a:lnTo>
                  <a:lnTo>
                    <a:pt x="1876221" y="924547"/>
                  </a:lnTo>
                  <a:lnTo>
                    <a:pt x="1906066" y="932332"/>
                  </a:lnTo>
                  <a:lnTo>
                    <a:pt x="1924456" y="952360"/>
                  </a:lnTo>
                  <a:lnTo>
                    <a:pt x="1933765" y="979652"/>
                  </a:lnTo>
                  <a:lnTo>
                    <a:pt x="1936343" y="1009243"/>
                  </a:lnTo>
                  <a:lnTo>
                    <a:pt x="1936343" y="896899"/>
                  </a:lnTo>
                  <a:lnTo>
                    <a:pt x="1930247" y="892035"/>
                  </a:lnTo>
                  <a:lnTo>
                    <a:pt x="1877504" y="881875"/>
                  </a:lnTo>
                  <a:lnTo>
                    <a:pt x="1831314" y="889749"/>
                  </a:lnTo>
                  <a:lnTo>
                    <a:pt x="1798078" y="911212"/>
                  </a:lnTo>
                  <a:lnTo>
                    <a:pt x="1775752" y="943063"/>
                  </a:lnTo>
                  <a:lnTo>
                    <a:pt x="1762328" y="982078"/>
                  </a:lnTo>
                  <a:lnTo>
                    <a:pt x="1755749" y="1025042"/>
                  </a:lnTo>
                  <a:lnTo>
                    <a:pt x="1754022" y="1068730"/>
                  </a:lnTo>
                  <a:lnTo>
                    <a:pt x="1758327" y="1133157"/>
                  </a:lnTo>
                  <a:lnTo>
                    <a:pt x="1771764" y="1182992"/>
                  </a:lnTo>
                  <a:lnTo>
                    <a:pt x="1795068" y="1218399"/>
                  </a:lnTo>
                  <a:lnTo>
                    <a:pt x="1828990" y="1239532"/>
                  </a:lnTo>
                  <a:lnTo>
                    <a:pt x="1874278" y="1246530"/>
                  </a:lnTo>
                  <a:lnTo>
                    <a:pt x="1932546" y="1232522"/>
                  </a:lnTo>
                  <a:lnTo>
                    <a:pt x="1962873" y="1203858"/>
                  </a:lnTo>
                  <a:lnTo>
                    <a:pt x="1968093" y="1198930"/>
                  </a:lnTo>
                  <a:lnTo>
                    <a:pt x="1985822" y="1158430"/>
                  </a:lnTo>
                  <a:lnTo>
                    <a:pt x="1990648" y="1123683"/>
                  </a:lnTo>
                  <a:lnTo>
                    <a:pt x="1936343" y="1123683"/>
                  </a:lnTo>
                  <a:lnTo>
                    <a:pt x="1934413" y="1147394"/>
                  </a:lnTo>
                  <a:lnTo>
                    <a:pt x="1926310" y="1173721"/>
                  </a:lnTo>
                  <a:lnTo>
                    <a:pt x="1908517" y="1195070"/>
                  </a:lnTo>
                  <a:lnTo>
                    <a:pt x="1877504" y="1203858"/>
                  </a:lnTo>
                  <a:lnTo>
                    <a:pt x="1838998" y="1190599"/>
                  </a:lnTo>
                  <a:lnTo>
                    <a:pt x="1819236" y="1157389"/>
                  </a:lnTo>
                  <a:lnTo>
                    <a:pt x="1811947" y="1114132"/>
                  </a:lnTo>
                  <a:lnTo>
                    <a:pt x="1810918" y="1070673"/>
                  </a:lnTo>
                  <a:lnTo>
                    <a:pt x="1993239" y="1070673"/>
                  </a:lnTo>
                  <a:lnTo>
                    <a:pt x="1993239" y="1048689"/>
                  </a:lnTo>
                  <a:close/>
                </a:path>
                <a:path w="12861290" h="1247140">
                  <a:moveTo>
                    <a:pt x="2280932" y="991793"/>
                  </a:moveTo>
                  <a:lnTo>
                    <a:pt x="2271509" y="928433"/>
                  </a:lnTo>
                  <a:lnTo>
                    <a:pt x="2242464" y="893241"/>
                  </a:lnTo>
                  <a:lnTo>
                    <a:pt x="2189772" y="881875"/>
                  </a:lnTo>
                  <a:lnTo>
                    <a:pt x="2164537" y="885202"/>
                  </a:lnTo>
                  <a:lnTo>
                    <a:pt x="2140712" y="894892"/>
                  </a:lnTo>
                  <a:lnTo>
                    <a:pt x="2120392" y="910526"/>
                  </a:lnTo>
                  <a:lnTo>
                    <a:pt x="2105723" y="931659"/>
                  </a:lnTo>
                  <a:lnTo>
                    <a:pt x="2104428" y="931659"/>
                  </a:lnTo>
                  <a:lnTo>
                    <a:pt x="2104428" y="890930"/>
                  </a:lnTo>
                  <a:lnTo>
                    <a:pt x="2052713" y="890930"/>
                  </a:lnTo>
                  <a:lnTo>
                    <a:pt x="2052713" y="1237475"/>
                  </a:lnTo>
                  <a:lnTo>
                    <a:pt x="2107019" y="1237475"/>
                  </a:lnTo>
                  <a:lnTo>
                    <a:pt x="2107019" y="998258"/>
                  </a:lnTo>
                  <a:lnTo>
                    <a:pt x="2113623" y="966355"/>
                  </a:lnTo>
                  <a:lnTo>
                    <a:pt x="2130361" y="944676"/>
                  </a:lnTo>
                  <a:lnTo>
                    <a:pt x="2152561" y="932345"/>
                  </a:lnTo>
                  <a:lnTo>
                    <a:pt x="2156574" y="931659"/>
                  </a:lnTo>
                  <a:lnTo>
                    <a:pt x="2175548" y="928433"/>
                  </a:lnTo>
                  <a:lnTo>
                    <a:pt x="2204250" y="935621"/>
                  </a:lnTo>
                  <a:lnTo>
                    <a:pt x="2219502" y="953414"/>
                  </a:lnTo>
                  <a:lnTo>
                    <a:pt x="2225548" y="976172"/>
                  </a:lnTo>
                  <a:lnTo>
                    <a:pt x="2226627" y="998258"/>
                  </a:lnTo>
                  <a:lnTo>
                    <a:pt x="2226627" y="1237475"/>
                  </a:lnTo>
                  <a:lnTo>
                    <a:pt x="2280932" y="1237475"/>
                  </a:lnTo>
                  <a:lnTo>
                    <a:pt x="2280932" y="991793"/>
                  </a:lnTo>
                  <a:close/>
                </a:path>
                <a:path w="12861290" h="1247140">
                  <a:moveTo>
                    <a:pt x="2393429" y="461632"/>
                  </a:moveTo>
                  <a:lnTo>
                    <a:pt x="2359355" y="334911"/>
                  </a:lnTo>
                  <a:lnTo>
                    <a:pt x="2346845" y="288366"/>
                  </a:lnTo>
                  <a:lnTo>
                    <a:pt x="2289340" y="74523"/>
                  </a:lnTo>
                  <a:lnTo>
                    <a:pt x="2289340" y="288366"/>
                  </a:lnTo>
                  <a:lnTo>
                    <a:pt x="2165197" y="288366"/>
                  </a:lnTo>
                  <a:lnTo>
                    <a:pt x="2229205" y="65303"/>
                  </a:lnTo>
                  <a:lnTo>
                    <a:pt x="2230501" y="65303"/>
                  </a:lnTo>
                  <a:lnTo>
                    <a:pt x="2289340" y="288366"/>
                  </a:lnTo>
                  <a:lnTo>
                    <a:pt x="2289340" y="74523"/>
                  </a:lnTo>
                  <a:lnTo>
                    <a:pt x="2286863" y="65303"/>
                  </a:lnTo>
                  <a:lnTo>
                    <a:pt x="2269299" y="0"/>
                  </a:lnTo>
                  <a:lnTo>
                    <a:pt x="2192998" y="0"/>
                  </a:lnTo>
                  <a:lnTo>
                    <a:pt x="2059813" y="461632"/>
                  </a:lnTo>
                  <a:lnTo>
                    <a:pt x="2119299" y="461632"/>
                  </a:lnTo>
                  <a:lnTo>
                    <a:pt x="2153564" y="334911"/>
                  </a:lnTo>
                  <a:lnTo>
                    <a:pt x="2300973" y="334911"/>
                  </a:lnTo>
                  <a:lnTo>
                    <a:pt x="2333942" y="461632"/>
                  </a:lnTo>
                  <a:lnTo>
                    <a:pt x="2393429" y="461632"/>
                  </a:lnTo>
                  <a:close/>
                </a:path>
                <a:path w="12861290" h="1247140">
                  <a:moveTo>
                    <a:pt x="2652039" y="115087"/>
                  </a:moveTo>
                  <a:lnTo>
                    <a:pt x="2597734" y="115087"/>
                  </a:lnTo>
                  <a:lnTo>
                    <a:pt x="2597734" y="354304"/>
                  </a:lnTo>
                  <a:lnTo>
                    <a:pt x="2591117" y="386219"/>
                  </a:lnTo>
                  <a:lnTo>
                    <a:pt x="2574379" y="407885"/>
                  </a:lnTo>
                  <a:lnTo>
                    <a:pt x="2552192" y="420230"/>
                  </a:lnTo>
                  <a:lnTo>
                    <a:pt x="2529205" y="424129"/>
                  </a:lnTo>
                  <a:lnTo>
                    <a:pt x="2500503" y="416953"/>
                  </a:lnTo>
                  <a:lnTo>
                    <a:pt x="2485237" y="399161"/>
                  </a:lnTo>
                  <a:lnTo>
                    <a:pt x="2479205" y="376402"/>
                  </a:lnTo>
                  <a:lnTo>
                    <a:pt x="2478125" y="354304"/>
                  </a:lnTo>
                  <a:lnTo>
                    <a:pt x="2478125" y="115087"/>
                  </a:lnTo>
                  <a:lnTo>
                    <a:pt x="2423820" y="115087"/>
                  </a:lnTo>
                  <a:lnTo>
                    <a:pt x="2423820" y="360768"/>
                  </a:lnTo>
                  <a:lnTo>
                    <a:pt x="2425242" y="395401"/>
                  </a:lnTo>
                  <a:lnTo>
                    <a:pt x="2435225" y="431253"/>
                  </a:lnTo>
                  <a:lnTo>
                    <a:pt x="2462288" y="459333"/>
                  </a:lnTo>
                  <a:lnTo>
                    <a:pt x="2514981" y="470687"/>
                  </a:lnTo>
                  <a:lnTo>
                    <a:pt x="2540203" y="467372"/>
                  </a:lnTo>
                  <a:lnTo>
                    <a:pt x="2564041" y="457682"/>
                  </a:lnTo>
                  <a:lnTo>
                    <a:pt x="2584348" y="442048"/>
                  </a:lnTo>
                  <a:lnTo>
                    <a:pt x="2596794" y="424129"/>
                  </a:lnTo>
                  <a:lnTo>
                    <a:pt x="2599029" y="420903"/>
                  </a:lnTo>
                  <a:lnTo>
                    <a:pt x="2600325" y="420903"/>
                  </a:lnTo>
                  <a:lnTo>
                    <a:pt x="2600325" y="461632"/>
                  </a:lnTo>
                  <a:lnTo>
                    <a:pt x="2652039" y="461632"/>
                  </a:lnTo>
                  <a:lnTo>
                    <a:pt x="2652039" y="420903"/>
                  </a:lnTo>
                  <a:lnTo>
                    <a:pt x="2652039" y="115087"/>
                  </a:lnTo>
                  <a:close/>
                </a:path>
                <a:path w="12861290" h="1247140">
                  <a:moveTo>
                    <a:pt x="2853766" y="115087"/>
                  </a:moveTo>
                  <a:lnTo>
                    <a:pt x="2793631" y="115087"/>
                  </a:lnTo>
                  <a:lnTo>
                    <a:pt x="2793631" y="14224"/>
                  </a:lnTo>
                  <a:lnTo>
                    <a:pt x="2739326" y="14224"/>
                  </a:lnTo>
                  <a:lnTo>
                    <a:pt x="2739326" y="115087"/>
                  </a:lnTo>
                  <a:lnTo>
                    <a:pt x="2688894" y="115087"/>
                  </a:lnTo>
                  <a:lnTo>
                    <a:pt x="2688894" y="157759"/>
                  </a:lnTo>
                  <a:lnTo>
                    <a:pt x="2739326" y="157759"/>
                  </a:lnTo>
                  <a:lnTo>
                    <a:pt x="2739428" y="397967"/>
                  </a:lnTo>
                  <a:lnTo>
                    <a:pt x="2742234" y="426783"/>
                  </a:lnTo>
                  <a:lnTo>
                    <a:pt x="2752902" y="448221"/>
                  </a:lnTo>
                  <a:lnTo>
                    <a:pt x="2774238" y="461175"/>
                  </a:lnTo>
                  <a:lnTo>
                    <a:pt x="2809151" y="465505"/>
                  </a:lnTo>
                  <a:lnTo>
                    <a:pt x="2824569" y="465175"/>
                  </a:lnTo>
                  <a:lnTo>
                    <a:pt x="2836964" y="464299"/>
                  </a:lnTo>
                  <a:lnTo>
                    <a:pt x="2846438" y="463067"/>
                  </a:lnTo>
                  <a:lnTo>
                    <a:pt x="2853118" y="461632"/>
                  </a:lnTo>
                  <a:lnTo>
                    <a:pt x="2853118" y="418960"/>
                  </a:lnTo>
                  <a:lnTo>
                    <a:pt x="2853118" y="417017"/>
                  </a:lnTo>
                  <a:lnTo>
                    <a:pt x="2847289" y="417664"/>
                  </a:lnTo>
                  <a:lnTo>
                    <a:pt x="2841472" y="418960"/>
                  </a:lnTo>
                  <a:lnTo>
                    <a:pt x="2829191" y="418960"/>
                  </a:lnTo>
                  <a:lnTo>
                    <a:pt x="2811640" y="416814"/>
                  </a:lnTo>
                  <a:lnTo>
                    <a:pt x="2800743" y="409994"/>
                  </a:lnTo>
                  <a:lnTo>
                    <a:pt x="2795193" y="397967"/>
                  </a:lnTo>
                  <a:lnTo>
                    <a:pt x="2793631" y="380174"/>
                  </a:lnTo>
                  <a:lnTo>
                    <a:pt x="2793631" y="157759"/>
                  </a:lnTo>
                  <a:lnTo>
                    <a:pt x="2853766" y="157759"/>
                  </a:lnTo>
                  <a:lnTo>
                    <a:pt x="2853766" y="115087"/>
                  </a:lnTo>
                  <a:close/>
                </a:path>
                <a:path w="12861290" h="1247140">
                  <a:moveTo>
                    <a:pt x="3123361" y="288366"/>
                  </a:moveTo>
                  <a:lnTo>
                    <a:pt x="3121075" y="240969"/>
                  </a:lnTo>
                  <a:lnTo>
                    <a:pt x="3113278" y="197700"/>
                  </a:lnTo>
                  <a:lnTo>
                    <a:pt x="3098546" y="160591"/>
                  </a:lnTo>
                  <a:lnTo>
                    <a:pt x="3066465" y="126453"/>
                  </a:lnTo>
                  <a:lnTo>
                    <a:pt x="3066465" y="288366"/>
                  </a:lnTo>
                  <a:lnTo>
                    <a:pt x="3063748" y="341833"/>
                  </a:lnTo>
                  <a:lnTo>
                    <a:pt x="3053461" y="386321"/>
                  </a:lnTo>
                  <a:lnTo>
                    <a:pt x="3032366" y="416750"/>
                  </a:lnTo>
                  <a:lnTo>
                    <a:pt x="2997289" y="428015"/>
                  </a:lnTo>
                  <a:lnTo>
                    <a:pt x="2963430" y="416750"/>
                  </a:lnTo>
                  <a:lnTo>
                    <a:pt x="2943136" y="386321"/>
                  </a:lnTo>
                  <a:lnTo>
                    <a:pt x="2933281" y="341833"/>
                  </a:lnTo>
                  <a:lnTo>
                    <a:pt x="2930690" y="288366"/>
                  </a:lnTo>
                  <a:lnTo>
                    <a:pt x="2933369" y="234911"/>
                  </a:lnTo>
                  <a:lnTo>
                    <a:pt x="2943377" y="190411"/>
                  </a:lnTo>
                  <a:lnTo>
                    <a:pt x="2963697" y="159981"/>
                  </a:lnTo>
                  <a:lnTo>
                    <a:pt x="2997289" y="148704"/>
                  </a:lnTo>
                  <a:lnTo>
                    <a:pt x="3032925" y="159981"/>
                  </a:lnTo>
                  <a:lnTo>
                    <a:pt x="3053943" y="190411"/>
                  </a:lnTo>
                  <a:lnTo>
                    <a:pt x="3063938" y="234911"/>
                  </a:lnTo>
                  <a:lnTo>
                    <a:pt x="3066465" y="288366"/>
                  </a:lnTo>
                  <a:lnTo>
                    <a:pt x="3066465" y="126453"/>
                  </a:lnTo>
                  <a:lnTo>
                    <a:pt x="3042615" y="112763"/>
                  </a:lnTo>
                  <a:lnTo>
                    <a:pt x="2998571" y="106032"/>
                  </a:lnTo>
                  <a:lnTo>
                    <a:pt x="2954540" y="112763"/>
                  </a:lnTo>
                  <a:lnTo>
                    <a:pt x="2898610" y="160591"/>
                  </a:lnTo>
                  <a:lnTo>
                    <a:pt x="2883878" y="197700"/>
                  </a:lnTo>
                  <a:lnTo>
                    <a:pt x="2876080" y="240969"/>
                  </a:lnTo>
                  <a:lnTo>
                    <a:pt x="2873794" y="288366"/>
                  </a:lnTo>
                  <a:lnTo>
                    <a:pt x="2876080" y="335775"/>
                  </a:lnTo>
                  <a:lnTo>
                    <a:pt x="2883878" y="379031"/>
                  </a:lnTo>
                  <a:lnTo>
                    <a:pt x="2898610" y="416140"/>
                  </a:lnTo>
                  <a:lnTo>
                    <a:pt x="2954540" y="463969"/>
                  </a:lnTo>
                  <a:lnTo>
                    <a:pt x="2998571" y="470687"/>
                  </a:lnTo>
                  <a:lnTo>
                    <a:pt x="3042386" y="463969"/>
                  </a:lnTo>
                  <a:lnTo>
                    <a:pt x="3088830" y="428015"/>
                  </a:lnTo>
                  <a:lnTo>
                    <a:pt x="3113138" y="379031"/>
                  </a:lnTo>
                  <a:lnTo>
                    <a:pt x="3121037" y="335775"/>
                  </a:lnTo>
                  <a:lnTo>
                    <a:pt x="3123361" y="288366"/>
                  </a:lnTo>
                  <a:close/>
                </a:path>
                <a:path w="12861290" h="1247140">
                  <a:moveTo>
                    <a:pt x="5373052" y="215950"/>
                  </a:moveTo>
                  <a:lnTo>
                    <a:pt x="5363629" y="152590"/>
                  </a:lnTo>
                  <a:lnTo>
                    <a:pt x="5334584" y="117398"/>
                  </a:lnTo>
                  <a:lnTo>
                    <a:pt x="5281892" y="106032"/>
                  </a:lnTo>
                  <a:lnTo>
                    <a:pt x="5255971" y="110350"/>
                  </a:lnTo>
                  <a:lnTo>
                    <a:pt x="5233073" y="122123"/>
                  </a:lnTo>
                  <a:lnTo>
                    <a:pt x="5214061" y="139598"/>
                  </a:lnTo>
                  <a:lnTo>
                    <a:pt x="5199786" y="160997"/>
                  </a:lnTo>
                  <a:lnTo>
                    <a:pt x="5196243" y="152590"/>
                  </a:lnTo>
                  <a:lnTo>
                    <a:pt x="5189156" y="135775"/>
                  </a:lnTo>
                  <a:lnTo>
                    <a:pt x="5173434" y="118732"/>
                  </a:lnTo>
                  <a:lnTo>
                    <a:pt x="5152148" y="109080"/>
                  </a:lnTo>
                  <a:lnTo>
                    <a:pt x="5124793" y="106032"/>
                  </a:lnTo>
                  <a:lnTo>
                    <a:pt x="5099558" y="109359"/>
                  </a:lnTo>
                  <a:lnTo>
                    <a:pt x="5075720" y="119049"/>
                  </a:lnTo>
                  <a:lnTo>
                    <a:pt x="5055413" y="134683"/>
                  </a:lnTo>
                  <a:lnTo>
                    <a:pt x="5040731" y="155816"/>
                  </a:lnTo>
                  <a:lnTo>
                    <a:pt x="5039449" y="155816"/>
                  </a:lnTo>
                  <a:lnTo>
                    <a:pt x="5039449" y="115087"/>
                  </a:lnTo>
                  <a:lnTo>
                    <a:pt x="4987722" y="115087"/>
                  </a:lnTo>
                  <a:lnTo>
                    <a:pt x="4987722" y="461632"/>
                  </a:lnTo>
                  <a:lnTo>
                    <a:pt x="5042027" y="461632"/>
                  </a:lnTo>
                  <a:lnTo>
                    <a:pt x="5042027" y="222415"/>
                  </a:lnTo>
                  <a:lnTo>
                    <a:pt x="5048491" y="188595"/>
                  </a:lnTo>
                  <a:lnTo>
                    <a:pt x="5064658" y="167144"/>
                  </a:lnTo>
                  <a:lnTo>
                    <a:pt x="5085664" y="155867"/>
                  </a:lnTo>
                  <a:lnTo>
                    <a:pt x="5085969" y="155816"/>
                  </a:lnTo>
                  <a:lnTo>
                    <a:pt x="5106682" y="152590"/>
                  </a:lnTo>
                  <a:lnTo>
                    <a:pt x="5132781" y="159778"/>
                  </a:lnTo>
                  <a:lnTo>
                    <a:pt x="5146687" y="177571"/>
                  </a:lnTo>
                  <a:lnTo>
                    <a:pt x="5152237" y="200329"/>
                  </a:lnTo>
                  <a:lnTo>
                    <a:pt x="5153241" y="222415"/>
                  </a:lnTo>
                  <a:lnTo>
                    <a:pt x="5153241" y="461632"/>
                  </a:lnTo>
                  <a:lnTo>
                    <a:pt x="5207546" y="461632"/>
                  </a:lnTo>
                  <a:lnTo>
                    <a:pt x="5207546" y="222415"/>
                  </a:lnTo>
                  <a:lnTo>
                    <a:pt x="5214010" y="188595"/>
                  </a:lnTo>
                  <a:lnTo>
                    <a:pt x="5230165" y="167144"/>
                  </a:lnTo>
                  <a:lnTo>
                    <a:pt x="5241607" y="160997"/>
                  </a:lnTo>
                  <a:lnTo>
                    <a:pt x="5251183" y="155867"/>
                  </a:lnTo>
                  <a:lnTo>
                    <a:pt x="5272202" y="152590"/>
                  </a:lnTo>
                  <a:lnTo>
                    <a:pt x="5298287" y="159778"/>
                  </a:lnTo>
                  <a:lnTo>
                    <a:pt x="5312194" y="177571"/>
                  </a:lnTo>
                  <a:lnTo>
                    <a:pt x="5317744" y="200329"/>
                  </a:lnTo>
                  <a:lnTo>
                    <a:pt x="5318747" y="222415"/>
                  </a:lnTo>
                  <a:lnTo>
                    <a:pt x="5318747" y="461632"/>
                  </a:lnTo>
                  <a:lnTo>
                    <a:pt x="5373052" y="461632"/>
                  </a:lnTo>
                  <a:lnTo>
                    <a:pt x="5373052" y="215950"/>
                  </a:lnTo>
                  <a:close/>
                </a:path>
                <a:path w="12861290" h="1247140">
                  <a:moveTo>
                    <a:pt x="5506872" y="115087"/>
                  </a:moveTo>
                  <a:lnTo>
                    <a:pt x="5452567" y="115087"/>
                  </a:lnTo>
                  <a:lnTo>
                    <a:pt x="5452567" y="461632"/>
                  </a:lnTo>
                  <a:lnTo>
                    <a:pt x="5506872" y="461632"/>
                  </a:lnTo>
                  <a:lnTo>
                    <a:pt x="5506872" y="115087"/>
                  </a:lnTo>
                  <a:close/>
                </a:path>
                <a:path w="12861290" h="1247140">
                  <a:moveTo>
                    <a:pt x="5506872" y="12"/>
                  </a:moveTo>
                  <a:lnTo>
                    <a:pt x="5452567" y="12"/>
                  </a:lnTo>
                  <a:lnTo>
                    <a:pt x="5452567" y="62077"/>
                  </a:lnTo>
                  <a:lnTo>
                    <a:pt x="5506872" y="62077"/>
                  </a:lnTo>
                  <a:lnTo>
                    <a:pt x="5506872" y="12"/>
                  </a:lnTo>
                  <a:close/>
                </a:path>
                <a:path w="12861290" h="1247140">
                  <a:moveTo>
                    <a:pt x="5711825" y="115087"/>
                  </a:moveTo>
                  <a:lnTo>
                    <a:pt x="5651703" y="115087"/>
                  </a:lnTo>
                  <a:lnTo>
                    <a:pt x="5651703" y="14224"/>
                  </a:lnTo>
                  <a:lnTo>
                    <a:pt x="5597385" y="14224"/>
                  </a:lnTo>
                  <a:lnTo>
                    <a:pt x="5597385" y="115087"/>
                  </a:lnTo>
                  <a:lnTo>
                    <a:pt x="5546966" y="115087"/>
                  </a:lnTo>
                  <a:lnTo>
                    <a:pt x="5546966" y="157759"/>
                  </a:lnTo>
                  <a:lnTo>
                    <a:pt x="5597385" y="157759"/>
                  </a:lnTo>
                  <a:lnTo>
                    <a:pt x="5597474" y="397967"/>
                  </a:lnTo>
                  <a:lnTo>
                    <a:pt x="5600293" y="426783"/>
                  </a:lnTo>
                  <a:lnTo>
                    <a:pt x="5610961" y="448221"/>
                  </a:lnTo>
                  <a:lnTo>
                    <a:pt x="5632297" y="461175"/>
                  </a:lnTo>
                  <a:lnTo>
                    <a:pt x="5667222" y="465505"/>
                  </a:lnTo>
                  <a:lnTo>
                    <a:pt x="5682627" y="465175"/>
                  </a:lnTo>
                  <a:lnTo>
                    <a:pt x="5695010" y="464299"/>
                  </a:lnTo>
                  <a:lnTo>
                    <a:pt x="5704484" y="463067"/>
                  </a:lnTo>
                  <a:lnTo>
                    <a:pt x="5711177" y="461632"/>
                  </a:lnTo>
                  <a:lnTo>
                    <a:pt x="5711177" y="418960"/>
                  </a:lnTo>
                  <a:lnTo>
                    <a:pt x="5711177" y="417017"/>
                  </a:lnTo>
                  <a:lnTo>
                    <a:pt x="5705360" y="417664"/>
                  </a:lnTo>
                  <a:lnTo>
                    <a:pt x="5699544" y="418960"/>
                  </a:lnTo>
                  <a:lnTo>
                    <a:pt x="5687263" y="418960"/>
                  </a:lnTo>
                  <a:lnTo>
                    <a:pt x="5669699" y="416814"/>
                  </a:lnTo>
                  <a:lnTo>
                    <a:pt x="5658815" y="409994"/>
                  </a:lnTo>
                  <a:lnTo>
                    <a:pt x="5653252" y="397967"/>
                  </a:lnTo>
                  <a:lnTo>
                    <a:pt x="5651703" y="380174"/>
                  </a:lnTo>
                  <a:lnTo>
                    <a:pt x="5651703" y="157759"/>
                  </a:lnTo>
                  <a:lnTo>
                    <a:pt x="5711825" y="157759"/>
                  </a:lnTo>
                  <a:lnTo>
                    <a:pt x="5711825" y="115087"/>
                  </a:lnTo>
                  <a:close/>
                </a:path>
                <a:path w="12861290" h="1247140">
                  <a:moveTo>
                    <a:pt x="5861177" y="770674"/>
                  </a:moveTo>
                  <a:lnTo>
                    <a:pt x="5821731" y="770674"/>
                  </a:lnTo>
                  <a:lnTo>
                    <a:pt x="5787923" y="775741"/>
                  </a:lnTo>
                  <a:lnTo>
                    <a:pt x="5764606" y="790803"/>
                  </a:lnTo>
                  <a:lnTo>
                    <a:pt x="5751093" y="815682"/>
                  </a:lnTo>
                  <a:lnTo>
                    <a:pt x="5746737" y="850201"/>
                  </a:lnTo>
                  <a:lnTo>
                    <a:pt x="5746737" y="890930"/>
                  </a:lnTo>
                  <a:lnTo>
                    <a:pt x="5696305" y="890930"/>
                  </a:lnTo>
                  <a:lnTo>
                    <a:pt x="5696305" y="933602"/>
                  </a:lnTo>
                  <a:lnTo>
                    <a:pt x="5746737" y="933602"/>
                  </a:lnTo>
                  <a:lnTo>
                    <a:pt x="5746737" y="1237475"/>
                  </a:lnTo>
                  <a:lnTo>
                    <a:pt x="5801042" y="1237475"/>
                  </a:lnTo>
                  <a:lnTo>
                    <a:pt x="5801042" y="933602"/>
                  </a:lnTo>
                  <a:lnTo>
                    <a:pt x="5860529" y="933602"/>
                  </a:lnTo>
                  <a:lnTo>
                    <a:pt x="5860529" y="890930"/>
                  </a:lnTo>
                  <a:lnTo>
                    <a:pt x="5801042" y="890930"/>
                  </a:lnTo>
                  <a:lnTo>
                    <a:pt x="5801042" y="850201"/>
                  </a:lnTo>
                  <a:lnTo>
                    <a:pt x="5803227" y="834961"/>
                  </a:lnTo>
                  <a:lnTo>
                    <a:pt x="5809780" y="824750"/>
                  </a:lnTo>
                  <a:lnTo>
                    <a:pt x="5820689" y="819023"/>
                  </a:lnTo>
                  <a:lnTo>
                    <a:pt x="5835955" y="817232"/>
                  </a:lnTo>
                  <a:lnTo>
                    <a:pt x="5861177" y="817232"/>
                  </a:lnTo>
                  <a:lnTo>
                    <a:pt x="5861177" y="770674"/>
                  </a:lnTo>
                  <a:close/>
                </a:path>
                <a:path w="12861290" h="1247140">
                  <a:moveTo>
                    <a:pt x="6132068" y="0"/>
                  </a:moveTo>
                  <a:lnTo>
                    <a:pt x="6080988" y="0"/>
                  </a:lnTo>
                  <a:lnTo>
                    <a:pt x="6080988" y="288366"/>
                  </a:lnTo>
                  <a:lnTo>
                    <a:pt x="6078436" y="343128"/>
                  </a:lnTo>
                  <a:lnTo>
                    <a:pt x="6068377" y="386067"/>
                  </a:lnTo>
                  <a:lnTo>
                    <a:pt x="6047156" y="414108"/>
                  </a:lnTo>
                  <a:lnTo>
                    <a:pt x="6011164" y="424129"/>
                  </a:lnTo>
                  <a:lnTo>
                    <a:pt x="5980252" y="414553"/>
                  </a:lnTo>
                  <a:lnTo>
                    <a:pt x="5960808" y="387286"/>
                  </a:lnTo>
                  <a:lnTo>
                    <a:pt x="5950699" y="344500"/>
                  </a:lnTo>
                  <a:lnTo>
                    <a:pt x="5947803" y="288366"/>
                  </a:lnTo>
                  <a:lnTo>
                    <a:pt x="5950699" y="232244"/>
                  </a:lnTo>
                  <a:lnTo>
                    <a:pt x="5960808" y="189445"/>
                  </a:lnTo>
                  <a:lnTo>
                    <a:pt x="5980252" y="162179"/>
                  </a:lnTo>
                  <a:lnTo>
                    <a:pt x="6011164" y="152590"/>
                  </a:lnTo>
                  <a:lnTo>
                    <a:pt x="6046889" y="164350"/>
                  </a:lnTo>
                  <a:lnTo>
                    <a:pt x="6068136" y="195262"/>
                  </a:lnTo>
                  <a:lnTo>
                    <a:pt x="6078347" y="238785"/>
                  </a:lnTo>
                  <a:lnTo>
                    <a:pt x="6080988" y="288366"/>
                  </a:lnTo>
                  <a:lnTo>
                    <a:pt x="6080988" y="0"/>
                  </a:lnTo>
                  <a:lnTo>
                    <a:pt x="6077750" y="0"/>
                  </a:lnTo>
                  <a:lnTo>
                    <a:pt x="6077750" y="154533"/>
                  </a:lnTo>
                  <a:lnTo>
                    <a:pt x="6076454" y="154533"/>
                  </a:lnTo>
                  <a:lnTo>
                    <a:pt x="6075235" y="152590"/>
                  </a:lnTo>
                  <a:lnTo>
                    <a:pt x="6063716" y="134137"/>
                  </a:lnTo>
                  <a:lnTo>
                    <a:pt x="6045339" y="118897"/>
                  </a:lnTo>
                  <a:lnTo>
                    <a:pt x="6023445" y="109347"/>
                  </a:lnTo>
                  <a:lnTo>
                    <a:pt x="6000166" y="106032"/>
                  </a:lnTo>
                  <a:lnTo>
                    <a:pt x="5957951" y="114515"/>
                  </a:lnTo>
                  <a:lnTo>
                    <a:pt x="5908675" y="170053"/>
                  </a:lnTo>
                  <a:lnTo>
                    <a:pt x="5897397" y="208915"/>
                  </a:lnTo>
                  <a:lnTo>
                    <a:pt x="5892177" y="249720"/>
                  </a:lnTo>
                  <a:lnTo>
                    <a:pt x="5890907" y="288366"/>
                  </a:lnTo>
                  <a:lnTo>
                    <a:pt x="5894794" y="349034"/>
                  </a:lnTo>
                  <a:lnTo>
                    <a:pt x="5907075" y="399465"/>
                  </a:lnTo>
                  <a:lnTo>
                    <a:pt x="5928741" y="437794"/>
                  </a:lnTo>
                  <a:lnTo>
                    <a:pt x="5960745" y="462153"/>
                  </a:lnTo>
                  <a:lnTo>
                    <a:pt x="6004052" y="470687"/>
                  </a:lnTo>
                  <a:lnTo>
                    <a:pt x="6030582" y="466242"/>
                  </a:lnTo>
                  <a:lnTo>
                    <a:pt x="6052934" y="454520"/>
                  </a:lnTo>
                  <a:lnTo>
                    <a:pt x="6069596" y="437959"/>
                  </a:lnTo>
                  <a:lnTo>
                    <a:pt x="6076467" y="424129"/>
                  </a:lnTo>
                  <a:lnTo>
                    <a:pt x="6079045" y="418960"/>
                  </a:lnTo>
                  <a:lnTo>
                    <a:pt x="6080341" y="418960"/>
                  </a:lnTo>
                  <a:lnTo>
                    <a:pt x="6080341" y="461632"/>
                  </a:lnTo>
                  <a:lnTo>
                    <a:pt x="6132068" y="461632"/>
                  </a:lnTo>
                  <a:lnTo>
                    <a:pt x="6132068" y="418960"/>
                  </a:lnTo>
                  <a:lnTo>
                    <a:pt x="6132068" y="154533"/>
                  </a:lnTo>
                  <a:lnTo>
                    <a:pt x="6132068" y="0"/>
                  </a:lnTo>
                  <a:close/>
                </a:path>
                <a:path w="12861290" h="1247140">
                  <a:moveTo>
                    <a:pt x="6141110" y="1199324"/>
                  </a:moveTo>
                  <a:lnTo>
                    <a:pt x="6138532" y="1201267"/>
                  </a:lnTo>
                  <a:lnTo>
                    <a:pt x="6135294" y="1202563"/>
                  </a:lnTo>
                  <a:lnTo>
                    <a:pt x="6128182" y="1202563"/>
                  </a:lnTo>
                  <a:lnTo>
                    <a:pt x="6118199" y="1200315"/>
                  </a:lnTo>
                  <a:lnTo>
                    <a:pt x="6115291" y="1196746"/>
                  </a:lnTo>
                  <a:lnTo>
                    <a:pt x="6113234" y="1194244"/>
                  </a:lnTo>
                  <a:lnTo>
                    <a:pt x="6111557" y="1185392"/>
                  </a:lnTo>
                  <a:lnTo>
                    <a:pt x="6111379" y="1174762"/>
                  </a:lnTo>
                  <a:lnTo>
                    <a:pt x="6111379" y="1048689"/>
                  </a:lnTo>
                  <a:lnTo>
                    <a:pt x="6111379" y="981443"/>
                  </a:lnTo>
                  <a:lnTo>
                    <a:pt x="6109741" y="950620"/>
                  </a:lnTo>
                  <a:lnTo>
                    <a:pt x="6100496" y="924547"/>
                  </a:lnTo>
                  <a:lnTo>
                    <a:pt x="6098210" y="918083"/>
                  </a:lnTo>
                  <a:lnTo>
                    <a:pt x="6066917" y="892352"/>
                  </a:lnTo>
                  <a:lnTo>
                    <a:pt x="6005995" y="881875"/>
                  </a:lnTo>
                  <a:lnTo>
                    <a:pt x="5952896" y="888657"/>
                  </a:lnTo>
                  <a:lnTo>
                    <a:pt x="5916765" y="909434"/>
                  </a:lnTo>
                  <a:lnTo>
                    <a:pt x="5896165" y="944892"/>
                  </a:lnTo>
                  <a:lnTo>
                    <a:pt x="5889612" y="995667"/>
                  </a:lnTo>
                  <a:lnTo>
                    <a:pt x="5943917" y="995667"/>
                  </a:lnTo>
                  <a:lnTo>
                    <a:pt x="5943917" y="992441"/>
                  </a:lnTo>
                  <a:lnTo>
                    <a:pt x="5944844" y="976388"/>
                  </a:lnTo>
                  <a:lnTo>
                    <a:pt x="5951359" y="953655"/>
                  </a:lnTo>
                  <a:lnTo>
                    <a:pt x="5969012" y="933348"/>
                  </a:lnTo>
                  <a:lnTo>
                    <a:pt x="6003404" y="924547"/>
                  </a:lnTo>
                  <a:lnTo>
                    <a:pt x="6027369" y="927900"/>
                  </a:lnTo>
                  <a:lnTo>
                    <a:pt x="6044781" y="937729"/>
                  </a:lnTo>
                  <a:lnTo>
                    <a:pt x="6055411" y="953744"/>
                  </a:lnTo>
                  <a:lnTo>
                    <a:pt x="6059005" y="975626"/>
                  </a:lnTo>
                  <a:lnTo>
                    <a:pt x="6058484" y="994092"/>
                  </a:lnTo>
                  <a:lnTo>
                    <a:pt x="6057062" y="998804"/>
                  </a:lnTo>
                  <a:lnTo>
                    <a:pt x="6057062" y="1048689"/>
                  </a:lnTo>
                  <a:lnTo>
                    <a:pt x="6057062" y="1137907"/>
                  </a:lnTo>
                  <a:lnTo>
                    <a:pt x="6051245" y="1163497"/>
                  </a:lnTo>
                  <a:lnTo>
                    <a:pt x="6035726" y="1184465"/>
                  </a:lnTo>
                  <a:lnTo>
                    <a:pt x="6013424" y="1198651"/>
                  </a:lnTo>
                  <a:lnTo>
                    <a:pt x="5987237" y="1203858"/>
                  </a:lnTo>
                  <a:lnTo>
                    <a:pt x="5964009" y="1199565"/>
                  </a:lnTo>
                  <a:lnTo>
                    <a:pt x="5948845" y="1187450"/>
                  </a:lnTo>
                  <a:lnTo>
                    <a:pt x="5940603" y="1168679"/>
                  </a:lnTo>
                  <a:lnTo>
                    <a:pt x="5938101" y="1144371"/>
                  </a:lnTo>
                  <a:lnTo>
                    <a:pt x="5939790" y="1124521"/>
                  </a:lnTo>
                  <a:lnTo>
                    <a:pt x="5964606" y="1089418"/>
                  </a:lnTo>
                  <a:lnTo>
                    <a:pt x="6012053" y="1071003"/>
                  </a:lnTo>
                  <a:lnTo>
                    <a:pt x="6037072" y="1061783"/>
                  </a:lnTo>
                  <a:lnTo>
                    <a:pt x="6057062" y="1048689"/>
                  </a:lnTo>
                  <a:lnTo>
                    <a:pt x="6057062" y="998804"/>
                  </a:lnTo>
                  <a:lnTo>
                    <a:pt x="6054318" y="1007872"/>
                  </a:lnTo>
                  <a:lnTo>
                    <a:pt x="6042647" y="1018641"/>
                  </a:lnTo>
                  <a:lnTo>
                    <a:pt x="6019571" y="1028001"/>
                  </a:lnTo>
                  <a:lnTo>
                    <a:pt x="5946508" y="1049985"/>
                  </a:lnTo>
                  <a:lnTo>
                    <a:pt x="5917489" y="1063764"/>
                  </a:lnTo>
                  <a:lnTo>
                    <a:pt x="5897130" y="1084491"/>
                  </a:lnTo>
                  <a:lnTo>
                    <a:pt x="5885142" y="1111897"/>
                  </a:lnTo>
                  <a:lnTo>
                    <a:pt x="5881205" y="1145667"/>
                  </a:lnTo>
                  <a:lnTo>
                    <a:pt x="5886869" y="1187615"/>
                  </a:lnTo>
                  <a:lnTo>
                    <a:pt x="5904166" y="1219377"/>
                  </a:lnTo>
                  <a:lnTo>
                    <a:pt x="5933579" y="1239507"/>
                  </a:lnTo>
                  <a:lnTo>
                    <a:pt x="5975604" y="1246530"/>
                  </a:lnTo>
                  <a:lnTo>
                    <a:pt x="6000089" y="1243126"/>
                  </a:lnTo>
                  <a:lnTo>
                    <a:pt x="6023127" y="1233284"/>
                  </a:lnTo>
                  <a:lnTo>
                    <a:pt x="6043257" y="1217625"/>
                  </a:lnTo>
                  <a:lnTo>
                    <a:pt x="6053633" y="1203858"/>
                  </a:lnTo>
                  <a:lnTo>
                    <a:pt x="6059005" y="1196746"/>
                  </a:lnTo>
                  <a:lnTo>
                    <a:pt x="6060300" y="1196746"/>
                  </a:lnTo>
                  <a:lnTo>
                    <a:pt x="6065977" y="1222540"/>
                  </a:lnTo>
                  <a:lnTo>
                    <a:pt x="6078080" y="1235773"/>
                  </a:lnTo>
                  <a:lnTo>
                    <a:pt x="6093574" y="1240663"/>
                  </a:lnTo>
                  <a:lnTo>
                    <a:pt x="6109436" y="1241348"/>
                  </a:lnTo>
                  <a:lnTo>
                    <a:pt x="6119482" y="1240942"/>
                  </a:lnTo>
                  <a:lnTo>
                    <a:pt x="6128677" y="1239989"/>
                  </a:lnTo>
                  <a:lnTo>
                    <a:pt x="6136170" y="1238910"/>
                  </a:lnTo>
                  <a:lnTo>
                    <a:pt x="6141110" y="1238123"/>
                  </a:lnTo>
                  <a:lnTo>
                    <a:pt x="6141110" y="1202563"/>
                  </a:lnTo>
                  <a:lnTo>
                    <a:pt x="6141110" y="1199324"/>
                  </a:lnTo>
                  <a:close/>
                </a:path>
                <a:path w="12861290" h="1247140">
                  <a:moveTo>
                    <a:pt x="6413297" y="991793"/>
                  </a:moveTo>
                  <a:lnTo>
                    <a:pt x="6412001" y="957173"/>
                  </a:lnTo>
                  <a:lnTo>
                    <a:pt x="6404292" y="928433"/>
                  </a:lnTo>
                  <a:lnTo>
                    <a:pt x="6402387" y="921321"/>
                  </a:lnTo>
                  <a:lnTo>
                    <a:pt x="6375933" y="893241"/>
                  </a:lnTo>
                  <a:lnTo>
                    <a:pt x="6324079" y="881875"/>
                  </a:lnTo>
                  <a:lnTo>
                    <a:pt x="6299962" y="885456"/>
                  </a:lnTo>
                  <a:lnTo>
                    <a:pt x="6276073" y="895464"/>
                  </a:lnTo>
                  <a:lnTo>
                    <a:pt x="6255347" y="910805"/>
                  </a:lnTo>
                  <a:lnTo>
                    <a:pt x="6240678" y="930376"/>
                  </a:lnTo>
                  <a:lnTo>
                    <a:pt x="6239383" y="930376"/>
                  </a:lnTo>
                  <a:lnTo>
                    <a:pt x="6239383" y="775843"/>
                  </a:lnTo>
                  <a:lnTo>
                    <a:pt x="6185065" y="775843"/>
                  </a:lnTo>
                  <a:lnTo>
                    <a:pt x="6185065" y="1237475"/>
                  </a:lnTo>
                  <a:lnTo>
                    <a:pt x="6239383" y="1237475"/>
                  </a:lnTo>
                  <a:lnTo>
                    <a:pt x="6239383" y="998258"/>
                  </a:lnTo>
                  <a:lnTo>
                    <a:pt x="6245999" y="966355"/>
                  </a:lnTo>
                  <a:lnTo>
                    <a:pt x="6262738" y="944676"/>
                  </a:lnTo>
                  <a:lnTo>
                    <a:pt x="6284938" y="932345"/>
                  </a:lnTo>
                  <a:lnTo>
                    <a:pt x="6296495" y="930376"/>
                  </a:lnTo>
                  <a:lnTo>
                    <a:pt x="6307912" y="928433"/>
                  </a:lnTo>
                  <a:lnTo>
                    <a:pt x="6336627" y="935621"/>
                  </a:lnTo>
                  <a:lnTo>
                    <a:pt x="6351879" y="953414"/>
                  </a:lnTo>
                  <a:lnTo>
                    <a:pt x="6357925" y="976172"/>
                  </a:lnTo>
                  <a:lnTo>
                    <a:pt x="6358991" y="998258"/>
                  </a:lnTo>
                  <a:lnTo>
                    <a:pt x="6358991" y="1237475"/>
                  </a:lnTo>
                  <a:lnTo>
                    <a:pt x="6413297" y="1237475"/>
                  </a:lnTo>
                  <a:lnTo>
                    <a:pt x="6413297" y="991793"/>
                  </a:lnTo>
                  <a:close/>
                </a:path>
                <a:path w="12861290" h="1247140">
                  <a:moveTo>
                    <a:pt x="6430759" y="272846"/>
                  </a:moveTo>
                  <a:lnTo>
                    <a:pt x="6429921" y="252158"/>
                  </a:lnTo>
                  <a:lnTo>
                    <a:pt x="6428892" y="226707"/>
                  </a:lnTo>
                  <a:lnTo>
                    <a:pt x="6420561" y="181737"/>
                  </a:lnTo>
                  <a:lnTo>
                    <a:pt x="6404305" y="148704"/>
                  </a:lnTo>
                  <a:lnTo>
                    <a:pt x="6401562" y="143154"/>
                  </a:lnTo>
                  <a:lnTo>
                    <a:pt x="6373863" y="121056"/>
                  </a:lnTo>
                  <a:lnTo>
                    <a:pt x="6373863" y="233400"/>
                  </a:lnTo>
                  <a:lnTo>
                    <a:pt x="6373863" y="252158"/>
                  </a:lnTo>
                  <a:lnTo>
                    <a:pt x="6250381" y="252158"/>
                  </a:lnTo>
                  <a:lnTo>
                    <a:pt x="6250381" y="239229"/>
                  </a:lnTo>
                  <a:lnTo>
                    <a:pt x="6252273" y="216357"/>
                  </a:lnTo>
                  <a:lnTo>
                    <a:pt x="6260719" y="186207"/>
                  </a:lnTo>
                  <a:lnTo>
                    <a:pt x="6279832" y="159943"/>
                  </a:lnTo>
                  <a:lnTo>
                    <a:pt x="6313741" y="148704"/>
                  </a:lnTo>
                  <a:lnTo>
                    <a:pt x="6343586" y="156489"/>
                  </a:lnTo>
                  <a:lnTo>
                    <a:pt x="6361976" y="176517"/>
                  </a:lnTo>
                  <a:lnTo>
                    <a:pt x="6371285" y="203809"/>
                  </a:lnTo>
                  <a:lnTo>
                    <a:pt x="6373863" y="233400"/>
                  </a:lnTo>
                  <a:lnTo>
                    <a:pt x="6373863" y="121056"/>
                  </a:lnTo>
                  <a:lnTo>
                    <a:pt x="6367780" y="116192"/>
                  </a:lnTo>
                  <a:lnTo>
                    <a:pt x="6315037" y="106032"/>
                  </a:lnTo>
                  <a:lnTo>
                    <a:pt x="6268847" y="113906"/>
                  </a:lnTo>
                  <a:lnTo>
                    <a:pt x="6235598" y="135369"/>
                  </a:lnTo>
                  <a:lnTo>
                    <a:pt x="6213284" y="167220"/>
                  </a:lnTo>
                  <a:lnTo>
                    <a:pt x="6199848" y="206235"/>
                  </a:lnTo>
                  <a:lnTo>
                    <a:pt x="6193282" y="249199"/>
                  </a:lnTo>
                  <a:lnTo>
                    <a:pt x="6191542" y="292887"/>
                  </a:lnTo>
                  <a:lnTo>
                    <a:pt x="6195847" y="357314"/>
                  </a:lnTo>
                  <a:lnTo>
                    <a:pt x="6209284" y="407149"/>
                  </a:lnTo>
                  <a:lnTo>
                    <a:pt x="6232601" y="442556"/>
                  </a:lnTo>
                  <a:lnTo>
                    <a:pt x="6266510" y="463689"/>
                  </a:lnTo>
                  <a:lnTo>
                    <a:pt x="6311798" y="470687"/>
                  </a:lnTo>
                  <a:lnTo>
                    <a:pt x="6370066" y="456679"/>
                  </a:lnTo>
                  <a:lnTo>
                    <a:pt x="6400393" y="428015"/>
                  </a:lnTo>
                  <a:lnTo>
                    <a:pt x="6405613" y="423087"/>
                  </a:lnTo>
                  <a:lnTo>
                    <a:pt x="6423342" y="382587"/>
                  </a:lnTo>
                  <a:lnTo>
                    <a:pt x="6428168" y="347840"/>
                  </a:lnTo>
                  <a:lnTo>
                    <a:pt x="6373863" y="347840"/>
                  </a:lnTo>
                  <a:lnTo>
                    <a:pt x="6371945" y="371551"/>
                  </a:lnTo>
                  <a:lnTo>
                    <a:pt x="6363843" y="397878"/>
                  </a:lnTo>
                  <a:lnTo>
                    <a:pt x="6346037" y="419227"/>
                  </a:lnTo>
                  <a:lnTo>
                    <a:pt x="6315037" y="428015"/>
                  </a:lnTo>
                  <a:lnTo>
                    <a:pt x="6276530" y="414756"/>
                  </a:lnTo>
                  <a:lnTo>
                    <a:pt x="6256756" y="381546"/>
                  </a:lnTo>
                  <a:lnTo>
                    <a:pt x="6249479" y="338289"/>
                  </a:lnTo>
                  <a:lnTo>
                    <a:pt x="6248438" y="294830"/>
                  </a:lnTo>
                  <a:lnTo>
                    <a:pt x="6430759" y="294830"/>
                  </a:lnTo>
                  <a:lnTo>
                    <a:pt x="6430759" y="272846"/>
                  </a:lnTo>
                  <a:close/>
                </a:path>
                <a:path w="12861290" h="1247140">
                  <a:moveTo>
                    <a:pt x="6638938" y="885761"/>
                  </a:moveTo>
                  <a:lnTo>
                    <a:pt x="6633769" y="883170"/>
                  </a:lnTo>
                  <a:lnTo>
                    <a:pt x="6626009" y="881875"/>
                  </a:lnTo>
                  <a:lnTo>
                    <a:pt x="6615011" y="881875"/>
                  </a:lnTo>
                  <a:lnTo>
                    <a:pt x="6588836" y="886739"/>
                  </a:lnTo>
                  <a:lnTo>
                    <a:pt x="6568554" y="899909"/>
                  </a:lnTo>
                  <a:lnTo>
                    <a:pt x="6552743" y="919251"/>
                  </a:lnTo>
                  <a:lnTo>
                    <a:pt x="6540017" y="942657"/>
                  </a:lnTo>
                  <a:lnTo>
                    <a:pt x="6538722" y="942657"/>
                  </a:lnTo>
                  <a:lnTo>
                    <a:pt x="6538722" y="890930"/>
                  </a:lnTo>
                  <a:lnTo>
                    <a:pt x="6484417" y="890930"/>
                  </a:lnTo>
                  <a:lnTo>
                    <a:pt x="6484417" y="1237475"/>
                  </a:lnTo>
                  <a:lnTo>
                    <a:pt x="6538722" y="1237475"/>
                  </a:lnTo>
                  <a:lnTo>
                    <a:pt x="6538722" y="1018298"/>
                  </a:lnTo>
                  <a:lnTo>
                    <a:pt x="6546024" y="981468"/>
                  </a:lnTo>
                  <a:lnTo>
                    <a:pt x="6564096" y="955916"/>
                  </a:lnTo>
                  <a:lnTo>
                    <a:pt x="6584734" y="942657"/>
                  </a:lnTo>
                  <a:lnTo>
                    <a:pt x="6587274" y="941031"/>
                  </a:lnTo>
                  <a:lnTo>
                    <a:pt x="6609842" y="936193"/>
                  </a:lnTo>
                  <a:lnTo>
                    <a:pt x="6621031" y="936510"/>
                  </a:lnTo>
                  <a:lnTo>
                    <a:pt x="6629006" y="937247"/>
                  </a:lnTo>
                  <a:lnTo>
                    <a:pt x="6638938" y="938771"/>
                  </a:lnTo>
                  <a:lnTo>
                    <a:pt x="6638938" y="936193"/>
                  </a:lnTo>
                  <a:lnTo>
                    <a:pt x="6638938" y="885761"/>
                  </a:lnTo>
                  <a:close/>
                </a:path>
                <a:path w="12861290" h="1247140">
                  <a:moveTo>
                    <a:pt x="6880746" y="215950"/>
                  </a:moveTo>
                  <a:lnTo>
                    <a:pt x="6871322" y="152590"/>
                  </a:lnTo>
                  <a:lnTo>
                    <a:pt x="6842277" y="117398"/>
                  </a:lnTo>
                  <a:lnTo>
                    <a:pt x="6789572" y="106032"/>
                  </a:lnTo>
                  <a:lnTo>
                    <a:pt x="6763652" y="110350"/>
                  </a:lnTo>
                  <a:lnTo>
                    <a:pt x="6740766" y="122123"/>
                  </a:lnTo>
                  <a:lnTo>
                    <a:pt x="6721754" y="139598"/>
                  </a:lnTo>
                  <a:lnTo>
                    <a:pt x="6707467" y="160997"/>
                  </a:lnTo>
                  <a:lnTo>
                    <a:pt x="6703923" y="152590"/>
                  </a:lnTo>
                  <a:lnTo>
                    <a:pt x="6696837" y="135775"/>
                  </a:lnTo>
                  <a:lnTo>
                    <a:pt x="6681114" y="118732"/>
                  </a:lnTo>
                  <a:lnTo>
                    <a:pt x="6659829" y="109080"/>
                  </a:lnTo>
                  <a:lnTo>
                    <a:pt x="6632473" y="106032"/>
                  </a:lnTo>
                  <a:lnTo>
                    <a:pt x="6607238" y="109359"/>
                  </a:lnTo>
                  <a:lnTo>
                    <a:pt x="6583413" y="119049"/>
                  </a:lnTo>
                  <a:lnTo>
                    <a:pt x="6563093" y="134683"/>
                  </a:lnTo>
                  <a:lnTo>
                    <a:pt x="6548425" y="155816"/>
                  </a:lnTo>
                  <a:lnTo>
                    <a:pt x="6547129" y="155816"/>
                  </a:lnTo>
                  <a:lnTo>
                    <a:pt x="6547129" y="115087"/>
                  </a:lnTo>
                  <a:lnTo>
                    <a:pt x="6495402" y="115087"/>
                  </a:lnTo>
                  <a:lnTo>
                    <a:pt x="6495402" y="461632"/>
                  </a:lnTo>
                  <a:lnTo>
                    <a:pt x="6549707" y="461632"/>
                  </a:lnTo>
                  <a:lnTo>
                    <a:pt x="6549707" y="222415"/>
                  </a:lnTo>
                  <a:lnTo>
                    <a:pt x="6556172" y="188595"/>
                  </a:lnTo>
                  <a:lnTo>
                    <a:pt x="6572339" y="167144"/>
                  </a:lnTo>
                  <a:lnTo>
                    <a:pt x="6593345" y="155867"/>
                  </a:lnTo>
                  <a:lnTo>
                    <a:pt x="6593649" y="155816"/>
                  </a:lnTo>
                  <a:lnTo>
                    <a:pt x="6614363" y="152590"/>
                  </a:lnTo>
                  <a:lnTo>
                    <a:pt x="6640462" y="159778"/>
                  </a:lnTo>
                  <a:lnTo>
                    <a:pt x="6654368" y="177571"/>
                  </a:lnTo>
                  <a:lnTo>
                    <a:pt x="6659918" y="200329"/>
                  </a:lnTo>
                  <a:lnTo>
                    <a:pt x="6660921" y="222415"/>
                  </a:lnTo>
                  <a:lnTo>
                    <a:pt x="6660921" y="461632"/>
                  </a:lnTo>
                  <a:lnTo>
                    <a:pt x="6715226" y="461632"/>
                  </a:lnTo>
                  <a:lnTo>
                    <a:pt x="6715226" y="222415"/>
                  </a:lnTo>
                  <a:lnTo>
                    <a:pt x="6721691" y="188595"/>
                  </a:lnTo>
                  <a:lnTo>
                    <a:pt x="6737845" y="167144"/>
                  </a:lnTo>
                  <a:lnTo>
                    <a:pt x="6749288" y="160997"/>
                  </a:lnTo>
                  <a:lnTo>
                    <a:pt x="6758864" y="155867"/>
                  </a:lnTo>
                  <a:lnTo>
                    <a:pt x="6779882" y="152590"/>
                  </a:lnTo>
                  <a:lnTo>
                    <a:pt x="6805968" y="159778"/>
                  </a:lnTo>
                  <a:lnTo>
                    <a:pt x="6819887" y="177571"/>
                  </a:lnTo>
                  <a:lnTo>
                    <a:pt x="6825424" y="200329"/>
                  </a:lnTo>
                  <a:lnTo>
                    <a:pt x="6826428" y="222415"/>
                  </a:lnTo>
                  <a:lnTo>
                    <a:pt x="6826428" y="461632"/>
                  </a:lnTo>
                  <a:lnTo>
                    <a:pt x="6880746" y="461632"/>
                  </a:lnTo>
                  <a:lnTo>
                    <a:pt x="6880746" y="215950"/>
                  </a:lnTo>
                  <a:close/>
                </a:path>
                <a:path w="12861290" h="1247140">
                  <a:moveTo>
                    <a:pt x="6903364" y="1048689"/>
                  </a:moveTo>
                  <a:lnTo>
                    <a:pt x="6902539" y="1028001"/>
                  </a:lnTo>
                  <a:lnTo>
                    <a:pt x="6901510" y="1002550"/>
                  </a:lnTo>
                  <a:lnTo>
                    <a:pt x="6893166" y="957580"/>
                  </a:lnTo>
                  <a:lnTo>
                    <a:pt x="6876910" y="924547"/>
                  </a:lnTo>
                  <a:lnTo>
                    <a:pt x="6874180" y="918997"/>
                  </a:lnTo>
                  <a:lnTo>
                    <a:pt x="6846468" y="896899"/>
                  </a:lnTo>
                  <a:lnTo>
                    <a:pt x="6846468" y="1009243"/>
                  </a:lnTo>
                  <a:lnTo>
                    <a:pt x="6846468" y="1028001"/>
                  </a:lnTo>
                  <a:lnTo>
                    <a:pt x="6722986" y="1028001"/>
                  </a:lnTo>
                  <a:lnTo>
                    <a:pt x="6722986" y="1015072"/>
                  </a:lnTo>
                  <a:lnTo>
                    <a:pt x="6724891" y="992200"/>
                  </a:lnTo>
                  <a:lnTo>
                    <a:pt x="6733337" y="962050"/>
                  </a:lnTo>
                  <a:lnTo>
                    <a:pt x="6752450" y="935786"/>
                  </a:lnTo>
                  <a:lnTo>
                    <a:pt x="6786346" y="924547"/>
                  </a:lnTo>
                  <a:lnTo>
                    <a:pt x="6816204" y="932332"/>
                  </a:lnTo>
                  <a:lnTo>
                    <a:pt x="6834594" y="952360"/>
                  </a:lnTo>
                  <a:lnTo>
                    <a:pt x="6843890" y="979652"/>
                  </a:lnTo>
                  <a:lnTo>
                    <a:pt x="6846468" y="1009243"/>
                  </a:lnTo>
                  <a:lnTo>
                    <a:pt x="6846468" y="896899"/>
                  </a:lnTo>
                  <a:lnTo>
                    <a:pt x="6840385" y="892035"/>
                  </a:lnTo>
                  <a:lnTo>
                    <a:pt x="6787629" y="881875"/>
                  </a:lnTo>
                  <a:lnTo>
                    <a:pt x="6741439" y="889749"/>
                  </a:lnTo>
                  <a:lnTo>
                    <a:pt x="6708203" y="911212"/>
                  </a:lnTo>
                  <a:lnTo>
                    <a:pt x="6685889" y="943063"/>
                  </a:lnTo>
                  <a:lnTo>
                    <a:pt x="6672453" y="982078"/>
                  </a:lnTo>
                  <a:lnTo>
                    <a:pt x="6665887" y="1025042"/>
                  </a:lnTo>
                  <a:lnTo>
                    <a:pt x="6664147" y="1068730"/>
                  </a:lnTo>
                  <a:lnTo>
                    <a:pt x="6668465" y="1133157"/>
                  </a:lnTo>
                  <a:lnTo>
                    <a:pt x="6681902" y="1182992"/>
                  </a:lnTo>
                  <a:lnTo>
                    <a:pt x="6705206" y="1218399"/>
                  </a:lnTo>
                  <a:lnTo>
                    <a:pt x="6739128" y="1239532"/>
                  </a:lnTo>
                  <a:lnTo>
                    <a:pt x="6784403" y="1246530"/>
                  </a:lnTo>
                  <a:lnTo>
                    <a:pt x="6842684" y="1232522"/>
                  </a:lnTo>
                  <a:lnTo>
                    <a:pt x="6873011" y="1203858"/>
                  </a:lnTo>
                  <a:lnTo>
                    <a:pt x="6878231" y="1198930"/>
                  </a:lnTo>
                  <a:lnTo>
                    <a:pt x="6895960" y="1158430"/>
                  </a:lnTo>
                  <a:lnTo>
                    <a:pt x="6900773" y="1123683"/>
                  </a:lnTo>
                  <a:lnTo>
                    <a:pt x="6846468" y="1123683"/>
                  </a:lnTo>
                  <a:lnTo>
                    <a:pt x="6844551" y="1147394"/>
                  </a:lnTo>
                  <a:lnTo>
                    <a:pt x="6836448" y="1173721"/>
                  </a:lnTo>
                  <a:lnTo>
                    <a:pt x="6818643" y="1195070"/>
                  </a:lnTo>
                  <a:lnTo>
                    <a:pt x="6787629" y="1203858"/>
                  </a:lnTo>
                  <a:lnTo>
                    <a:pt x="6749135" y="1190599"/>
                  </a:lnTo>
                  <a:lnTo>
                    <a:pt x="6729374" y="1157389"/>
                  </a:lnTo>
                  <a:lnTo>
                    <a:pt x="6722084" y="1114132"/>
                  </a:lnTo>
                  <a:lnTo>
                    <a:pt x="6721043" y="1070673"/>
                  </a:lnTo>
                  <a:lnTo>
                    <a:pt x="6903364" y="1070673"/>
                  </a:lnTo>
                  <a:lnTo>
                    <a:pt x="6903364" y="1048689"/>
                  </a:lnTo>
                  <a:close/>
                </a:path>
                <a:path w="12861290" h="1247140">
                  <a:moveTo>
                    <a:pt x="7191057" y="991793"/>
                  </a:moveTo>
                  <a:lnTo>
                    <a:pt x="7181647" y="928433"/>
                  </a:lnTo>
                  <a:lnTo>
                    <a:pt x="7152602" y="893241"/>
                  </a:lnTo>
                  <a:lnTo>
                    <a:pt x="7099897" y="881875"/>
                  </a:lnTo>
                  <a:lnTo>
                    <a:pt x="7074675" y="885202"/>
                  </a:lnTo>
                  <a:lnTo>
                    <a:pt x="7050849" y="894892"/>
                  </a:lnTo>
                  <a:lnTo>
                    <a:pt x="7030529" y="910526"/>
                  </a:lnTo>
                  <a:lnTo>
                    <a:pt x="7015848" y="931659"/>
                  </a:lnTo>
                  <a:lnTo>
                    <a:pt x="7014553" y="931659"/>
                  </a:lnTo>
                  <a:lnTo>
                    <a:pt x="7014553" y="890930"/>
                  </a:lnTo>
                  <a:lnTo>
                    <a:pt x="6962838" y="890930"/>
                  </a:lnTo>
                  <a:lnTo>
                    <a:pt x="6962838" y="1237475"/>
                  </a:lnTo>
                  <a:lnTo>
                    <a:pt x="7017144" y="1237475"/>
                  </a:lnTo>
                  <a:lnTo>
                    <a:pt x="7017144" y="998258"/>
                  </a:lnTo>
                  <a:lnTo>
                    <a:pt x="7023760" y="966355"/>
                  </a:lnTo>
                  <a:lnTo>
                    <a:pt x="7040499" y="944676"/>
                  </a:lnTo>
                  <a:lnTo>
                    <a:pt x="7062698" y="932345"/>
                  </a:lnTo>
                  <a:lnTo>
                    <a:pt x="7066712" y="931659"/>
                  </a:lnTo>
                  <a:lnTo>
                    <a:pt x="7085673" y="928433"/>
                  </a:lnTo>
                  <a:lnTo>
                    <a:pt x="7114387" y="935621"/>
                  </a:lnTo>
                  <a:lnTo>
                    <a:pt x="7129640" y="953414"/>
                  </a:lnTo>
                  <a:lnTo>
                    <a:pt x="7135685" y="976172"/>
                  </a:lnTo>
                  <a:lnTo>
                    <a:pt x="7136752" y="998258"/>
                  </a:lnTo>
                  <a:lnTo>
                    <a:pt x="7136752" y="1237475"/>
                  </a:lnTo>
                  <a:lnTo>
                    <a:pt x="7191057" y="1237475"/>
                  </a:lnTo>
                  <a:lnTo>
                    <a:pt x="7191057" y="991793"/>
                  </a:lnTo>
                  <a:close/>
                </a:path>
                <a:path w="12861290" h="1247140">
                  <a:moveTo>
                    <a:pt x="7361098" y="411200"/>
                  </a:moveTo>
                  <a:lnTo>
                    <a:pt x="7150976" y="411200"/>
                  </a:lnTo>
                  <a:lnTo>
                    <a:pt x="7358520" y="52374"/>
                  </a:lnTo>
                  <a:lnTo>
                    <a:pt x="7358520" y="0"/>
                  </a:lnTo>
                  <a:lnTo>
                    <a:pt x="7103135" y="0"/>
                  </a:lnTo>
                  <a:lnTo>
                    <a:pt x="7103135" y="50431"/>
                  </a:lnTo>
                  <a:lnTo>
                    <a:pt x="7299033" y="50431"/>
                  </a:lnTo>
                  <a:lnTo>
                    <a:pt x="7091489" y="413791"/>
                  </a:lnTo>
                  <a:lnTo>
                    <a:pt x="7091489" y="461632"/>
                  </a:lnTo>
                  <a:lnTo>
                    <a:pt x="7361098" y="461632"/>
                  </a:lnTo>
                  <a:lnTo>
                    <a:pt x="7361098" y="411200"/>
                  </a:lnTo>
                  <a:close/>
                </a:path>
                <a:path w="12861290" h="1247140">
                  <a:moveTo>
                    <a:pt x="7639761" y="115087"/>
                  </a:moveTo>
                  <a:lnTo>
                    <a:pt x="7585443" y="115087"/>
                  </a:lnTo>
                  <a:lnTo>
                    <a:pt x="7585443" y="354304"/>
                  </a:lnTo>
                  <a:lnTo>
                    <a:pt x="7578826" y="386219"/>
                  </a:lnTo>
                  <a:lnTo>
                    <a:pt x="7562088" y="407885"/>
                  </a:lnTo>
                  <a:lnTo>
                    <a:pt x="7539888" y="420230"/>
                  </a:lnTo>
                  <a:lnTo>
                    <a:pt x="7516914" y="424129"/>
                  </a:lnTo>
                  <a:lnTo>
                    <a:pt x="7488199" y="416953"/>
                  </a:lnTo>
                  <a:lnTo>
                    <a:pt x="7472947" y="399161"/>
                  </a:lnTo>
                  <a:lnTo>
                    <a:pt x="7466901" y="376402"/>
                  </a:lnTo>
                  <a:lnTo>
                    <a:pt x="7465835" y="354304"/>
                  </a:lnTo>
                  <a:lnTo>
                    <a:pt x="7465835" y="115087"/>
                  </a:lnTo>
                  <a:lnTo>
                    <a:pt x="7411529" y="115087"/>
                  </a:lnTo>
                  <a:lnTo>
                    <a:pt x="7411529" y="360768"/>
                  </a:lnTo>
                  <a:lnTo>
                    <a:pt x="7412952" y="395401"/>
                  </a:lnTo>
                  <a:lnTo>
                    <a:pt x="7422921" y="431253"/>
                  </a:lnTo>
                  <a:lnTo>
                    <a:pt x="7449985" y="459333"/>
                  </a:lnTo>
                  <a:lnTo>
                    <a:pt x="7502690" y="470687"/>
                  </a:lnTo>
                  <a:lnTo>
                    <a:pt x="7527912" y="467372"/>
                  </a:lnTo>
                  <a:lnTo>
                    <a:pt x="7551737" y="457682"/>
                  </a:lnTo>
                  <a:lnTo>
                    <a:pt x="7572057" y="442048"/>
                  </a:lnTo>
                  <a:lnTo>
                    <a:pt x="7584491" y="424129"/>
                  </a:lnTo>
                  <a:lnTo>
                    <a:pt x="7586739" y="420903"/>
                  </a:lnTo>
                  <a:lnTo>
                    <a:pt x="7588034" y="420903"/>
                  </a:lnTo>
                  <a:lnTo>
                    <a:pt x="7588034" y="461632"/>
                  </a:lnTo>
                  <a:lnTo>
                    <a:pt x="7639761" y="461632"/>
                  </a:lnTo>
                  <a:lnTo>
                    <a:pt x="7639761" y="420903"/>
                  </a:lnTo>
                  <a:lnTo>
                    <a:pt x="7639761" y="115087"/>
                  </a:lnTo>
                  <a:close/>
                </a:path>
                <a:path w="12861290" h="1247140">
                  <a:moveTo>
                    <a:pt x="7939100" y="115087"/>
                  </a:moveTo>
                  <a:lnTo>
                    <a:pt x="7888021" y="115087"/>
                  </a:lnTo>
                  <a:lnTo>
                    <a:pt x="7888021" y="288366"/>
                  </a:lnTo>
                  <a:lnTo>
                    <a:pt x="7885366" y="338175"/>
                  </a:lnTo>
                  <a:lnTo>
                    <a:pt x="7875092" y="378396"/>
                  </a:lnTo>
                  <a:lnTo>
                    <a:pt x="7853654" y="405295"/>
                  </a:lnTo>
                  <a:lnTo>
                    <a:pt x="7817548" y="415086"/>
                  </a:lnTo>
                  <a:lnTo>
                    <a:pt x="7784833" y="403199"/>
                  </a:lnTo>
                  <a:lnTo>
                    <a:pt x="7765821" y="372821"/>
                  </a:lnTo>
                  <a:lnTo>
                    <a:pt x="7756995" y="331901"/>
                  </a:lnTo>
                  <a:lnTo>
                    <a:pt x="7754836" y="288366"/>
                  </a:lnTo>
                  <a:lnTo>
                    <a:pt x="7757731" y="232244"/>
                  </a:lnTo>
                  <a:lnTo>
                    <a:pt x="7767841" y="189445"/>
                  </a:lnTo>
                  <a:lnTo>
                    <a:pt x="7787284" y="162179"/>
                  </a:lnTo>
                  <a:lnTo>
                    <a:pt x="7818196" y="152590"/>
                  </a:lnTo>
                  <a:lnTo>
                    <a:pt x="7853921" y="164350"/>
                  </a:lnTo>
                  <a:lnTo>
                    <a:pt x="7875168" y="195262"/>
                  </a:lnTo>
                  <a:lnTo>
                    <a:pt x="7885379" y="238785"/>
                  </a:lnTo>
                  <a:lnTo>
                    <a:pt x="7888021" y="288366"/>
                  </a:lnTo>
                  <a:lnTo>
                    <a:pt x="7888021" y="115087"/>
                  </a:lnTo>
                  <a:lnTo>
                    <a:pt x="7887373" y="115087"/>
                  </a:lnTo>
                  <a:lnTo>
                    <a:pt x="7887373" y="159054"/>
                  </a:lnTo>
                  <a:lnTo>
                    <a:pt x="7886078" y="159054"/>
                  </a:lnTo>
                  <a:lnTo>
                    <a:pt x="7860220" y="122123"/>
                  </a:lnTo>
                  <a:lnTo>
                    <a:pt x="7811084" y="106032"/>
                  </a:lnTo>
                  <a:lnTo>
                    <a:pt x="7765555" y="116001"/>
                  </a:lnTo>
                  <a:lnTo>
                    <a:pt x="7733271" y="143217"/>
                  </a:lnTo>
                  <a:lnTo>
                    <a:pt x="7712443" y="183692"/>
                  </a:lnTo>
                  <a:lnTo>
                    <a:pt x="7701267" y="233413"/>
                  </a:lnTo>
                  <a:lnTo>
                    <a:pt x="7697940" y="288366"/>
                  </a:lnTo>
                  <a:lnTo>
                    <a:pt x="7699413" y="324015"/>
                  </a:lnTo>
                  <a:lnTo>
                    <a:pt x="7706665" y="369189"/>
                  </a:lnTo>
                  <a:lnTo>
                    <a:pt x="7723911" y="413867"/>
                  </a:lnTo>
                  <a:lnTo>
                    <a:pt x="7755369" y="448030"/>
                  </a:lnTo>
                  <a:lnTo>
                    <a:pt x="7805267" y="461632"/>
                  </a:lnTo>
                  <a:lnTo>
                    <a:pt x="7830210" y="458457"/>
                  </a:lnTo>
                  <a:lnTo>
                    <a:pt x="7852626" y="449275"/>
                  </a:lnTo>
                  <a:lnTo>
                    <a:pt x="7870914" y="434632"/>
                  </a:lnTo>
                  <a:lnTo>
                    <a:pt x="7883499" y="415086"/>
                  </a:lnTo>
                  <a:lnTo>
                    <a:pt x="7884795" y="415086"/>
                  </a:lnTo>
                  <a:lnTo>
                    <a:pt x="7884757" y="461632"/>
                  </a:lnTo>
                  <a:lnTo>
                    <a:pt x="7877353" y="508101"/>
                  </a:lnTo>
                  <a:lnTo>
                    <a:pt x="7817548" y="537921"/>
                  </a:lnTo>
                  <a:lnTo>
                    <a:pt x="7797216" y="535508"/>
                  </a:lnTo>
                  <a:lnTo>
                    <a:pt x="7780045" y="527824"/>
                  </a:lnTo>
                  <a:lnTo>
                    <a:pt x="7767726" y="514197"/>
                  </a:lnTo>
                  <a:lnTo>
                    <a:pt x="7761948" y="493953"/>
                  </a:lnTo>
                  <a:lnTo>
                    <a:pt x="7707643" y="493953"/>
                  </a:lnTo>
                  <a:lnTo>
                    <a:pt x="7725969" y="544042"/>
                  </a:lnTo>
                  <a:lnTo>
                    <a:pt x="7759687" y="569772"/>
                  </a:lnTo>
                  <a:lnTo>
                    <a:pt x="7795831" y="579247"/>
                  </a:lnTo>
                  <a:lnTo>
                    <a:pt x="7821435" y="580593"/>
                  </a:lnTo>
                  <a:lnTo>
                    <a:pt x="7860233" y="575868"/>
                  </a:lnTo>
                  <a:lnTo>
                    <a:pt x="7892732" y="560781"/>
                  </a:lnTo>
                  <a:lnTo>
                    <a:pt x="7913916" y="537921"/>
                  </a:lnTo>
                  <a:lnTo>
                    <a:pt x="7917599" y="533958"/>
                  </a:lnTo>
                  <a:lnTo>
                    <a:pt x="7933499" y="494030"/>
                  </a:lnTo>
                  <a:lnTo>
                    <a:pt x="7939100" y="439648"/>
                  </a:lnTo>
                  <a:lnTo>
                    <a:pt x="7939100" y="159054"/>
                  </a:lnTo>
                  <a:lnTo>
                    <a:pt x="7939100" y="115087"/>
                  </a:lnTo>
                  <a:close/>
                </a:path>
                <a:path w="12861290" h="1247140">
                  <a:moveTo>
                    <a:pt x="10271227" y="215950"/>
                  </a:moveTo>
                  <a:lnTo>
                    <a:pt x="10269804" y="181330"/>
                  </a:lnTo>
                  <a:lnTo>
                    <a:pt x="10261803" y="152590"/>
                  </a:lnTo>
                  <a:lnTo>
                    <a:pt x="10259835" y="145478"/>
                  </a:lnTo>
                  <a:lnTo>
                    <a:pt x="10232771" y="117398"/>
                  </a:lnTo>
                  <a:lnTo>
                    <a:pt x="10180066" y="106032"/>
                  </a:lnTo>
                  <a:lnTo>
                    <a:pt x="10154145" y="110350"/>
                  </a:lnTo>
                  <a:lnTo>
                    <a:pt x="10131260" y="122123"/>
                  </a:lnTo>
                  <a:lnTo>
                    <a:pt x="10112248" y="139598"/>
                  </a:lnTo>
                  <a:lnTo>
                    <a:pt x="10097960" y="160997"/>
                  </a:lnTo>
                  <a:lnTo>
                    <a:pt x="10094417" y="152590"/>
                  </a:lnTo>
                  <a:lnTo>
                    <a:pt x="10087331" y="135775"/>
                  </a:lnTo>
                  <a:lnTo>
                    <a:pt x="10071621" y="118732"/>
                  </a:lnTo>
                  <a:lnTo>
                    <a:pt x="10050323" y="109080"/>
                  </a:lnTo>
                  <a:lnTo>
                    <a:pt x="10022967" y="106032"/>
                  </a:lnTo>
                  <a:lnTo>
                    <a:pt x="9997732" y="109359"/>
                  </a:lnTo>
                  <a:lnTo>
                    <a:pt x="9973907" y="119049"/>
                  </a:lnTo>
                  <a:lnTo>
                    <a:pt x="9953587" y="134683"/>
                  </a:lnTo>
                  <a:lnTo>
                    <a:pt x="9938906" y="155816"/>
                  </a:lnTo>
                  <a:lnTo>
                    <a:pt x="9937623" y="155816"/>
                  </a:lnTo>
                  <a:lnTo>
                    <a:pt x="9937623" y="115087"/>
                  </a:lnTo>
                  <a:lnTo>
                    <a:pt x="9885896" y="115087"/>
                  </a:lnTo>
                  <a:lnTo>
                    <a:pt x="9885896" y="461632"/>
                  </a:lnTo>
                  <a:lnTo>
                    <a:pt x="9940201" y="461632"/>
                  </a:lnTo>
                  <a:lnTo>
                    <a:pt x="9940201" y="222415"/>
                  </a:lnTo>
                  <a:lnTo>
                    <a:pt x="9946665" y="188595"/>
                  </a:lnTo>
                  <a:lnTo>
                    <a:pt x="9962832" y="167144"/>
                  </a:lnTo>
                  <a:lnTo>
                    <a:pt x="9983838" y="155867"/>
                  </a:lnTo>
                  <a:lnTo>
                    <a:pt x="9984156" y="155816"/>
                  </a:lnTo>
                  <a:lnTo>
                    <a:pt x="10004857" y="152590"/>
                  </a:lnTo>
                  <a:lnTo>
                    <a:pt x="10030955" y="159778"/>
                  </a:lnTo>
                  <a:lnTo>
                    <a:pt x="10044862" y="177571"/>
                  </a:lnTo>
                  <a:lnTo>
                    <a:pt x="10050412" y="200329"/>
                  </a:lnTo>
                  <a:lnTo>
                    <a:pt x="10051415" y="222415"/>
                  </a:lnTo>
                  <a:lnTo>
                    <a:pt x="10051415" y="461632"/>
                  </a:lnTo>
                  <a:lnTo>
                    <a:pt x="10105720" y="461632"/>
                  </a:lnTo>
                  <a:lnTo>
                    <a:pt x="10105720" y="222415"/>
                  </a:lnTo>
                  <a:lnTo>
                    <a:pt x="10112184" y="188595"/>
                  </a:lnTo>
                  <a:lnTo>
                    <a:pt x="10128352" y="167144"/>
                  </a:lnTo>
                  <a:lnTo>
                    <a:pt x="10139794" y="160997"/>
                  </a:lnTo>
                  <a:lnTo>
                    <a:pt x="10149357" y="155867"/>
                  </a:lnTo>
                  <a:lnTo>
                    <a:pt x="10170376" y="152590"/>
                  </a:lnTo>
                  <a:lnTo>
                    <a:pt x="10196462" y="159778"/>
                  </a:lnTo>
                  <a:lnTo>
                    <a:pt x="10210368" y="177571"/>
                  </a:lnTo>
                  <a:lnTo>
                    <a:pt x="10215918" y="200329"/>
                  </a:lnTo>
                  <a:lnTo>
                    <a:pt x="10216921" y="222415"/>
                  </a:lnTo>
                  <a:lnTo>
                    <a:pt x="10216921" y="461632"/>
                  </a:lnTo>
                  <a:lnTo>
                    <a:pt x="10271227" y="461632"/>
                  </a:lnTo>
                  <a:lnTo>
                    <a:pt x="10271227" y="215950"/>
                  </a:lnTo>
                  <a:close/>
                </a:path>
                <a:path w="12861290" h="1247140">
                  <a:moveTo>
                    <a:pt x="10405046" y="115087"/>
                  </a:moveTo>
                  <a:lnTo>
                    <a:pt x="10350741" y="115087"/>
                  </a:lnTo>
                  <a:lnTo>
                    <a:pt x="10350741" y="461632"/>
                  </a:lnTo>
                  <a:lnTo>
                    <a:pt x="10405046" y="461632"/>
                  </a:lnTo>
                  <a:lnTo>
                    <a:pt x="10405046" y="115087"/>
                  </a:lnTo>
                  <a:close/>
                </a:path>
                <a:path w="12861290" h="1247140">
                  <a:moveTo>
                    <a:pt x="10405046" y="12"/>
                  </a:moveTo>
                  <a:lnTo>
                    <a:pt x="10350741" y="12"/>
                  </a:lnTo>
                  <a:lnTo>
                    <a:pt x="10350741" y="62077"/>
                  </a:lnTo>
                  <a:lnTo>
                    <a:pt x="10405046" y="62077"/>
                  </a:lnTo>
                  <a:lnTo>
                    <a:pt x="10405046" y="12"/>
                  </a:lnTo>
                  <a:close/>
                </a:path>
                <a:path w="12861290" h="1247140">
                  <a:moveTo>
                    <a:pt x="10609999" y="115087"/>
                  </a:moveTo>
                  <a:lnTo>
                    <a:pt x="10549877" y="115087"/>
                  </a:lnTo>
                  <a:lnTo>
                    <a:pt x="10549877" y="14224"/>
                  </a:lnTo>
                  <a:lnTo>
                    <a:pt x="10495572" y="14224"/>
                  </a:lnTo>
                  <a:lnTo>
                    <a:pt x="10495572" y="115087"/>
                  </a:lnTo>
                  <a:lnTo>
                    <a:pt x="10445140" y="115087"/>
                  </a:lnTo>
                  <a:lnTo>
                    <a:pt x="10445140" y="157759"/>
                  </a:lnTo>
                  <a:lnTo>
                    <a:pt x="10495572" y="157759"/>
                  </a:lnTo>
                  <a:lnTo>
                    <a:pt x="10495661" y="397967"/>
                  </a:lnTo>
                  <a:lnTo>
                    <a:pt x="10498480" y="426783"/>
                  </a:lnTo>
                  <a:lnTo>
                    <a:pt x="10509148" y="448221"/>
                  </a:lnTo>
                  <a:lnTo>
                    <a:pt x="10530484" y="461175"/>
                  </a:lnTo>
                  <a:lnTo>
                    <a:pt x="10565397" y="465505"/>
                  </a:lnTo>
                  <a:lnTo>
                    <a:pt x="10580802" y="465175"/>
                  </a:lnTo>
                  <a:lnTo>
                    <a:pt x="10593184" y="464299"/>
                  </a:lnTo>
                  <a:lnTo>
                    <a:pt x="10602659" y="463067"/>
                  </a:lnTo>
                  <a:lnTo>
                    <a:pt x="10609351" y="461632"/>
                  </a:lnTo>
                  <a:lnTo>
                    <a:pt x="10609351" y="418960"/>
                  </a:lnTo>
                  <a:lnTo>
                    <a:pt x="10609351" y="417017"/>
                  </a:lnTo>
                  <a:lnTo>
                    <a:pt x="10603535" y="417664"/>
                  </a:lnTo>
                  <a:lnTo>
                    <a:pt x="10597718" y="418960"/>
                  </a:lnTo>
                  <a:lnTo>
                    <a:pt x="10585437" y="418960"/>
                  </a:lnTo>
                  <a:lnTo>
                    <a:pt x="10567873" y="416814"/>
                  </a:lnTo>
                  <a:lnTo>
                    <a:pt x="10556989" y="409994"/>
                  </a:lnTo>
                  <a:lnTo>
                    <a:pt x="10551427" y="397967"/>
                  </a:lnTo>
                  <a:lnTo>
                    <a:pt x="10549877" y="380174"/>
                  </a:lnTo>
                  <a:lnTo>
                    <a:pt x="10549877" y="157759"/>
                  </a:lnTo>
                  <a:lnTo>
                    <a:pt x="10609999" y="157759"/>
                  </a:lnTo>
                  <a:lnTo>
                    <a:pt x="10609999" y="115087"/>
                  </a:lnTo>
                  <a:close/>
                </a:path>
                <a:path w="12861290" h="1247140">
                  <a:moveTo>
                    <a:pt x="10771315" y="770674"/>
                  </a:moveTo>
                  <a:lnTo>
                    <a:pt x="10731868" y="770674"/>
                  </a:lnTo>
                  <a:lnTo>
                    <a:pt x="10698061" y="775741"/>
                  </a:lnTo>
                  <a:lnTo>
                    <a:pt x="10674731" y="790803"/>
                  </a:lnTo>
                  <a:lnTo>
                    <a:pt x="10661231" y="815682"/>
                  </a:lnTo>
                  <a:lnTo>
                    <a:pt x="10656875" y="850201"/>
                  </a:lnTo>
                  <a:lnTo>
                    <a:pt x="10656875" y="890930"/>
                  </a:lnTo>
                  <a:lnTo>
                    <a:pt x="10606443" y="890930"/>
                  </a:lnTo>
                  <a:lnTo>
                    <a:pt x="10606443" y="933602"/>
                  </a:lnTo>
                  <a:lnTo>
                    <a:pt x="10656875" y="933602"/>
                  </a:lnTo>
                  <a:lnTo>
                    <a:pt x="10656875" y="1237475"/>
                  </a:lnTo>
                  <a:lnTo>
                    <a:pt x="10711180" y="1237475"/>
                  </a:lnTo>
                  <a:lnTo>
                    <a:pt x="10711180" y="933602"/>
                  </a:lnTo>
                  <a:lnTo>
                    <a:pt x="10770667" y="933602"/>
                  </a:lnTo>
                  <a:lnTo>
                    <a:pt x="10770667" y="890930"/>
                  </a:lnTo>
                  <a:lnTo>
                    <a:pt x="10711180" y="890930"/>
                  </a:lnTo>
                  <a:lnTo>
                    <a:pt x="10711180" y="850201"/>
                  </a:lnTo>
                  <a:lnTo>
                    <a:pt x="10713364" y="834961"/>
                  </a:lnTo>
                  <a:lnTo>
                    <a:pt x="10719905" y="824750"/>
                  </a:lnTo>
                  <a:lnTo>
                    <a:pt x="10730814" y="819023"/>
                  </a:lnTo>
                  <a:lnTo>
                    <a:pt x="10746092" y="817232"/>
                  </a:lnTo>
                  <a:lnTo>
                    <a:pt x="10771315" y="817232"/>
                  </a:lnTo>
                  <a:lnTo>
                    <a:pt x="10771315" y="770674"/>
                  </a:lnTo>
                  <a:close/>
                </a:path>
                <a:path w="12861290" h="1247140">
                  <a:moveTo>
                    <a:pt x="11030242" y="0"/>
                  </a:moveTo>
                  <a:lnTo>
                    <a:pt x="10979163" y="0"/>
                  </a:lnTo>
                  <a:lnTo>
                    <a:pt x="10979163" y="288366"/>
                  </a:lnTo>
                  <a:lnTo>
                    <a:pt x="10976610" y="343128"/>
                  </a:lnTo>
                  <a:lnTo>
                    <a:pt x="10966552" y="386067"/>
                  </a:lnTo>
                  <a:lnTo>
                    <a:pt x="10945343" y="414108"/>
                  </a:lnTo>
                  <a:lnTo>
                    <a:pt x="10909338" y="424129"/>
                  </a:lnTo>
                  <a:lnTo>
                    <a:pt x="10878439" y="414553"/>
                  </a:lnTo>
                  <a:lnTo>
                    <a:pt x="10858983" y="387286"/>
                  </a:lnTo>
                  <a:lnTo>
                    <a:pt x="10848873" y="344500"/>
                  </a:lnTo>
                  <a:lnTo>
                    <a:pt x="10845978" y="288366"/>
                  </a:lnTo>
                  <a:lnTo>
                    <a:pt x="10848873" y="232244"/>
                  </a:lnTo>
                  <a:lnTo>
                    <a:pt x="10858983" y="189445"/>
                  </a:lnTo>
                  <a:lnTo>
                    <a:pt x="10878439" y="162179"/>
                  </a:lnTo>
                  <a:lnTo>
                    <a:pt x="10909338" y="152590"/>
                  </a:lnTo>
                  <a:lnTo>
                    <a:pt x="10945063" y="164350"/>
                  </a:lnTo>
                  <a:lnTo>
                    <a:pt x="10966310" y="195262"/>
                  </a:lnTo>
                  <a:lnTo>
                    <a:pt x="10976521" y="238785"/>
                  </a:lnTo>
                  <a:lnTo>
                    <a:pt x="10979163" y="288366"/>
                  </a:lnTo>
                  <a:lnTo>
                    <a:pt x="10979163" y="0"/>
                  </a:lnTo>
                  <a:lnTo>
                    <a:pt x="10975924" y="0"/>
                  </a:lnTo>
                  <a:lnTo>
                    <a:pt x="10975924" y="154533"/>
                  </a:lnTo>
                  <a:lnTo>
                    <a:pt x="10974629" y="154533"/>
                  </a:lnTo>
                  <a:lnTo>
                    <a:pt x="10973410" y="152590"/>
                  </a:lnTo>
                  <a:lnTo>
                    <a:pt x="10961891" y="134137"/>
                  </a:lnTo>
                  <a:lnTo>
                    <a:pt x="10943514" y="118897"/>
                  </a:lnTo>
                  <a:lnTo>
                    <a:pt x="10921632" y="109347"/>
                  </a:lnTo>
                  <a:lnTo>
                    <a:pt x="10898340" y="106032"/>
                  </a:lnTo>
                  <a:lnTo>
                    <a:pt x="10856125" y="114515"/>
                  </a:lnTo>
                  <a:lnTo>
                    <a:pt x="10806862" y="170053"/>
                  </a:lnTo>
                  <a:lnTo>
                    <a:pt x="10795572" y="208915"/>
                  </a:lnTo>
                  <a:lnTo>
                    <a:pt x="10790352" y="249720"/>
                  </a:lnTo>
                  <a:lnTo>
                    <a:pt x="10789082" y="288366"/>
                  </a:lnTo>
                  <a:lnTo>
                    <a:pt x="10792968" y="349034"/>
                  </a:lnTo>
                  <a:lnTo>
                    <a:pt x="10805262" y="399465"/>
                  </a:lnTo>
                  <a:lnTo>
                    <a:pt x="10826928" y="437794"/>
                  </a:lnTo>
                  <a:lnTo>
                    <a:pt x="10858919" y="462153"/>
                  </a:lnTo>
                  <a:lnTo>
                    <a:pt x="10902226" y="470687"/>
                  </a:lnTo>
                  <a:lnTo>
                    <a:pt x="10928756" y="466242"/>
                  </a:lnTo>
                  <a:lnTo>
                    <a:pt x="10951108" y="454520"/>
                  </a:lnTo>
                  <a:lnTo>
                    <a:pt x="10967771" y="437959"/>
                  </a:lnTo>
                  <a:lnTo>
                    <a:pt x="10974642" y="424129"/>
                  </a:lnTo>
                  <a:lnTo>
                    <a:pt x="10977220" y="418960"/>
                  </a:lnTo>
                  <a:lnTo>
                    <a:pt x="10978515" y="418960"/>
                  </a:lnTo>
                  <a:lnTo>
                    <a:pt x="10978515" y="461632"/>
                  </a:lnTo>
                  <a:lnTo>
                    <a:pt x="11030242" y="461632"/>
                  </a:lnTo>
                  <a:lnTo>
                    <a:pt x="11030242" y="418960"/>
                  </a:lnTo>
                  <a:lnTo>
                    <a:pt x="11030242" y="154533"/>
                  </a:lnTo>
                  <a:lnTo>
                    <a:pt x="11030242" y="0"/>
                  </a:lnTo>
                  <a:close/>
                </a:path>
                <a:path w="12861290" h="1247140">
                  <a:moveTo>
                    <a:pt x="11051248" y="1199324"/>
                  </a:moveTo>
                  <a:lnTo>
                    <a:pt x="11048670" y="1201267"/>
                  </a:lnTo>
                  <a:lnTo>
                    <a:pt x="11045431" y="1202563"/>
                  </a:lnTo>
                  <a:lnTo>
                    <a:pt x="11038319" y="1202563"/>
                  </a:lnTo>
                  <a:lnTo>
                    <a:pt x="11028324" y="1200315"/>
                  </a:lnTo>
                  <a:lnTo>
                    <a:pt x="11025416" y="1196746"/>
                  </a:lnTo>
                  <a:lnTo>
                    <a:pt x="11023371" y="1194244"/>
                  </a:lnTo>
                  <a:lnTo>
                    <a:pt x="11021682" y="1185392"/>
                  </a:lnTo>
                  <a:lnTo>
                    <a:pt x="11021517" y="1174762"/>
                  </a:lnTo>
                  <a:lnTo>
                    <a:pt x="11021517" y="1048689"/>
                  </a:lnTo>
                  <a:lnTo>
                    <a:pt x="11021517" y="981443"/>
                  </a:lnTo>
                  <a:lnTo>
                    <a:pt x="11019866" y="950620"/>
                  </a:lnTo>
                  <a:lnTo>
                    <a:pt x="11010633" y="924547"/>
                  </a:lnTo>
                  <a:lnTo>
                    <a:pt x="11008347" y="918083"/>
                  </a:lnTo>
                  <a:lnTo>
                    <a:pt x="10977055" y="892352"/>
                  </a:lnTo>
                  <a:lnTo>
                    <a:pt x="10916133" y="881875"/>
                  </a:lnTo>
                  <a:lnTo>
                    <a:pt x="10863034" y="888657"/>
                  </a:lnTo>
                  <a:lnTo>
                    <a:pt x="10826902" y="909434"/>
                  </a:lnTo>
                  <a:lnTo>
                    <a:pt x="10806290" y="944892"/>
                  </a:lnTo>
                  <a:lnTo>
                    <a:pt x="10799750" y="995667"/>
                  </a:lnTo>
                  <a:lnTo>
                    <a:pt x="10854055" y="995667"/>
                  </a:lnTo>
                  <a:lnTo>
                    <a:pt x="10854055" y="992441"/>
                  </a:lnTo>
                  <a:lnTo>
                    <a:pt x="10854982" y="976388"/>
                  </a:lnTo>
                  <a:lnTo>
                    <a:pt x="10861485" y="953655"/>
                  </a:lnTo>
                  <a:lnTo>
                    <a:pt x="10879150" y="933348"/>
                  </a:lnTo>
                  <a:lnTo>
                    <a:pt x="10913542" y="924547"/>
                  </a:lnTo>
                  <a:lnTo>
                    <a:pt x="10937507" y="927900"/>
                  </a:lnTo>
                  <a:lnTo>
                    <a:pt x="10954918" y="937729"/>
                  </a:lnTo>
                  <a:lnTo>
                    <a:pt x="10965548" y="953744"/>
                  </a:lnTo>
                  <a:lnTo>
                    <a:pt x="10969142" y="975626"/>
                  </a:lnTo>
                  <a:lnTo>
                    <a:pt x="10968609" y="994092"/>
                  </a:lnTo>
                  <a:lnTo>
                    <a:pt x="10967199" y="998778"/>
                  </a:lnTo>
                  <a:lnTo>
                    <a:pt x="10967199" y="1048689"/>
                  </a:lnTo>
                  <a:lnTo>
                    <a:pt x="10967199" y="1137907"/>
                  </a:lnTo>
                  <a:lnTo>
                    <a:pt x="10961383" y="1163497"/>
                  </a:lnTo>
                  <a:lnTo>
                    <a:pt x="10945863" y="1184465"/>
                  </a:lnTo>
                  <a:lnTo>
                    <a:pt x="10923562" y="1198651"/>
                  </a:lnTo>
                  <a:lnTo>
                    <a:pt x="10897375" y="1203858"/>
                  </a:lnTo>
                  <a:lnTo>
                    <a:pt x="10874146" y="1199565"/>
                  </a:lnTo>
                  <a:lnTo>
                    <a:pt x="10858983" y="1187450"/>
                  </a:lnTo>
                  <a:lnTo>
                    <a:pt x="10850728" y="1168679"/>
                  </a:lnTo>
                  <a:lnTo>
                    <a:pt x="10848238" y="1144371"/>
                  </a:lnTo>
                  <a:lnTo>
                    <a:pt x="10849928" y="1124521"/>
                  </a:lnTo>
                  <a:lnTo>
                    <a:pt x="10874743" y="1089418"/>
                  </a:lnTo>
                  <a:lnTo>
                    <a:pt x="10922178" y="1071003"/>
                  </a:lnTo>
                  <a:lnTo>
                    <a:pt x="10947210" y="1061783"/>
                  </a:lnTo>
                  <a:lnTo>
                    <a:pt x="10967199" y="1048689"/>
                  </a:lnTo>
                  <a:lnTo>
                    <a:pt x="10967199" y="998778"/>
                  </a:lnTo>
                  <a:lnTo>
                    <a:pt x="10964456" y="1007872"/>
                  </a:lnTo>
                  <a:lnTo>
                    <a:pt x="10952772" y="1018641"/>
                  </a:lnTo>
                  <a:lnTo>
                    <a:pt x="10929709" y="1028001"/>
                  </a:lnTo>
                  <a:lnTo>
                    <a:pt x="10856646" y="1049985"/>
                  </a:lnTo>
                  <a:lnTo>
                    <a:pt x="10827614" y="1063764"/>
                  </a:lnTo>
                  <a:lnTo>
                    <a:pt x="10807256" y="1084491"/>
                  </a:lnTo>
                  <a:lnTo>
                    <a:pt x="10795267" y="1111897"/>
                  </a:lnTo>
                  <a:lnTo>
                    <a:pt x="10791342" y="1145667"/>
                  </a:lnTo>
                  <a:lnTo>
                    <a:pt x="10796994" y="1187615"/>
                  </a:lnTo>
                  <a:lnTo>
                    <a:pt x="10814291" y="1219377"/>
                  </a:lnTo>
                  <a:lnTo>
                    <a:pt x="10843717" y="1239507"/>
                  </a:lnTo>
                  <a:lnTo>
                    <a:pt x="10885742" y="1246530"/>
                  </a:lnTo>
                  <a:lnTo>
                    <a:pt x="10910227" y="1243126"/>
                  </a:lnTo>
                  <a:lnTo>
                    <a:pt x="10933265" y="1233284"/>
                  </a:lnTo>
                  <a:lnTo>
                    <a:pt x="10953382" y="1217625"/>
                  </a:lnTo>
                  <a:lnTo>
                    <a:pt x="10963770" y="1203858"/>
                  </a:lnTo>
                  <a:lnTo>
                    <a:pt x="10969142" y="1196746"/>
                  </a:lnTo>
                  <a:lnTo>
                    <a:pt x="10970438" y="1196746"/>
                  </a:lnTo>
                  <a:lnTo>
                    <a:pt x="10976115" y="1222540"/>
                  </a:lnTo>
                  <a:lnTo>
                    <a:pt x="10988218" y="1235773"/>
                  </a:lnTo>
                  <a:lnTo>
                    <a:pt x="11003712" y="1240663"/>
                  </a:lnTo>
                  <a:lnTo>
                    <a:pt x="11019574" y="1241348"/>
                  </a:lnTo>
                  <a:lnTo>
                    <a:pt x="11029607" y="1240942"/>
                  </a:lnTo>
                  <a:lnTo>
                    <a:pt x="11038802" y="1239989"/>
                  </a:lnTo>
                  <a:lnTo>
                    <a:pt x="11046295" y="1238910"/>
                  </a:lnTo>
                  <a:lnTo>
                    <a:pt x="11051248" y="1238123"/>
                  </a:lnTo>
                  <a:lnTo>
                    <a:pt x="11051248" y="1202563"/>
                  </a:lnTo>
                  <a:lnTo>
                    <a:pt x="11051248" y="1199324"/>
                  </a:lnTo>
                  <a:close/>
                </a:path>
                <a:path w="12861290" h="1247140">
                  <a:moveTo>
                    <a:pt x="11323434" y="991793"/>
                  </a:moveTo>
                  <a:lnTo>
                    <a:pt x="11314430" y="928433"/>
                  </a:lnTo>
                  <a:lnTo>
                    <a:pt x="11286071" y="893241"/>
                  </a:lnTo>
                  <a:lnTo>
                    <a:pt x="11234217" y="881875"/>
                  </a:lnTo>
                  <a:lnTo>
                    <a:pt x="11210087" y="885456"/>
                  </a:lnTo>
                  <a:lnTo>
                    <a:pt x="11186211" y="895464"/>
                  </a:lnTo>
                  <a:lnTo>
                    <a:pt x="11165484" y="910805"/>
                  </a:lnTo>
                  <a:lnTo>
                    <a:pt x="11150816" y="930376"/>
                  </a:lnTo>
                  <a:lnTo>
                    <a:pt x="11149521" y="930376"/>
                  </a:lnTo>
                  <a:lnTo>
                    <a:pt x="11149521" y="775843"/>
                  </a:lnTo>
                  <a:lnTo>
                    <a:pt x="11095203" y="775843"/>
                  </a:lnTo>
                  <a:lnTo>
                    <a:pt x="11095203" y="1237475"/>
                  </a:lnTo>
                  <a:lnTo>
                    <a:pt x="11149521" y="1237475"/>
                  </a:lnTo>
                  <a:lnTo>
                    <a:pt x="11149521" y="998258"/>
                  </a:lnTo>
                  <a:lnTo>
                    <a:pt x="11156137" y="966355"/>
                  </a:lnTo>
                  <a:lnTo>
                    <a:pt x="11172876" y="944676"/>
                  </a:lnTo>
                  <a:lnTo>
                    <a:pt x="11195063" y="932345"/>
                  </a:lnTo>
                  <a:lnTo>
                    <a:pt x="11206620" y="930376"/>
                  </a:lnTo>
                  <a:lnTo>
                    <a:pt x="11218050" y="928433"/>
                  </a:lnTo>
                  <a:lnTo>
                    <a:pt x="11246752" y="935621"/>
                  </a:lnTo>
                  <a:lnTo>
                    <a:pt x="11262017" y="953414"/>
                  </a:lnTo>
                  <a:lnTo>
                    <a:pt x="11268050" y="976172"/>
                  </a:lnTo>
                  <a:lnTo>
                    <a:pt x="11269129" y="998258"/>
                  </a:lnTo>
                  <a:lnTo>
                    <a:pt x="11269129" y="1237475"/>
                  </a:lnTo>
                  <a:lnTo>
                    <a:pt x="11323434" y="1237475"/>
                  </a:lnTo>
                  <a:lnTo>
                    <a:pt x="11323434" y="991793"/>
                  </a:lnTo>
                  <a:close/>
                </a:path>
                <a:path w="12861290" h="1247140">
                  <a:moveTo>
                    <a:pt x="11328933" y="272846"/>
                  </a:moveTo>
                  <a:lnTo>
                    <a:pt x="11328095" y="252158"/>
                  </a:lnTo>
                  <a:lnTo>
                    <a:pt x="11327079" y="226707"/>
                  </a:lnTo>
                  <a:lnTo>
                    <a:pt x="11318735" y="181737"/>
                  </a:lnTo>
                  <a:lnTo>
                    <a:pt x="11302479" y="148704"/>
                  </a:lnTo>
                  <a:lnTo>
                    <a:pt x="11299749" y="143154"/>
                  </a:lnTo>
                  <a:lnTo>
                    <a:pt x="11272037" y="121043"/>
                  </a:lnTo>
                  <a:lnTo>
                    <a:pt x="11272037" y="233400"/>
                  </a:lnTo>
                  <a:lnTo>
                    <a:pt x="11272037" y="252158"/>
                  </a:lnTo>
                  <a:lnTo>
                    <a:pt x="11148555" y="252158"/>
                  </a:lnTo>
                  <a:lnTo>
                    <a:pt x="11148555" y="239229"/>
                  </a:lnTo>
                  <a:lnTo>
                    <a:pt x="11150448" y="216357"/>
                  </a:lnTo>
                  <a:lnTo>
                    <a:pt x="11158893" y="186207"/>
                  </a:lnTo>
                  <a:lnTo>
                    <a:pt x="11178007" y="159943"/>
                  </a:lnTo>
                  <a:lnTo>
                    <a:pt x="11211916" y="148704"/>
                  </a:lnTo>
                  <a:lnTo>
                    <a:pt x="11241761" y="156489"/>
                  </a:lnTo>
                  <a:lnTo>
                    <a:pt x="11260163" y="176517"/>
                  </a:lnTo>
                  <a:lnTo>
                    <a:pt x="11269459" y="203809"/>
                  </a:lnTo>
                  <a:lnTo>
                    <a:pt x="11272037" y="233400"/>
                  </a:lnTo>
                  <a:lnTo>
                    <a:pt x="11272037" y="121043"/>
                  </a:lnTo>
                  <a:lnTo>
                    <a:pt x="11265967" y="116192"/>
                  </a:lnTo>
                  <a:lnTo>
                    <a:pt x="11213211" y="106032"/>
                  </a:lnTo>
                  <a:lnTo>
                    <a:pt x="11167021" y="113906"/>
                  </a:lnTo>
                  <a:lnTo>
                    <a:pt x="11133785" y="135369"/>
                  </a:lnTo>
                  <a:lnTo>
                    <a:pt x="11111459" y="167220"/>
                  </a:lnTo>
                  <a:lnTo>
                    <a:pt x="11098022" y="206235"/>
                  </a:lnTo>
                  <a:lnTo>
                    <a:pt x="11091456" y="249199"/>
                  </a:lnTo>
                  <a:lnTo>
                    <a:pt x="11089716" y="292887"/>
                  </a:lnTo>
                  <a:lnTo>
                    <a:pt x="11094034" y="357314"/>
                  </a:lnTo>
                  <a:lnTo>
                    <a:pt x="11107471" y="407149"/>
                  </a:lnTo>
                  <a:lnTo>
                    <a:pt x="11130775" y="442556"/>
                  </a:lnTo>
                  <a:lnTo>
                    <a:pt x="11164697" y="463689"/>
                  </a:lnTo>
                  <a:lnTo>
                    <a:pt x="11209973" y="470687"/>
                  </a:lnTo>
                  <a:lnTo>
                    <a:pt x="11268253" y="456679"/>
                  </a:lnTo>
                  <a:lnTo>
                    <a:pt x="11298580" y="428015"/>
                  </a:lnTo>
                  <a:lnTo>
                    <a:pt x="11303800" y="423087"/>
                  </a:lnTo>
                  <a:lnTo>
                    <a:pt x="11321529" y="382587"/>
                  </a:lnTo>
                  <a:lnTo>
                    <a:pt x="11326343" y="347840"/>
                  </a:lnTo>
                  <a:lnTo>
                    <a:pt x="11272037" y="347840"/>
                  </a:lnTo>
                  <a:lnTo>
                    <a:pt x="11270120" y="371551"/>
                  </a:lnTo>
                  <a:lnTo>
                    <a:pt x="11262017" y="397878"/>
                  </a:lnTo>
                  <a:lnTo>
                    <a:pt x="11244224" y="419227"/>
                  </a:lnTo>
                  <a:lnTo>
                    <a:pt x="11213211" y="428015"/>
                  </a:lnTo>
                  <a:lnTo>
                    <a:pt x="11174705" y="414756"/>
                  </a:lnTo>
                  <a:lnTo>
                    <a:pt x="11154931" y="381546"/>
                  </a:lnTo>
                  <a:lnTo>
                    <a:pt x="11147654" y="338289"/>
                  </a:lnTo>
                  <a:lnTo>
                    <a:pt x="11146612" y="294830"/>
                  </a:lnTo>
                  <a:lnTo>
                    <a:pt x="11328933" y="294830"/>
                  </a:lnTo>
                  <a:lnTo>
                    <a:pt x="11328933" y="272846"/>
                  </a:lnTo>
                  <a:close/>
                </a:path>
                <a:path w="12861290" h="1247140">
                  <a:moveTo>
                    <a:pt x="11549075" y="885761"/>
                  </a:moveTo>
                  <a:lnTo>
                    <a:pt x="11543906" y="883170"/>
                  </a:lnTo>
                  <a:lnTo>
                    <a:pt x="11536147" y="881875"/>
                  </a:lnTo>
                  <a:lnTo>
                    <a:pt x="11525148" y="881875"/>
                  </a:lnTo>
                  <a:lnTo>
                    <a:pt x="11498974" y="886739"/>
                  </a:lnTo>
                  <a:lnTo>
                    <a:pt x="11478679" y="899909"/>
                  </a:lnTo>
                  <a:lnTo>
                    <a:pt x="11462868" y="919251"/>
                  </a:lnTo>
                  <a:lnTo>
                    <a:pt x="11450155" y="942657"/>
                  </a:lnTo>
                  <a:lnTo>
                    <a:pt x="11448860" y="942657"/>
                  </a:lnTo>
                  <a:lnTo>
                    <a:pt x="11448860" y="890930"/>
                  </a:lnTo>
                  <a:lnTo>
                    <a:pt x="11394554" y="890930"/>
                  </a:lnTo>
                  <a:lnTo>
                    <a:pt x="11394554" y="1237475"/>
                  </a:lnTo>
                  <a:lnTo>
                    <a:pt x="11448860" y="1237475"/>
                  </a:lnTo>
                  <a:lnTo>
                    <a:pt x="11448860" y="1018298"/>
                  </a:lnTo>
                  <a:lnTo>
                    <a:pt x="11456149" y="981468"/>
                  </a:lnTo>
                  <a:lnTo>
                    <a:pt x="11474234" y="955916"/>
                  </a:lnTo>
                  <a:lnTo>
                    <a:pt x="11494859" y="942657"/>
                  </a:lnTo>
                  <a:lnTo>
                    <a:pt x="11497412" y="941031"/>
                  </a:lnTo>
                  <a:lnTo>
                    <a:pt x="11519980" y="936193"/>
                  </a:lnTo>
                  <a:lnTo>
                    <a:pt x="11531168" y="936510"/>
                  </a:lnTo>
                  <a:lnTo>
                    <a:pt x="11539131" y="937247"/>
                  </a:lnTo>
                  <a:lnTo>
                    <a:pt x="11549075" y="938771"/>
                  </a:lnTo>
                  <a:lnTo>
                    <a:pt x="11549075" y="936193"/>
                  </a:lnTo>
                  <a:lnTo>
                    <a:pt x="11549075" y="885761"/>
                  </a:lnTo>
                  <a:close/>
                </a:path>
                <a:path w="12861290" h="1247140">
                  <a:moveTo>
                    <a:pt x="11778920" y="215950"/>
                  </a:moveTo>
                  <a:lnTo>
                    <a:pt x="11777497" y="181330"/>
                  </a:lnTo>
                  <a:lnTo>
                    <a:pt x="11769496" y="152590"/>
                  </a:lnTo>
                  <a:lnTo>
                    <a:pt x="11767528" y="145478"/>
                  </a:lnTo>
                  <a:lnTo>
                    <a:pt x="11740452" y="117398"/>
                  </a:lnTo>
                  <a:lnTo>
                    <a:pt x="11687747" y="106032"/>
                  </a:lnTo>
                  <a:lnTo>
                    <a:pt x="11661826" y="110350"/>
                  </a:lnTo>
                  <a:lnTo>
                    <a:pt x="11638940" y="122123"/>
                  </a:lnTo>
                  <a:lnTo>
                    <a:pt x="11619929" y="139598"/>
                  </a:lnTo>
                  <a:lnTo>
                    <a:pt x="11605641" y="160997"/>
                  </a:lnTo>
                  <a:lnTo>
                    <a:pt x="11602098" y="152590"/>
                  </a:lnTo>
                  <a:lnTo>
                    <a:pt x="11595011" y="135775"/>
                  </a:lnTo>
                  <a:lnTo>
                    <a:pt x="11579301" y="118732"/>
                  </a:lnTo>
                  <a:lnTo>
                    <a:pt x="11558003" y="109080"/>
                  </a:lnTo>
                  <a:lnTo>
                    <a:pt x="11530648" y="106032"/>
                  </a:lnTo>
                  <a:lnTo>
                    <a:pt x="11505425" y="109359"/>
                  </a:lnTo>
                  <a:lnTo>
                    <a:pt x="11481587" y="119049"/>
                  </a:lnTo>
                  <a:lnTo>
                    <a:pt x="11461280" y="134683"/>
                  </a:lnTo>
                  <a:lnTo>
                    <a:pt x="11446599" y="155816"/>
                  </a:lnTo>
                  <a:lnTo>
                    <a:pt x="11445304" y="155816"/>
                  </a:lnTo>
                  <a:lnTo>
                    <a:pt x="11445304" y="115087"/>
                  </a:lnTo>
                  <a:lnTo>
                    <a:pt x="11393576" y="115087"/>
                  </a:lnTo>
                  <a:lnTo>
                    <a:pt x="11393576" y="461632"/>
                  </a:lnTo>
                  <a:lnTo>
                    <a:pt x="11447894" y="461632"/>
                  </a:lnTo>
                  <a:lnTo>
                    <a:pt x="11447894" y="222415"/>
                  </a:lnTo>
                  <a:lnTo>
                    <a:pt x="11454359" y="188595"/>
                  </a:lnTo>
                  <a:lnTo>
                    <a:pt x="11470513" y="167144"/>
                  </a:lnTo>
                  <a:lnTo>
                    <a:pt x="11491532" y="155867"/>
                  </a:lnTo>
                  <a:lnTo>
                    <a:pt x="11491836" y="155816"/>
                  </a:lnTo>
                  <a:lnTo>
                    <a:pt x="11512537" y="152590"/>
                  </a:lnTo>
                  <a:lnTo>
                    <a:pt x="11538636" y="159778"/>
                  </a:lnTo>
                  <a:lnTo>
                    <a:pt x="11552542" y="177571"/>
                  </a:lnTo>
                  <a:lnTo>
                    <a:pt x="11558092" y="200329"/>
                  </a:lnTo>
                  <a:lnTo>
                    <a:pt x="11559096" y="222415"/>
                  </a:lnTo>
                  <a:lnTo>
                    <a:pt x="11559096" y="461632"/>
                  </a:lnTo>
                  <a:lnTo>
                    <a:pt x="11613401" y="461632"/>
                  </a:lnTo>
                  <a:lnTo>
                    <a:pt x="11613401" y="222415"/>
                  </a:lnTo>
                  <a:lnTo>
                    <a:pt x="11619865" y="188595"/>
                  </a:lnTo>
                  <a:lnTo>
                    <a:pt x="11636032" y="167144"/>
                  </a:lnTo>
                  <a:lnTo>
                    <a:pt x="11647475" y="160997"/>
                  </a:lnTo>
                  <a:lnTo>
                    <a:pt x="11657038" y="155867"/>
                  </a:lnTo>
                  <a:lnTo>
                    <a:pt x="11678056" y="152590"/>
                  </a:lnTo>
                  <a:lnTo>
                    <a:pt x="11704155" y="159778"/>
                  </a:lnTo>
                  <a:lnTo>
                    <a:pt x="11718061" y="177571"/>
                  </a:lnTo>
                  <a:lnTo>
                    <a:pt x="11723599" y="200329"/>
                  </a:lnTo>
                  <a:lnTo>
                    <a:pt x="11724602" y="222415"/>
                  </a:lnTo>
                  <a:lnTo>
                    <a:pt x="11724602" y="461632"/>
                  </a:lnTo>
                  <a:lnTo>
                    <a:pt x="11778920" y="461632"/>
                  </a:lnTo>
                  <a:lnTo>
                    <a:pt x="11778920" y="215950"/>
                  </a:lnTo>
                  <a:close/>
                </a:path>
                <a:path w="12861290" h="1247140">
                  <a:moveTo>
                    <a:pt x="11813502" y="1048689"/>
                  </a:moveTo>
                  <a:lnTo>
                    <a:pt x="11812664" y="1028001"/>
                  </a:lnTo>
                  <a:lnTo>
                    <a:pt x="11811648" y="1002550"/>
                  </a:lnTo>
                  <a:lnTo>
                    <a:pt x="11803304" y="957580"/>
                  </a:lnTo>
                  <a:lnTo>
                    <a:pt x="11787048" y="924547"/>
                  </a:lnTo>
                  <a:lnTo>
                    <a:pt x="11784305" y="918997"/>
                  </a:lnTo>
                  <a:lnTo>
                    <a:pt x="11756606" y="896899"/>
                  </a:lnTo>
                  <a:lnTo>
                    <a:pt x="11756606" y="1009243"/>
                  </a:lnTo>
                  <a:lnTo>
                    <a:pt x="11756606" y="1028001"/>
                  </a:lnTo>
                  <a:lnTo>
                    <a:pt x="11633124" y="1028001"/>
                  </a:lnTo>
                  <a:lnTo>
                    <a:pt x="11633124" y="1015072"/>
                  </a:lnTo>
                  <a:lnTo>
                    <a:pt x="11635016" y="992200"/>
                  </a:lnTo>
                  <a:lnTo>
                    <a:pt x="11643462" y="962050"/>
                  </a:lnTo>
                  <a:lnTo>
                    <a:pt x="11662575" y="935786"/>
                  </a:lnTo>
                  <a:lnTo>
                    <a:pt x="11696484" y="924547"/>
                  </a:lnTo>
                  <a:lnTo>
                    <a:pt x="11726329" y="932332"/>
                  </a:lnTo>
                  <a:lnTo>
                    <a:pt x="11744731" y="952360"/>
                  </a:lnTo>
                  <a:lnTo>
                    <a:pt x="11754028" y="979652"/>
                  </a:lnTo>
                  <a:lnTo>
                    <a:pt x="11756606" y="1009243"/>
                  </a:lnTo>
                  <a:lnTo>
                    <a:pt x="11756606" y="896899"/>
                  </a:lnTo>
                  <a:lnTo>
                    <a:pt x="11750523" y="892035"/>
                  </a:lnTo>
                  <a:lnTo>
                    <a:pt x="11697767" y="881875"/>
                  </a:lnTo>
                  <a:lnTo>
                    <a:pt x="11651577" y="889749"/>
                  </a:lnTo>
                  <a:lnTo>
                    <a:pt x="11618341" y="911212"/>
                  </a:lnTo>
                  <a:lnTo>
                    <a:pt x="11596027" y="943063"/>
                  </a:lnTo>
                  <a:lnTo>
                    <a:pt x="11582591" y="982078"/>
                  </a:lnTo>
                  <a:lnTo>
                    <a:pt x="11576025" y="1025042"/>
                  </a:lnTo>
                  <a:lnTo>
                    <a:pt x="11574285" y="1068730"/>
                  </a:lnTo>
                  <a:lnTo>
                    <a:pt x="11578590" y="1133157"/>
                  </a:lnTo>
                  <a:lnTo>
                    <a:pt x="11592039" y="1182992"/>
                  </a:lnTo>
                  <a:lnTo>
                    <a:pt x="11615344" y="1218399"/>
                  </a:lnTo>
                  <a:lnTo>
                    <a:pt x="11649266" y="1239532"/>
                  </a:lnTo>
                  <a:lnTo>
                    <a:pt x="11694541" y="1246530"/>
                  </a:lnTo>
                  <a:lnTo>
                    <a:pt x="11752809" y="1232522"/>
                  </a:lnTo>
                  <a:lnTo>
                    <a:pt x="11783149" y="1203858"/>
                  </a:lnTo>
                  <a:lnTo>
                    <a:pt x="11788356" y="1198930"/>
                  </a:lnTo>
                  <a:lnTo>
                    <a:pt x="11806085" y="1158430"/>
                  </a:lnTo>
                  <a:lnTo>
                    <a:pt x="11810911" y="1123683"/>
                  </a:lnTo>
                  <a:lnTo>
                    <a:pt x="11756606" y="1123683"/>
                  </a:lnTo>
                  <a:lnTo>
                    <a:pt x="11754688" y="1147394"/>
                  </a:lnTo>
                  <a:lnTo>
                    <a:pt x="11746586" y="1173721"/>
                  </a:lnTo>
                  <a:lnTo>
                    <a:pt x="11728780" y="1195070"/>
                  </a:lnTo>
                  <a:lnTo>
                    <a:pt x="11697767" y="1203858"/>
                  </a:lnTo>
                  <a:lnTo>
                    <a:pt x="11659273" y="1190599"/>
                  </a:lnTo>
                  <a:lnTo>
                    <a:pt x="11639499" y="1157389"/>
                  </a:lnTo>
                  <a:lnTo>
                    <a:pt x="11632222" y="1114132"/>
                  </a:lnTo>
                  <a:lnTo>
                    <a:pt x="11631181" y="1070673"/>
                  </a:lnTo>
                  <a:lnTo>
                    <a:pt x="11813502" y="1070673"/>
                  </a:lnTo>
                  <a:lnTo>
                    <a:pt x="11813502" y="1048689"/>
                  </a:lnTo>
                  <a:close/>
                </a:path>
                <a:path w="12861290" h="1247140">
                  <a:moveTo>
                    <a:pt x="12101195" y="991793"/>
                  </a:moveTo>
                  <a:lnTo>
                    <a:pt x="12099773" y="957173"/>
                  </a:lnTo>
                  <a:lnTo>
                    <a:pt x="12091772" y="928433"/>
                  </a:lnTo>
                  <a:lnTo>
                    <a:pt x="12089803" y="921321"/>
                  </a:lnTo>
                  <a:lnTo>
                    <a:pt x="12062739" y="893241"/>
                  </a:lnTo>
                  <a:lnTo>
                    <a:pt x="12010034" y="881875"/>
                  </a:lnTo>
                  <a:lnTo>
                    <a:pt x="11984812" y="885202"/>
                  </a:lnTo>
                  <a:lnTo>
                    <a:pt x="11960974" y="894892"/>
                  </a:lnTo>
                  <a:lnTo>
                    <a:pt x="11940667" y="910526"/>
                  </a:lnTo>
                  <a:lnTo>
                    <a:pt x="11925986" y="931659"/>
                  </a:lnTo>
                  <a:lnTo>
                    <a:pt x="11924690" y="931659"/>
                  </a:lnTo>
                  <a:lnTo>
                    <a:pt x="11924690" y="890930"/>
                  </a:lnTo>
                  <a:lnTo>
                    <a:pt x="11872976" y="890930"/>
                  </a:lnTo>
                  <a:lnTo>
                    <a:pt x="11872976" y="1237475"/>
                  </a:lnTo>
                  <a:lnTo>
                    <a:pt x="11927281" y="1237475"/>
                  </a:lnTo>
                  <a:lnTo>
                    <a:pt x="11927281" y="998258"/>
                  </a:lnTo>
                  <a:lnTo>
                    <a:pt x="11933898" y="966355"/>
                  </a:lnTo>
                  <a:lnTo>
                    <a:pt x="11950637" y="944676"/>
                  </a:lnTo>
                  <a:lnTo>
                    <a:pt x="11972823" y="932345"/>
                  </a:lnTo>
                  <a:lnTo>
                    <a:pt x="11976849" y="931659"/>
                  </a:lnTo>
                  <a:lnTo>
                    <a:pt x="11995810" y="928433"/>
                  </a:lnTo>
                  <a:lnTo>
                    <a:pt x="12024512" y="935621"/>
                  </a:lnTo>
                  <a:lnTo>
                    <a:pt x="12039778" y="953414"/>
                  </a:lnTo>
                  <a:lnTo>
                    <a:pt x="12045810" y="976172"/>
                  </a:lnTo>
                  <a:lnTo>
                    <a:pt x="12046890" y="998258"/>
                  </a:lnTo>
                  <a:lnTo>
                    <a:pt x="12046890" y="1237475"/>
                  </a:lnTo>
                  <a:lnTo>
                    <a:pt x="12101195" y="1237475"/>
                  </a:lnTo>
                  <a:lnTo>
                    <a:pt x="12101195" y="991793"/>
                  </a:lnTo>
                  <a:close/>
                </a:path>
                <a:path w="12861290" h="1247140">
                  <a:moveTo>
                    <a:pt x="12302592" y="461632"/>
                  </a:moveTo>
                  <a:lnTo>
                    <a:pt x="12280773" y="420903"/>
                  </a:lnTo>
                  <a:lnTo>
                    <a:pt x="12274144" y="310337"/>
                  </a:lnTo>
                  <a:lnTo>
                    <a:pt x="12268581" y="282321"/>
                  </a:lnTo>
                  <a:lnTo>
                    <a:pt x="12255792" y="258787"/>
                  </a:lnTo>
                  <a:lnTo>
                    <a:pt x="12252566" y="256032"/>
                  </a:lnTo>
                  <a:lnTo>
                    <a:pt x="12235866" y="241795"/>
                  </a:lnTo>
                  <a:lnTo>
                    <a:pt x="12208840" y="233400"/>
                  </a:lnTo>
                  <a:lnTo>
                    <a:pt x="12208840" y="232117"/>
                  </a:lnTo>
                  <a:lnTo>
                    <a:pt x="12242597" y="215658"/>
                  </a:lnTo>
                  <a:lnTo>
                    <a:pt x="12247436" y="209486"/>
                  </a:lnTo>
                  <a:lnTo>
                    <a:pt x="12264530" y="187744"/>
                  </a:lnTo>
                  <a:lnTo>
                    <a:pt x="12276392" y="152920"/>
                  </a:lnTo>
                  <a:lnTo>
                    <a:pt x="12279960" y="115735"/>
                  </a:lnTo>
                  <a:lnTo>
                    <a:pt x="12271743" y="66840"/>
                  </a:lnTo>
                  <a:lnTo>
                    <a:pt x="12258624" y="46558"/>
                  </a:lnTo>
                  <a:lnTo>
                    <a:pt x="12248198" y="30480"/>
                  </a:lnTo>
                  <a:lnTo>
                    <a:pt x="12220486" y="13614"/>
                  </a:lnTo>
                  <a:lnTo>
                    <a:pt x="12220486" y="120256"/>
                  </a:lnTo>
                  <a:lnTo>
                    <a:pt x="12210364" y="172123"/>
                  </a:lnTo>
                  <a:lnTo>
                    <a:pt x="12185574" y="198577"/>
                  </a:lnTo>
                  <a:lnTo>
                    <a:pt x="12154472" y="208191"/>
                  </a:lnTo>
                  <a:lnTo>
                    <a:pt x="12125439" y="209486"/>
                  </a:lnTo>
                  <a:lnTo>
                    <a:pt x="12069191" y="209486"/>
                  </a:lnTo>
                  <a:lnTo>
                    <a:pt x="12069191" y="46558"/>
                  </a:lnTo>
                  <a:lnTo>
                    <a:pt x="12137073" y="46558"/>
                  </a:lnTo>
                  <a:lnTo>
                    <a:pt x="12172747" y="51625"/>
                  </a:lnTo>
                  <a:lnTo>
                    <a:pt x="12198909" y="66205"/>
                  </a:lnTo>
                  <a:lnTo>
                    <a:pt x="12215000" y="89382"/>
                  </a:lnTo>
                  <a:lnTo>
                    <a:pt x="12220486" y="120256"/>
                  </a:lnTo>
                  <a:lnTo>
                    <a:pt x="12220486" y="13614"/>
                  </a:lnTo>
                  <a:lnTo>
                    <a:pt x="12210961" y="7810"/>
                  </a:lnTo>
                  <a:lnTo>
                    <a:pt x="12161647" y="0"/>
                  </a:lnTo>
                  <a:lnTo>
                    <a:pt x="12012295" y="0"/>
                  </a:lnTo>
                  <a:lnTo>
                    <a:pt x="12012295" y="461632"/>
                  </a:lnTo>
                  <a:lnTo>
                    <a:pt x="12069191" y="461632"/>
                  </a:lnTo>
                  <a:lnTo>
                    <a:pt x="12069191" y="256032"/>
                  </a:lnTo>
                  <a:lnTo>
                    <a:pt x="12146128" y="256032"/>
                  </a:lnTo>
                  <a:lnTo>
                    <a:pt x="12189358" y="265899"/>
                  </a:lnTo>
                  <a:lnTo>
                    <a:pt x="12214657" y="323278"/>
                  </a:lnTo>
                  <a:lnTo>
                    <a:pt x="12218543" y="395033"/>
                  </a:lnTo>
                  <a:lnTo>
                    <a:pt x="12220334" y="413537"/>
                  </a:lnTo>
                  <a:lnTo>
                    <a:pt x="12223153" y="432943"/>
                  </a:lnTo>
                  <a:lnTo>
                    <a:pt x="12227547" y="450049"/>
                  </a:lnTo>
                  <a:lnTo>
                    <a:pt x="12234062" y="461632"/>
                  </a:lnTo>
                  <a:lnTo>
                    <a:pt x="12302592" y="461632"/>
                  </a:lnTo>
                  <a:close/>
                </a:path>
                <a:path w="12861290" h="1247140">
                  <a:moveTo>
                    <a:pt x="12589002" y="423481"/>
                  </a:moveTo>
                  <a:lnTo>
                    <a:pt x="12586424" y="425424"/>
                  </a:lnTo>
                  <a:lnTo>
                    <a:pt x="12583185" y="426720"/>
                  </a:lnTo>
                  <a:lnTo>
                    <a:pt x="12576073" y="426720"/>
                  </a:lnTo>
                  <a:lnTo>
                    <a:pt x="12559271" y="398919"/>
                  </a:lnTo>
                  <a:lnTo>
                    <a:pt x="12559271" y="272846"/>
                  </a:lnTo>
                  <a:lnTo>
                    <a:pt x="12559271" y="205600"/>
                  </a:lnTo>
                  <a:lnTo>
                    <a:pt x="12557620" y="174777"/>
                  </a:lnTo>
                  <a:lnTo>
                    <a:pt x="12548387" y="148704"/>
                  </a:lnTo>
                  <a:lnTo>
                    <a:pt x="12546101" y="142240"/>
                  </a:lnTo>
                  <a:lnTo>
                    <a:pt x="12514809" y="116509"/>
                  </a:lnTo>
                  <a:lnTo>
                    <a:pt x="12453874" y="106032"/>
                  </a:lnTo>
                  <a:lnTo>
                    <a:pt x="12400775" y="112814"/>
                  </a:lnTo>
                  <a:lnTo>
                    <a:pt x="12364657" y="133591"/>
                  </a:lnTo>
                  <a:lnTo>
                    <a:pt x="12344044" y="169049"/>
                  </a:lnTo>
                  <a:lnTo>
                    <a:pt x="12337504" y="219824"/>
                  </a:lnTo>
                  <a:lnTo>
                    <a:pt x="12391809" y="219824"/>
                  </a:lnTo>
                  <a:lnTo>
                    <a:pt x="12391809" y="216598"/>
                  </a:lnTo>
                  <a:lnTo>
                    <a:pt x="12392736" y="200545"/>
                  </a:lnTo>
                  <a:lnTo>
                    <a:pt x="12399239" y="177812"/>
                  </a:lnTo>
                  <a:lnTo>
                    <a:pt x="12416904" y="157505"/>
                  </a:lnTo>
                  <a:lnTo>
                    <a:pt x="12451296" y="148704"/>
                  </a:lnTo>
                  <a:lnTo>
                    <a:pt x="12475261" y="152057"/>
                  </a:lnTo>
                  <a:lnTo>
                    <a:pt x="12492673" y="161886"/>
                  </a:lnTo>
                  <a:lnTo>
                    <a:pt x="12503302" y="177901"/>
                  </a:lnTo>
                  <a:lnTo>
                    <a:pt x="12506897" y="199783"/>
                  </a:lnTo>
                  <a:lnTo>
                    <a:pt x="12506376" y="218249"/>
                  </a:lnTo>
                  <a:lnTo>
                    <a:pt x="12504953" y="222961"/>
                  </a:lnTo>
                  <a:lnTo>
                    <a:pt x="12504953" y="272846"/>
                  </a:lnTo>
                  <a:lnTo>
                    <a:pt x="12504953" y="362064"/>
                  </a:lnTo>
                  <a:lnTo>
                    <a:pt x="12499137" y="387654"/>
                  </a:lnTo>
                  <a:lnTo>
                    <a:pt x="12483617" y="408622"/>
                  </a:lnTo>
                  <a:lnTo>
                    <a:pt x="12461316" y="422808"/>
                  </a:lnTo>
                  <a:lnTo>
                    <a:pt x="12435129" y="428015"/>
                  </a:lnTo>
                  <a:lnTo>
                    <a:pt x="12411901" y="423722"/>
                  </a:lnTo>
                  <a:lnTo>
                    <a:pt x="12396737" y="411607"/>
                  </a:lnTo>
                  <a:lnTo>
                    <a:pt x="12388482" y="392836"/>
                  </a:lnTo>
                  <a:lnTo>
                    <a:pt x="12385993" y="368528"/>
                  </a:lnTo>
                  <a:lnTo>
                    <a:pt x="12387682" y="348665"/>
                  </a:lnTo>
                  <a:lnTo>
                    <a:pt x="12412497" y="313575"/>
                  </a:lnTo>
                  <a:lnTo>
                    <a:pt x="12459945" y="295160"/>
                  </a:lnTo>
                  <a:lnTo>
                    <a:pt x="12484964" y="285940"/>
                  </a:lnTo>
                  <a:lnTo>
                    <a:pt x="12504953" y="272846"/>
                  </a:lnTo>
                  <a:lnTo>
                    <a:pt x="12504953" y="222961"/>
                  </a:lnTo>
                  <a:lnTo>
                    <a:pt x="12502210" y="232029"/>
                  </a:lnTo>
                  <a:lnTo>
                    <a:pt x="12490526" y="242798"/>
                  </a:lnTo>
                  <a:lnTo>
                    <a:pt x="12467463" y="252158"/>
                  </a:lnTo>
                  <a:lnTo>
                    <a:pt x="12394400" y="274142"/>
                  </a:lnTo>
                  <a:lnTo>
                    <a:pt x="12365368" y="287921"/>
                  </a:lnTo>
                  <a:lnTo>
                    <a:pt x="12345022" y="308648"/>
                  </a:lnTo>
                  <a:lnTo>
                    <a:pt x="12333021" y="336054"/>
                  </a:lnTo>
                  <a:lnTo>
                    <a:pt x="12329097" y="369824"/>
                  </a:lnTo>
                  <a:lnTo>
                    <a:pt x="12334748" y="411772"/>
                  </a:lnTo>
                  <a:lnTo>
                    <a:pt x="12352045" y="443534"/>
                  </a:lnTo>
                  <a:lnTo>
                    <a:pt x="12381471" y="463664"/>
                  </a:lnTo>
                  <a:lnTo>
                    <a:pt x="12423496" y="470687"/>
                  </a:lnTo>
                  <a:lnTo>
                    <a:pt x="12447981" y="467283"/>
                  </a:lnTo>
                  <a:lnTo>
                    <a:pt x="12471006" y="457441"/>
                  </a:lnTo>
                  <a:lnTo>
                    <a:pt x="12491136" y="441782"/>
                  </a:lnTo>
                  <a:lnTo>
                    <a:pt x="12501524" y="428015"/>
                  </a:lnTo>
                  <a:lnTo>
                    <a:pt x="12506897" y="420903"/>
                  </a:lnTo>
                  <a:lnTo>
                    <a:pt x="12508192" y="420903"/>
                  </a:lnTo>
                  <a:lnTo>
                    <a:pt x="12513869" y="446697"/>
                  </a:lnTo>
                  <a:lnTo>
                    <a:pt x="12525972" y="459930"/>
                  </a:lnTo>
                  <a:lnTo>
                    <a:pt x="12541466" y="464820"/>
                  </a:lnTo>
                  <a:lnTo>
                    <a:pt x="12557328" y="465505"/>
                  </a:lnTo>
                  <a:lnTo>
                    <a:pt x="12567374" y="465099"/>
                  </a:lnTo>
                  <a:lnTo>
                    <a:pt x="12576556" y="464146"/>
                  </a:lnTo>
                  <a:lnTo>
                    <a:pt x="12584049" y="463067"/>
                  </a:lnTo>
                  <a:lnTo>
                    <a:pt x="12589002" y="462280"/>
                  </a:lnTo>
                  <a:lnTo>
                    <a:pt x="12589002" y="426720"/>
                  </a:lnTo>
                  <a:lnTo>
                    <a:pt x="12589002" y="423481"/>
                  </a:lnTo>
                  <a:close/>
                </a:path>
                <a:path w="12861290" h="1247140">
                  <a:moveTo>
                    <a:pt x="12861189" y="0"/>
                  </a:moveTo>
                  <a:lnTo>
                    <a:pt x="12810109" y="0"/>
                  </a:lnTo>
                  <a:lnTo>
                    <a:pt x="12810109" y="288366"/>
                  </a:lnTo>
                  <a:lnTo>
                    <a:pt x="12807569" y="343128"/>
                  </a:lnTo>
                  <a:lnTo>
                    <a:pt x="12797498" y="386067"/>
                  </a:lnTo>
                  <a:lnTo>
                    <a:pt x="12776289" y="414108"/>
                  </a:lnTo>
                  <a:lnTo>
                    <a:pt x="12740285" y="424129"/>
                  </a:lnTo>
                  <a:lnTo>
                    <a:pt x="12709385" y="414553"/>
                  </a:lnTo>
                  <a:lnTo>
                    <a:pt x="12689929" y="387286"/>
                  </a:lnTo>
                  <a:lnTo>
                    <a:pt x="12679820" y="344500"/>
                  </a:lnTo>
                  <a:lnTo>
                    <a:pt x="12676924" y="288366"/>
                  </a:lnTo>
                  <a:lnTo>
                    <a:pt x="12679820" y="232244"/>
                  </a:lnTo>
                  <a:lnTo>
                    <a:pt x="12689929" y="189445"/>
                  </a:lnTo>
                  <a:lnTo>
                    <a:pt x="12709385" y="162179"/>
                  </a:lnTo>
                  <a:lnTo>
                    <a:pt x="12740285" y="152590"/>
                  </a:lnTo>
                  <a:lnTo>
                    <a:pt x="12776022" y="164350"/>
                  </a:lnTo>
                  <a:lnTo>
                    <a:pt x="12797257" y="195262"/>
                  </a:lnTo>
                  <a:lnTo>
                    <a:pt x="12807468" y="238785"/>
                  </a:lnTo>
                  <a:lnTo>
                    <a:pt x="12810109" y="288366"/>
                  </a:lnTo>
                  <a:lnTo>
                    <a:pt x="12810109" y="0"/>
                  </a:lnTo>
                  <a:lnTo>
                    <a:pt x="12806883" y="0"/>
                  </a:lnTo>
                  <a:lnTo>
                    <a:pt x="12806883" y="154533"/>
                  </a:lnTo>
                  <a:lnTo>
                    <a:pt x="12805588" y="154533"/>
                  </a:lnTo>
                  <a:lnTo>
                    <a:pt x="12804369" y="152590"/>
                  </a:lnTo>
                  <a:lnTo>
                    <a:pt x="12792850" y="134137"/>
                  </a:lnTo>
                  <a:lnTo>
                    <a:pt x="12774473" y="118897"/>
                  </a:lnTo>
                  <a:lnTo>
                    <a:pt x="12752578" y="109347"/>
                  </a:lnTo>
                  <a:lnTo>
                    <a:pt x="12729299" y="106032"/>
                  </a:lnTo>
                  <a:lnTo>
                    <a:pt x="12687084" y="114515"/>
                  </a:lnTo>
                  <a:lnTo>
                    <a:pt x="12637808" y="170053"/>
                  </a:lnTo>
                  <a:lnTo>
                    <a:pt x="12626518" y="208915"/>
                  </a:lnTo>
                  <a:lnTo>
                    <a:pt x="12621298" y="249720"/>
                  </a:lnTo>
                  <a:lnTo>
                    <a:pt x="12620028" y="288366"/>
                  </a:lnTo>
                  <a:lnTo>
                    <a:pt x="12623914" y="349034"/>
                  </a:lnTo>
                  <a:lnTo>
                    <a:pt x="12636208" y="399465"/>
                  </a:lnTo>
                  <a:lnTo>
                    <a:pt x="12657874" y="437794"/>
                  </a:lnTo>
                  <a:lnTo>
                    <a:pt x="12689878" y="462153"/>
                  </a:lnTo>
                  <a:lnTo>
                    <a:pt x="12733173" y="470687"/>
                  </a:lnTo>
                  <a:lnTo>
                    <a:pt x="12759716" y="466242"/>
                  </a:lnTo>
                  <a:lnTo>
                    <a:pt x="12782068" y="454520"/>
                  </a:lnTo>
                  <a:lnTo>
                    <a:pt x="12798717" y="437959"/>
                  </a:lnTo>
                  <a:lnTo>
                    <a:pt x="12805588" y="424129"/>
                  </a:lnTo>
                  <a:lnTo>
                    <a:pt x="12808166" y="418960"/>
                  </a:lnTo>
                  <a:lnTo>
                    <a:pt x="12809461" y="418960"/>
                  </a:lnTo>
                  <a:lnTo>
                    <a:pt x="12809461" y="461632"/>
                  </a:lnTo>
                  <a:lnTo>
                    <a:pt x="12861189" y="461632"/>
                  </a:lnTo>
                  <a:lnTo>
                    <a:pt x="12861189" y="418960"/>
                  </a:lnTo>
                  <a:lnTo>
                    <a:pt x="12861189" y="154533"/>
                  </a:lnTo>
                  <a:lnTo>
                    <a:pt x="128611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5602" y="1599956"/>
              <a:ext cx="9106154" cy="6160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31639" y="771535"/>
              <a:ext cx="3653154" cy="508634"/>
            </a:xfrm>
            <a:custGeom>
              <a:avLst/>
              <a:gdLst/>
              <a:ahLst/>
              <a:cxnLst/>
              <a:rect l="l" t="t" r="r" b="b"/>
              <a:pathLst>
                <a:path w="3653154" h="508634">
                  <a:moveTo>
                    <a:pt x="80327" y="0"/>
                  </a:moveTo>
                  <a:lnTo>
                    <a:pt x="0" y="0"/>
                  </a:lnTo>
                  <a:lnTo>
                    <a:pt x="96392" y="498728"/>
                  </a:lnTo>
                  <a:lnTo>
                    <a:pt x="188594" y="498728"/>
                  </a:lnTo>
                  <a:lnTo>
                    <a:pt x="207380" y="387667"/>
                  </a:lnTo>
                  <a:lnTo>
                    <a:pt x="145986" y="387667"/>
                  </a:lnTo>
                  <a:lnTo>
                    <a:pt x="80327" y="0"/>
                  </a:lnTo>
                  <a:close/>
                </a:path>
                <a:path w="3653154" h="508634">
                  <a:moveTo>
                    <a:pt x="318012" y="122935"/>
                  </a:moveTo>
                  <a:lnTo>
                    <a:pt x="253555" y="122935"/>
                  </a:lnTo>
                  <a:lnTo>
                    <a:pt x="317817" y="498728"/>
                  </a:lnTo>
                  <a:lnTo>
                    <a:pt x="410019" y="498728"/>
                  </a:lnTo>
                  <a:lnTo>
                    <a:pt x="431690" y="389762"/>
                  </a:lnTo>
                  <a:lnTo>
                    <a:pt x="363918" y="389762"/>
                  </a:lnTo>
                  <a:lnTo>
                    <a:pt x="318012" y="122935"/>
                  </a:lnTo>
                  <a:close/>
                </a:path>
                <a:path w="3653154" h="508634">
                  <a:moveTo>
                    <a:pt x="509206" y="0"/>
                  </a:moveTo>
                  <a:lnTo>
                    <a:pt x="430275" y="0"/>
                  </a:lnTo>
                  <a:lnTo>
                    <a:pt x="365315" y="389762"/>
                  </a:lnTo>
                  <a:lnTo>
                    <a:pt x="431690" y="389762"/>
                  </a:lnTo>
                  <a:lnTo>
                    <a:pt x="509206" y="0"/>
                  </a:lnTo>
                  <a:close/>
                </a:path>
                <a:path w="3653154" h="508634">
                  <a:moveTo>
                    <a:pt x="296862" y="0"/>
                  </a:moveTo>
                  <a:lnTo>
                    <a:pt x="213042" y="0"/>
                  </a:lnTo>
                  <a:lnTo>
                    <a:pt x="147383" y="387667"/>
                  </a:lnTo>
                  <a:lnTo>
                    <a:pt x="207380" y="387667"/>
                  </a:lnTo>
                  <a:lnTo>
                    <a:pt x="252158" y="122935"/>
                  </a:lnTo>
                  <a:lnTo>
                    <a:pt x="318012" y="122935"/>
                  </a:lnTo>
                  <a:lnTo>
                    <a:pt x="296862" y="0"/>
                  </a:lnTo>
                  <a:close/>
                </a:path>
                <a:path w="3653154" h="508634">
                  <a:moveTo>
                    <a:pt x="774801" y="164845"/>
                  </a:moveTo>
                  <a:lnTo>
                    <a:pt x="660780" y="164845"/>
                  </a:lnTo>
                  <a:lnTo>
                    <a:pt x="685654" y="168764"/>
                  </a:lnTo>
                  <a:lnTo>
                    <a:pt x="701555" y="179951"/>
                  </a:lnTo>
                  <a:lnTo>
                    <a:pt x="709992" y="197555"/>
                  </a:lnTo>
                  <a:lnTo>
                    <a:pt x="712469" y="220725"/>
                  </a:lnTo>
                  <a:lnTo>
                    <a:pt x="709424" y="241026"/>
                  </a:lnTo>
                  <a:lnTo>
                    <a:pt x="700682" y="254253"/>
                  </a:lnTo>
                  <a:lnTo>
                    <a:pt x="686832" y="262766"/>
                  </a:lnTo>
                  <a:lnTo>
                    <a:pt x="668464" y="268922"/>
                  </a:lnTo>
                  <a:lnTo>
                    <a:pt x="609790" y="284987"/>
                  </a:lnTo>
                  <a:lnTo>
                    <a:pt x="574930" y="298717"/>
                  </a:lnTo>
                  <a:lnTo>
                    <a:pt x="547274" y="318865"/>
                  </a:lnTo>
                  <a:lnTo>
                    <a:pt x="529048" y="351585"/>
                  </a:lnTo>
                  <a:lnTo>
                    <a:pt x="522477" y="403034"/>
                  </a:lnTo>
                  <a:lnTo>
                    <a:pt x="529211" y="450161"/>
                  </a:lnTo>
                  <a:lnTo>
                    <a:pt x="548584" y="483012"/>
                  </a:lnTo>
                  <a:lnTo>
                    <a:pt x="579351" y="502243"/>
                  </a:lnTo>
                  <a:lnTo>
                    <a:pt x="620267" y="508507"/>
                  </a:lnTo>
                  <a:lnTo>
                    <a:pt x="650903" y="505091"/>
                  </a:lnTo>
                  <a:lnTo>
                    <a:pt x="676235" y="494799"/>
                  </a:lnTo>
                  <a:lnTo>
                    <a:pt x="696982" y="477566"/>
                  </a:lnTo>
                  <a:lnTo>
                    <a:pt x="713866" y="453326"/>
                  </a:lnTo>
                  <a:lnTo>
                    <a:pt x="815847" y="453326"/>
                  </a:lnTo>
                  <a:lnTo>
                    <a:pt x="815847" y="452627"/>
                  </a:lnTo>
                  <a:lnTo>
                    <a:pt x="644715" y="452627"/>
                  </a:lnTo>
                  <a:lnTo>
                    <a:pt x="624142" y="448207"/>
                  </a:lnTo>
                  <a:lnTo>
                    <a:pt x="609528" y="436125"/>
                  </a:lnTo>
                  <a:lnTo>
                    <a:pt x="600808" y="418150"/>
                  </a:lnTo>
                  <a:lnTo>
                    <a:pt x="597915" y="396049"/>
                  </a:lnTo>
                  <a:lnTo>
                    <a:pt x="599673" y="376240"/>
                  </a:lnTo>
                  <a:lnTo>
                    <a:pt x="628649" y="335279"/>
                  </a:lnTo>
                  <a:lnTo>
                    <a:pt x="671345" y="319389"/>
                  </a:lnTo>
                  <a:lnTo>
                    <a:pt x="693774" y="310723"/>
                  </a:lnTo>
                  <a:lnTo>
                    <a:pt x="712469" y="300354"/>
                  </a:lnTo>
                  <a:lnTo>
                    <a:pt x="783716" y="300354"/>
                  </a:lnTo>
                  <a:lnTo>
                    <a:pt x="783716" y="205358"/>
                  </a:lnTo>
                  <a:lnTo>
                    <a:pt x="774801" y="164845"/>
                  </a:lnTo>
                  <a:close/>
                </a:path>
                <a:path w="3653154" h="508634">
                  <a:moveTo>
                    <a:pt x="815847" y="453326"/>
                  </a:moveTo>
                  <a:lnTo>
                    <a:pt x="715263" y="453326"/>
                  </a:lnTo>
                  <a:lnTo>
                    <a:pt x="721364" y="476398"/>
                  </a:lnTo>
                  <a:lnTo>
                    <a:pt x="735258" y="491743"/>
                  </a:lnTo>
                  <a:lnTo>
                    <a:pt x="755045" y="500278"/>
                  </a:lnTo>
                  <a:lnTo>
                    <a:pt x="778827" y="502919"/>
                  </a:lnTo>
                  <a:lnTo>
                    <a:pt x="789523" y="502188"/>
                  </a:lnTo>
                  <a:lnTo>
                    <a:pt x="799433" y="500213"/>
                  </a:lnTo>
                  <a:lnTo>
                    <a:pt x="808295" y="497321"/>
                  </a:lnTo>
                  <a:lnTo>
                    <a:pt x="815847" y="493839"/>
                  </a:lnTo>
                  <a:lnTo>
                    <a:pt x="815847" y="453326"/>
                  </a:lnTo>
                  <a:close/>
                </a:path>
                <a:path w="3653154" h="508634">
                  <a:moveTo>
                    <a:pt x="783716" y="300354"/>
                  </a:moveTo>
                  <a:lnTo>
                    <a:pt x="712469" y="300354"/>
                  </a:lnTo>
                  <a:lnTo>
                    <a:pt x="712469" y="363219"/>
                  </a:lnTo>
                  <a:lnTo>
                    <a:pt x="708268" y="400764"/>
                  </a:lnTo>
                  <a:lnTo>
                    <a:pt x="695618" y="428878"/>
                  </a:lnTo>
                  <a:lnTo>
                    <a:pt x="674456" y="446516"/>
                  </a:lnTo>
                  <a:lnTo>
                    <a:pt x="644715" y="452627"/>
                  </a:lnTo>
                  <a:lnTo>
                    <a:pt x="815847" y="452627"/>
                  </a:lnTo>
                  <a:lnTo>
                    <a:pt x="815847" y="447039"/>
                  </a:lnTo>
                  <a:lnTo>
                    <a:pt x="803274" y="447039"/>
                  </a:lnTo>
                  <a:lnTo>
                    <a:pt x="795504" y="444857"/>
                  </a:lnTo>
                  <a:lnTo>
                    <a:pt x="789304" y="439007"/>
                  </a:lnTo>
                  <a:lnTo>
                    <a:pt x="785201" y="430537"/>
                  </a:lnTo>
                  <a:lnTo>
                    <a:pt x="783716" y="420496"/>
                  </a:lnTo>
                  <a:lnTo>
                    <a:pt x="783716" y="300354"/>
                  </a:lnTo>
                  <a:close/>
                </a:path>
                <a:path w="3653154" h="508634">
                  <a:moveTo>
                    <a:pt x="815847" y="444944"/>
                  </a:moveTo>
                  <a:lnTo>
                    <a:pt x="813053" y="446341"/>
                  </a:lnTo>
                  <a:lnTo>
                    <a:pt x="808862" y="447039"/>
                  </a:lnTo>
                  <a:lnTo>
                    <a:pt x="815847" y="447039"/>
                  </a:lnTo>
                  <a:lnTo>
                    <a:pt x="815847" y="444944"/>
                  </a:lnTo>
                  <a:close/>
                </a:path>
                <a:path w="3653154" h="508634">
                  <a:moveTo>
                    <a:pt x="664273" y="113156"/>
                  </a:moveTo>
                  <a:lnTo>
                    <a:pt x="612455" y="118303"/>
                  </a:lnTo>
                  <a:lnTo>
                    <a:pt x="574954" y="133542"/>
                  </a:lnTo>
                  <a:lnTo>
                    <a:pt x="536464" y="193087"/>
                  </a:lnTo>
                  <a:lnTo>
                    <a:pt x="532256" y="236791"/>
                  </a:lnTo>
                  <a:lnTo>
                    <a:pt x="603503" y="236791"/>
                  </a:lnTo>
                  <a:lnTo>
                    <a:pt x="605381" y="210226"/>
                  </a:lnTo>
                  <a:lnTo>
                    <a:pt x="613282" y="187197"/>
                  </a:lnTo>
                  <a:lnTo>
                    <a:pt x="630614" y="170979"/>
                  </a:lnTo>
                  <a:lnTo>
                    <a:pt x="660780" y="164845"/>
                  </a:lnTo>
                  <a:lnTo>
                    <a:pt x="774801" y="164845"/>
                  </a:lnTo>
                  <a:lnTo>
                    <a:pt x="774385" y="162957"/>
                  </a:lnTo>
                  <a:lnTo>
                    <a:pt x="748879" y="134373"/>
                  </a:lnTo>
                  <a:lnTo>
                    <a:pt x="710931" y="118232"/>
                  </a:lnTo>
                  <a:lnTo>
                    <a:pt x="664273" y="113156"/>
                  </a:lnTo>
                  <a:close/>
                </a:path>
                <a:path w="3653154" h="508634">
                  <a:moveTo>
                    <a:pt x="910843" y="377888"/>
                  </a:moveTo>
                  <a:lnTo>
                    <a:pt x="843787" y="377888"/>
                  </a:lnTo>
                  <a:lnTo>
                    <a:pt x="843787" y="391858"/>
                  </a:lnTo>
                  <a:lnTo>
                    <a:pt x="849747" y="440731"/>
                  </a:lnTo>
                  <a:lnTo>
                    <a:pt x="869981" y="477424"/>
                  </a:lnTo>
                  <a:lnTo>
                    <a:pt x="908028" y="500497"/>
                  </a:lnTo>
                  <a:lnTo>
                    <a:pt x="967422" y="508507"/>
                  </a:lnTo>
                  <a:lnTo>
                    <a:pt x="1020312" y="501904"/>
                  </a:lnTo>
                  <a:lnTo>
                    <a:pt x="1063116" y="481353"/>
                  </a:lnTo>
                  <a:lnTo>
                    <a:pt x="1082862" y="456818"/>
                  </a:lnTo>
                  <a:lnTo>
                    <a:pt x="969517" y="456818"/>
                  </a:lnTo>
                  <a:lnTo>
                    <a:pt x="941785" y="452529"/>
                  </a:lnTo>
                  <a:lnTo>
                    <a:pt x="923678" y="439793"/>
                  </a:lnTo>
                  <a:lnTo>
                    <a:pt x="913823" y="418805"/>
                  </a:lnTo>
                  <a:lnTo>
                    <a:pt x="910843" y="389762"/>
                  </a:lnTo>
                  <a:lnTo>
                    <a:pt x="910843" y="377888"/>
                  </a:lnTo>
                  <a:close/>
                </a:path>
                <a:path w="3653154" h="508634">
                  <a:moveTo>
                    <a:pt x="976502" y="113156"/>
                  </a:moveTo>
                  <a:lnTo>
                    <a:pt x="923416" y="119388"/>
                  </a:lnTo>
                  <a:lnTo>
                    <a:pt x="882903" y="138390"/>
                  </a:lnTo>
                  <a:lnTo>
                    <a:pt x="857059" y="170619"/>
                  </a:lnTo>
                  <a:lnTo>
                    <a:pt x="847978" y="216534"/>
                  </a:lnTo>
                  <a:lnTo>
                    <a:pt x="852573" y="256142"/>
                  </a:lnTo>
                  <a:lnTo>
                    <a:pt x="866925" y="286123"/>
                  </a:lnTo>
                  <a:lnTo>
                    <a:pt x="891886" y="308376"/>
                  </a:lnTo>
                  <a:lnTo>
                    <a:pt x="928306" y="324802"/>
                  </a:lnTo>
                  <a:lnTo>
                    <a:pt x="989774" y="346455"/>
                  </a:lnTo>
                  <a:lnTo>
                    <a:pt x="1007706" y="355078"/>
                  </a:lnTo>
                  <a:lnTo>
                    <a:pt x="1020595" y="367236"/>
                  </a:lnTo>
                  <a:lnTo>
                    <a:pt x="1028377" y="382799"/>
                  </a:lnTo>
                  <a:lnTo>
                    <a:pt x="1030985" y="401637"/>
                  </a:lnTo>
                  <a:lnTo>
                    <a:pt x="1027275" y="424698"/>
                  </a:lnTo>
                  <a:lnTo>
                    <a:pt x="1015968" y="442063"/>
                  </a:lnTo>
                  <a:lnTo>
                    <a:pt x="996803" y="453009"/>
                  </a:lnTo>
                  <a:lnTo>
                    <a:pt x="969517" y="456818"/>
                  </a:lnTo>
                  <a:lnTo>
                    <a:pt x="1082862" y="456818"/>
                  </a:lnTo>
                  <a:lnTo>
                    <a:pt x="1091777" y="445741"/>
                  </a:lnTo>
                  <a:lnTo>
                    <a:pt x="1102232" y="393953"/>
                  </a:lnTo>
                  <a:lnTo>
                    <a:pt x="1097321" y="354641"/>
                  </a:lnTo>
                  <a:lnTo>
                    <a:pt x="1082325" y="324627"/>
                  </a:lnTo>
                  <a:lnTo>
                    <a:pt x="1056852" y="302210"/>
                  </a:lnTo>
                  <a:lnTo>
                    <a:pt x="1020508" y="285686"/>
                  </a:lnTo>
                  <a:lnTo>
                    <a:pt x="972311" y="268922"/>
                  </a:lnTo>
                  <a:lnTo>
                    <a:pt x="947220" y="258630"/>
                  </a:lnTo>
                  <a:lnTo>
                    <a:pt x="930838" y="247356"/>
                  </a:lnTo>
                  <a:lnTo>
                    <a:pt x="921921" y="233069"/>
                  </a:lnTo>
                  <a:lnTo>
                    <a:pt x="919225" y="213740"/>
                  </a:lnTo>
                  <a:lnTo>
                    <a:pt x="923406" y="191072"/>
                  </a:lnTo>
                  <a:lnTo>
                    <a:pt x="934854" y="175934"/>
                  </a:lnTo>
                  <a:lnTo>
                    <a:pt x="951935" y="167476"/>
                  </a:lnTo>
                  <a:lnTo>
                    <a:pt x="973010" y="164845"/>
                  </a:lnTo>
                  <a:lnTo>
                    <a:pt x="1080746" y="164845"/>
                  </a:lnTo>
                  <a:lnTo>
                    <a:pt x="1071062" y="146946"/>
                  </a:lnTo>
                  <a:lnTo>
                    <a:pt x="1035209" y="122619"/>
                  </a:lnTo>
                  <a:lnTo>
                    <a:pt x="976502" y="113156"/>
                  </a:lnTo>
                  <a:close/>
                </a:path>
                <a:path w="3653154" h="508634">
                  <a:moveTo>
                    <a:pt x="1080746" y="164845"/>
                  </a:moveTo>
                  <a:lnTo>
                    <a:pt x="973010" y="164845"/>
                  </a:lnTo>
                  <a:lnTo>
                    <a:pt x="997261" y="169680"/>
                  </a:lnTo>
                  <a:lnTo>
                    <a:pt x="1012475" y="182570"/>
                  </a:lnTo>
                  <a:lnTo>
                    <a:pt x="1020355" y="201091"/>
                  </a:lnTo>
                  <a:lnTo>
                    <a:pt x="1022603" y="222821"/>
                  </a:lnTo>
                  <a:lnTo>
                    <a:pt x="1022603" y="232600"/>
                  </a:lnTo>
                  <a:lnTo>
                    <a:pt x="1093850" y="232600"/>
                  </a:lnTo>
                  <a:lnTo>
                    <a:pt x="1093850" y="215836"/>
                  </a:lnTo>
                  <a:lnTo>
                    <a:pt x="1088972" y="180049"/>
                  </a:lnTo>
                  <a:lnTo>
                    <a:pt x="1080746" y="164845"/>
                  </a:lnTo>
                  <a:close/>
                </a:path>
                <a:path w="3653154" h="508634">
                  <a:moveTo>
                    <a:pt x="1576265" y="452627"/>
                  </a:moveTo>
                  <a:lnTo>
                    <a:pt x="1398384" y="452627"/>
                  </a:lnTo>
                  <a:lnTo>
                    <a:pt x="1407628" y="471673"/>
                  </a:lnTo>
                  <a:lnTo>
                    <a:pt x="1423093" y="489735"/>
                  </a:lnTo>
                  <a:lnTo>
                    <a:pt x="1446809" y="503214"/>
                  </a:lnTo>
                  <a:lnTo>
                    <a:pt x="1480807" y="508507"/>
                  </a:lnTo>
                  <a:lnTo>
                    <a:pt x="1520230" y="502476"/>
                  </a:lnTo>
                  <a:lnTo>
                    <a:pt x="1551485" y="484707"/>
                  </a:lnTo>
                  <a:lnTo>
                    <a:pt x="1575017" y="455683"/>
                  </a:lnTo>
                  <a:lnTo>
                    <a:pt x="1576265" y="452627"/>
                  </a:lnTo>
                  <a:close/>
                </a:path>
                <a:path w="3653154" h="508634">
                  <a:moveTo>
                    <a:pt x="1401178" y="0"/>
                  </a:moveTo>
                  <a:lnTo>
                    <a:pt x="1325740" y="0"/>
                  </a:lnTo>
                  <a:lnTo>
                    <a:pt x="1325740" y="498728"/>
                  </a:lnTo>
                  <a:lnTo>
                    <a:pt x="1396987" y="498728"/>
                  </a:lnTo>
                  <a:lnTo>
                    <a:pt x="1396987" y="452627"/>
                  </a:lnTo>
                  <a:lnTo>
                    <a:pt x="1576265" y="452627"/>
                  </a:lnTo>
                  <a:lnTo>
                    <a:pt x="1577978" y="448436"/>
                  </a:lnTo>
                  <a:lnTo>
                    <a:pt x="1460550" y="448436"/>
                  </a:lnTo>
                  <a:lnTo>
                    <a:pt x="1428812" y="438985"/>
                  </a:lnTo>
                  <a:lnTo>
                    <a:pt x="1409385" y="412114"/>
                  </a:lnTo>
                  <a:lnTo>
                    <a:pt x="1399650" y="370052"/>
                  </a:lnTo>
                  <a:lnTo>
                    <a:pt x="1396987" y="315023"/>
                  </a:lnTo>
                  <a:lnTo>
                    <a:pt x="1399432" y="254854"/>
                  </a:lnTo>
                  <a:lnTo>
                    <a:pt x="1409211" y="210335"/>
                  </a:lnTo>
                  <a:lnTo>
                    <a:pt x="1429991" y="182712"/>
                  </a:lnTo>
                  <a:lnTo>
                    <a:pt x="1465440" y="173227"/>
                  </a:lnTo>
                  <a:lnTo>
                    <a:pt x="1581711" y="173227"/>
                  </a:lnTo>
                  <a:lnTo>
                    <a:pt x="1578251" y="166941"/>
                  </a:lnTo>
                  <a:lnTo>
                    <a:pt x="1401178" y="166941"/>
                  </a:lnTo>
                  <a:lnTo>
                    <a:pt x="1401178" y="0"/>
                  </a:lnTo>
                  <a:close/>
                </a:path>
                <a:path w="3653154" h="508634">
                  <a:moveTo>
                    <a:pt x="1581711" y="173227"/>
                  </a:moveTo>
                  <a:lnTo>
                    <a:pt x="1465440" y="173227"/>
                  </a:lnTo>
                  <a:lnTo>
                    <a:pt x="1492583" y="180267"/>
                  </a:lnTo>
                  <a:lnTo>
                    <a:pt x="1510755" y="203350"/>
                  </a:lnTo>
                  <a:lnTo>
                    <a:pt x="1520938" y="245424"/>
                  </a:lnTo>
                  <a:lnTo>
                    <a:pt x="1524114" y="309435"/>
                  </a:lnTo>
                  <a:lnTo>
                    <a:pt x="1521647" y="367105"/>
                  </a:lnTo>
                  <a:lnTo>
                    <a:pt x="1512239" y="410892"/>
                  </a:lnTo>
                  <a:lnTo>
                    <a:pt x="1492878" y="438701"/>
                  </a:lnTo>
                  <a:lnTo>
                    <a:pt x="1460550" y="448436"/>
                  </a:lnTo>
                  <a:lnTo>
                    <a:pt x="1577978" y="448436"/>
                  </a:lnTo>
                  <a:lnTo>
                    <a:pt x="1591273" y="415892"/>
                  </a:lnTo>
                  <a:lnTo>
                    <a:pt x="1600700" y="365816"/>
                  </a:lnTo>
                  <a:lnTo>
                    <a:pt x="1603743" y="305942"/>
                  </a:lnTo>
                  <a:lnTo>
                    <a:pt x="1599131" y="233696"/>
                  </a:lnTo>
                  <a:lnTo>
                    <a:pt x="1586410" y="181765"/>
                  </a:lnTo>
                  <a:lnTo>
                    <a:pt x="1581711" y="173227"/>
                  </a:lnTo>
                  <a:close/>
                </a:path>
                <a:path w="3653154" h="508634">
                  <a:moveTo>
                    <a:pt x="1487792" y="113156"/>
                  </a:moveTo>
                  <a:lnTo>
                    <a:pt x="1459055" y="116845"/>
                  </a:lnTo>
                  <a:lnTo>
                    <a:pt x="1434968" y="127476"/>
                  </a:lnTo>
                  <a:lnTo>
                    <a:pt x="1415988" y="144393"/>
                  </a:lnTo>
                  <a:lnTo>
                    <a:pt x="1402575" y="166941"/>
                  </a:lnTo>
                  <a:lnTo>
                    <a:pt x="1578251" y="166941"/>
                  </a:lnTo>
                  <a:lnTo>
                    <a:pt x="1567246" y="146946"/>
                  </a:lnTo>
                  <a:lnTo>
                    <a:pt x="1543310" y="126040"/>
                  </a:lnTo>
                  <a:lnTo>
                    <a:pt x="1516269" y="115844"/>
                  </a:lnTo>
                  <a:lnTo>
                    <a:pt x="1487792" y="113156"/>
                  </a:lnTo>
                  <a:close/>
                </a:path>
                <a:path w="3653154" h="508634">
                  <a:moveTo>
                    <a:pt x="1790242" y="113156"/>
                  </a:moveTo>
                  <a:lnTo>
                    <a:pt x="1739200" y="121374"/>
                  </a:lnTo>
                  <a:lnTo>
                    <a:pt x="1702050" y="143968"/>
                  </a:lnTo>
                  <a:lnTo>
                    <a:pt x="1676736" y="177855"/>
                  </a:lnTo>
                  <a:lnTo>
                    <a:pt x="1661201" y="219949"/>
                  </a:lnTo>
                  <a:lnTo>
                    <a:pt x="1653388" y="267166"/>
                  </a:lnTo>
                  <a:lnTo>
                    <a:pt x="1651241" y="316420"/>
                  </a:lnTo>
                  <a:lnTo>
                    <a:pt x="1657165" y="391040"/>
                  </a:lnTo>
                  <a:lnTo>
                    <a:pt x="1673256" y="443521"/>
                  </a:lnTo>
                  <a:lnTo>
                    <a:pt x="1696993" y="477686"/>
                  </a:lnTo>
                  <a:lnTo>
                    <a:pt x="1757309" y="506357"/>
                  </a:lnTo>
                  <a:lnTo>
                    <a:pt x="1788845" y="508507"/>
                  </a:lnTo>
                  <a:lnTo>
                    <a:pt x="1833957" y="502528"/>
                  </a:lnTo>
                  <a:lnTo>
                    <a:pt x="1870620" y="485150"/>
                  </a:lnTo>
                  <a:lnTo>
                    <a:pt x="1897929" y="457210"/>
                  </a:lnTo>
                  <a:lnTo>
                    <a:pt x="1898106" y="456818"/>
                  </a:lnTo>
                  <a:lnTo>
                    <a:pt x="1789544" y="456818"/>
                  </a:lnTo>
                  <a:lnTo>
                    <a:pt x="1755852" y="445992"/>
                  </a:lnTo>
                  <a:lnTo>
                    <a:pt x="1736894" y="418401"/>
                  </a:lnTo>
                  <a:lnTo>
                    <a:pt x="1728545" y="381380"/>
                  </a:lnTo>
                  <a:lnTo>
                    <a:pt x="1726679" y="342264"/>
                  </a:lnTo>
                  <a:lnTo>
                    <a:pt x="1726679" y="320611"/>
                  </a:lnTo>
                  <a:lnTo>
                    <a:pt x="1922957" y="320611"/>
                  </a:lnTo>
                  <a:lnTo>
                    <a:pt x="1922957" y="280796"/>
                  </a:lnTo>
                  <a:lnTo>
                    <a:pt x="1922183" y="268922"/>
                  </a:lnTo>
                  <a:lnTo>
                    <a:pt x="1726679" y="268922"/>
                  </a:lnTo>
                  <a:lnTo>
                    <a:pt x="1726679" y="261238"/>
                  </a:lnTo>
                  <a:lnTo>
                    <a:pt x="1729822" y="225550"/>
                  </a:lnTo>
                  <a:lnTo>
                    <a:pt x="1740300" y="194706"/>
                  </a:lnTo>
                  <a:lnTo>
                    <a:pt x="1759683" y="173031"/>
                  </a:lnTo>
                  <a:lnTo>
                    <a:pt x="1789544" y="164845"/>
                  </a:lnTo>
                  <a:lnTo>
                    <a:pt x="1898047" y="164845"/>
                  </a:lnTo>
                  <a:lnTo>
                    <a:pt x="1882221" y="142192"/>
                  </a:lnTo>
                  <a:lnTo>
                    <a:pt x="1844278" y="120600"/>
                  </a:lnTo>
                  <a:lnTo>
                    <a:pt x="1790242" y="113156"/>
                  </a:lnTo>
                  <a:close/>
                </a:path>
                <a:path w="3653154" h="508634">
                  <a:moveTo>
                    <a:pt x="1920862" y="372998"/>
                  </a:moveTo>
                  <a:lnTo>
                    <a:pt x="1849615" y="372998"/>
                  </a:lnTo>
                  <a:lnTo>
                    <a:pt x="1847792" y="395820"/>
                  </a:lnTo>
                  <a:lnTo>
                    <a:pt x="1839748" y="423552"/>
                  </a:lnTo>
                  <a:lnTo>
                    <a:pt x="1821620" y="446963"/>
                  </a:lnTo>
                  <a:lnTo>
                    <a:pt x="1789544" y="456818"/>
                  </a:lnTo>
                  <a:lnTo>
                    <a:pt x="1898106" y="456818"/>
                  </a:lnTo>
                  <a:lnTo>
                    <a:pt x="1914978" y="419547"/>
                  </a:lnTo>
                  <a:lnTo>
                    <a:pt x="1920862" y="372998"/>
                  </a:lnTo>
                  <a:close/>
                </a:path>
                <a:path w="3653154" h="508634">
                  <a:moveTo>
                    <a:pt x="1898047" y="164845"/>
                  </a:moveTo>
                  <a:lnTo>
                    <a:pt x="1789544" y="164845"/>
                  </a:lnTo>
                  <a:lnTo>
                    <a:pt x="1816578" y="171263"/>
                  </a:lnTo>
                  <a:lnTo>
                    <a:pt x="1834510" y="188944"/>
                  </a:lnTo>
                  <a:lnTo>
                    <a:pt x="1844452" y="215530"/>
                  </a:lnTo>
                  <a:lnTo>
                    <a:pt x="1847519" y="248665"/>
                  </a:lnTo>
                  <a:lnTo>
                    <a:pt x="1847519" y="268922"/>
                  </a:lnTo>
                  <a:lnTo>
                    <a:pt x="1922183" y="268922"/>
                  </a:lnTo>
                  <a:lnTo>
                    <a:pt x="1919213" y="223397"/>
                  </a:lnTo>
                  <a:lnTo>
                    <a:pt x="1906417" y="176826"/>
                  </a:lnTo>
                  <a:lnTo>
                    <a:pt x="1898047" y="164845"/>
                  </a:lnTo>
                  <a:close/>
                </a:path>
                <a:path w="3653154" h="508634">
                  <a:moveTo>
                    <a:pt x="2086406" y="113156"/>
                  </a:moveTo>
                  <a:lnTo>
                    <a:pt x="2030888" y="126040"/>
                  </a:lnTo>
                  <a:lnTo>
                    <a:pt x="1987788" y="181765"/>
                  </a:lnTo>
                  <a:lnTo>
                    <a:pt x="1975067" y="233696"/>
                  </a:lnTo>
                  <a:lnTo>
                    <a:pt x="1970455" y="305942"/>
                  </a:lnTo>
                  <a:lnTo>
                    <a:pt x="1973498" y="365574"/>
                  </a:lnTo>
                  <a:lnTo>
                    <a:pt x="1982925" y="415581"/>
                  </a:lnTo>
                  <a:lnTo>
                    <a:pt x="1999181" y="455421"/>
                  </a:lnTo>
                  <a:lnTo>
                    <a:pt x="2053968" y="502428"/>
                  </a:lnTo>
                  <a:lnTo>
                    <a:pt x="2093391" y="508507"/>
                  </a:lnTo>
                  <a:lnTo>
                    <a:pt x="2127389" y="503214"/>
                  </a:lnTo>
                  <a:lnTo>
                    <a:pt x="2151105" y="489735"/>
                  </a:lnTo>
                  <a:lnTo>
                    <a:pt x="2166570" y="471673"/>
                  </a:lnTo>
                  <a:lnTo>
                    <a:pt x="2175814" y="452627"/>
                  </a:lnTo>
                  <a:lnTo>
                    <a:pt x="2248458" y="452627"/>
                  </a:lnTo>
                  <a:lnTo>
                    <a:pt x="2248458" y="448436"/>
                  </a:lnTo>
                  <a:lnTo>
                    <a:pt x="2113648" y="448436"/>
                  </a:lnTo>
                  <a:lnTo>
                    <a:pt x="2081320" y="438701"/>
                  </a:lnTo>
                  <a:lnTo>
                    <a:pt x="2061959" y="410892"/>
                  </a:lnTo>
                  <a:lnTo>
                    <a:pt x="2052551" y="367105"/>
                  </a:lnTo>
                  <a:lnTo>
                    <a:pt x="2050084" y="309435"/>
                  </a:lnTo>
                  <a:lnTo>
                    <a:pt x="2053260" y="245424"/>
                  </a:lnTo>
                  <a:lnTo>
                    <a:pt x="2063443" y="203350"/>
                  </a:lnTo>
                  <a:lnTo>
                    <a:pt x="2081615" y="180267"/>
                  </a:lnTo>
                  <a:lnTo>
                    <a:pt x="2108758" y="173227"/>
                  </a:lnTo>
                  <a:lnTo>
                    <a:pt x="2248458" y="173227"/>
                  </a:lnTo>
                  <a:lnTo>
                    <a:pt x="2248458" y="166941"/>
                  </a:lnTo>
                  <a:lnTo>
                    <a:pt x="2171623" y="166941"/>
                  </a:lnTo>
                  <a:lnTo>
                    <a:pt x="2158210" y="144393"/>
                  </a:lnTo>
                  <a:lnTo>
                    <a:pt x="2139230" y="127476"/>
                  </a:lnTo>
                  <a:lnTo>
                    <a:pt x="2115143" y="116845"/>
                  </a:lnTo>
                  <a:lnTo>
                    <a:pt x="2086406" y="113156"/>
                  </a:lnTo>
                  <a:close/>
                </a:path>
                <a:path w="3653154" h="508634">
                  <a:moveTo>
                    <a:pt x="2248458" y="452627"/>
                  </a:moveTo>
                  <a:lnTo>
                    <a:pt x="2177211" y="452627"/>
                  </a:lnTo>
                  <a:lnTo>
                    <a:pt x="2177211" y="498728"/>
                  </a:lnTo>
                  <a:lnTo>
                    <a:pt x="2248458" y="498728"/>
                  </a:lnTo>
                  <a:lnTo>
                    <a:pt x="2248458" y="452627"/>
                  </a:lnTo>
                  <a:close/>
                </a:path>
                <a:path w="3653154" h="508634">
                  <a:moveTo>
                    <a:pt x="2248458" y="173227"/>
                  </a:moveTo>
                  <a:lnTo>
                    <a:pt x="2108758" y="173227"/>
                  </a:lnTo>
                  <a:lnTo>
                    <a:pt x="2144207" y="182712"/>
                  </a:lnTo>
                  <a:lnTo>
                    <a:pt x="2164988" y="210335"/>
                  </a:lnTo>
                  <a:lnTo>
                    <a:pt x="2174767" y="254854"/>
                  </a:lnTo>
                  <a:lnTo>
                    <a:pt x="2177211" y="315023"/>
                  </a:lnTo>
                  <a:lnTo>
                    <a:pt x="2174548" y="370052"/>
                  </a:lnTo>
                  <a:lnTo>
                    <a:pt x="2164813" y="412114"/>
                  </a:lnTo>
                  <a:lnTo>
                    <a:pt x="2145386" y="438985"/>
                  </a:lnTo>
                  <a:lnTo>
                    <a:pt x="2113648" y="448436"/>
                  </a:lnTo>
                  <a:lnTo>
                    <a:pt x="2248458" y="448436"/>
                  </a:lnTo>
                  <a:lnTo>
                    <a:pt x="2248458" y="173227"/>
                  </a:lnTo>
                  <a:close/>
                </a:path>
                <a:path w="3653154" h="508634">
                  <a:moveTo>
                    <a:pt x="2248458" y="0"/>
                  </a:moveTo>
                  <a:lnTo>
                    <a:pt x="2173020" y="0"/>
                  </a:lnTo>
                  <a:lnTo>
                    <a:pt x="2173020" y="166941"/>
                  </a:lnTo>
                  <a:lnTo>
                    <a:pt x="2248458" y="166941"/>
                  </a:lnTo>
                  <a:lnTo>
                    <a:pt x="2248458" y="0"/>
                  </a:lnTo>
                  <a:close/>
                </a:path>
                <a:path w="3653154" h="508634">
                  <a:moveTo>
                    <a:pt x="2449614" y="113156"/>
                  </a:moveTo>
                  <a:lnTo>
                    <a:pt x="2398571" y="121374"/>
                  </a:lnTo>
                  <a:lnTo>
                    <a:pt x="2361422" y="143968"/>
                  </a:lnTo>
                  <a:lnTo>
                    <a:pt x="2336107" y="177855"/>
                  </a:lnTo>
                  <a:lnTo>
                    <a:pt x="2320572" y="219949"/>
                  </a:lnTo>
                  <a:lnTo>
                    <a:pt x="2312759" y="267166"/>
                  </a:lnTo>
                  <a:lnTo>
                    <a:pt x="2310612" y="316420"/>
                  </a:lnTo>
                  <a:lnTo>
                    <a:pt x="2316536" y="391040"/>
                  </a:lnTo>
                  <a:lnTo>
                    <a:pt x="2332628" y="443521"/>
                  </a:lnTo>
                  <a:lnTo>
                    <a:pt x="2356364" y="477686"/>
                  </a:lnTo>
                  <a:lnTo>
                    <a:pt x="2416681" y="506357"/>
                  </a:lnTo>
                  <a:lnTo>
                    <a:pt x="2448217" y="508507"/>
                  </a:lnTo>
                  <a:lnTo>
                    <a:pt x="2493329" y="502528"/>
                  </a:lnTo>
                  <a:lnTo>
                    <a:pt x="2529991" y="485150"/>
                  </a:lnTo>
                  <a:lnTo>
                    <a:pt x="2557300" y="457210"/>
                  </a:lnTo>
                  <a:lnTo>
                    <a:pt x="2557477" y="456818"/>
                  </a:lnTo>
                  <a:lnTo>
                    <a:pt x="2448915" y="456818"/>
                  </a:lnTo>
                  <a:lnTo>
                    <a:pt x="2415223" y="445992"/>
                  </a:lnTo>
                  <a:lnTo>
                    <a:pt x="2396266" y="418401"/>
                  </a:lnTo>
                  <a:lnTo>
                    <a:pt x="2387916" y="381380"/>
                  </a:lnTo>
                  <a:lnTo>
                    <a:pt x="2386050" y="342264"/>
                  </a:lnTo>
                  <a:lnTo>
                    <a:pt x="2386050" y="320611"/>
                  </a:lnTo>
                  <a:lnTo>
                    <a:pt x="2582329" y="320611"/>
                  </a:lnTo>
                  <a:lnTo>
                    <a:pt x="2582329" y="280796"/>
                  </a:lnTo>
                  <a:lnTo>
                    <a:pt x="2581554" y="268922"/>
                  </a:lnTo>
                  <a:lnTo>
                    <a:pt x="2386050" y="268922"/>
                  </a:lnTo>
                  <a:lnTo>
                    <a:pt x="2386050" y="261238"/>
                  </a:lnTo>
                  <a:lnTo>
                    <a:pt x="2389193" y="225550"/>
                  </a:lnTo>
                  <a:lnTo>
                    <a:pt x="2399671" y="194706"/>
                  </a:lnTo>
                  <a:lnTo>
                    <a:pt x="2419054" y="173031"/>
                  </a:lnTo>
                  <a:lnTo>
                    <a:pt x="2448915" y="164845"/>
                  </a:lnTo>
                  <a:lnTo>
                    <a:pt x="2557418" y="164845"/>
                  </a:lnTo>
                  <a:lnTo>
                    <a:pt x="2541592" y="142192"/>
                  </a:lnTo>
                  <a:lnTo>
                    <a:pt x="2503650" y="120600"/>
                  </a:lnTo>
                  <a:lnTo>
                    <a:pt x="2449614" y="113156"/>
                  </a:lnTo>
                  <a:close/>
                </a:path>
                <a:path w="3653154" h="508634">
                  <a:moveTo>
                    <a:pt x="2580233" y="372998"/>
                  </a:moveTo>
                  <a:lnTo>
                    <a:pt x="2508986" y="372998"/>
                  </a:lnTo>
                  <a:lnTo>
                    <a:pt x="2507163" y="395820"/>
                  </a:lnTo>
                  <a:lnTo>
                    <a:pt x="2499120" y="423552"/>
                  </a:lnTo>
                  <a:lnTo>
                    <a:pt x="2480992" y="446963"/>
                  </a:lnTo>
                  <a:lnTo>
                    <a:pt x="2448915" y="456818"/>
                  </a:lnTo>
                  <a:lnTo>
                    <a:pt x="2557477" y="456818"/>
                  </a:lnTo>
                  <a:lnTo>
                    <a:pt x="2574349" y="419547"/>
                  </a:lnTo>
                  <a:lnTo>
                    <a:pt x="2580233" y="372998"/>
                  </a:lnTo>
                  <a:close/>
                </a:path>
                <a:path w="3653154" h="508634">
                  <a:moveTo>
                    <a:pt x="2557418" y="164845"/>
                  </a:moveTo>
                  <a:lnTo>
                    <a:pt x="2448915" y="164845"/>
                  </a:lnTo>
                  <a:lnTo>
                    <a:pt x="2475949" y="171263"/>
                  </a:lnTo>
                  <a:lnTo>
                    <a:pt x="2493881" y="188944"/>
                  </a:lnTo>
                  <a:lnTo>
                    <a:pt x="2503824" y="215530"/>
                  </a:lnTo>
                  <a:lnTo>
                    <a:pt x="2506891" y="248665"/>
                  </a:lnTo>
                  <a:lnTo>
                    <a:pt x="2506891" y="268922"/>
                  </a:lnTo>
                  <a:lnTo>
                    <a:pt x="2581554" y="268922"/>
                  </a:lnTo>
                  <a:lnTo>
                    <a:pt x="2578585" y="223397"/>
                  </a:lnTo>
                  <a:lnTo>
                    <a:pt x="2565788" y="176826"/>
                  </a:lnTo>
                  <a:lnTo>
                    <a:pt x="2557418" y="164845"/>
                  </a:lnTo>
                  <a:close/>
                </a:path>
                <a:path w="3653154" h="508634">
                  <a:moveTo>
                    <a:pt x="2719933" y="122935"/>
                  </a:moveTo>
                  <a:lnTo>
                    <a:pt x="2644495" y="122935"/>
                  </a:lnTo>
                  <a:lnTo>
                    <a:pt x="2644495" y="385571"/>
                  </a:lnTo>
                  <a:lnTo>
                    <a:pt x="2651262" y="445741"/>
                  </a:lnTo>
                  <a:lnTo>
                    <a:pt x="2670340" y="483449"/>
                  </a:lnTo>
                  <a:lnTo>
                    <a:pt x="2699895" y="502952"/>
                  </a:lnTo>
                  <a:lnTo>
                    <a:pt x="2738094" y="508507"/>
                  </a:lnTo>
                  <a:lnTo>
                    <a:pt x="2768184" y="504819"/>
                  </a:lnTo>
                  <a:lnTo>
                    <a:pt x="2794935" y="494188"/>
                  </a:lnTo>
                  <a:lnTo>
                    <a:pt x="2817363" y="477271"/>
                  </a:lnTo>
                  <a:lnTo>
                    <a:pt x="2834487" y="454723"/>
                  </a:lnTo>
                  <a:lnTo>
                    <a:pt x="2907830" y="454723"/>
                  </a:lnTo>
                  <a:lnTo>
                    <a:pt x="2907830" y="448436"/>
                  </a:lnTo>
                  <a:lnTo>
                    <a:pt x="2770924" y="448436"/>
                  </a:lnTo>
                  <a:lnTo>
                    <a:pt x="2749106" y="445599"/>
                  </a:lnTo>
                  <a:lnTo>
                    <a:pt x="2733117" y="436213"/>
                  </a:lnTo>
                  <a:lnTo>
                    <a:pt x="2723284" y="418969"/>
                  </a:lnTo>
                  <a:lnTo>
                    <a:pt x="2719933" y="392556"/>
                  </a:lnTo>
                  <a:lnTo>
                    <a:pt x="2719933" y="122935"/>
                  </a:lnTo>
                  <a:close/>
                </a:path>
                <a:path w="3653154" h="508634">
                  <a:moveTo>
                    <a:pt x="2907830" y="454723"/>
                  </a:moveTo>
                  <a:lnTo>
                    <a:pt x="2836583" y="454723"/>
                  </a:lnTo>
                  <a:lnTo>
                    <a:pt x="2836583" y="498728"/>
                  </a:lnTo>
                  <a:lnTo>
                    <a:pt x="2907830" y="498728"/>
                  </a:lnTo>
                  <a:lnTo>
                    <a:pt x="2907830" y="454723"/>
                  </a:lnTo>
                  <a:close/>
                </a:path>
                <a:path w="3653154" h="508634">
                  <a:moveTo>
                    <a:pt x="2907830" y="122935"/>
                  </a:moveTo>
                  <a:lnTo>
                    <a:pt x="2832392" y="122935"/>
                  </a:lnTo>
                  <a:lnTo>
                    <a:pt x="2832392" y="385571"/>
                  </a:lnTo>
                  <a:lnTo>
                    <a:pt x="2827404" y="413075"/>
                  </a:lnTo>
                  <a:lnTo>
                    <a:pt x="2813969" y="432720"/>
                  </a:lnTo>
                  <a:lnTo>
                    <a:pt x="2794378" y="444507"/>
                  </a:lnTo>
                  <a:lnTo>
                    <a:pt x="2770924" y="448436"/>
                  </a:lnTo>
                  <a:lnTo>
                    <a:pt x="2907830" y="448436"/>
                  </a:lnTo>
                  <a:lnTo>
                    <a:pt x="2907830" y="122935"/>
                  </a:lnTo>
                  <a:close/>
                </a:path>
                <a:path w="3653154" h="508634">
                  <a:moveTo>
                    <a:pt x="3074060" y="178815"/>
                  </a:moveTo>
                  <a:lnTo>
                    <a:pt x="2998622" y="178815"/>
                  </a:lnTo>
                  <a:lnTo>
                    <a:pt x="2998622" y="412114"/>
                  </a:lnTo>
                  <a:lnTo>
                    <a:pt x="3003446" y="458423"/>
                  </a:lnTo>
                  <a:lnTo>
                    <a:pt x="3017831" y="486068"/>
                  </a:lnTo>
                  <a:lnTo>
                    <a:pt x="3041645" y="499438"/>
                  </a:lnTo>
                  <a:lnTo>
                    <a:pt x="3074758" y="502919"/>
                  </a:lnTo>
                  <a:lnTo>
                    <a:pt x="3092308" y="502527"/>
                  </a:lnTo>
                  <a:lnTo>
                    <a:pt x="3108286" y="501348"/>
                  </a:lnTo>
                  <a:lnTo>
                    <a:pt x="3122693" y="499383"/>
                  </a:lnTo>
                  <a:lnTo>
                    <a:pt x="3135528" y="496633"/>
                  </a:lnTo>
                  <a:lnTo>
                    <a:pt x="3135528" y="442848"/>
                  </a:lnTo>
                  <a:lnTo>
                    <a:pt x="3108286" y="442848"/>
                  </a:lnTo>
                  <a:lnTo>
                    <a:pt x="3092035" y="440851"/>
                  </a:lnTo>
                  <a:lnTo>
                    <a:pt x="3081481" y="434205"/>
                  </a:lnTo>
                  <a:lnTo>
                    <a:pt x="3075773" y="421926"/>
                  </a:lnTo>
                  <a:lnTo>
                    <a:pt x="3074060" y="403034"/>
                  </a:lnTo>
                  <a:lnTo>
                    <a:pt x="3074060" y="178815"/>
                  </a:lnTo>
                  <a:close/>
                </a:path>
                <a:path w="3653154" h="508634">
                  <a:moveTo>
                    <a:pt x="3135528" y="440753"/>
                  </a:moveTo>
                  <a:lnTo>
                    <a:pt x="3129896" y="441670"/>
                  </a:lnTo>
                  <a:lnTo>
                    <a:pt x="3123479" y="442325"/>
                  </a:lnTo>
                  <a:lnTo>
                    <a:pt x="3116275" y="442718"/>
                  </a:lnTo>
                  <a:lnTo>
                    <a:pt x="3108286" y="442848"/>
                  </a:lnTo>
                  <a:lnTo>
                    <a:pt x="3135528" y="442848"/>
                  </a:lnTo>
                  <a:lnTo>
                    <a:pt x="3135528" y="440753"/>
                  </a:lnTo>
                  <a:close/>
                </a:path>
                <a:path w="3653154" h="508634">
                  <a:moveTo>
                    <a:pt x="3135528" y="122935"/>
                  </a:moveTo>
                  <a:lnTo>
                    <a:pt x="2946933" y="122935"/>
                  </a:lnTo>
                  <a:lnTo>
                    <a:pt x="2946933" y="178815"/>
                  </a:lnTo>
                  <a:lnTo>
                    <a:pt x="3135528" y="178815"/>
                  </a:lnTo>
                  <a:lnTo>
                    <a:pt x="3135528" y="122935"/>
                  </a:lnTo>
                  <a:close/>
                </a:path>
                <a:path w="3653154" h="508634">
                  <a:moveTo>
                    <a:pt x="3074060" y="16065"/>
                  </a:moveTo>
                  <a:lnTo>
                    <a:pt x="2998622" y="16065"/>
                  </a:lnTo>
                  <a:lnTo>
                    <a:pt x="2998622" y="122935"/>
                  </a:lnTo>
                  <a:lnTo>
                    <a:pt x="3074060" y="122935"/>
                  </a:lnTo>
                  <a:lnTo>
                    <a:pt x="3074060" y="16065"/>
                  </a:lnTo>
                  <a:close/>
                </a:path>
                <a:path w="3653154" h="508634">
                  <a:moveTo>
                    <a:pt x="3303168" y="113156"/>
                  </a:moveTo>
                  <a:lnTo>
                    <a:pt x="3252126" y="121374"/>
                  </a:lnTo>
                  <a:lnTo>
                    <a:pt x="3214976" y="143968"/>
                  </a:lnTo>
                  <a:lnTo>
                    <a:pt x="3189662" y="177855"/>
                  </a:lnTo>
                  <a:lnTo>
                    <a:pt x="3174126" y="219949"/>
                  </a:lnTo>
                  <a:lnTo>
                    <a:pt x="3166314" y="267166"/>
                  </a:lnTo>
                  <a:lnTo>
                    <a:pt x="3164166" y="316420"/>
                  </a:lnTo>
                  <a:lnTo>
                    <a:pt x="3170091" y="391040"/>
                  </a:lnTo>
                  <a:lnTo>
                    <a:pt x="3186182" y="443521"/>
                  </a:lnTo>
                  <a:lnTo>
                    <a:pt x="3209918" y="477686"/>
                  </a:lnTo>
                  <a:lnTo>
                    <a:pt x="3270235" y="506357"/>
                  </a:lnTo>
                  <a:lnTo>
                    <a:pt x="3301771" y="508507"/>
                  </a:lnTo>
                  <a:lnTo>
                    <a:pt x="3346883" y="502528"/>
                  </a:lnTo>
                  <a:lnTo>
                    <a:pt x="3383546" y="485150"/>
                  </a:lnTo>
                  <a:lnTo>
                    <a:pt x="3410854" y="457210"/>
                  </a:lnTo>
                  <a:lnTo>
                    <a:pt x="3411031" y="456818"/>
                  </a:lnTo>
                  <a:lnTo>
                    <a:pt x="3302469" y="456818"/>
                  </a:lnTo>
                  <a:lnTo>
                    <a:pt x="3268778" y="445992"/>
                  </a:lnTo>
                  <a:lnTo>
                    <a:pt x="3249820" y="418401"/>
                  </a:lnTo>
                  <a:lnTo>
                    <a:pt x="3241471" y="381380"/>
                  </a:lnTo>
                  <a:lnTo>
                    <a:pt x="3239604" y="342264"/>
                  </a:lnTo>
                  <a:lnTo>
                    <a:pt x="3239604" y="320611"/>
                  </a:lnTo>
                  <a:lnTo>
                    <a:pt x="3435883" y="320611"/>
                  </a:lnTo>
                  <a:lnTo>
                    <a:pt x="3435883" y="280796"/>
                  </a:lnTo>
                  <a:lnTo>
                    <a:pt x="3435108" y="268922"/>
                  </a:lnTo>
                  <a:lnTo>
                    <a:pt x="3239604" y="268922"/>
                  </a:lnTo>
                  <a:lnTo>
                    <a:pt x="3239604" y="261238"/>
                  </a:lnTo>
                  <a:lnTo>
                    <a:pt x="3242748" y="225550"/>
                  </a:lnTo>
                  <a:lnTo>
                    <a:pt x="3253225" y="194706"/>
                  </a:lnTo>
                  <a:lnTo>
                    <a:pt x="3272609" y="173031"/>
                  </a:lnTo>
                  <a:lnTo>
                    <a:pt x="3302469" y="164845"/>
                  </a:lnTo>
                  <a:lnTo>
                    <a:pt x="3410973" y="164845"/>
                  </a:lnTo>
                  <a:lnTo>
                    <a:pt x="3395146" y="142192"/>
                  </a:lnTo>
                  <a:lnTo>
                    <a:pt x="3357204" y="120600"/>
                  </a:lnTo>
                  <a:lnTo>
                    <a:pt x="3303168" y="113156"/>
                  </a:lnTo>
                  <a:close/>
                </a:path>
                <a:path w="3653154" h="508634">
                  <a:moveTo>
                    <a:pt x="3433787" y="372998"/>
                  </a:moveTo>
                  <a:lnTo>
                    <a:pt x="3362540" y="372998"/>
                  </a:lnTo>
                  <a:lnTo>
                    <a:pt x="3360718" y="395820"/>
                  </a:lnTo>
                  <a:lnTo>
                    <a:pt x="3352674" y="423552"/>
                  </a:lnTo>
                  <a:lnTo>
                    <a:pt x="3334546" y="446963"/>
                  </a:lnTo>
                  <a:lnTo>
                    <a:pt x="3302469" y="456818"/>
                  </a:lnTo>
                  <a:lnTo>
                    <a:pt x="3411031" y="456818"/>
                  </a:lnTo>
                  <a:lnTo>
                    <a:pt x="3427903" y="419547"/>
                  </a:lnTo>
                  <a:lnTo>
                    <a:pt x="3433787" y="372998"/>
                  </a:lnTo>
                  <a:close/>
                </a:path>
                <a:path w="3653154" h="508634">
                  <a:moveTo>
                    <a:pt x="3410973" y="164845"/>
                  </a:moveTo>
                  <a:lnTo>
                    <a:pt x="3302469" y="164845"/>
                  </a:lnTo>
                  <a:lnTo>
                    <a:pt x="3329504" y="171263"/>
                  </a:lnTo>
                  <a:lnTo>
                    <a:pt x="3347435" y="188944"/>
                  </a:lnTo>
                  <a:lnTo>
                    <a:pt x="3357378" y="215530"/>
                  </a:lnTo>
                  <a:lnTo>
                    <a:pt x="3360445" y="248665"/>
                  </a:lnTo>
                  <a:lnTo>
                    <a:pt x="3360445" y="268922"/>
                  </a:lnTo>
                  <a:lnTo>
                    <a:pt x="3435108" y="268922"/>
                  </a:lnTo>
                  <a:lnTo>
                    <a:pt x="3432139" y="223397"/>
                  </a:lnTo>
                  <a:lnTo>
                    <a:pt x="3419342" y="176826"/>
                  </a:lnTo>
                  <a:lnTo>
                    <a:pt x="3410973" y="164845"/>
                  </a:lnTo>
                  <a:close/>
                </a:path>
                <a:path w="3653154" h="508634">
                  <a:moveTo>
                    <a:pt x="3591648" y="178815"/>
                  </a:moveTo>
                  <a:lnTo>
                    <a:pt x="3516210" y="178815"/>
                  </a:lnTo>
                  <a:lnTo>
                    <a:pt x="3516210" y="412114"/>
                  </a:lnTo>
                  <a:lnTo>
                    <a:pt x="3521034" y="458423"/>
                  </a:lnTo>
                  <a:lnTo>
                    <a:pt x="3535419" y="486068"/>
                  </a:lnTo>
                  <a:lnTo>
                    <a:pt x="3559234" y="499438"/>
                  </a:lnTo>
                  <a:lnTo>
                    <a:pt x="3592347" y="502919"/>
                  </a:lnTo>
                  <a:lnTo>
                    <a:pt x="3609897" y="502527"/>
                  </a:lnTo>
                  <a:lnTo>
                    <a:pt x="3625875" y="501348"/>
                  </a:lnTo>
                  <a:lnTo>
                    <a:pt x="3640281" y="499383"/>
                  </a:lnTo>
                  <a:lnTo>
                    <a:pt x="3653116" y="496633"/>
                  </a:lnTo>
                  <a:lnTo>
                    <a:pt x="3653116" y="442848"/>
                  </a:lnTo>
                  <a:lnTo>
                    <a:pt x="3625875" y="442848"/>
                  </a:lnTo>
                  <a:lnTo>
                    <a:pt x="3609624" y="440851"/>
                  </a:lnTo>
                  <a:lnTo>
                    <a:pt x="3599070" y="434205"/>
                  </a:lnTo>
                  <a:lnTo>
                    <a:pt x="3593362" y="421926"/>
                  </a:lnTo>
                  <a:lnTo>
                    <a:pt x="3591648" y="403034"/>
                  </a:lnTo>
                  <a:lnTo>
                    <a:pt x="3591648" y="178815"/>
                  </a:lnTo>
                  <a:close/>
                </a:path>
                <a:path w="3653154" h="508634">
                  <a:moveTo>
                    <a:pt x="3653116" y="440753"/>
                  </a:moveTo>
                  <a:lnTo>
                    <a:pt x="3647485" y="441670"/>
                  </a:lnTo>
                  <a:lnTo>
                    <a:pt x="3641067" y="442325"/>
                  </a:lnTo>
                  <a:lnTo>
                    <a:pt x="3633864" y="442718"/>
                  </a:lnTo>
                  <a:lnTo>
                    <a:pt x="3625875" y="442848"/>
                  </a:lnTo>
                  <a:lnTo>
                    <a:pt x="3653116" y="442848"/>
                  </a:lnTo>
                  <a:lnTo>
                    <a:pt x="3653116" y="440753"/>
                  </a:lnTo>
                  <a:close/>
                </a:path>
                <a:path w="3653154" h="508634">
                  <a:moveTo>
                    <a:pt x="3653116" y="122935"/>
                  </a:moveTo>
                  <a:lnTo>
                    <a:pt x="3464521" y="122935"/>
                  </a:lnTo>
                  <a:lnTo>
                    <a:pt x="3464521" y="178815"/>
                  </a:lnTo>
                  <a:lnTo>
                    <a:pt x="3653116" y="178815"/>
                  </a:lnTo>
                  <a:lnTo>
                    <a:pt x="3653116" y="122935"/>
                  </a:lnTo>
                  <a:close/>
                </a:path>
                <a:path w="3653154" h="508634">
                  <a:moveTo>
                    <a:pt x="3591648" y="16065"/>
                  </a:moveTo>
                  <a:lnTo>
                    <a:pt x="3516210" y="16065"/>
                  </a:lnTo>
                  <a:lnTo>
                    <a:pt x="3516210" y="122935"/>
                  </a:lnTo>
                  <a:lnTo>
                    <a:pt x="3591648" y="122935"/>
                  </a:lnTo>
                  <a:lnTo>
                    <a:pt x="3591648" y="160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01A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01A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49756" y="6083376"/>
              <a:ext cx="12978130" cy="3256915"/>
            </a:xfrm>
            <a:custGeom>
              <a:avLst/>
              <a:gdLst/>
              <a:ahLst/>
              <a:cxnLst/>
              <a:rect l="l" t="t" r="r" b="b"/>
              <a:pathLst>
                <a:path w="12978130" h="3256915">
                  <a:moveTo>
                    <a:pt x="252031" y="2170557"/>
                  </a:moveTo>
                  <a:lnTo>
                    <a:pt x="250685" y="2149843"/>
                  </a:lnTo>
                  <a:lnTo>
                    <a:pt x="243166" y="2118779"/>
                  </a:lnTo>
                  <a:lnTo>
                    <a:pt x="226898" y="2090547"/>
                  </a:lnTo>
                  <a:lnTo>
                    <a:pt x="224256" y="2085962"/>
                  </a:lnTo>
                  <a:lnTo>
                    <a:pt x="188760" y="2059978"/>
                  </a:lnTo>
                  <a:lnTo>
                    <a:pt x="131445" y="2049399"/>
                  </a:lnTo>
                  <a:lnTo>
                    <a:pt x="82613" y="2057971"/>
                  </a:lnTo>
                  <a:lnTo>
                    <a:pt x="47332" y="2081517"/>
                  </a:lnTo>
                  <a:lnTo>
                    <a:pt x="23507" y="2116836"/>
                  </a:lnTo>
                  <a:lnTo>
                    <a:pt x="9055" y="2160740"/>
                  </a:lnTo>
                  <a:lnTo>
                    <a:pt x="1917" y="2210003"/>
                  </a:lnTo>
                  <a:lnTo>
                    <a:pt x="0" y="2261425"/>
                  </a:lnTo>
                  <a:lnTo>
                    <a:pt x="1854" y="2315235"/>
                  </a:lnTo>
                  <a:lnTo>
                    <a:pt x="8699" y="2365171"/>
                  </a:lnTo>
                  <a:lnTo>
                    <a:pt x="22504" y="2408593"/>
                  </a:lnTo>
                  <a:lnTo>
                    <a:pt x="45212" y="2442870"/>
                  </a:lnTo>
                  <a:lnTo>
                    <a:pt x="78778" y="2465374"/>
                  </a:lnTo>
                  <a:lnTo>
                    <a:pt x="125158" y="2473452"/>
                  </a:lnTo>
                  <a:lnTo>
                    <a:pt x="156425" y="2468448"/>
                  </a:lnTo>
                  <a:lnTo>
                    <a:pt x="182016" y="2454808"/>
                  </a:lnTo>
                  <a:lnTo>
                    <a:pt x="201180" y="2434640"/>
                  </a:lnTo>
                  <a:lnTo>
                    <a:pt x="202323" y="2432304"/>
                  </a:lnTo>
                  <a:lnTo>
                    <a:pt x="213169" y="2410015"/>
                  </a:lnTo>
                  <a:lnTo>
                    <a:pt x="214312" y="2410015"/>
                  </a:lnTo>
                  <a:lnTo>
                    <a:pt x="214312" y="2465451"/>
                  </a:lnTo>
                  <a:lnTo>
                    <a:pt x="252031" y="2465451"/>
                  </a:lnTo>
                  <a:lnTo>
                    <a:pt x="252031" y="2410015"/>
                  </a:lnTo>
                  <a:lnTo>
                    <a:pt x="252031" y="2253424"/>
                  </a:lnTo>
                  <a:lnTo>
                    <a:pt x="125730" y="2253424"/>
                  </a:lnTo>
                  <a:lnTo>
                    <a:pt x="125730" y="2294572"/>
                  </a:lnTo>
                  <a:lnTo>
                    <a:pt x="206311" y="2294572"/>
                  </a:lnTo>
                  <a:lnTo>
                    <a:pt x="204419" y="2338997"/>
                  </a:lnTo>
                  <a:lnTo>
                    <a:pt x="195021" y="2383802"/>
                  </a:lnTo>
                  <a:lnTo>
                    <a:pt x="172554" y="2418423"/>
                  </a:lnTo>
                  <a:lnTo>
                    <a:pt x="131445" y="2432304"/>
                  </a:lnTo>
                  <a:lnTo>
                    <a:pt x="96469" y="2423591"/>
                  </a:lnTo>
                  <a:lnTo>
                    <a:pt x="73558" y="2399322"/>
                  </a:lnTo>
                  <a:lnTo>
                    <a:pt x="60261" y="2362314"/>
                  </a:lnTo>
                  <a:lnTo>
                    <a:pt x="54089" y="2315413"/>
                  </a:lnTo>
                  <a:lnTo>
                    <a:pt x="52578" y="2261425"/>
                  </a:lnTo>
                  <a:lnTo>
                    <a:pt x="54089" y="2207450"/>
                  </a:lnTo>
                  <a:lnTo>
                    <a:pt x="60261" y="2160549"/>
                  </a:lnTo>
                  <a:lnTo>
                    <a:pt x="73558" y="2123541"/>
                  </a:lnTo>
                  <a:lnTo>
                    <a:pt x="96469" y="2099271"/>
                  </a:lnTo>
                  <a:lnTo>
                    <a:pt x="131445" y="2090547"/>
                  </a:lnTo>
                  <a:lnTo>
                    <a:pt x="162890" y="2097024"/>
                  </a:lnTo>
                  <a:lnTo>
                    <a:pt x="183235" y="2114486"/>
                  </a:lnTo>
                  <a:lnTo>
                    <a:pt x="194691" y="2139975"/>
                  </a:lnTo>
                  <a:lnTo>
                    <a:pt x="199453" y="2170557"/>
                  </a:lnTo>
                  <a:lnTo>
                    <a:pt x="252031" y="2170557"/>
                  </a:lnTo>
                  <a:close/>
                </a:path>
                <a:path w="12978130" h="3256915">
                  <a:moveTo>
                    <a:pt x="361746" y="2057400"/>
                  </a:moveTo>
                  <a:lnTo>
                    <a:pt x="313740" y="2057400"/>
                  </a:lnTo>
                  <a:lnTo>
                    <a:pt x="313740" y="2465451"/>
                  </a:lnTo>
                  <a:lnTo>
                    <a:pt x="361746" y="2465451"/>
                  </a:lnTo>
                  <a:lnTo>
                    <a:pt x="361746" y="2057400"/>
                  </a:lnTo>
                  <a:close/>
                </a:path>
                <a:path w="12978130" h="3256915">
                  <a:moveTo>
                    <a:pt x="377761" y="1060132"/>
                  </a:moveTo>
                  <a:lnTo>
                    <a:pt x="375475" y="1061847"/>
                  </a:lnTo>
                  <a:lnTo>
                    <a:pt x="372618" y="1062990"/>
                  </a:lnTo>
                  <a:lnTo>
                    <a:pt x="366331" y="1062990"/>
                  </a:lnTo>
                  <a:lnTo>
                    <a:pt x="357492" y="1061008"/>
                  </a:lnTo>
                  <a:lnTo>
                    <a:pt x="354914" y="1057846"/>
                  </a:lnTo>
                  <a:lnTo>
                    <a:pt x="353110" y="1055636"/>
                  </a:lnTo>
                  <a:lnTo>
                    <a:pt x="351624" y="1047800"/>
                  </a:lnTo>
                  <a:lnTo>
                    <a:pt x="351472" y="1038415"/>
                  </a:lnTo>
                  <a:lnTo>
                    <a:pt x="351472" y="926973"/>
                  </a:lnTo>
                  <a:lnTo>
                    <a:pt x="351472" y="867537"/>
                  </a:lnTo>
                  <a:lnTo>
                    <a:pt x="350012" y="840282"/>
                  </a:lnTo>
                  <a:lnTo>
                    <a:pt x="341845" y="817245"/>
                  </a:lnTo>
                  <a:lnTo>
                    <a:pt x="339826" y="811530"/>
                  </a:lnTo>
                  <a:lnTo>
                    <a:pt x="312166" y="788784"/>
                  </a:lnTo>
                  <a:lnTo>
                    <a:pt x="258318" y="779526"/>
                  </a:lnTo>
                  <a:lnTo>
                    <a:pt x="211378" y="785520"/>
                  </a:lnTo>
                  <a:lnTo>
                    <a:pt x="179451" y="803897"/>
                  </a:lnTo>
                  <a:lnTo>
                    <a:pt x="161226" y="835228"/>
                  </a:lnTo>
                  <a:lnTo>
                    <a:pt x="155448" y="880110"/>
                  </a:lnTo>
                  <a:lnTo>
                    <a:pt x="203454" y="880110"/>
                  </a:lnTo>
                  <a:lnTo>
                    <a:pt x="203454" y="877252"/>
                  </a:lnTo>
                  <a:lnTo>
                    <a:pt x="204266" y="863053"/>
                  </a:lnTo>
                  <a:lnTo>
                    <a:pt x="210019" y="842962"/>
                  </a:lnTo>
                  <a:lnTo>
                    <a:pt x="225628" y="825017"/>
                  </a:lnTo>
                  <a:lnTo>
                    <a:pt x="256032" y="817245"/>
                  </a:lnTo>
                  <a:lnTo>
                    <a:pt x="277202" y="820204"/>
                  </a:lnTo>
                  <a:lnTo>
                    <a:pt x="292608" y="828890"/>
                  </a:lnTo>
                  <a:lnTo>
                    <a:pt x="301993" y="843051"/>
                  </a:lnTo>
                  <a:lnTo>
                    <a:pt x="305181" y="862393"/>
                  </a:lnTo>
                  <a:lnTo>
                    <a:pt x="304711" y="878713"/>
                  </a:lnTo>
                  <a:lnTo>
                    <a:pt x="303466" y="882840"/>
                  </a:lnTo>
                  <a:lnTo>
                    <a:pt x="303466" y="926973"/>
                  </a:lnTo>
                  <a:lnTo>
                    <a:pt x="303466" y="1005840"/>
                  </a:lnTo>
                  <a:lnTo>
                    <a:pt x="298323" y="1028458"/>
                  </a:lnTo>
                  <a:lnTo>
                    <a:pt x="284607" y="1046988"/>
                  </a:lnTo>
                  <a:lnTo>
                    <a:pt x="264883" y="1059535"/>
                  </a:lnTo>
                  <a:lnTo>
                    <a:pt x="241744" y="1064133"/>
                  </a:lnTo>
                  <a:lnTo>
                    <a:pt x="221208" y="1060348"/>
                  </a:lnTo>
                  <a:lnTo>
                    <a:pt x="207810" y="1049642"/>
                  </a:lnTo>
                  <a:lnTo>
                    <a:pt x="200507" y="1033030"/>
                  </a:lnTo>
                  <a:lnTo>
                    <a:pt x="198310" y="1011555"/>
                  </a:lnTo>
                  <a:lnTo>
                    <a:pt x="199796" y="994003"/>
                  </a:lnTo>
                  <a:lnTo>
                    <a:pt x="241020" y="953985"/>
                  </a:lnTo>
                  <a:lnTo>
                    <a:pt x="263664" y="946696"/>
                  </a:lnTo>
                  <a:lnTo>
                    <a:pt x="285788" y="938555"/>
                  </a:lnTo>
                  <a:lnTo>
                    <a:pt x="303466" y="926973"/>
                  </a:lnTo>
                  <a:lnTo>
                    <a:pt x="303466" y="882840"/>
                  </a:lnTo>
                  <a:lnTo>
                    <a:pt x="301028" y="890905"/>
                  </a:lnTo>
                  <a:lnTo>
                    <a:pt x="290715" y="900417"/>
                  </a:lnTo>
                  <a:lnTo>
                    <a:pt x="270319" y="908685"/>
                  </a:lnTo>
                  <a:lnTo>
                    <a:pt x="205740" y="928116"/>
                  </a:lnTo>
                  <a:lnTo>
                    <a:pt x="180086" y="940295"/>
                  </a:lnTo>
                  <a:lnTo>
                    <a:pt x="162090" y="958621"/>
                  </a:lnTo>
                  <a:lnTo>
                    <a:pt x="151485" y="982853"/>
                  </a:lnTo>
                  <a:lnTo>
                    <a:pt x="148018" y="1012698"/>
                  </a:lnTo>
                  <a:lnTo>
                    <a:pt x="153009" y="1049782"/>
                  </a:lnTo>
                  <a:lnTo>
                    <a:pt x="168300" y="1077849"/>
                  </a:lnTo>
                  <a:lnTo>
                    <a:pt x="194310" y="1095641"/>
                  </a:lnTo>
                  <a:lnTo>
                    <a:pt x="231457" y="1101852"/>
                  </a:lnTo>
                  <a:lnTo>
                    <a:pt x="253098" y="1098842"/>
                  </a:lnTo>
                  <a:lnTo>
                    <a:pt x="273456" y="1090142"/>
                  </a:lnTo>
                  <a:lnTo>
                    <a:pt x="291249" y="1076299"/>
                  </a:lnTo>
                  <a:lnTo>
                    <a:pt x="300431" y="1064133"/>
                  </a:lnTo>
                  <a:lnTo>
                    <a:pt x="305181" y="1057846"/>
                  </a:lnTo>
                  <a:lnTo>
                    <a:pt x="306324" y="1057846"/>
                  </a:lnTo>
                  <a:lnTo>
                    <a:pt x="311340" y="1080643"/>
                  </a:lnTo>
                  <a:lnTo>
                    <a:pt x="322033" y="1092352"/>
                  </a:lnTo>
                  <a:lnTo>
                    <a:pt x="335737" y="1096670"/>
                  </a:lnTo>
                  <a:lnTo>
                    <a:pt x="349758" y="1097280"/>
                  </a:lnTo>
                  <a:lnTo>
                    <a:pt x="358635" y="1096924"/>
                  </a:lnTo>
                  <a:lnTo>
                    <a:pt x="366750" y="1096073"/>
                  </a:lnTo>
                  <a:lnTo>
                    <a:pt x="373380" y="1095121"/>
                  </a:lnTo>
                  <a:lnTo>
                    <a:pt x="377761" y="1094422"/>
                  </a:lnTo>
                  <a:lnTo>
                    <a:pt x="377761" y="1062990"/>
                  </a:lnTo>
                  <a:lnTo>
                    <a:pt x="377761" y="1060132"/>
                  </a:lnTo>
                  <a:close/>
                </a:path>
                <a:path w="12978130" h="3256915">
                  <a:moveTo>
                    <a:pt x="467474" y="685800"/>
                  </a:moveTo>
                  <a:lnTo>
                    <a:pt x="419468" y="685800"/>
                  </a:lnTo>
                  <a:lnTo>
                    <a:pt x="419468" y="1093851"/>
                  </a:lnTo>
                  <a:lnTo>
                    <a:pt x="467474" y="1093851"/>
                  </a:lnTo>
                  <a:lnTo>
                    <a:pt x="467474" y="685800"/>
                  </a:lnTo>
                  <a:close/>
                </a:path>
                <a:path w="12978130" h="3256915">
                  <a:moveTo>
                    <a:pt x="487768" y="1691640"/>
                  </a:moveTo>
                  <a:lnTo>
                    <a:pt x="481215" y="1654048"/>
                  </a:lnTo>
                  <a:lnTo>
                    <a:pt x="440029" y="1615300"/>
                  </a:lnTo>
                  <a:lnTo>
                    <a:pt x="385203" y="1596771"/>
                  </a:lnTo>
                  <a:lnTo>
                    <a:pt x="361035" y="1586852"/>
                  </a:lnTo>
                  <a:lnTo>
                    <a:pt x="343954" y="1572323"/>
                  </a:lnTo>
                  <a:lnTo>
                    <a:pt x="337464" y="1549908"/>
                  </a:lnTo>
                  <a:lnTo>
                    <a:pt x="343065" y="1524508"/>
                  </a:lnTo>
                  <a:lnTo>
                    <a:pt x="356539" y="1510411"/>
                  </a:lnTo>
                  <a:lnTo>
                    <a:pt x="372910" y="1504340"/>
                  </a:lnTo>
                  <a:lnTo>
                    <a:pt x="387184" y="1503045"/>
                  </a:lnTo>
                  <a:lnTo>
                    <a:pt x="408952" y="1506956"/>
                  </a:lnTo>
                  <a:lnTo>
                    <a:pt x="422833" y="1518475"/>
                  </a:lnTo>
                  <a:lnTo>
                    <a:pt x="430187" y="1537284"/>
                  </a:lnTo>
                  <a:lnTo>
                    <a:pt x="432333" y="1563052"/>
                  </a:lnTo>
                  <a:lnTo>
                    <a:pt x="480339" y="1563052"/>
                  </a:lnTo>
                  <a:lnTo>
                    <a:pt x="468020" y="1503045"/>
                  </a:lnTo>
                  <a:lnTo>
                    <a:pt x="439356" y="1475536"/>
                  </a:lnTo>
                  <a:lnTo>
                    <a:pt x="387184" y="1465326"/>
                  </a:lnTo>
                  <a:lnTo>
                    <a:pt x="349491" y="1470507"/>
                  </a:lnTo>
                  <a:lnTo>
                    <a:pt x="318389" y="1486192"/>
                  </a:lnTo>
                  <a:lnTo>
                    <a:pt x="297256" y="1512582"/>
                  </a:lnTo>
                  <a:lnTo>
                    <a:pt x="289458" y="1549908"/>
                  </a:lnTo>
                  <a:lnTo>
                    <a:pt x="296024" y="1588236"/>
                  </a:lnTo>
                  <a:lnTo>
                    <a:pt x="313245" y="1612201"/>
                  </a:lnTo>
                  <a:lnTo>
                    <a:pt x="337439" y="1626743"/>
                  </a:lnTo>
                  <a:lnTo>
                    <a:pt x="364896" y="1636776"/>
                  </a:lnTo>
                  <a:lnTo>
                    <a:pt x="392023" y="1645793"/>
                  </a:lnTo>
                  <a:lnTo>
                    <a:pt x="416052" y="1656994"/>
                  </a:lnTo>
                  <a:lnTo>
                    <a:pt x="433209" y="1673669"/>
                  </a:lnTo>
                  <a:lnTo>
                    <a:pt x="439762" y="1699069"/>
                  </a:lnTo>
                  <a:lnTo>
                    <a:pt x="433984" y="1725345"/>
                  </a:lnTo>
                  <a:lnTo>
                    <a:pt x="420116" y="1740789"/>
                  </a:lnTo>
                  <a:lnTo>
                    <a:pt x="403352" y="1748104"/>
                  </a:lnTo>
                  <a:lnTo>
                    <a:pt x="388899" y="1749933"/>
                  </a:lnTo>
                  <a:lnTo>
                    <a:pt x="359956" y="1744091"/>
                  </a:lnTo>
                  <a:lnTo>
                    <a:pt x="342531" y="1728431"/>
                  </a:lnTo>
                  <a:lnTo>
                    <a:pt x="334010" y="1705813"/>
                  </a:lnTo>
                  <a:lnTo>
                    <a:pt x="331749" y="1679067"/>
                  </a:lnTo>
                  <a:lnTo>
                    <a:pt x="283743" y="1679067"/>
                  </a:lnTo>
                  <a:lnTo>
                    <a:pt x="285546" y="1709293"/>
                  </a:lnTo>
                  <a:lnTo>
                    <a:pt x="297319" y="1745157"/>
                  </a:lnTo>
                  <a:lnTo>
                    <a:pt x="328587" y="1775117"/>
                  </a:lnTo>
                  <a:lnTo>
                    <a:pt x="388899" y="1787652"/>
                  </a:lnTo>
                  <a:lnTo>
                    <a:pt x="428459" y="1781657"/>
                  </a:lnTo>
                  <a:lnTo>
                    <a:pt x="459765" y="1763649"/>
                  </a:lnTo>
                  <a:lnTo>
                    <a:pt x="469176" y="1749933"/>
                  </a:lnTo>
                  <a:lnTo>
                    <a:pt x="480364" y="1733651"/>
                  </a:lnTo>
                  <a:lnTo>
                    <a:pt x="487768" y="1691640"/>
                  </a:lnTo>
                  <a:close/>
                </a:path>
                <a:path w="12978130" h="3256915">
                  <a:moveTo>
                    <a:pt x="584060" y="685800"/>
                  </a:moveTo>
                  <a:lnTo>
                    <a:pt x="536054" y="685800"/>
                  </a:lnTo>
                  <a:lnTo>
                    <a:pt x="536054" y="1093851"/>
                  </a:lnTo>
                  <a:lnTo>
                    <a:pt x="584060" y="1093851"/>
                  </a:lnTo>
                  <a:lnTo>
                    <a:pt x="584060" y="685800"/>
                  </a:lnTo>
                  <a:close/>
                </a:path>
                <a:path w="12978130" h="3256915">
                  <a:moveTo>
                    <a:pt x="628637" y="2298573"/>
                  </a:moveTo>
                  <a:lnTo>
                    <a:pt x="627900" y="2280285"/>
                  </a:lnTo>
                  <a:lnTo>
                    <a:pt x="626999" y="2257780"/>
                  </a:lnTo>
                  <a:lnTo>
                    <a:pt x="619620" y="2218042"/>
                  </a:lnTo>
                  <a:lnTo>
                    <a:pt x="605256" y="2188845"/>
                  </a:lnTo>
                  <a:lnTo>
                    <a:pt x="602830" y="2183942"/>
                  </a:lnTo>
                  <a:lnTo>
                    <a:pt x="578345" y="2164397"/>
                  </a:lnTo>
                  <a:lnTo>
                    <a:pt x="578345" y="2263711"/>
                  </a:lnTo>
                  <a:lnTo>
                    <a:pt x="578345" y="2280285"/>
                  </a:lnTo>
                  <a:lnTo>
                    <a:pt x="469188" y="2280285"/>
                  </a:lnTo>
                  <a:lnTo>
                    <a:pt x="469188" y="2268855"/>
                  </a:lnTo>
                  <a:lnTo>
                    <a:pt x="470865" y="2248649"/>
                  </a:lnTo>
                  <a:lnTo>
                    <a:pt x="478332" y="2221992"/>
                  </a:lnTo>
                  <a:lnTo>
                    <a:pt x="495223" y="2198776"/>
                  </a:lnTo>
                  <a:lnTo>
                    <a:pt x="525195" y="2188845"/>
                  </a:lnTo>
                  <a:lnTo>
                    <a:pt x="551586" y="2195728"/>
                  </a:lnTo>
                  <a:lnTo>
                    <a:pt x="567842" y="2213419"/>
                  </a:lnTo>
                  <a:lnTo>
                    <a:pt x="576072" y="2237549"/>
                  </a:lnTo>
                  <a:lnTo>
                    <a:pt x="578345" y="2263711"/>
                  </a:lnTo>
                  <a:lnTo>
                    <a:pt x="578345" y="2164397"/>
                  </a:lnTo>
                  <a:lnTo>
                    <a:pt x="572973" y="2160105"/>
                  </a:lnTo>
                  <a:lnTo>
                    <a:pt x="526338" y="2151126"/>
                  </a:lnTo>
                  <a:lnTo>
                    <a:pt x="478777" y="2161006"/>
                  </a:lnTo>
                  <a:lnTo>
                    <a:pt x="447179" y="2187371"/>
                  </a:lnTo>
                  <a:lnTo>
                    <a:pt x="428447" y="2225319"/>
                  </a:lnTo>
                  <a:lnTo>
                    <a:pt x="419481" y="2269934"/>
                  </a:lnTo>
                  <a:lnTo>
                    <a:pt x="417182" y="2316289"/>
                  </a:lnTo>
                  <a:lnTo>
                    <a:pt x="420992" y="2373236"/>
                  </a:lnTo>
                  <a:lnTo>
                    <a:pt x="432866" y="2417292"/>
                  </a:lnTo>
                  <a:lnTo>
                    <a:pt x="453478" y="2448585"/>
                  </a:lnTo>
                  <a:lnTo>
                    <a:pt x="483450" y="2467267"/>
                  </a:lnTo>
                  <a:lnTo>
                    <a:pt x="523481" y="2473452"/>
                  </a:lnTo>
                  <a:lnTo>
                    <a:pt x="574992" y="2461069"/>
                  </a:lnTo>
                  <a:lnTo>
                    <a:pt x="601802" y="2435733"/>
                  </a:lnTo>
                  <a:lnTo>
                    <a:pt x="606425" y="2431377"/>
                  </a:lnTo>
                  <a:lnTo>
                    <a:pt x="622096" y="2395575"/>
                  </a:lnTo>
                  <a:lnTo>
                    <a:pt x="626351" y="2364867"/>
                  </a:lnTo>
                  <a:lnTo>
                    <a:pt x="578345" y="2364867"/>
                  </a:lnTo>
                  <a:lnTo>
                    <a:pt x="576643" y="2385834"/>
                  </a:lnTo>
                  <a:lnTo>
                    <a:pt x="569480" y="2409088"/>
                  </a:lnTo>
                  <a:lnTo>
                    <a:pt x="553745" y="2427960"/>
                  </a:lnTo>
                  <a:lnTo>
                    <a:pt x="526338" y="2435733"/>
                  </a:lnTo>
                  <a:lnTo>
                    <a:pt x="492302" y="2424011"/>
                  </a:lnTo>
                  <a:lnTo>
                    <a:pt x="474827" y="2394661"/>
                  </a:lnTo>
                  <a:lnTo>
                    <a:pt x="468388" y="2356421"/>
                  </a:lnTo>
                  <a:lnTo>
                    <a:pt x="467474" y="2318004"/>
                  </a:lnTo>
                  <a:lnTo>
                    <a:pt x="628637" y="2318004"/>
                  </a:lnTo>
                  <a:lnTo>
                    <a:pt x="628637" y="2298573"/>
                  </a:lnTo>
                  <a:close/>
                </a:path>
                <a:path w="12978130" h="3256915">
                  <a:moveTo>
                    <a:pt x="732078" y="2159127"/>
                  </a:moveTo>
                  <a:lnTo>
                    <a:pt x="684072" y="2159127"/>
                  </a:lnTo>
                  <a:lnTo>
                    <a:pt x="684072" y="2465451"/>
                  </a:lnTo>
                  <a:lnTo>
                    <a:pt x="732078" y="2465451"/>
                  </a:lnTo>
                  <a:lnTo>
                    <a:pt x="732078" y="2159127"/>
                  </a:lnTo>
                  <a:close/>
                </a:path>
                <a:path w="12978130" h="3256915">
                  <a:moveTo>
                    <a:pt x="732078" y="2057400"/>
                  </a:moveTo>
                  <a:lnTo>
                    <a:pt x="684072" y="2057400"/>
                  </a:lnTo>
                  <a:lnTo>
                    <a:pt x="684072" y="2112264"/>
                  </a:lnTo>
                  <a:lnTo>
                    <a:pt x="732078" y="2112264"/>
                  </a:lnTo>
                  <a:lnTo>
                    <a:pt x="732078" y="2057400"/>
                  </a:lnTo>
                  <a:close/>
                </a:path>
                <a:path w="12978130" h="3256915">
                  <a:moveTo>
                    <a:pt x="739228" y="1626489"/>
                  </a:moveTo>
                  <a:lnTo>
                    <a:pt x="736257" y="1576590"/>
                  </a:lnTo>
                  <a:lnTo>
                    <a:pt x="725919" y="1532483"/>
                  </a:lnTo>
                  <a:lnTo>
                    <a:pt x="706018" y="1497203"/>
                  </a:lnTo>
                  <a:lnTo>
                    <a:pt x="688936" y="1484566"/>
                  </a:lnTo>
                  <a:lnTo>
                    <a:pt x="688936" y="1626489"/>
                  </a:lnTo>
                  <a:lnTo>
                    <a:pt x="686536" y="1673745"/>
                  </a:lnTo>
                  <a:lnTo>
                    <a:pt x="677430" y="1713077"/>
                  </a:lnTo>
                  <a:lnTo>
                    <a:pt x="658799" y="1739976"/>
                  </a:lnTo>
                  <a:lnTo>
                    <a:pt x="627786" y="1749933"/>
                  </a:lnTo>
                  <a:lnTo>
                    <a:pt x="597852" y="1739976"/>
                  </a:lnTo>
                  <a:lnTo>
                    <a:pt x="579920" y="1713077"/>
                  </a:lnTo>
                  <a:lnTo>
                    <a:pt x="571207" y="1673745"/>
                  </a:lnTo>
                  <a:lnTo>
                    <a:pt x="568921" y="1626489"/>
                  </a:lnTo>
                  <a:lnTo>
                    <a:pt x="571284" y="1579232"/>
                  </a:lnTo>
                  <a:lnTo>
                    <a:pt x="580136" y="1539913"/>
                  </a:lnTo>
                  <a:lnTo>
                    <a:pt x="598093" y="1513014"/>
                  </a:lnTo>
                  <a:lnTo>
                    <a:pt x="627786" y="1503045"/>
                  </a:lnTo>
                  <a:lnTo>
                    <a:pt x="659282" y="1513014"/>
                  </a:lnTo>
                  <a:lnTo>
                    <a:pt x="677862" y="1539913"/>
                  </a:lnTo>
                  <a:lnTo>
                    <a:pt x="686701" y="1579232"/>
                  </a:lnTo>
                  <a:lnTo>
                    <a:pt x="688936" y="1626489"/>
                  </a:lnTo>
                  <a:lnTo>
                    <a:pt x="688936" y="1484566"/>
                  </a:lnTo>
                  <a:lnTo>
                    <a:pt x="674420" y="1473809"/>
                  </a:lnTo>
                  <a:lnTo>
                    <a:pt x="628929" y="1465326"/>
                  </a:lnTo>
                  <a:lnTo>
                    <a:pt x="583438" y="1473809"/>
                  </a:lnTo>
                  <a:lnTo>
                    <a:pt x="551840" y="1497203"/>
                  </a:lnTo>
                  <a:lnTo>
                    <a:pt x="531939" y="1532483"/>
                  </a:lnTo>
                  <a:lnTo>
                    <a:pt x="521601" y="1576590"/>
                  </a:lnTo>
                  <a:lnTo>
                    <a:pt x="518629" y="1626489"/>
                  </a:lnTo>
                  <a:lnTo>
                    <a:pt x="521601" y="1676387"/>
                  </a:lnTo>
                  <a:lnTo>
                    <a:pt x="531939" y="1720507"/>
                  </a:lnTo>
                  <a:lnTo>
                    <a:pt x="551840" y="1755775"/>
                  </a:lnTo>
                  <a:lnTo>
                    <a:pt x="583438" y="1779181"/>
                  </a:lnTo>
                  <a:lnTo>
                    <a:pt x="628929" y="1787652"/>
                  </a:lnTo>
                  <a:lnTo>
                    <a:pt x="674192" y="1779181"/>
                  </a:lnTo>
                  <a:lnTo>
                    <a:pt x="705777" y="1755775"/>
                  </a:lnTo>
                  <a:lnTo>
                    <a:pt x="709079" y="1749933"/>
                  </a:lnTo>
                  <a:lnTo>
                    <a:pt x="725754" y="1720507"/>
                  </a:lnTo>
                  <a:lnTo>
                    <a:pt x="736206" y="1676387"/>
                  </a:lnTo>
                  <a:lnTo>
                    <a:pt x="739228" y="1626489"/>
                  </a:lnTo>
                  <a:close/>
                </a:path>
                <a:path w="12978130" h="3256915">
                  <a:moveTo>
                    <a:pt x="838085" y="1371600"/>
                  </a:moveTo>
                  <a:lnTo>
                    <a:pt x="790079" y="1371600"/>
                  </a:lnTo>
                  <a:lnTo>
                    <a:pt x="790079" y="1779651"/>
                  </a:lnTo>
                  <a:lnTo>
                    <a:pt x="838085" y="1779651"/>
                  </a:lnTo>
                  <a:lnTo>
                    <a:pt x="838085" y="1371600"/>
                  </a:lnTo>
                  <a:close/>
                </a:path>
                <a:path w="12978130" h="3256915">
                  <a:moveTo>
                    <a:pt x="850950" y="926973"/>
                  </a:moveTo>
                  <a:lnTo>
                    <a:pt x="850214" y="908685"/>
                  </a:lnTo>
                  <a:lnTo>
                    <a:pt x="849299" y="886180"/>
                  </a:lnTo>
                  <a:lnTo>
                    <a:pt x="841933" y="846442"/>
                  </a:lnTo>
                  <a:lnTo>
                    <a:pt x="827557" y="817245"/>
                  </a:lnTo>
                  <a:lnTo>
                    <a:pt x="825144" y="812342"/>
                  </a:lnTo>
                  <a:lnTo>
                    <a:pt x="800658" y="792810"/>
                  </a:lnTo>
                  <a:lnTo>
                    <a:pt x="800658" y="892111"/>
                  </a:lnTo>
                  <a:lnTo>
                    <a:pt x="800658" y="908685"/>
                  </a:lnTo>
                  <a:lnTo>
                    <a:pt x="691502" y="908685"/>
                  </a:lnTo>
                  <a:lnTo>
                    <a:pt x="691502" y="897255"/>
                  </a:lnTo>
                  <a:lnTo>
                    <a:pt x="693178" y="877049"/>
                  </a:lnTo>
                  <a:lnTo>
                    <a:pt x="700646" y="850392"/>
                  </a:lnTo>
                  <a:lnTo>
                    <a:pt x="717537" y="827176"/>
                  </a:lnTo>
                  <a:lnTo>
                    <a:pt x="747509" y="817245"/>
                  </a:lnTo>
                  <a:lnTo>
                    <a:pt x="773887" y="824128"/>
                  </a:lnTo>
                  <a:lnTo>
                    <a:pt x="790155" y="841819"/>
                  </a:lnTo>
                  <a:lnTo>
                    <a:pt x="798372" y="865949"/>
                  </a:lnTo>
                  <a:lnTo>
                    <a:pt x="800658" y="892111"/>
                  </a:lnTo>
                  <a:lnTo>
                    <a:pt x="800658" y="792810"/>
                  </a:lnTo>
                  <a:lnTo>
                    <a:pt x="795274" y="788504"/>
                  </a:lnTo>
                  <a:lnTo>
                    <a:pt x="748652" y="779526"/>
                  </a:lnTo>
                  <a:lnTo>
                    <a:pt x="701090" y="789406"/>
                  </a:lnTo>
                  <a:lnTo>
                    <a:pt x="669493" y="815771"/>
                  </a:lnTo>
                  <a:lnTo>
                    <a:pt x="650760" y="853719"/>
                  </a:lnTo>
                  <a:lnTo>
                    <a:pt x="641794" y="898334"/>
                  </a:lnTo>
                  <a:lnTo>
                    <a:pt x="639495" y="944689"/>
                  </a:lnTo>
                  <a:lnTo>
                    <a:pt x="643305" y="1001636"/>
                  </a:lnTo>
                  <a:lnTo>
                    <a:pt x="655180" y="1045692"/>
                  </a:lnTo>
                  <a:lnTo>
                    <a:pt x="675779" y="1076985"/>
                  </a:lnTo>
                  <a:lnTo>
                    <a:pt x="705764" y="1095667"/>
                  </a:lnTo>
                  <a:lnTo>
                    <a:pt x="745794" y="1101852"/>
                  </a:lnTo>
                  <a:lnTo>
                    <a:pt x="797306" y="1089469"/>
                  </a:lnTo>
                  <a:lnTo>
                    <a:pt x="824115" y="1064133"/>
                  </a:lnTo>
                  <a:lnTo>
                    <a:pt x="828725" y="1059776"/>
                  </a:lnTo>
                  <a:lnTo>
                    <a:pt x="844397" y="1023975"/>
                  </a:lnTo>
                  <a:lnTo>
                    <a:pt x="848664" y="993267"/>
                  </a:lnTo>
                  <a:lnTo>
                    <a:pt x="800658" y="993267"/>
                  </a:lnTo>
                  <a:lnTo>
                    <a:pt x="798957" y="1014234"/>
                  </a:lnTo>
                  <a:lnTo>
                    <a:pt x="791794" y="1037488"/>
                  </a:lnTo>
                  <a:lnTo>
                    <a:pt x="776058" y="1056360"/>
                  </a:lnTo>
                  <a:lnTo>
                    <a:pt x="748652" y="1064133"/>
                  </a:lnTo>
                  <a:lnTo>
                    <a:pt x="714616" y="1052410"/>
                  </a:lnTo>
                  <a:lnTo>
                    <a:pt x="697141" y="1023061"/>
                  </a:lnTo>
                  <a:lnTo>
                    <a:pt x="690702" y="984821"/>
                  </a:lnTo>
                  <a:lnTo>
                    <a:pt x="689787" y="946404"/>
                  </a:lnTo>
                  <a:lnTo>
                    <a:pt x="850950" y="946404"/>
                  </a:lnTo>
                  <a:lnTo>
                    <a:pt x="850950" y="926973"/>
                  </a:lnTo>
                  <a:close/>
                </a:path>
                <a:path w="12978130" h="3256915">
                  <a:moveTo>
                    <a:pt x="954671" y="1371600"/>
                  </a:moveTo>
                  <a:lnTo>
                    <a:pt x="906665" y="1371600"/>
                  </a:lnTo>
                  <a:lnTo>
                    <a:pt x="906665" y="1779651"/>
                  </a:lnTo>
                  <a:lnTo>
                    <a:pt x="954671" y="1779651"/>
                  </a:lnTo>
                  <a:lnTo>
                    <a:pt x="954671" y="1371600"/>
                  </a:lnTo>
                  <a:close/>
                </a:path>
                <a:path w="12978130" h="3256915">
                  <a:moveTo>
                    <a:pt x="991527" y="2252281"/>
                  </a:moveTo>
                  <a:lnTo>
                    <a:pt x="974255" y="2188845"/>
                  </a:lnTo>
                  <a:lnTo>
                    <a:pt x="944511" y="2162035"/>
                  </a:lnTo>
                  <a:lnTo>
                    <a:pt x="893800" y="2151126"/>
                  </a:lnTo>
                  <a:lnTo>
                    <a:pt x="846239" y="2161006"/>
                  </a:lnTo>
                  <a:lnTo>
                    <a:pt x="814641" y="2187371"/>
                  </a:lnTo>
                  <a:lnTo>
                    <a:pt x="795909" y="2225319"/>
                  </a:lnTo>
                  <a:lnTo>
                    <a:pt x="786942" y="2269934"/>
                  </a:lnTo>
                  <a:lnTo>
                    <a:pt x="784644" y="2316289"/>
                  </a:lnTo>
                  <a:lnTo>
                    <a:pt x="788454" y="2373236"/>
                  </a:lnTo>
                  <a:lnTo>
                    <a:pt x="800328" y="2417292"/>
                  </a:lnTo>
                  <a:lnTo>
                    <a:pt x="820940" y="2448585"/>
                  </a:lnTo>
                  <a:lnTo>
                    <a:pt x="850912" y="2467267"/>
                  </a:lnTo>
                  <a:lnTo>
                    <a:pt x="890943" y="2473452"/>
                  </a:lnTo>
                  <a:lnTo>
                    <a:pt x="938961" y="2462352"/>
                  </a:lnTo>
                  <a:lnTo>
                    <a:pt x="968375" y="2435733"/>
                  </a:lnTo>
                  <a:lnTo>
                    <a:pt x="969949" y="2434310"/>
                  </a:lnTo>
                  <a:lnTo>
                    <a:pt x="986574" y="2397264"/>
                  </a:lnTo>
                  <a:lnTo>
                    <a:pt x="991527" y="2359152"/>
                  </a:lnTo>
                  <a:lnTo>
                    <a:pt x="943521" y="2359152"/>
                  </a:lnTo>
                  <a:lnTo>
                    <a:pt x="941451" y="2385110"/>
                  </a:lnTo>
                  <a:lnTo>
                    <a:pt x="933805" y="2409875"/>
                  </a:lnTo>
                  <a:lnTo>
                    <a:pt x="918451" y="2428430"/>
                  </a:lnTo>
                  <a:lnTo>
                    <a:pt x="893229" y="2435733"/>
                  </a:lnTo>
                  <a:lnTo>
                    <a:pt x="859764" y="2422525"/>
                  </a:lnTo>
                  <a:lnTo>
                    <a:pt x="842441" y="2390521"/>
                  </a:lnTo>
                  <a:lnTo>
                    <a:pt x="835926" y="2351113"/>
                  </a:lnTo>
                  <a:lnTo>
                    <a:pt x="834936" y="2315718"/>
                  </a:lnTo>
                  <a:lnTo>
                    <a:pt x="840130" y="2248649"/>
                  </a:lnTo>
                  <a:lnTo>
                    <a:pt x="853795" y="2210282"/>
                  </a:lnTo>
                  <a:lnTo>
                    <a:pt x="873023" y="2192921"/>
                  </a:lnTo>
                  <a:lnTo>
                    <a:pt x="894943" y="2188845"/>
                  </a:lnTo>
                  <a:lnTo>
                    <a:pt x="917968" y="2194585"/>
                  </a:lnTo>
                  <a:lnTo>
                    <a:pt x="932942" y="2209419"/>
                  </a:lnTo>
                  <a:lnTo>
                    <a:pt x="941070" y="2229840"/>
                  </a:lnTo>
                  <a:lnTo>
                    <a:pt x="943521" y="2252281"/>
                  </a:lnTo>
                  <a:lnTo>
                    <a:pt x="991527" y="2252281"/>
                  </a:lnTo>
                  <a:close/>
                </a:path>
                <a:path w="12978130" h="3256915">
                  <a:moveTo>
                    <a:pt x="1221562" y="1612773"/>
                  </a:moveTo>
                  <a:lnTo>
                    <a:pt x="1220825" y="1594485"/>
                  </a:lnTo>
                  <a:lnTo>
                    <a:pt x="1219923" y="1571980"/>
                  </a:lnTo>
                  <a:lnTo>
                    <a:pt x="1212545" y="1532242"/>
                  </a:lnTo>
                  <a:lnTo>
                    <a:pt x="1198181" y="1503045"/>
                  </a:lnTo>
                  <a:lnTo>
                    <a:pt x="1195768" y="1498142"/>
                  </a:lnTo>
                  <a:lnTo>
                    <a:pt x="1171270" y="1478597"/>
                  </a:lnTo>
                  <a:lnTo>
                    <a:pt x="1171270" y="1577911"/>
                  </a:lnTo>
                  <a:lnTo>
                    <a:pt x="1171270" y="1594485"/>
                  </a:lnTo>
                  <a:lnTo>
                    <a:pt x="1062113" y="1594485"/>
                  </a:lnTo>
                  <a:lnTo>
                    <a:pt x="1062113" y="1583055"/>
                  </a:lnTo>
                  <a:lnTo>
                    <a:pt x="1063790" y="1562849"/>
                  </a:lnTo>
                  <a:lnTo>
                    <a:pt x="1071257" y="1536192"/>
                  </a:lnTo>
                  <a:lnTo>
                    <a:pt x="1088148" y="1512976"/>
                  </a:lnTo>
                  <a:lnTo>
                    <a:pt x="1118120" y="1503045"/>
                  </a:lnTo>
                  <a:lnTo>
                    <a:pt x="1144511" y="1509928"/>
                  </a:lnTo>
                  <a:lnTo>
                    <a:pt x="1160767" y="1527619"/>
                  </a:lnTo>
                  <a:lnTo>
                    <a:pt x="1168996" y="1551749"/>
                  </a:lnTo>
                  <a:lnTo>
                    <a:pt x="1171270" y="1577911"/>
                  </a:lnTo>
                  <a:lnTo>
                    <a:pt x="1171270" y="1478597"/>
                  </a:lnTo>
                  <a:lnTo>
                    <a:pt x="1165898" y="1474304"/>
                  </a:lnTo>
                  <a:lnTo>
                    <a:pt x="1119263" y="1465326"/>
                  </a:lnTo>
                  <a:lnTo>
                    <a:pt x="1071702" y="1475206"/>
                  </a:lnTo>
                  <a:lnTo>
                    <a:pt x="1040104" y="1501571"/>
                  </a:lnTo>
                  <a:lnTo>
                    <a:pt x="1021372" y="1539519"/>
                  </a:lnTo>
                  <a:lnTo>
                    <a:pt x="1012405" y="1584134"/>
                  </a:lnTo>
                  <a:lnTo>
                    <a:pt x="1010107" y="1630489"/>
                  </a:lnTo>
                  <a:lnTo>
                    <a:pt x="1013917" y="1687436"/>
                  </a:lnTo>
                  <a:lnTo>
                    <a:pt x="1025804" y="1731492"/>
                  </a:lnTo>
                  <a:lnTo>
                    <a:pt x="1046403" y="1762785"/>
                  </a:lnTo>
                  <a:lnTo>
                    <a:pt x="1076388" y="1781467"/>
                  </a:lnTo>
                  <a:lnTo>
                    <a:pt x="1116406" y="1787652"/>
                  </a:lnTo>
                  <a:lnTo>
                    <a:pt x="1167917" y="1775269"/>
                  </a:lnTo>
                  <a:lnTo>
                    <a:pt x="1194739" y="1749933"/>
                  </a:lnTo>
                  <a:lnTo>
                    <a:pt x="1199349" y="1745576"/>
                  </a:lnTo>
                  <a:lnTo>
                    <a:pt x="1215021" y="1709775"/>
                  </a:lnTo>
                  <a:lnTo>
                    <a:pt x="1219276" y="1679067"/>
                  </a:lnTo>
                  <a:lnTo>
                    <a:pt x="1171270" y="1679067"/>
                  </a:lnTo>
                  <a:lnTo>
                    <a:pt x="1169581" y="1700034"/>
                  </a:lnTo>
                  <a:lnTo>
                    <a:pt x="1162418" y="1723288"/>
                  </a:lnTo>
                  <a:lnTo>
                    <a:pt x="1146683" y="1742160"/>
                  </a:lnTo>
                  <a:lnTo>
                    <a:pt x="1119263" y="1749933"/>
                  </a:lnTo>
                  <a:lnTo>
                    <a:pt x="1085227" y="1738210"/>
                  </a:lnTo>
                  <a:lnTo>
                    <a:pt x="1067752" y="1708861"/>
                  </a:lnTo>
                  <a:lnTo>
                    <a:pt x="1061326" y="1670621"/>
                  </a:lnTo>
                  <a:lnTo>
                    <a:pt x="1060399" y="1632204"/>
                  </a:lnTo>
                  <a:lnTo>
                    <a:pt x="1221562" y="1632204"/>
                  </a:lnTo>
                  <a:lnTo>
                    <a:pt x="1221562" y="1612773"/>
                  </a:lnTo>
                  <a:close/>
                </a:path>
                <a:path w="12978130" h="3256915">
                  <a:moveTo>
                    <a:pt x="1242987" y="2248281"/>
                  </a:moveTo>
                  <a:lnTo>
                    <a:pt x="1241831" y="2217674"/>
                  </a:lnTo>
                  <a:lnTo>
                    <a:pt x="1235024" y="2192274"/>
                  </a:lnTo>
                  <a:lnTo>
                    <a:pt x="1233347" y="2185987"/>
                  </a:lnTo>
                  <a:lnTo>
                    <a:pt x="1209954" y="2161171"/>
                  </a:lnTo>
                  <a:lnTo>
                    <a:pt x="1164120" y="2151126"/>
                  </a:lnTo>
                  <a:lnTo>
                    <a:pt x="1142796" y="2154288"/>
                  </a:lnTo>
                  <a:lnTo>
                    <a:pt x="1121689" y="2163127"/>
                  </a:lnTo>
                  <a:lnTo>
                    <a:pt x="1103363" y="2176691"/>
                  </a:lnTo>
                  <a:lnTo>
                    <a:pt x="1090396" y="2193988"/>
                  </a:lnTo>
                  <a:lnTo>
                    <a:pt x="1089253" y="2193988"/>
                  </a:lnTo>
                  <a:lnTo>
                    <a:pt x="1089253" y="2057400"/>
                  </a:lnTo>
                  <a:lnTo>
                    <a:pt x="1041247" y="2057400"/>
                  </a:lnTo>
                  <a:lnTo>
                    <a:pt x="1041247" y="2465451"/>
                  </a:lnTo>
                  <a:lnTo>
                    <a:pt x="1089253" y="2465451"/>
                  </a:lnTo>
                  <a:lnTo>
                    <a:pt x="1089253" y="2253996"/>
                  </a:lnTo>
                  <a:lnTo>
                    <a:pt x="1095095" y="2225789"/>
                  </a:lnTo>
                  <a:lnTo>
                    <a:pt x="1109903" y="2206637"/>
                  </a:lnTo>
                  <a:lnTo>
                    <a:pt x="1129512" y="2195741"/>
                  </a:lnTo>
                  <a:lnTo>
                    <a:pt x="1139748" y="2193988"/>
                  </a:lnTo>
                  <a:lnTo>
                    <a:pt x="1149832" y="2192274"/>
                  </a:lnTo>
                  <a:lnTo>
                    <a:pt x="1175207" y="2198624"/>
                  </a:lnTo>
                  <a:lnTo>
                    <a:pt x="1188694" y="2214359"/>
                  </a:lnTo>
                  <a:lnTo>
                    <a:pt x="1194028" y="2234476"/>
                  </a:lnTo>
                  <a:lnTo>
                    <a:pt x="1194981" y="2253996"/>
                  </a:lnTo>
                  <a:lnTo>
                    <a:pt x="1194981" y="2465451"/>
                  </a:lnTo>
                  <a:lnTo>
                    <a:pt x="1242987" y="2465451"/>
                  </a:lnTo>
                  <a:lnTo>
                    <a:pt x="1242987" y="2248281"/>
                  </a:lnTo>
                  <a:close/>
                </a:path>
                <a:path w="12978130" h="3256915">
                  <a:moveTo>
                    <a:pt x="1377289" y="685800"/>
                  </a:moveTo>
                  <a:lnTo>
                    <a:pt x="1292707" y="685800"/>
                  </a:lnTo>
                  <a:lnTo>
                    <a:pt x="1210983" y="1009269"/>
                  </a:lnTo>
                  <a:lnTo>
                    <a:pt x="1209840" y="1009269"/>
                  </a:lnTo>
                  <a:lnTo>
                    <a:pt x="1141107" y="737235"/>
                  </a:lnTo>
                  <a:lnTo>
                    <a:pt x="1128115" y="685800"/>
                  </a:lnTo>
                  <a:lnTo>
                    <a:pt x="1043533" y="685800"/>
                  </a:lnTo>
                  <a:lnTo>
                    <a:pt x="1043533" y="1093851"/>
                  </a:lnTo>
                  <a:lnTo>
                    <a:pt x="1093825" y="1093851"/>
                  </a:lnTo>
                  <a:lnTo>
                    <a:pt x="1093825" y="737235"/>
                  </a:lnTo>
                  <a:lnTo>
                    <a:pt x="1094968" y="737235"/>
                  </a:lnTo>
                  <a:lnTo>
                    <a:pt x="1185265" y="1093851"/>
                  </a:lnTo>
                  <a:lnTo>
                    <a:pt x="1235557" y="1093851"/>
                  </a:lnTo>
                  <a:lnTo>
                    <a:pt x="1256969" y="1009269"/>
                  </a:lnTo>
                  <a:lnTo>
                    <a:pt x="1325854" y="737235"/>
                  </a:lnTo>
                  <a:lnTo>
                    <a:pt x="1326997" y="737235"/>
                  </a:lnTo>
                  <a:lnTo>
                    <a:pt x="1326997" y="1093851"/>
                  </a:lnTo>
                  <a:lnTo>
                    <a:pt x="1377289" y="1093851"/>
                  </a:lnTo>
                  <a:lnTo>
                    <a:pt x="1377289" y="737235"/>
                  </a:lnTo>
                  <a:lnTo>
                    <a:pt x="1377289" y="685800"/>
                  </a:lnTo>
                  <a:close/>
                </a:path>
                <a:path w="12978130" h="3256915">
                  <a:moveTo>
                    <a:pt x="1475867" y="1562481"/>
                  </a:moveTo>
                  <a:lnTo>
                    <a:pt x="1467548" y="1506474"/>
                  </a:lnTo>
                  <a:lnTo>
                    <a:pt x="1441869" y="1475371"/>
                  </a:lnTo>
                  <a:lnTo>
                    <a:pt x="1395285" y="1465326"/>
                  </a:lnTo>
                  <a:lnTo>
                    <a:pt x="1372984" y="1468272"/>
                  </a:lnTo>
                  <a:lnTo>
                    <a:pt x="1351927" y="1476832"/>
                  </a:lnTo>
                  <a:lnTo>
                    <a:pt x="1333969" y="1490649"/>
                  </a:lnTo>
                  <a:lnTo>
                    <a:pt x="1320990" y="1509331"/>
                  </a:lnTo>
                  <a:lnTo>
                    <a:pt x="1319847" y="1509331"/>
                  </a:lnTo>
                  <a:lnTo>
                    <a:pt x="1319847" y="1473327"/>
                  </a:lnTo>
                  <a:lnTo>
                    <a:pt x="1274127" y="1473327"/>
                  </a:lnTo>
                  <a:lnTo>
                    <a:pt x="1274127" y="1779651"/>
                  </a:lnTo>
                  <a:lnTo>
                    <a:pt x="1322133" y="1779651"/>
                  </a:lnTo>
                  <a:lnTo>
                    <a:pt x="1322133" y="1568196"/>
                  </a:lnTo>
                  <a:lnTo>
                    <a:pt x="1327988" y="1539989"/>
                  </a:lnTo>
                  <a:lnTo>
                    <a:pt x="1342783" y="1520837"/>
                  </a:lnTo>
                  <a:lnTo>
                    <a:pt x="1362392" y="1509941"/>
                  </a:lnTo>
                  <a:lnTo>
                    <a:pt x="1365910" y="1509331"/>
                  </a:lnTo>
                  <a:lnTo>
                    <a:pt x="1382712" y="1506474"/>
                  </a:lnTo>
                  <a:lnTo>
                    <a:pt x="1408087" y="1512824"/>
                  </a:lnTo>
                  <a:lnTo>
                    <a:pt x="1421574" y="1528559"/>
                  </a:lnTo>
                  <a:lnTo>
                    <a:pt x="1426921" y="1548676"/>
                  </a:lnTo>
                  <a:lnTo>
                    <a:pt x="1427861" y="1568196"/>
                  </a:lnTo>
                  <a:lnTo>
                    <a:pt x="1427861" y="1779651"/>
                  </a:lnTo>
                  <a:lnTo>
                    <a:pt x="1475867" y="1779651"/>
                  </a:lnTo>
                  <a:lnTo>
                    <a:pt x="1475867" y="1562481"/>
                  </a:lnTo>
                  <a:close/>
                </a:path>
                <a:path w="12978130" h="3256915">
                  <a:moveTo>
                    <a:pt x="1507020" y="2298573"/>
                  </a:moveTo>
                  <a:lnTo>
                    <a:pt x="1506283" y="2280285"/>
                  </a:lnTo>
                  <a:lnTo>
                    <a:pt x="1505381" y="2257780"/>
                  </a:lnTo>
                  <a:lnTo>
                    <a:pt x="1498003" y="2218042"/>
                  </a:lnTo>
                  <a:lnTo>
                    <a:pt x="1483639" y="2188845"/>
                  </a:lnTo>
                  <a:lnTo>
                    <a:pt x="1481213" y="2183942"/>
                  </a:lnTo>
                  <a:lnTo>
                    <a:pt x="1456728" y="2164397"/>
                  </a:lnTo>
                  <a:lnTo>
                    <a:pt x="1456728" y="2263711"/>
                  </a:lnTo>
                  <a:lnTo>
                    <a:pt x="1456728" y="2280285"/>
                  </a:lnTo>
                  <a:lnTo>
                    <a:pt x="1347571" y="2280285"/>
                  </a:lnTo>
                  <a:lnTo>
                    <a:pt x="1347571" y="2268855"/>
                  </a:lnTo>
                  <a:lnTo>
                    <a:pt x="1349248" y="2248649"/>
                  </a:lnTo>
                  <a:lnTo>
                    <a:pt x="1356715" y="2221992"/>
                  </a:lnTo>
                  <a:lnTo>
                    <a:pt x="1373606" y="2198776"/>
                  </a:lnTo>
                  <a:lnTo>
                    <a:pt x="1403578" y="2188845"/>
                  </a:lnTo>
                  <a:lnTo>
                    <a:pt x="1429969" y="2195728"/>
                  </a:lnTo>
                  <a:lnTo>
                    <a:pt x="1446225" y="2213419"/>
                  </a:lnTo>
                  <a:lnTo>
                    <a:pt x="1454454" y="2237549"/>
                  </a:lnTo>
                  <a:lnTo>
                    <a:pt x="1456728" y="2263711"/>
                  </a:lnTo>
                  <a:lnTo>
                    <a:pt x="1456728" y="2164397"/>
                  </a:lnTo>
                  <a:lnTo>
                    <a:pt x="1451356" y="2160105"/>
                  </a:lnTo>
                  <a:lnTo>
                    <a:pt x="1404721" y="2151126"/>
                  </a:lnTo>
                  <a:lnTo>
                    <a:pt x="1357160" y="2161006"/>
                  </a:lnTo>
                  <a:lnTo>
                    <a:pt x="1325562" y="2187371"/>
                  </a:lnTo>
                  <a:lnTo>
                    <a:pt x="1306830" y="2225319"/>
                  </a:lnTo>
                  <a:lnTo>
                    <a:pt x="1297863" y="2269934"/>
                  </a:lnTo>
                  <a:lnTo>
                    <a:pt x="1295565" y="2316289"/>
                  </a:lnTo>
                  <a:lnTo>
                    <a:pt x="1299375" y="2373236"/>
                  </a:lnTo>
                  <a:lnTo>
                    <a:pt x="1311249" y="2417292"/>
                  </a:lnTo>
                  <a:lnTo>
                    <a:pt x="1331861" y="2448585"/>
                  </a:lnTo>
                  <a:lnTo>
                    <a:pt x="1361833" y="2467267"/>
                  </a:lnTo>
                  <a:lnTo>
                    <a:pt x="1401864" y="2473452"/>
                  </a:lnTo>
                  <a:lnTo>
                    <a:pt x="1453375" y="2461069"/>
                  </a:lnTo>
                  <a:lnTo>
                    <a:pt x="1480185" y="2435733"/>
                  </a:lnTo>
                  <a:lnTo>
                    <a:pt x="1484807" y="2431377"/>
                  </a:lnTo>
                  <a:lnTo>
                    <a:pt x="1500479" y="2395575"/>
                  </a:lnTo>
                  <a:lnTo>
                    <a:pt x="1504734" y="2364867"/>
                  </a:lnTo>
                  <a:lnTo>
                    <a:pt x="1456728" y="2364867"/>
                  </a:lnTo>
                  <a:lnTo>
                    <a:pt x="1455026" y="2385834"/>
                  </a:lnTo>
                  <a:lnTo>
                    <a:pt x="1447863" y="2409088"/>
                  </a:lnTo>
                  <a:lnTo>
                    <a:pt x="1432128" y="2427960"/>
                  </a:lnTo>
                  <a:lnTo>
                    <a:pt x="1404721" y="2435733"/>
                  </a:lnTo>
                  <a:lnTo>
                    <a:pt x="1370685" y="2424011"/>
                  </a:lnTo>
                  <a:lnTo>
                    <a:pt x="1353210" y="2394661"/>
                  </a:lnTo>
                  <a:lnTo>
                    <a:pt x="1346771" y="2356421"/>
                  </a:lnTo>
                  <a:lnTo>
                    <a:pt x="1345857" y="2318004"/>
                  </a:lnTo>
                  <a:lnTo>
                    <a:pt x="1507020" y="2318004"/>
                  </a:lnTo>
                  <a:lnTo>
                    <a:pt x="1507020" y="2298573"/>
                  </a:lnTo>
                  <a:close/>
                </a:path>
                <a:path w="12978130" h="3256915">
                  <a:moveTo>
                    <a:pt x="1644167" y="926973"/>
                  </a:moveTo>
                  <a:lnTo>
                    <a:pt x="1643430" y="908685"/>
                  </a:lnTo>
                  <a:lnTo>
                    <a:pt x="1642516" y="886180"/>
                  </a:lnTo>
                  <a:lnTo>
                    <a:pt x="1635150" y="846442"/>
                  </a:lnTo>
                  <a:lnTo>
                    <a:pt x="1620774" y="817245"/>
                  </a:lnTo>
                  <a:lnTo>
                    <a:pt x="1618361" y="812342"/>
                  </a:lnTo>
                  <a:lnTo>
                    <a:pt x="1593875" y="792810"/>
                  </a:lnTo>
                  <a:lnTo>
                    <a:pt x="1593875" y="892111"/>
                  </a:lnTo>
                  <a:lnTo>
                    <a:pt x="1593875" y="908685"/>
                  </a:lnTo>
                  <a:lnTo>
                    <a:pt x="1484718" y="908685"/>
                  </a:lnTo>
                  <a:lnTo>
                    <a:pt x="1484718" y="897255"/>
                  </a:lnTo>
                  <a:lnTo>
                    <a:pt x="1486395" y="877049"/>
                  </a:lnTo>
                  <a:lnTo>
                    <a:pt x="1493862" y="850392"/>
                  </a:lnTo>
                  <a:lnTo>
                    <a:pt x="1510753" y="827176"/>
                  </a:lnTo>
                  <a:lnTo>
                    <a:pt x="1540725" y="817245"/>
                  </a:lnTo>
                  <a:lnTo>
                    <a:pt x="1567103" y="824128"/>
                  </a:lnTo>
                  <a:lnTo>
                    <a:pt x="1583372" y="841819"/>
                  </a:lnTo>
                  <a:lnTo>
                    <a:pt x="1591589" y="865949"/>
                  </a:lnTo>
                  <a:lnTo>
                    <a:pt x="1593875" y="892111"/>
                  </a:lnTo>
                  <a:lnTo>
                    <a:pt x="1593875" y="792810"/>
                  </a:lnTo>
                  <a:lnTo>
                    <a:pt x="1588490" y="788504"/>
                  </a:lnTo>
                  <a:lnTo>
                    <a:pt x="1541868" y="779526"/>
                  </a:lnTo>
                  <a:lnTo>
                    <a:pt x="1494307" y="789406"/>
                  </a:lnTo>
                  <a:lnTo>
                    <a:pt x="1462709" y="815771"/>
                  </a:lnTo>
                  <a:lnTo>
                    <a:pt x="1443977" y="853719"/>
                  </a:lnTo>
                  <a:lnTo>
                    <a:pt x="1435011" y="898334"/>
                  </a:lnTo>
                  <a:lnTo>
                    <a:pt x="1432712" y="944689"/>
                  </a:lnTo>
                  <a:lnTo>
                    <a:pt x="1436522" y="1001636"/>
                  </a:lnTo>
                  <a:lnTo>
                    <a:pt x="1448396" y="1045692"/>
                  </a:lnTo>
                  <a:lnTo>
                    <a:pt x="1469009" y="1076985"/>
                  </a:lnTo>
                  <a:lnTo>
                    <a:pt x="1498993" y="1095667"/>
                  </a:lnTo>
                  <a:lnTo>
                    <a:pt x="1539024" y="1101852"/>
                  </a:lnTo>
                  <a:lnTo>
                    <a:pt x="1590522" y="1089469"/>
                  </a:lnTo>
                  <a:lnTo>
                    <a:pt x="1617332" y="1064133"/>
                  </a:lnTo>
                  <a:lnTo>
                    <a:pt x="1621942" y="1059776"/>
                  </a:lnTo>
                  <a:lnTo>
                    <a:pt x="1637614" y="1023975"/>
                  </a:lnTo>
                  <a:lnTo>
                    <a:pt x="1641881" y="993267"/>
                  </a:lnTo>
                  <a:lnTo>
                    <a:pt x="1593875" y="993267"/>
                  </a:lnTo>
                  <a:lnTo>
                    <a:pt x="1592173" y="1014234"/>
                  </a:lnTo>
                  <a:lnTo>
                    <a:pt x="1585010" y="1037488"/>
                  </a:lnTo>
                  <a:lnTo>
                    <a:pt x="1569275" y="1056360"/>
                  </a:lnTo>
                  <a:lnTo>
                    <a:pt x="1541868" y="1064133"/>
                  </a:lnTo>
                  <a:lnTo>
                    <a:pt x="1507845" y="1052410"/>
                  </a:lnTo>
                  <a:lnTo>
                    <a:pt x="1490370" y="1023061"/>
                  </a:lnTo>
                  <a:lnTo>
                    <a:pt x="1483931" y="984821"/>
                  </a:lnTo>
                  <a:lnTo>
                    <a:pt x="1483017" y="946404"/>
                  </a:lnTo>
                  <a:lnTo>
                    <a:pt x="1644167" y="946404"/>
                  </a:lnTo>
                  <a:lnTo>
                    <a:pt x="1644167" y="926973"/>
                  </a:lnTo>
                  <a:close/>
                </a:path>
                <a:path w="12978130" h="3256915">
                  <a:moveTo>
                    <a:pt x="1890776" y="1745932"/>
                  </a:moveTo>
                  <a:lnTo>
                    <a:pt x="1888490" y="1747647"/>
                  </a:lnTo>
                  <a:lnTo>
                    <a:pt x="1885632" y="1748790"/>
                  </a:lnTo>
                  <a:lnTo>
                    <a:pt x="1879346" y="1748790"/>
                  </a:lnTo>
                  <a:lnTo>
                    <a:pt x="1870519" y="1746808"/>
                  </a:lnTo>
                  <a:lnTo>
                    <a:pt x="1867941" y="1743646"/>
                  </a:lnTo>
                  <a:lnTo>
                    <a:pt x="1866125" y="1741436"/>
                  </a:lnTo>
                  <a:lnTo>
                    <a:pt x="1864639" y="1733600"/>
                  </a:lnTo>
                  <a:lnTo>
                    <a:pt x="1864487" y="1724215"/>
                  </a:lnTo>
                  <a:lnTo>
                    <a:pt x="1864487" y="1612773"/>
                  </a:lnTo>
                  <a:lnTo>
                    <a:pt x="1864487" y="1553337"/>
                  </a:lnTo>
                  <a:lnTo>
                    <a:pt x="1854873" y="1503045"/>
                  </a:lnTo>
                  <a:lnTo>
                    <a:pt x="1825193" y="1474584"/>
                  </a:lnTo>
                  <a:lnTo>
                    <a:pt x="1771332" y="1465326"/>
                  </a:lnTo>
                  <a:lnTo>
                    <a:pt x="1724393" y="1471320"/>
                  </a:lnTo>
                  <a:lnTo>
                    <a:pt x="1692465" y="1489697"/>
                  </a:lnTo>
                  <a:lnTo>
                    <a:pt x="1674253" y="1521028"/>
                  </a:lnTo>
                  <a:lnTo>
                    <a:pt x="1668462" y="1565910"/>
                  </a:lnTo>
                  <a:lnTo>
                    <a:pt x="1716468" y="1565910"/>
                  </a:lnTo>
                  <a:lnTo>
                    <a:pt x="1716468" y="1563052"/>
                  </a:lnTo>
                  <a:lnTo>
                    <a:pt x="1717294" y="1548853"/>
                  </a:lnTo>
                  <a:lnTo>
                    <a:pt x="1723047" y="1528762"/>
                  </a:lnTo>
                  <a:lnTo>
                    <a:pt x="1738655" y="1510817"/>
                  </a:lnTo>
                  <a:lnTo>
                    <a:pt x="1769046" y="1503045"/>
                  </a:lnTo>
                  <a:lnTo>
                    <a:pt x="1790230" y="1506004"/>
                  </a:lnTo>
                  <a:lnTo>
                    <a:pt x="1805622" y="1514690"/>
                  </a:lnTo>
                  <a:lnTo>
                    <a:pt x="1815020" y="1528851"/>
                  </a:lnTo>
                  <a:lnTo>
                    <a:pt x="1818195" y="1548193"/>
                  </a:lnTo>
                  <a:lnTo>
                    <a:pt x="1817738" y="1564513"/>
                  </a:lnTo>
                  <a:lnTo>
                    <a:pt x="1816481" y="1568678"/>
                  </a:lnTo>
                  <a:lnTo>
                    <a:pt x="1816481" y="1612773"/>
                  </a:lnTo>
                  <a:lnTo>
                    <a:pt x="1816481" y="1691640"/>
                  </a:lnTo>
                  <a:lnTo>
                    <a:pt x="1811337" y="1714258"/>
                  </a:lnTo>
                  <a:lnTo>
                    <a:pt x="1797621" y="1732788"/>
                  </a:lnTo>
                  <a:lnTo>
                    <a:pt x="1777911" y="1745335"/>
                  </a:lnTo>
                  <a:lnTo>
                    <a:pt x="1754759" y="1749933"/>
                  </a:lnTo>
                  <a:lnTo>
                    <a:pt x="1734235" y="1746148"/>
                  </a:lnTo>
                  <a:lnTo>
                    <a:pt x="1720824" y="1735442"/>
                  </a:lnTo>
                  <a:lnTo>
                    <a:pt x="1713534" y="1718830"/>
                  </a:lnTo>
                  <a:lnTo>
                    <a:pt x="1711325" y="1697355"/>
                  </a:lnTo>
                  <a:lnTo>
                    <a:pt x="1712823" y="1679803"/>
                  </a:lnTo>
                  <a:lnTo>
                    <a:pt x="1754035" y="1639785"/>
                  </a:lnTo>
                  <a:lnTo>
                    <a:pt x="1776691" y="1632496"/>
                  </a:lnTo>
                  <a:lnTo>
                    <a:pt x="1798815" y="1624355"/>
                  </a:lnTo>
                  <a:lnTo>
                    <a:pt x="1816481" y="1612773"/>
                  </a:lnTo>
                  <a:lnTo>
                    <a:pt x="1816481" y="1568678"/>
                  </a:lnTo>
                  <a:lnTo>
                    <a:pt x="1814055" y="1576705"/>
                  </a:lnTo>
                  <a:lnTo>
                    <a:pt x="1803730" y="1586217"/>
                  </a:lnTo>
                  <a:lnTo>
                    <a:pt x="1783334" y="1594485"/>
                  </a:lnTo>
                  <a:lnTo>
                    <a:pt x="1718754" y="1613916"/>
                  </a:lnTo>
                  <a:lnTo>
                    <a:pt x="1693100" y="1626095"/>
                  </a:lnTo>
                  <a:lnTo>
                    <a:pt x="1675104" y="1644421"/>
                  </a:lnTo>
                  <a:lnTo>
                    <a:pt x="1664512" y="1668653"/>
                  </a:lnTo>
                  <a:lnTo>
                    <a:pt x="1661033" y="1698498"/>
                  </a:lnTo>
                  <a:lnTo>
                    <a:pt x="1666036" y="1735582"/>
                  </a:lnTo>
                  <a:lnTo>
                    <a:pt x="1681327" y="1763649"/>
                  </a:lnTo>
                  <a:lnTo>
                    <a:pt x="1707324" y="1781441"/>
                  </a:lnTo>
                  <a:lnTo>
                    <a:pt x="1744472" y="1787652"/>
                  </a:lnTo>
                  <a:lnTo>
                    <a:pt x="1766112" y="1784642"/>
                  </a:lnTo>
                  <a:lnTo>
                    <a:pt x="1786483" y="1775942"/>
                  </a:lnTo>
                  <a:lnTo>
                    <a:pt x="1804263" y="1762099"/>
                  </a:lnTo>
                  <a:lnTo>
                    <a:pt x="1813445" y="1749933"/>
                  </a:lnTo>
                  <a:lnTo>
                    <a:pt x="1818195" y="1743646"/>
                  </a:lnTo>
                  <a:lnTo>
                    <a:pt x="1819338" y="1743646"/>
                  </a:lnTo>
                  <a:lnTo>
                    <a:pt x="1824355" y="1766443"/>
                  </a:lnTo>
                  <a:lnTo>
                    <a:pt x="1835061" y="1778152"/>
                  </a:lnTo>
                  <a:lnTo>
                    <a:pt x="1848751" y="1782470"/>
                  </a:lnTo>
                  <a:lnTo>
                    <a:pt x="1862772" y="1783080"/>
                  </a:lnTo>
                  <a:lnTo>
                    <a:pt x="1871649" y="1782724"/>
                  </a:lnTo>
                  <a:lnTo>
                    <a:pt x="1879777" y="1781873"/>
                  </a:lnTo>
                  <a:lnTo>
                    <a:pt x="1886407" y="1780921"/>
                  </a:lnTo>
                  <a:lnTo>
                    <a:pt x="1890776" y="1780222"/>
                  </a:lnTo>
                  <a:lnTo>
                    <a:pt x="1890776" y="1748790"/>
                  </a:lnTo>
                  <a:lnTo>
                    <a:pt x="1890776" y="1745932"/>
                  </a:lnTo>
                  <a:close/>
                </a:path>
                <a:path w="12978130" h="3256915">
                  <a:moveTo>
                    <a:pt x="1898484" y="2159127"/>
                  </a:moveTo>
                  <a:lnTo>
                    <a:pt x="1853336" y="2159127"/>
                  </a:lnTo>
                  <a:lnTo>
                    <a:pt x="1853336" y="2312289"/>
                  </a:lnTo>
                  <a:lnTo>
                    <a:pt x="1850999" y="2356320"/>
                  </a:lnTo>
                  <a:lnTo>
                    <a:pt x="1841906" y="2391880"/>
                  </a:lnTo>
                  <a:lnTo>
                    <a:pt x="1822958" y="2415641"/>
                  </a:lnTo>
                  <a:lnTo>
                    <a:pt x="1791042" y="2424303"/>
                  </a:lnTo>
                  <a:lnTo>
                    <a:pt x="1762125" y="2413800"/>
                  </a:lnTo>
                  <a:lnTo>
                    <a:pt x="1745322" y="2386952"/>
                  </a:lnTo>
                  <a:lnTo>
                    <a:pt x="1737512" y="2350770"/>
                  </a:lnTo>
                  <a:lnTo>
                    <a:pt x="1735607" y="2312289"/>
                  </a:lnTo>
                  <a:lnTo>
                    <a:pt x="1738172" y="2262682"/>
                  </a:lnTo>
                  <a:lnTo>
                    <a:pt x="1747113" y="2224849"/>
                  </a:lnTo>
                  <a:lnTo>
                    <a:pt x="1764296" y="2200745"/>
                  </a:lnTo>
                  <a:lnTo>
                    <a:pt x="1791614" y="2192274"/>
                  </a:lnTo>
                  <a:lnTo>
                    <a:pt x="1823199" y="2202675"/>
                  </a:lnTo>
                  <a:lnTo>
                    <a:pt x="1841982" y="2229993"/>
                  </a:lnTo>
                  <a:lnTo>
                    <a:pt x="1850999" y="2268461"/>
                  </a:lnTo>
                  <a:lnTo>
                    <a:pt x="1853336" y="2312289"/>
                  </a:lnTo>
                  <a:lnTo>
                    <a:pt x="1853336" y="2159127"/>
                  </a:lnTo>
                  <a:lnTo>
                    <a:pt x="1852764" y="2159127"/>
                  </a:lnTo>
                  <a:lnTo>
                    <a:pt x="1852764" y="2197989"/>
                  </a:lnTo>
                  <a:lnTo>
                    <a:pt x="1851621" y="2197989"/>
                  </a:lnTo>
                  <a:lnTo>
                    <a:pt x="1828761" y="2165350"/>
                  </a:lnTo>
                  <a:lnTo>
                    <a:pt x="1785327" y="2151126"/>
                  </a:lnTo>
                  <a:lnTo>
                    <a:pt x="1745081" y="2159939"/>
                  </a:lnTo>
                  <a:lnTo>
                    <a:pt x="1716544" y="2183993"/>
                  </a:lnTo>
                  <a:lnTo>
                    <a:pt x="1698129" y="2219769"/>
                  </a:lnTo>
                  <a:lnTo>
                    <a:pt x="1688249" y="2263711"/>
                  </a:lnTo>
                  <a:lnTo>
                    <a:pt x="1685315" y="2312289"/>
                  </a:lnTo>
                  <a:lnTo>
                    <a:pt x="1686623" y="2343810"/>
                  </a:lnTo>
                  <a:lnTo>
                    <a:pt x="1693037" y="2383739"/>
                  </a:lnTo>
                  <a:lnTo>
                    <a:pt x="1708277" y="2423223"/>
                  </a:lnTo>
                  <a:lnTo>
                    <a:pt x="1736077" y="2453424"/>
                  </a:lnTo>
                  <a:lnTo>
                    <a:pt x="1780184" y="2465451"/>
                  </a:lnTo>
                  <a:lnTo>
                    <a:pt x="1802244" y="2462644"/>
                  </a:lnTo>
                  <a:lnTo>
                    <a:pt x="1822043" y="2454529"/>
                  </a:lnTo>
                  <a:lnTo>
                    <a:pt x="1838210" y="2441587"/>
                  </a:lnTo>
                  <a:lnTo>
                    <a:pt x="1849335" y="2424303"/>
                  </a:lnTo>
                  <a:lnTo>
                    <a:pt x="1850478" y="2424303"/>
                  </a:lnTo>
                  <a:lnTo>
                    <a:pt x="1850440" y="2465451"/>
                  </a:lnTo>
                  <a:lnTo>
                    <a:pt x="1843900" y="2506535"/>
                  </a:lnTo>
                  <a:lnTo>
                    <a:pt x="1791042" y="2532888"/>
                  </a:lnTo>
                  <a:lnTo>
                    <a:pt x="1773072" y="2530754"/>
                  </a:lnTo>
                  <a:lnTo>
                    <a:pt x="1757895" y="2523960"/>
                  </a:lnTo>
                  <a:lnTo>
                    <a:pt x="1746999" y="2511920"/>
                  </a:lnTo>
                  <a:lnTo>
                    <a:pt x="1741893" y="2494026"/>
                  </a:lnTo>
                  <a:lnTo>
                    <a:pt x="1693887" y="2494026"/>
                  </a:lnTo>
                  <a:lnTo>
                    <a:pt x="1710080" y="2538298"/>
                  </a:lnTo>
                  <a:lnTo>
                    <a:pt x="1739887" y="2561044"/>
                  </a:lnTo>
                  <a:lnTo>
                    <a:pt x="1771840" y="2569413"/>
                  </a:lnTo>
                  <a:lnTo>
                    <a:pt x="1794471" y="2570607"/>
                  </a:lnTo>
                  <a:lnTo>
                    <a:pt x="1836521" y="2564003"/>
                  </a:lnTo>
                  <a:lnTo>
                    <a:pt x="1869414" y="2542603"/>
                  </a:lnTo>
                  <a:lnTo>
                    <a:pt x="1874812" y="2532888"/>
                  </a:lnTo>
                  <a:lnTo>
                    <a:pt x="1890826" y="2504071"/>
                  </a:lnTo>
                  <a:lnTo>
                    <a:pt x="1898484" y="2446020"/>
                  </a:lnTo>
                  <a:lnTo>
                    <a:pt x="1898484" y="2197989"/>
                  </a:lnTo>
                  <a:lnTo>
                    <a:pt x="1898484" y="2159127"/>
                  </a:lnTo>
                  <a:close/>
                </a:path>
                <a:path w="12978130" h="3256915">
                  <a:moveTo>
                    <a:pt x="1898484" y="876681"/>
                  </a:moveTo>
                  <a:lnTo>
                    <a:pt x="1890153" y="820674"/>
                  </a:lnTo>
                  <a:lnTo>
                    <a:pt x="1864487" y="789571"/>
                  </a:lnTo>
                  <a:lnTo>
                    <a:pt x="1817903" y="779526"/>
                  </a:lnTo>
                  <a:lnTo>
                    <a:pt x="1795602" y="782472"/>
                  </a:lnTo>
                  <a:lnTo>
                    <a:pt x="1774532" y="791032"/>
                  </a:lnTo>
                  <a:lnTo>
                    <a:pt x="1756575" y="804849"/>
                  </a:lnTo>
                  <a:lnTo>
                    <a:pt x="1743608" y="823531"/>
                  </a:lnTo>
                  <a:lnTo>
                    <a:pt x="1742465" y="823531"/>
                  </a:lnTo>
                  <a:lnTo>
                    <a:pt x="1742465" y="787527"/>
                  </a:lnTo>
                  <a:lnTo>
                    <a:pt x="1696745" y="787527"/>
                  </a:lnTo>
                  <a:lnTo>
                    <a:pt x="1696745" y="1093851"/>
                  </a:lnTo>
                  <a:lnTo>
                    <a:pt x="1744751" y="1093851"/>
                  </a:lnTo>
                  <a:lnTo>
                    <a:pt x="1744751" y="882396"/>
                  </a:lnTo>
                  <a:lnTo>
                    <a:pt x="1750593" y="854189"/>
                  </a:lnTo>
                  <a:lnTo>
                    <a:pt x="1765388" y="835037"/>
                  </a:lnTo>
                  <a:lnTo>
                    <a:pt x="1785010" y="824141"/>
                  </a:lnTo>
                  <a:lnTo>
                    <a:pt x="1788528" y="823531"/>
                  </a:lnTo>
                  <a:lnTo>
                    <a:pt x="1805330" y="820674"/>
                  </a:lnTo>
                  <a:lnTo>
                    <a:pt x="1830705" y="827024"/>
                  </a:lnTo>
                  <a:lnTo>
                    <a:pt x="1844192" y="842759"/>
                  </a:lnTo>
                  <a:lnTo>
                    <a:pt x="1849526" y="862876"/>
                  </a:lnTo>
                  <a:lnTo>
                    <a:pt x="1850478" y="882396"/>
                  </a:lnTo>
                  <a:lnTo>
                    <a:pt x="1850478" y="1093851"/>
                  </a:lnTo>
                  <a:lnTo>
                    <a:pt x="1898484" y="1093851"/>
                  </a:lnTo>
                  <a:lnTo>
                    <a:pt x="1898484" y="876681"/>
                  </a:lnTo>
                  <a:close/>
                </a:path>
                <a:path w="12978130" h="3256915">
                  <a:moveTo>
                    <a:pt x="2012213" y="2057400"/>
                  </a:moveTo>
                  <a:lnTo>
                    <a:pt x="1964207" y="2057400"/>
                  </a:lnTo>
                  <a:lnTo>
                    <a:pt x="1964207" y="2465451"/>
                  </a:lnTo>
                  <a:lnTo>
                    <a:pt x="2012213" y="2465451"/>
                  </a:lnTo>
                  <a:lnTo>
                    <a:pt x="2012213" y="2057400"/>
                  </a:lnTo>
                  <a:close/>
                </a:path>
                <a:path w="12978130" h="3256915">
                  <a:moveTo>
                    <a:pt x="2131364" y="1562481"/>
                  </a:moveTo>
                  <a:lnTo>
                    <a:pt x="2123046" y="1506474"/>
                  </a:lnTo>
                  <a:lnTo>
                    <a:pt x="2097366" y="1475371"/>
                  </a:lnTo>
                  <a:lnTo>
                    <a:pt x="2050783" y="1465326"/>
                  </a:lnTo>
                  <a:lnTo>
                    <a:pt x="2028482" y="1468272"/>
                  </a:lnTo>
                  <a:lnTo>
                    <a:pt x="2007425" y="1476832"/>
                  </a:lnTo>
                  <a:lnTo>
                    <a:pt x="1989467" y="1490649"/>
                  </a:lnTo>
                  <a:lnTo>
                    <a:pt x="1976488" y="1509331"/>
                  </a:lnTo>
                  <a:lnTo>
                    <a:pt x="1975345" y="1509331"/>
                  </a:lnTo>
                  <a:lnTo>
                    <a:pt x="1975345" y="1473327"/>
                  </a:lnTo>
                  <a:lnTo>
                    <a:pt x="1929625" y="1473327"/>
                  </a:lnTo>
                  <a:lnTo>
                    <a:pt x="1929625" y="1779651"/>
                  </a:lnTo>
                  <a:lnTo>
                    <a:pt x="1977631" y="1779651"/>
                  </a:lnTo>
                  <a:lnTo>
                    <a:pt x="1977631" y="1568196"/>
                  </a:lnTo>
                  <a:lnTo>
                    <a:pt x="1983486" y="1539989"/>
                  </a:lnTo>
                  <a:lnTo>
                    <a:pt x="1998281" y="1520837"/>
                  </a:lnTo>
                  <a:lnTo>
                    <a:pt x="2017890" y="1509941"/>
                  </a:lnTo>
                  <a:lnTo>
                    <a:pt x="2021408" y="1509331"/>
                  </a:lnTo>
                  <a:lnTo>
                    <a:pt x="2038210" y="1506474"/>
                  </a:lnTo>
                  <a:lnTo>
                    <a:pt x="2063584" y="1512824"/>
                  </a:lnTo>
                  <a:lnTo>
                    <a:pt x="2077072" y="1528559"/>
                  </a:lnTo>
                  <a:lnTo>
                    <a:pt x="2082419" y="1548676"/>
                  </a:lnTo>
                  <a:lnTo>
                    <a:pt x="2083358" y="1568196"/>
                  </a:lnTo>
                  <a:lnTo>
                    <a:pt x="2083358" y="1779651"/>
                  </a:lnTo>
                  <a:lnTo>
                    <a:pt x="2131364" y="1779651"/>
                  </a:lnTo>
                  <a:lnTo>
                    <a:pt x="2131364" y="1562481"/>
                  </a:lnTo>
                  <a:close/>
                </a:path>
                <a:path w="12978130" h="3256915">
                  <a:moveTo>
                    <a:pt x="2148230" y="1005840"/>
                  </a:moveTo>
                  <a:lnTo>
                    <a:pt x="2141677" y="968248"/>
                  </a:lnTo>
                  <a:lnTo>
                    <a:pt x="2100491" y="929500"/>
                  </a:lnTo>
                  <a:lnTo>
                    <a:pt x="2045665" y="910971"/>
                  </a:lnTo>
                  <a:lnTo>
                    <a:pt x="2021497" y="901052"/>
                  </a:lnTo>
                  <a:lnTo>
                    <a:pt x="2004402" y="886523"/>
                  </a:lnTo>
                  <a:lnTo>
                    <a:pt x="1997925" y="864108"/>
                  </a:lnTo>
                  <a:lnTo>
                    <a:pt x="2003513" y="838708"/>
                  </a:lnTo>
                  <a:lnTo>
                    <a:pt x="2016988" y="824611"/>
                  </a:lnTo>
                  <a:lnTo>
                    <a:pt x="2033358" y="818540"/>
                  </a:lnTo>
                  <a:lnTo>
                    <a:pt x="2047646" y="817245"/>
                  </a:lnTo>
                  <a:lnTo>
                    <a:pt x="2069401" y="821156"/>
                  </a:lnTo>
                  <a:lnTo>
                    <a:pt x="2083282" y="832675"/>
                  </a:lnTo>
                  <a:lnTo>
                    <a:pt x="2090635" y="851484"/>
                  </a:lnTo>
                  <a:lnTo>
                    <a:pt x="2092794" y="877252"/>
                  </a:lnTo>
                  <a:lnTo>
                    <a:pt x="2140801" y="877252"/>
                  </a:lnTo>
                  <a:lnTo>
                    <a:pt x="2138781" y="846797"/>
                  </a:lnTo>
                  <a:lnTo>
                    <a:pt x="2128469" y="817245"/>
                  </a:lnTo>
                  <a:lnTo>
                    <a:pt x="2127656" y="814895"/>
                  </a:lnTo>
                  <a:lnTo>
                    <a:pt x="2099805" y="789736"/>
                  </a:lnTo>
                  <a:lnTo>
                    <a:pt x="2047646" y="779526"/>
                  </a:lnTo>
                  <a:lnTo>
                    <a:pt x="2009952" y="784707"/>
                  </a:lnTo>
                  <a:lnTo>
                    <a:pt x="1978850" y="800392"/>
                  </a:lnTo>
                  <a:lnTo>
                    <a:pt x="1957705" y="826782"/>
                  </a:lnTo>
                  <a:lnTo>
                    <a:pt x="1949919" y="864108"/>
                  </a:lnTo>
                  <a:lnTo>
                    <a:pt x="1956473" y="902436"/>
                  </a:lnTo>
                  <a:lnTo>
                    <a:pt x="1973707" y="926401"/>
                  </a:lnTo>
                  <a:lnTo>
                    <a:pt x="1997887" y="940943"/>
                  </a:lnTo>
                  <a:lnTo>
                    <a:pt x="2025357" y="950976"/>
                  </a:lnTo>
                  <a:lnTo>
                    <a:pt x="2052485" y="959993"/>
                  </a:lnTo>
                  <a:lnTo>
                    <a:pt x="2076500" y="971194"/>
                  </a:lnTo>
                  <a:lnTo>
                    <a:pt x="2093671" y="987869"/>
                  </a:lnTo>
                  <a:lnTo>
                    <a:pt x="2100224" y="1013269"/>
                  </a:lnTo>
                  <a:lnTo>
                    <a:pt x="2094445" y="1039545"/>
                  </a:lnTo>
                  <a:lnTo>
                    <a:pt x="2080577" y="1054989"/>
                  </a:lnTo>
                  <a:lnTo>
                    <a:pt x="2063813" y="1062304"/>
                  </a:lnTo>
                  <a:lnTo>
                    <a:pt x="2049360" y="1064133"/>
                  </a:lnTo>
                  <a:lnTo>
                    <a:pt x="2020417" y="1058291"/>
                  </a:lnTo>
                  <a:lnTo>
                    <a:pt x="2002993" y="1042631"/>
                  </a:lnTo>
                  <a:lnTo>
                    <a:pt x="1994458" y="1020013"/>
                  </a:lnTo>
                  <a:lnTo>
                    <a:pt x="1992210" y="993267"/>
                  </a:lnTo>
                  <a:lnTo>
                    <a:pt x="1944204" y="993267"/>
                  </a:lnTo>
                  <a:lnTo>
                    <a:pt x="1946008" y="1023493"/>
                  </a:lnTo>
                  <a:lnTo>
                    <a:pt x="1957768" y="1059357"/>
                  </a:lnTo>
                  <a:lnTo>
                    <a:pt x="1989048" y="1089317"/>
                  </a:lnTo>
                  <a:lnTo>
                    <a:pt x="2049360" y="1101852"/>
                  </a:lnTo>
                  <a:lnTo>
                    <a:pt x="2088908" y="1095857"/>
                  </a:lnTo>
                  <a:lnTo>
                    <a:pt x="2120227" y="1077849"/>
                  </a:lnTo>
                  <a:lnTo>
                    <a:pt x="2129637" y="1064133"/>
                  </a:lnTo>
                  <a:lnTo>
                    <a:pt x="2140813" y="1047851"/>
                  </a:lnTo>
                  <a:lnTo>
                    <a:pt x="2148230" y="1005840"/>
                  </a:lnTo>
                  <a:close/>
                </a:path>
                <a:path w="12978130" h="3256915">
                  <a:moveTo>
                    <a:pt x="2292807" y="2431732"/>
                  </a:moveTo>
                  <a:lnTo>
                    <a:pt x="2290521" y="2433447"/>
                  </a:lnTo>
                  <a:lnTo>
                    <a:pt x="2287663" y="2434590"/>
                  </a:lnTo>
                  <a:lnTo>
                    <a:pt x="2281377" y="2434590"/>
                  </a:lnTo>
                  <a:lnTo>
                    <a:pt x="2272550" y="2432608"/>
                  </a:lnTo>
                  <a:lnTo>
                    <a:pt x="2269972" y="2429446"/>
                  </a:lnTo>
                  <a:lnTo>
                    <a:pt x="2268156" y="2427236"/>
                  </a:lnTo>
                  <a:lnTo>
                    <a:pt x="2266670" y="2419400"/>
                  </a:lnTo>
                  <a:lnTo>
                    <a:pt x="2266518" y="2410015"/>
                  </a:lnTo>
                  <a:lnTo>
                    <a:pt x="2266518" y="2298573"/>
                  </a:lnTo>
                  <a:lnTo>
                    <a:pt x="2266518" y="2239137"/>
                  </a:lnTo>
                  <a:lnTo>
                    <a:pt x="2265057" y="2211882"/>
                  </a:lnTo>
                  <a:lnTo>
                    <a:pt x="2256891" y="2188845"/>
                  </a:lnTo>
                  <a:lnTo>
                    <a:pt x="2254872" y="2183130"/>
                  </a:lnTo>
                  <a:lnTo>
                    <a:pt x="2227211" y="2160384"/>
                  </a:lnTo>
                  <a:lnTo>
                    <a:pt x="2173363" y="2151126"/>
                  </a:lnTo>
                  <a:lnTo>
                    <a:pt x="2126424" y="2157120"/>
                  </a:lnTo>
                  <a:lnTo>
                    <a:pt x="2094496" y="2175497"/>
                  </a:lnTo>
                  <a:lnTo>
                    <a:pt x="2076284" y="2206828"/>
                  </a:lnTo>
                  <a:lnTo>
                    <a:pt x="2070493" y="2251710"/>
                  </a:lnTo>
                  <a:lnTo>
                    <a:pt x="2118499" y="2251710"/>
                  </a:lnTo>
                  <a:lnTo>
                    <a:pt x="2118499" y="2248852"/>
                  </a:lnTo>
                  <a:lnTo>
                    <a:pt x="2119325" y="2234654"/>
                  </a:lnTo>
                  <a:lnTo>
                    <a:pt x="2125065" y="2214562"/>
                  </a:lnTo>
                  <a:lnTo>
                    <a:pt x="2140674" y="2196617"/>
                  </a:lnTo>
                  <a:lnTo>
                    <a:pt x="2171077" y="2188845"/>
                  </a:lnTo>
                  <a:lnTo>
                    <a:pt x="2192261" y="2191804"/>
                  </a:lnTo>
                  <a:lnTo>
                    <a:pt x="2207653" y="2200491"/>
                  </a:lnTo>
                  <a:lnTo>
                    <a:pt x="2217051" y="2214651"/>
                  </a:lnTo>
                  <a:lnTo>
                    <a:pt x="2220226" y="2233993"/>
                  </a:lnTo>
                  <a:lnTo>
                    <a:pt x="2219756" y="2250313"/>
                  </a:lnTo>
                  <a:lnTo>
                    <a:pt x="2218512" y="2254453"/>
                  </a:lnTo>
                  <a:lnTo>
                    <a:pt x="2218512" y="2298573"/>
                  </a:lnTo>
                  <a:lnTo>
                    <a:pt x="2218512" y="2377440"/>
                  </a:lnTo>
                  <a:lnTo>
                    <a:pt x="2213368" y="2400058"/>
                  </a:lnTo>
                  <a:lnTo>
                    <a:pt x="2199652" y="2418588"/>
                  </a:lnTo>
                  <a:lnTo>
                    <a:pt x="2179929" y="2431135"/>
                  </a:lnTo>
                  <a:lnTo>
                    <a:pt x="2156790" y="2435733"/>
                  </a:lnTo>
                  <a:lnTo>
                    <a:pt x="2136254" y="2431948"/>
                  </a:lnTo>
                  <a:lnTo>
                    <a:pt x="2122855" y="2421242"/>
                  </a:lnTo>
                  <a:lnTo>
                    <a:pt x="2115566" y="2404630"/>
                  </a:lnTo>
                  <a:lnTo>
                    <a:pt x="2113356" y="2383155"/>
                  </a:lnTo>
                  <a:lnTo>
                    <a:pt x="2114842" y="2365603"/>
                  </a:lnTo>
                  <a:lnTo>
                    <a:pt x="2156066" y="2325586"/>
                  </a:lnTo>
                  <a:lnTo>
                    <a:pt x="2178723" y="2318296"/>
                  </a:lnTo>
                  <a:lnTo>
                    <a:pt x="2200833" y="2310155"/>
                  </a:lnTo>
                  <a:lnTo>
                    <a:pt x="2218512" y="2298573"/>
                  </a:lnTo>
                  <a:lnTo>
                    <a:pt x="2218512" y="2254453"/>
                  </a:lnTo>
                  <a:lnTo>
                    <a:pt x="2216086" y="2262505"/>
                  </a:lnTo>
                  <a:lnTo>
                    <a:pt x="2205761" y="2272017"/>
                  </a:lnTo>
                  <a:lnTo>
                    <a:pt x="2185365" y="2280285"/>
                  </a:lnTo>
                  <a:lnTo>
                    <a:pt x="2120785" y="2299716"/>
                  </a:lnTo>
                  <a:lnTo>
                    <a:pt x="2095131" y="2311895"/>
                  </a:lnTo>
                  <a:lnTo>
                    <a:pt x="2077135" y="2330221"/>
                  </a:lnTo>
                  <a:lnTo>
                    <a:pt x="2066531" y="2354453"/>
                  </a:lnTo>
                  <a:lnTo>
                    <a:pt x="2063064" y="2384298"/>
                  </a:lnTo>
                  <a:lnTo>
                    <a:pt x="2068068" y="2421382"/>
                  </a:lnTo>
                  <a:lnTo>
                    <a:pt x="2083346" y="2449449"/>
                  </a:lnTo>
                  <a:lnTo>
                    <a:pt x="2109355" y="2467241"/>
                  </a:lnTo>
                  <a:lnTo>
                    <a:pt x="2146503" y="2473452"/>
                  </a:lnTo>
                  <a:lnTo>
                    <a:pt x="2168144" y="2470442"/>
                  </a:lnTo>
                  <a:lnTo>
                    <a:pt x="2188502" y="2461742"/>
                  </a:lnTo>
                  <a:lnTo>
                    <a:pt x="2206294" y="2447899"/>
                  </a:lnTo>
                  <a:lnTo>
                    <a:pt x="2215477" y="2435733"/>
                  </a:lnTo>
                  <a:lnTo>
                    <a:pt x="2220226" y="2429446"/>
                  </a:lnTo>
                  <a:lnTo>
                    <a:pt x="2221369" y="2429446"/>
                  </a:lnTo>
                  <a:lnTo>
                    <a:pt x="2226386" y="2452243"/>
                  </a:lnTo>
                  <a:lnTo>
                    <a:pt x="2237079" y="2463952"/>
                  </a:lnTo>
                  <a:lnTo>
                    <a:pt x="2250783" y="2468270"/>
                  </a:lnTo>
                  <a:lnTo>
                    <a:pt x="2264803" y="2468880"/>
                  </a:lnTo>
                  <a:lnTo>
                    <a:pt x="2273681" y="2468524"/>
                  </a:lnTo>
                  <a:lnTo>
                    <a:pt x="2281809" y="2467673"/>
                  </a:lnTo>
                  <a:lnTo>
                    <a:pt x="2288425" y="2466721"/>
                  </a:lnTo>
                  <a:lnTo>
                    <a:pt x="2292807" y="2466022"/>
                  </a:lnTo>
                  <a:lnTo>
                    <a:pt x="2292807" y="2434590"/>
                  </a:lnTo>
                  <a:lnTo>
                    <a:pt x="2292807" y="2431732"/>
                  </a:lnTo>
                  <a:close/>
                </a:path>
                <a:path w="12978130" h="3256915">
                  <a:moveTo>
                    <a:pt x="2387689" y="880681"/>
                  </a:moveTo>
                  <a:lnTo>
                    <a:pt x="2370417" y="817245"/>
                  </a:lnTo>
                  <a:lnTo>
                    <a:pt x="2340673" y="790435"/>
                  </a:lnTo>
                  <a:lnTo>
                    <a:pt x="2289962" y="779526"/>
                  </a:lnTo>
                  <a:lnTo>
                    <a:pt x="2242401" y="789406"/>
                  </a:lnTo>
                  <a:lnTo>
                    <a:pt x="2210803" y="815771"/>
                  </a:lnTo>
                  <a:lnTo>
                    <a:pt x="2192070" y="853719"/>
                  </a:lnTo>
                  <a:lnTo>
                    <a:pt x="2183104" y="898334"/>
                  </a:lnTo>
                  <a:lnTo>
                    <a:pt x="2180806" y="944689"/>
                  </a:lnTo>
                  <a:lnTo>
                    <a:pt x="2184616" y="1001636"/>
                  </a:lnTo>
                  <a:lnTo>
                    <a:pt x="2196490" y="1045692"/>
                  </a:lnTo>
                  <a:lnTo>
                    <a:pt x="2217089" y="1076985"/>
                  </a:lnTo>
                  <a:lnTo>
                    <a:pt x="2247074" y="1095667"/>
                  </a:lnTo>
                  <a:lnTo>
                    <a:pt x="2287105" y="1101852"/>
                  </a:lnTo>
                  <a:lnTo>
                    <a:pt x="2335123" y="1090752"/>
                  </a:lnTo>
                  <a:lnTo>
                    <a:pt x="2364536" y="1064133"/>
                  </a:lnTo>
                  <a:lnTo>
                    <a:pt x="2366111" y="1062710"/>
                  </a:lnTo>
                  <a:lnTo>
                    <a:pt x="2382736" y="1025664"/>
                  </a:lnTo>
                  <a:lnTo>
                    <a:pt x="2387689" y="987552"/>
                  </a:lnTo>
                  <a:lnTo>
                    <a:pt x="2339683" y="987552"/>
                  </a:lnTo>
                  <a:lnTo>
                    <a:pt x="2337600" y="1013510"/>
                  </a:lnTo>
                  <a:lnTo>
                    <a:pt x="2329967" y="1038275"/>
                  </a:lnTo>
                  <a:lnTo>
                    <a:pt x="2314600" y="1056830"/>
                  </a:lnTo>
                  <a:lnTo>
                    <a:pt x="2289391" y="1064133"/>
                  </a:lnTo>
                  <a:lnTo>
                    <a:pt x="2255926" y="1050925"/>
                  </a:lnTo>
                  <a:lnTo>
                    <a:pt x="2238591" y="1018921"/>
                  </a:lnTo>
                  <a:lnTo>
                    <a:pt x="2232088" y="979512"/>
                  </a:lnTo>
                  <a:lnTo>
                    <a:pt x="2231098" y="944118"/>
                  </a:lnTo>
                  <a:lnTo>
                    <a:pt x="2236292" y="877049"/>
                  </a:lnTo>
                  <a:lnTo>
                    <a:pt x="2249957" y="838682"/>
                  </a:lnTo>
                  <a:lnTo>
                    <a:pt x="2269185" y="821321"/>
                  </a:lnTo>
                  <a:lnTo>
                    <a:pt x="2291105" y="817245"/>
                  </a:lnTo>
                  <a:lnTo>
                    <a:pt x="2314117" y="822985"/>
                  </a:lnTo>
                  <a:lnTo>
                    <a:pt x="2329103" y="837819"/>
                  </a:lnTo>
                  <a:lnTo>
                    <a:pt x="2337231" y="858240"/>
                  </a:lnTo>
                  <a:lnTo>
                    <a:pt x="2339683" y="880681"/>
                  </a:lnTo>
                  <a:lnTo>
                    <a:pt x="2387689" y="880681"/>
                  </a:lnTo>
                  <a:close/>
                </a:path>
                <a:path w="12978130" h="3256915">
                  <a:moveTo>
                    <a:pt x="2533116" y="1371600"/>
                  </a:moveTo>
                  <a:lnTo>
                    <a:pt x="2487968" y="1371600"/>
                  </a:lnTo>
                  <a:lnTo>
                    <a:pt x="2487968" y="1626489"/>
                  </a:lnTo>
                  <a:lnTo>
                    <a:pt x="2485720" y="1674901"/>
                  </a:lnTo>
                  <a:lnTo>
                    <a:pt x="2476830" y="1712861"/>
                  </a:lnTo>
                  <a:lnTo>
                    <a:pt x="2458072" y="1737639"/>
                  </a:lnTo>
                  <a:lnTo>
                    <a:pt x="2426246" y="1746504"/>
                  </a:lnTo>
                  <a:lnTo>
                    <a:pt x="2398928" y="1738045"/>
                  </a:lnTo>
                  <a:lnTo>
                    <a:pt x="2381745" y="1713928"/>
                  </a:lnTo>
                  <a:lnTo>
                    <a:pt x="2372804" y="1676107"/>
                  </a:lnTo>
                  <a:lnTo>
                    <a:pt x="2370239" y="1626489"/>
                  </a:lnTo>
                  <a:lnTo>
                    <a:pt x="2372804" y="1576882"/>
                  </a:lnTo>
                  <a:lnTo>
                    <a:pt x="2381745" y="1539049"/>
                  </a:lnTo>
                  <a:lnTo>
                    <a:pt x="2398928" y="1514944"/>
                  </a:lnTo>
                  <a:lnTo>
                    <a:pt x="2426246" y="1506474"/>
                  </a:lnTo>
                  <a:lnTo>
                    <a:pt x="2457831" y="1516875"/>
                  </a:lnTo>
                  <a:lnTo>
                    <a:pt x="2476614" y="1544193"/>
                  </a:lnTo>
                  <a:lnTo>
                    <a:pt x="2485644" y="1582661"/>
                  </a:lnTo>
                  <a:lnTo>
                    <a:pt x="2487968" y="1626489"/>
                  </a:lnTo>
                  <a:lnTo>
                    <a:pt x="2487968" y="1371600"/>
                  </a:lnTo>
                  <a:lnTo>
                    <a:pt x="2485110" y="1371600"/>
                  </a:lnTo>
                  <a:lnTo>
                    <a:pt x="2485110" y="1508188"/>
                  </a:lnTo>
                  <a:lnTo>
                    <a:pt x="2483967" y="1508188"/>
                  </a:lnTo>
                  <a:lnTo>
                    <a:pt x="2456459" y="1476692"/>
                  </a:lnTo>
                  <a:lnTo>
                    <a:pt x="2416530" y="1465326"/>
                  </a:lnTo>
                  <a:lnTo>
                    <a:pt x="2373134" y="1475943"/>
                  </a:lnTo>
                  <a:lnTo>
                    <a:pt x="2345004" y="1503629"/>
                  </a:lnTo>
                  <a:lnTo>
                    <a:pt x="2328926" y="1542110"/>
                  </a:lnTo>
                  <a:lnTo>
                    <a:pt x="2321649" y="1585150"/>
                  </a:lnTo>
                  <a:lnTo>
                    <a:pt x="2319947" y="1626489"/>
                  </a:lnTo>
                  <a:lnTo>
                    <a:pt x="2323376" y="1680121"/>
                  </a:lnTo>
                  <a:lnTo>
                    <a:pt x="2334247" y="1724698"/>
                  </a:lnTo>
                  <a:lnTo>
                    <a:pt x="2353399" y="1758581"/>
                  </a:lnTo>
                  <a:lnTo>
                    <a:pt x="2381694" y="1780108"/>
                  </a:lnTo>
                  <a:lnTo>
                    <a:pt x="2419959" y="1787652"/>
                  </a:lnTo>
                  <a:lnTo>
                    <a:pt x="2443416" y="1783727"/>
                  </a:lnTo>
                  <a:lnTo>
                    <a:pt x="2463177" y="1773364"/>
                  </a:lnTo>
                  <a:lnTo>
                    <a:pt x="2477909" y="1758721"/>
                  </a:lnTo>
                  <a:lnTo>
                    <a:pt x="2483980" y="1746504"/>
                  </a:lnTo>
                  <a:lnTo>
                    <a:pt x="2486253" y="1741932"/>
                  </a:lnTo>
                  <a:lnTo>
                    <a:pt x="2487396" y="1741932"/>
                  </a:lnTo>
                  <a:lnTo>
                    <a:pt x="2487396" y="1779651"/>
                  </a:lnTo>
                  <a:lnTo>
                    <a:pt x="2533116" y="1779651"/>
                  </a:lnTo>
                  <a:lnTo>
                    <a:pt x="2533116" y="1741932"/>
                  </a:lnTo>
                  <a:lnTo>
                    <a:pt x="2533116" y="1508188"/>
                  </a:lnTo>
                  <a:lnTo>
                    <a:pt x="2533116" y="1371600"/>
                  </a:lnTo>
                  <a:close/>
                </a:path>
                <a:path w="12978130" h="3256915">
                  <a:moveTo>
                    <a:pt x="2533408" y="2159127"/>
                  </a:moveTo>
                  <a:lnTo>
                    <a:pt x="2485402" y="2159127"/>
                  </a:lnTo>
                  <a:lnTo>
                    <a:pt x="2485402" y="2370582"/>
                  </a:lnTo>
                  <a:lnTo>
                    <a:pt x="2479548" y="2398801"/>
                  </a:lnTo>
                  <a:lnTo>
                    <a:pt x="2464752" y="2417953"/>
                  </a:lnTo>
                  <a:lnTo>
                    <a:pt x="2445143" y="2428849"/>
                  </a:lnTo>
                  <a:lnTo>
                    <a:pt x="2424823" y="2432304"/>
                  </a:lnTo>
                  <a:lnTo>
                    <a:pt x="2399449" y="2425954"/>
                  </a:lnTo>
                  <a:lnTo>
                    <a:pt x="2385961" y="2410231"/>
                  </a:lnTo>
                  <a:lnTo>
                    <a:pt x="2380615" y="2390114"/>
                  </a:lnTo>
                  <a:lnTo>
                    <a:pt x="2379675" y="2370582"/>
                  </a:lnTo>
                  <a:lnTo>
                    <a:pt x="2379675" y="2159127"/>
                  </a:lnTo>
                  <a:lnTo>
                    <a:pt x="2331669" y="2159127"/>
                  </a:lnTo>
                  <a:lnTo>
                    <a:pt x="2331669" y="2376297"/>
                  </a:lnTo>
                  <a:lnTo>
                    <a:pt x="2332926" y="2406916"/>
                  </a:lnTo>
                  <a:lnTo>
                    <a:pt x="2341740" y="2438590"/>
                  </a:lnTo>
                  <a:lnTo>
                    <a:pt x="2365667" y="2463419"/>
                  </a:lnTo>
                  <a:lnTo>
                    <a:pt x="2412250" y="2473452"/>
                  </a:lnTo>
                  <a:lnTo>
                    <a:pt x="2434552" y="2470518"/>
                  </a:lnTo>
                  <a:lnTo>
                    <a:pt x="2455608" y="2461958"/>
                  </a:lnTo>
                  <a:lnTo>
                    <a:pt x="2473566" y="2448141"/>
                  </a:lnTo>
                  <a:lnTo>
                    <a:pt x="2484564" y="2432304"/>
                  </a:lnTo>
                  <a:lnTo>
                    <a:pt x="2486545" y="2429446"/>
                  </a:lnTo>
                  <a:lnTo>
                    <a:pt x="2487688" y="2429446"/>
                  </a:lnTo>
                  <a:lnTo>
                    <a:pt x="2487688" y="2465451"/>
                  </a:lnTo>
                  <a:lnTo>
                    <a:pt x="2533408" y="2465451"/>
                  </a:lnTo>
                  <a:lnTo>
                    <a:pt x="2533408" y="2429446"/>
                  </a:lnTo>
                  <a:lnTo>
                    <a:pt x="2533408" y="2159127"/>
                  </a:lnTo>
                  <a:close/>
                </a:path>
                <a:path w="12978130" h="3256915">
                  <a:moveTo>
                    <a:pt x="2639136" y="876681"/>
                  </a:moveTo>
                  <a:lnTo>
                    <a:pt x="2631173" y="820674"/>
                  </a:lnTo>
                  <a:lnTo>
                    <a:pt x="2606103" y="789571"/>
                  </a:lnTo>
                  <a:lnTo>
                    <a:pt x="2560269" y="779526"/>
                  </a:lnTo>
                  <a:lnTo>
                    <a:pt x="2538946" y="782688"/>
                  </a:lnTo>
                  <a:lnTo>
                    <a:pt x="2517825" y="791527"/>
                  </a:lnTo>
                  <a:lnTo>
                    <a:pt x="2499512" y="805091"/>
                  </a:lnTo>
                  <a:lnTo>
                    <a:pt x="2486545" y="822388"/>
                  </a:lnTo>
                  <a:lnTo>
                    <a:pt x="2485402" y="822388"/>
                  </a:lnTo>
                  <a:lnTo>
                    <a:pt x="2485402" y="685800"/>
                  </a:lnTo>
                  <a:lnTo>
                    <a:pt x="2437396" y="685800"/>
                  </a:lnTo>
                  <a:lnTo>
                    <a:pt x="2437396" y="1093851"/>
                  </a:lnTo>
                  <a:lnTo>
                    <a:pt x="2485402" y="1093851"/>
                  </a:lnTo>
                  <a:lnTo>
                    <a:pt x="2485402" y="882396"/>
                  </a:lnTo>
                  <a:lnTo>
                    <a:pt x="2491244" y="854189"/>
                  </a:lnTo>
                  <a:lnTo>
                    <a:pt x="2506040" y="835037"/>
                  </a:lnTo>
                  <a:lnTo>
                    <a:pt x="2525661" y="824141"/>
                  </a:lnTo>
                  <a:lnTo>
                    <a:pt x="2535898" y="822388"/>
                  </a:lnTo>
                  <a:lnTo>
                    <a:pt x="2545981" y="820674"/>
                  </a:lnTo>
                  <a:lnTo>
                    <a:pt x="2571356" y="827024"/>
                  </a:lnTo>
                  <a:lnTo>
                    <a:pt x="2584843" y="842759"/>
                  </a:lnTo>
                  <a:lnTo>
                    <a:pt x="2590177" y="862876"/>
                  </a:lnTo>
                  <a:lnTo>
                    <a:pt x="2591130" y="882396"/>
                  </a:lnTo>
                  <a:lnTo>
                    <a:pt x="2591130" y="1093851"/>
                  </a:lnTo>
                  <a:lnTo>
                    <a:pt x="2639136" y="1093851"/>
                  </a:lnTo>
                  <a:lnTo>
                    <a:pt x="2639136" y="876681"/>
                  </a:lnTo>
                  <a:close/>
                </a:path>
                <a:path w="12978130" h="3256915">
                  <a:moveTo>
                    <a:pt x="2809443" y="2312289"/>
                  </a:moveTo>
                  <a:lnTo>
                    <a:pt x="2807703" y="2270950"/>
                  </a:lnTo>
                  <a:lnTo>
                    <a:pt x="2800515" y="2227910"/>
                  </a:lnTo>
                  <a:lnTo>
                    <a:pt x="2786037" y="2192274"/>
                  </a:lnTo>
                  <a:lnTo>
                    <a:pt x="2784881" y="2189429"/>
                  </a:lnTo>
                  <a:lnTo>
                    <a:pt x="2759151" y="2163140"/>
                  </a:lnTo>
                  <a:lnTo>
                    <a:pt x="2759151" y="2312289"/>
                  </a:lnTo>
                  <a:lnTo>
                    <a:pt x="2756585" y="2360701"/>
                  </a:lnTo>
                  <a:lnTo>
                    <a:pt x="2747645" y="2398661"/>
                  </a:lnTo>
                  <a:lnTo>
                    <a:pt x="2730462" y="2423439"/>
                  </a:lnTo>
                  <a:lnTo>
                    <a:pt x="2703144" y="2432304"/>
                  </a:lnTo>
                  <a:lnTo>
                    <a:pt x="2688691" y="2427732"/>
                  </a:lnTo>
                  <a:lnTo>
                    <a:pt x="2671559" y="2422321"/>
                  </a:lnTo>
                  <a:lnTo>
                    <a:pt x="2652776" y="2395664"/>
                  </a:lnTo>
                  <a:lnTo>
                    <a:pt x="2643746" y="2357323"/>
                  </a:lnTo>
                  <a:lnTo>
                    <a:pt x="2641422" y="2312289"/>
                  </a:lnTo>
                  <a:lnTo>
                    <a:pt x="2643746" y="2268461"/>
                  </a:lnTo>
                  <a:lnTo>
                    <a:pt x="2652776" y="2229993"/>
                  </a:lnTo>
                  <a:lnTo>
                    <a:pt x="2671559" y="2202675"/>
                  </a:lnTo>
                  <a:lnTo>
                    <a:pt x="2697937" y="2193988"/>
                  </a:lnTo>
                  <a:lnTo>
                    <a:pt x="2703144" y="2192274"/>
                  </a:lnTo>
                  <a:lnTo>
                    <a:pt x="2730462" y="2200745"/>
                  </a:lnTo>
                  <a:lnTo>
                    <a:pt x="2747645" y="2224849"/>
                  </a:lnTo>
                  <a:lnTo>
                    <a:pt x="2756585" y="2262682"/>
                  </a:lnTo>
                  <a:lnTo>
                    <a:pt x="2759151" y="2312289"/>
                  </a:lnTo>
                  <a:lnTo>
                    <a:pt x="2759151" y="2163140"/>
                  </a:lnTo>
                  <a:lnTo>
                    <a:pt x="2757792" y="2161743"/>
                  </a:lnTo>
                  <a:lnTo>
                    <a:pt x="2716288" y="2151126"/>
                  </a:lnTo>
                  <a:lnTo>
                    <a:pt x="2693479" y="2154047"/>
                  </a:lnTo>
                  <a:lnTo>
                    <a:pt x="2673134" y="2162492"/>
                  </a:lnTo>
                  <a:lnTo>
                    <a:pt x="2656649" y="2175967"/>
                  </a:lnTo>
                  <a:lnTo>
                    <a:pt x="2645422" y="2193988"/>
                  </a:lnTo>
                  <a:lnTo>
                    <a:pt x="2644279" y="2193988"/>
                  </a:lnTo>
                  <a:lnTo>
                    <a:pt x="2644279" y="2057400"/>
                  </a:lnTo>
                  <a:lnTo>
                    <a:pt x="2596273" y="2057400"/>
                  </a:lnTo>
                  <a:lnTo>
                    <a:pt x="2596273" y="2465451"/>
                  </a:lnTo>
                  <a:lnTo>
                    <a:pt x="2641993" y="2465451"/>
                  </a:lnTo>
                  <a:lnTo>
                    <a:pt x="2641993" y="2427732"/>
                  </a:lnTo>
                  <a:lnTo>
                    <a:pt x="2643136" y="2427732"/>
                  </a:lnTo>
                  <a:lnTo>
                    <a:pt x="2651480" y="2444521"/>
                  </a:lnTo>
                  <a:lnTo>
                    <a:pt x="2666212" y="2459164"/>
                  </a:lnTo>
                  <a:lnTo>
                    <a:pt x="2685973" y="2469527"/>
                  </a:lnTo>
                  <a:lnTo>
                    <a:pt x="2709430" y="2473452"/>
                  </a:lnTo>
                  <a:lnTo>
                    <a:pt x="2747048" y="2464981"/>
                  </a:lnTo>
                  <a:lnTo>
                    <a:pt x="2775242" y="2441575"/>
                  </a:lnTo>
                  <a:lnTo>
                    <a:pt x="2780347" y="2432304"/>
                  </a:lnTo>
                  <a:lnTo>
                    <a:pt x="2794647" y="2406307"/>
                  </a:lnTo>
                  <a:lnTo>
                    <a:pt x="2805849" y="2362187"/>
                  </a:lnTo>
                  <a:lnTo>
                    <a:pt x="2809443" y="2312289"/>
                  </a:lnTo>
                  <a:close/>
                </a:path>
                <a:path w="12978130" h="3256915">
                  <a:moveTo>
                    <a:pt x="2810865" y="1745932"/>
                  </a:moveTo>
                  <a:lnTo>
                    <a:pt x="2808579" y="1747647"/>
                  </a:lnTo>
                  <a:lnTo>
                    <a:pt x="2805722" y="1748790"/>
                  </a:lnTo>
                  <a:lnTo>
                    <a:pt x="2799435" y="1748790"/>
                  </a:lnTo>
                  <a:lnTo>
                    <a:pt x="2790609" y="1746808"/>
                  </a:lnTo>
                  <a:lnTo>
                    <a:pt x="2788031" y="1743646"/>
                  </a:lnTo>
                  <a:lnTo>
                    <a:pt x="2786215" y="1741436"/>
                  </a:lnTo>
                  <a:lnTo>
                    <a:pt x="2784729" y="1733600"/>
                  </a:lnTo>
                  <a:lnTo>
                    <a:pt x="2784576" y="1724215"/>
                  </a:lnTo>
                  <a:lnTo>
                    <a:pt x="2784576" y="1612773"/>
                  </a:lnTo>
                  <a:lnTo>
                    <a:pt x="2784576" y="1553337"/>
                  </a:lnTo>
                  <a:lnTo>
                    <a:pt x="2774962" y="1503045"/>
                  </a:lnTo>
                  <a:lnTo>
                    <a:pt x="2745282" y="1474584"/>
                  </a:lnTo>
                  <a:lnTo>
                    <a:pt x="2691422" y="1465326"/>
                  </a:lnTo>
                  <a:lnTo>
                    <a:pt x="2644483" y="1471320"/>
                  </a:lnTo>
                  <a:lnTo>
                    <a:pt x="2612555" y="1489697"/>
                  </a:lnTo>
                  <a:lnTo>
                    <a:pt x="2594343" y="1521028"/>
                  </a:lnTo>
                  <a:lnTo>
                    <a:pt x="2588552" y="1565910"/>
                  </a:lnTo>
                  <a:lnTo>
                    <a:pt x="2636558" y="1565910"/>
                  </a:lnTo>
                  <a:lnTo>
                    <a:pt x="2636558" y="1563052"/>
                  </a:lnTo>
                  <a:lnTo>
                    <a:pt x="2637383" y="1548853"/>
                  </a:lnTo>
                  <a:lnTo>
                    <a:pt x="2643136" y="1528762"/>
                  </a:lnTo>
                  <a:lnTo>
                    <a:pt x="2658745" y="1510817"/>
                  </a:lnTo>
                  <a:lnTo>
                    <a:pt x="2689136" y="1503045"/>
                  </a:lnTo>
                  <a:lnTo>
                    <a:pt x="2710319" y="1506004"/>
                  </a:lnTo>
                  <a:lnTo>
                    <a:pt x="2725712" y="1514690"/>
                  </a:lnTo>
                  <a:lnTo>
                    <a:pt x="2735110" y="1528851"/>
                  </a:lnTo>
                  <a:lnTo>
                    <a:pt x="2738285" y="1548193"/>
                  </a:lnTo>
                  <a:lnTo>
                    <a:pt x="2737828" y="1564513"/>
                  </a:lnTo>
                  <a:lnTo>
                    <a:pt x="2736570" y="1568678"/>
                  </a:lnTo>
                  <a:lnTo>
                    <a:pt x="2736570" y="1612773"/>
                  </a:lnTo>
                  <a:lnTo>
                    <a:pt x="2736570" y="1691640"/>
                  </a:lnTo>
                  <a:lnTo>
                    <a:pt x="2731427" y="1714258"/>
                  </a:lnTo>
                  <a:lnTo>
                    <a:pt x="2717711" y="1732788"/>
                  </a:lnTo>
                  <a:lnTo>
                    <a:pt x="2698000" y="1745335"/>
                  </a:lnTo>
                  <a:lnTo>
                    <a:pt x="2674848" y="1749933"/>
                  </a:lnTo>
                  <a:lnTo>
                    <a:pt x="2654325" y="1746148"/>
                  </a:lnTo>
                  <a:lnTo>
                    <a:pt x="2640914" y="1735442"/>
                  </a:lnTo>
                  <a:lnTo>
                    <a:pt x="2633624" y="1718830"/>
                  </a:lnTo>
                  <a:lnTo>
                    <a:pt x="2631414" y="1697355"/>
                  </a:lnTo>
                  <a:lnTo>
                    <a:pt x="2632913" y="1679803"/>
                  </a:lnTo>
                  <a:lnTo>
                    <a:pt x="2674124" y="1639785"/>
                  </a:lnTo>
                  <a:lnTo>
                    <a:pt x="2696781" y="1632496"/>
                  </a:lnTo>
                  <a:lnTo>
                    <a:pt x="2718905" y="1624355"/>
                  </a:lnTo>
                  <a:lnTo>
                    <a:pt x="2736570" y="1612773"/>
                  </a:lnTo>
                  <a:lnTo>
                    <a:pt x="2736570" y="1568678"/>
                  </a:lnTo>
                  <a:lnTo>
                    <a:pt x="2734145" y="1576705"/>
                  </a:lnTo>
                  <a:lnTo>
                    <a:pt x="2723819" y="1586217"/>
                  </a:lnTo>
                  <a:lnTo>
                    <a:pt x="2703423" y="1594485"/>
                  </a:lnTo>
                  <a:lnTo>
                    <a:pt x="2638844" y="1613916"/>
                  </a:lnTo>
                  <a:lnTo>
                    <a:pt x="2613190" y="1626095"/>
                  </a:lnTo>
                  <a:lnTo>
                    <a:pt x="2595194" y="1644421"/>
                  </a:lnTo>
                  <a:lnTo>
                    <a:pt x="2584602" y="1668653"/>
                  </a:lnTo>
                  <a:lnTo>
                    <a:pt x="2581122" y="1698498"/>
                  </a:lnTo>
                  <a:lnTo>
                    <a:pt x="2586126" y="1735582"/>
                  </a:lnTo>
                  <a:lnTo>
                    <a:pt x="2601417" y="1763649"/>
                  </a:lnTo>
                  <a:lnTo>
                    <a:pt x="2627414" y="1781441"/>
                  </a:lnTo>
                  <a:lnTo>
                    <a:pt x="2664561" y="1787652"/>
                  </a:lnTo>
                  <a:lnTo>
                    <a:pt x="2686202" y="1784642"/>
                  </a:lnTo>
                  <a:lnTo>
                    <a:pt x="2706573" y="1775942"/>
                  </a:lnTo>
                  <a:lnTo>
                    <a:pt x="2724353" y="1762099"/>
                  </a:lnTo>
                  <a:lnTo>
                    <a:pt x="2733535" y="1749933"/>
                  </a:lnTo>
                  <a:lnTo>
                    <a:pt x="2738285" y="1743646"/>
                  </a:lnTo>
                  <a:lnTo>
                    <a:pt x="2739428" y="1743646"/>
                  </a:lnTo>
                  <a:lnTo>
                    <a:pt x="2744444" y="1766443"/>
                  </a:lnTo>
                  <a:lnTo>
                    <a:pt x="2755150" y="1778152"/>
                  </a:lnTo>
                  <a:lnTo>
                    <a:pt x="2768841" y="1782470"/>
                  </a:lnTo>
                  <a:lnTo>
                    <a:pt x="2782862" y="1783080"/>
                  </a:lnTo>
                  <a:lnTo>
                    <a:pt x="2791739" y="1782724"/>
                  </a:lnTo>
                  <a:lnTo>
                    <a:pt x="2799867" y="1781873"/>
                  </a:lnTo>
                  <a:lnTo>
                    <a:pt x="2806496" y="1780921"/>
                  </a:lnTo>
                  <a:lnTo>
                    <a:pt x="2810865" y="1780222"/>
                  </a:lnTo>
                  <a:lnTo>
                    <a:pt x="2810865" y="1748790"/>
                  </a:lnTo>
                  <a:lnTo>
                    <a:pt x="2810865" y="1745932"/>
                  </a:lnTo>
                  <a:close/>
                </a:path>
                <a:path w="12978130" h="3256915">
                  <a:moveTo>
                    <a:pt x="2903169" y="926973"/>
                  </a:moveTo>
                  <a:lnTo>
                    <a:pt x="2902432" y="908685"/>
                  </a:lnTo>
                  <a:lnTo>
                    <a:pt x="2901518" y="886180"/>
                  </a:lnTo>
                  <a:lnTo>
                    <a:pt x="2894152" y="846442"/>
                  </a:lnTo>
                  <a:lnTo>
                    <a:pt x="2879775" y="817245"/>
                  </a:lnTo>
                  <a:lnTo>
                    <a:pt x="2877362" y="812342"/>
                  </a:lnTo>
                  <a:lnTo>
                    <a:pt x="2852877" y="792810"/>
                  </a:lnTo>
                  <a:lnTo>
                    <a:pt x="2852877" y="892111"/>
                  </a:lnTo>
                  <a:lnTo>
                    <a:pt x="2852877" y="908685"/>
                  </a:lnTo>
                  <a:lnTo>
                    <a:pt x="2743720" y="908685"/>
                  </a:lnTo>
                  <a:lnTo>
                    <a:pt x="2743720" y="897255"/>
                  </a:lnTo>
                  <a:lnTo>
                    <a:pt x="2745397" y="877049"/>
                  </a:lnTo>
                  <a:lnTo>
                    <a:pt x="2752864" y="850392"/>
                  </a:lnTo>
                  <a:lnTo>
                    <a:pt x="2769755" y="827176"/>
                  </a:lnTo>
                  <a:lnTo>
                    <a:pt x="2799727" y="817245"/>
                  </a:lnTo>
                  <a:lnTo>
                    <a:pt x="2826105" y="824128"/>
                  </a:lnTo>
                  <a:lnTo>
                    <a:pt x="2842374" y="841819"/>
                  </a:lnTo>
                  <a:lnTo>
                    <a:pt x="2850591" y="865949"/>
                  </a:lnTo>
                  <a:lnTo>
                    <a:pt x="2852877" y="892111"/>
                  </a:lnTo>
                  <a:lnTo>
                    <a:pt x="2852877" y="792810"/>
                  </a:lnTo>
                  <a:lnTo>
                    <a:pt x="2847492" y="788504"/>
                  </a:lnTo>
                  <a:lnTo>
                    <a:pt x="2800870" y="779526"/>
                  </a:lnTo>
                  <a:lnTo>
                    <a:pt x="2753309" y="789406"/>
                  </a:lnTo>
                  <a:lnTo>
                    <a:pt x="2721711" y="815771"/>
                  </a:lnTo>
                  <a:lnTo>
                    <a:pt x="2702979" y="853719"/>
                  </a:lnTo>
                  <a:lnTo>
                    <a:pt x="2694013" y="898334"/>
                  </a:lnTo>
                  <a:lnTo>
                    <a:pt x="2691714" y="944689"/>
                  </a:lnTo>
                  <a:lnTo>
                    <a:pt x="2695524" y="1001636"/>
                  </a:lnTo>
                  <a:lnTo>
                    <a:pt x="2707398" y="1045692"/>
                  </a:lnTo>
                  <a:lnTo>
                    <a:pt x="2727998" y="1076985"/>
                  </a:lnTo>
                  <a:lnTo>
                    <a:pt x="2757982" y="1095667"/>
                  </a:lnTo>
                  <a:lnTo>
                    <a:pt x="2798013" y="1101852"/>
                  </a:lnTo>
                  <a:lnTo>
                    <a:pt x="2849524" y="1089469"/>
                  </a:lnTo>
                  <a:lnTo>
                    <a:pt x="2876334" y="1064133"/>
                  </a:lnTo>
                  <a:lnTo>
                    <a:pt x="2880944" y="1059776"/>
                  </a:lnTo>
                  <a:lnTo>
                    <a:pt x="2896616" y="1023975"/>
                  </a:lnTo>
                  <a:lnTo>
                    <a:pt x="2900883" y="993267"/>
                  </a:lnTo>
                  <a:lnTo>
                    <a:pt x="2852877" y="993267"/>
                  </a:lnTo>
                  <a:lnTo>
                    <a:pt x="2851175" y="1014234"/>
                  </a:lnTo>
                  <a:lnTo>
                    <a:pt x="2844012" y="1037488"/>
                  </a:lnTo>
                  <a:lnTo>
                    <a:pt x="2828277" y="1056360"/>
                  </a:lnTo>
                  <a:lnTo>
                    <a:pt x="2800870" y="1064133"/>
                  </a:lnTo>
                  <a:lnTo>
                    <a:pt x="2766834" y="1052410"/>
                  </a:lnTo>
                  <a:lnTo>
                    <a:pt x="2749359" y="1023061"/>
                  </a:lnTo>
                  <a:lnTo>
                    <a:pt x="2742920" y="984821"/>
                  </a:lnTo>
                  <a:lnTo>
                    <a:pt x="2742006" y="946404"/>
                  </a:lnTo>
                  <a:lnTo>
                    <a:pt x="2903169" y="946404"/>
                  </a:lnTo>
                  <a:lnTo>
                    <a:pt x="2903169" y="926973"/>
                  </a:lnTo>
                  <a:close/>
                </a:path>
                <a:path w="12978130" h="3256915">
                  <a:moveTo>
                    <a:pt x="3036608" y="1691640"/>
                  </a:moveTo>
                  <a:lnTo>
                    <a:pt x="3030055" y="1654048"/>
                  </a:lnTo>
                  <a:lnTo>
                    <a:pt x="2988856" y="1615300"/>
                  </a:lnTo>
                  <a:lnTo>
                    <a:pt x="2934030" y="1596771"/>
                  </a:lnTo>
                  <a:lnTo>
                    <a:pt x="2909862" y="1586852"/>
                  </a:lnTo>
                  <a:lnTo>
                    <a:pt x="2892780" y="1572323"/>
                  </a:lnTo>
                  <a:lnTo>
                    <a:pt x="2886291" y="1549908"/>
                  </a:lnTo>
                  <a:lnTo>
                    <a:pt x="2891891" y="1524508"/>
                  </a:lnTo>
                  <a:lnTo>
                    <a:pt x="2905366" y="1510411"/>
                  </a:lnTo>
                  <a:lnTo>
                    <a:pt x="2921736" y="1504340"/>
                  </a:lnTo>
                  <a:lnTo>
                    <a:pt x="2936011" y="1503045"/>
                  </a:lnTo>
                  <a:lnTo>
                    <a:pt x="2957779" y="1506956"/>
                  </a:lnTo>
                  <a:lnTo>
                    <a:pt x="2971660" y="1518475"/>
                  </a:lnTo>
                  <a:lnTo>
                    <a:pt x="2979013" y="1537284"/>
                  </a:lnTo>
                  <a:lnTo>
                    <a:pt x="2981160" y="1563052"/>
                  </a:lnTo>
                  <a:lnTo>
                    <a:pt x="3029166" y="1563052"/>
                  </a:lnTo>
                  <a:lnTo>
                    <a:pt x="3016847" y="1503045"/>
                  </a:lnTo>
                  <a:lnTo>
                    <a:pt x="2988183" y="1475536"/>
                  </a:lnTo>
                  <a:lnTo>
                    <a:pt x="2936011" y="1465326"/>
                  </a:lnTo>
                  <a:lnTo>
                    <a:pt x="2898317" y="1470507"/>
                  </a:lnTo>
                  <a:lnTo>
                    <a:pt x="2867215" y="1486192"/>
                  </a:lnTo>
                  <a:lnTo>
                    <a:pt x="2846082" y="1512582"/>
                  </a:lnTo>
                  <a:lnTo>
                    <a:pt x="2838285" y="1549908"/>
                  </a:lnTo>
                  <a:lnTo>
                    <a:pt x="2844850" y="1588236"/>
                  </a:lnTo>
                  <a:lnTo>
                    <a:pt x="2862072" y="1612201"/>
                  </a:lnTo>
                  <a:lnTo>
                    <a:pt x="2886265" y="1626743"/>
                  </a:lnTo>
                  <a:lnTo>
                    <a:pt x="2913723" y="1636776"/>
                  </a:lnTo>
                  <a:lnTo>
                    <a:pt x="2940850" y="1645793"/>
                  </a:lnTo>
                  <a:lnTo>
                    <a:pt x="2964878" y="1656994"/>
                  </a:lnTo>
                  <a:lnTo>
                    <a:pt x="2982036" y="1673669"/>
                  </a:lnTo>
                  <a:lnTo>
                    <a:pt x="2988589" y="1699069"/>
                  </a:lnTo>
                  <a:lnTo>
                    <a:pt x="2982811" y="1725345"/>
                  </a:lnTo>
                  <a:lnTo>
                    <a:pt x="2968942" y="1740789"/>
                  </a:lnTo>
                  <a:lnTo>
                    <a:pt x="2952178" y="1748104"/>
                  </a:lnTo>
                  <a:lnTo>
                    <a:pt x="2937726" y="1749933"/>
                  </a:lnTo>
                  <a:lnTo>
                    <a:pt x="2908782" y="1744091"/>
                  </a:lnTo>
                  <a:lnTo>
                    <a:pt x="2891358" y="1728431"/>
                  </a:lnTo>
                  <a:lnTo>
                    <a:pt x="2882836" y="1705813"/>
                  </a:lnTo>
                  <a:lnTo>
                    <a:pt x="2880576" y="1679067"/>
                  </a:lnTo>
                  <a:lnTo>
                    <a:pt x="2832570" y="1679067"/>
                  </a:lnTo>
                  <a:lnTo>
                    <a:pt x="2834373" y="1709293"/>
                  </a:lnTo>
                  <a:lnTo>
                    <a:pt x="2846146" y="1745157"/>
                  </a:lnTo>
                  <a:lnTo>
                    <a:pt x="2877413" y="1775117"/>
                  </a:lnTo>
                  <a:lnTo>
                    <a:pt x="2937726" y="1787652"/>
                  </a:lnTo>
                  <a:lnTo>
                    <a:pt x="2977286" y="1781657"/>
                  </a:lnTo>
                  <a:lnTo>
                    <a:pt x="3008604" y="1763649"/>
                  </a:lnTo>
                  <a:lnTo>
                    <a:pt x="3018015" y="1749933"/>
                  </a:lnTo>
                  <a:lnTo>
                    <a:pt x="3029191" y="1733651"/>
                  </a:lnTo>
                  <a:lnTo>
                    <a:pt x="3036608" y="1691640"/>
                  </a:lnTo>
                  <a:close/>
                </a:path>
                <a:path w="12978130" h="3256915">
                  <a:moveTo>
                    <a:pt x="3062046" y="2298573"/>
                  </a:moveTo>
                  <a:lnTo>
                    <a:pt x="3061309" y="2280285"/>
                  </a:lnTo>
                  <a:lnTo>
                    <a:pt x="3060408" y="2257780"/>
                  </a:lnTo>
                  <a:lnTo>
                    <a:pt x="3053029" y="2218042"/>
                  </a:lnTo>
                  <a:lnTo>
                    <a:pt x="3038665" y="2188845"/>
                  </a:lnTo>
                  <a:lnTo>
                    <a:pt x="3036239" y="2183942"/>
                  </a:lnTo>
                  <a:lnTo>
                    <a:pt x="3011754" y="2164397"/>
                  </a:lnTo>
                  <a:lnTo>
                    <a:pt x="3011754" y="2263711"/>
                  </a:lnTo>
                  <a:lnTo>
                    <a:pt x="3011754" y="2280285"/>
                  </a:lnTo>
                  <a:lnTo>
                    <a:pt x="2902597" y="2280285"/>
                  </a:lnTo>
                  <a:lnTo>
                    <a:pt x="2902597" y="2268855"/>
                  </a:lnTo>
                  <a:lnTo>
                    <a:pt x="2904274" y="2248649"/>
                  </a:lnTo>
                  <a:lnTo>
                    <a:pt x="2911741" y="2221992"/>
                  </a:lnTo>
                  <a:lnTo>
                    <a:pt x="2928632" y="2198776"/>
                  </a:lnTo>
                  <a:lnTo>
                    <a:pt x="2958604" y="2188845"/>
                  </a:lnTo>
                  <a:lnTo>
                    <a:pt x="2984995" y="2195728"/>
                  </a:lnTo>
                  <a:lnTo>
                    <a:pt x="3001251" y="2213419"/>
                  </a:lnTo>
                  <a:lnTo>
                    <a:pt x="3009481" y="2237549"/>
                  </a:lnTo>
                  <a:lnTo>
                    <a:pt x="3011754" y="2263711"/>
                  </a:lnTo>
                  <a:lnTo>
                    <a:pt x="3011754" y="2164397"/>
                  </a:lnTo>
                  <a:lnTo>
                    <a:pt x="3006382" y="2160105"/>
                  </a:lnTo>
                  <a:lnTo>
                    <a:pt x="2959747" y="2151126"/>
                  </a:lnTo>
                  <a:lnTo>
                    <a:pt x="2912186" y="2161006"/>
                  </a:lnTo>
                  <a:lnTo>
                    <a:pt x="2880588" y="2187371"/>
                  </a:lnTo>
                  <a:lnTo>
                    <a:pt x="2861856" y="2225319"/>
                  </a:lnTo>
                  <a:lnTo>
                    <a:pt x="2852890" y="2269934"/>
                  </a:lnTo>
                  <a:lnTo>
                    <a:pt x="2850591" y="2316289"/>
                  </a:lnTo>
                  <a:lnTo>
                    <a:pt x="2854401" y="2373236"/>
                  </a:lnTo>
                  <a:lnTo>
                    <a:pt x="2866275" y="2417292"/>
                  </a:lnTo>
                  <a:lnTo>
                    <a:pt x="2886887" y="2448585"/>
                  </a:lnTo>
                  <a:lnTo>
                    <a:pt x="2916859" y="2467267"/>
                  </a:lnTo>
                  <a:lnTo>
                    <a:pt x="2956890" y="2473452"/>
                  </a:lnTo>
                  <a:lnTo>
                    <a:pt x="3008401" y="2461069"/>
                  </a:lnTo>
                  <a:lnTo>
                    <a:pt x="3035211" y="2435733"/>
                  </a:lnTo>
                  <a:lnTo>
                    <a:pt x="3039834" y="2431377"/>
                  </a:lnTo>
                  <a:lnTo>
                    <a:pt x="3055505" y="2395575"/>
                  </a:lnTo>
                  <a:lnTo>
                    <a:pt x="3059760" y="2364867"/>
                  </a:lnTo>
                  <a:lnTo>
                    <a:pt x="3011754" y="2364867"/>
                  </a:lnTo>
                  <a:lnTo>
                    <a:pt x="3010052" y="2385834"/>
                  </a:lnTo>
                  <a:lnTo>
                    <a:pt x="3002889" y="2409088"/>
                  </a:lnTo>
                  <a:lnTo>
                    <a:pt x="2987154" y="2427960"/>
                  </a:lnTo>
                  <a:lnTo>
                    <a:pt x="2959747" y="2435733"/>
                  </a:lnTo>
                  <a:lnTo>
                    <a:pt x="2925711" y="2424011"/>
                  </a:lnTo>
                  <a:lnTo>
                    <a:pt x="2908236" y="2394661"/>
                  </a:lnTo>
                  <a:lnTo>
                    <a:pt x="2901797" y="2356421"/>
                  </a:lnTo>
                  <a:lnTo>
                    <a:pt x="2900883" y="2318004"/>
                  </a:lnTo>
                  <a:lnTo>
                    <a:pt x="3062046" y="2318004"/>
                  </a:lnTo>
                  <a:lnTo>
                    <a:pt x="3062046" y="2298573"/>
                  </a:lnTo>
                  <a:close/>
                </a:path>
                <a:path w="12978130" h="3256915">
                  <a:moveTo>
                    <a:pt x="3157486" y="876681"/>
                  </a:moveTo>
                  <a:lnTo>
                    <a:pt x="3149155" y="820674"/>
                  </a:lnTo>
                  <a:lnTo>
                    <a:pt x="3123488" y="789571"/>
                  </a:lnTo>
                  <a:lnTo>
                    <a:pt x="3076905" y="779526"/>
                  </a:lnTo>
                  <a:lnTo>
                    <a:pt x="3054604" y="782472"/>
                  </a:lnTo>
                  <a:lnTo>
                    <a:pt x="3033534" y="791032"/>
                  </a:lnTo>
                  <a:lnTo>
                    <a:pt x="3015577" y="804849"/>
                  </a:lnTo>
                  <a:lnTo>
                    <a:pt x="3002610" y="823531"/>
                  </a:lnTo>
                  <a:lnTo>
                    <a:pt x="3001467" y="823531"/>
                  </a:lnTo>
                  <a:lnTo>
                    <a:pt x="3001467" y="787527"/>
                  </a:lnTo>
                  <a:lnTo>
                    <a:pt x="2955747" y="787527"/>
                  </a:lnTo>
                  <a:lnTo>
                    <a:pt x="2955747" y="1093851"/>
                  </a:lnTo>
                  <a:lnTo>
                    <a:pt x="3003753" y="1093851"/>
                  </a:lnTo>
                  <a:lnTo>
                    <a:pt x="3003753" y="882396"/>
                  </a:lnTo>
                  <a:lnTo>
                    <a:pt x="3009595" y="854189"/>
                  </a:lnTo>
                  <a:lnTo>
                    <a:pt x="3024390" y="835037"/>
                  </a:lnTo>
                  <a:lnTo>
                    <a:pt x="3044012" y="824141"/>
                  </a:lnTo>
                  <a:lnTo>
                    <a:pt x="3047530" y="823531"/>
                  </a:lnTo>
                  <a:lnTo>
                    <a:pt x="3064332" y="820674"/>
                  </a:lnTo>
                  <a:lnTo>
                    <a:pt x="3089706" y="827024"/>
                  </a:lnTo>
                  <a:lnTo>
                    <a:pt x="3103194" y="842759"/>
                  </a:lnTo>
                  <a:lnTo>
                    <a:pt x="3108528" y="862876"/>
                  </a:lnTo>
                  <a:lnTo>
                    <a:pt x="3109480" y="882396"/>
                  </a:lnTo>
                  <a:lnTo>
                    <a:pt x="3109480" y="1093851"/>
                  </a:lnTo>
                  <a:lnTo>
                    <a:pt x="3157486" y="1093851"/>
                  </a:lnTo>
                  <a:lnTo>
                    <a:pt x="3157486" y="876681"/>
                  </a:lnTo>
                  <a:close/>
                </a:path>
                <a:path w="12978130" h="3256915">
                  <a:moveTo>
                    <a:pt x="3316351" y="2248281"/>
                  </a:moveTo>
                  <a:lnTo>
                    <a:pt x="3315093" y="2217674"/>
                  </a:lnTo>
                  <a:lnTo>
                    <a:pt x="3308019" y="2192274"/>
                  </a:lnTo>
                  <a:lnTo>
                    <a:pt x="3306280" y="2185987"/>
                  </a:lnTo>
                  <a:lnTo>
                    <a:pt x="3282353" y="2161171"/>
                  </a:lnTo>
                  <a:lnTo>
                    <a:pt x="3235769" y="2151126"/>
                  </a:lnTo>
                  <a:lnTo>
                    <a:pt x="3213468" y="2154072"/>
                  </a:lnTo>
                  <a:lnTo>
                    <a:pt x="3192411" y="2162632"/>
                  </a:lnTo>
                  <a:lnTo>
                    <a:pt x="3174454" y="2176449"/>
                  </a:lnTo>
                  <a:lnTo>
                    <a:pt x="3161474" y="2195131"/>
                  </a:lnTo>
                  <a:lnTo>
                    <a:pt x="3160331" y="2195131"/>
                  </a:lnTo>
                  <a:lnTo>
                    <a:pt x="3160331" y="2159127"/>
                  </a:lnTo>
                  <a:lnTo>
                    <a:pt x="3114611" y="2159127"/>
                  </a:lnTo>
                  <a:lnTo>
                    <a:pt x="3114611" y="2465451"/>
                  </a:lnTo>
                  <a:lnTo>
                    <a:pt x="3162617" y="2465451"/>
                  </a:lnTo>
                  <a:lnTo>
                    <a:pt x="3162617" y="2253996"/>
                  </a:lnTo>
                  <a:lnTo>
                    <a:pt x="3168459" y="2225789"/>
                  </a:lnTo>
                  <a:lnTo>
                    <a:pt x="3183267" y="2206637"/>
                  </a:lnTo>
                  <a:lnTo>
                    <a:pt x="3202876" y="2195741"/>
                  </a:lnTo>
                  <a:lnTo>
                    <a:pt x="3206394" y="2195131"/>
                  </a:lnTo>
                  <a:lnTo>
                    <a:pt x="3223196" y="2192274"/>
                  </a:lnTo>
                  <a:lnTo>
                    <a:pt x="3248571" y="2198624"/>
                  </a:lnTo>
                  <a:lnTo>
                    <a:pt x="3262058" y="2214359"/>
                  </a:lnTo>
                  <a:lnTo>
                    <a:pt x="3267392" y="2234476"/>
                  </a:lnTo>
                  <a:lnTo>
                    <a:pt x="3268345" y="2253996"/>
                  </a:lnTo>
                  <a:lnTo>
                    <a:pt x="3268345" y="2465451"/>
                  </a:lnTo>
                  <a:lnTo>
                    <a:pt x="3316351" y="2465451"/>
                  </a:lnTo>
                  <a:lnTo>
                    <a:pt x="3316351" y="2248281"/>
                  </a:lnTo>
                  <a:close/>
                </a:path>
                <a:path w="12978130" h="3256915">
                  <a:moveTo>
                    <a:pt x="5287886" y="374332"/>
                  </a:moveTo>
                  <a:lnTo>
                    <a:pt x="5285600" y="376047"/>
                  </a:lnTo>
                  <a:lnTo>
                    <a:pt x="5282743" y="377190"/>
                  </a:lnTo>
                  <a:lnTo>
                    <a:pt x="5276456" y="377190"/>
                  </a:lnTo>
                  <a:lnTo>
                    <a:pt x="5267630" y="375208"/>
                  </a:lnTo>
                  <a:lnTo>
                    <a:pt x="5265051" y="372046"/>
                  </a:lnTo>
                  <a:lnTo>
                    <a:pt x="5263248" y="369836"/>
                  </a:lnTo>
                  <a:lnTo>
                    <a:pt x="5261749" y="362000"/>
                  </a:lnTo>
                  <a:lnTo>
                    <a:pt x="5261597" y="352615"/>
                  </a:lnTo>
                  <a:lnTo>
                    <a:pt x="5261597" y="241173"/>
                  </a:lnTo>
                  <a:lnTo>
                    <a:pt x="5261597" y="181737"/>
                  </a:lnTo>
                  <a:lnTo>
                    <a:pt x="5251983" y="131445"/>
                  </a:lnTo>
                  <a:lnTo>
                    <a:pt x="5222303" y="102984"/>
                  </a:lnTo>
                  <a:lnTo>
                    <a:pt x="5168443" y="93726"/>
                  </a:lnTo>
                  <a:lnTo>
                    <a:pt x="5121516" y="99720"/>
                  </a:lnTo>
                  <a:lnTo>
                    <a:pt x="5089576" y="118097"/>
                  </a:lnTo>
                  <a:lnTo>
                    <a:pt x="5071364" y="149428"/>
                  </a:lnTo>
                  <a:lnTo>
                    <a:pt x="5065573" y="194310"/>
                  </a:lnTo>
                  <a:lnTo>
                    <a:pt x="5113579" y="194310"/>
                  </a:lnTo>
                  <a:lnTo>
                    <a:pt x="5113579" y="191452"/>
                  </a:lnTo>
                  <a:lnTo>
                    <a:pt x="5114404" y="177253"/>
                  </a:lnTo>
                  <a:lnTo>
                    <a:pt x="5120157" y="157162"/>
                  </a:lnTo>
                  <a:lnTo>
                    <a:pt x="5135765" y="139217"/>
                  </a:lnTo>
                  <a:lnTo>
                    <a:pt x="5166157" y="131445"/>
                  </a:lnTo>
                  <a:lnTo>
                    <a:pt x="5187340" y="134404"/>
                  </a:lnTo>
                  <a:lnTo>
                    <a:pt x="5202733" y="143090"/>
                  </a:lnTo>
                  <a:lnTo>
                    <a:pt x="5212131" y="157251"/>
                  </a:lnTo>
                  <a:lnTo>
                    <a:pt x="5215306" y="176593"/>
                  </a:lnTo>
                  <a:lnTo>
                    <a:pt x="5214848" y="192913"/>
                  </a:lnTo>
                  <a:lnTo>
                    <a:pt x="5213591" y="197078"/>
                  </a:lnTo>
                  <a:lnTo>
                    <a:pt x="5213591" y="241173"/>
                  </a:lnTo>
                  <a:lnTo>
                    <a:pt x="5213591" y="320040"/>
                  </a:lnTo>
                  <a:lnTo>
                    <a:pt x="5208448" y="342658"/>
                  </a:lnTo>
                  <a:lnTo>
                    <a:pt x="5194732" y="361188"/>
                  </a:lnTo>
                  <a:lnTo>
                    <a:pt x="5175021" y="373735"/>
                  </a:lnTo>
                  <a:lnTo>
                    <a:pt x="5151869" y="378333"/>
                  </a:lnTo>
                  <a:lnTo>
                    <a:pt x="5131346" y="374548"/>
                  </a:lnTo>
                  <a:lnTo>
                    <a:pt x="5117935" y="363842"/>
                  </a:lnTo>
                  <a:lnTo>
                    <a:pt x="5110645" y="347230"/>
                  </a:lnTo>
                  <a:lnTo>
                    <a:pt x="5108435" y="325755"/>
                  </a:lnTo>
                  <a:lnTo>
                    <a:pt x="5109934" y="308203"/>
                  </a:lnTo>
                  <a:lnTo>
                    <a:pt x="5151145" y="268185"/>
                  </a:lnTo>
                  <a:lnTo>
                    <a:pt x="5173802" y="260896"/>
                  </a:lnTo>
                  <a:lnTo>
                    <a:pt x="5195925" y="252755"/>
                  </a:lnTo>
                  <a:lnTo>
                    <a:pt x="5213591" y="241173"/>
                  </a:lnTo>
                  <a:lnTo>
                    <a:pt x="5213591" y="197078"/>
                  </a:lnTo>
                  <a:lnTo>
                    <a:pt x="5211165" y="205105"/>
                  </a:lnTo>
                  <a:lnTo>
                    <a:pt x="5200840" y="214617"/>
                  </a:lnTo>
                  <a:lnTo>
                    <a:pt x="5180444" y="222885"/>
                  </a:lnTo>
                  <a:lnTo>
                    <a:pt x="5115865" y="242316"/>
                  </a:lnTo>
                  <a:lnTo>
                    <a:pt x="5090211" y="254495"/>
                  </a:lnTo>
                  <a:lnTo>
                    <a:pt x="5072215" y="272821"/>
                  </a:lnTo>
                  <a:lnTo>
                    <a:pt x="5061623" y="297053"/>
                  </a:lnTo>
                  <a:lnTo>
                    <a:pt x="5058143" y="326898"/>
                  </a:lnTo>
                  <a:lnTo>
                    <a:pt x="5063147" y="363982"/>
                  </a:lnTo>
                  <a:lnTo>
                    <a:pt x="5078438" y="392049"/>
                  </a:lnTo>
                  <a:lnTo>
                    <a:pt x="5104435" y="409841"/>
                  </a:lnTo>
                  <a:lnTo>
                    <a:pt x="5141582" y="416052"/>
                  </a:lnTo>
                  <a:lnTo>
                    <a:pt x="5163236" y="413042"/>
                  </a:lnTo>
                  <a:lnTo>
                    <a:pt x="5183594" y="404342"/>
                  </a:lnTo>
                  <a:lnTo>
                    <a:pt x="5201374" y="390499"/>
                  </a:lnTo>
                  <a:lnTo>
                    <a:pt x="5210556" y="378333"/>
                  </a:lnTo>
                  <a:lnTo>
                    <a:pt x="5215306" y="372046"/>
                  </a:lnTo>
                  <a:lnTo>
                    <a:pt x="5216449" y="372046"/>
                  </a:lnTo>
                  <a:lnTo>
                    <a:pt x="5221465" y="394843"/>
                  </a:lnTo>
                  <a:lnTo>
                    <a:pt x="5232171" y="406552"/>
                  </a:lnTo>
                  <a:lnTo>
                    <a:pt x="5245862" y="410870"/>
                  </a:lnTo>
                  <a:lnTo>
                    <a:pt x="5259883" y="411480"/>
                  </a:lnTo>
                  <a:lnTo>
                    <a:pt x="5268760" y="411124"/>
                  </a:lnTo>
                  <a:lnTo>
                    <a:pt x="5276888" y="410273"/>
                  </a:lnTo>
                  <a:lnTo>
                    <a:pt x="5283517" y="409321"/>
                  </a:lnTo>
                  <a:lnTo>
                    <a:pt x="5287886" y="408622"/>
                  </a:lnTo>
                  <a:lnTo>
                    <a:pt x="5287886" y="377190"/>
                  </a:lnTo>
                  <a:lnTo>
                    <a:pt x="5287886" y="374332"/>
                  </a:lnTo>
                  <a:close/>
                </a:path>
                <a:path w="12978130" h="3256915">
                  <a:moveTo>
                    <a:pt x="5323319" y="1005840"/>
                  </a:moveTo>
                  <a:lnTo>
                    <a:pt x="5316766" y="968248"/>
                  </a:lnTo>
                  <a:lnTo>
                    <a:pt x="5275580" y="929500"/>
                  </a:lnTo>
                  <a:lnTo>
                    <a:pt x="5220754" y="910971"/>
                  </a:lnTo>
                  <a:lnTo>
                    <a:pt x="5196586" y="901052"/>
                  </a:lnTo>
                  <a:lnTo>
                    <a:pt x="5179492" y="886523"/>
                  </a:lnTo>
                  <a:lnTo>
                    <a:pt x="5173015" y="864108"/>
                  </a:lnTo>
                  <a:lnTo>
                    <a:pt x="5178615" y="838708"/>
                  </a:lnTo>
                  <a:lnTo>
                    <a:pt x="5192090" y="824611"/>
                  </a:lnTo>
                  <a:lnTo>
                    <a:pt x="5208460" y="818540"/>
                  </a:lnTo>
                  <a:lnTo>
                    <a:pt x="5222735" y="817245"/>
                  </a:lnTo>
                  <a:lnTo>
                    <a:pt x="5244490" y="821156"/>
                  </a:lnTo>
                  <a:lnTo>
                    <a:pt x="5258384" y="832675"/>
                  </a:lnTo>
                  <a:lnTo>
                    <a:pt x="5265725" y="851484"/>
                  </a:lnTo>
                  <a:lnTo>
                    <a:pt x="5267884" y="877252"/>
                  </a:lnTo>
                  <a:lnTo>
                    <a:pt x="5315890" y="877252"/>
                  </a:lnTo>
                  <a:lnTo>
                    <a:pt x="5303571" y="817245"/>
                  </a:lnTo>
                  <a:lnTo>
                    <a:pt x="5274907" y="789736"/>
                  </a:lnTo>
                  <a:lnTo>
                    <a:pt x="5222735" y="779526"/>
                  </a:lnTo>
                  <a:lnTo>
                    <a:pt x="5185041" y="784707"/>
                  </a:lnTo>
                  <a:lnTo>
                    <a:pt x="5153939" y="800392"/>
                  </a:lnTo>
                  <a:lnTo>
                    <a:pt x="5132806" y="826782"/>
                  </a:lnTo>
                  <a:lnTo>
                    <a:pt x="5125009" y="864108"/>
                  </a:lnTo>
                  <a:lnTo>
                    <a:pt x="5131574" y="902436"/>
                  </a:lnTo>
                  <a:lnTo>
                    <a:pt x="5148796" y="926401"/>
                  </a:lnTo>
                  <a:lnTo>
                    <a:pt x="5172989" y="940943"/>
                  </a:lnTo>
                  <a:lnTo>
                    <a:pt x="5200447" y="950976"/>
                  </a:lnTo>
                  <a:lnTo>
                    <a:pt x="5227574" y="959993"/>
                  </a:lnTo>
                  <a:lnTo>
                    <a:pt x="5251589" y="971194"/>
                  </a:lnTo>
                  <a:lnTo>
                    <a:pt x="5268760" y="987869"/>
                  </a:lnTo>
                  <a:lnTo>
                    <a:pt x="5275313" y="1013269"/>
                  </a:lnTo>
                  <a:lnTo>
                    <a:pt x="5269535" y="1039545"/>
                  </a:lnTo>
                  <a:lnTo>
                    <a:pt x="5255666" y="1054989"/>
                  </a:lnTo>
                  <a:lnTo>
                    <a:pt x="5238902" y="1062304"/>
                  </a:lnTo>
                  <a:lnTo>
                    <a:pt x="5224450" y="1064133"/>
                  </a:lnTo>
                  <a:lnTo>
                    <a:pt x="5195506" y="1058291"/>
                  </a:lnTo>
                  <a:lnTo>
                    <a:pt x="5178082" y="1042631"/>
                  </a:lnTo>
                  <a:lnTo>
                    <a:pt x="5169560" y="1020013"/>
                  </a:lnTo>
                  <a:lnTo>
                    <a:pt x="5167300" y="993267"/>
                  </a:lnTo>
                  <a:lnTo>
                    <a:pt x="5119294" y="993267"/>
                  </a:lnTo>
                  <a:lnTo>
                    <a:pt x="5121097" y="1023493"/>
                  </a:lnTo>
                  <a:lnTo>
                    <a:pt x="5132870" y="1059357"/>
                  </a:lnTo>
                  <a:lnTo>
                    <a:pt x="5164137" y="1089317"/>
                  </a:lnTo>
                  <a:lnTo>
                    <a:pt x="5224450" y="1101852"/>
                  </a:lnTo>
                  <a:lnTo>
                    <a:pt x="5264010" y="1095857"/>
                  </a:lnTo>
                  <a:lnTo>
                    <a:pt x="5295316" y="1077849"/>
                  </a:lnTo>
                  <a:lnTo>
                    <a:pt x="5304726" y="1064133"/>
                  </a:lnTo>
                  <a:lnTo>
                    <a:pt x="5315902" y="1047851"/>
                  </a:lnTo>
                  <a:lnTo>
                    <a:pt x="5323319" y="1005840"/>
                  </a:lnTo>
                  <a:close/>
                </a:path>
                <a:path w="12978130" h="3256915">
                  <a:moveTo>
                    <a:pt x="5377599" y="0"/>
                  </a:moveTo>
                  <a:lnTo>
                    <a:pt x="5329593" y="0"/>
                  </a:lnTo>
                  <a:lnTo>
                    <a:pt x="5329593" y="408051"/>
                  </a:lnTo>
                  <a:lnTo>
                    <a:pt x="5377599" y="408051"/>
                  </a:lnTo>
                  <a:lnTo>
                    <a:pt x="5377599" y="0"/>
                  </a:lnTo>
                  <a:close/>
                </a:path>
                <a:path w="12978130" h="3256915">
                  <a:moveTo>
                    <a:pt x="5419903" y="787527"/>
                  </a:moveTo>
                  <a:lnTo>
                    <a:pt x="5371897" y="787527"/>
                  </a:lnTo>
                  <a:lnTo>
                    <a:pt x="5371897" y="1093851"/>
                  </a:lnTo>
                  <a:lnTo>
                    <a:pt x="5419903" y="1093851"/>
                  </a:lnTo>
                  <a:lnTo>
                    <a:pt x="5419903" y="787527"/>
                  </a:lnTo>
                  <a:close/>
                </a:path>
                <a:path w="12978130" h="3256915">
                  <a:moveTo>
                    <a:pt x="5419903" y="685800"/>
                  </a:moveTo>
                  <a:lnTo>
                    <a:pt x="5371897" y="685800"/>
                  </a:lnTo>
                  <a:lnTo>
                    <a:pt x="5371897" y="740664"/>
                  </a:lnTo>
                  <a:lnTo>
                    <a:pt x="5419903" y="740664"/>
                  </a:lnTo>
                  <a:lnTo>
                    <a:pt x="5419903" y="685800"/>
                  </a:lnTo>
                  <a:close/>
                </a:path>
                <a:path w="12978130" h="3256915">
                  <a:moveTo>
                    <a:pt x="5494185" y="0"/>
                  </a:moveTo>
                  <a:lnTo>
                    <a:pt x="5446179" y="0"/>
                  </a:lnTo>
                  <a:lnTo>
                    <a:pt x="5446179" y="408051"/>
                  </a:lnTo>
                  <a:lnTo>
                    <a:pt x="5494185" y="408051"/>
                  </a:lnTo>
                  <a:lnTo>
                    <a:pt x="5494185" y="0"/>
                  </a:lnTo>
                  <a:close/>
                </a:path>
                <a:path w="12978130" h="3256915">
                  <a:moveTo>
                    <a:pt x="5687365" y="876681"/>
                  </a:moveTo>
                  <a:lnTo>
                    <a:pt x="5686107" y="846074"/>
                  </a:lnTo>
                  <a:lnTo>
                    <a:pt x="5679033" y="820674"/>
                  </a:lnTo>
                  <a:lnTo>
                    <a:pt x="5677293" y="814387"/>
                  </a:lnTo>
                  <a:lnTo>
                    <a:pt x="5653367" y="789571"/>
                  </a:lnTo>
                  <a:lnTo>
                    <a:pt x="5606783" y="779526"/>
                  </a:lnTo>
                  <a:lnTo>
                    <a:pt x="5584482" y="782472"/>
                  </a:lnTo>
                  <a:lnTo>
                    <a:pt x="5563425" y="791032"/>
                  </a:lnTo>
                  <a:lnTo>
                    <a:pt x="5545467" y="804849"/>
                  </a:lnTo>
                  <a:lnTo>
                    <a:pt x="5532488" y="823531"/>
                  </a:lnTo>
                  <a:lnTo>
                    <a:pt x="5531345" y="823531"/>
                  </a:lnTo>
                  <a:lnTo>
                    <a:pt x="5531345" y="787527"/>
                  </a:lnTo>
                  <a:lnTo>
                    <a:pt x="5485625" y="787527"/>
                  </a:lnTo>
                  <a:lnTo>
                    <a:pt x="5485625" y="1093851"/>
                  </a:lnTo>
                  <a:lnTo>
                    <a:pt x="5533631" y="1093851"/>
                  </a:lnTo>
                  <a:lnTo>
                    <a:pt x="5533631" y="882396"/>
                  </a:lnTo>
                  <a:lnTo>
                    <a:pt x="5539473" y="854189"/>
                  </a:lnTo>
                  <a:lnTo>
                    <a:pt x="5554281" y="835037"/>
                  </a:lnTo>
                  <a:lnTo>
                    <a:pt x="5573890" y="824141"/>
                  </a:lnTo>
                  <a:lnTo>
                    <a:pt x="5577408" y="823531"/>
                  </a:lnTo>
                  <a:lnTo>
                    <a:pt x="5594210" y="820674"/>
                  </a:lnTo>
                  <a:lnTo>
                    <a:pt x="5619585" y="827024"/>
                  </a:lnTo>
                  <a:lnTo>
                    <a:pt x="5633072" y="842759"/>
                  </a:lnTo>
                  <a:lnTo>
                    <a:pt x="5638406" y="862876"/>
                  </a:lnTo>
                  <a:lnTo>
                    <a:pt x="5639359" y="882396"/>
                  </a:lnTo>
                  <a:lnTo>
                    <a:pt x="5639359" y="1093851"/>
                  </a:lnTo>
                  <a:lnTo>
                    <a:pt x="5687365" y="1093851"/>
                  </a:lnTo>
                  <a:lnTo>
                    <a:pt x="5687365" y="876681"/>
                  </a:lnTo>
                  <a:close/>
                </a:path>
                <a:path w="12978130" h="3256915">
                  <a:moveTo>
                    <a:pt x="5761075" y="241173"/>
                  </a:moveTo>
                  <a:lnTo>
                    <a:pt x="5760339" y="222885"/>
                  </a:lnTo>
                  <a:lnTo>
                    <a:pt x="5759437" y="200380"/>
                  </a:lnTo>
                  <a:lnTo>
                    <a:pt x="5752058" y="160642"/>
                  </a:lnTo>
                  <a:lnTo>
                    <a:pt x="5737695" y="131445"/>
                  </a:lnTo>
                  <a:lnTo>
                    <a:pt x="5735282" y="126542"/>
                  </a:lnTo>
                  <a:lnTo>
                    <a:pt x="5710783" y="106997"/>
                  </a:lnTo>
                  <a:lnTo>
                    <a:pt x="5710783" y="206311"/>
                  </a:lnTo>
                  <a:lnTo>
                    <a:pt x="5710783" y="222885"/>
                  </a:lnTo>
                  <a:lnTo>
                    <a:pt x="5601627" y="222885"/>
                  </a:lnTo>
                  <a:lnTo>
                    <a:pt x="5601627" y="211455"/>
                  </a:lnTo>
                  <a:lnTo>
                    <a:pt x="5603303" y="191249"/>
                  </a:lnTo>
                  <a:lnTo>
                    <a:pt x="5610771" y="164592"/>
                  </a:lnTo>
                  <a:lnTo>
                    <a:pt x="5627675" y="141376"/>
                  </a:lnTo>
                  <a:lnTo>
                    <a:pt x="5657634" y="131445"/>
                  </a:lnTo>
                  <a:lnTo>
                    <a:pt x="5684024" y="138328"/>
                  </a:lnTo>
                  <a:lnTo>
                    <a:pt x="5700280" y="156019"/>
                  </a:lnTo>
                  <a:lnTo>
                    <a:pt x="5708510" y="180149"/>
                  </a:lnTo>
                  <a:lnTo>
                    <a:pt x="5710783" y="206311"/>
                  </a:lnTo>
                  <a:lnTo>
                    <a:pt x="5710783" y="106997"/>
                  </a:lnTo>
                  <a:lnTo>
                    <a:pt x="5705411" y="102704"/>
                  </a:lnTo>
                  <a:lnTo>
                    <a:pt x="5658777" y="93726"/>
                  </a:lnTo>
                  <a:lnTo>
                    <a:pt x="5611215" y="103606"/>
                  </a:lnTo>
                  <a:lnTo>
                    <a:pt x="5579618" y="129971"/>
                  </a:lnTo>
                  <a:lnTo>
                    <a:pt x="5560885" y="167919"/>
                  </a:lnTo>
                  <a:lnTo>
                    <a:pt x="5551919" y="212534"/>
                  </a:lnTo>
                  <a:lnTo>
                    <a:pt x="5549620" y="258889"/>
                  </a:lnTo>
                  <a:lnTo>
                    <a:pt x="5553430" y="315836"/>
                  </a:lnTo>
                  <a:lnTo>
                    <a:pt x="5565318" y="359892"/>
                  </a:lnTo>
                  <a:lnTo>
                    <a:pt x="5585917" y="391185"/>
                  </a:lnTo>
                  <a:lnTo>
                    <a:pt x="5615902" y="409867"/>
                  </a:lnTo>
                  <a:lnTo>
                    <a:pt x="5655919" y="416052"/>
                  </a:lnTo>
                  <a:lnTo>
                    <a:pt x="5707443" y="403669"/>
                  </a:lnTo>
                  <a:lnTo>
                    <a:pt x="5734253" y="378333"/>
                  </a:lnTo>
                  <a:lnTo>
                    <a:pt x="5738863" y="373976"/>
                  </a:lnTo>
                  <a:lnTo>
                    <a:pt x="5754535" y="338175"/>
                  </a:lnTo>
                  <a:lnTo>
                    <a:pt x="5758789" y="307467"/>
                  </a:lnTo>
                  <a:lnTo>
                    <a:pt x="5710783" y="307467"/>
                  </a:lnTo>
                  <a:lnTo>
                    <a:pt x="5709094" y="328434"/>
                  </a:lnTo>
                  <a:lnTo>
                    <a:pt x="5701931" y="351688"/>
                  </a:lnTo>
                  <a:lnTo>
                    <a:pt x="5686196" y="370560"/>
                  </a:lnTo>
                  <a:lnTo>
                    <a:pt x="5658777" y="378333"/>
                  </a:lnTo>
                  <a:lnTo>
                    <a:pt x="5624754" y="366610"/>
                  </a:lnTo>
                  <a:lnTo>
                    <a:pt x="5607278" y="337261"/>
                  </a:lnTo>
                  <a:lnTo>
                    <a:pt x="5600839" y="299021"/>
                  </a:lnTo>
                  <a:lnTo>
                    <a:pt x="5599912" y="260604"/>
                  </a:lnTo>
                  <a:lnTo>
                    <a:pt x="5761075" y="260604"/>
                  </a:lnTo>
                  <a:lnTo>
                    <a:pt x="5761075" y="241173"/>
                  </a:lnTo>
                  <a:close/>
                </a:path>
                <a:path w="12978130" h="3256915">
                  <a:moveTo>
                    <a:pt x="5830519" y="1371600"/>
                  </a:moveTo>
                  <a:lnTo>
                    <a:pt x="5780227" y="1371600"/>
                  </a:lnTo>
                  <a:lnTo>
                    <a:pt x="5717933" y="1705356"/>
                  </a:lnTo>
                  <a:lnTo>
                    <a:pt x="5716790" y="1705356"/>
                  </a:lnTo>
                  <a:lnTo>
                    <a:pt x="5672506" y="1449324"/>
                  </a:lnTo>
                  <a:lnTo>
                    <a:pt x="5659069" y="1371600"/>
                  </a:lnTo>
                  <a:lnTo>
                    <a:pt x="5598490" y="1371600"/>
                  </a:lnTo>
                  <a:lnTo>
                    <a:pt x="5540768" y="1705356"/>
                  </a:lnTo>
                  <a:lnTo>
                    <a:pt x="5539625" y="1705356"/>
                  </a:lnTo>
                  <a:lnTo>
                    <a:pt x="5477332" y="1371600"/>
                  </a:lnTo>
                  <a:lnTo>
                    <a:pt x="5427040" y="1371600"/>
                  </a:lnTo>
                  <a:lnTo>
                    <a:pt x="5508193" y="1779651"/>
                  </a:lnTo>
                  <a:lnTo>
                    <a:pt x="5569343" y="1779651"/>
                  </a:lnTo>
                  <a:lnTo>
                    <a:pt x="5582577" y="1705356"/>
                  </a:lnTo>
                  <a:lnTo>
                    <a:pt x="5628208" y="1449324"/>
                  </a:lnTo>
                  <a:lnTo>
                    <a:pt x="5629351" y="1449324"/>
                  </a:lnTo>
                  <a:lnTo>
                    <a:pt x="5685358" y="1779651"/>
                  </a:lnTo>
                  <a:lnTo>
                    <a:pt x="5746508" y="1779651"/>
                  </a:lnTo>
                  <a:lnTo>
                    <a:pt x="5761799" y="1705356"/>
                  </a:lnTo>
                  <a:lnTo>
                    <a:pt x="5830519" y="1371600"/>
                  </a:lnTo>
                  <a:close/>
                </a:path>
                <a:path w="12978130" h="3256915">
                  <a:moveTo>
                    <a:pt x="5941390" y="2844927"/>
                  </a:moveTo>
                  <a:lnTo>
                    <a:pt x="5896241" y="2844927"/>
                  </a:lnTo>
                  <a:lnTo>
                    <a:pt x="5896241" y="2998089"/>
                  </a:lnTo>
                  <a:lnTo>
                    <a:pt x="5893905" y="3042120"/>
                  </a:lnTo>
                  <a:lnTo>
                    <a:pt x="5884811" y="3077680"/>
                  </a:lnTo>
                  <a:lnTo>
                    <a:pt x="5865863" y="3101441"/>
                  </a:lnTo>
                  <a:lnTo>
                    <a:pt x="5833948" y="3110103"/>
                  </a:lnTo>
                  <a:lnTo>
                    <a:pt x="5805030" y="3099600"/>
                  </a:lnTo>
                  <a:lnTo>
                    <a:pt x="5788228" y="3072752"/>
                  </a:lnTo>
                  <a:lnTo>
                    <a:pt x="5780417" y="3036570"/>
                  </a:lnTo>
                  <a:lnTo>
                    <a:pt x="5778512" y="2998089"/>
                  </a:lnTo>
                  <a:lnTo>
                    <a:pt x="5781078" y="2948482"/>
                  </a:lnTo>
                  <a:lnTo>
                    <a:pt x="5790019" y="2910649"/>
                  </a:lnTo>
                  <a:lnTo>
                    <a:pt x="5807202" y="2886545"/>
                  </a:lnTo>
                  <a:lnTo>
                    <a:pt x="5834519" y="2878074"/>
                  </a:lnTo>
                  <a:lnTo>
                    <a:pt x="5866104" y="2888475"/>
                  </a:lnTo>
                  <a:lnTo>
                    <a:pt x="5884888" y="2915793"/>
                  </a:lnTo>
                  <a:lnTo>
                    <a:pt x="5893905" y="2954261"/>
                  </a:lnTo>
                  <a:lnTo>
                    <a:pt x="5896241" y="2998089"/>
                  </a:lnTo>
                  <a:lnTo>
                    <a:pt x="5896241" y="2844927"/>
                  </a:lnTo>
                  <a:lnTo>
                    <a:pt x="5895670" y="2844927"/>
                  </a:lnTo>
                  <a:lnTo>
                    <a:pt x="5895670" y="2883789"/>
                  </a:lnTo>
                  <a:lnTo>
                    <a:pt x="5894527" y="2883789"/>
                  </a:lnTo>
                  <a:lnTo>
                    <a:pt x="5871667" y="2851150"/>
                  </a:lnTo>
                  <a:lnTo>
                    <a:pt x="5828233" y="2836926"/>
                  </a:lnTo>
                  <a:lnTo>
                    <a:pt x="5787987" y="2845739"/>
                  </a:lnTo>
                  <a:lnTo>
                    <a:pt x="5759450" y="2869793"/>
                  </a:lnTo>
                  <a:lnTo>
                    <a:pt x="5741035" y="2905569"/>
                  </a:lnTo>
                  <a:lnTo>
                    <a:pt x="5731154" y="2949511"/>
                  </a:lnTo>
                  <a:lnTo>
                    <a:pt x="5728220" y="2998089"/>
                  </a:lnTo>
                  <a:lnTo>
                    <a:pt x="5729529" y="3029610"/>
                  </a:lnTo>
                  <a:lnTo>
                    <a:pt x="5735942" y="3069539"/>
                  </a:lnTo>
                  <a:lnTo>
                    <a:pt x="5751182" y="3109023"/>
                  </a:lnTo>
                  <a:lnTo>
                    <a:pt x="5778982" y="3139224"/>
                  </a:lnTo>
                  <a:lnTo>
                    <a:pt x="5823089" y="3151251"/>
                  </a:lnTo>
                  <a:lnTo>
                    <a:pt x="5845149" y="3148444"/>
                  </a:lnTo>
                  <a:lnTo>
                    <a:pt x="5864949" y="3140329"/>
                  </a:lnTo>
                  <a:lnTo>
                    <a:pt x="5881116" y="3127387"/>
                  </a:lnTo>
                  <a:lnTo>
                    <a:pt x="5892241" y="3110103"/>
                  </a:lnTo>
                  <a:lnTo>
                    <a:pt x="5893384" y="3110103"/>
                  </a:lnTo>
                  <a:lnTo>
                    <a:pt x="5893346" y="3151251"/>
                  </a:lnTo>
                  <a:lnTo>
                    <a:pt x="5886805" y="3192335"/>
                  </a:lnTo>
                  <a:lnTo>
                    <a:pt x="5833948" y="3218688"/>
                  </a:lnTo>
                  <a:lnTo>
                    <a:pt x="5815977" y="3216554"/>
                  </a:lnTo>
                  <a:lnTo>
                    <a:pt x="5800801" y="3209760"/>
                  </a:lnTo>
                  <a:lnTo>
                    <a:pt x="5789904" y="3197720"/>
                  </a:lnTo>
                  <a:lnTo>
                    <a:pt x="5784799" y="3179826"/>
                  </a:lnTo>
                  <a:lnTo>
                    <a:pt x="5736793" y="3179826"/>
                  </a:lnTo>
                  <a:lnTo>
                    <a:pt x="5752985" y="3224098"/>
                  </a:lnTo>
                  <a:lnTo>
                    <a:pt x="5782792" y="3246844"/>
                  </a:lnTo>
                  <a:lnTo>
                    <a:pt x="5814746" y="3255213"/>
                  </a:lnTo>
                  <a:lnTo>
                    <a:pt x="5837377" y="3256407"/>
                  </a:lnTo>
                  <a:lnTo>
                    <a:pt x="5879427" y="3249803"/>
                  </a:lnTo>
                  <a:lnTo>
                    <a:pt x="5912320" y="3228403"/>
                  </a:lnTo>
                  <a:lnTo>
                    <a:pt x="5917717" y="3218688"/>
                  </a:lnTo>
                  <a:lnTo>
                    <a:pt x="5933732" y="3189871"/>
                  </a:lnTo>
                  <a:lnTo>
                    <a:pt x="5941390" y="3131820"/>
                  </a:lnTo>
                  <a:lnTo>
                    <a:pt x="5941390" y="2883789"/>
                  </a:lnTo>
                  <a:lnTo>
                    <a:pt x="5941390" y="2844927"/>
                  </a:lnTo>
                  <a:close/>
                </a:path>
                <a:path w="12978130" h="3256915">
                  <a:moveTo>
                    <a:pt x="5943092" y="1361884"/>
                  </a:moveTo>
                  <a:lnTo>
                    <a:pt x="5898515" y="1361884"/>
                  </a:lnTo>
                  <a:lnTo>
                    <a:pt x="5898515" y="1419606"/>
                  </a:lnTo>
                  <a:lnTo>
                    <a:pt x="5943092" y="1419606"/>
                  </a:lnTo>
                  <a:lnTo>
                    <a:pt x="5943092" y="1361884"/>
                  </a:lnTo>
                  <a:close/>
                </a:path>
                <a:path w="12978130" h="3256915">
                  <a:moveTo>
                    <a:pt x="5951969" y="685800"/>
                  </a:moveTo>
                  <a:lnTo>
                    <a:pt x="5906821" y="685800"/>
                  </a:lnTo>
                  <a:lnTo>
                    <a:pt x="5906821" y="940689"/>
                  </a:lnTo>
                  <a:lnTo>
                    <a:pt x="5904573" y="989101"/>
                  </a:lnTo>
                  <a:lnTo>
                    <a:pt x="5895670" y="1027061"/>
                  </a:lnTo>
                  <a:lnTo>
                    <a:pt x="5876925" y="1051839"/>
                  </a:lnTo>
                  <a:lnTo>
                    <a:pt x="5845099" y="1060704"/>
                  </a:lnTo>
                  <a:lnTo>
                    <a:pt x="5817781" y="1052245"/>
                  </a:lnTo>
                  <a:lnTo>
                    <a:pt x="5800598" y="1028128"/>
                  </a:lnTo>
                  <a:lnTo>
                    <a:pt x="5791657" y="990307"/>
                  </a:lnTo>
                  <a:lnTo>
                    <a:pt x="5789092" y="940689"/>
                  </a:lnTo>
                  <a:lnTo>
                    <a:pt x="5791657" y="891082"/>
                  </a:lnTo>
                  <a:lnTo>
                    <a:pt x="5800598" y="853249"/>
                  </a:lnTo>
                  <a:lnTo>
                    <a:pt x="5817781" y="829144"/>
                  </a:lnTo>
                  <a:lnTo>
                    <a:pt x="5845099" y="820674"/>
                  </a:lnTo>
                  <a:lnTo>
                    <a:pt x="5876683" y="831075"/>
                  </a:lnTo>
                  <a:lnTo>
                    <a:pt x="5895467" y="858393"/>
                  </a:lnTo>
                  <a:lnTo>
                    <a:pt x="5904484" y="896861"/>
                  </a:lnTo>
                  <a:lnTo>
                    <a:pt x="5906821" y="940689"/>
                  </a:lnTo>
                  <a:lnTo>
                    <a:pt x="5906821" y="685800"/>
                  </a:lnTo>
                  <a:lnTo>
                    <a:pt x="5903963" y="685800"/>
                  </a:lnTo>
                  <a:lnTo>
                    <a:pt x="5903963" y="822388"/>
                  </a:lnTo>
                  <a:lnTo>
                    <a:pt x="5902820" y="822388"/>
                  </a:lnTo>
                  <a:lnTo>
                    <a:pt x="5875312" y="790892"/>
                  </a:lnTo>
                  <a:lnTo>
                    <a:pt x="5835383" y="779526"/>
                  </a:lnTo>
                  <a:lnTo>
                    <a:pt x="5791974" y="790143"/>
                  </a:lnTo>
                  <a:lnTo>
                    <a:pt x="5763857" y="817829"/>
                  </a:lnTo>
                  <a:lnTo>
                    <a:pt x="5747778" y="856310"/>
                  </a:lnTo>
                  <a:lnTo>
                    <a:pt x="5740501" y="899350"/>
                  </a:lnTo>
                  <a:lnTo>
                    <a:pt x="5738800" y="940689"/>
                  </a:lnTo>
                  <a:lnTo>
                    <a:pt x="5742229" y="994321"/>
                  </a:lnTo>
                  <a:lnTo>
                    <a:pt x="5753100" y="1038898"/>
                  </a:lnTo>
                  <a:lnTo>
                    <a:pt x="5772251" y="1072781"/>
                  </a:lnTo>
                  <a:lnTo>
                    <a:pt x="5800534" y="1094308"/>
                  </a:lnTo>
                  <a:lnTo>
                    <a:pt x="5838812" y="1101852"/>
                  </a:lnTo>
                  <a:lnTo>
                    <a:pt x="5862269" y="1097927"/>
                  </a:lnTo>
                  <a:lnTo>
                    <a:pt x="5882030" y="1087564"/>
                  </a:lnTo>
                  <a:lnTo>
                    <a:pt x="5896749" y="1072921"/>
                  </a:lnTo>
                  <a:lnTo>
                    <a:pt x="5902833" y="1060704"/>
                  </a:lnTo>
                  <a:lnTo>
                    <a:pt x="5905106" y="1056132"/>
                  </a:lnTo>
                  <a:lnTo>
                    <a:pt x="5906249" y="1056132"/>
                  </a:lnTo>
                  <a:lnTo>
                    <a:pt x="5906249" y="1093851"/>
                  </a:lnTo>
                  <a:lnTo>
                    <a:pt x="5951969" y="1093851"/>
                  </a:lnTo>
                  <a:lnTo>
                    <a:pt x="5951969" y="1056132"/>
                  </a:lnTo>
                  <a:lnTo>
                    <a:pt x="5951969" y="822388"/>
                  </a:lnTo>
                  <a:lnTo>
                    <a:pt x="5951969" y="685800"/>
                  </a:lnTo>
                  <a:close/>
                </a:path>
                <a:path w="12978130" h="3256915">
                  <a:moveTo>
                    <a:pt x="5997676" y="2465451"/>
                  </a:moveTo>
                  <a:lnTo>
                    <a:pt x="5978385" y="2429446"/>
                  </a:lnTo>
                  <a:lnTo>
                    <a:pt x="5972530" y="2331720"/>
                  </a:lnTo>
                  <a:lnTo>
                    <a:pt x="5967615" y="2306955"/>
                  </a:lnTo>
                  <a:lnTo>
                    <a:pt x="5956312" y="2286152"/>
                  </a:lnTo>
                  <a:lnTo>
                    <a:pt x="5953468" y="2283714"/>
                  </a:lnTo>
                  <a:lnTo>
                    <a:pt x="5938698" y="2271128"/>
                  </a:lnTo>
                  <a:lnTo>
                    <a:pt x="5914809" y="2263711"/>
                  </a:lnTo>
                  <a:lnTo>
                    <a:pt x="5914809" y="2262568"/>
                  </a:lnTo>
                  <a:lnTo>
                    <a:pt x="5948934" y="2242566"/>
                  </a:lnTo>
                  <a:lnTo>
                    <a:pt x="5974524" y="2192578"/>
                  </a:lnTo>
                  <a:lnTo>
                    <a:pt x="5977674" y="2159698"/>
                  </a:lnTo>
                  <a:lnTo>
                    <a:pt x="5970422" y="2116480"/>
                  </a:lnTo>
                  <a:lnTo>
                    <a:pt x="5958814" y="2098548"/>
                  </a:lnTo>
                  <a:lnTo>
                    <a:pt x="5949607" y="2084336"/>
                  </a:lnTo>
                  <a:lnTo>
                    <a:pt x="5925096" y="2069439"/>
                  </a:lnTo>
                  <a:lnTo>
                    <a:pt x="5925096" y="2163699"/>
                  </a:lnTo>
                  <a:lnTo>
                    <a:pt x="5916155" y="2209546"/>
                  </a:lnTo>
                  <a:lnTo>
                    <a:pt x="5894235" y="2232926"/>
                  </a:lnTo>
                  <a:lnTo>
                    <a:pt x="5866752" y="2241423"/>
                  </a:lnTo>
                  <a:lnTo>
                    <a:pt x="5841085" y="2242566"/>
                  </a:lnTo>
                  <a:lnTo>
                    <a:pt x="5791365" y="2242566"/>
                  </a:lnTo>
                  <a:lnTo>
                    <a:pt x="5791365" y="2098548"/>
                  </a:lnTo>
                  <a:lnTo>
                    <a:pt x="5851372" y="2098548"/>
                  </a:lnTo>
                  <a:lnTo>
                    <a:pt x="5882906" y="2103031"/>
                  </a:lnTo>
                  <a:lnTo>
                    <a:pt x="5906020" y="2115909"/>
                  </a:lnTo>
                  <a:lnTo>
                    <a:pt x="5920244" y="2136406"/>
                  </a:lnTo>
                  <a:lnTo>
                    <a:pt x="5925096" y="2163699"/>
                  </a:lnTo>
                  <a:lnTo>
                    <a:pt x="5925096" y="2069439"/>
                  </a:lnTo>
                  <a:lnTo>
                    <a:pt x="5916676" y="2064308"/>
                  </a:lnTo>
                  <a:lnTo>
                    <a:pt x="5873089" y="2057400"/>
                  </a:lnTo>
                  <a:lnTo>
                    <a:pt x="5741073" y="2057400"/>
                  </a:lnTo>
                  <a:lnTo>
                    <a:pt x="5741073" y="2465451"/>
                  </a:lnTo>
                  <a:lnTo>
                    <a:pt x="5791365" y="2465451"/>
                  </a:lnTo>
                  <a:lnTo>
                    <a:pt x="5791365" y="2283714"/>
                  </a:lnTo>
                  <a:lnTo>
                    <a:pt x="5859373" y="2283714"/>
                  </a:lnTo>
                  <a:lnTo>
                    <a:pt x="5897600" y="2292439"/>
                  </a:lnTo>
                  <a:lnTo>
                    <a:pt x="5919952" y="2343150"/>
                  </a:lnTo>
                  <a:lnTo>
                    <a:pt x="5923381" y="2406586"/>
                  </a:lnTo>
                  <a:lnTo>
                    <a:pt x="5924969" y="2422944"/>
                  </a:lnTo>
                  <a:lnTo>
                    <a:pt x="5927458" y="2440101"/>
                  </a:lnTo>
                  <a:lnTo>
                    <a:pt x="5931344" y="2455214"/>
                  </a:lnTo>
                  <a:lnTo>
                    <a:pt x="5937097" y="2465451"/>
                  </a:lnTo>
                  <a:lnTo>
                    <a:pt x="5997676" y="2465451"/>
                  </a:lnTo>
                  <a:close/>
                </a:path>
                <a:path w="12978130" h="3256915">
                  <a:moveTo>
                    <a:pt x="6035675" y="1361884"/>
                  </a:moveTo>
                  <a:lnTo>
                    <a:pt x="5991098" y="1361884"/>
                  </a:lnTo>
                  <a:lnTo>
                    <a:pt x="5991098" y="1419606"/>
                  </a:lnTo>
                  <a:lnTo>
                    <a:pt x="6035675" y="1419606"/>
                  </a:lnTo>
                  <a:lnTo>
                    <a:pt x="6035675" y="1361884"/>
                  </a:lnTo>
                  <a:close/>
                </a:path>
                <a:path w="12978130" h="3256915">
                  <a:moveTo>
                    <a:pt x="6068250" y="1473327"/>
                  </a:moveTo>
                  <a:lnTo>
                    <a:pt x="6020244" y="1473327"/>
                  </a:lnTo>
                  <a:lnTo>
                    <a:pt x="6020244" y="1684782"/>
                  </a:lnTo>
                  <a:lnTo>
                    <a:pt x="6014390" y="1712988"/>
                  </a:lnTo>
                  <a:lnTo>
                    <a:pt x="5999594" y="1732153"/>
                  </a:lnTo>
                  <a:lnTo>
                    <a:pt x="5979985" y="1743049"/>
                  </a:lnTo>
                  <a:lnTo>
                    <a:pt x="5959665" y="1746504"/>
                  </a:lnTo>
                  <a:lnTo>
                    <a:pt x="5934291" y="1740154"/>
                  </a:lnTo>
                  <a:lnTo>
                    <a:pt x="5920803" y="1724431"/>
                  </a:lnTo>
                  <a:lnTo>
                    <a:pt x="5915457" y="1704314"/>
                  </a:lnTo>
                  <a:lnTo>
                    <a:pt x="5914517" y="1684782"/>
                  </a:lnTo>
                  <a:lnTo>
                    <a:pt x="5914517" y="1473327"/>
                  </a:lnTo>
                  <a:lnTo>
                    <a:pt x="5866511" y="1473327"/>
                  </a:lnTo>
                  <a:lnTo>
                    <a:pt x="5866511" y="1690497"/>
                  </a:lnTo>
                  <a:lnTo>
                    <a:pt x="5867768" y="1721116"/>
                  </a:lnTo>
                  <a:lnTo>
                    <a:pt x="5876582" y="1752790"/>
                  </a:lnTo>
                  <a:lnTo>
                    <a:pt x="5900509" y="1777619"/>
                  </a:lnTo>
                  <a:lnTo>
                    <a:pt x="5947092" y="1787652"/>
                  </a:lnTo>
                  <a:lnTo>
                    <a:pt x="5969393" y="1784718"/>
                  </a:lnTo>
                  <a:lnTo>
                    <a:pt x="5990450" y="1776158"/>
                  </a:lnTo>
                  <a:lnTo>
                    <a:pt x="6008408" y="1762340"/>
                  </a:lnTo>
                  <a:lnTo>
                    <a:pt x="6019406" y="1746504"/>
                  </a:lnTo>
                  <a:lnTo>
                    <a:pt x="6021387" y="1743646"/>
                  </a:lnTo>
                  <a:lnTo>
                    <a:pt x="6022530" y="1743646"/>
                  </a:lnTo>
                  <a:lnTo>
                    <a:pt x="6022530" y="1779651"/>
                  </a:lnTo>
                  <a:lnTo>
                    <a:pt x="6068250" y="1779651"/>
                  </a:lnTo>
                  <a:lnTo>
                    <a:pt x="6068250" y="1743646"/>
                  </a:lnTo>
                  <a:lnTo>
                    <a:pt x="6068250" y="1473327"/>
                  </a:lnTo>
                  <a:close/>
                </a:path>
                <a:path w="12978130" h="3256915">
                  <a:moveTo>
                    <a:pt x="6205423" y="2984373"/>
                  </a:moveTo>
                  <a:lnTo>
                    <a:pt x="6204686" y="2966085"/>
                  </a:lnTo>
                  <a:lnTo>
                    <a:pt x="6203785" y="2943580"/>
                  </a:lnTo>
                  <a:lnTo>
                    <a:pt x="6196406" y="2903842"/>
                  </a:lnTo>
                  <a:lnTo>
                    <a:pt x="6182042" y="2874645"/>
                  </a:lnTo>
                  <a:lnTo>
                    <a:pt x="6179617" y="2869742"/>
                  </a:lnTo>
                  <a:lnTo>
                    <a:pt x="6155131" y="2850197"/>
                  </a:lnTo>
                  <a:lnTo>
                    <a:pt x="6155131" y="2949511"/>
                  </a:lnTo>
                  <a:lnTo>
                    <a:pt x="6155131" y="2966085"/>
                  </a:lnTo>
                  <a:lnTo>
                    <a:pt x="6045974" y="2966085"/>
                  </a:lnTo>
                  <a:lnTo>
                    <a:pt x="6045974" y="2954655"/>
                  </a:lnTo>
                  <a:lnTo>
                    <a:pt x="6047651" y="2934449"/>
                  </a:lnTo>
                  <a:lnTo>
                    <a:pt x="6055118" y="2907792"/>
                  </a:lnTo>
                  <a:lnTo>
                    <a:pt x="6072009" y="2884576"/>
                  </a:lnTo>
                  <a:lnTo>
                    <a:pt x="6101981" y="2874645"/>
                  </a:lnTo>
                  <a:lnTo>
                    <a:pt x="6128372" y="2881528"/>
                  </a:lnTo>
                  <a:lnTo>
                    <a:pt x="6144628" y="2899219"/>
                  </a:lnTo>
                  <a:lnTo>
                    <a:pt x="6152858" y="2923349"/>
                  </a:lnTo>
                  <a:lnTo>
                    <a:pt x="6155131" y="2949511"/>
                  </a:lnTo>
                  <a:lnTo>
                    <a:pt x="6155131" y="2850197"/>
                  </a:lnTo>
                  <a:lnTo>
                    <a:pt x="6149759" y="2845905"/>
                  </a:lnTo>
                  <a:lnTo>
                    <a:pt x="6103124" y="2836926"/>
                  </a:lnTo>
                  <a:lnTo>
                    <a:pt x="6055563" y="2846806"/>
                  </a:lnTo>
                  <a:lnTo>
                    <a:pt x="6023965" y="2873171"/>
                  </a:lnTo>
                  <a:lnTo>
                    <a:pt x="6005233" y="2911119"/>
                  </a:lnTo>
                  <a:lnTo>
                    <a:pt x="5996267" y="2955734"/>
                  </a:lnTo>
                  <a:lnTo>
                    <a:pt x="5993968" y="3002089"/>
                  </a:lnTo>
                  <a:lnTo>
                    <a:pt x="5997778" y="3059036"/>
                  </a:lnTo>
                  <a:lnTo>
                    <a:pt x="6009652" y="3103092"/>
                  </a:lnTo>
                  <a:lnTo>
                    <a:pt x="6030265" y="3134385"/>
                  </a:lnTo>
                  <a:lnTo>
                    <a:pt x="6060237" y="3153067"/>
                  </a:lnTo>
                  <a:lnTo>
                    <a:pt x="6100267" y="3159252"/>
                  </a:lnTo>
                  <a:lnTo>
                    <a:pt x="6151778" y="3146869"/>
                  </a:lnTo>
                  <a:lnTo>
                    <a:pt x="6178588" y="3121533"/>
                  </a:lnTo>
                  <a:lnTo>
                    <a:pt x="6183211" y="3117177"/>
                  </a:lnTo>
                  <a:lnTo>
                    <a:pt x="6198882" y="3081375"/>
                  </a:lnTo>
                  <a:lnTo>
                    <a:pt x="6203137" y="3050667"/>
                  </a:lnTo>
                  <a:lnTo>
                    <a:pt x="6155131" y="3050667"/>
                  </a:lnTo>
                  <a:lnTo>
                    <a:pt x="6153429" y="3071634"/>
                  </a:lnTo>
                  <a:lnTo>
                    <a:pt x="6146266" y="3094888"/>
                  </a:lnTo>
                  <a:lnTo>
                    <a:pt x="6130531" y="3113760"/>
                  </a:lnTo>
                  <a:lnTo>
                    <a:pt x="6103124" y="3121533"/>
                  </a:lnTo>
                  <a:lnTo>
                    <a:pt x="6069088" y="3109811"/>
                  </a:lnTo>
                  <a:lnTo>
                    <a:pt x="6051613" y="3080461"/>
                  </a:lnTo>
                  <a:lnTo>
                    <a:pt x="6045174" y="3042221"/>
                  </a:lnTo>
                  <a:lnTo>
                    <a:pt x="6044260" y="3003804"/>
                  </a:lnTo>
                  <a:lnTo>
                    <a:pt x="6205423" y="3003804"/>
                  </a:lnTo>
                  <a:lnTo>
                    <a:pt x="6205423" y="2984373"/>
                  </a:lnTo>
                  <a:close/>
                </a:path>
                <a:path w="12978130" h="3256915">
                  <a:moveTo>
                    <a:pt x="6237135" y="2298573"/>
                  </a:moveTo>
                  <a:lnTo>
                    <a:pt x="6236398" y="2280285"/>
                  </a:lnTo>
                  <a:lnTo>
                    <a:pt x="6235497" y="2257780"/>
                  </a:lnTo>
                  <a:lnTo>
                    <a:pt x="6228118" y="2218042"/>
                  </a:lnTo>
                  <a:lnTo>
                    <a:pt x="6213754" y="2188845"/>
                  </a:lnTo>
                  <a:lnTo>
                    <a:pt x="6211341" y="2183942"/>
                  </a:lnTo>
                  <a:lnTo>
                    <a:pt x="6186843" y="2164397"/>
                  </a:lnTo>
                  <a:lnTo>
                    <a:pt x="6186843" y="2263711"/>
                  </a:lnTo>
                  <a:lnTo>
                    <a:pt x="6186843" y="2280285"/>
                  </a:lnTo>
                  <a:lnTo>
                    <a:pt x="6077686" y="2280285"/>
                  </a:lnTo>
                  <a:lnTo>
                    <a:pt x="6077686" y="2268855"/>
                  </a:lnTo>
                  <a:lnTo>
                    <a:pt x="6079363" y="2248649"/>
                  </a:lnTo>
                  <a:lnTo>
                    <a:pt x="6086830" y="2221992"/>
                  </a:lnTo>
                  <a:lnTo>
                    <a:pt x="6103734" y="2198776"/>
                  </a:lnTo>
                  <a:lnTo>
                    <a:pt x="6133693" y="2188845"/>
                  </a:lnTo>
                  <a:lnTo>
                    <a:pt x="6160084" y="2195728"/>
                  </a:lnTo>
                  <a:lnTo>
                    <a:pt x="6176340" y="2213419"/>
                  </a:lnTo>
                  <a:lnTo>
                    <a:pt x="6184570" y="2237549"/>
                  </a:lnTo>
                  <a:lnTo>
                    <a:pt x="6186843" y="2263711"/>
                  </a:lnTo>
                  <a:lnTo>
                    <a:pt x="6186843" y="2164397"/>
                  </a:lnTo>
                  <a:lnTo>
                    <a:pt x="6181471" y="2160105"/>
                  </a:lnTo>
                  <a:lnTo>
                    <a:pt x="6134836" y="2151126"/>
                  </a:lnTo>
                  <a:lnTo>
                    <a:pt x="6087275" y="2161006"/>
                  </a:lnTo>
                  <a:lnTo>
                    <a:pt x="6055677" y="2187371"/>
                  </a:lnTo>
                  <a:lnTo>
                    <a:pt x="6036945" y="2225319"/>
                  </a:lnTo>
                  <a:lnTo>
                    <a:pt x="6027979" y="2269934"/>
                  </a:lnTo>
                  <a:lnTo>
                    <a:pt x="6025680" y="2316289"/>
                  </a:lnTo>
                  <a:lnTo>
                    <a:pt x="6029490" y="2373236"/>
                  </a:lnTo>
                  <a:lnTo>
                    <a:pt x="6041377" y="2417292"/>
                  </a:lnTo>
                  <a:lnTo>
                    <a:pt x="6061976" y="2448585"/>
                  </a:lnTo>
                  <a:lnTo>
                    <a:pt x="6091961" y="2467267"/>
                  </a:lnTo>
                  <a:lnTo>
                    <a:pt x="6131979" y="2473452"/>
                  </a:lnTo>
                  <a:lnTo>
                    <a:pt x="6183503" y="2461069"/>
                  </a:lnTo>
                  <a:lnTo>
                    <a:pt x="6210312" y="2435733"/>
                  </a:lnTo>
                  <a:lnTo>
                    <a:pt x="6214923" y="2431377"/>
                  </a:lnTo>
                  <a:lnTo>
                    <a:pt x="6230594" y="2395575"/>
                  </a:lnTo>
                  <a:lnTo>
                    <a:pt x="6234849" y="2364867"/>
                  </a:lnTo>
                  <a:lnTo>
                    <a:pt x="6186843" y="2364867"/>
                  </a:lnTo>
                  <a:lnTo>
                    <a:pt x="6185154" y="2385834"/>
                  </a:lnTo>
                  <a:lnTo>
                    <a:pt x="6177991" y="2409088"/>
                  </a:lnTo>
                  <a:lnTo>
                    <a:pt x="6162256" y="2427960"/>
                  </a:lnTo>
                  <a:lnTo>
                    <a:pt x="6134836" y="2435733"/>
                  </a:lnTo>
                  <a:lnTo>
                    <a:pt x="6100813" y="2424011"/>
                  </a:lnTo>
                  <a:lnTo>
                    <a:pt x="6083338" y="2394661"/>
                  </a:lnTo>
                  <a:lnTo>
                    <a:pt x="6076899" y="2356421"/>
                  </a:lnTo>
                  <a:lnTo>
                    <a:pt x="6075972" y="2318004"/>
                  </a:lnTo>
                  <a:lnTo>
                    <a:pt x="6237135" y="2318004"/>
                  </a:lnTo>
                  <a:lnTo>
                    <a:pt x="6237135" y="2298573"/>
                  </a:lnTo>
                  <a:close/>
                </a:path>
                <a:path w="12978130" h="3256915">
                  <a:moveTo>
                    <a:pt x="6267704" y="1468755"/>
                  </a:moveTo>
                  <a:lnTo>
                    <a:pt x="6263132" y="1466469"/>
                  </a:lnTo>
                  <a:lnTo>
                    <a:pt x="6256274" y="1465326"/>
                  </a:lnTo>
                  <a:lnTo>
                    <a:pt x="6246558" y="1465326"/>
                  </a:lnTo>
                  <a:lnTo>
                    <a:pt x="6223419" y="1469631"/>
                  </a:lnTo>
                  <a:lnTo>
                    <a:pt x="6205486" y="1481264"/>
                  </a:lnTo>
                  <a:lnTo>
                    <a:pt x="6191504" y="1498358"/>
                  </a:lnTo>
                  <a:lnTo>
                    <a:pt x="6180264" y="1519047"/>
                  </a:lnTo>
                  <a:lnTo>
                    <a:pt x="6179121" y="1519047"/>
                  </a:lnTo>
                  <a:lnTo>
                    <a:pt x="6179121" y="1473327"/>
                  </a:lnTo>
                  <a:lnTo>
                    <a:pt x="6131115" y="1473327"/>
                  </a:lnTo>
                  <a:lnTo>
                    <a:pt x="6131115" y="1779651"/>
                  </a:lnTo>
                  <a:lnTo>
                    <a:pt x="6179121" y="1779651"/>
                  </a:lnTo>
                  <a:lnTo>
                    <a:pt x="6179121" y="1585912"/>
                  </a:lnTo>
                  <a:lnTo>
                    <a:pt x="6185573" y="1553362"/>
                  </a:lnTo>
                  <a:lnTo>
                    <a:pt x="6201549" y="1530769"/>
                  </a:lnTo>
                  <a:lnTo>
                    <a:pt x="6219787" y="1519047"/>
                  </a:lnTo>
                  <a:lnTo>
                    <a:pt x="6222035" y="1517599"/>
                  </a:lnTo>
                  <a:lnTo>
                    <a:pt x="6241986" y="1513332"/>
                  </a:lnTo>
                  <a:lnTo>
                    <a:pt x="6251867" y="1513611"/>
                  </a:lnTo>
                  <a:lnTo>
                    <a:pt x="6258915" y="1514259"/>
                  </a:lnTo>
                  <a:lnTo>
                    <a:pt x="6267704" y="1515618"/>
                  </a:lnTo>
                  <a:lnTo>
                    <a:pt x="6267704" y="1513332"/>
                  </a:lnTo>
                  <a:lnTo>
                    <a:pt x="6267704" y="1468755"/>
                  </a:lnTo>
                  <a:close/>
                </a:path>
                <a:path w="12978130" h="3256915">
                  <a:moveTo>
                    <a:pt x="6287414" y="0"/>
                  </a:moveTo>
                  <a:lnTo>
                    <a:pt x="6202832" y="0"/>
                  </a:lnTo>
                  <a:lnTo>
                    <a:pt x="6121108" y="323469"/>
                  </a:lnTo>
                  <a:lnTo>
                    <a:pt x="6119965" y="323469"/>
                  </a:lnTo>
                  <a:lnTo>
                    <a:pt x="6051232" y="51435"/>
                  </a:lnTo>
                  <a:lnTo>
                    <a:pt x="6038240" y="0"/>
                  </a:lnTo>
                  <a:lnTo>
                    <a:pt x="5953658" y="0"/>
                  </a:lnTo>
                  <a:lnTo>
                    <a:pt x="5953658" y="408051"/>
                  </a:lnTo>
                  <a:lnTo>
                    <a:pt x="6003950" y="408051"/>
                  </a:lnTo>
                  <a:lnTo>
                    <a:pt x="6003950" y="51435"/>
                  </a:lnTo>
                  <a:lnTo>
                    <a:pt x="6005093" y="51435"/>
                  </a:lnTo>
                  <a:lnTo>
                    <a:pt x="6095390" y="408051"/>
                  </a:lnTo>
                  <a:lnTo>
                    <a:pt x="6145682" y="408051"/>
                  </a:lnTo>
                  <a:lnTo>
                    <a:pt x="6167107" y="323469"/>
                  </a:lnTo>
                  <a:lnTo>
                    <a:pt x="6235979" y="51435"/>
                  </a:lnTo>
                  <a:lnTo>
                    <a:pt x="6237122" y="51435"/>
                  </a:lnTo>
                  <a:lnTo>
                    <a:pt x="6237122" y="408051"/>
                  </a:lnTo>
                  <a:lnTo>
                    <a:pt x="6287414" y="408051"/>
                  </a:lnTo>
                  <a:lnTo>
                    <a:pt x="6287414" y="51435"/>
                  </a:lnTo>
                  <a:lnTo>
                    <a:pt x="6287414" y="0"/>
                  </a:lnTo>
                  <a:close/>
                </a:path>
                <a:path w="12978130" h="3256915">
                  <a:moveTo>
                    <a:pt x="6353721" y="787527"/>
                  </a:moveTo>
                  <a:lnTo>
                    <a:pt x="6308572" y="787527"/>
                  </a:lnTo>
                  <a:lnTo>
                    <a:pt x="6308572" y="940689"/>
                  </a:lnTo>
                  <a:lnTo>
                    <a:pt x="6306236" y="984719"/>
                  </a:lnTo>
                  <a:lnTo>
                    <a:pt x="6297142" y="1020279"/>
                  </a:lnTo>
                  <a:lnTo>
                    <a:pt x="6278194" y="1044041"/>
                  </a:lnTo>
                  <a:lnTo>
                    <a:pt x="6246279" y="1052703"/>
                  </a:lnTo>
                  <a:lnTo>
                    <a:pt x="6217361" y="1042200"/>
                  </a:lnTo>
                  <a:lnTo>
                    <a:pt x="6200559" y="1015352"/>
                  </a:lnTo>
                  <a:lnTo>
                    <a:pt x="6192748" y="979170"/>
                  </a:lnTo>
                  <a:lnTo>
                    <a:pt x="6190843" y="940689"/>
                  </a:lnTo>
                  <a:lnTo>
                    <a:pt x="6193409" y="891082"/>
                  </a:lnTo>
                  <a:lnTo>
                    <a:pt x="6202350" y="853249"/>
                  </a:lnTo>
                  <a:lnTo>
                    <a:pt x="6219533" y="829144"/>
                  </a:lnTo>
                  <a:lnTo>
                    <a:pt x="6246850" y="820674"/>
                  </a:lnTo>
                  <a:lnTo>
                    <a:pt x="6278435" y="831075"/>
                  </a:lnTo>
                  <a:lnTo>
                    <a:pt x="6297219" y="858393"/>
                  </a:lnTo>
                  <a:lnTo>
                    <a:pt x="6306236" y="896861"/>
                  </a:lnTo>
                  <a:lnTo>
                    <a:pt x="6308572" y="940689"/>
                  </a:lnTo>
                  <a:lnTo>
                    <a:pt x="6308572" y="787527"/>
                  </a:lnTo>
                  <a:lnTo>
                    <a:pt x="6308001" y="787527"/>
                  </a:lnTo>
                  <a:lnTo>
                    <a:pt x="6308001" y="826389"/>
                  </a:lnTo>
                  <a:lnTo>
                    <a:pt x="6306858" y="826389"/>
                  </a:lnTo>
                  <a:lnTo>
                    <a:pt x="6283998" y="793750"/>
                  </a:lnTo>
                  <a:lnTo>
                    <a:pt x="6240564" y="779526"/>
                  </a:lnTo>
                  <a:lnTo>
                    <a:pt x="6200318" y="788339"/>
                  </a:lnTo>
                  <a:lnTo>
                    <a:pt x="6171781" y="812393"/>
                  </a:lnTo>
                  <a:lnTo>
                    <a:pt x="6153366" y="848169"/>
                  </a:lnTo>
                  <a:lnTo>
                    <a:pt x="6143485" y="892111"/>
                  </a:lnTo>
                  <a:lnTo>
                    <a:pt x="6140551" y="940689"/>
                  </a:lnTo>
                  <a:lnTo>
                    <a:pt x="6141859" y="972210"/>
                  </a:lnTo>
                  <a:lnTo>
                    <a:pt x="6148273" y="1012139"/>
                  </a:lnTo>
                  <a:lnTo>
                    <a:pt x="6163513" y="1051623"/>
                  </a:lnTo>
                  <a:lnTo>
                    <a:pt x="6191313" y="1081824"/>
                  </a:lnTo>
                  <a:lnTo>
                    <a:pt x="6235420" y="1093851"/>
                  </a:lnTo>
                  <a:lnTo>
                    <a:pt x="6257480" y="1091044"/>
                  </a:lnTo>
                  <a:lnTo>
                    <a:pt x="6277280" y="1082929"/>
                  </a:lnTo>
                  <a:lnTo>
                    <a:pt x="6293447" y="1069987"/>
                  </a:lnTo>
                  <a:lnTo>
                    <a:pt x="6304572" y="1052703"/>
                  </a:lnTo>
                  <a:lnTo>
                    <a:pt x="6305715" y="1052703"/>
                  </a:lnTo>
                  <a:lnTo>
                    <a:pt x="6305677" y="1093851"/>
                  </a:lnTo>
                  <a:lnTo>
                    <a:pt x="6299136" y="1134935"/>
                  </a:lnTo>
                  <a:lnTo>
                    <a:pt x="6246279" y="1161288"/>
                  </a:lnTo>
                  <a:lnTo>
                    <a:pt x="6228308" y="1159154"/>
                  </a:lnTo>
                  <a:lnTo>
                    <a:pt x="6213132" y="1152359"/>
                  </a:lnTo>
                  <a:lnTo>
                    <a:pt x="6202235" y="1140320"/>
                  </a:lnTo>
                  <a:lnTo>
                    <a:pt x="6197130" y="1122426"/>
                  </a:lnTo>
                  <a:lnTo>
                    <a:pt x="6149124" y="1122426"/>
                  </a:lnTo>
                  <a:lnTo>
                    <a:pt x="6165316" y="1166698"/>
                  </a:lnTo>
                  <a:lnTo>
                    <a:pt x="6195123" y="1189443"/>
                  </a:lnTo>
                  <a:lnTo>
                    <a:pt x="6227076" y="1197813"/>
                  </a:lnTo>
                  <a:lnTo>
                    <a:pt x="6249708" y="1199007"/>
                  </a:lnTo>
                  <a:lnTo>
                    <a:pt x="6291758" y="1192403"/>
                  </a:lnTo>
                  <a:lnTo>
                    <a:pt x="6324651" y="1171003"/>
                  </a:lnTo>
                  <a:lnTo>
                    <a:pt x="6330048" y="1161288"/>
                  </a:lnTo>
                  <a:lnTo>
                    <a:pt x="6346063" y="1132471"/>
                  </a:lnTo>
                  <a:lnTo>
                    <a:pt x="6353721" y="1074420"/>
                  </a:lnTo>
                  <a:lnTo>
                    <a:pt x="6353721" y="826389"/>
                  </a:lnTo>
                  <a:lnTo>
                    <a:pt x="6353721" y="787527"/>
                  </a:lnTo>
                  <a:close/>
                </a:path>
                <a:path w="12978130" h="3256915">
                  <a:moveTo>
                    <a:pt x="6467449" y="685800"/>
                  </a:moveTo>
                  <a:lnTo>
                    <a:pt x="6419443" y="685800"/>
                  </a:lnTo>
                  <a:lnTo>
                    <a:pt x="6419443" y="1093851"/>
                  </a:lnTo>
                  <a:lnTo>
                    <a:pt x="6467449" y="1093851"/>
                  </a:lnTo>
                  <a:lnTo>
                    <a:pt x="6467449" y="685800"/>
                  </a:lnTo>
                  <a:close/>
                </a:path>
                <a:path w="12978130" h="3256915">
                  <a:moveTo>
                    <a:pt x="6471158" y="2998089"/>
                  </a:moveTo>
                  <a:lnTo>
                    <a:pt x="6469418" y="2956750"/>
                  </a:lnTo>
                  <a:lnTo>
                    <a:pt x="6462230" y="2913710"/>
                  </a:lnTo>
                  <a:lnTo>
                    <a:pt x="6447752" y="2878074"/>
                  </a:lnTo>
                  <a:lnTo>
                    <a:pt x="6446596" y="2875229"/>
                  </a:lnTo>
                  <a:lnTo>
                    <a:pt x="6420866" y="2848940"/>
                  </a:lnTo>
                  <a:lnTo>
                    <a:pt x="6420866" y="2998089"/>
                  </a:lnTo>
                  <a:lnTo>
                    <a:pt x="6418300" y="3046501"/>
                  </a:lnTo>
                  <a:lnTo>
                    <a:pt x="6409360" y="3084461"/>
                  </a:lnTo>
                  <a:lnTo>
                    <a:pt x="6392177" y="3109239"/>
                  </a:lnTo>
                  <a:lnTo>
                    <a:pt x="6364859" y="3118104"/>
                  </a:lnTo>
                  <a:lnTo>
                    <a:pt x="6350406" y="3113532"/>
                  </a:lnTo>
                  <a:lnTo>
                    <a:pt x="6333274" y="3108121"/>
                  </a:lnTo>
                  <a:lnTo>
                    <a:pt x="6314491" y="3081464"/>
                  </a:lnTo>
                  <a:lnTo>
                    <a:pt x="6305461" y="3043123"/>
                  </a:lnTo>
                  <a:lnTo>
                    <a:pt x="6303137" y="2998089"/>
                  </a:lnTo>
                  <a:lnTo>
                    <a:pt x="6305461" y="2954261"/>
                  </a:lnTo>
                  <a:lnTo>
                    <a:pt x="6314491" y="2915793"/>
                  </a:lnTo>
                  <a:lnTo>
                    <a:pt x="6333274" y="2888475"/>
                  </a:lnTo>
                  <a:lnTo>
                    <a:pt x="6359652" y="2879788"/>
                  </a:lnTo>
                  <a:lnTo>
                    <a:pt x="6364859" y="2878074"/>
                  </a:lnTo>
                  <a:lnTo>
                    <a:pt x="6392177" y="2886545"/>
                  </a:lnTo>
                  <a:lnTo>
                    <a:pt x="6409360" y="2910649"/>
                  </a:lnTo>
                  <a:lnTo>
                    <a:pt x="6418300" y="2948482"/>
                  </a:lnTo>
                  <a:lnTo>
                    <a:pt x="6420866" y="2998089"/>
                  </a:lnTo>
                  <a:lnTo>
                    <a:pt x="6420866" y="2848940"/>
                  </a:lnTo>
                  <a:lnTo>
                    <a:pt x="6419507" y="2847543"/>
                  </a:lnTo>
                  <a:lnTo>
                    <a:pt x="6378003" y="2836926"/>
                  </a:lnTo>
                  <a:lnTo>
                    <a:pt x="6355194" y="2839847"/>
                  </a:lnTo>
                  <a:lnTo>
                    <a:pt x="6334849" y="2848292"/>
                  </a:lnTo>
                  <a:lnTo>
                    <a:pt x="6318364" y="2861767"/>
                  </a:lnTo>
                  <a:lnTo>
                    <a:pt x="6307137" y="2879788"/>
                  </a:lnTo>
                  <a:lnTo>
                    <a:pt x="6305994" y="2879788"/>
                  </a:lnTo>
                  <a:lnTo>
                    <a:pt x="6305994" y="2743200"/>
                  </a:lnTo>
                  <a:lnTo>
                    <a:pt x="6257988" y="2743200"/>
                  </a:lnTo>
                  <a:lnTo>
                    <a:pt x="6257988" y="3151251"/>
                  </a:lnTo>
                  <a:lnTo>
                    <a:pt x="6303708" y="3151251"/>
                  </a:lnTo>
                  <a:lnTo>
                    <a:pt x="6303708" y="3113532"/>
                  </a:lnTo>
                  <a:lnTo>
                    <a:pt x="6304851" y="3113532"/>
                  </a:lnTo>
                  <a:lnTo>
                    <a:pt x="6313195" y="3130321"/>
                  </a:lnTo>
                  <a:lnTo>
                    <a:pt x="6327927" y="3144964"/>
                  </a:lnTo>
                  <a:lnTo>
                    <a:pt x="6347688" y="3155327"/>
                  </a:lnTo>
                  <a:lnTo>
                    <a:pt x="6371145" y="3159252"/>
                  </a:lnTo>
                  <a:lnTo>
                    <a:pt x="6408763" y="3150781"/>
                  </a:lnTo>
                  <a:lnTo>
                    <a:pt x="6436957" y="3127375"/>
                  </a:lnTo>
                  <a:lnTo>
                    <a:pt x="6442062" y="3118104"/>
                  </a:lnTo>
                  <a:lnTo>
                    <a:pt x="6456362" y="3092107"/>
                  </a:lnTo>
                  <a:lnTo>
                    <a:pt x="6467564" y="3047987"/>
                  </a:lnTo>
                  <a:lnTo>
                    <a:pt x="6471158" y="2998089"/>
                  </a:lnTo>
                  <a:close/>
                </a:path>
                <a:path w="12978130" h="3256915">
                  <a:moveTo>
                    <a:pt x="6483439" y="2252281"/>
                  </a:moveTo>
                  <a:lnTo>
                    <a:pt x="6466167" y="2188845"/>
                  </a:lnTo>
                  <a:lnTo>
                    <a:pt x="6436423" y="2162035"/>
                  </a:lnTo>
                  <a:lnTo>
                    <a:pt x="6385712" y="2151126"/>
                  </a:lnTo>
                  <a:lnTo>
                    <a:pt x="6338151" y="2161006"/>
                  </a:lnTo>
                  <a:lnTo>
                    <a:pt x="6306553" y="2187371"/>
                  </a:lnTo>
                  <a:lnTo>
                    <a:pt x="6287821" y="2225319"/>
                  </a:lnTo>
                  <a:lnTo>
                    <a:pt x="6278854" y="2269934"/>
                  </a:lnTo>
                  <a:lnTo>
                    <a:pt x="6276556" y="2316289"/>
                  </a:lnTo>
                  <a:lnTo>
                    <a:pt x="6280366" y="2373236"/>
                  </a:lnTo>
                  <a:lnTo>
                    <a:pt x="6292253" y="2417292"/>
                  </a:lnTo>
                  <a:lnTo>
                    <a:pt x="6312852" y="2448585"/>
                  </a:lnTo>
                  <a:lnTo>
                    <a:pt x="6342837" y="2467267"/>
                  </a:lnTo>
                  <a:lnTo>
                    <a:pt x="6382855" y="2473452"/>
                  </a:lnTo>
                  <a:lnTo>
                    <a:pt x="6430886" y="2462352"/>
                  </a:lnTo>
                  <a:lnTo>
                    <a:pt x="6460287" y="2435733"/>
                  </a:lnTo>
                  <a:lnTo>
                    <a:pt x="6461861" y="2434310"/>
                  </a:lnTo>
                  <a:lnTo>
                    <a:pt x="6478498" y="2397264"/>
                  </a:lnTo>
                  <a:lnTo>
                    <a:pt x="6483439" y="2359152"/>
                  </a:lnTo>
                  <a:lnTo>
                    <a:pt x="6435433" y="2359152"/>
                  </a:lnTo>
                  <a:lnTo>
                    <a:pt x="6433363" y="2385110"/>
                  </a:lnTo>
                  <a:lnTo>
                    <a:pt x="6425717" y="2409875"/>
                  </a:lnTo>
                  <a:lnTo>
                    <a:pt x="6410363" y="2428430"/>
                  </a:lnTo>
                  <a:lnTo>
                    <a:pt x="6385141" y="2435733"/>
                  </a:lnTo>
                  <a:lnTo>
                    <a:pt x="6351689" y="2422525"/>
                  </a:lnTo>
                  <a:lnTo>
                    <a:pt x="6334353" y="2390521"/>
                  </a:lnTo>
                  <a:lnTo>
                    <a:pt x="6327838" y="2351113"/>
                  </a:lnTo>
                  <a:lnTo>
                    <a:pt x="6326848" y="2315718"/>
                  </a:lnTo>
                  <a:lnTo>
                    <a:pt x="6332042" y="2248649"/>
                  </a:lnTo>
                  <a:lnTo>
                    <a:pt x="6345707" y="2210282"/>
                  </a:lnTo>
                  <a:lnTo>
                    <a:pt x="6364948" y="2192921"/>
                  </a:lnTo>
                  <a:lnTo>
                    <a:pt x="6386855" y="2188845"/>
                  </a:lnTo>
                  <a:lnTo>
                    <a:pt x="6409880" y="2194585"/>
                  </a:lnTo>
                  <a:lnTo>
                    <a:pt x="6424866" y="2209419"/>
                  </a:lnTo>
                  <a:lnTo>
                    <a:pt x="6432994" y="2229840"/>
                  </a:lnTo>
                  <a:lnTo>
                    <a:pt x="6435433" y="2252281"/>
                  </a:lnTo>
                  <a:lnTo>
                    <a:pt x="6483439" y="2252281"/>
                  </a:lnTo>
                  <a:close/>
                </a:path>
                <a:path w="12978130" h="3256915">
                  <a:moveTo>
                    <a:pt x="6502019" y="1371600"/>
                  </a:moveTo>
                  <a:lnTo>
                    <a:pt x="6456870" y="1371600"/>
                  </a:lnTo>
                  <a:lnTo>
                    <a:pt x="6456870" y="1626489"/>
                  </a:lnTo>
                  <a:lnTo>
                    <a:pt x="6454622" y="1674901"/>
                  </a:lnTo>
                  <a:lnTo>
                    <a:pt x="6445720" y="1712861"/>
                  </a:lnTo>
                  <a:lnTo>
                    <a:pt x="6426975" y="1737639"/>
                  </a:lnTo>
                  <a:lnTo>
                    <a:pt x="6395148" y="1746504"/>
                  </a:lnTo>
                  <a:lnTo>
                    <a:pt x="6367831" y="1738045"/>
                  </a:lnTo>
                  <a:lnTo>
                    <a:pt x="6350648" y="1713928"/>
                  </a:lnTo>
                  <a:lnTo>
                    <a:pt x="6341707" y="1676107"/>
                  </a:lnTo>
                  <a:lnTo>
                    <a:pt x="6339141" y="1626489"/>
                  </a:lnTo>
                  <a:lnTo>
                    <a:pt x="6341707" y="1576882"/>
                  </a:lnTo>
                  <a:lnTo>
                    <a:pt x="6350648" y="1539049"/>
                  </a:lnTo>
                  <a:lnTo>
                    <a:pt x="6367831" y="1514944"/>
                  </a:lnTo>
                  <a:lnTo>
                    <a:pt x="6395148" y="1506474"/>
                  </a:lnTo>
                  <a:lnTo>
                    <a:pt x="6426733" y="1516875"/>
                  </a:lnTo>
                  <a:lnTo>
                    <a:pt x="6445517" y="1544193"/>
                  </a:lnTo>
                  <a:lnTo>
                    <a:pt x="6454534" y="1582661"/>
                  </a:lnTo>
                  <a:lnTo>
                    <a:pt x="6456870" y="1626489"/>
                  </a:lnTo>
                  <a:lnTo>
                    <a:pt x="6456870" y="1371600"/>
                  </a:lnTo>
                  <a:lnTo>
                    <a:pt x="6454013" y="1371600"/>
                  </a:lnTo>
                  <a:lnTo>
                    <a:pt x="6454013" y="1508188"/>
                  </a:lnTo>
                  <a:lnTo>
                    <a:pt x="6452870" y="1508188"/>
                  </a:lnTo>
                  <a:lnTo>
                    <a:pt x="6425362" y="1476692"/>
                  </a:lnTo>
                  <a:lnTo>
                    <a:pt x="6385433" y="1465326"/>
                  </a:lnTo>
                  <a:lnTo>
                    <a:pt x="6342024" y="1475943"/>
                  </a:lnTo>
                  <a:lnTo>
                    <a:pt x="6313906" y="1503629"/>
                  </a:lnTo>
                  <a:lnTo>
                    <a:pt x="6297828" y="1542110"/>
                  </a:lnTo>
                  <a:lnTo>
                    <a:pt x="6290551" y="1585150"/>
                  </a:lnTo>
                  <a:lnTo>
                    <a:pt x="6288849" y="1626489"/>
                  </a:lnTo>
                  <a:lnTo>
                    <a:pt x="6292278" y="1680121"/>
                  </a:lnTo>
                  <a:lnTo>
                    <a:pt x="6303149" y="1724698"/>
                  </a:lnTo>
                  <a:lnTo>
                    <a:pt x="6322301" y="1758581"/>
                  </a:lnTo>
                  <a:lnTo>
                    <a:pt x="6350584" y="1780108"/>
                  </a:lnTo>
                  <a:lnTo>
                    <a:pt x="6388862" y="1787652"/>
                  </a:lnTo>
                  <a:lnTo>
                    <a:pt x="6412319" y="1783727"/>
                  </a:lnTo>
                  <a:lnTo>
                    <a:pt x="6432080" y="1773364"/>
                  </a:lnTo>
                  <a:lnTo>
                    <a:pt x="6446799" y="1758721"/>
                  </a:lnTo>
                  <a:lnTo>
                    <a:pt x="6452883" y="1746504"/>
                  </a:lnTo>
                  <a:lnTo>
                    <a:pt x="6455156" y="1741932"/>
                  </a:lnTo>
                  <a:lnTo>
                    <a:pt x="6456299" y="1741932"/>
                  </a:lnTo>
                  <a:lnTo>
                    <a:pt x="6456299" y="1779651"/>
                  </a:lnTo>
                  <a:lnTo>
                    <a:pt x="6502019" y="1779651"/>
                  </a:lnTo>
                  <a:lnTo>
                    <a:pt x="6502019" y="1741932"/>
                  </a:lnTo>
                  <a:lnTo>
                    <a:pt x="6502019" y="1508188"/>
                  </a:lnTo>
                  <a:lnTo>
                    <a:pt x="6502019" y="1371600"/>
                  </a:lnTo>
                  <a:close/>
                </a:path>
                <a:path w="12978130" h="3256915">
                  <a:moveTo>
                    <a:pt x="6554305" y="241173"/>
                  </a:moveTo>
                  <a:lnTo>
                    <a:pt x="6553568" y="222885"/>
                  </a:lnTo>
                  <a:lnTo>
                    <a:pt x="6552666" y="200380"/>
                  </a:lnTo>
                  <a:lnTo>
                    <a:pt x="6545288" y="160642"/>
                  </a:lnTo>
                  <a:lnTo>
                    <a:pt x="6530924" y="131445"/>
                  </a:lnTo>
                  <a:lnTo>
                    <a:pt x="6528498" y="126542"/>
                  </a:lnTo>
                  <a:lnTo>
                    <a:pt x="6504000" y="106997"/>
                  </a:lnTo>
                  <a:lnTo>
                    <a:pt x="6504000" y="206311"/>
                  </a:lnTo>
                  <a:lnTo>
                    <a:pt x="6504000" y="222885"/>
                  </a:lnTo>
                  <a:lnTo>
                    <a:pt x="6394856" y="222885"/>
                  </a:lnTo>
                  <a:lnTo>
                    <a:pt x="6394856" y="211455"/>
                  </a:lnTo>
                  <a:lnTo>
                    <a:pt x="6396533" y="191249"/>
                  </a:lnTo>
                  <a:lnTo>
                    <a:pt x="6404000" y="164592"/>
                  </a:lnTo>
                  <a:lnTo>
                    <a:pt x="6420891" y="141376"/>
                  </a:lnTo>
                  <a:lnTo>
                    <a:pt x="6450851" y="131445"/>
                  </a:lnTo>
                  <a:lnTo>
                    <a:pt x="6477241" y="138328"/>
                  </a:lnTo>
                  <a:lnTo>
                    <a:pt x="6493497" y="156019"/>
                  </a:lnTo>
                  <a:lnTo>
                    <a:pt x="6501727" y="180149"/>
                  </a:lnTo>
                  <a:lnTo>
                    <a:pt x="6504000" y="206311"/>
                  </a:lnTo>
                  <a:lnTo>
                    <a:pt x="6504000" y="106997"/>
                  </a:lnTo>
                  <a:lnTo>
                    <a:pt x="6498628" y="102704"/>
                  </a:lnTo>
                  <a:lnTo>
                    <a:pt x="6452006" y="93726"/>
                  </a:lnTo>
                  <a:lnTo>
                    <a:pt x="6404445" y="103606"/>
                  </a:lnTo>
                  <a:lnTo>
                    <a:pt x="6372847" y="129971"/>
                  </a:lnTo>
                  <a:lnTo>
                    <a:pt x="6354115" y="167919"/>
                  </a:lnTo>
                  <a:lnTo>
                    <a:pt x="6345136" y="212534"/>
                  </a:lnTo>
                  <a:lnTo>
                    <a:pt x="6342837" y="258889"/>
                  </a:lnTo>
                  <a:lnTo>
                    <a:pt x="6346647" y="315836"/>
                  </a:lnTo>
                  <a:lnTo>
                    <a:pt x="6358534" y="359892"/>
                  </a:lnTo>
                  <a:lnTo>
                    <a:pt x="6379134" y="391185"/>
                  </a:lnTo>
                  <a:lnTo>
                    <a:pt x="6409118" y="409867"/>
                  </a:lnTo>
                  <a:lnTo>
                    <a:pt x="6449136" y="416052"/>
                  </a:lnTo>
                  <a:lnTo>
                    <a:pt x="6500660" y="403669"/>
                  </a:lnTo>
                  <a:lnTo>
                    <a:pt x="6527470" y="378333"/>
                  </a:lnTo>
                  <a:lnTo>
                    <a:pt x="6532080" y="373976"/>
                  </a:lnTo>
                  <a:lnTo>
                    <a:pt x="6547764" y="338175"/>
                  </a:lnTo>
                  <a:lnTo>
                    <a:pt x="6552019" y="307467"/>
                  </a:lnTo>
                  <a:lnTo>
                    <a:pt x="6504000" y="307467"/>
                  </a:lnTo>
                  <a:lnTo>
                    <a:pt x="6502311" y="328434"/>
                  </a:lnTo>
                  <a:lnTo>
                    <a:pt x="6495148" y="351688"/>
                  </a:lnTo>
                  <a:lnTo>
                    <a:pt x="6479413" y="370560"/>
                  </a:lnTo>
                  <a:lnTo>
                    <a:pt x="6452006" y="378333"/>
                  </a:lnTo>
                  <a:lnTo>
                    <a:pt x="6417983" y="366610"/>
                  </a:lnTo>
                  <a:lnTo>
                    <a:pt x="6400508" y="337261"/>
                  </a:lnTo>
                  <a:lnTo>
                    <a:pt x="6394069" y="299021"/>
                  </a:lnTo>
                  <a:lnTo>
                    <a:pt x="6393142" y="260604"/>
                  </a:lnTo>
                  <a:lnTo>
                    <a:pt x="6554305" y="260604"/>
                  </a:lnTo>
                  <a:lnTo>
                    <a:pt x="6554305" y="241173"/>
                  </a:lnTo>
                  <a:close/>
                </a:path>
                <a:path w="12978130" h="3256915">
                  <a:moveTo>
                    <a:pt x="6728333" y="2998089"/>
                  </a:moveTo>
                  <a:lnTo>
                    <a:pt x="6725361" y="2948190"/>
                  </a:lnTo>
                  <a:lnTo>
                    <a:pt x="6715023" y="2904083"/>
                  </a:lnTo>
                  <a:lnTo>
                    <a:pt x="6695122" y="2868803"/>
                  </a:lnTo>
                  <a:lnTo>
                    <a:pt x="6678041" y="2856166"/>
                  </a:lnTo>
                  <a:lnTo>
                    <a:pt x="6678041" y="2998089"/>
                  </a:lnTo>
                  <a:lnTo>
                    <a:pt x="6675641" y="3045345"/>
                  </a:lnTo>
                  <a:lnTo>
                    <a:pt x="6666535" y="3084677"/>
                  </a:lnTo>
                  <a:lnTo>
                    <a:pt x="6647904" y="3111576"/>
                  </a:lnTo>
                  <a:lnTo>
                    <a:pt x="6616890" y="3121533"/>
                  </a:lnTo>
                  <a:lnTo>
                    <a:pt x="6586956" y="3111576"/>
                  </a:lnTo>
                  <a:lnTo>
                    <a:pt x="6569024" y="3084677"/>
                  </a:lnTo>
                  <a:lnTo>
                    <a:pt x="6560312" y="3045345"/>
                  </a:lnTo>
                  <a:lnTo>
                    <a:pt x="6558026" y="2998089"/>
                  </a:lnTo>
                  <a:lnTo>
                    <a:pt x="6560388" y="2950832"/>
                  </a:lnTo>
                  <a:lnTo>
                    <a:pt x="6569240" y="2911513"/>
                  </a:lnTo>
                  <a:lnTo>
                    <a:pt x="6587198" y="2884614"/>
                  </a:lnTo>
                  <a:lnTo>
                    <a:pt x="6616890" y="2874645"/>
                  </a:lnTo>
                  <a:lnTo>
                    <a:pt x="6648386" y="2884614"/>
                  </a:lnTo>
                  <a:lnTo>
                    <a:pt x="6666966" y="2911513"/>
                  </a:lnTo>
                  <a:lnTo>
                    <a:pt x="6675793" y="2950832"/>
                  </a:lnTo>
                  <a:lnTo>
                    <a:pt x="6678041" y="2998089"/>
                  </a:lnTo>
                  <a:lnTo>
                    <a:pt x="6678041" y="2856166"/>
                  </a:lnTo>
                  <a:lnTo>
                    <a:pt x="6663525" y="2845409"/>
                  </a:lnTo>
                  <a:lnTo>
                    <a:pt x="6618033" y="2836926"/>
                  </a:lnTo>
                  <a:lnTo>
                    <a:pt x="6572542" y="2845409"/>
                  </a:lnTo>
                  <a:lnTo>
                    <a:pt x="6540944" y="2868803"/>
                  </a:lnTo>
                  <a:lnTo>
                    <a:pt x="6521043" y="2904083"/>
                  </a:lnTo>
                  <a:lnTo>
                    <a:pt x="6510706" y="2948190"/>
                  </a:lnTo>
                  <a:lnTo>
                    <a:pt x="6507734" y="2998089"/>
                  </a:lnTo>
                  <a:lnTo>
                    <a:pt x="6510706" y="3047987"/>
                  </a:lnTo>
                  <a:lnTo>
                    <a:pt x="6521043" y="3092107"/>
                  </a:lnTo>
                  <a:lnTo>
                    <a:pt x="6540944" y="3127375"/>
                  </a:lnTo>
                  <a:lnTo>
                    <a:pt x="6572542" y="3150781"/>
                  </a:lnTo>
                  <a:lnTo>
                    <a:pt x="6618033" y="3159252"/>
                  </a:lnTo>
                  <a:lnTo>
                    <a:pt x="6663296" y="3150781"/>
                  </a:lnTo>
                  <a:lnTo>
                    <a:pt x="6694881" y="3127375"/>
                  </a:lnTo>
                  <a:lnTo>
                    <a:pt x="6698183" y="3121533"/>
                  </a:lnTo>
                  <a:lnTo>
                    <a:pt x="6714858" y="3092107"/>
                  </a:lnTo>
                  <a:lnTo>
                    <a:pt x="6725310" y="3047987"/>
                  </a:lnTo>
                  <a:lnTo>
                    <a:pt x="6728333" y="2998089"/>
                  </a:lnTo>
                  <a:close/>
                </a:path>
                <a:path w="12978130" h="3256915">
                  <a:moveTo>
                    <a:pt x="6734340" y="926973"/>
                  </a:moveTo>
                  <a:lnTo>
                    <a:pt x="6733603" y="908685"/>
                  </a:lnTo>
                  <a:lnTo>
                    <a:pt x="6732702" y="886180"/>
                  </a:lnTo>
                  <a:lnTo>
                    <a:pt x="6725323" y="846442"/>
                  </a:lnTo>
                  <a:lnTo>
                    <a:pt x="6710959" y="817245"/>
                  </a:lnTo>
                  <a:lnTo>
                    <a:pt x="6708534" y="812342"/>
                  </a:lnTo>
                  <a:lnTo>
                    <a:pt x="6684048" y="792797"/>
                  </a:lnTo>
                  <a:lnTo>
                    <a:pt x="6684048" y="892111"/>
                  </a:lnTo>
                  <a:lnTo>
                    <a:pt x="6684048" y="908685"/>
                  </a:lnTo>
                  <a:lnTo>
                    <a:pt x="6574891" y="908685"/>
                  </a:lnTo>
                  <a:lnTo>
                    <a:pt x="6574891" y="897255"/>
                  </a:lnTo>
                  <a:lnTo>
                    <a:pt x="6576568" y="877049"/>
                  </a:lnTo>
                  <a:lnTo>
                    <a:pt x="6584035" y="850392"/>
                  </a:lnTo>
                  <a:lnTo>
                    <a:pt x="6600926" y="827176"/>
                  </a:lnTo>
                  <a:lnTo>
                    <a:pt x="6630898" y="817245"/>
                  </a:lnTo>
                  <a:lnTo>
                    <a:pt x="6657289" y="824128"/>
                  </a:lnTo>
                  <a:lnTo>
                    <a:pt x="6673545" y="841819"/>
                  </a:lnTo>
                  <a:lnTo>
                    <a:pt x="6681775" y="865949"/>
                  </a:lnTo>
                  <a:lnTo>
                    <a:pt x="6684048" y="892111"/>
                  </a:lnTo>
                  <a:lnTo>
                    <a:pt x="6684048" y="792797"/>
                  </a:lnTo>
                  <a:lnTo>
                    <a:pt x="6678676" y="788504"/>
                  </a:lnTo>
                  <a:lnTo>
                    <a:pt x="6632041" y="779526"/>
                  </a:lnTo>
                  <a:lnTo>
                    <a:pt x="6584480" y="789406"/>
                  </a:lnTo>
                  <a:lnTo>
                    <a:pt x="6552882" y="815771"/>
                  </a:lnTo>
                  <a:lnTo>
                    <a:pt x="6534150" y="853719"/>
                  </a:lnTo>
                  <a:lnTo>
                    <a:pt x="6525184" y="898334"/>
                  </a:lnTo>
                  <a:lnTo>
                    <a:pt x="6522885" y="944689"/>
                  </a:lnTo>
                  <a:lnTo>
                    <a:pt x="6526695" y="1001636"/>
                  </a:lnTo>
                  <a:lnTo>
                    <a:pt x="6538569" y="1045692"/>
                  </a:lnTo>
                  <a:lnTo>
                    <a:pt x="6559182" y="1076985"/>
                  </a:lnTo>
                  <a:lnTo>
                    <a:pt x="6589154" y="1095667"/>
                  </a:lnTo>
                  <a:lnTo>
                    <a:pt x="6629184" y="1101852"/>
                  </a:lnTo>
                  <a:lnTo>
                    <a:pt x="6680695" y="1089469"/>
                  </a:lnTo>
                  <a:lnTo>
                    <a:pt x="6707505" y="1064133"/>
                  </a:lnTo>
                  <a:lnTo>
                    <a:pt x="6712128" y="1059776"/>
                  </a:lnTo>
                  <a:lnTo>
                    <a:pt x="6727799" y="1023975"/>
                  </a:lnTo>
                  <a:lnTo>
                    <a:pt x="6732054" y="993267"/>
                  </a:lnTo>
                  <a:lnTo>
                    <a:pt x="6684048" y="993267"/>
                  </a:lnTo>
                  <a:lnTo>
                    <a:pt x="6682346" y="1014234"/>
                  </a:lnTo>
                  <a:lnTo>
                    <a:pt x="6675183" y="1037488"/>
                  </a:lnTo>
                  <a:lnTo>
                    <a:pt x="6659448" y="1056360"/>
                  </a:lnTo>
                  <a:lnTo>
                    <a:pt x="6632041" y="1064133"/>
                  </a:lnTo>
                  <a:lnTo>
                    <a:pt x="6598005" y="1052410"/>
                  </a:lnTo>
                  <a:lnTo>
                    <a:pt x="6580530" y="1023061"/>
                  </a:lnTo>
                  <a:lnTo>
                    <a:pt x="6574091" y="984821"/>
                  </a:lnTo>
                  <a:lnTo>
                    <a:pt x="6573177" y="946404"/>
                  </a:lnTo>
                  <a:lnTo>
                    <a:pt x="6734340" y="946404"/>
                  </a:lnTo>
                  <a:lnTo>
                    <a:pt x="6734340" y="926973"/>
                  </a:lnTo>
                  <a:close/>
                </a:path>
                <a:path w="12978130" h="3256915">
                  <a:moveTo>
                    <a:pt x="6734899" y="2248281"/>
                  </a:moveTo>
                  <a:lnTo>
                    <a:pt x="6726949" y="2192274"/>
                  </a:lnTo>
                  <a:lnTo>
                    <a:pt x="6701866" y="2161171"/>
                  </a:lnTo>
                  <a:lnTo>
                    <a:pt x="6656032" y="2151126"/>
                  </a:lnTo>
                  <a:lnTo>
                    <a:pt x="6634708" y="2154288"/>
                  </a:lnTo>
                  <a:lnTo>
                    <a:pt x="6613601" y="2163127"/>
                  </a:lnTo>
                  <a:lnTo>
                    <a:pt x="6595275" y="2176691"/>
                  </a:lnTo>
                  <a:lnTo>
                    <a:pt x="6582308" y="2193988"/>
                  </a:lnTo>
                  <a:lnTo>
                    <a:pt x="6581165" y="2193988"/>
                  </a:lnTo>
                  <a:lnTo>
                    <a:pt x="6581165" y="2057400"/>
                  </a:lnTo>
                  <a:lnTo>
                    <a:pt x="6533159" y="2057400"/>
                  </a:lnTo>
                  <a:lnTo>
                    <a:pt x="6533159" y="2465451"/>
                  </a:lnTo>
                  <a:lnTo>
                    <a:pt x="6581165" y="2465451"/>
                  </a:lnTo>
                  <a:lnTo>
                    <a:pt x="6581165" y="2253996"/>
                  </a:lnTo>
                  <a:lnTo>
                    <a:pt x="6587020" y="2225789"/>
                  </a:lnTo>
                  <a:lnTo>
                    <a:pt x="6601815" y="2206637"/>
                  </a:lnTo>
                  <a:lnTo>
                    <a:pt x="6621437" y="2195741"/>
                  </a:lnTo>
                  <a:lnTo>
                    <a:pt x="6631673" y="2193988"/>
                  </a:lnTo>
                  <a:lnTo>
                    <a:pt x="6641744" y="2192274"/>
                  </a:lnTo>
                  <a:lnTo>
                    <a:pt x="6667119" y="2198624"/>
                  </a:lnTo>
                  <a:lnTo>
                    <a:pt x="6680606" y="2214359"/>
                  </a:lnTo>
                  <a:lnTo>
                    <a:pt x="6685953" y="2234476"/>
                  </a:lnTo>
                  <a:lnTo>
                    <a:pt x="6686893" y="2253996"/>
                  </a:lnTo>
                  <a:lnTo>
                    <a:pt x="6686893" y="2465451"/>
                  </a:lnTo>
                  <a:lnTo>
                    <a:pt x="6734899" y="2465451"/>
                  </a:lnTo>
                  <a:lnTo>
                    <a:pt x="6734899" y="2248281"/>
                  </a:lnTo>
                  <a:close/>
                </a:path>
                <a:path w="12978130" h="3256915">
                  <a:moveTo>
                    <a:pt x="6766052" y="1612773"/>
                  </a:moveTo>
                  <a:lnTo>
                    <a:pt x="6765315" y="1594485"/>
                  </a:lnTo>
                  <a:lnTo>
                    <a:pt x="6764414" y="1571980"/>
                  </a:lnTo>
                  <a:lnTo>
                    <a:pt x="6757035" y="1532242"/>
                  </a:lnTo>
                  <a:lnTo>
                    <a:pt x="6742671" y="1503045"/>
                  </a:lnTo>
                  <a:lnTo>
                    <a:pt x="6740245" y="1498142"/>
                  </a:lnTo>
                  <a:lnTo>
                    <a:pt x="6715760" y="1478597"/>
                  </a:lnTo>
                  <a:lnTo>
                    <a:pt x="6715760" y="1577911"/>
                  </a:lnTo>
                  <a:lnTo>
                    <a:pt x="6715760" y="1594485"/>
                  </a:lnTo>
                  <a:lnTo>
                    <a:pt x="6606603" y="1594485"/>
                  </a:lnTo>
                  <a:lnTo>
                    <a:pt x="6606603" y="1583055"/>
                  </a:lnTo>
                  <a:lnTo>
                    <a:pt x="6608280" y="1562836"/>
                  </a:lnTo>
                  <a:lnTo>
                    <a:pt x="6615747" y="1536192"/>
                  </a:lnTo>
                  <a:lnTo>
                    <a:pt x="6632638" y="1512976"/>
                  </a:lnTo>
                  <a:lnTo>
                    <a:pt x="6662610" y="1503045"/>
                  </a:lnTo>
                  <a:lnTo>
                    <a:pt x="6689001" y="1509928"/>
                  </a:lnTo>
                  <a:lnTo>
                    <a:pt x="6705257" y="1527619"/>
                  </a:lnTo>
                  <a:lnTo>
                    <a:pt x="6713487" y="1551749"/>
                  </a:lnTo>
                  <a:lnTo>
                    <a:pt x="6715760" y="1577911"/>
                  </a:lnTo>
                  <a:lnTo>
                    <a:pt x="6715760" y="1478597"/>
                  </a:lnTo>
                  <a:lnTo>
                    <a:pt x="6710388" y="1474304"/>
                  </a:lnTo>
                  <a:lnTo>
                    <a:pt x="6663753" y="1465326"/>
                  </a:lnTo>
                  <a:lnTo>
                    <a:pt x="6616192" y="1475206"/>
                  </a:lnTo>
                  <a:lnTo>
                    <a:pt x="6584594" y="1501571"/>
                  </a:lnTo>
                  <a:lnTo>
                    <a:pt x="6565862" y="1539519"/>
                  </a:lnTo>
                  <a:lnTo>
                    <a:pt x="6556896" y="1584134"/>
                  </a:lnTo>
                  <a:lnTo>
                    <a:pt x="6554597" y="1630489"/>
                  </a:lnTo>
                  <a:lnTo>
                    <a:pt x="6558407" y="1687436"/>
                  </a:lnTo>
                  <a:lnTo>
                    <a:pt x="6570281" y="1731492"/>
                  </a:lnTo>
                  <a:lnTo>
                    <a:pt x="6590893" y="1762785"/>
                  </a:lnTo>
                  <a:lnTo>
                    <a:pt x="6620865" y="1781454"/>
                  </a:lnTo>
                  <a:lnTo>
                    <a:pt x="6660896" y="1787652"/>
                  </a:lnTo>
                  <a:lnTo>
                    <a:pt x="6712407" y="1775269"/>
                  </a:lnTo>
                  <a:lnTo>
                    <a:pt x="6739217" y="1749933"/>
                  </a:lnTo>
                  <a:lnTo>
                    <a:pt x="6743840" y="1745576"/>
                  </a:lnTo>
                  <a:lnTo>
                    <a:pt x="6759511" y="1709775"/>
                  </a:lnTo>
                  <a:lnTo>
                    <a:pt x="6763766" y="1679067"/>
                  </a:lnTo>
                  <a:lnTo>
                    <a:pt x="6715760" y="1679067"/>
                  </a:lnTo>
                  <a:lnTo>
                    <a:pt x="6714058" y="1700034"/>
                  </a:lnTo>
                  <a:lnTo>
                    <a:pt x="6706895" y="1723288"/>
                  </a:lnTo>
                  <a:lnTo>
                    <a:pt x="6691160" y="1742160"/>
                  </a:lnTo>
                  <a:lnTo>
                    <a:pt x="6663753" y="1749933"/>
                  </a:lnTo>
                  <a:lnTo>
                    <a:pt x="6629717" y="1738210"/>
                  </a:lnTo>
                  <a:lnTo>
                    <a:pt x="6612242" y="1708861"/>
                  </a:lnTo>
                  <a:lnTo>
                    <a:pt x="6605803" y="1670608"/>
                  </a:lnTo>
                  <a:lnTo>
                    <a:pt x="6604889" y="1632204"/>
                  </a:lnTo>
                  <a:lnTo>
                    <a:pt x="6766052" y="1632204"/>
                  </a:lnTo>
                  <a:lnTo>
                    <a:pt x="6766052" y="1612773"/>
                  </a:lnTo>
                  <a:close/>
                </a:path>
                <a:path w="12978130" h="3256915">
                  <a:moveTo>
                    <a:pt x="6808610" y="190881"/>
                  </a:moveTo>
                  <a:lnTo>
                    <a:pt x="6800291" y="134874"/>
                  </a:lnTo>
                  <a:lnTo>
                    <a:pt x="6774612" y="103771"/>
                  </a:lnTo>
                  <a:lnTo>
                    <a:pt x="6728028" y="93726"/>
                  </a:lnTo>
                  <a:lnTo>
                    <a:pt x="6705727" y="96672"/>
                  </a:lnTo>
                  <a:lnTo>
                    <a:pt x="6684670" y="105232"/>
                  </a:lnTo>
                  <a:lnTo>
                    <a:pt x="6666712" y="119049"/>
                  </a:lnTo>
                  <a:lnTo>
                    <a:pt x="6653733" y="137731"/>
                  </a:lnTo>
                  <a:lnTo>
                    <a:pt x="6652590" y="137731"/>
                  </a:lnTo>
                  <a:lnTo>
                    <a:pt x="6652590" y="101727"/>
                  </a:lnTo>
                  <a:lnTo>
                    <a:pt x="6606870" y="101727"/>
                  </a:lnTo>
                  <a:lnTo>
                    <a:pt x="6606870" y="408051"/>
                  </a:lnTo>
                  <a:lnTo>
                    <a:pt x="6654876" y="408051"/>
                  </a:lnTo>
                  <a:lnTo>
                    <a:pt x="6654876" y="196596"/>
                  </a:lnTo>
                  <a:lnTo>
                    <a:pt x="6660731" y="168389"/>
                  </a:lnTo>
                  <a:lnTo>
                    <a:pt x="6675526" y="149237"/>
                  </a:lnTo>
                  <a:lnTo>
                    <a:pt x="6695148" y="138341"/>
                  </a:lnTo>
                  <a:lnTo>
                    <a:pt x="6698666" y="137731"/>
                  </a:lnTo>
                  <a:lnTo>
                    <a:pt x="6715455" y="134874"/>
                  </a:lnTo>
                  <a:lnTo>
                    <a:pt x="6740830" y="141224"/>
                  </a:lnTo>
                  <a:lnTo>
                    <a:pt x="6754317" y="156959"/>
                  </a:lnTo>
                  <a:lnTo>
                    <a:pt x="6759664" y="177076"/>
                  </a:lnTo>
                  <a:lnTo>
                    <a:pt x="6760604" y="196596"/>
                  </a:lnTo>
                  <a:lnTo>
                    <a:pt x="6760604" y="408051"/>
                  </a:lnTo>
                  <a:lnTo>
                    <a:pt x="6808610" y="408051"/>
                  </a:lnTo>
                  <a:lnTo>
                    <a:pt x="6808610" y="190881"/>
                  </a:lnTo>
                  <a:close/>
                </a:path>
                <a:path w="12978130" h="3256915">
                  <a:moveTo>
                    <a:pt x="6837769" y="787527"/>
                  </a:moveTo>
                  <a:lnTo>
                    <a:pt x="6789763" y="787527"/>
                  </a:lnTo>
                  <a:lnTo>
                    <a:pt x="6789763" y="1093851"/>
                  </a:lnTo>
                  <a:lnTo>
                    <a:pt x="6837769" y="1093851"/>
                  </a:lnTo>
                  <a:lnTo>
                    <a:pt x="6837769" y="787527"/>
                  </a:lnTo>
                  <a:close/>
                </a:path>
                <a:path w="12978130" h="3256915">
                  <a:moveTo>
                    <a:pt x="6837769" y="685800"/>
                  </a:moveTo>
                  <a:lnTo>
                    <a:pt x="6789763" y="685800"/>
                  </a:lnTo>
                  <a:lnTo>
                    <a:pt x="6789763" y="740664"/>
                  </a:lnTo>
                  <a:lnTo>
                    <a:pt x="6837769" y="740664"/>
                  </a:lnTo>
                  <a:lnTo>
                    <a:pt x="6837769" y="685800"/>
                  </a:lnTo>
                  <a:close/>
                </a:path>
                <a:path w="12978130" h="3256915">
                  <a:moveTo>
                    <a:pt x="6912915" y="2840355"/>
                  </a:moveTo>
                  <a:lnTo>
                    <a:pt x="6908343" y="2838069"/>
                  </a:lnTo>
                  <a:lnTo>
                    <a:pt x="6901485" y="2836926"/>
                  </a:lnTo>
                  <a:lnTo>
                    <a:pt x="6891769" y="2836926"/>
                  </a:lnTo>
                  <a:lnTo>
                    <a:pt x="6868630" y="2841231"/>
                  </a:lnTo>
                  <a:lnTo>
                    <a:pt x="6850697" y="2852864"/>
                  </a:lnTo>
                  <a:lnTo>
                    <a:pt x="6836715" y="2869958"/>
                  </a:lnTo>
                  <a:lnTo>
                    <a:pt x="6825475" y="2890647"/>
                  </a:lnTo>
                  <a:lnTo>
                    <a:pt x="6824332" y="2890647"/>
                  </a:lnTo>
                  <a:lnTo>
                    <a:pt x="6824332" y="2844927"/>
                  </a:lnTo>
                  <a:lnTo>
                    <a:pt x="6776326" y="2844927"/>
                  </a:lnTo>
                  <a:lnTo>
                    <a:pt x="6776326" y="3151251"/>
                  </a:lnTo>
                  <a:lnTo>
                    <a:pt x="6824332" y="3151251"/>
                  </a:lnTo>
                  <a:lnTo>
                    <a:pt x="6824332" y="2957512"/>
                  </a:lnTo>
                  <a:lnTo>
                    <a:pt x="6830784" y="2924962"/>
                  </a:lnTo>
                  <a:lnTo>
                    <a:pt x="6846760" y="2902369"/>
                  </a:lnTo>
                  <a:lnTo>
                    <a:pt x="6864998" y="2890647"/>
                  </a:lnTo>
                  <a:lnTo>
                    <a:pt x="6867245" y="2889199"/>
                  </a:lnTo>
                  <a:lnTo>
                    <a:pt x="6887197" y="2884932"/>
                  </a:lnTo>
                  <a:lnTo>
                    <a:pt x="6897078" y="2885211"/>
                  </a:lnTo>
                  <a:lnTo>
                    <a:pt x="6904126" y="2885871"/>
                  </a:lnTo>
                  <a:lnTo>
                    <a:pt x="6912915" y="2887218"/>
                  </a:lnTo>
                  <a:lnTo>
                    <a:pt x="6912915" y="2884932"/>
                  </a:lnTo>
                  <a:lnTo>
                    <a:pt x="6912915" y="2840355"/>
                  </a:lnTo>
                  <a:close/>
                </a:path>
                <a:path w="12978130" h="3256915">
                  <a:moveTo>
                    <a:pt x="6913207" y="2159127"/>
                  </a:moveTo>
                  <a:lnTo>
                    <a:pt x="6860057" y="2159127"/>
                  </a:lnTo>
                  <a:lnTo>
                    <a:pt x="6860057" y="2069973"/>
                  </a:lnTo>
                  <a:lnTo>
                    <a:pt x="6812051" y="2069973"/>
                  </a:lnTo>
                  <a:lnTo>
                    <a:pt x="6812051" y="2159127"/>
                  </a:lnTo>
                  <a:lnTo>
                    <a:pt x="6767474" y="2159127"/>
                  </a:lnTo>
                  <a:lnTo>
                    <a:pt x="6767474" y="2196846"/>
                  </a:lnTo>
                  <a:lnTo>
                    <a:pt x="6812051" y="2196846"/>
                  </a:lnTo>
                  <a:lnTo>
                    <a:pt x="6812140" y="2409177"/>
                  </a:lnTo>
                  <a:lnTo>
                    <a:pt x="6814629" y="2434653"/>
                  </a:lnTo>
                  <a:lnTo>
                    <a:pt x="6824053" y="2453602"/>
                  </a:lnTo>
                  <a:lnTo>
                    <a:pt x="6842912" y="2465044"/>
                  </a:lnTo>
                  <a:lnTo>
                    <a:pt x="6873773" y="2468880"/>
                  </a:lnTo>
                  <a:lnTo>
                    <a:pt x="6887400" y="2468588"/>
                  </a:lnTo>
                  <a:lnTo>
                    <a:pt x="6898348" y="2467813"/>
                  </a:lnTo>
                  <a:lnTo>
                    <a:pt x="6906730" y="2466721"/>
                  </a:lnTo>
                  <a:lnTo>
                    <a:pt x="6912635" y="2465451"/>
                  </a:lnTo>
                  <a:lnTo>
                    <a:pt x="6912635" y="2427732"/>
                  </a:lnTo>
                  <a:lnTo>
                    <a:pt x="6912635" y="2426017"/>
                  </a:lnTo>
                  <a:lnTo>
                    <a:pt x="6907492" y="2426589"/>
                  </a:lnTo>
                  <a:lnTo>
                    <a:pt x="6902348" y="2427732"/>
                  </a:lnTo>
                  <a:lnTo>
                    <a:pt x="6891490" y="2427732"/>
                  </a:lnTo>
                  <a:lnTo>
                    <a:pt x="6875970" y="2425839"/>
                  </a:lnTo>
                  <a:lnTo>
                    <a:pt x="6866344" y="2419807"/>
                  </a:lnTo>
                  <a:lnTo>
                    <a:pt x="6861429" y="2409177"/>
                  </a:lnTo>
                  <a:lnTo>
                    <a:pt x="6860057" y="2393442"/>
                  </a:lnTo>
                  <a:lnTo>
                    <a:pt x="6860057" y="2196846"/>
                  </a:lnTo>
                  <a:lnTo>
                    <a:pt x="6913207" y="2196846"/>
                  </a:lnTo>
                  <a:lnTo>
                    <a:pt x="6913207" y="2159127"/>
                  </a:lnTo>
                  <a:close/>
                </a:path>
                <a:path w="12978130" h="3256915">
                  <a:moveTo>
                    <a:pt x="7058355" y="320040"/>
                  </a:moveTo>
                  <a:lnTo>
                    <a:pt x="7051802" y="282448"/>
                  </a:lnTo>
                  <a:lnTo>
                    <a:pt x="7010616" y="243700"/>
                  </a:lnTo>
                  <a:lnTo>
                    <a:pt x="6955790" y="225171"/>
                  </a:lnTo>
                  <a:lnTo>
                    <a:pt x="6931622" y="215252"/>
                  </a:lnTo>
                  <a:lnTo>
                    <a:pt x="6914540" y="200723"/>
                  </a:lnTo>
                  <a:lnTo>
                    <a:pt x="6908051" y="178308"/>
                  </a:lnTo>
                  <a:lnTo>
                    <a:pt x="6913651" y="152908"/>
                  </a:lnTo>
                  <a:lnTo>
                    <a:pt x="6927126" y="138811"/>
                  </a:lnTo>
                  <a:lnTo>
                    <a:pt x="6943496" y="132740"/>
                  </a:lnTo>
                  <a:lnTo>
                    <a:pt x="6957771" y="131445"/>
                  </a:lnTo>
                  <a:lnTo>
                    <a:pt x="6979539" y="135356"/>
                  </a:lnTo>
                  <a:lnTo>
                    <a:pt x="6993420" y="146875"/>
                  </a:lnTo>
                  <a:lnTo>
                    <a:pt x="7000773" y="165684"/>
                  </a:lnTo>
                  <a:lnTo>
                    <a:pt x="7002920" y="191452"/>
                  </a:lnTo>
                  <a:lnTo>
                    <a:pt x="7050926" y="191452"/>
                  </a:lnTo>
                  <a:lnTo>
                    <a:pt x="7038607" y="131445"/>
                  </a:lnTo>
                  <a:lnTo>
                    <a:pt x="7009943" y="103936"/>
                  </a:lnTo>
                  <a:lnTo>
                    <a:pt x="6957771" y="93726"/>
                  </a:lnTo>
                  <a:lnTo>
                    <a:pt x="6920077" y="98907"/>
                  </a:lnTo>
                  <a:lnTo>
                    <a:pt x="6888975" y="114592"/>
                  </a:lnTo>
                  <a:lnTo>
                    <a:pt x="6867842" y="140982"/>
                  </a:lnTo>
                  <a:lnTo>
                    <a:pt x="6860045" y="178308"/>
                  </a:lnTo>
                  <a:lnTo>
                    <a:pt x="6866610" y="216636"/>
                  </a:lnTo>
                  <a:lnTo>
                    <a:pt x="6883832" y="240601"/>
                  </a:lnTo>
                  <a:lnTo>
                    <a:pt x="6908025" y="255143"/>
                  </a:lnTo>
                  <a:lnTo>
                    <a:pt x="6935483" y="265176"/>
                  </a:lnTo>
                  <a:lnTo>
                    <a:pt x="6962610" y="274193"/>
                  </a:lnTo>
                  <a:lnTo>
                    <a:pt x="6986638" y="285394"/>
                  </a:lnTo>
                  <a:lnTo>
                    <a:pt x="7003796" y="302069"/>
                  </a:lnTo>
                  <a:lnTo>
                    <a:pt x="7010349" y="327469"/>
                  </a:lnTo>
                  <a:lnTo>
                    <a:pt x="7004571" y="353745"/>
                  </a:lnTo>
                  <a:lnTo>
                    <a:pt x="6990702" y="369189"/>
                  </a:lnTo>
                  <a:lnTo>
                    <a:pt x="6973951" y="376504"/>
                  </a:lnTo>
                  <a:lnTo>
                    <a:pt x="6959486" y="378333"/>
                  </a:lnTo>
                  <a:lnTo>
                    <a:pt x="6930542" y="372491"/>
                  </a:lnTo>
                  <a:lnTo>
                    <a:pt x="6913131" y="356831"/>
                  </a:lnTo>
                  <a:lnTo>
                    <a:pt x="6904596" y="334213"/>
                  </a:lnTo>
                  <a:lnTo>
                    <a:pt x="6902336" y="307467"/>
                  </a:lnTo>
                  <a:lnTo>
                    <a:pt x="6854330" y="307467"/>
                  </a:lnTo>
                  <a:lnTo>
                    <a:pt x="6856133" y="337693"/>
                  </a:lnTo>
                  <a:lnTo>
                    <a:pt x="6867906" y="373557"/>
                  </a:lnTo>
                  <a:lnTo>
                    <a:pt x="6899173" y="403517"/>
                  </a:lnTo>
                  <a:lnTo>
                    <a:pt x="6959486" y="416052"/>
                  </a:lnTo>
                  <a:lnTo>
                    <a:pt x="6999046" y="410057"/>
                  </a:lnTo>
                  <a:lnTo>
                    <a:pt x="7030352" y="392049"/>
                  </a:lnTo>
                  <a:lnTo>
                    <a:pt x="7039762" y="378333"/>
                  </a:lnTo>
                  <a:lnTo>
                    <a:pt x="7050951" y="362051"/>
                  </a:lnTo>
                  <a:lnTo>
                    <a:pt x="7058355" y="320040"/>
                  </a:lnTo>
                  <a:close/>
                </a:path>
                <a:path w="12978130" h="3256915">
                  <a:moveTo>
                    <a:pt x="7097230" y="880681"/>
                  </a:moveTo>
                  <a:lnTo>
                    <a:pt x="7079958" y="817245"/>
                  </a:lnTo>
                  <a:lnTo>
                    <a:pt x="7050214" y="790435"/>
                  </a:lnTo>
                  <a:lnTo>
                    <a:pt x="6999503" y="779526"/>
                  </a:lnTo>
                  <a:lnTo>
                    <a:pt x="6951942" y="789406"/>
                  </a:lnTo>
                  <a:lnTo>
                    <a:pt x="6920344" y="815771"/>
                  </a:lnTo>
                  <a:lnTo>
                    <a:pt x="6901612" y="853719"/>
                  </a:lnTo>
                  <a:lnTo>
                    <a:pt x="6892645" y="898334"/>
                  </a:lnTo>
                  <a:lnTo>
                    <a:pt x="6890347" y="944689"/>
                  </a:lnTo>
                  <a:lnTo>
                    <a:pt x="6894157" y="1001636"/>
                  </a:lnTo>
                  <a:lnTo>
                    <a:pt x="6906031" y="1045692"/>
                  </a:lnTo>
                  <a:lnTo>
                    <a:pt x="6926643" y="1076985"/>
                  </a:lnTo>
                  <a:lnTo>
                    <a:pt x="6956615" y="1095667"/>
                  </a:lnTo>
                  <a:lnTo>
                    <a:pt x="6996646" y="1101852"/>
                  </a:lnTo>
                  <a:lnTo>
                    <a:pt x="7044664" y="1090752"/>
                  </a:lnTo>
                  <a:lnTo>
                    <a:pt x="7074078" y="1064133"/>
                  </a:lnTo>
                  <a:lnTo>
                    <a:pt x="7075652" y="1062710"/>
                  </a:lnTo>
                  <a:lnTo>
                    <a:pt x="7092277" y="1025664"/>
                  </a:lnTo>
                  <a:lnTo>
                    <a:pt x="7097230" y="987552"/>
                  </a:lnTo>
                  <a:lnTo>
                    <a:pt x="7049224" y="987552"/>
                  </a:lnTo>
                  <a:lnTo>
                    <a:pt x="7047154" y="1013510"/>
                  </a:lnTo>
                  <a:lnTo>
                    <a:pt x="7039508" y="1038275"/>
                  </a:lnTo>
                  <a:lnTo>
                    <a:pt x="7024154" y="1056830"/>
                  </a:lnTo>
                  <a:lnTo>
                    <a:pt x="6998932" y="1064133"/>
                  </a:lnTo>
                  <a:lnTo>
                    <a:pt x="6965467" y="1050925"/>
                  </a:lnTo>
                  <a:lnTo>
                    <a:pt x="6948144" y="1018921"/>
                  </a:lnTo>
                  <a:lnTo>
                    <a:pt x="6941629" y="979512"/>
                  </a:lnTo>
                  <a:lnTo>
                    <a:pt x="6940639" y="944118"/>
                  </a:lnTo>
                  <a:lnTo>
                    <a:pt x="6945833" y="877049"/>
                  </a:lnTo>
                  <a:lnTo>
                    <a:pt x="6959498" y="838682"/>
                  </a:lnTo>
                  <a:lnTo>
                    <a:pt x="6978726" y="821321"/>
                  </a:lnTo>
                  <a:lnTo>
                    <a:pt x="7000646" y="817245"/>
                  </a:lnTo>
                  <a:lnTo>
                    <a:pt x="7023671" y="822985"/>
                  </a:lnTo>
                  <a:lnTo>
                    <a:pt x="7038645" y="837819"/>
                  </a:lnTo>
                  <a:lnTo>
                    <a:pt x="7046773" y="858240"/>
                  </a:lnTo>
                  <a:lnTo>
                    <a:pt x="7049224" y="880681"/>
                  </a:lnTo>
                  <a:lnTo>
                    <a:pt x="7097230" y="880681"/>
                  </a:lnTo>
                  <a:close/>
                </a:path>
                <a:path w="12978130" h="3256915">
                  <a:moveTo>
                    <a:pt x="7146658" y="2984373"/>
                  </a:moveTo>
                  <a:lnTo>
                    <a:pt x="7145922" y="2966085"/>
                  </a:lnTo>
                  <a:lnTo>
                    <a:pt x="7145020" y="2943580"/>
                  </a:lnTo>
                  <a:lnTo>
                    <a:pt x="7137641" y="2903842"/>
                  </a:lnTo>
                  <a:lnTo>
                    <a:pt x="7123277" y="2874645"/>
                  </a:lnTo>
                  <a:lnTo>
                    <a:pt x="7120852" y="2869742"/>
                  </a:lnTo>
                  <a:lnTo>
                    <a:pt x="7096366" y="2850197"/>
                  </a:lnTo>
                  <a:lnTo>
                    <a:pt x="7096366" y="2949511"/>
                  </a:lnTo>
                  <a:lnTo>
                    <a:pt x="7096366" y="2966085"/>
                  </a:lnTo>
                  <a:lnTo>
                    <a:pt x="6987210" y="2966085"/>
                  </a:lnTo>
                  <a:lnTo>
                    <a:pt x="6987210" y="2954655"/>
                  </a:lnTo>
                  <a:lnTo>
                    <a:pt x="6988886" y="2934449"/>
                  </a:lnTo>
                  <a:lnTo>
                    <a:pt x="6996354" y="2907792"/>
                  </a:lnTo>
                  <a:lnTo>
                    <a:pt x="7013245" y="2884576"/>
                  </a:lnTo>
                  <a:lnTo>
                    <a:pt x="7043217" y="2874645"/>
                  </a:lnTo>
                  <a:lnTo>
                    <a:pt x="7069607" y="2881528"/>
                  </a:lnTo>
                  <a:lnTo>
                    <a:pt x="7085863" y="2899219"/>
                  </a:lnTo>
                  <a:lnTo>
                    <a:pt x="7094093" y="2923349"/>
                  </a:lnTo>
                  <a:lnTo>
                    <a:pt x="7096366" y="2949511"/>
                  </a:lnTo>
                  <a:lnTo>
                    <a:pt x="7096366" y="2850197"/>
                  </a:lnTo>
                  <a:lnTo>
                    <a:pt x="7090994" y="2845905"/>
                  </a:lnTo>
                  <a:lnTo>
                    <a:pt x="7044360" y="2836926"/>
                  </a:lnTo>
                  <a:lnTo>
                    <a:pt x="6996798" y="2846806"/>
                  </a:lnTo>
                  <a:lnTo>
                    <a:pt x="6965201" y="2873171"/>
                  </a:lnTo>
                  <a:lnTo>
                    <a:pt x="6946468" y="2911119"/>
                  </a:lnTo>
                  <a:lnTo>
                    <a:pt x="6937502" y="2955734"/>
                  </a:lnTo>
                  <a:lnTo>
                    <a:pt x="6935203" y="3002089"/>
                  </a:lnTo>
                  <a:lnTo>
                    <a:pt x="6939013" y="3059036"/>
                  </a:lnTo>
                  <a:lnTo>
                    <a:pt x="6950888" y="3103092"/>
                  </a:lnTo>
                  <a:lnTo>
                    <a:pt x="6971500" y="3134385"/>
                  </a:lnTo>
                  <a:lnTo>
                    <a:pt x="7001472" y="3153067"/>
                  </a:lnTo>
                  <a:lnTo>
                    <a:pt x="7041502" y="3159252"/>
                  </a:lnTo>
                  <a:lnTo>
                    <a:pt x="7093013" y="3146869"/>
                  </a:lnTo>
                  <a:lnTo>
                    <a:pt x="7119823" y="3121533"/>
                  </a:lnTo>
                  <a:lnTo>
                    <a:pt x="7124446" y="3117177"/>
                  </a:lnTo>
                  <a:lnTo>
                    <a:pt x="7140118" y="3081375"/>
                  </a:lnTo>
                  <a:lnTo>
                    <a:pt x="7144372" y="3050667"/>
                  </a:lnTo>
                  <a:lnTo>
                    <a:pt x="7096366" y="3050667"/>
                  </a:lnTo>
                  <a:lnTo>
                    <a:pt x="7094664" y="3071634"/>
                  </a:lnTo>
                  <a:lnTo>
                    <a:pt x="7087502" y="3094888"/>
                  </a:lnTo>
                  <a:lnTo>
                    <a:pt x="7071766" y="3113760"/>
                  </a:lnTo>
                  <a:lnTo>
                    <a:pt x="7044360" y="3121533"/>
                  </a:lnTo>
                  <a:lnTo>
                    <a:pt x="7010324" y="3109811"/>
                  </a:lnTo>
                  <a:lnTo>
                    <a:pt x="6992848" y="3080461"/>
                  </a:lnTo>
                  <a:lnTo>
                    <a:pt x="6986410" y="3042221"/>
                  </a:lnTo>
                  <a:lnTo>
                    <a:pt x="6985495" y="3003804"/>
                  </a:lnTo>
                  <a:lnTo>
                    <a:pt x="7146658" y="3003804"/>
                  </a:lnTo>
                  <a:lnTo>
                    <a:pt x="7146658" y="2984373"/>
                  </a:lnTo>
                  <a:close/>
                </a:path>
                <a:path w="12978130" h="3256915">
                  <a:moveTo>
                    <a:pt x="7146938" y="2298573"/>
                  </a:moveTo>
                  <a:lnTo>
                    <a:pt x="7146201" y="2280285"/>
                  </a:lnTo>
                  <a:lnTo>
                    <a:pt x="7145299" y="2257780"/>
                  </a:lnTo>
                  <a:lnTo>
                    <a:pt x="7137921" y="2218042"/>
                  </a:lnTo>
                  <a:lnTo>
                    <a:pt x="7123557" y="2188845"/>
                  </a:lnTo>
                  <a:lnTo>
                    <a:pt x="7121144" y="2183942"/>
                  </a:lnTo>
                  <a:lnTo>
                    <a:pt x="7096646" y="2164397"/>
                  </a:lnTo>
                  <a:lnTo>
                    <a:pt x="7096646" y="2263711"/>
                  </a:lnTo>
                  <a:lnTo>
                    <a:pt x="7096646" y="2280285"/>
                  </a:lnTo>
                  <a:lnTo>
                    <a:pt x="6987489" y="2280285"/>
                  </a:lnTo>
                  <a:lnTo>
                    <a:pt x="6987489" y="2268855"/>
                  </a:lnTo>
                  <a:lnTo>
                    <a:pt x="6989165" y="2248649"/>
                  </a:lnTo>
                  <a:lnTo>
                    <a:pt x="6996633" y="2221992"/>
                  </a:lnTo>
                  <a:lnTo>
                    <a:pt x="7013537" y="2198776"/>
                  </a:lnTo>
                  <a:lnTo>
                    <a:pt x="7043496" y="2188845"/>
                  </a:lnTo>
                  <a:lnTo>
                    <a:pt x="7069887" y="2195728"/>
                  </a:lnTo>
                  <a:lnTo>
                    <a:pt x="7086143" y="2213419"/>
                  </a:lnTo>
                  <a:lnTo>
                    <a:pt x="7094372" y="2237549"/>
                  </a:lnTo>
                  <a:lnTo>
                    <a:pt x="7096646" y="2263711"/>
                  </a:lnTo>
                  <a:lnTo>
                    <a:pt x="7096646" y="2164397"/>
                  </a:lnTo>
                  <a:lnTo>
                    <a:pt x="7091273" y="2160105"/>
                  </a:lnTo>
                  <a:lnTo>
                    <a:pt x="7044639" y="2151126"/>
                  </a:lnTo>
                  <a:lnTo>
                    <a:pt x="6997078" y="2161006"/>
                  </a:lnTo>
                  <a:lnTo>
                    <a:pt x="6965480" y="2187371"/>
                  </a:lnTo>
                  <a:lnTo>
                    <a:pt x="6946747" y="2225319"/>
                  </a:lnTo>
                  <a:lnTo>
                    <a:pt x="6937781" y="2269934"/>
                  </a:lnTo>
                  <a:lnTo>
                    <a:pt x="6935483" y="2316289"/>
                  </a:lnTo>
                  <a:lnTo>
                    <a:pt x="6939293" y="2373236"/>
                  </a:lnTo>
                  <a:lnTo>
                    <a:pt x="6951180" y="2417292"/>
                  </a:lnTo>
                  <a:lnTo>
                    <a:pt x="6971779" y="2448585"/>
                  </a:lnTo>
                  <a:lnTo>
                    <a:pt x="7001764" y="2467267"/>
                  </a:lnTo>
                  <a:lnTo>
                    <a:pt x="7041782" y="2473452"/>
                  </a:lnTo>
                  <a:lnTo>
                    <a:pt x="7093305" y="2461069"/>
                  </a:lnTo>
                  <a:lnTo>
                    <a:pt x="7120115" y="2435733"/>
                  </a:lnTo>
                  <a:lnTo>
                    <a:pt x="7124725" y="2431377"/>
                  </a:lnTo>
                  <a:lnTo>
                    <a:pt x="7140397" y="2395575"/>
                  </a:lnTo>
                  <a:lnTo>
                    <a:pt x="7144652" y="2364867"/>
                  </a:lnTo>
                  <a:lnTo>
                    <a:pt x="7096646" y="2364867"/>
                  </a:lnTo>
                  <a:lnTo>
                    <a:pt x="7094956" y="2385834"/>
                  </a:lnTo>
                  <a:lnTo>
                    <a:pt x="7087794" y="2409088"/>
                  </a:lnTo>
                  <a:lnTo>
                    <a:pt x="7072058" y="2427960"/>
                  </a:lnTo>
                  <a:lnTo>
                    <a:pt x="7044639" y="2435733"/>
                  </a:lnTo>
                  <a:lnTo>
                    <a:pt x="7010616" y="2424011"/>
                  </a:lnTo>
                  <a:lnTo>
                    <a:pt x="6993141" y="2394661"/>
                  </a:lnTo>
                  <a:lnTo>
                    <a:pt x="6986702" y="2356421"/>
                  </a:lnTo>
                  <a:lnTo>
                    <a:pt x="6985775" y="2318004"/>
                  </a:lnTo>
                  <a:lnTo>
                    <a:pt x="7146938" y="2318004"/>
                  </a:lnTo>
                  <a:lnTo>
                    <a:pt x="7146938" y="2298573"/>
                  </a:lnTo>
                  <a:close/>
                </a:path>
                <a:path w="12978130" h="3256915">
                  <a:moveTo>
                    <a:pt x="7157504" y="1473327"/>
                  </a:moveTo>
                  <a:lnTo>
                    <a:pt x="7109511" y="1473327"/>
                  </a:lnTo>
                  <a:lnTo>
                    <a:pt x="7109511" y="1684782"/>
                  </a:lnTo>
                  <a:lnTo>
                    <a:pt x="7103656" y="1712988"/>
                  </a:lnTo>
                  <a:lnTo>
                    <a:pt x="7088860" y="1732153"/>
                  </a:lnTo>
                  <a:lnTo>
                    <a:pt x="7069252" y="1743049"/>
                  </a:lnTo>
                  <a:lnTo>
                    <a:pt x="7048932" y="1746504"/>
                  </a:lnTo>
                  <a:lnTo>
                    <a:pt x="7023557" y="1740154"/>
                  </a:lnTo>
                  <a:lnTo>
                    <a:pt x="7010070" y="1724431"/>
                  </a:lnTo>
                  <a:lnTo>
                    <a:pt x="7004723" y="1704314"/>
                  </a:lnTo>
                  <a:lnTo>
                    <a:pt x="7003783" y="1684782"/>
                  </a:lnTo>
                  <a:lnTo>
                    <a:pt x="7003783" y="1473327"/>
                  </a:lnTo>
                  <a:lnTo>
                    <a:pt x="6955764" y="1473327"/>
                  </a:lnTo>
                  <a:lnTo>
                    <a:pt x="6955764" y="1690497"/>
                  </a:lnTo>
                  <a:lnTo>
                    <a:pt x="6957022" y="1721116"/>
                  </a:lnTo>
                  <a:lnTo>
                    <a:pt x="6965836" y="1752790"/>
                  </a:lnTo>
                  <a:lnTo>
                    <a:pt x="6989762" y="1777619"/>
                  </a:lnTo>
                  <a:lnTo>
                    <a:pt x="7036359" y="1787652"/>
                  </a:lnTo>
                  <a:lnTo>
                    <a:pt x="7058647" y="1784718"/>
                  </a:lnTo>
                  <a:lnTo>
                    <a:pt x="7079716" y="1776158"/>
                  </a:lnTo>
                  <a:lnTo>
                    <a:pt x="7097674" y="1762340"/>
                  </a:lnTo>
                  <a:lnTo>
                    <a:pt x="7108660" y="1746504"/>
                  </a:lnTo>
                  <a:lnTo>
                    <a:pt x="7110641" y="1743646"/>
                  </a:lnTo>
                  <a:lnTo>
                    <a:pt x="7111797" y="1743646"/>
                  </a:lnTo>
                  <a:lnTo>
                    <a:pt x="7111797" y="1779651"/>
                  </a:lnTo>
                  <a:lnTo>
                    <a:pt x="7157504" y="1779651"/>
                  </a:lnTo>
                  <a:lnTo>
                    <a:pt x="7157504" y="1743646"/>
                  </a:lnTo>
                  <a:lnTo>
                    <a:pt x="7157504" y="1473327"/>
                  </a:lnTo>
                  <a:close/>
                </a:path>
                <a:path w="12978130" h="3256915">
                  <a:moveTo>
                    <a:pt x="7297814" y="194881"/>
                  </a:moveTo>
                  <a:lnTo>
                    <a:pt x="7280542" y="131445"/>
                  </a:lnTo>
                  <a:lnTo>
                    <a:pt x="7250798" y="104635"/>
                  </a:lnTo>
                  <a:lnTo>
                    <a:pt x="7200087" y="93726"/>
                  </a:lnTo>
                  <a:lnTo>
                    <a:pt x="7152526" y="103606"/>
                  </a:lnTo>
                  <a:lnTo>
                    <a:pt x="7120928" y="129971"/>
                  </a:lnTo>
                  <a:lnTo>
                    <a:pt x="7102195" y="167919"/>
                  </a:lnTo>
                  <a:lnTo>
                    <a:pt x="7093229" y="212534"/>
                  </a:lnTo>
                  <a:lnTo>
                    <a:pt x="7090931" y="258889"/>
                  </a:lnTo>
                  <a:lnTo>
                    <a:pt x="7094741" y="315836"/>
                  </a:lnTo>
                  <a:lnTo>
                    <a:pt x="7106628" y="359892"/>
                  </a:lnTo>
                  <a:lnTo>
                    <a:pt x="7127227" y="391185"/>
                  </a:lnTo>
                  <a:lnTo>
                    <a:pt x="7157212" y="409867"/>
                  </a:lnTo>
                  <a:lnTo>
                    <a:pt x="7197230" y="416052"/>
                  </a:lnTo>
                  <a:lnTo>
                    <a:pt x="7245261" y="404952"/>
                  </a:lnTo>
                  <a:lnTo>
                    <a:pt x="7274661" y="378333"/>
                  </a:lnTo>
                  <a:lnTo>
                    <a:pt x="7276236" y="376910"/>
                  </a:lnTo>
                  <a:lnTo>
                    <a:pt x="7292873" y="339864"/>
                  </a:lnTo>
                  <a:lnTo>
                    <a:pt x="7297814" y="301752"/>
                  </a:lnTo>
                  <a:lnTo>
                    <a:pt x="7249808" y="301752"/>
                  </a:lnTo>
                  <a:lnTo>
                    <a:pt x="7247737" y="327710"/>
                  </a:lnTo>
                  <a:lnTo>
                    <a:pt x="7240092" y="352475"/>
                  </a:lnTo>
                  <a:lnTo>
                    <a:pt x="7224738" y="371030"/>
                  </a:lnTo>
                  <a:lnTo>
                    <a:pt x="7199516" y="378333"/>
                  </a:lnTo>
                  <a:lnTo>
                    <a:pt x="7166064" y="365125"/>
                  </a:lnTo>
                  <a:lnTo>
                    <a:pt x="7148728" y="333121"/>
                  </a:lnTo>
                  <a:lnTo>
                    <a:pt x="7142213" y="293712"/>
                  </a:lnTo>
                  <a:lnTo>
                    <a:pt x="7141223" y="258318"/>
                  </a:lnTo>
                  <a:lnTo>
                    <a:pt x="7146417" y="191249"/>
                  </a:lnTo>
                  <a:lnTo>
                    <a:pt x="7160082" y="152882"/>
                  </a:lnTo>
                  <a:lnTo>
                    <a:pt x="7179323" y="135521"/>
                  </a:lnTo>
                  <a:lnTo>
                    <a:pt x="7201230" y="131445"/>
                  </a:lnTo>
                  <a:lnTo>
                    <a:pt x="7224255" y="137185"/>
                  </a:lnTo>
                  <a:lnTo>
                    <a:pt x="7239241" y="152019"/>
                  </a:lnTo>
                  <a:lnTo>
                    <a:pt x="7247369" y="172440"/>
                  </a:lnTo>
                  <a:lnTo>
                    <a:pt x="7249808" y="194881"/>
                  </a:lnTo>
                  <a:lnTo>
                    <a:pt x="7297814" y="194881"/>
                  </a:lnTo>
                  <a:close/>
                </a:path>
                <a:path w="12978130" h="3256915">
                  <a:moveTo>
                    <a:pt x="7348677" y="876681"/>
                  </a:moveTo>
                  <a:lnTo>
                    <a:pt x="7347521" y="846074"/>
                  </a:lnTo>
                  <a:lnTo>
                    <a:pt x="7340714" y="820674"/>
                  </a:lnTo>
                  <a:lnTo>
                    <a:pt x="7339038" y="814387"/>
                  </a:lnTo>
                  <a:lnTo>
                    <a:pt x="7315644" y="789571"/>
                  </a:lnTo>
                  <a:lnTo>
                    <a:pt x="7269810" y="779526"/>
                  </a:lnTo>
                  <a:lnTo>
                    <a:pt x="7248487" y="782688"/>
                  </a:lnTo>
                  <a:lnTo>
                    <a:pt x="7227379" y="791527"/>
                  </a:lnTo>
                  <a:lnTo>
                    <a:pt x="7209066" y="805091"/>
                  </a:lnTo>
                  <a:lnTo>
                    <a:pt x="7196099" y="822388"/>
                  </a:lnTo>
                  <a:lnTo>
                    <a:pt x="7194944" y="822388"/>
                  </a:lnTo>
                  <a:lnTo>
                    <a:pt x="7194944" y="685800"/>
                  </a:lnTo>
                  <a:lnTo>
                    <a:pt x="7146950" y="685800"/>
                  </a:lnTo>
                  <a:lnTo>
                    <a:pt x="7146950" y="1093851"/>
                  </a:lnTo>
                  <a:lnTo>
                    <a:pt x="7194944" y="1093851"/>
                  </a:lnTo>
                  <a:lnTo>
                    <a:pt x="7194944" y="882396"/>
                  </a:lnTo>
                  <a:lnTo>
                    <a:pt x="7200786" y="854189"/>
                  </a:lnTo>
                  <a:lnTo>
                    <a:pt x="7215594" y="835037"/>
                  </a:lnTo>
                  <a:lnTo>
                    <a:pt x="7235203" y="824141"/>
                  </a:lnTo>
                  <a:lnTo>
                    <a:pt x="7245439" y="822388"/>
                  </a:lnTo>
                  <a:lnTo>
                    <a:pt x="7255523" y="820674"/>
                  </a:lnTo>
                  <a:lnTo>
                    <a:pt x="7280897" y="827024"/>
                  </a:lnTo>
                  <a:lnTo>
                    <a:pt x="7294385" y="842759"/>
                  </a:lnTo>
                  <a:lnTo>
                    <a:pt x="7299731" y="862876"/>
                  </a:lnTo>
                  <a:lnTo>
                    <a:pt x="7300684" y="882396"/>
                  </a:lnTo>
                  <a:lnTo>
                    <a:pt x="7300684" y="1093851"/>
                  </a:lnTo>
                  <a:lnTo>
                    <a:pt x="7348677" y="1093851"/>
                  </a:lnTo>
                  <a:lnTo>
                    <a:pt x="7348677" y="876681"/>
                  </a:lnTo>
                  <a:close/>
                </a:path>
                <a:path w="12978130" h="3256915">
                  <a:moveTo>
                    <a:pt x="7400963" y="2934081"/>
                  </a:moveTo>
                  <a:lnTo>
                    <a:pt x="7399706" y="2903474"/>
                  </a:lnTo>
                  <a:lnTo>
                    <a:pt x="7392632" y="2878074"/>
                  </a:lnTo>
                  <a:lnTo>
                    <a:pt x="7390892" y="2871787"/>
                  </a:lnTo>
                  <a:lnTo>
                    <a:pt x="7366965" y="2846971"/>
                  </a:lnTo>
                  <a:lnTo>
                    <a:pt x="7320381" y="2836926"/>
                  </a:lnTo>
                  <a:lnTo>
                    <a:pt x="7298080" y="2839872"/>
                  </a:lnTo>
                  <a:lnTo>
                    <a:pt x="7277024" y="2848432"/>
                  </a:lnTo>
                  <a:lnTo>
                    <a:pt x="7259066" y="2862249"/>
                  </a:lnTo>
                  <a:lnTo>
                    <a:pt x="7246086" y="2880931"/>
                  </a:lnTo>
                  <a:lnTo>
                    <a:pt x="7244943" y="2880931"/>
                  </a:lnTo>
                  <a:lnTo>
                    <a:pt x="7244943" y="2844927"/>
                  </a:lnTo>
                  <a:lnTo>
                    <a:pt x="7199223" y="2844927"/>
                  </a:lnTo>
                  <a:lnTo>
                    <a:pt x="7199223" y="3151251"/>
                  </a:lnTo>
                  <a:lnTo>
                    <a:pt x="7247229" y="3151251"/>
                  </a:lnTo>
                  <a:lnTo>
                    <a:pt x="7247229" y="2939796"/>
                  </a:lnTo>
                  <a:lnTo>
                    <a:pt x="7253071" y="2911589"/>
                  </a:lnTo>
                  <a:lnTo>
                    <a:pt x="7267880" y="2892437"/>
                  </a:lnTo>
                  <a:lnTo>
                    <a:pt x="7287488" y="2881541"/>
                  </a:lnTo>
                  <a:lnTo>
                    <a:pt x="7291006" y="2880931"/>
                  </a:lnTo>
                  <a:lnTo>
                    <a:pt x="7307808" y="2878074"/>
                  </a:lnTo>
                  <a:lnTo>
                    <a:pt x="7333183" y="2884424"/>
                  </a:lnTo>
                  <a:lnTo>
                    <a:pt x="7346670" y="2900159"/>
                  </a:lnTo>
                  <a:lnTo>
                    <a:pt x="7352004" y="2920276"/>
                  </a:lnTo>
                  <a:lnTo>
                    <a:pt x="7352957" y="2939796"/>
                  </a:lnTo>
                  <a:lnTo>
                    <a:pt x="7352957" y="3151251"/>
                  </a:lnTo>
                  <a:lnTo>
                    <a:pt x="7400963" y="3151251"/>
                  </a:lnTo>
                  <a:lnTo>
                    <a:pt x="7400963" y="2934081"/>
                  </a:lnTo>
                  <a:close/>
                </a:path>
                <a:path w="12978130" h="3256915">
                  <a:moveTo>
                    <a:pt x="7401255" y="2248281"/>
                  </a:moveTo>
                  <a:lnTo>
                    <a:pt x="7392937" y="2192274"/>
                  </a:lnTo>
                  <a:lnTo>
                    <a:pt x="7367257" y="2161171"/>
                  </a:lnTo>
                  <a:lnTo>
                    <a:pt x="7320674" y="2151126"/>
                  </a:lnTo>
                  <a:lnTo>
                    <a:pt x="7298372" y="2154072"/>
                  </a:lnTo>
                  <a:lnTo>
                    <a:pt x="7277316" y="2162632"/>
                  </a:lnTo>
                  <a:lnTo>
                    <a:pt x="7259358" y="2176449"/>
                  </a:lnTo>
                  <a:lnTo>
                    <a:pt x="7246379" y="2195131"/>
                  </a:lnTo>
                  <a:lnTo>
                    <a:pt x="7245236" y="2195131"/>
                  </a:lnTo>
                  <a:lnTo>
                    <a:pt x="7245236" y="2159127"/>
                  </a:lnTo>
                  <a:lnTo>
                    <a:pt x="7199516" y="2159127"/>
                  </a:lnTo>
                  <a:lnTo>
                    <a:pt x="7199516" y="2465451"/>
                  </a:lnTo>
                  <a:lnTo>
                    <a:pt x="7247522" y="2465451"/>
                  </a:lnTo>
                  <a:lnTo>
                    <a:pt x="7247522" y="2253996"/>
                  </a:lnTo>
                  <a:lnTo>
                    <a:pt x="7253376" y="2225789"/>
                  </a:lnTo>
                  <a:lnTo>
                    <a:pt x="7268172" y="2206637"/>
                  </a:lnTo>
                  <a:lnTo>
                    <a:pt x="7287793" y="2195741"/>
                  </a:lnTo>
                  <a:lnTo>
                    <a:pt x="7291311" y="2195131"/>
                  </a:lnTo>
                  <a:lnTo>
                    <a:pt x="7308101" y="2192274"/>
                  </a:lnTo>
                  <a:lnTo>
                    <a:pt x="7333475" y="2198624"/>
                  </a:lnTo>
                  <a:lnTo>
                    <a:pt x="7346963" y="2214359"/>
                  </a:lnTo>
                  <a:lnTo>
                    <a:pt x="7352309" y="2234476"/>
                  </a:lnTo>
                  <a:lnTo>
                    <a:pt x="7353249" y="2253996"/>
                  </a:lnTo>
                  <a:lnTo>
                    <a:pt x="7353249" y="2465451"/>
                  </a:lnTo>
                  <a:lnTo>
                    <a:pt x="7401255" y="2465451"/>
                  </a:lnTo>
                  <a:lnTo>
                    <a:pt x="7401255" y="2248281"/>
                  </a:lnTo>
                  <a:close/>
                </a:path>
                <a:path w="12978130" h="3256915">
                  <a:moveTo>
                    <a:pt x="7422108" y="1562481"/>
                  </a:moveTo>
                  <a:lnTo>
                    <a:pt x="7420851" y="1531874"/>
                  </a:lnTo>
                  <a:lnTo>
                    <a:pt x="7413777" y="1506474"/>
                  </a:lnTo>
                  <a:lnTo>
                    <a:pt x="7412037" y="1500187"/>
                  </a:lnTo>
                  <a:lnTo>
                    <a:pt x="7388111" y="1475371"/>
                  </a:lnTo>
                  <a:lnTo>
                    <a:pt x="7341527" y="1465326"/>
                  </a:lnTo>
                  <a:lnTo>
                    <a:pt x="7319226" y="1468272"/>
                  </a:lnTo>
                  <a:lnTo>
                    <a:pt x="7298169" y="1476832"/>
                  </a:lnTo>
                  <a:lnTo>
                    <a:pt x="7280211" y="1490649"/>
                  </a:lnTo>
                  <a:lnTo>
                    <a:pt x="7267232" y="1509331"/>
                  </a:lnTo>
                  <a:lnTo>
                    <a:pt x="7266089" y="1509331"/>
                  </a:lnTo>
                  <a:lnTo>
                    <a:pt x="7266089" y="1473327"/>
                  </a:lnTo>
                  <a:lnTo>
                    <a:pt x="7220369" y="1473327"/>
                  </a:lnTo>
                  <a:lnTo>
                    <a:pt x="7220369" y="1779651"/>
                  </a:lnTo>
                  <a:lnTo>
                    <a:pt x="7268375" y="1779651"/>
                  </a:lnTo>
                  <a:lnTo>
                    <a:pt x="7268375" y="1568196"/>
                  </a:lnTo>
                  <a:lnTo>
                    <a:pt x="7274217" y="1539989"/>
                  </a:lnTo>
                  <a:lnTo>
                    <a:pt x="7289025" y="1520837"/>
                  </a:lnTo>
                  <a:lnTo>
                    <a:pt x="7308634" y="1509928"/>
                  </a:lnTo>
                  <a:lnTo>
                    <a:pt x="7312152" y="1509331"/>
                  </a:lnTo>
                  <a:lnTo>
                    <a:pt x="7328954" y="1506474"/>
                  </a:lnTo>
                  <a:lnTo>
                    <a:pt x="7354329" y="1512824"/>
                  </a:lnTo>
                  <a:lnTo>
                    <a:pt x="7367816" y="1528546"/>
                  </a:lnTo>
                  <a:lnTo>
                    <a:pt x="7373150" y="1548676"/>
                  </a:lnTo>
                  <a:lnTo>
                    <a:pt x="7374102" y="1568196"/>
                  </a:lnTo>
                  <a:lnTo>
                    <a:pt x="7374102" y="1779651"/>
                  </a:lnTo>
                  <a:lnTo>
                    <a:pt x="7422108" y="1779651"/>
                  </a:lnTo>
                  <a:lnTo>
                    <a:pt x="7422108" y="1562481"/>
                  </a:lnTo>
                  <a:close/>
                </a:path>
                <a:path w="12978130" h="3256915">
                  <a:moveTo>
                    <a:pt x="7549261" y="190881"/>
                  </a:moveTo>
                  <a:lnTo>
                    <a:pt x="7541311" y="134874"/>
                  </a:lnTo>
                  <a:lnTo>
                    <a:pt x="7516228" y="103771"/>
                  </a:lnTo>
                  <a:lnTo>
                    <a:pt x="7470394" y="93726"/>
                  </a:lnTo>
                  <a:lnTo>
                    <a:pt x="7449071" y="96888"/>
                  </a:lnTo>
                  <a:lnTo>
                    <a:pt x="7427963" y="105727"/>
                  </a:lnTo>
                  <a:lnTo>
                    <a:pt x="7409637" y="119291"/>
                  </a:lnTo>
                  <a:lnTo>
                    <a:pt x="7396670" y="136588"/>
                  </a:lnTo>
                  <a:lnTo>
                    <a:pt x="7395527" y="136588"/>
                  </a:lnTo>
                  <a:lnTo>
                    <a:pt x="7395527" y="0"/>
                  </a:lnTo>
                  <a:lnTo>
                    <a:pt x="7347521" y="0"/>
                  </a:lnTo>
                  <a:lnTo>
                    <a:pt x="7347521" y="408051"/>
                  </a:lnTo>
                  <a:lnTo>
                    <a:pt x="7395527" y="408051"/>
                  </a:lnTo>
                  <a:lnTo>
                    <a:pt x="7395527" y="196596"/>
                  </a:lnTo>
                  <a:lnTo>
                    <a:pt x="7401382" y="168389"/>
                  </a:lnTo>
                  <a:lnTo>
                    <a:pt x="7416178" y="149237"/>
                  </a:lnTo>
                  <a:lnTo>
                    <a:pt x="7435799" y="138341"/>
                  </a:lnTo>
                  <a:lnTo>
                    <a:pt x="7446035" y="136588"/>
                  </a:lnTo>
                  <a:lnTo>
                    <a:pt x="7456106" y="134874"/>
                  </a:lnTo>
                  <a:lnTo>
                    <a:pt x="7481481" y="141224"/>
                  </a:lnTo>
                  <a:lnTo>
                    <a:pt x="7494968" y="156959"/>
                  </a:lnTo>
                  <a:lnTo>
                    <a:pt x="7500315" y="177076"/>
                  </a:lnTo>
                  <a:lnTo>
                    <a:pt x="7501255" y="196596"/>
                  </a:lnTo>
                  <a:lnTo>
                    <a:pt x="7501255" y="408051"/>
                  </a:lnTo>
                  <a:lnTo>
                    <a:pt x="7549261" y="408051"/>
                  </a:lnTo>
                  <a:lnTo>
                    <a:pt x="7549261" y="190881"/>
                  </a:lnTo>
                  <a:close/>
                </a:path>
                <a:path w="12978130" h="3256915">
                  <a:moveTo>
                    <a:pt x="7686713" y="1371600"/>
                  </a:moveTo>
                  <a:lnTo>
                    <a:pt x="7641564" y="1371600"/>
                  </a:lnTo>
                  <a:lnTo>
                    <a:pt x="7641564" y="1626489"/>
                  </a:lnTo>
                  <a:lnTo>
                    <a:pt x="7639317" y="1674901"/>
                  </a:lnTo>
                  <a:lnTo>
                    <a:pt x="7630414" y="1712861"/>
                  </a:lnTo>
                  <a:lnTo>
                    <a:pt x="7611669" y="1737639"/>
                  </a:lnTo>
                  <a:lnTo>
                    <a:pt x="7579842" y="1746504"/>
                  </a:lnTo>
                  <a:lnTo>
                    <a:pt x="7552525" y="1738045"/>
                  </a:lnTo>
                  <a:lnTo>
                    <a:pt x="7535342" y="1713928"/>
                  </a:lnTo>
                  <a:lnTo>
                    <a:pt x="7526401" y="1676107"/>
                  </a:lnTo>
                  <a:lnTo>
                    <a:pt x="7523835" y="1626489"/>
                  </a:lnTo>
                  <a:lnTo>
                    <a:pt x="7526401" y="1576882"/>
                  </a:lnTo>
                  <a:lnTo>
                    <a:pt x="7535342" y="1539049"/>
                  </a:lnTo>
                  <a:lnTo>
                    <a:pt x="7552525" y="1514944"/>
                  </a:lnTo>
                  <a:lnTo>
                    <a:pt x="7579842" y="1506474"/>
                  </a:lnTo>
                  <a:lnTo>
                    <a:pt x="7611427" y="1516875"/>
                  </a:lnTo>
                  <a:lnTo>
                    <a:pt x="7630211" y="1544193"/>
                  </a:lnTo>
                  <a:lnTo>
                    <a:pt x="7639228" y="1582661"/>
                  </a:lnTo>
                  <a:lnTo>
                    <a:pt x="7641564" y="1626489"/>
                  </a:lnTo>
                  <a:lnTo>
                    <a:pt x="7641564" y="1371600"/>
                  </a:lnTo>
                  <a:lnTo>
                    <a:pt x="7638707" y="1371600"/>
                  </a:lnTo>
                  <a:lnTo>
                    <a:pt x="7638707" y="1508188"/>
                  </a:lnTo>
                  <a:lnTo>
                    <a:pt x="7637564" y="1508188"/>
                  </a:lnTo>
                  <a:lnTo>
                    <a:pt x="7610056" y="1476692"/>
                  </a:lnTo>
                  <a:lnTo>
                    <a:pt x="7570127" y="1465326"/>
                  </a:lnTo>
                  <a:lnTo>
                    <a:pt x="7526718" y="1475943"/>
                  </a:lnTo>
                  <a:lnTo>
                    <a:pt x="7498601" y="1503629"/>
                  </a:lnTo>
                  <a:lnTo>
                    <a:pt x="7482522" y="1542110"/>
                  </a:lnTo>
                  <a:lnTo>
                    <a:pt x="7475245" y="1585150"/>
                  </a:lnTo>
                  <a:lnTo>
                    <a:pt x="7473543" y="1626489"/>
                  </a:lnTo>
                  <a:lnTo>
                    <a:pt x="7476972" y="1680121"/>
                  </a:lnTo>
                  <a:lnTo>
                    <a:pt x="7487844" y="1724698"/>
                  </a:lnTo>
                  <a:lnTo>
                    <a:pt x="7506995" y="1758581"/>
                  </a:lnTo>
                  <a:lnTo>
                    <a:pt x="7535278" y="1780108"/>
                  </a:lnTo>
                  <a:lnTo>
                    <a:pt x="7573556" y="1787652"/>
                  </a:lnTo>
                  <a:lnTo>
                    <a:pt x="7597013" y="1783727"/>
                  </a:lnTo>
                  <a:lnTo>
                    <a:pt x="7616774" y="1773364"/>
                  </a:lnTo>
                  <a:lnTo>
                    <a:pt x="7631493" y="1758721"/>
                  </a:lnTo>
                  <a:lnTo>
                    <a:pt x="7637577" y="1746504"/>
                  </a:lnTo>
                  <a:lnTo>
                    <a:pt x="7639850" y="1741932"/>
                  </a:lnTo>
                  <a:lnTo>
                    <a:pt x="7640993" y="1741932"/>
                  </a:lnTo>
                  <a:lnTo>
                    <a:pt x="7640993" y="1779651"/>
                  </a:lnTo>
                  <a:lnTo>
                    <a:pt x="7686713" y="1779651"/>
                  </a:lnTo>
                  <a:lnTo>
                    <a:pt x="7686713" y="1741932"/>
                  </a:lnTo>
                  <a:lnTo>
                    <a:pt x="7686713" y="1508188"/>
                  </a:lnTo>
                  <a:lnTo>
                    <a:pt x="7686713" y="1371600"/>
                  </a:lnTo>
                  <a:close/>
                </a:path>
                <a:path w="12978130" h="3256915">
                  <a:moveTo>
                    <a:pt x="7763586" y="1060132"/>
                  </a:moveTo>
                  <a:lnTo>
                    <a:pt x="7761300" y="1061847"/>
                  </a:lnTo>
                  <a:lnTo>
                    <a:pt x="7758443" y="1062990"/>
                  </a:lnTo>
                  <a:lnTo>
                    <a:pt x="7752156" y="1062990"/>
                  </a:lnTo>
                  <a:lnTo>
                    <a:pt x="7743330" y="1061008"/>
                  </a:lnTo>
                  <a:lnTo>
                    <a:pt x="7740751" y="1057846"/>
                  </a:lnTo>
                  <a:lnTo>
                    <a:pt x="7738935" y="1055636"/>
                  </a:lnTo>
                  <a:lnTo>
                    <a:pt x="7737449" y="1047800"/>
                  </a:lnTo>
                  <a:lnTo>
                    <a:pt x="7737297" y="1038415"/>
                  </a:lnTo>
                  <a:lnTo>
                    <a:pt x="7737297" y="926973"/>
                  </a:lnTo>
                  <a:lnTo>
                    <a:pt x="7737297" y="867537"/>
                  </a:lnTo>
                  <a:lnTo>
                    <a:pt x="7735837" y="840282"/>
                  </a:lnTo>
                  <a:lnTo>
                    <a:pt x="7727670" y="817245"/>
                  </a:lnTo>
                  <a:lnTo>
                    <a:pt x="7725651" y="811530"/>
                  </a:lnTo>
                  <a:lnTo>
                    <a:pt x="7697991" y="788784"/>
                  </a:lnTo>
                  <a:lnTo>
                    <a:pt x="7644143" y="779526"/>
                  </a:lnTo>
                  <a:lnTo>
                    <a:pt x="7597203" y="785520"/>
                  </a:lnTo>
                  <a:lnTo>
                    <a:pt x="7565276" y="803897"/>
                  </a:lnTo>
                  <a:lnTo>
                    <a:pt x="7547064" y="835228"/>
                  </a:lnTo>
                  <a:lnTo>
                    <a:pt x="7541273" y="880110"/>
                  </a:lnTo>
                  <a:lnTo>
                    <a:pt x="7589279" y="880110"/>
                  </a:lnTo>
                  <a:lnTo>
                    <a:pt x="7589279" y="877252"/>
                  </a:lnTo>
                  <a:lnTo>
                    <a:pt x="7590104" y="863053"/>
                  </a:lnTo>
                  <a:lnTo>
                    <a:pt x="7595844" y="842962"/>
                  </a:lnTo>
                  <a:lnTo>
                    <a:pt x="7611453" y="825017"/>
                  </a:lnTo>
                  <a:lnTo>
                    <a:pt x="7641857" y="817245"/>
                  </a:lnTo>
                  <a:lnTo>
                    <a:pt x="7663040" y="820204"/>
                  </a:lnTo>
                  <a:lnTo>
                    <a:pt x="7678433" y="828890"/>
                  </a:lnTo>
                  <a:lnTo>
                    <a:pt x="7687831" y="843051"/>
                  </a:lnTo>
                  <a:lnTo>
                    <a:pt x="7691006" y="862393"/>
                  </a:lnTo>
                  <a:lnTo>
                    <a:pt x="7690536" y="878713"/>
                  </a:lnTo>
                  <a:lnTo>
                    <a:pt x="7689291" y="882853"/>
                  </a:lnTo>
                  <a:lnTo>
                    <a:pt x="7689291" y="926973"/>
                  </a:lnTo>
                  <a:lnTo>
                    <a:pt x="7689291" y="1005840"/>
                  </a:lnTo>
                  <a:lnTo>
                    <a:pt x="7684148" y="1028458"/>
                  </a:lnTo>
                  <a:lnTo>
                    <a:pt x="7670432" y="1046988"/>
                  </a:lnTo>
                  <a:lnTo>
                    <a:pt x="7650708" y="1059535"/>
                  </a:lnTo>
                  <a:lnTo>
                    <a:pt x="7627569" y="1064133"/>
                  </a:lnTo>
                  <a:lnTo>
                    <a:pt x="7607033" y="1060348"/>
                  </a:lnTo>
                  <a:lnTo>
                    <a:pt x="7593635" y="1049642"/>
                  </a:lnTo>
                  <a:lnTo>
                    <a:pt x="7586345" y="1033030"/>
                  </a:lnTo>
                  <a:lnTo>
                    <a:pt x="7584135" y="1011555"/>
                  </a:lnTo>
                  <a:lnTo>
                    <a:pt x="7585621" y="994003"/>
                  </a:lnTo>
                  <a:lnTo>
                    <a:pt x="7626845" y="953985"/>
                  </a:lnTo>
                  <a:lnTo>
                    <a:pt x="7649502" y="946696"/>
                  </a:lnTo>
                  <a:lnTo>
                    <a:pt x="7671613" y="938555"/>
                  </a:lnTo>
                  <a:lnTo>
                    <a:pt x="7689291" y="926973"/>
                  </a:lnTo>
                  <a:lnTo>
                    <a:pt x="7689291" y="882853"/>
                  </a:lnTo>
                  <a:lnTo>
                    <a:pt x="7686865" y="890905"/>
                  </a:lnTo>
                  <a:lnTo>
                    <a:pt x="7676540" y="900417"/>
                  </a:lnTo>
                  <a:lnTo>
                    <a:pt x="7656144" y="908685"/>
                  </a:lnTo>
                  <a:lnTo>
                    <a:pt x="7591565" y="928116"/>
                  </a:lnTo>
                  <a:lnTo>
                    <a:pt x="7565911" y="940295"/>
                  </a:lnTo>
                  <a:lnTo>
                    <a:pt x="7547915" y="958621"/>
                  </a:lnTo>
                  <a:lnTo>
                    <a:pt x="7537310" y="982853"/>
                  </a:lnTo>
                  <a:lnTo>
                    <a:pt x="7533843" y="1012698"/>
                  </a:lnTo>
                  <a:lnTo>
                    <a:pt x="7538847" y="1049782"/>
                  </a:lnTo>
                  <a:lnTo>
                    <a:pt x="7554125" y="1077849"/>
                  </a:lnTo>
                  <a:lnTo>
                    <a:pt x="7580135" y="1095641"/>
                  </a:lnTo>
                  <a:lnTo>
                    <a:pt x="7617282" y="1101852"/>
                  </a:lnTo>
                  <a:lnTo>
                    <a:pt x="7638923" y="1098842"/>
                  </a:lnTo>
                  <a:lnTo>
                    <a:pt x="7659281" y="1090142"/>
                  </a:lnTo>
                  <a:lnTo>
                    <a:pt x="7677074" y="1076299"/>
                  </a:lnTo>
                  <a:lnTo>
                    <a:pt x="7686256" y="1064133"/>
                  </a:lnTo>
                  <a:lnTo>
                    <a:pt x="7691006" y="1057846"/>
                  </a:lnTo>
                  <a:lnTo>
                    <a:pt x="7692149" y="1057846"/>
                  </a:lnTo>
                  <a:lnTo>
                    <a:pt x="7697165" y="1080643"/>
                  </a:lnTo>
                  <a:lnTo>
                    <a:pt x="7707858" y="1092352"/>
                  </a:lnTo>
                  <a:lnTo>
                    <a:pt x="7721562" y="1096670"/>
                  </a:lnTo>
                  <a:lnTo>
                    <a:pt x="7735583" y="1097280"/>
                  </a:lnTo>
                  <a:lnTo>
                    <a:pt x="7744460" y="1096924"/>
                  </a:lnTo>
                  <a:lnTo>
                    <a:pt x="7752588" y="1096073"/>
                  </a:lnTo>
                  <a:lnTo>
                    <a:pt x="7759205" y="1095121"/>
                  </a:lnTo>
                  <a:lnTo>
                    <a:pt x="7763586" y="1094422"/>
                  </a:lnTo>
                  <a:lnTo>
                    <a:pt x="7763586" y="1062990"/>
                  </a:lnTo>
                  <a:lnTo>
                    <a:pt x="7763586" y="1060132"/>
                  </a:lnTo>
                  <a:close/>
                </a:path>
                <a:path w="12978130" h="3256915">
                  <a:moveTo>
                    <a:pt x="7813294" y="241173"/>
                  </a:moveTo>
                  <a:lnTo>
                    <a:pt x="7812557" y="222885"/>
                  </a:lnTo>
                  <a:lnTo>
                    <a:pt x="7811656" y="200380"/>
                  </a:lnTo>
                  <a:lnTo>
                    <a:pt x="7804277" y="160642"/>
                  </a:lnTo>
                  <a:lnTo>
                    <a:pt x="7789913" y="131445"/>
                  </a:lnTo>
                  <a:lnTo>
                    <a:pt x="7787500" y="126542"/>
                  </a:lnTo>
                  <a:lnTo>
                    <a:pt x="7763002" y="106997"/>
                  </a:lnTo>
                  <a:lnTo>
                    <a:pt x="7763002" y="206311"/>
                  </a:lnTo>
                  <a:lnTo>
                    <a:pt x="7763002" y="222885"/>
                  </a:lnTo>
                  <a:lnTo>
                    <a:pt x="7653845" y="222885"/>
                  </a:lnTo>
                  <a:lnTo>
                    <a:pt x="7653845" y="211455"/>
                  </a:lnTo>
                  <a:lnTo>
                    <a:pt x="7655522" y="191249"/>
                  </a:lnTo>
                  <a:lnTo>
                    <a:pt x="7662989" y="164592"/>
                  </a:lnTo>
                  <a:lnTo>
                    <a:pt x="7679893" y="141376"/>
                  </a:lnTo>
                  <a:lnTo>
                    <a:pt x="7709852" y="131445"/>
                  </a:lnTo>
                  <a:lnTo>
                    <a:pt x="7736243" y="138328"/>
                  </a:lnTo>
                  <a:lnTo>
                    <a:pt x="7752499" y="156019"/>
                  </a:lnTo>
                  <a:lnTo>
                    <a:pt x="7760729" y="180149"/>
                  </a:lnTo>
                  <a:lnTo>
                    <a:pt x="7763002" y="206311"/>
                  </a:lnTo>
                  <a:lnTo>
                    <a:pt x="7763002" y="106997"/>
                  </a:lnTo>
                  <a:lnTo>
                    <a:pt x="7757630" y="102704"/>
                  </a:lnTo>
                  <a:lnTo>
                    <a:pt x="7710995" y="93726"/>
                  </a:lnTo>
                  <a:lnTo>
                    <a:pt x="7663434" y="103606"/>
                  </a:lnTo>
                  <a:lnTo>
                    <a:pt x="7631836" y="129971"/>
                  </a:lnTo>
                  <a:lnTo>
                    <a:pt x="7613104" y="167919"/>
                  </a:lnTo>
                  <a:lnTo>
                    <a:pt x="7604138" y="212534"/>
                  </a:lnTo>
                  <a:lnTo>
                    <a:pt x="7601839" y="258889"/>
                  </a:lnTo>
                  <a:lnTo>
                    <a:pt x="7605649" y="315836"/>
                  </a:lnTo>
                  <a:lnTo>
                    <a:pt x="7617536" y="359892"/>
                  </a:lnTo>
                  <a:lnTo>
                    <a:pt x="7638135" y="391185"/>
                  </a:lnTo>
                  <a:lnTo>
                    <a:pt x="7668120" y="409867"/>
                  </a:lnTo>
                  <a:lnTo>
                    <a:pt x="7708138" y="416052"/>
                  </a:lnTo>
                  <a:lnTo>
                    <a:pt x="7759662" y="403669"/>
                  </a:lnTo>
                  <a:lnTo>
                    <a:pt x="7786471" y="378333"/>
                  </a:lnTo>
                  <a:lnTo>
                    <a:pt x="7791082" y="373976"/>
                  </a:lnTo>
                  <a:lnTo>
                    <a:pt x="7806753" y="338175"/>
                  </a:lnTo>
                  <a:lnTo>
                    <a:pt x="7811008" y="307467"/>
                  </a:lnTo>
                  <a:lnTo>
                    <a:pt x="7763002" y="307467"/>
                  </a:lnTo>
                  <a:lnTo>
                    <a:pt x="7761313" y="328434"/>
                  </a:lnTo>
                  <a:lnTo>
                    <a:pt x="7754150" y="351688"/>
                  </a:lnTo>
                  <a:lnTo>
                    <a:pt x="7738415" y="370560"/>
                  </a:lnTo>
                  <a:lnTo>
                    <a:pt x="7710995" y="378333"/>
                  </a:lnTo>
                  <a:lnTo>
                    <a:pt x="7676972" y="366610"/>
                  </a:lnTo>
                  <a:lnTo>
                    <a:pt x="7659497" y="337261"/>
                  </a:lnTo>
                  <a:lnTo>
                    <a:pt x="7653058" y="299021"/>
                  </a:lnTo>
                  <a:lnTo>
                    <a:pt x="7652131" y="260604"/>
                  </a:lnTo>
                  <a:lnTo>
                    <a:pt x="7813294" y="260604"/>
                  </a:lnTo>
                  <a:lnTo>
                    <a:pt x="7813294" y="241173"/>
                  </a:lnTo>
                  <a:close/>
                </a:path>
                <a:path w="12978130" h="3256915">
                  <a:moveTo>
                    <a:pt x="8004175" y="876681"/>
                  </a:moveTo>
                  <a:lnTo>
                    <a:pt x="8002918" y="846074"/>
                  </a:lnTo>
                  <a:lnTo>
                    <a:pt x="7995844" y="820674"/>
                  </a:lnTo>
                  <a:lnTo>
                    <a:pt x="7994104" y="814387"/>
                  </a:lnTo>
                  <a:lnTo>
                    <a:pt x="7970177" y="789571"/>
                  </a:lnTo>
                  <a:lnTo>
                    <a:pt x="7923593" y="779526"/>
                  </a:lnTo>
                  <a:lnTo>
                    <a:pt x="7901292" y="782472"/>
                  </a:lnTo>
                  <a:lnTo>
                    <a:pt x="7880236" y="791032"/>
                  </a:lnTo>
                  <a:lnTo>
                    <a:pt x="7862278" y="804849"/>
                  </a:lnTo>
                  <a:lnTo>
                    <a:pt x="7849298" y="823531"/>
                  </a:lnTo>
                  <a:lnTo>
                    <a:pt x="7848155" y="823531"/>
                  </a:lnTo>
                  <a:lnTo>
                    <a:pt x="7848155" y="787527"/>
                  </a:lnTo>
                  <a:lnTo>
                    <a:pt x="7802435" y="787527"/>
                  </a:lnTo>
                  <a:lnTo>
                    <a:pt x="7802435" y="1093851"/>
                  </a:lnTo>
                  <a:lnTo>
                    <a:pt x="7850441" y="1093851"/>
                  </a:lnTo>
                  <a:lnTo>
                    <a:pt x="7850441" y="882396"/>
                  </a:lnTo>
                  <a:lnTo>
                    <a:pt x="7856283" y="854189"/>
                  </a:lnTo>
                  <a:lnTo>
                    <a:pt x="7871092" y="835037"/>
                  </a:lnTo>
                  <a:lnTo>
                    <a:pt x="7890700" y="824141"/>
                  </a:lnTo>
                  <a:lnTo>
                    <a:pt x="7894218" y="823531"/>
                  </a:lnTo>
                  <a:lnTo>
                    <a:pt x="7911020" y="820674"/>
                  </a:lnTo>
                  <a:lnTo>
                    <a:pt x="7936395" y="827024"/>
                  </a:lnTo>
                  <a:lnTo>
                    <a:pt x="7949882" y="842759"/>
                  </a:lnTo>
                  <a:lnTo>
                    <a:pt x="7955216" y="862876"/>
                  </a:lnTo>
                  <a:lnTo>
                    <a:pt x="7956169" y="882396"/>
                  </a:lnTo>
                  <a:lnTo>
                    <a:pt x="7956169" y="1093851"/>
                  </a:lnTo>
                  <a:lnTo>
                    <a:pt x="8004175" y="1093851"/>
                  </a:lnTo>
                  <a:lnTo>
                    <a:pt x="8004175" y="876681"/>
                  </a:lnTo>
                  <a:close/>
                </a:path>
                <a:path w="12978130" h="3256915">
                  <a:moveTo>
                    <a:pt x="8067611" y="190881"/>
                  </a:moveTo>
                  <a:lnTo>
                    <a:pt x="8059293" y="134874"/>
                  </a:lnTo>
                  <a:lnTo>
                    <a:pt x="8033613" y="103771"/>
                  </a:lnTo>
                  <a:lnTo>
                    <a:pt x="7987030" y="93726"/>
                  </a:lnTo>
                  <a:lnTo>
                    <a:pt x="7964729" y="96672"/>
                  </a:lnTo>
                  <a:lnTo>
                    <a:pt x="7943672" y="105232"/>
                  </a:lnTo>
                  <a:lnTo>
                    <a:pt x="7925714" y="119049"/>
                  </a:lnTo>
                  <a:lnTo>
                    <a:pt x="7912735" y="137731"/>
                  </a:lnTo>
                  <a:lnTo>
                    <a:pt x="7911592" y="137731"/>
                  </a:lnTo>
                  <a:lnTo>
                    <a:pt x="7911592" y="101727"/>
                  </a:lnTo>
                  <a:lnTo>
                    <a:pt x="7865872" y="101727"/>
                  </a:lnTo>
                  <a:lnTo>
                    <a:pt x="7865872" y="408051"/>
                  </a:lnTo>
                  <a:lnTo>
                    <a:pt x="7913878" y="408051"/>
                  </a:lnTo>
                  <a:lnTo>
                    <a:pt x="7913878" y="196596"/>
                  </a:lnTo>
                  <a:lnTo>
                    <a:pt x="7919733" y="168389"/>
                  </a:lnTo>
                  <a:lnTo>
                    <a:pt x="7934528" y="149237"/>
                  </a:lnTo>
                  <a:lnTo>
                    <a:pt x="7954150" y="138341"/>
                  </a:lnTo>
                  <a:lnTo>
                    <a:pt x="7957667" y="137731"/>
                  </a:lnTo>
                  <a:lnTo>
                    <a:pt x="7974457" y="134874"/>
                  </a:lnTo>
                  <a:lnTo>
                    <a:pt x="7999831" y="141224"/>
                  </a:lnTo>
                  <a:lnTo>
                    <a:pt x="8013319" y="156959"/>
                  </a:lnTo>
                  <a:lnTo>
                    <a:pt x="8018666" y="177076"/>
                  </a:lnTo>
                  <a:lnTo>
                    <a:pt x="8019605" y="196596"/>
                  </a:lnTo>
                  <a:lnTo>
                    <a:pt x="8019605" y="408051"/>
                  </a:lnTo>
                  <a:lnTo>
                    <a:pt x="8067611" y="408051"/>
                  </a:lnTo>
                  <a:lnTo>
                    <a:pt x="8067611" y="190881"/>
                  </a:lnTo>
                  <a:close/>
                </a:path>
                <a:path w="12978130" h="3256915">
                  <a:moveTo>
                    <a:pt x="10198024" y="717232"/>
                  </a:moveTo>
                  <a:lnTo>
                    <a:pt x="10195738" y="718947"/>
                  </a:lnTo>
                  <a:lnTo>
                    <a:pt x="10192880" y="720090"/>
                  </a:lnTo>
                  <a:lnTo>
                    <a:pt x="10186594" y="720090"/>
                  </a:lnTo>
                  <a:lnTo>
                    <a:pt x="10177767" y="718108"/>
                  </a:lnTo>
                  <a:lnTo>
                    <a:pt x="10175189" y="714946"/>
                  </a:lnTo>
                  <a:lnTo>
                    <a:pt x="10173373" y="712736"/>
                  </a:lnTo>
                  <a:lnTo>
                    <a:pt x="10171887" y="704900"/>
                  </a:lnTo>
                  <a:lnTo>
                    <a:pt x="10171735" y="695515"/>
                  </a:lnTo>
                  <a:lnTo>
                    <a:pt x="10171735" y="584073"/>
                  </a:lnTo>
                  <a:lnTo>
                    <a:pt x="10171735" y="524637"/>
                  </a:lnTo>
                  <a:lnTo>
                    <a:pt x="10170274" y="497382"/>
                  </a:lnTo>
                  <a:lnTo>
                    <a:pt x="10162108" y="474345"/>
                  </a:lnTo>
                  <a:lnTo>
                    <a:pt x="10160089" y="468630"/>
                  </a:lnTo>
                  <a:lnTo>
                    <a:pt x="10132428" y="445884"/>
                  </a:lnTo>
                  <a:lnTo>
                    <a:pt x="10078580" y="436626"/>
                  </a:lnTo>
                  <a:lnTo>
                    <a:pt x="10031641" y="442620"/>
                  </a:lnTo>
                  <a:lnTo>
                    <a:pt x="9999713" y="460997"/>
                  </a:lnTo>
                  <a:lnTo>
                    <a:pt x="9981501" y="492328"/>
                  </a:lnTo>
                  <a:lnTo>
                    <a:pt x="9975710" y="537210"/>
                  </a:lnTo>
                  <a:lnTo>
                    <a:pt x="10023716" y="537210"/>
                  </a:lnTo>
                  <a:lnTo>
                    <a:pt x="10023716" y="534352"/>
                  </a:lnTo>
                  <a:lnTo>
                    <a:pt x="10024542" y="520153"/>
                  </a:lnTo>
                  <a:lnTo>
                    <a:pt x="10030282" y="500062"/>
                  </a:lnTo>
                  <a:lnTo>
                    <a:pt x="10045890" y="482117"/>
                  </a:lnTo>
                  <a:lnTo>
                    <a:pt x="10076294" y="474345"/>
                  </a:lnTo>
                  <a:lnTo>
                    <a:pt x="10097478" y="477304"/>
                  </a:lnTo>
                  <a:lnTo>
                    <a:pt x="10112870" y="485990"/>
                  </a:lnTo>
                  <a:lnTo>
                    <a:pt x="10122268" y="500151"/>
                  </a:lnTo>
                  <a:lnTo>
                    <a:pt x="10125443" y="519493"/>
                  </a:lnTo>
                  <a:lnTo>
                    <a:pt x="10124973" y="535813"/>
                  </a:lnTo>
                  <a:lnTo>
                    <a:pt x="10123729" y="539953"/>
                  </a:lnTo>
                  <a:lnTo>
                    <a:pt x="10123729" y="584073"/>
                  </a:lnTo>
                  <a:lnTo>
                    <a:pt x="10123729" y="662940"/>
                  </a:lnTo>
                  <a:lnTo>
                    <a:pt x="10118585" y="685558"/>
                  </a:lnTo>
                  <a:lnTo>
                    <a:pt x="10104869" y="704088"/>
                  </a:lnTo>
                  <a:lnTo>
                    <a:pt x="10085146" y="716635"/>
                  </a:lnTo>
                  <a:lnTo>
                    <a:pt x="10062007" y="721233"/>
                  </a:lnTo>
                  <a:lnTo>
                    <a:pt x="10041471" y="717448"/>
                  </a:lnTo>
                  <a:lnTo>
                    <a:pt x="10028072" y="706742"/>
                  </a:lnTo>
                  <a:lnTo>
                    <a:pt x="10020783" y="690130"/>
                  </a:lnTo>
                  <a:lnTo>
                    <a:pt x="10018573" y="668655"/>
                  </a:lnTo>
                  <a:lnTo>
                    <a:pt x="10020059" y="651103"/>
                  </a:lnTo>
                  <a:lnTo>
                    <a:pt x="10061283" y="611085"/>
                  </a:lnTo>
                  <a:lnTo>
                    <a:pt x="10083940" y="603796"/>
                  </a:lnTo>
                  <a:lnTo>
                    <a:pt x="10106050" y="595655"/>
                  </a:lnTo>
                  <a:lnTo>
                    <a:pt x="10123729" y="584073"/>
                  </a:lnTo>
                  <a:lnTo>
                    <a:pt x="10123729" y="539953"/>
                  </a:lnTo>
                  <a:lnTo>
                    <a:pt x="10121303" y="548005"/>
                  </a:lnTo>
                  <a:lnTo>
                    <a:pt x="10110978" y="557517"/>
                  </a:lnTo>
                  <a:lnTo>
                    <a:pt x="10090582" y="565785"/>
                  </a:lnTo>
                  <a:lnTo>
                    <a:pt x="10026002" y="585216"/>
                  </a:lnTo>
                  <a:lnTo>
                    <a:pt x="10000348" y="597395"/>
                  </a:lnTo>
                  <a:lnTo>
                    <a:pt x="9982352" y="615721"/>
                  </a:lnTo>
                  <a:lnTo>
                    <a:pt x="9971748" y="639953"/>
                  </a:lnTo>
                  <a:lnTo>
                    <a:pt x="9968281" y="669798"/>
                  </a:lnTo>
                  <a:lnTo>
                    <a:pt x="9973285" y="706882"/>
                  </a:lnTo>
                  <a:lnTo>
                    <a:pt x="9988563" y="734949"/>
                  </a:lnTo>
                  <a:lnTo>
                    <a:pt x="10014572" y="752741"/>
                  </a:lnTo>
                  <a:lnTo>
                    <a:pt x="10051720" y="758952"/>
                  </a:lnTo>
                  <a:lnTo>
                    <a:pt x="10073361" y="755942"/>
                  </a:lnTo>
                  <a:lnTo>
                    <a:pt x="10093719" y="747242"/>
                  </a:lnTo>
                  <a:lnTo>
                    <a:pt x="10111511" y="733399"/>
                  </a:lnTo>
                  <a:lnTo>
                    <a:pt x="10120693" y="721233"/>
                  </a:lnTo>
                  <a:lnTo>
                    <a:pt x="10125443" y="714946"/>
                  </a:lnTo>
                  <a:lnTo>
                    <a:pt x="10126586" y="714946"/>
                  </a:lnTo>
                  <a:lnTo>
                    <a:pt x="10131603" y="737743"/>
                  </a:lnTo>
                  <a:lnTo>
                    <a:pt x="10142296" y="749452"/>
                  </a:lnTo>
                  <a:lnTo>
                    <a:pt x="10155999" y="753770"/>
                  </a:lnTo>
                  <a:lnTo>
                    <a:pt x="10170020" y="754380"/>
                  </a:lnTo>
                  <a:lnTo>
                    <a:pt x="10178898" y="754024"/>
                  </a:lnTo>
                  <a:lnTo>
                    <a:pt x="10187026" y="753173"/>
                  </a:lnTo>
                  <a:lnTo>
                    <a:pt x="10193642" y="752221"/>
                  </a:lnTo>
                  <a:lnTo>
                    <a:pt x="10198024" y="751522"/>
                  </a:lnTo>
                  <a:lnTo>
                    <a:pt x="10198024" y="720090"/>
                  </a:lnTo>
                  <a:lnTo>
                    <a:pt x="10198024" y="717232"/>
                  </a:lnTo>
                  <a:close/>
                </a:path>
                <a:path w="12978130" h="3256915">
                  <a:moveTo>
                    <a:pt x="10287737" y="342900"/>
                  </a:moveTo>
                  <a:lnTo>
                    <a:pt x="10239731" y="342900"/>
                  </a:lnTo>
                  <a:lnTo>
                    <a:pt x="10239731" y="750951"/>
                  </a:lnTo>
                  <a:lnTo>
                    <a:pt x="10287737" y="750951"/>
                  </a:lnTo>
                  <a:lnTo>
                    <a:pt x="10287737" y="342900"/>
                  </a:lnTo>
                  <a:close/>
                </a:path>
                <a:path w="12978130" h="3256915">
                  <a:moveTo>
                    <a:pt x="10292042" y="1348740"/>
                  </a:moveTo>
                  <a:lnTo>
                    <a:pt x="10285489" y="1311148"/>
                  </a:lnTo>
                  <a:lnTo>
                    <a:pt x="10244303" y="1272400"/>
                  </a:lnTo>
                  <a:lnTo>
                    <a:pt x="10189477" y="1253871"/>
                  </a:lnTo>
                  <a:lnTo>
                    <a:pt x="10165309" y="1243952"/>
                  </a:lnTo>
                  <a:lnTo>
                    <a:pt x="10148214" y="1229423"/>
                  </a:lnTo>
                  <a:lnTo>
                    <a:pt x="10141737" y="1207008"/>
                  </a:lnTo>
                  <a:lnTo>
                    <a:pt x="10147338" y="1181608"/>
                  </a:lnTo>
                  <a:lnTo>
                    <a:pt x="10160813" y="1167511"/>
                  </a:lnTo>
                  <a:lnTo>
                    <a:pt x="10177183" y="1161440"/>
                  </a:lnTo>
                  <a:lnTo>
                    <a:pt x="10191458" y="1160145"/>
                  </a:lnTo>
                  <a:lnTo>
                    <a:pt x="10213213" y="1164056"/>
                  </a:lnTo>
                  <a:lnTo>
                    <a:pt x="10227107" y="1175575"/>
                  </a:lnTo>
                  <a:lnTo>
                    <a:pt x="10234447" y="1194384"/>
                  </a:lnTo>
                  <a:lnTo>
                    <a:pt x="10236606" y="1220152"/>
                  </a:lnTo>
                  <a:lnTo>
                    <a:pt x="10284612" y="1220152"/>
                  </a:lnTo>
                  <a:lnTo>
                    <a:pt x="10272293" y="1160145"/>
                  </a:lnTo>
                  <a:lnTo>
                    <a:pt x="10243617" y="1132636"/>
                  </a:lnTo>
                  <a:lnTo>
                    <a:pt x="10191458" y="1122426"/>
                  </a:lnTo>
                  <a:lnTo>
                    <a:pt x="10153764" y="1127607"/>
                  </a:lnTo>
                  <a:lnTo>
                    <a:pt x="10122662" y="1143292"/>
                  </a:lnTo>
                  <a:lnTo>
                    <a:pt x="10101529" y="1169682"/>
                  </a:lnTo>
                  <a:lnTo>
                    <a:pt x="10093731" y="1207008"/>
                  </a:lnTo>
                  <a:lnTo>
                    <a:pt x="10100297" y="1245336"/>
                  </a:lnTo>
                  <a:lnTo>
                    <a:pt x="10117518" y="1269301"/>
                  </a:lnTo>
                  <a:lnTo>
                    <a:pt x="10141712" y="1283843"/>
                  </a:lnTo>
                  <a:lnTo>
                    <a:pt x="10169169" y="1293876"/>
                  </a:lnTo>
                  <a:lnTo>
                    <a:pt x="10196297" y="1302893"/>
                  </a:lnTo>
                  <a:lnTo>
                    <a:pt x="10220312" y="1314094"/>
                  </a:lnTo>
                  <a:lnTo>
                    <a:pt x="10237483" y="1330769"/>
                  </a:lnTo>
                  <a:lnTo>
                    <a:pt x="10244036" y="1356169"/>
                  </a:lnTo>
                  <a:lnTo>
                    <a:pt x="10238257" y="1382445"/>
                  </a:lnTo>
                  <a:lnTo>
                    <a:pt x="10224389" y="1397889"/>
                  </a:lnTo>
                  <a:lnTo>
                    <a:pt x="10207625" y="1405204"/>
                  </a:lnTo>
                  <a:lnTo>
                    <a:pt x="10193172" y="1407033"/>
                  </a:lnTo>
                  <a:lnTo>
                    <a:pt x="10164229" y="1401191"/>
                  </a:lnTo>
                  <a:lnTo>
                    <a:pt x="10146805" y="1385531"/>
                  </a:lnTo>
                  <a:lnTo>
                    <a:pt x="10138283" y="1362913"/>
                  </a:lnTo>
                  <a:lnTo>
                    <a:pt x="10136022" y="1336167"/>
                  </a:lnTo>
                  <a:lnTo>
                    <a:pt x="10088016" y="1336167"/>
                  </a:lnTo>
                  <a:lnTo>
                    <a:pt x="10089820" y="1366393"/>
                  </a:lnTo>
                  <a:lnTo>
                    <a:pt x="10101593" y="1402257"/>
                  </a:lnTo>
                  <a:lnTo>
                    <a:pt x="10132860" y="1432217"/>
                  </a:lnTo>
                  <a:lnTo>
                    <a:pt x="10193172" y="1444752"/>
                  </a:lnTo>
                  <a:lnTo>
                    <a:pt x="10232733" y="1438757"/>
                  </a:lnTo>
                  <a:lnTo>
                    <a:pt x="10264038" y="1420749"/>
                  </a:lnTo>
                  <a:lnTo>
                    <a:pt x="10273449" y="1407033"/>
                  </a:lnTo>
                  <a:lnTo>
                    <a:pt x="10284625" y="1390751"/>
                  </a:lnTo>
                  <a:lnTo>
                    <a:pt x="10292042" y="1348740"/>
                  </a:lnTo>
                  <a:close/>
                </a:path>
                <a:path w="12978130" h="3256915">
                  <a:moveTo>
                    <a:pt x="10404323" y="342900"/>
                  </a:moveTo>
                  <a:lnTo>
                    <a:pt x="10356317" y="342900"/>
                  </a:lnTo>
                  <a:lnTo>
                    <a:pt x="10356317" y="750951"/>
                  </a:lnTo>
                  <a:lnTo>
                    <a:pt x="10404323" y="750951"/>
                  </a:lnTo>
                  <a:lnTo>
                    <a:pt x="10404323" y="342900"/>
                  </a:lnTo>
                  <a:close/>
                </a:path>
                <a:path w="12978130" h="3256915">
                  <a:moveTo>
                    <a:pt x="10543502" y="1283589"/>
                  </a:moveTo>
                  <a:lnTo>
                    <a:pt x="10540530" y="1233690"/>
                  </a:lnTo>
                  <a:lnTo>
                    <a:pt x="10530180" y="1189583"/>
                  </a:lnTo>
                  <a:lnTo>
                    <a:pt x="10510291" y="1154303"/>
                  </a:lnTo>
                  <a:lnTo>
                    <a:pt x="10493210" y="1141666"/>
                  </a:lnTo>
                  <a:lnTo>
                    <a:pt x="10493210" y="1283589"/>
                  </a:lnTo>
                  <a:lnTo>
                    <a:pt x="10490810" y="1330845"/>
                  </a:lnTo>
                  <a:lnTo>
                    <a:pt x="10481704" y="1370177"/>
                  </a:lnTo>
                  <a:lnTo>
                    <a:pt x="10463073" y="1397076"/>
                  </a:lnTo>
                  <a:lnTo>
                    <a:pt x="10432059" y="1407033"/>
                  </a:lnTo>
                  <a:lnTo>
                    <a:pt x="10402125" y="1397076"/>
                  </a:lnTo>
                  <a:lnTo>
                    <a:pt x="10384193" y="1370177"/>
                  </a:lnTo>
                  <a:lnTo>
                    <a:pt x="10375481" y="1330845"/>
                  </a:lnTo>
                  <a:lnTo>
                    <a:pt x="10373195" y="1283589"/>
                  </a:lnTo>
                  <a:lnTo>
                    <a:pt x="10375557" y="1236332"/>
                  </a:lnTo>
                  <a:lnTo>
                    <a:pt x="10384409" y="1197013"/>
                  </a:lnTo>
                  <a:lnTo>
                    <a:pt x="10402367" y="1170114"/>
                  </a:lnTo>
                  <a:lnTo>
                    <a:pt x="10432059" y="1160145"/>
                  </a:lnTo>
                  <a:lnTo>
                    <a:pt x="10463555" y="1170114"/>
                  </a:lnTo>
                  <a:lnTo>
                    <a:pt x="10482135" y="1197013"/>
                  </a:lnTo>
                  <a:lnTo>
                    <a:pt x="10490962" y="1236332"/>
                  </a:lnTo>
                  <a:lnTo>
                    <a:pt x="10493210" y="1283589"/>
                  </a:lnTo>
                  <a:lnTo>
                    <a:pt x="10493210" y="1141666"/>
                  </a:lnTo>
                  <a:lnTo>
                    <a:pt x="10478681" y="1130909"/>
                  </a:lnTo>
                  <a:lnTo>
                    <a:pt x="10433202" y="1122426"/>
                  </a:lnTo>
                  <a:lnTo>
                    <a:pt x="10387711" y="1130909"/>
                  </a:lnTo>
                  <a:lnTo>
                    <a:pt x="10356101" y="1154303"/>
                  </a:lnTo>
                  <a:lnTo>
                    <a:pt x="10336212" y="1189583"/>
                  </a:lnTo>
                  <a:lnTo>
                    <a:pt x="10325862" y="1233690"/>
                  </a:lnTo>
                  <a:lnTo>
                    <a:pt x="10322903" y="1283589"/>
                  </a:lnTo>
                  <a:lnTo>
                    <a:pt x="10325862" y="1333487"/>
                  </a:lnTo>
                  <a:lnTo>
                    <a:pt x="10336212" y="1377607"/>
                  </a:lnTo>
                  <a:lnTo>
                    <a:pt x="10356101" y="1412875"/>
                  </a:lnTo>
                  <a:lnTo>
                    <a:pt x="10387711" y="1436281"/>
                  </a:lnTo>
                  <a:lnTo>
                    <a:pt x="10433202" y="1444752"/>
                  </a:lnTo>
                  <a:lnTo>
                    <a:pt x="10478465" y="1436281"/>
                  </a:lnTo>
                  <a:lnTo>
                    <a:pt x="10510050" y="1412875"/>
                  </a:lnTo>
                  <a:lnTo>
                    <a:pt x="10513352" y="1407033"/>
                  </a:lnTo>
                  <a:lnTo>
                    <a:pt x="10530027" y="1377607"/>
                  </a:lnTo>
                  <a:lnTo>
                    <a:pt x="10540479" y="1333487"/>
                  </a:lnTo>
                  <a:lnTo>
                    <a:pt x="10543502" y="1283589"/>
                  </a:lnTo>
                  <a:close/>
                </a:path>
                <a:path w="12978130" h="3256915">
                  <a:moveTo>
                    <a:pt x="10621213" y="2774632"/>
                  </a:moveTo>
                  <a:lnTo>
                    <a:pt x="10618927" y="2776347"/>
                  </a:lnTo>
                  <a:lnTo>
                    <a:pt x="10616070" y="2777490"/>
                  </a:lnTo>
                  <a:lnTo>
                    <a:pt x="10609783" y="2777490"/>
                  </a:lnTo>
                  <a:lnTo>
                    <a:pt x="10600944" y="2775508"/>
                  </a:lnTo>
                  <a:lnTo>
                    <a:pt x="10598379" y="2772346"/>
                  </a:lnTo>
                  <a:lnTo>
                    <a:pt x="10596563" y="2770136"/>
                  </a:lnTo>
                  <a:lnTo>
                    <a:pt x="10595077" y="2762300"/>
                  </a:lnTo>
                  <a:lnTo>
                    <a:pt x="10594924" y="2752915"/>
                  </a:lnTo>
                  <a:lnTo>
                    <a:pt x="10594924" y="2641473"/>
                  </a:lnTo>
                  <a:lnTo>
                    <a:pt x="10594924" y="2582037"/>
                  </a:lnTo>
                  <a:lnTo>
                    <a:pt x="10593464" y="2554782"/>
                  </a:lnTo>
                  <a:lnTo>
                    <a:pt x="10585298" y="2531745"/>
                  </a:lnTo>
                  <a:lnTo>
                    <a:pt x="10583278" y="2526030"/>
                  </a:lnTo>
                  <a:lnTo>
                    <a:pt x="10555618" y="2503284"/>
                  </a:lnTo>
                  <a:lnTo>
                    <a:pt x="10501770" y="2494026"/>
                  </a:lnTo>
                  <a:lnTo>
                    <a:pt x="10454830" y="2500020"/>
                  </a:lnTo>
                  <a:lnTo>
                    <a:pt x="10422903" y="2518384"/>
                  </a:lnTo>
                  <a:lnTo>
                    <a:pt x="10404678" y="2549728"/>
                  </a:lnTo>
                  <a:lnTo>
                    <a:pt x="10398900" y="2594610"/>
                  </a:lnTo>
                  <a:lnTo>
                    <a:pt x="10446906" y="2594610"/>
                  </a:lnTo>
                  <a:lnTo>
                    <a:pt x="10446906" y="2591752"/>
                  </a:lnTo>
                  <a:lnTo>
                    <a:pt x="10447718" y="2577554"/>
                  </a:lnTo>
                  <a:lnTo>
                    <a:pt x="10453472" y="2557462"/>
                  </a:lnTo>
                  <a:lnTo>
                    <a:pt x="10469080" y="2539517"/>
                  </a:lnTo>
                  <a:lnTo>
                    <a:pt x="10499484" y="2531745"/>
                  </a:lnTo>
                  <a:lnTo>
                    <a:pt x="10520667" y="2534704"/>
                  </a:lnTo>
                  <a:lnTo>
                    <a:pt x="10536060" y="2543391"/>
                  </a:lnTo>
                  <a:lnTo>
                    <a:pt x="10545445" y="2557551"/>
                  </a:lnTo>
                  <a:lnTo>
                    <a:pt x="10548633" y="2576893"/>
                  </a:lnTo>
                  <a:lnTo>
                    <a:pt x="10548163" y="2593213"/>
                  </a:lnTo>
                  <a:lnTo>
                    <a:pt x="10546918" y="2597353"/>
                  </a:lnTo>
                  <a:lnTo>
                    <a:pt x="10546918" y="2641473"/>
                  </a:lnTo>
                  <a:lnTo>
                    <a:pt x="10546918" y="2720340"/>
                  </a:lnTo>
                  <a:lnTo>
                    <a:pt x="10541775" y="2742958"/>
                  </a:lnTo>
                  <a:lnTo>
                    <a:pt x="10528059" y="2761488"/>
                  </a:lnTo>
                  <a:lnTo>
                    <a:pt x="10508336" y="2774023"/>
                  </a:lnTo>
                  <a:lnTo>
                    <a:pt x="10485196" y="2778633"/>
                  </a:lnTo>
                  <a:lnTo>
                    <a:pt x="10464660" y="2774835"/>
                  </a:lnTo>
                  <a:lnTo>
                    <a:pt x="10451262" y="2764129"/>
                  </a:lnTo>
                  <a:lnTo>
                    <a:pt x="10443959" y="2747530"/>
                  </a:lnTo>
                  <a:lnTo>
                    <a:pt x="10441762" y="2726055"/>
                  </a:lnTo>
                  <a:lnTo>
                    <a:pt x="10443248" y="2708503"/>
                  </a:lnTo>
                  <a:lnTo>
                    <a:pt x="10484472" y="2668486"/>
                  </a:lnTo>
                  <a:lnTo>
                    <a:pt x="10507129" y="2661196"/>
                  </a:lnTo>
                  <a:lnTo>
                    <a:pt x="10529240" y="2653055"/>
                  </a:lnTo>
                  <a:lnTo>
                    <a:pt x="10546918" y="2641473"/>
                  </a:lnTo>
                  <a:lnTo>
                    <a:pt x="10546918" y="2597353"/>
                  </a:lnTo>
                  <a:lnTo>
                    <a:pt x="10544493" y="2605405"/>
                  </a:lnTo>
                  <a:lnTo>
                    <a:pt x="10534167" y="2614917"/>
                  </a:lnTo>
                  <a:lnTo>
                    <a:pt x="10513771" y="2623185"/>
                  </a:lnTo>
                  <a:lnTo>
                    <a:pt x="10449192" y="2642616"/>
                  </a:lnTo>
                  <a:lnTo>
                    <a:pt x="10423538" y="2654795"/>
                  </a:lnTo>
                  <a:lnTo>
                    <a:pt x="10405542" y="2673121"/>
                  </a:lnTo>
                  <a:lnTo>
                    <a:pt x="10394937" y="2697353"/>
                  </a:lnTo>
                  <a:lnTo>
                    <a:pt x="10391470" y="2727198"/>
                  </a:lnTo>
                  <a:lnTo>
                    <a:pt x="10396474" y="2764282"/>
                  </a:lnTo>
                  <a:lnTo>
                    <a:pt x="10411752" y="2792349"/>
                  </a:lnTo>
                  <a:lnTo>
                    <a:pt x="10437762" y="2810141"/>
                  </a:lnTo>
                  <a:lnTo>
                    <a:pt x="10474909" y="2816352"/>
                  </a:lnTo>
                  <a:lnTo>
                    <a:pt x="10496550" y="2813342"/>
                  </a:lnTo>
                  <a:lnTo>
                    <a:pt x="10516908" y="2804642"/>
                  </a:lnTo>
                  <a:lnTo>
                    <a:pt x="10534701" y="2790799"/>
                  </a:lnTo>
                  <a:lnTo>
                    <a:pt x="10543883" y="2778633"/>
                  </a:lnTo>
                  <a:lnTo>
                    <a:pt x="10548633" y="2772346"/>
                  </a:lnTo>
                  <a:lnTo>
                    <a:pt x="10549776" y="2772346"/>
                  </a:lnTo>
                  <a:lnTo>
                    <a:pt x="10554792" y="2795143"/>
                  </a:lnTo>
                  <a:lnTo>
                    <a:pt x="10565486" y="2806852"/>
                  </a:lnTo>
                  <a:lnTo>
                    <a:pt x="10579189" y="2811170"/>
                  </a:lnTo>
                  <a:lnTo>
                    <a:pt x="10593210" y="2811780"/>
                  </a:lnTo>
                  <a:lnTo>
                    <a:pt x="10602087" y="2811411"/>
                  </a:lnTo>
                  <a:lnTo>
                    <a:pt x="10610215" y="2810573"/>
                  </a:lnTo>
                  <a:lnTo>
                    <a:pt x="10616832" y="2809608"/>
                  </a:lnTo>
                  <a:lnTo>
                    <a:pt x="10621213" y="2808922"/>
                  </a:lnTo>
                  <a:lnTo>
                    <a:pt x="10621213" y="2777490"/>
                  </a:lnTo>
                  <a:lnTo>
                    <a:pt x="10621213" y="2774632"/>
                  </a:lnTo>
                  <a:close/>
                </a:path>
                <a:path w="12978130" h="3256915">
                  <a:moveTo>
                    <a:pt x="10642359" y="1028700"/>
                  </a:moveTo>
                  <a:lnTo>
                    <a:pt x="10594353" y="1028700"/>
                  </a:lnTo>
                  <a:lnTo>
                    <a:pt x="10594353" y="1436751"/>
                  </a:lnTo>
                  <a:lnTo>
                    <a:pt x="10642359" y="1436751"/>
                  </a:lnTo>
                  <a:lnTo>
                    <a:pt x="10642359" y="1028700"/>
                  </a:lnTo>
                  <a:close/>
                </a:path>
                <a:path w="12978130" h="3256915">
                  <a:moveTo>
                    <a:pt x="10671213" y="584073"/>
                  </a:moveTo>
                  <a:lnTo>
                    <a:pt x="10670477" y="565785"/>
                  </a:lnTo>
                  <a:lnTo>
                    <a:pt x="10669575" y="543280"/>
                  </a:lnTo>
                  <a:lnTo>
                    <a:pt x="10662196" y="503542"/>
                  </a:lnTo>
                  <a:lnTo>
                    <a:pt x="10647832" y="474345"/>
                  </a:lnTo>
                  <a:lnTo>
                    <a:pt x="10645407" y="469442"/>
                  </a:lnTo>
                  <a:lnTo>
                    <a:pt x="10620921" y="449897"/>
                  </a:lnTo>
                  <a:lnTo>
                    <a:pt x="10620921" y="549211"/>
                  </a:lnTo>
                  <a:lnTo>
                    <a:pt x="10620921" y="565785"/>
                  </a:lnTo>
                  <a:lnTo>
                    <a:pt x="10511765" y="565785"/>
                  </a:lnTo>
                  <a:lnTo>
                    <a:pt x="10511765" y="554355"/>
                  </a:lnTo>
                  <a:lnTo>
                    <a:pt x="10513441" y="534149"/>
                  </a:lnTo>
                  <a:lnTo>
                    <a:pt x="10520909" y="507492"/>
                  </a:lnTo>
                  <a:lnTo>
                    <a:pt x="10537800" y="484276"/>
                  </a:lnTo>
                  <a:lnTo>
                    <a:pt x="10567772" y="474345"/>
                  </a:lnTo>
                  <a:lnTo>
                    <a:pt x="10594162" y="481228"/>
                  </a:lnTo>
                  <a:lnTo>
                    <a:pt x="10610418" y="498919"/>
                  </a:lnTo>
                  <a:lnTo>
                    <a:pt x="10618648" y="523049"/>
                  </a:lnTo>
                  <a:lnTo>
                    <a:pt x="10620921" y="549211"/>
                  </a:lnTo>
                  <a:lnTo>
                    <a:pt x="10620921" y="449897"/>
                  </a:lnTo>
                  <a:lnTo>
                    <a:pt x="10615549" y="445604"/>
                  </a:lnTo>
                  <a:lnTo>
                    <a:pt x="10568915" y="436626"/>
                  </a:lnTo>
                  <a:lnTo>
                    <a:pt x="10521353" y="446506"/>
                  </a:lnTo>
                  <a:lnTo>
                    <a:pt x="10489755" y="472871"/>
                  </a:lnTo>
                  <a:lnTo>
                    <a:pt x="10471023" y="510819"/>
                  </a:lnTo>
                  <a:lnTo>
                    <a:pt x="10462057" y="555434"/>
                  </a:lnTo>
                  <a:lnTo>
                    <a:pt x="10459758" y="601789"/>
                  </a:lnTo>
                  <a:lnTo>
                    <a:pt x="10463568" y="658736"/>
                  </a:lnTo>
                  <a:lnTo>
                    <a:pt x="10475443" y="702792"/>
                  </a:lnTo>
                  <a:lnTo>
                    <a:pt x="10496055" y="734085"/>
                  </a:lnTo>
                  <a:lnTo>
                    <a:pt x="10526027" y="752767"/>
                  </a:lnTo>
                  <a:lnTo>
                    <a:pt x="10566057" y="758952"/>
                  </a:lnTo>
                  <a:lnTo>
                    <a:pt x="10617568" y="746569"/>
                  </a:lnTo>
                  <a:lnTo>
                    <a:pt x="10644378" y="721233"/>
                  </a:lnTo>
                  <a:lnTo>
                    <a:pt x="10649001" y="716876"/>
                  </a:lnTo>
                  <a:lnTo>
                    <a:pt x="10664673" y="681075"/>
                  </a:lnTo>
                  <a:lnTo>
                    <a:pt x="10668927" y="650367"/>
                  </a:lnTo>
                  <a:lnTo>
                    <a:pt x="10620921" y="650367"/>
                  </a:lnTo>
                  <a:lnTo>
                    <a:pt x="10619219" y="671334"/>
                  </a:lnTo>
                  <a:lnTo>
                    <a:pt x="10612057" y="694588"/>
                  </a:lnTo>
                  <a:lnTo>
                    <a:pt x="10596321" y="713460"/>
                  </a:lnTo>
                  <a:lnTo>
                    <a:pt x="10568915" y="721233"/>
                  </a:lnTo>
                  <a:lnTo>
                    <a:pt x="10534879" y="709510"/>
                  </a:lnTo>
                  <a:lnTo>
                    <a:pt x="10517403" y="680161"/>
                  </a:lnTo>
                  <a:lnTo>
                    <a:pt x="10510964" y="641921"/>
                  </a:lnTo>
                  <a:lnTo>
                    <a:pt x="10510050" y="603504"/>
                  </a:lnTo>
                  <a:lnTo>
                    <a:pt x="10671213" y="603504"/>
                  </a:lnTo>
                  <a:lnTo>
                    <a:pt x="10671213" y="584073"/>
                  </a:lnTo>
                  <a:close/>
                </a:path>
                <a:path w="12978130" h="3256915">
                  <a:moveTo>
                    <a:pt x="10758945" y="1028700"/>
                  </a:moveTo>
                  <a:lnTo>
                    <a:pt x="10710939" y="1028700"/>
                  </a:lnTo>
                  <a:lnTo>
                    <a:pt x="10710939" y="1436751"/>
                  </a:lnTo>
                  <a:lnTo>
                    <a:pt x="10758945" y="1436751"/>
                  </a:lnTo>
                  <a:lnTo>
                    <a:pt x="10758945" y="1028700"/>
                  </a:lnTo>
                  <a:close/>
                </a:path>
                <a:path w="12978130" h="3256915">
                  <a:moveTo>
                    <a:pt x="10853801" y="2595181"/>
                  </a:moveTo>
                  <a:lnTo>
                    <a:pt x="10850347" y="2564676"/>
                  </a:lnTo>
                  <a:lnTo>
                    <a:pt x="10836529" y="2531745"/>
                  </a:lnTo>
                  <a:lnTo>
                    <a:pt x="10836440" y="2531529"/>
                  </a:lnTo>
                  <a:lnTo>
                    <a:pt x="10806786" y="2504935"/>
                  </a:lnTo>
                  <a:lnTo>
                    <a:pt x="10756075" y="2494026"/>
                  </a:lnTo>
                  <a:lnTo>
                    <a:pt x="10708513" y="2503906"/>
                  </a:lnTo>
                  <a:lnTo>
                    <a:pt x="10676915" y="2530271"/>
                  </a:lnTo>
                  <a:lnTo>
                    <a:pt x="10658183" y="2568219"/>
                  </a:lnTo>
                  <a:lnTo>
                    <a:pt x="10649217" y="2612834"/>
                  </a:lnTo>
                  <a:lnTo>
                    <a:pt x="10646918" y="2659189"/>
                  </a:lnTo>
                  <a:lnTo>
                    <a:pt x="10650728" y="2716136"/>
                  </a:lnTo>
                  <a:lnTo>
                    <a:pt x="10662603" y="2760192"/>
                  </a:lnTo>
                  <a:lnTo>
                    <a:pt x="10683202" y="2791485"/>
                  </a:lnTo>
                  <a:lnTo>
                    <a:pt x="10713187" y="2810154"/>
                  </a:lnTo>
                  <a:lnTo>
                    <a:pt x="10753217" y="2816352"/>
                  </a:lnTo>
                  <a:lnTo>
                    <a:pt x="10801236" y="2805252"/>
                  </a:lnTo>
                  <a:lnTo>
                    <a:pt x="10830649" y="2778633"/>
                  </a:lnTo>
                  <a:lnTo>
                    <a:pt x="10832224" y="2777210"/>
                  </a:lnTo>
                  <a:lnTo>
                    <a:pt x="10848848" y="2740164"/>
                  </a:lnTo>
                  <a:lnTo>
                    <a:pt x="10853801" y="2702052"/>
                  </a:lnTo>
                  <a:lnTo>
                    <a:pt x="10805795" y="2702052"/>
                  </a:lnTo>
                  <a:lnTo>
                    <a:pt x="10803725" y="2728010"/>
                  </a:lnTo>
                  <a:lnTo>
                    <a:pt x="10796080" y="2752775"/>
                  </a:lnTo>
                  <a:lnTo>
                    <a:pt x="10780713" y="2771330"/>
                  </a:lnTo>
                  <a:lnTo>
                    <a:pt x="10755503" y="2778633"/>
                  </a:lnTo>
                  <a:lnTo>
                    <a:pt x="10722039" y="2765425"/>
                  </a:lnTo>
                  <a:lnTo>
                    <a:pt x="10704703" y="2733421"/>
                  </a:lnTo>
                  <a:lnTo>
                    <a:pt x="10698201" y="2694013"/>
                  </a:lnTo>
                  <a:lnTo>
                    <a:pt x="10697210" y="2658618"/>
                  </a:lnTo>
                  <a:lnTo>
                    <a:pt x="10702404" y="2591536"/>
                  </a:lnTo>
                  <a:lnTo>
                    <a:pt x="10716070" y="2553182"/>
                  </a:lnTo>
                  <a:lnTo>
                    <a:pt x="10735297" y="2535821"/>
                  </a:lnTo>
                  <a:lnTo>
                    <a:pt x="10757218" y="2531745"/>
                  </a:lnTo>
                  <a:lnTo>
                    <a:pt x="10780230" y="2537485"/>
                  </a:lnTo>
                  <a:lnTo>
                    <a:pt x="10795216" y="2552319"/>
                  </a:lnTo>
                  <a:lnTo>
                    <a:pt x="10803344" y="2572740"/>
                  </a:lnTo>
                  <a:lnTo>
                    <a:pt x="10805795" y="2595181"/>
                  </a:lnTo>
                  <a:lnTo>
                    <a:pt x="10853801" y="2595181"/>
                  </a:lnTo>
                  <a:close/>
                </a:path>
                <a:path w="12978130" h="3256915">
                  <a:moveTo>
                    <a:pt x="11025835" y="1269873"/>
                  </a:moveTo>
                  <a:lnTo>
                    <a:pt x="11025099" y="1251585"/>
                  </a:lnTo>
                  <a:lnTo>
                    <a:pt x="11024197" y="1229080"/>
                  </a:lnTo>
                  <a:lnTo>
                    <a:pt x="11016818" y="1189342"/>
                  </a:lnTo>
                  <a:lnTo>
                    <a:pt x="11002455" y="1160145"/>
                  </a:lnTo>
                  <a:lnTo>
                    <a:pt x="11000029" y="1155242"/>
                  </a:lnTo>
                  <a:lnTo>
                    <a:pt x="10975543" y="1135710"/>
                  </a:lnTo>
                  <a:lnTo>
                    <a:pt x="10975543" y="1235011"/>
                  </a:lnTo>
                  <a:lnTo>
                    <a:pt x="10975543" y="1251585"/>
                  </a:lnTo>
                  <a:lnTo>
                    <a:pt x="10866387" y="1251585"/>
                  </a:lnTo>
                  <a:lnTo>
                    <a:pt x="10866387" y="1240155"/>
                  </a:lnTo>
                  <a:lnTo>
                    <a:pt x="10868063" y="1219949"/>
                  </a:lnTo>
                  <a:lnTo>
                    <a:pt x="10875531" y="1193292"/>
                  </a:lnTo>
                  <a:lnTo>
                    <a:pt x="10892422" y="1170076"/>
                  </a:lnTo>
                  <a:lnTo>
                    <a:pt x="10922394" y="1160145"/>
                  </a:lnTo>
                  <a:lnTo>
                    <a:pt x="10948784" y="1167028"/>
                  </a:lnTo>
                  <a:lnTo>
                    <a:pt x="10965040" y="1184719"/>
                  </a:lnTo>
                  <a:lnTo>
                    <a:pt x="10973270" y="1208849"/>
                  </a:lnTo>
                  <a:lnTo>
                    <a:pt x="10975543" y="1235011"/>
                  </a:lnTo>
                  <a:lnTo>
                    <a:pt x="10975543" y="1135710"/>
                  </a:lnTo>
                  <a:lnTo>
                    <a:pt x="10970158" y="1131404"/>
                  </a:lnTo>
                  <a:lnTo>
                    <a:pt x="10923537" y="1122426"/>
                  </a:lnTo>
                  <a:lnTo>
                    <a:pt x="10875975" y="1132306"/>
                  </a:lnTo>
                  <a:lnTo>
                    <a:pt x="10844378" y="1158671"/>
                  </a:lnTo>
                  <a:lnTo>
                    <a:pt x="10825645" y="1196619"/>
                  </a:lnTo>
                  <a:lnTo>
                    <a:pt x="10816679" y="1241234"/>
                  </a:lnTo>
                  <a:lnTo>
                    <a:pt x="10814380" y="1287589"/>
                  </a:lnTo>
                  <a:lnTo>
                    <a:pt x="10818190" y="1344536"/>
                  </a:lnTo>
                  <a:lnTo>
                    <a:pt x="10830065" y="1388592"/>
                  </a:lnTo>
                  <a:lnTo>
                    <a:pt x="10850664" y="1419885"/>
                  </a:lnTo>
                  <a:lnTo>
                    <a:pt x="10880649" y="1438567"/>
                  </a:lnTo>
                  <a:lnTo>
                    <a:pt x="10920679" y="1444752"/>
                  </a:lnTo>
                  <a:lnTo>
                    <a:pt x="10972190" y="1432369"/>
                  </a:lnTo>
                  <a:lnTo>
                    <a:pt x="10999000" y="1407033"/>
                  </a:lnTo>
                  <a:lnTo>
                    <a:pt x="11003610" y="1402676"/>
                  </a:lnTo>
                  <a:lnTo>
                    <a:pt x="11019282" y="1366875"/>
                  </a:lnTo>
                  <a:lnTo>
                    <a:pt x="11023549" y="1336167"/>
                  </a:lnTo>
                  <a:lnTo>
                    <a:pt x="10975543" y="1336167"/>
                  </a:lnTo>
                  <a:lnTo>
                    <a:pt x="10973841" y="1357134"/>
                  </a:lnTo>
                  <a:lnTo>
                    <a:pt x="10966679" y="1380388"/>
                  </a:lnTo>
                  <a:lnTo>
                    <a:pt x="10950943" y="1399260"/>
                  </a:lnTo>
                  <a:lnTo>
                    <a:pt x="10923537" y="1407033"/>
                  </a:lnTo>
                  <a:lnTo>
                    <a:pt x="10889501" y="1395310"/>
                  </a:lnTo>
                  <a:lnTo>
                    <a:pt x="10872026" y="1365961"/>
                  </a:lnTo>
                  <a:lnTo>
                    <a:pt x="10865587" y="1327721"/>
                  </a:lnTo>
                  <a:lnTo>
                    <a:pt x="10864672" y="1289304"/>
                  </a:lnTo>
                  <a:lnTo>
                    <a:pt x="11025835" y="1289304"/>
                  </a:lnTo>
                  <a:lnTo>
                    <a:pt x="11025835" y="1269873"/>
                  </a:lnTo>
                  <a:close/>
                </a:path>
                <a:path w="12978130" h="3256915">
                  <a:moveTo>
                    <a:pt x="11105261" y="2591181"/>
                  </a:moveTo>
                  <a:lnTo>
                    <a:pt x="11097298" y="2535174"/>
                  </a:lnTo>
                  <a:lnTo>
                    <a:pt x="11072228" y="2504071"/>
                  </a:lnTo>
                  <a:lnTo>
                    <a:pt x="11026394" y="2494026"/>
                  </a:lnTo>
                  <a:lnTo>
                    <a:pt x="11005071" y="2497188"/>
                  </a:lnTo>
                  <a:lnTo>
                    <a:pt x="10983963" y="2506027"/>
                  </a:lnTo>
                  <a:lnTo>
                    <a:pt x="10965637" y="2519591"/>
                  </a:lnTo>
                  <a:lnTo>
                    <a:pt x="10952671" y="2536888"/>
                  </a:lnTo>
                  <a:lnTo>
                    <a:pt x="10951528" y="2536888"/>
                  </a:lnTo>
                  <a:lnTo>
                    <a:pt x="10951528" y="2400300"/>
                  </a:lnTo>
                  <a:lnTo>
                    <a:pt x="10903522" y="2400300"/>
                  </a:lnTo>
                  <a:lnTo>
                    <a:pt x="10903522" y="2808351"/>
                  </a:lnTo>
                  <a:lnTo>
                    <a:pt x="10951528" y="2808351"/>
                  </a:lnTo>
                  <a:lnTo>
                    <a:pt x="10951528" y="2596896"/>
                  </a:lnTo>
                  <a:lnTo>
                    <a:pt x="10957370" y="2568689"/>
                  </a:lnTo>
                  <a:lnTo>
                    <a:pt x="10972165" y="2549537"/>
                  </a:lnTo>
                  <a:lnTo>
                    <a:pt x="10991787" y="2538628"/>
                  </a:lnTo>
                  <a:lnTo>
                    <a:pt x="11002023" y="2536888"/>
                  </a:lnTo>
                  <a:lnTo>
                    <a:pt x="11012107" y="2535174"/>
                  </a:lnTo>
                  <a:lnTo>
                    <a:pt x="11037481" y="2541524"/>
                  </a:lnTo>
                  <a:lnTo>
                    <a:pt x="11050969" y="2557246"/>
                  </a:lnTo>
                  <a:lnTo>
                    <a:pt x="11056303" y="2577376"/>
                  </a:lnTo>
                  <a:lnTo>
                    <a:pt x="11057255" y="2596896"/>
                  </a:lnTo>
                  <a:lnTo>
                    <a:pt x="11057255" y="2808351"/>
                  </a:lnTo>
                  <a:lnTo>
                    <a:pt x="11105261" y="2808351"/>
                  </a:lnTo>
                  <a:lnTo>
                    <a:pt x="11105261" y="2591181"/>
                  </a:lnTo>
                  <a:close/>
                </a:path>
                <a:path w="12978130" h="3256915">
                  <a:moveTo>
                    <a:pt x="11185563" y="1714500"/>
                  </a:moveTo>
                  <a:lnTo>
                    <a:pt x="11135271" y="1714500"/>
                  </a:lnTo>
                  <a:lnTo>
                    <a:pt x="11135271" y="2055114"/>
                  </a:lnTo>
                  <a:lnTo>
                    <a:pt x="11134128" y="2055114"/>
                  </a:lnTo>
                  <a:lnTo>
                    <a:pt x="11030026" y="1792224"/>
                  </a:lnTo>
                  <a:lnTo>
                    <a:pt x="10999254" y="1714500"/>
                  </a:lnTo>
                  <a:lnTo>
                    <a:pt x="10934103" y="1714500"/>
                  </a:lnTo>
                  <a:lnTo>
                    <a:pt x="10934103" y="2122551"/>
                  </a:lnTo>
                  <a:lnTo>
                    <a:pt x="10984395" y="2122551"/>
                  </a:lnTo>
                  <a:lnTo>
                    <a:pt x="10984395" y="1792224"/>
                  </a:lnTo>
                  <a:lnTo>
                    <a:pt x="10985538" y="1792224"/>
                  </a:lnTo>
                  <a:lnTo>
                    <a:pt x="11116412" y="2122551"/>
                  </a:lnTo>
                  <a:lnTo>
                    <a:pt x="11185563" y="2122551"/>
                  </a:lnTo>
                  <a:lnTo>
                    <a:pt x="11185563" y="2055114"/>
                  </a:lnTo>
                  <a:lnTo>
                    <a:pt x="11185563" y="1714500"/>
                  </a:lnTo>
                  <a:close/>
                </a:path>
                <a:path w="12978130" h="3256915">
                  <a:moveTo>
                    <a:pt x="11197552" y="342900"/>
                  </a:moveTo>
                  <a:lnTo>
                    <a:pt x="11112970" y="342900"/>
                  </a:lnTo>
                  <a:lnTo>
                    <a:pt x="11031245" y="666369"/>
                  </a:lnTo>
                  <a:lnTo>
                    <a:pt x="11030102" y="666369"/>
                  </a:lnTo>
                  <a:lnTo>
                    <a:pt x="10961370" y="394335"/>
                  </a:lnTo>
                  <a:lnTo>
                    <a:pt x="10948378" y="342900"/>
                  </a:lnTo>
                  <a:lnTo>
                    <a:pt x="10863796" y="342900"/>
                  </a:lnTo>
                  <a:lnTo>
                    <a:pt x="10863796" y="750951"/>
                  </a:lnTo>
                  <a:lnTo>
                    <a:pt x="10914088" y="750951"/>
                  </a:lnTo>
                  <a:lnTo>
                    <a:pt x="10914088" y="394335"/>
                  </a:lnTo>
                  <a:lnTo>
                    <a:pt x="10915231" y="394335"/>
                  </a:lnTo>
                  <a:lnTo>
                    <a:pt x="11005528" y="750951"/>
                  </a:lnTo>
                  <a:lnTo>
                    <a:pt x="11055820" y="750951"/>
                  </a:lnTo>
                  <a:lnTo>
                    <a:pt x="11077232" y="666369"/>
                  </a:lnTo>
                  <a:lnTo>
                    <a:pt x="11146117" y="394335"/>
                  </a:lnTo>
                  <a:lnTo>
                    <a:pt x="11147260" y="394335"/>
                  </a:lnTo>
                  <a:lnTo>
                    <a:pt x="11147260" y="750951"/>
                  </a:lnTo>
                  <a:lnTo>
                    <a:pt x="11197552" y="750951"/>
                  </a:lnTo>
                  <a:lnTo>
                    <a:pt x="11197552" y="394335"/>
                  </a:lnTo>
                  <a:lnTo>
                    <a:pt x="11197552" y="342900"/>
                  </a:lnTo>
                  <a:close/>
                </a:path>
                <a:path w="12978130" h="3256915">
                  <a:moveTo>
                    <a:pt x="11280140" y="1219581"/>
                  </a:moveTo>
                  <a:lnTo>
                    <a:pt x="11278883" y="1188974"/>
                  </a:lnTo>
                  <a:lnTo>
                    <a:pt x="11271809" y="1163574"/>
                  </a:lnTo>
                  <a:lnTo>
                    <a:pt x="11270069" y="1157287"/>
                  </a:lnTo>
                  <a:lnTo>
                    <a:pt x="11246142" y="1132471"/>
                  </a:lnTo>
                  <a:lnTo>
                    <a:pt x="11199559" y="1122426"/>
                  </a:lnTo>
                  <a:lnTo>
                    <a:pt x="11177257" y="1125372"/>
                  </a:lnTo>
                  <a:lnTo>
                    <a:pt x="11156188" y="1133932"/>
                  </a:lnTo>
                  <a:lnTo>
                    <a:pt x="11138230" y="1147749"/>
                  </a:lnTo>
                  <a:lnTo>
                    <a:pt x="11125264" y="1166431"/>
                  </a:lnTo>
                  <a:lnTo>
                    <a:pt x="11124121" y="1166431"/>
                  </a:lnTo>
                  <a:lnTo>
                    <a:pt x="11124121" y="1130427"/>
                  </a:lnTo>
                  <a:lnTo>
                    <a:pt x="11078401" y="1130427"/>
                  </a:lnTo>
                  <a:lnTo>
                    <a:pt x="11078401" y="1436751"/>
                  </a:lnTo>
                  <a:lnTo>
                    <a:pt x="11126407" y="1436751"/>
                  </a:lnTo>
                  <a:lnTo>
                    <a:pt x="11126407" y="1225296"/>
                  </a:lnTo>
                  <a:lnTo>
                    <a:pt x="11132249" y="1197089"/>
                  </a:lnTo>
                  <a:lnTo>
                    <a:pt x="11147044" y="1177937"/>
                  </a:lnTo>
                  <a:lnTo>
                    <a:pt x="11166666" y="1167041"/>
                  </a:lnTo>
                  <a:lnTo>
                    <a:pt x="11170183" y="1166431"/>
                  </a:lnTo>
                  <a:lnTo>
                    <a:pt x="11186986" y="1163574"/>
                  </a:lnTo>
                  <a:lnTo>
                    <a:pt x="11212360" y="1169924"/>
                  </a:lnTo>
                  <a:lnTo>
                    <a:pt x="11225848" y="1185659"/>
                  </a:lnTo>
                  <a:lnTo>
                    <a:pt x="11231182" y="1205776"/>
                  </a:lnTo>
                  <a:lnTo>
                    <a:pt x="11232134" y="1225296"/>
                  </a:lnTo>
                  <a:lnTo>
                    <a:pt x="11232134" y="1436751"/>
                  </a:lnTo>
                  <a:lnTo>
                    <a:pt x="11280140" y="1436751"/>
                  </a:lnTo>
                  <a:lnTo>
                    <a:pt x="11280140" y="1219581"/>
                  </a:lnTo>
                  <a:close/>
                </a:path>
                <a:path w="12978130" h="3256915">
                  <a:moveTo>
                    <a:pt x="11283569" y="2502027"/>
                  </a:moveTo>
                  <a:lnTo>
                    <a:pt x="11230420" y="2502027"/>
                  </a:lnTo>
                  <a:lnTo>
                    <a:pt x="11230420" y="2412873"/>
                  </a:lnTo>
                  <a:lnTo>
                    <a:pt x="11182414" y="2412873"/>
                  </a:lnTo>
                  <a:lnTo>
                    <a:pt x="11182414" y="2502027"/>
                  </a:lnTo>
                  <a:lnTo>
                    <a:pt x="11137837" y="2502027"/>
                  </a:lnTo>
                  <a:lnTo>
                    <a:pt x="11137837" y="2539746"/>
                  </a:lnTo>
                  <a:lnTo>
                    <a:pt x="11182414" y="2539746"/>
                  </a:lnTo>
                  <a:lnTo>
                    <a:pt x="11182490" y="2752077"/>
                  </a:lnTo>
                  <a:lnTo>
                    <a:pt x="11184979" y="2777553"/>
                  </a:lnTo>
                  <a:lnTo>
                    <a:pt x="11194415" y="2796502"/>
                  </a:lnTo>
                  <a:lnTo>
                    <a:pt x="11213275" y="2807944"/>
                  </a:lnTo>
                  <a:lnTo>
                    <a:pt x="11244136" y="2811780"/>
                  </a:lnTo>
                  <a:lnTo>
                    <a:pt x="11257763" y="2811488"/>
                  </a:lnTo>
                  <a:lnTo>
                    <a:pt x="11268710" y="2810713"/>
                  </a:lnTo>
                  <a:lnTo>
                    <a:pt x="11277079" y="2809608"/>
                  </a:lnTo>
                  <a:lnTo>
                    <a:pt x="11282998" y="2808351"/>
                  </a:lnTo>
                  <a:lnTo>
                    <a:pt x="11282998" y="2770632"/>
                  </a:lnTo>
                  <a:lnTo>
                    <a:pt x="11282998" y="2768917"/>
                  </a:lnTo>
                  <a:lnTo>
                    <a:pt x="11277854" y="2769489"/>
                  </a:lnTo>
                  <a:lnTo>
                    <a:pt x="11272711" y="2770632"/>
                  </a:lnTo>
                  <a:lnTo>
                    <a:pt x="11261852" y="2770632"/>
                  </a:lnTo>
                  <a:lnTo>
                    <a:pt x="11246333" y="2768739"/>
                  </a:lnTo>
                  <a:lnTo>
                    <a:pt x="11236706" y="2762707"/>
                  </a:lnTo>
                  <a:lnTo>
                    <a:pt x="11231791" y="2752077"/>
                  </a:lnTo>
                  <a:lnTo>
                    <a:pt x="11230420" y="2736342"/>
                  </a:lnTo>
                  <a:lnTo>
                    <a:pt x="11230420" y="2539746"/>
                  </a:lnTo>
                  <a:lnTo>
                    <a:pt x="11283569" y="2539746"/>
                  </a:lnTo>
                  <a:lnTo>
                    <a:pt x="11283569" y="2502027"/>
                  </a:lnTo>
                  <a:close/>
                </a:path>
                <a:path w="12978130" h="3256915">
                  <a:moveTo>
                    <a:pt x="11464442" y="584073"/>
                  </a:moveTo>
                  <a:lnTo>
                    <a:pt x="11463706" y="565785"/>
                  </a:lnTo>
                  <a:lnTo>
                    <a:pt x="11462804" y="543280"/>
                  </a:lnTo>
                  <a:lnTo>
                    <a:pt x="11455425" y="503542"/>
                  </a:lnTo>
                  <a:lnTo>
                    <a:pt x="11441062" y="474345"/>
                  </a:lnTo>
                  <a:lnTo>
                    <a:pt x="11438636" y="469442"/>
                  </a:lnTo>
                  <a:lnTo>
                    <a:pt x="11414150" y="449897"/>
                  </a:lnTo>
                  <a:lnTo>
                    <a:pt x="11414150" y="549211"/>
                  </a:lnTo>
                  <a:lnTo>
                    <a:pt x="11414150" y="565785"/>
                  </a:lnTo>
                  <a:lnTo>
                    <a:pt x="11304994" y="565785"/>
                  </a:lnTo>
                  <a:lnTo>
                    <a:pt x="11304994" y="554355"/>
                  </a:lnTo>
                  <a:lnTo>
                    <a:pt x="11306670" y="534149"/>
                  </a:lnTo>
                  <a:lnTo>
                    <a:pt x="11314138" y="507492"/>
                  </a:lnTo>
                  <a:lnTo>
                    <a:pt x="11331029" y="484276"/>
                  </a:lnTo>
                  <a:lnTo>
                    <a:pt x="11361001" y="474345"/>
                  </a:lnTo>
                  <a:lnTo>
                    <a:pt x="11387392" y="481228"/>
                  </a:lnTo>
                  <a:lnTo>
                    <a:pt x="11403648" y="498919"/>
                  </a:lnTo>
                  <a:lnTo>
                    <a:pt x="11411877" y="523049"/>
                  </a:lnTo>
                  <a:lnTo>
                    <a:pt x="11414150" y="549211"/>
                  </a:lnTo>
                  <a:lnTo>
                    <a:pt x="11414150" y="449897"/>
                  </a:lnTo>
                  <a:lnTo>
                    <a:pt x="11408778" y="445604"/>
                  </a:lnTo>
                  <a:lnTo>
                    <a:pt x="11362144" y="436626"/>
                  </a:lnTo>
                  <a:lnTo>
                    <a:pt x="11314582" y="446506"/>
                  </a:lnTo>
                  <a:lnTo>
                    <a:pt x="11282985" y="472871"/>
                  </a:lnTo>
                  <a:lnTo>
                    <a:pt x="11264252" y="510819"/>
                  </a:lnTo>
                  <a:lnTo>
                    <a:pt x="11255286" y="555434"/>
                  </a:lnTo>
                  <a:lnTo>
                    <a:pt x="11252987" y="601789"/>
                  </a:lnTo>
                  <a:lnTo>
                    <a:pt x="11256797" y="658736"/>
                  </a:lnTo>
                  <a:lnTo>
                    <a:pt x="11268672" y="702792"/>
                  </a:lnTo>
                  <a:lnTo>
                    <a:pt x="11289284" y="734085"/>
                  </a:lnTo>
                  <a:lnTo>
                    <a:pt x="11319256" y="752767"/>
                  </a:lnTo>
                  <a:lnTo>
                    <a:pt x="11359286" y="758952"/>
                  </a:lnTo>
                  <a:lnTo>
                    <a:pt x="11410798" y="746569"/>
                  </a:lnTo>
                  <a:lnTo>
                    <a:pt x="11437607" y="721233"/>
                  </a:lnTo>
                  <a:lnTo>
                    <a:pt x="11442230" y="716876"/>
                  </a:lnTo>
                  <a:lnTo>
                    <a:pt x="11457902" y="681075"/>
                  </a:lnTo>
                  <a:lnTo>
                    <a:pt x="11462156" y="650367"/>
                  </a:lnTo>
                  <a:lnTo>
                    <a:pt x="11414150" y="650367"/>
                  </a:lnTo>
                  <a:lnTo>
                    <a:pt x="11412449" y="671334"/>
                  </a:lnTo>
                  <a:lnTo>
                    <a:pt x="11405286" y="694588"/>
                  </a:lnTo>
                  <a:lnTo>
                    <a:pt x="11389551" y="713460"/>
                  </a:lnTo>
                  <a:lnTo>
                    <a:pt x="11362144" y="721233"/>
                  </a:lnTo>
                  <a:lnTo>
                    <a:pt x="11328108" y="709510"/>
                  </a:lnTo>
                  <a:lnTo>
                    <a:pt x="11310633" y="680161"/>
                  </a:lnTo>
                  <a:lnTo>
                    <a:pt x="11304194" y="641921"/>
                  </a:lnTo>
                  <a:lnTo>
                    <a:pt x="11303279" y="603504"/>
                  </a:lnTo>
                  <a:lnTo>
                    <a:pt x="11464442" y="603504"/>
                  </a:lnTo>
                  <a:lnTo>
                    <a:pt x="11464442" y="584073"/>
                  </a:lnTo>
                  <a:close/>
                </a:path>
                <a:path w="12978130" h="3256915">
                  <a:moveTo>
                    <a:pt x="11465027" y="2088832"/>
                  </a:moveTo>
                  <a:lnTo>
                    <a:pt x="11462741" y="2090547"/>
                  </a:lnTo>
                  <a:lnTo>
                    <a:pt x="11459883" y="2091690"/>
                  </a:lnTo>
                  <a:lnTo>
                    <a:pt x="11453597" y="2091690"/>
                  </a:lnTo>
                  <a:lnTo>
                    <a:pt x="11444757" y="2089708"/>
                  </a:lnTo>
                  <a:lnTo>
                    <a:pt x="11442179" y="2086546"/>
                  </a:lnTo>
                  <a:lnTo>
                    <a:pt x="11440376" y="2084336"/>
                  </a:lnTo>
                  <a:lnTo>
                    <a:pt x="11438890" y="2076500"/>
                  </a:lnTo>
                  <a:lnTo>
                    <a:pt x="11438738" y="2067115"/>
                  </a:lnTo>
                  <a:lnTo>
                    <a:pt x="11438738" y="1955673"/>
                  </a:lnTo>
                  <a:lnTo>
                    <a:pt x="11438738" y="1896237"/>
                  </a:lnTo>
                  <a:lnTo>
                    <a:pt x="11437277" y="1868982"/>
                  </a:lnTo>
                  <a:lnTo>
                    <a:pt x="11429111" y="1845945"/>
                  </a:lnTo>
                  <a:lnTo>
                    <a:pt x="11427092" y="1840230"/>
                  </a:lnTo>
                  <a:lnTo>
                    <a:pt x="11399431" y="1817484"/>
                  </a:lnTo>
                  <a:lnTo>
                    <a:pt x="11345583" y="1808226"/>
                  </a:lnTo>
                  <a:lnTo>
                    <a:pt x="11298644" y="1814220"/>
                  </a:lnTo>
                  <a:lnTo>
                    <a:pt x="11266716" y="1832584"/>
                  </a:lnTo>
                  <a:lnTo>
                    <a:pt x="11248492" y="1863928"/>
                  </a:lnTo>
                  <a:lnTo>
                    <a:pt x="11242713" y="1908810"/>
                  </a:lnTo>
                  <a:lnTo>
                    <a:pt x="11290719" y="1908810"/>
                  </a:lnTo>
                  <a:lnTo>
                    <a:pt x="11290719" y="1905952"/>
                  </a:lnTo>
                  <a:lnTo>
                    <a:pt x="11291532" y="1891753"/>
                  </a:lnTo>
                  <a:lnTo>
                    <a:pt x="11297285" y="1871662"/>
                  </a:lnTo>
                  <a:lnTo>
                    <a:pt x="11312893" y="1853717"/>
                  </a:lnTo>
                  <a:lnTo>
                    <a:pt x="11343297" y="1845945"/>
                  </a:lnTo>
                  <a:lnTo>
                    <a:pt x="11364468" y="1848904"/>
                  </a:lnTo>
                  <a:lnTo>
                    <a:pt x="11379873" y="1857590"/>
                  </a:lnTo>
                  <a:lnTo>
                    <a:pt x="11389258" y="1871751"/>
                  </a:lnTo>
                  <a:lnTo>
                    <a:pt x="11392446" y="1891093"/>
                  </a:lnTo>
                  <a:lnTo>
                    <a:pt x="11391976" y="1907413"/>
                  </a:lnTo>
                  <a:lnTo>
                    <a:pt x="11390732" y="1911540"/>
                  </a:lnTo>
                  <a:lnTo>
                    <a:pt x="11390732" y="1955673"/>
                  </a:lnTo>
                  <a:lnTo>
                    <a:pt x="11390732" y="2034540"/>
                  </a:lnTo>
                  <a:lnTo>
                    <a:pt x="11385588" y="2057158"/>
                  </a:lnTo>
                  <a:lnTo>
                    <a:pt x="11371872" y="2075688"/>
                  </a:lnTo>
                  <a:lnTo>
                    <a:pt x="11352149" y="2088222"/>
                  </a:lnTo>
                  <a:lnTo>
                    <a:pt x="11329010" y="2092833"/>
                  </a:lnTo>
                  <a:lnTo>
                    <a:pt x="11308474" y="2089035"/>
                  </a:lnTo>
                  <a:lnTo>
                    <a:pt x="11295075" y="2078329"/>
                  </a:lnTo>
                  <a:lnTo>
                    <a:pt x="11287773" y="2061730"/>
                  </a:lnTo>
                  <a:lnTo>
                    <a:pt x="11285576" y="2040255"/>
                  </a:lnTo>
                  <a:lnTo>
                    <a:pt x="11287062" y="2022703"/>
                  </a:lnTo>
                  <a:lnTo>
                    <a:pt x="11328286" y="1982685"/>
                  </a:lnTo>
                  <a:lnTo>
                    <a:pt x="11350930" y="1975396"/>
                  </a:lnTo>
                  <a:lnTo>
                    <a:pt x="11373053" y="1967255"/>
                  </a:lnTo>
                  <a:lnTo>
                    <a:pt x="11390732" y="1955673"/>
                  </a:lnTo>
                  <a:lnTo>
                    <a:pt x="11390732" y="1911540"/>
                  </a:lnTo>
                  <a:lnTo>
                    <a:pt x="11388293" y="1919605"/>
                  </a:lnTo>
                  <a:lnTo>
                    <a:pt x="11377981" y="1929117"/>
                  </a:lnTo>
                  <a:lnTo>
                    <a:pt x="11357585" y="1937385"/>
                  </a:lnTo>
                  <a:lnTo>
                    <a:pt x="11293005" y="1956816"/>
                  </a:lnTo>
                  <a:lnTo>
                    <a:pt x="11267351" y="1968995"/>
                  </a:lnTo>
                  <a:lnTo>
                    <a:pt x="11249355" y="1987321"/>
                  </a:lnTo>
                  <a:lnTo>
                    <a:pt x="11238751" y="2011553"/>
                  </a:lnTo>
                  <a:lnTo>
                    <a:pt x="11235284" y="2041398"/>
                  </a:lnTo>
                  <a:lnTo>
                    <a:pt x="11240275" y="2078482"/>
                  </a:lnTo>
                  <a:lnTo>
                    <a:pt x="11255566" y="2106549"/>
                  </a:lnTo>
                  <a:lnTo>
                    <a:pt x="11281575" y="2124341"/>
                  </a:lnTo>
                  <a:lnTo>
                    <a:pt x="11318723" y="2130552"/>
                  </a:lnTo>
                  <a:lnTo>
                    <a:pt x="11340363" y="2127542"/>
                  </a:lnTo>
                  <a:lnTo>
                    <a:pt x="11360722" y="2118842"/>
                  </a:lnTo>
                  <a:lnTo>
                    <a:pt x="11378514" y="2104999"/>
                  </a:lnTo>
                  <a:lnTo>
                    <a:pt x="11387696" y="2092833"/>
                  </a:lnTo>
                  <a:lnTo>
                    <a:pt x="11392446" y="2086546"/>
                  </a:lnTo>
                  <a:lnTo>
                    <a:pt x="11393589" y="2086546"/>
                  </a:lnTo>
                  <a:lnTo>
                    <a:pt x="11398606" y="2109343"/>
                  </a:lnTo>
                  <a:lnTo>
                    <a:pt x="11409299" y="2121052"/>
                  </a:lnTo>
                  <a:lnTo>
                    <a:pt x="11423002" y="2125370"/>
                  </a:lnTo>
                  <a:lnTo>
                    <a:pt x="11437023" y="2125980"/>
                  </a:lnTo>
                  <a:lnTo>
                    <a:pt x="11445900" y="2125611"/>
                  </a:lnTo>
                  <a:lnTo>
                    <a:pt x="11454016" y="2124773"/>
                  </a:lnTo>
                  <a:lnTo>
                    <a:pt x="11460645" y="2123808"/>
                  </a:lnTo>
                  <a:lnTo>
                    <a:pt x="11465027" y="2123122"/>
                  </a:lnTo>
                  <a:lnTo>
                    <a:pt x="11465027" y="2091690"/>
                  </a:lnTo>
                  <a:lnTo>
                    <a:pt x="11465027" y="2088832"/>
                  </a:lnTo>
                  <a:close/>
                </a:path>
                <a:path w="12978130" h="3256915">
                  <a:moveTo>
                    <a:pt x="11517871" y="2502027"/>
                  </a:moveTo>
                  <a:lnTo>
                    <a:pt x="11472723" y="2502027"/>
                  </a:lnTo>
                  <a:lnTo>
                    <a:pt x="11472723" y="2655189"/>
                  </a:lnTo>
                  <a:lnTo>
                    <a:pt x="11470386" y="2699220"/>
                  </a:lnTo>
                  <a:lnTo>
                    <a:pt x="11461293" y="2734780"/>
                  </a:lnTo>
                  <a:lnTo>
                    <a:pt x="11442344" y="2758541"/>
                  </a:lnTo>
                  <a:lnTo>
                    <a:pt x="11410429" y="2767203"/>
                  </a:lnTo>
                  <a:lnTo>
                    <a:pt x="11381511" y="2756700"/>
                  </a:lnTo>
                  <a:lnTo>
                    <a:pt x="11364709" y="2729839"/>
                  </a:lnTo>
                  <a:lnTo>
                    <a:pt x="11356899" y="2693670"/>
                  </a:lnTo>
                  <a:lnTo>
                    <a:pt x="11354994" y="2655189"/>
                  </a:lnTo>
                  <a:lnTo>
                    <a:pt x="11357559" y="2605582"/>
                  </a:lnTo>
                  <a:lnTo>
                    <a:pt x="11366487" y="2567749"/>
                  </a:lnTo>
                  <a:lnTo>
                    <a:pt x="11383683" y="2543645"/>
                  </a:lnTo>
                  <a:lnTo>
                    <a:pt x="11411001" y="2535174"/>
                  </a:lnTo>
                  <a:lnTo>
                    <a:pt x="11442586" y="2545575"/>
                  </a:lnTo>
                  <a:lnTo>
                    <a:pt x="11461356" y="2572893"/>
                  </a:lnTo>
                  <a:lnTo>
                    <a:pt x="11470386" y="2611361"/>
                  </a:lnTo>
                  <a:lnTo>
                    <a:pt x="11472723" y="2655189"/>
                  </a:lnTo>
                  <a:lnTo>
                    <a:pt x="11472723" y="2502027"/>
                  </a:lnTo>
                  <a:lnTo>
                    <a:pt x="11472151" y="2502027"/>
                  </a:lnTo>
                  <a:lnTo>
                    <a:pt x="11472151" y="2540889"/>
                  </a:lnTo>
                  <a:lnTo>
                    <a:pt x="11471008" y="2540889"/>
                  </a:lnTo>
                  <a:lnTo>
                    <a:pt x="11468329" y="2535174"/>
                  </a:lnTo>
                  <a:lnTo>
                    <a:pt x="11462741" y="2523198"/>
                  </a:lnTo>
                  <a:lnTo>
                    <a:pt x="11448148" y="2508250"/>
                  </a:lnTo>
                  <a:lnTo>
                    <a:pt x="11428413" y="2497899"/>
                  </a:lnTo>
                  <a:lnTo>
                    <a:pt x="11404714" y="2494026"/>
                  </a:lnTo>
                  <a:lnTo>
                    <a:pt x="11364468" y="2502839"/>
                  </a:lnTo>
                  <a:lnTo>
                    <a:pt x="11335931" y="2526893"/>
                  </a:lnTo>
                  <a:lnTo>
                    <a:pt x="11317516" y="2562669"/>
                  </a:lnTo>
                  <a:lnTo>
                    <a:pt x="11307636" y="2606611"/>
                  </a:lnTo>
                  <a:lnTo>
                    <a:pt x="11304702" y="2655189"/>
                  </a:lnTo>
                  <a:lnTo>
                    <a:pt x="11306010" y="2686697"/>
                  </a:lnTo>
                  <a:lnTo>
                    <a:pt x="11312411" y="2726639"/>
                  </a:lnTo>
                  <a:lnTo>
                    <a:pt x="11327663" y="2766123"/>
                  </a:lnTo>
                  <a:lnTo>
                    <a:pt x="11355464" y="2796324"/>
                  </a:lnTo>
                  <a:lnTo>
                    <a:pt x="11399571" y="2808351"/>
                  </a:lnTo>
                  <a:lnTo>
                    <a:pt x="11421631" y="2805544"/>
                  </a:lnTo>
                  <a:lnTo>
                    <a:pt x="11441430" y="2797429"/>
                  </a:lnTo>
                  <a:lnTo>
                    <a:pt x="11457597" y="2784487"/>
                  </a:lnTo>
                  <a:lnTo>
                    <a:pt x="11468722" y="2767203"/>
                  </a:lnTo>
                  <a:lnTo>
                    <a:pt x="11469865" y="2767203"/>
                  </a:lnTo>
                  <a:lnTo>
                    <a:pt x="11469827" y="2808351"/>
                  </a:lnTo>
                  <a:lnTo>
                    <a:pt x="11463287" y="2849435"/>
                  </a:lnTo>
                  <a:lnTo>
                    <a:pt x="11410429" y="2875788"/>
                  </a:lnTo>
                  <a:lnTo>
                    <a:pt x="11392459" y="2873654"/>
                  </a:lnTo>
                  <a:lnTo>
                    <a:pt x="11377282" y="2866860"/>
                  </a:lnTo>
                  <a:lnTo>
                    <a:pt x="11366386" y="2854820"/>
                  </a:lnTo>
                  <a:lnTo>
                    <a:pt x="11361280" y="2836926"/>
                  </a:lnTo>
                  <a:lnTo>
                    <a:pt x="11313274" y="2836926"/>
                  </a:lnTo>
                  <a:lnTo>
                    <a:pt x="11329467" y="2881198"/>
                  </a:lnTo>
                  <a:lnTo>
                    <a:pt x="11359274" y="2903944"/>
                  </a:lnTo>
                  <a:lnTo>
                    <a:pt x="11391227" y="2912313"/>
                  </a:lnTo>
                  <a:lnTo>
                    <a:pt x="11413858" y="2913507"/>
                  </a:lnTo>
                  <a:lnTo>
                    <a:pt x="11455908" y="2906903"/>
                  </a:lnTo>
                  <a:lnTo>
                    <a:pt x="11488788" y="2885503"/>
                  </a:lnTo>
                  <a:lnTo>
                    <a:pt x="11494199" y="2875788"/>
                  </a:lnTo>
                  <a:lnTo>
                    <a:pt x="11510213" y="2846971"/>
                  </a:lnTo>
                  <a:lnTo>
                    <a:pt x="11517871" y="2788920"/>
                  </a:lnTo>
                  <a:lnTo>
                    <a:pt x="11517871" y="2540889"/>
                  </a:lnTo>
                  <a:lnTo>
                    <a:pt x="11517871" y="2502027"/>
                  </a:lnTo>
                  <a:close/>
                </a:path>
                <a:path w="12978130" h="3256915">
                  <a:moveTo>
                    <a:pt x="11625034" y="1816227"/>
                  </a:moveTo>
                  <a:lnTo>
                    <a:pt x="11571884" y="1816227"/>
                  </a:lnTo>
                  <a:lnTo>
                    <a:pt x="11571884" y="1727073"/>
                  </a:lnTo>
                  <a:lnTo>
                    <a:pt x="11523878" y="1727073"/>
                  </a:lnTo>
                  <a:lnTo>
                    <a:pt x="11523878" y="1816227"/>
                  </a:lnTo>
                  <a:lnTo>
                    <a:pt x="11479301" y="1816227"/>
                  </a:lnTo>
                  <a:lnTo>
                    <a:pt x="11479301" y="1853946"/>
                  </a:lnTo>
                  <a:lnTo>
                    <a:pt x="11523878" y="1853946"/>
                  </a:lnTo>
                  <a:lnTo>
                    <a:pt x="11523955" y="2066277"/>
                  </a:lnTo>
                  <a:lnTo>
                    <a:pt x="11526444" y="2091753"/>
                  </a:lnTo>
                  <a:lnTo>
                    <a:pt x="11535880" y="2110702"/>
                  </a:lnTo>
                  <a:lnTo>
                    <a:pt x="11554739" y="2122144"/>
                  </a:lnTo>
                  <a:lnTo>
                    <a:pt x="11585600" y="2125980"/>
                  </a:lnTo>
                  <a:lnTo>
                    <a:pt x="11599228" y="2125688"/>
                  </a:lnTo>
                  <a:lnTo>
                    <a:pt x="11610175" y="2124913"/>
                  </a:lnTo>
                  <a:lnTo>
                    <a:pt x="11618544" y="2123808"/>
                  </a:lnTo>
                  <a:lnTo>
                    <a:pt x="11624462" y="2122551"/>
                  </a:lnTo>
                  <a:lnTo>
                    <a:pt x="11624462" y="2084832"/>
                  </a:lnTo>
                  <a:lnTo>
                    <a:pt x="11624462" y="2083117"/>
                  </a:lnTo>
                  <a:lnTo>
                    <a:pt x="11619319" y="2083689"/>
                  </a:lnTo>
                  <a:lnTo>
                    <a:pt x="11614175" y="2084832"/>
                  </a:lnTo>
                  <a:lnTo>
                    <a:pt x="11603317" y="2084832"/>
                  </a:lnTo>
                  <a:lnTo>
                    <a:pt x="11587798" y="2082939"/>
                  </a:lnTo>
                  <a:lnTo>
                    <a:pt x="11578171" y="2076907"/>
                  </a:lnTo>
                  <a:lnTo>
                    <a:pt x="11573256" y="2066277"/>
                  </a:lnTo>
                  <a:lnTo>
                    <a:pt x="11571884" y="2050542"/>
                  </a:lnTo>
                  <a:lnTo>
                    <a:pt x="11571884" y="1853946"/>
                  </a:lnTo>
                  <a:lnTo>
                    <a:pt x="11625034" y="1853946"/>
                  </a:lnTo>
                  <a:lnTo>
                    <a:pt x="11625034" y="1816227"/>
                  </a:lnTo>
                  <a:close/>
                </a:path>
                <a:path w="12978130" h="3256915">
                  <a:moveTo>
                    <a:pt x="11695049" y="1403032"/>
                  </a:moveTo>
                  <a:lnTo>
                    <a:pt x="11692763" y="1404747"/>
                  </a:lnTo>
                  <a:lnTo>
                    <a:pt x="11689906" y="1405890"/>
                  </a:lnTo>
                  <a:lnTo>
                    <a:pt x="11683619" y="1405890"/>
                  </a:lnTo>
                  <a:lnTo>
                    <a:pt x="11674780" y="1403908"/>
                  </a:lnTo>
                  <a:lnTo>
                    <a:pt x="11672202" y="1400746"/>
                  </a:lnTo>
                  <a:lnTo>
                    <a:pt x="11670398" y="1398536"/>
                  </a:lnTo>
                  <a:lnTo>
                    <a:pt x="11668900" y="1390700"/>
                  </a:lnTo>
                  <a:lnTo>
                    <a:pt x="11668747" y="1381315"/>
                  </a:lnTo>
                  <a:lnTo>
                    <a:pt x="11668747" y="1269873"/>
                  </a:lnTo>
                  <a:lnTo>
                    <a:pt x="11668747" y="1210437"/>
                  </a:lnTo>
                  <a:lnTo>
                    <a:pt x="11667287" y="1183182"/>
                  </a:lnTo>
                  <a:lnTo>
                    <a:pt x="11659121" y="1160145"/>
                  </a:lnTo>
                  <a:lnTo>
                    <a:pt x="11657101" y="1154430"/>
                  </a:lnTo>
                  <a:lnTo>
                    <a:pt x="11629454" y="1131684"/>
                  </a:lnTo>
                  <a:lnTo>
                    <a:pt x="11575606" y="1122426"/>
                  </a:lnTo>
                  <a:lnTo>
                    <a:pt x="11528666" y="1128420"/>
                  </a:lnTo>
                  <a:lnTo>
                    <a:pt x="11496739" y="1146797"/>
                  </a:lnTo>
                  <a:lnTo>
                    <a:pt x="11478514" y="1178128"/>
                  </a:lnTo>
                  <a:lnTo>
                    <a:pt x="11472736" y="1223010"/>
                  </a:lnTo>
                  <a:lnTo>
                    <a:pt x="11520742" y="1223010"/>
                  </a:lnTo>
                  <a:lnTo>
                    <a:pt x="11520742" y="1220152"/>
                  </a:lnTo>
                  <a:lnTo>
                    <a:pt x="11521554" y="1205953"/>
                  </a:lnTo>
                  <a:lnTo>
                    <a:pt x="11527307" y="1185862"/>
                  </a:lnTo>
                  <a:lnTo>
                    <a:pt x="11542916" y="1167917"/>
                  </a:lnTo>
                  <a:lnTo>
                    <a:pt x="11573320" y="1160145"/>
                  </a:lnTo>
                  <a:lnTo>
                    <a:pt x="11594490" y="1163104"/>
                  </a:lnTo>
                  <a:lnTo>
                    <a:pt x="11609883" y="1171790"/>
                  </a:lnTo>
                  <a:lnTo>
                    <a:pt x="11619281" y="1185951"/>
                  </a:lnTo>
                  <a:lnTo>
                    <a:pt x="11622469" y="1205293"/>
                  </a:lnTo>
                  <a:lnTo>
                    <a:pt x="11621999" y="1221613"/>
                  </a:lnTo>
                  <a:lnTo>
                    <a:pt x="11620754" y="1225753"/>
                  </a:lnTo>
                  <a:lnTo>
                    <a:pt x="11620754" y="1269873"/>
                  </a:lnTo>
                  <a:lnTo>
                    <a:pt x="11620754" y="1348740"/>
                  </a:lnTo>
                  <a:lnTo>
                    <a:pt x="11615611" y="1371358"/>
                  </a:lnTo>
                  <a:lnTo>
                    <a:pt x="11601882" y="1389888"/>
                  </a:lnTo>
                  <a:lnTo>
                    <a:pt x="11582171" y="1402435"/>
                  </a:lnTo>
                  <a:lnTo>
                    <a:pt x="11559032" y="1407033"/>
                  </a:lnTo>
                  <a:lnTo>
                    <a:pt x="11538496" y="1403248"/>
                  </a:lnTo>
                  <a:lnTo>
                    <a:pt x="11525098" y="1392542"/>
                  </a:lnTo>
                  <a:lnTo>
                    <a:pt x="11517795" y="1375930"/>
                  </a:lnTo>
                  <a:lnTo>
                    <a:pt x="11515598" y="1354455"/>
                  </a:lnTo>
                  <a:lnTo>
                    <a:pt x="11517084" y="1336903"/>
                  </a:lnTo>
                  <a:lnTo>
                    <a:pt x="11558295" y="1296885"/>
                  </a:lnTo>
                  <a:lnTo>
                    <a:pt x="11580952" y="1289596"/>
                  </a:lnTo>
                  <a:lnTo>
                    <a:pt x="11603076" y="1281455"/>
                  </a:lnTo>
                  <a:lnTo>
                    <a:pt x="11620754" y="1269873"/>
                  </a:lnTo>
                  <a:lnTo>
                    <a:pt x="11620754" y="1225753"/>
                  </a:lnTo>
                  <a:lnTo>
                    <a:pt x="11618328" y="1233805"/>
                  </a:lnTo>
                  <a:lnTo>
                    <a:pt x="11608003" y="1243317"/>
                  </a:lnTo>
                  <a:lnTo>
                    <a:pt x="11587607" y="1251585"/>
                  </a:lnTo>
                  <a:lnTo>
                    <a:pt x="11523028" y="1271016"/>
                  </a:lnTo>
                  <a:lnTo>
                    <a:pt x="11497374" y="1283195"/>
                  </a:lnTo>
                  <a:lnTo>
                    <a:pt x="11479378" y="1301521"/>
                  </a:lnTo>
                  <a:lnTo>
                    <a:pt x="11468773" y="1325753"/>
                  </a:lnTo>
                  <a:lnTo>
                    <a:pt x="11465306" y="1355598"/>
                  </a:lnTo>
                  <a:lnTo>
                    <a:pt x="11470310" y="1392682"/>
                  </a:lnTo>
                  <a:lnTo>
                    <a:pt x="11485588" y="1420749"/>
                  </a:lnTo>
                  <a:lnTo>
                    <a:pt x="11511598" y="1438541"/>
                  </a:lnTo>
                  <a:lnTo>
                    <a:pt x="11548745" y="1444752"/>
                  </a:lnTo>
                  <a:lnTo>
                    <a:pt x="11570386" y="1441742"/>
                  </a:lnTo>
                  <a:lnTo>
                    <a:pt x="11590744" y="1433042"/>
                  </a:lnTo>
                  <a:lnTo>
                    <a:pt x="11608537" y="1419199"/>
                  </a:lnTo>
                  <a:lnTo>
                    <a:pt x="11617719" y="1407033"/>
                  </a:lnTo>
                  <a:lnTo>
                    <a:pt x="11622469" y="1400746"/>
                  </a:lnTo>
                  <a:lnTo>
                    <a:pt x="11623612" y="1400746"/>
                  </a:lnTo>
                  <a:lnTo>
                    <a:pt x="11628628" y="1423543"/>
                  </a:lnTo>
                  <a:lnTo>
                    <a:pt x="11639321" y="1435252"/>
                  </a:lnTo>
                  <a:lnTo>
                    <a:pt x="11653025" y="1439570"/>
                  </a:lnTo>
                  <a:lnTo>
                    <a:pt x="11667046" y="1440180"/>
                  </a:lnTo>
                  <a:lnTo>
                    <a:pt x="11675923" y="1439824"/>
                  </a:lnTo>
                  <a:lnTo>
                    <a:pt x="11684038" y="1438973"/>
                  </a:lnTo>
                  <a:lnTo>
                    <a:pt x="11690668" y="1438021"/>
                  </a:lnTo>
                  <a:lnTo>
                    <a:pt x="11695049" y="1437322"/>
                  </a:lnTo>
                  <a:lnTo>
                    <a:pt x="11695049" y="1405890"/>
                  </a:lnTo>
                  <a:lnTo>
                    <a:pt x="11695049" y="1403032"/>
                  </a:lnTo>
                  <a:close/>
                </a:path>
                <a:path w="12978130" h="3256915">
                  <a:moveTo>
                    <a:pt x="11718747" y="533781"/>
                  </a:moveTo>
                  <a:lnTo>
                    <a:pt x="11717490" y="503174"/>
                  </a:lnTo>
                  <a:lnTo>
                    <a:pt x="11710416" y="477774"/>
                  </a:lnTo>
                  <a:lnTo>
                    <a:pt x="11708676" y="471487"/>
                  </a:lnTo>
                  <a:lnTo>
                    <a:pt x="11684749" y="446671"/>
                  </a:lnTo>
                  <a:lnTo>
                    <a:pt x="11638166" y="436626"/>
                  </a:lnTo>
                  <a:lnTo>
                    <a:pt x="11615865" y="439572"/>
                  </a:lnTo>
                  <a:lnTo>
                    <a:pt x="11594808" y="448132"/>
                  </a:lnTo>
                  <a:lnTo>
                    <a:pt x="11576850" y="461949"/>
                  </a:lnTo>
                  <a:lnTo>
                    <a:pt x="11563871" y="480631"/>
                  </a:lnTo>
                  <a:lnTo>
                    <a:pt x="11562728" y="480631"/>
                  </a:lnTo>
                  <a:lnTo>
                    <a:pt x="11562728" y="444627"/>
                  </a:lnTo>
                  <a:lnTo>
                    <a:pt x="11517008" y="444627"/>
                  </a:lnTo>
                  <a:lnTo>
                    <a:pt x="11517008" y="750951"/>
                  </a:lnTo>
                  <a:lnTo>
                    <a:pt x="11565014" y="750951"/>
                  </a:lnTo>
                  <a:lnTo>
                    <a:pt x="11565014" y="539496"/>
                  </a:lnTo>
                  <a:lnTo>
                    <a:pt x="11570856" y="511289"/>
                  </a:lnTo>
                  <a:lnTo>
                    <a:pt x="11585664" y="492137"/>
                  </a:lnTo>
                  <a:lnTo>
                    <a:pt x="11605273" y="481241"/>
                  </a:lnTo>
                  <a:lnTo>
                    <a:pt x="11608791" y="480631"/>
                  </a:lnTo>
                  <a:lnTo>
                    <a:pt x="11625593" y="477774"/>
                  </a:lnTo>
                  <a:lnTo>
                    <a:pt x="11650967" y="484124"/>
                  </a:lnTo>
                  <a:lnTo>
                    <a:pt x="11664455" y="499859"/>
                  </a:lnTo>
                  <a:lnTo>
                    <a:pt x="11669789" y="519976"/>
                  </a:lnTo>
                  <a:lnTo>
                    <a:pt x="11670741" y="539496"/>
                  </a:lnTo>
                  <a:lnTo>
                    <a:pt x="11670741" y="750951"/>
                  </a:lnTo>
                  <a:lnTo>
                    <a:pt x="11718747" y="750951"/>
                  </a:lnTo>
                  <a:lnTo>
                    <a:pt x="11718747" y="533781"/>
                  </a:lnTo>
                  <a:close/>
                </a:path>
                <a:path w="12978130" h="3256915">
                  <a:moveTo>
                    <a:pt x="11781904" y="2641473"/>
                  </a:moveTo>
                  <a:lnTo>
                    <a:pt x="11781168" y="2623185"/>
                  </a:lnTo>
                  <a:lnTo>
                    <a:pt x="11780266" y="2600680"/>
                  </a:lnTo>
                  <a:lnTo>
                    <a:pt x="11772887" y="2560942"/>
                  </a:lnTo>
                  <a:lnTo>
                    <a:pt x="11758524" y="2531745"/>
                  </a:lnTo>
                  <a:lnTo>
                    <a:pt x="11756098" y="2526842"/>
                  </a:lnTo>
                  <a:lnTo>
                    <a:pt x="11731612" y="2507310"/>
                  </a:lnTo>
                  <a:lnTo>
                    <a:pt x="11731612" y="2606611"/>
                  </a:lnTo>
                  <a:lnTo>
                    <a:pt x="11731612" y="2623185"/>
                  </a:lnTo>
                  <a:lnTo>
                    <a:pt x="11622456" y="2623185"/>
                  </a:lnTo>
                  <a:lnTo>
                    <a:pt x="11622456" y="2611755"/>
                  </a:lnTo>
                  <a:lnTo>
                    <a:pt x="11624132" y="2591536"/>
                  </a:lnTo>
                  <a:lnTo>
                    <a:pt x="11631600" y="2564892"/>
                  </a:lnTo>
                  <a:lnTo>
                    <a:pt x="11648491" y="2541676"/>
                  </a:lnTo>
                  <a:lnTo>
                    <a:pt x="11678463" y="2531745"/>
                  </a:lnTo>
                  <a:lnTo>
                    <a:pt x="11704853" y="2538628"/>
                  </a:lnTo>
                  <a:lnTo>
                    <a:pt x="11721109" y="2556319"/>
                  </a:lnTo>
                  <a:lnTo>
                    <a:pt x="11729339" y="2580449"/>
                  </a:lnTo>
                  <a:lnTo>
                    <a:pt x="11731612" y="2606611"/>
                  </a:lnTo>
                  <a:lnTo>
                    <a:pt x="11731612" y="2507310"/>
                  </a:lnTo>
                  <a:lnTo>
                    <a:pt x="11726228" y="2503005"/>
                  </a:lnTo>
                  <a:lnTo>
                    <a:pt x="11679606" y="2494026"/>
                  </a:lnTo>
                  <a:lnTo>
                    <a:pt x="11632044" y="2503906"/>
                  </a:lnTo>
                  <a:lnTo>
                    <a:pt x="11600447" y="2530271"/>
                  </a:lnTo>
                  <a:lnTo>
                    <a:pt x="11581714" y="2568219"/>
                  </a:lnTo>
                  <a:lnTo>
                    <a:pt x="11572748" y="2612834"/>
                  </a:lnTo>
                  <a:lnTo>
                    <a:pt x="11570449" y="2659189"/>
                  </a:lnTo>
                  <a:lnTo>
                    <a:pt x="11574259" y="2716136"/>
                  </a:lnTo>
                  <a:lnTo>
                    <a:pt x="11586134" y="2760192"/>
                  </a:lnTo>
                  <a:lnTo>
                    <a:pt x="11606733" y="2791485"/>
                  </a:lnTo>
                  <a:lnTo>
                    <a:pt x="11636718" y="2810154"/>
                  </a:lnTo>
                  <a:lnTo>
                    <a:pt x="11676748" y="2816352"/>
                  </a:lnTo>
                  <a:lnTo>
                    <a:pt x="11728260" y="2803969"/>
                  </a:lnTo>
                  <a:lnTo>
                    <a:pt x="11755069" y="2778633"/>
                  </a:lnTo>
                  <a:lnTo>
                    <a:pt x="11759679" y="2774277"/>
                  </a:lnTo>
                  <a:lnTo>
                    <a:pt x="11775351" y="2738475"/>
                  </a:lnTo>
                  <a:lnTo>
                    <a:pt x="11779618" y="2707767"/>
                  </a:lnTo>
                  <a:lnTo>
                    <a:pt x="11731612" y="2707767"/>
                  </a:lnTo>
                  <a:lnTo>
                    <a:pt x="11729911" y="2728734"/>
                  </a:lnTo>
                  <a:lnTo>
                    <a:pt x="11722748" y="2751988"/>
                  </a:lnTo>
                  <a:lnTo>
                    <a:pt x="11707012" y="2770860"/>
                  </a:lnTo>
                  <a:lnTo>
                    <a:pt x="11679606" y="2778633"/>
                  </a:lnTo>
                  <a:lnTo>
                    <a:pt x="11645570" y="2766911"/>
                  </a:lnTo>
                  <a:lnTo>
                    <a:pt x="11628095" y="2737561"/>
                  </a:lnTo>
                  <a:lnTo>
                    <a:pt x="11621656" y="2699308"/>
                  </a:lnTo>
                  <a:lnTo>
                    <a:pt x="11620741" y="2660904"/>
                  </a:lnTo>
                  <a:lnTo>
                    <a:pt x="11781904" y="2660904"/>
                  </a:lnTo>
                  <a:lnTo>
                    <a:pt x="11781904" y="2641473"/>
                  </a:lnTo>
                  <a:close/>
                </a:path>
                <a:path w="12978130" h="3256915">
                  <a:moveTo>
                    <a:pt x="11859349" y="1816227"/>
                  </a:moveTo>
                  <a:lnTo>
                    <a:pt x="11811343" y="1816227"/>
                  </a:lnTo>
                  <a:lnTo>
                    <a:pt x="11811343" y="2027682"/>
                  </a:lnTo>
                  <a:lnTo>
                    <a:pt x="11805488" y="2055888"/>
                  </a:lnTo>
                  <a:lnTo>
                    <a:pt x="11790693" y="2075053"/>
                  </a:lnTo>
                  <a:lnTo>
                    <a:pt x="11771071" y="2085949"/>
                  </a:lnTo>
                  <a:lnTo>
                    <a:pt x="11750764" y="2089404"/>
                  </a:lnTo>
                  <a:lnTo>
                    <a:pt x="11725377" y="2083054"/>
                  </a:lnTo>
                  <a:lnTo>
                    <a:pt x="11711889" y="2067331"/>
                  </a:lnTo>
                  <a:lnTo>
                    <a:pt x="11706555" y="2047214"/>
                  </a:lnTo>
                  <a:lnTo>
                    <a:pt x="11705615" y="2027682"/>
                  </a:lnTo>
                  <a:lnTo>
                    <a:pt x="11705615" y="1816227"/>
                  </a:lnTo>
                  <a:lnTo>
                    <a:pt x="11657609" y="1816227"/>
                  </a:lnTo>
                  <a:lnTo>
                    <a:pt x="11657609" y="2033397"/>
                  </a:lnTo>
                  <a:lnTo>
                    <a:pt x="11658867" y="2064016"/>
                  </a:lnTo>
                  <a:lnTo>
                    <a:pt x="11667681" y="2095690"/>
                  </a:lnTo>
                  <a:lnTo>
                    <a:pt x="11691595" y="2120519"/>
                  </a:lnTo>
                  <a:lnTo>
                    <a:pt x="11738191" y="2130552"/>
                  </a:lnTo>
                  <a:lnTo>
                    <a:pt x="11760479" y="2127618"/>
                  </a:lnTo>
                  <a:lnTo>
                    <a:pt x="11781549" y="2119058"/>
                  </a:lnTo>
                  <a:lnTo>
                    <a:pt x="11799507" y="2105240"/>
                  </a:lnTo>
                  <a:lnTo>
                    <a:pt x="11810492" y="2089404"/>
                  </a:lnTo>
                  <a:lnTo>
                    <a:pt x="11812486" y="2086546"/>
                  </a:lnTo>
                  <a:lnTo>
                    <a:pt x="11813616" y="2086546"/>
                  </a:lnTo>
                  <a:lnTo>
                    <a:pt x="11813616" y="2122551"/>
                  </a:lnTo>
                  <a:lnTo>
                    <a:pt x="11859349" y="2122551"/>
                  </a:lnTo>
                  <a:lnTo>
                    <a:pt x="11859349" y="2086546"/>
                  </a:lnTo>
                  <a:lnTo>
                    <a:pt x="11859349" y="1816227"/>
                  </a:lnTo>
                  <a:close/>
                </a:path>
                <a:path w="12978130" h="3256915">
                  <a:moveTo>
                    <a:pt x="11935638" y="1130427"/>
                  </a:moveTo>
                  <a:lnTo>
                    <a:pt x="11887632" y="1130427"/>
                  </a:lnTo>
                  <a:lnTo>
                    <a:pt x="11887632" y="1341882"/>
                  </a:lnTo>
                  <a:lnTo>
                    <a:pt x="11881777" y="1370101"/>
                  </a:lnTo>
                  <a:lnTo>
                    <a:pt x="11866982" y="1389253"/>
                  </a:lnTo>
                  <a:lnTo>
                    <a:pt x="11847360" y="1400149"/>
                  </a:lnTo>
                  <a:lnTo>
                    <a:pt x="11827053" y="1403604"/>
                  </a:lnTo>
                  <a:lnTo>
                    <a:pt x="11801678" y="1397254"/>
                  </a:lnTo>
                  <a:lnTo>
                    <a:pt x="11788191" y="1381531"/>
                  </a:lnTo>
                  <a:lnTo>
                    <a:pt x="11782844" y="1361414"/>
                  </a:lnTo>
                  <a:lnTo>
                    <a:pt x="11781904" y="1341882"/>
                  </a:lnTo>
                  <a:lnTo>
                    <a:pt x="11781904" y="1130427"/>
                  </a:lnTo>
                  <a:lnTo>
                    <a:pt x="11733898" y="1130427"/>
                  </a:lnTo>
                  <a:lnTo>
                    <a:pt x="11733898" y="1347597"/>
                  </a:lnTo>
                  <a:lnTo>
                    <a:pt x="11735156" y="1378216"/>
                  </a:lnTo>
                  <a:lnTo>
                    <a:pt x="11743969" y="1409890"/>
                  </a:lnTo>
                  <a:lnTo>
                    <a:pt x="11767896" y="1434719"/>
                  </a:lnTo>
                  <a:lnTo>
                    <a:pt x="11814480" y="1444752"/>
                  </a:lnTo>
                  <a:lnTo>
                    <a:pt x="11836781" y="1441818"/>
                  </a:lnTo>
                  <a:lnTo>
                    <a:pt x="11857838" y="1433258"/>
                  </a:lnTo>
                  <a:lnTo>
                    <a:pt x="11875795" y="1419440"/>
                  </a:lnTo>
                  <a:lnTo>
                    <a:pt x="11886794" y="1403604"/>
                  </a:lnTo>
                  <a:lnTo>
                    <a:pt x="11888775" y="1400746"/>
                  </a:lnTo>
                  <a:lnTo>
                    <a:pt x="11889918" y="1400746"/>
                  </a:lnTo>
                  <a:lnTo>
                    <a:pt x="11889918" y="1436751"/>
                  </a:lnTo>
                  <a:lnTo>
                    <a:pt x="11935638" y="1436751"/>
                  </a:lnTo>
                  <a:lnTo>
                    <a:pt x="11935638" y="1400746"/>
                  </a:lnTo>
                  <a:lnTo>
                    <a:pt x="11935638" y="1130427"/>
                  </a:lnTo>
                  <a:close/>
                </a:path>
                <a:path w="12978130" h="3256915">
                  <a:moveTo>
                    <a:pt x="11968493" y="662940"/>
                  </a:moveTo>
                  <a:lnTo>
                    <a:pt x="11961940" y="625348"/>
                  </a:lnTo>
                  <a:lnTo>
                    <a:pt x="11920753" y="586600"/>
                  </a:lnTo>
                  <a:lnTo>
                    <a:pt x="11865928" y="568071"/>
                  </a:lnTo>
                  <a:lnTo>
                    <a:pt x="11841759" y="558152"/>
                  </a:lnTo>
                  <a:lnTo>
                    <a:pt x="11824665" y="543623"/>
                  </a:lnTo>
                  <a:lnTo>
                    <a:pt x="11818188" y="521208"/>
                  </a:lnTo>
                  <a:lnTo>
                    <a:pt x="11823789" y="495808"/>
                  </a:lnTo>
                  <a:lnTo>
                    <a:pt x="11837264" y="481711"/>
                  </a:lnTo>
                  <a:lnTo>
                    <a:pt x="11853634" y="475640"/>
                  </a:lnTo>
                  <a:lnTo>
                    <a:pt x="11867909" y="474345"/>
                  </a:lnTo>
                  <a:lnTo>
                    <a:pt x="11889664" y="478256"/>
                  </a:lnTo>
                  <a:lnTo>
                    <a:pt x="11903558" y="489775"/>
                  </a:lnTo>
                  <a:lnTo>
                    <a:pt x="11910898" y="508584"/>
                  </a:lnTo>
                  <a:lnTo>
                    <a:pt x="11913057" y="534352"/>
                  </a:lnTo>
                  <a:lnTo>
                    <a:pt x="11961063" y="534352"/>
                  </a:lnTo>
                  <a:lnTo>
                    <a:pt x="11948744" y="474345"/>
                  </a:lnTo>
                  <a:lnTo>
                    <a:pt x="11920080" y="446836"/>
                  </a:lnTo>
                  <a:lnTo>
                    <a:pt x="11867909" y="436626"/>
                  </a:lnTo>
                  <a:lnTo>
                    <a:pt x="11830215" y="441807"/>
                  </a:lnTo>
                  <a:lnTo>
                    <a:pt x="11799113" y="457492"/>
                  </a:lnTo>
                  <a:lnTo>
                    <a:pt x="11777980" y="483882"/>
                  </a:lnTo>
                  <a:lnTo>
                    <a:pt x="11770182" y="521208"/>
                  </a:lnTo>
                  <a:lnTo>
                    <a:pt x="11776748" y="559536"/>
                  </a:lnTo>
                  <a:lnTo>
                    <a:pt x="11793969" y="583501"/>
                  </a:lnTo>
                  <a:lnTo>
                    <a:pt x="11818163" y="598043"/>
                  </a:lnTo>
                  <a:lnTo>
                    <a:pt x="11845620" y="608076"/>
                  </a:lnTo>
                  <a:lnTo>
                    <a:pt x="11872747" y="617093"/>
                  </a:lnTo>
                  <a:lnTo>
                    <a:pt x="11896763" y="628294"/>
                  </a:lnTo>
                  <a:lnTo>
                    <a:pt x="11913934" y="644969"/>
                  </a:lnTo>
                  <a:lnTo>
                    <a:pt x="11920487" y="670369"/>
                  </a:lnTo>
                  <a:lnTo>
                    <a:pt x="11914708" y="696645"/>
                  </a:lnTo>
                  <a:lnTo>
                    <a:pt x="11900840" y="712089"/>
                  </a:lnTo>
                  <a:lnTo>
                    <a:pt x="11884076" y="719404"/>
                  </a:lnTo>
                  <a:lnTo>
                    <a:pt x="11869623" y="721233"/>
                  </a:lnTo>
                  <a:lnTo>
                    <a:pt x="11840680" y="715391"/>
                  </a:lnTo>
                  <a:lnTo>
                    <a:pt x="11823256" y="699731"/>
                  </a:lnTo>
                  <a:lnTo>
                    <a:pt x="11814734" y="677113"/>
                  </a:lnTo>
                  <a:lnTo>
                    <a:pt x="11812473" y="650367"/>
                  </a:lnTo>
                  <a:lnTo>
                    <a:pt x="11764467" y="650367"/>
                  </a:lnTo>
                  <a:lnTo>
                    <a:pt x="11766271" y="680593"/>
                  </a:lnTo>
                  <a:lnTo>
                    <a:pt x="11778044" y="716457"/>
                  </a:lnTo>
                  <a:lnTo>
                    <a:pt x="11809311" y="746417"/>
                  </a:lnTo>
                  <a:lnTo>
                    <a:pt x="11869623" y="758952"/>
                  </a:lnTo>
                  <a:lnTo>
                    <a:pt x="11909184" y="752957"/>
                  </a:lnTo>
                  <a:lnTo>
                    <a:pt x="11940489" y="734949"/>
                  </a:lnTo>
                  <a:lnTo>
                    <a:pt x="11949900" y="721233"/>
                  </a:lnTo>
                  <a:lnTo>
                    <a:pt x="11961076" y="704951"/>
                  </a:lnTo>
                  <a:lnTo>
                    <a:pt x="11968493" y="662940"/>
                  </a:lnTo>
                  <a:close/>
                </a:path>
                <a:path w="12978130" h="3256915">
                  <a:moveTo>
                    <a:pt x="12047652" y="2655189"/>
                  </a:moveTo>
                  <a:lnTo>
                    <a:pt x="12045912" y="2613850"/>
                  </a:lnTo>
                  <a:lnTo>
                    <a:pt x="12038724" y="2570810"/>
                  </a:lnTo>
                  <a:lnTo>
                    <a:pt x="12024246" y="2535174"/>
                  </a:lnTo>
                  <a:lnTo>
                    <a:pt x="12023090" y="2532329"/>
                  </a:lnTo>
                  <a:lnTo>
                    <a:pt x="11997360" y="2506040"/>
                  </a:lnTo>
                  <a:lnTo>
                    <a:pt x="11997360" y="2655189"/>
                  </a:lnTo>
                  <a:lnTo>
                    <a:pt x="11994794" y="2703601"/>
                  </a:lnTo>
                  <a:lnTo>
                    <a:pt x="11985854" y="2741561"/>
                  </a:lnTo>
                  <a:lnTo>
                    <a:pt x="11968671" y="2766339"/>
                  </a:lnTo>
                  <a:lnTo>
                    <a:pt x="11941353" y="2775204"/>
                  </a:lnTo>
                  <a:lnTo>
                    <a:pt x="11926900" y="2770632"/>
                  </a:lnTo>
                  <a:lnTo>
                    <a:pt x="11909768" y="2765221"/>
                  </a:lnTo>
                  <a:lnTo>
                    <a:pt x="11890985" y="2738564"/>
                  </a:lnTo>
                  <a:lnTo>
                    <a:pt x="11881955" y="2700223"/>
                  </a:lnTo>
                  <a:lnTo>
                    <a:pt x="11879631" y="2655189"/>
                  </a:lnTo>
                  <a:lnTo>
                    <a:pt x="11881955" y="2611361"/>
                  </a:lnTo>
                  <a:lnTo>
                    <a:pt x="11890985" y="2572893"/>
                  </a:lnTo>
                  <a:lnTo>
                    <a:pt x="11909768" y="2545575"/>
                  </a:lnTo>
                  <a:lnTo>
                    <a:pt x="11936146" y="2536888"/>
                  </a:lnTo>
                  <a:lnTo>
                    <a:pt x="11941353" y="2535174"/>
                  </a:lnTo>
                  <a:lnTo>
                    <a:pt x="11968671" y="2543645"/>
                  </a:lnTo>
                  <a:lnTo>
                    <a:pt x="11985854" y="2567749"/>
                  </a:lnTo>
                  <a:lnTo>
                    <a:pt x="11994794" y="2605582"/>
                  </a:lnTo>
                  <a:lnTo>
                    <a:pt x="11997360" y="2655189"/>
                  </a:lnTo>
                  <a:lnTo>
                    <a:pt x="11997360" y="2506040"/>
                  </a:lnTo>
                  <a:lnTo>
                    <a:pt x="11996001" y="2504643"/>
                  </a:lnTo>
                  <a:lnTo>
                    <a:pt x="11954497" y="2494026"/>
                  </a:lnTo>
                  <a:lnTo>
                    <a:pt x="11931688" y="2496947"/>
                  </a:lnTo>
                  <a:lnTo>
                    <a:pt x="11911343" y="2505392"/>
                  </a:lnTo>
                  <a:lnTo>
                    <a:pt x="11894858" y="2518867"/>
                  </a:lnTo>
                  <a:lnTo>
                    <a:pt x="11883631" y="2536888"/>
                  </a:lnTo>
                  <a:lnTo>
                    <a:pt x="11882488" y="2536888"/>
                  </a:lnTo>
                  <a:lnTo>
                    <a:pt x="11882488" y="2400300"/>
                  </a:lnTo>
                  <a:lnTo>
                    <a:pt x="11834482" y="2400300"/>
                  </a:lnTo>
                  <a:lnTo>
                    <a:pt x="11834482" y="2808351"/>
                  </a:lnTo>
                  <a:lnTo>
                    <a:pt x="11880202" y="2808351"/>
                  </a:lnTo>
                  <a:lnTo>
                    <a:pt x="11880202" y="2770632"/>
                  </a:lnTo>
                  <a:lnTo>
                    <a:pt x="11881345" y="2770632"/>
                  </a:lnTo>
                  <a:lnTo>
                    <a:pt x="11889689" y="2787421"/>
                  </a:lnTo>
                  <a:lnTo>
                    <a:pt x="11904421" y="2802064"/>
                  </a:lnTo>
                  <a:lnTo>
                    <a:pt x="11924182" y="2812427"/>
                  </a:lnTo>
                  <a:lnTo>
                    <a:pt x="11947639" y="2816352"/>
                  </a:lnTo>
                  <a:lnTo>
                    <a:pt x="11985257" y="2807881"/>
                  </a:lnTo>
                  <a:lnTo>
                    <a:pt x="12013451" y="2784475"/>
                  </a:lnTo>
                  <a:lnTo>
                    <a:pt x="12018556" y="2775204"/>
                  </a:lnTo>
                  <a:lnTo>
                    <a:pt x="12032856" y="2749207"/>
                  </a:lnTo>
                  <a:lnTo>
                    <a:pt x="12044045" y="2705087"/>
                  </a:lnTo>
                  <a:lnTo>
                    <a:pt x="12047652" y="2655189"/>
                  </a:lnTo>
                  <a:close/>
                </a:path>
                <a:path w="12978130" h="3256915">
                  <a:moveTo>
                    <a:pt x="12058790" y="1811655"/>
                  </a:moveTo>
                  <a:lnTo>
                    <a:pt x="12054218" y="1809369"/>
                  </a:lnTo>
                  <a:lnTo>
                    <a:pt x="12047360" y="1808226"/>
                  </a:lnTo>
                  <a:lnTo>
                    <a:pt x="12037644" y="1808226"/>
                  </a:lnTo>
                  <a:lnTo>
                    <a:pt x="12014505" y="1812531"/>
                  </a:lnTo>
                  <a:lnTo>
                    <a:pt x="11996560" y="1824164"/>
                  </a:lnTo>
                  <a:lnTo>
                    <a:pt x="11982590" y="1841258"/>
                  </a:lnTo>
                  <a:lnTo>
                    <a:pt x="11971350" y="1861947"/>
                  </a:lnTo>
                  <a:lnTo>
                    <a:pt x="11970207" y="1861947"/>
                  </a:lnTo>
                  <a:lnTo>
                    <a:pt x="11970207" y="1816227"/>
                  </a:lnTo>
                  <a:lnTo>
                    <a:pt x="11922201" y="1816227"/>
                  </a:lnTo>
                  <a:lnTo>
                    <a:pt x="11922201" y="2122551"/>
                  </a:lnTo>
                  <a:lnTo>
                    <a:pt x="11970207" y="2122551"/>
                  </a:lnTo>
                  <a:lnTo>
                    <a:pt x="11970207" y="1928812"/>
                  </a:lnTo>
                  <a:lnTo>
                    <a:pt x="11976646" y="1896262"/>
                  </a:lnTo>
                  <a:lnTo>
                    <a:pt x="11992635" y="1873669"/>
                  </a:lnTo>
                  <a:lnTo>
                    <a:pt x="12010873" y="1861947"/>
                  </a:lnTo>
                  <a:lnTo>
                    <a:pt x="12013121" y="1860499"/>
                  </a:lnTo>
                  <a:lnTo>
                    <a:pt x="12033072" y="1856232"/>
                  </a:lnTo>
                  <a:lnTo>
                    <a:pt x="12042953" y="1856511"/>
                  </a:lnTo>
                  <a:lnTo>
                    <a:pt x="12050001" y="1857159"/>
                  </a:lnTo>
                  <a:lnTo>
                    <a:pt x="12058790" y="1858518"/>
                  </a:lnTo>
                  <a:lnTo>
                    <a:pt x="12058790" y="1856232"/>
                  </a:lnTo>
                  <a:lnTo>
                    <a:pt x="12058790" y="1811655"/>
                  </a:lnTo>
                  <a:close/>
                </a:path>
                <a:path w="12978130" h="3256915">
                  <a:moveTo>
                    <a:pt x="12113946" y="1024128"/>
                  </a:moveTo>
                  <a:lnTo>
                    <a:pt x="12079084" y="1024128"/>
                  </a:lnTo>
                  <a:lnTo>
                    <a:pt x="12049189" y="1028611"/>
                  </a:lnTo>
                  <a:lnTo>
                    <a:pt x="12028576" y="1041920"/>
                  </a:lnTo>
                  <a:lnTo>
                    <a:pt x="12016638" y="1063917"/>
                  </a:lnTo>
                  <a:lnTo>
                    <a:pt x="12012790" y="1094422"/>
                  </a:lnTo>
                  <a:lnTo>
                    <a:pt x="12012790" y="1130427"/>
                  </a:lnTo>
                  <a:lnTo>
                    <a:pt x="11968213" y="1130427"/>
                  </a:lnTo>
                  <a:lnTo>
                    <a:pt x="11968213" y="1168146"/>
                  </a:lnTo>
                  <a:lnTo>
                    <a:pt x="12012790" y="1168146"/>
                  </a:lnTo>
                  <a:lnTo>
                    <a:pt x="12012790" y="1436751"/>
                  </a:lnTo>
                  <a:lnTo>
                    <a:pt x="12060796" y="1436751"/>
                  </a:lnTo>
                  <a:lnTo>
                    <a:pt x="12060796" y="1168146"/>
                  </a:lnTo>
                  <a:lnTo>
                    <a:pt x="12113374" y="1168146"/>
                  </a:lnTo>
                  <a:lnTo>
                    <a:pt x="12113374" y="1130427"/>
                  </a:lnTo>
                  <a:lnTo>
                    <a:pt x="12060796" y="1130427"/>
                  </a:lnTo>
                  <a:lnTo>
                    <a:pt x="12060796" y="1094422"/>
                  </a:lnTo>
                  <a:lnTo>
                    <a:pt x="12062727" y="1080947"/>
                  </a:lnTo>
                  <a:lnTo>
                    <a:pt x="12068505" y="1071930"/>
                  </a:lnTo>
                  <a:lnTo>
                    <a:pt x="12078157" y="1066863"/>
                  </a:lnTo>
                  <a:lnTo>
                    <a:pt x="12091657" y="1065276"/>
                  </a:lnTo>
                  <a:lnTo>
                    <a:pt x="12113946" y="1065276"/>
                  </a:lnTo>
                  <a:lnTo>
                    <a:pt x="12113946" y="1024128"/>
                  </a:lnTo>
                  <a:close/>
                </a:path>
                <a:path w="12978130" h="3256915">
                  <a:moveTo>
                    <a:pt x="12207951" y="537781"/>
                  </a:moveTo>
                  <a:lnTo>
                    <a:pt x="12190679" y="474345"/>
                  </a:lnTo>
                  <a:lnTo>
                    <a:pt x="12160936" y="447535"/>
                  </a:lnTo>
                  <a:lnTo>
                    <a:pt x="12110225" y="436626"/>
                  </a:lnTo>
                  <a:lnTo>
                    <a:pt x="12062663" y="446506"/>
                  </a:lnTo>
                  <a:lnTo>
                    <a:pt x="12031066" y="472871"/>
                  </a:lnTo>
                  <a:lnTo>
                    <a:pt x="12012333" y="510819"/>
                  </a:lnTo>
                  <a:lnTo>
                    <a:pt x="12003367" y="555434"/>
                  </a:lnTo>
                  <a:lnTo>
                    <a:pt x="12001068" y="601789"/>
                  </a:lnTo>
                  <a:lnTo>
                    <a:pt x="12004878" y="658736"/>
                  </a:lnTo>
                  <a:lnTo>
                    <a:pt x="12016753" y="702792"/>
                  </a:lnTo>
                  <a:lnTo>
                    <a:pt x="12037365" y="734085"/>
                  </a:lnTo>
                  <a:lnTo>
                    <a:pt x="12067337" y="752767"/>
                  </a:lnTo>
                  <a:lnTo>
                    <a:pt x="12107367" y="758952"/>
                  </a:lnTo>
                  <a:lnTo>
                    <a:pt x="12155386" y="747852"/>
                  </a:lnTo>
                  <a:lnTo>
                    <a:pt x="12184799" y="721233"/>
                  </a:lnTo>
                  <a:lnTo>
                    <a:pt x="12186374" y="719810"/>
                  </a:lnTo>
                  <a:lnTo>
                    <a:pt x="12202998" y="682764"/>
                  </a:lnTo>
                  <a:lnTo>
                    <a:pt x="12207951" y="644652"/>
                  </a:lnTo>
                  <a:lnTo>
                    <a:pt x="12159945" y="644652"/>
                  </a:lnTo>
                  <a:lnTo>
                    <a:pt x="12157875" y="670610"/>
                  </a:lnTo>
                  <a:lnTo>
                    <a:pt x="12150230" y="695375"/>
                  </a:lnTo>
                  <a:lnTo>
                    <a:pt x="12134875" y="713930"/>
                  </a:lnTo>
                  <a:lnTo>
                    <a:pt x="12109653" y="721233"/>
                  </a:lnTo>
                  <a:lnTo>
                    <a:pt x="12076189" y="708025"/>
                  </a:lnTo>
                  <a:lnTo>
                    <a:pt x="12058866" y="676021"/>
                  </a:lnTo>
                  <a:lnTo>
                    <a:pt x="12052351" y="636612"/>
                  </a:lnTo>
                  <a:lnTo>
                    <a:pt x="12051360" y="601218"/>
                  </a:lnTo>
                  <a:lnTo>
                    <a:pt x="12056555" y="534149"/>
                  </a:lnTo>
                  <a:lnTo>
                    <a:pt x="12070220" y="495782"/>
                  </a:lnTo>
                  <a:lnTo>
                    <a:pt x="12089448" y="478421"/>
                  </a:lnTo>
                  <a:lnTo>
                    <a:pt x="12111368" y="474345"/>
                  </a:lnTo>
                  <a:lnTo>
                    <a:pt x="12134393" y="480085"/>
                  </a:lnTo>
                  <a:lnTo>
                    <a:pt x="12149366" y="494919"/>
                  </a:lnTo>
                  <a:lnTo>
                    <a:pt x="12157494" y="515340"/>
                  </a:lnTo>
                  <a:lnTo>
                    <a:pt x="12159945" y="537781"/>
                  </a:lnTo>
                  <a:lnTo>
                    <a:pt x="12207951" y="537781"/>
                  </a:lnTo>
                  <a:close/>
                </a:path>
                <a:path w="12978130" h="3256915">
                  <a:moveTo>
                    <a:pt x="12300242" y="2641473"/>
                  </a:moveTo>
                  <a:lnTo>
                    <a:pt x="12299506" y="2623185"/>
                  </a:lnTo>
                  <a:lnTo>
                    <a:pt x="12298604" y="2600680"/>
                  </a:lnTo>
                  <a:lnTo>
                    <a:pt x="12291225" y="2560942"/>
                  </a:lnTo>
                  <a:lnTo>
                    <a:pt x="12276861" y="2531745"/>
                  </a:lnTo>
                  <a:lnTo>
                    <a:pt x="12274448" y="2526842"/>
                  </a:lnTo>
                  <a:lnTo>
                    <a:pt x="12249963" y="2507310"/>
                  </a:lnTo>
                  <a:lnTo>
                    <a:pt x="12249963" y="2606611"/>
                  </a:lnTo>
                  <a:lnTo>
                    <a:pt x="12249963" y="2623185"/>
                  </a:lnTo>
                  <a:lnTo>
                    <a:pt x="12140794" y="2623185"/>
                  </a:lnTo>
                  <a:lnTo>
                    <a:pt x="12140794" y="2611755"/>
                  </a:lnTo>
                  <a:lnTo>
                    <a:pt x="12142470" y="2591536"/>
                  </a:lnTo>
                  <a:lnTo>
                    <a:pt x="12149938" y="2564892"/>
                  </a:lnTo>
                  <a:lnTo>
                    <a:pt x="12166841" y="2541676"/>
                  </a:lnTo>
                  <a:lnTo>
                    <a:pt x="12196801" y="2531745"/>
                  </a:lnTo>
                  <a:lnTo>
                    <a:pt x="12223191" y="2538628"/>
                  </a:lnTo>
                  <a:lnTo>
                    <a:pt x="12239447" y="2556319"/>
                  </a:lnTo>
                  <a:lnTo>
                    <a:pt x="12247677" y="2580449"/>
                  </a:lnTo>
                  <a:lnTo>
                    <a:pt x="12249963" y="2606611"/>
                  </a:lnTo>
                  <a:lnTo>
                    <a:pt x="12249963" y="2507310"/>
                  </a:lnTo>
                  <a:lnTo>
                    <a:pt x="12244578" y="2503005"/>
                  </a:lnTo>
                  <a:lnTo>
                    <a:pt x="12197944" y="2494026"/>
                  </a:lnTo>
                  <a:lnTo>
                    <a:pt x="12150382" y="2503906"/>
                  </a:lnTo>
                  <a:lnTo>
                    <a:pt x="12118785" y="2530271"/>
                  </a:lnTo>
                  <a:lnTo>
                    <a:pt x="12100052" y="2568219"/>
                  </a:lnTo>
                  <a:lnTo>
                    <a:pt x="12091086" y="2612834"/>
                  </a:lnTo>
                  <a:lnTo>
                    <a:pt x="12088787" y="2659189"/>
                  </a:lnTo>
                  <a:lnTo>
                    <a:pt x="12092597" y="2716136"/>
                  </a:lnTo>
                  <a:lnTo>
                    <a:pt x="12104484" y="2760192"/>
                  </a:lnTo>
                  <a:lnTo>
                    <a:pt x="12125084" y="2791485"/>
                  </a:lnTo>
                  <a:lnTo>
                    <a:pt x="12155068" y="2810154"/>
                  </a:lnTo>
                  <a:lnTo>
                    <a:pt x="12195086" y="2816352"/>
                  </a:lnTo>
                  <a:lnTo>
                    <a:pt x="12246597" y="2803969"/>
                  </a:lnTo>
                  <a:lnTo>
                    <a:pt x="12273407" y="2778633"/>
                  </a:lnTo>
                  <a:lnTo>
                    <a:pt x="12278017" y="2774277"/>
                  </a:lnTo>
                  <a:lnTo>
                    <a:pt x="12293689" y="2738475"/>
                  </a:lnTo>
                  <a:lnTo>
                    <a:pt x="12297956" y="2707767"/>
                  </a:lnTo>
                  <a:lnTo>
                    <a:pt x="12249963" y="2707767"/>
                  </a:lnTo>
                  <a:lnTo>
                    <a:pt x="12248261" y="2728734"/>
                  </a:lnTo>
                  <a:lnTo>
                    <a:pt x="12241098" y="2751988"/>
                  </a:lnTo>
                  <a:lnTo>
                    <a:pt x="12225363" y="2770860"/>
                  </a:lnTo>
                  <a:lnTo>
                    <a:pt x="12197944" y="2778633"/>
                  </a:lnTo>
                  <a:lnTo>
                    <a:pt x="12163920" y="2766911"/>
                  </a:lnTo>
                  <a:lnTo>
                    <a:pt x="12146445" y="2737561"/>
                  </a:lnTo>
                  <a:lnTo>
                    <a:pt x="12140006" y="2699308"/>
                  </a:lnTo>
                  <a:lnTo>
                    <a:pt x="12139092" y="2660904"/>
                  </a:lnTo>
                  <a:lnTo>
                    <a:pt x="12300242" y="2660904"/>
                  </a:lnTo>
                  <a:lnTo>
                    <a:pt x="12300242" y="2641473"/>
                  </a:lnTo>
                  <a:close/>
                </a:path>
                <a:path w="12978130" h="3256915">
                  <a:moveTo>
                    <a:pt x="12459399" y="533781"/>
                  </a:moveTo>
                  <a:lnTo>
                    <a:pt x="12458243" y="503174"/>
                  </a:lnTo>
                  <a:lnTo>
                    <a:pt x="12451436" y="477774"/>
                  </a:lnTo>
                  <a:lnTo>
                    <a:pt x="12449759" y="471487"/>
                  </a:lnTo>
                  <a:lnTo>
                    <a:pt x="12426366" y="446671"/>
                  </a:lnTo>
                  <a:lnTo>
                    <a:pt x="12380532" y="436626"/>
                  </a:lnTo>
                  <a:lnTo>
                    <a:pt x="12359208" y="439788"/>
                  </a:lnTo>
                  <a:lnTo>
                    <a:pt x="12338101" y="448627"/>
                  </a:lnTo>
                  <a:lnTo>
                    <a:pt x="12319775" y="462191"/>
                  </a:lnTo>
                  <a:lnTo>
                    <a:pt x="12306808" y="479488"/>
                  </a:lnTo>
                  <a:lnTo>
                    <a:pt x="12305665" y="479488"/>
                  </a:lnTo>
                  <a:lnTo>
                    <a:pt x="12305665" y="342900"/>
                  </a:lnTo>
                  <a:lnTo>
                    <a:pt x="12257659" y="342900"/>
                  </a:lnTo>
                  <a:lnTo>
                    <a:pt x="12257659" y="750951"/>
                  </a:lnTo>
                  <a:lnTo>
                    <a:pt x="12305665" y="750951"/>
                  </a:lnTo>
                  <a:lnTo>
                    <a:pt x="12305665" y="539496"/>
                  </a:lnTo>
                  <a:lnTo>
                    <a:pt x="12311507" y="511289"/>
                  </a:lnTo>
                  <a:lnTo>
                    <a:pt x="12326315" y="492137"/>
                  </a:lnTo>
                  <a:lnTo>
                    <a:pt x="12345924" y="481241"/>
                  </a:lnTo>
                  <a:lnTo>
                    <a:pt x="12356160" y="479488"/>
                  </a:lnTo>
                  <a:lnTo>
                    <a:pt x="12366244" y="477774"/>
                  </a:lnTo>
                  <a:lnTo>
                    <a:pt x="12391619" y="484124"/>
                  </a:lnTo>
                  <a:lnTo>
                    <a:pt x="12405106" y="499859"/>
                  </a:lnTo>
                  <a:lnTo>
                    <a:pt x="12410440" y="519976"/>
                  </a:lnTo>
                  <a:lnTo>
                    <a:pt x="12411393" y="539496"/>
                  </a:lnTo>
                  <a:lnTo>
                    <a:pt x="12411393" y="750951"/>
                  </a:lnTo>
                  <a:lnTo>
                    <a:pt x="12459399" y="750951"/>
                  </a:lnTo>
                  <a:lnTo>
                    <a:pt x="12459399" y="533781"/>
                  </a:lnTo>
                  <a:close/>
                </a:path>
                <a:path w="12978130" h="3256915">
                  <a:moveTo>
                    <a:pt x="12485408" y="1028700"/>
                  </a:moveTo>
                  <a:lnTo>
                    <a:pt x="12440260" y="1028700"/>
                  </a:lnTo>
                  <a:lnTo>
                    <a:pt x="12440260" y="1283589"/>
                  </a:lnTo>
                  <a:lnTo>
                    <a:pt x="12438012" y="1332001"/>
                  </a:lnTo>
                  <a:lnTo>
                    <a:pt x="12429109" y="1369961"/>
                  </a:lnTo>
                  <a:lnTo>
                    <a:pt x="12410364" y="1394739"/>
                  </a:lnTo>
                  <a:lnTo>
                    <a:pt x="12378538" y="1403604"/>
                  </a:lnTo>
                  <a:lnTo>
                    <a:pt x="12351220" y="1395145"/>
                  </a:lnTo>
                  <a:lnTo>
                    <a:pt x="12334024" y="1371028"/>
                  </a:lnTo>
                  <a:lnTo>
                    <a:pt x="12325096" y="1333207"/>
                  </a:lnTo>
                  <a:lnTo>
                    <a:pt x="12322531" y="1283589"/>
                  </a:lnTo>
                  <a:lnTo>
                    <a:pt x="12325096" y="1233982"/>
                  </a:lnTo>
                  <a:lnTo>
                    <a:pt x="12334024" y="1196149"/>
                  </a:lnTo>
                  <a:lnTo>
                    <a:pt x="12351220" y="1172044"/>
                  </a:lnTo>
                  <a:lnTo>
                    <a:pt x="12378538" y="1163574"/>
                  </a:lnTo>
                  <a:lnTo>
                    <a:pt x="12410123" y="1173975"/>
                  </a:lnTo>
                  <a:lnTo>
                    <a:pt x="12428893" y="1201293"/>
                  </a:lnTo>
                  <a:lnTo>
                    <a:pt x="12437923" y="1239761"/>
                  </a:lnTo>
                  <a:lnTo>
                    <a:pt x="12440260" y="1283589"/>
                  </a:lnTo>
                  <a:lnTo>
                    <a:pt x="12440260" y="1028700"/>
                  </a:lnTo>
                  <a:lnTo>
                    <a:pt x="12437402" y="1028700"/>
                  </a:lnTo>
                  <a:lnTo>
                    <a:pt x="12437402" y="1165288"/>
                  </a:lnTo>
                  <a:lnTo>
                    <a:pt x="12436259" y="1165288"/>
                  </a:lnTo>
                  <a:lnTo>
                    <a:pt x="12435180" y="1163574"/>
                  </a:lnTo>
                  <a:lnTo>
                    <a:pt x="12424994" y="1147267"/>
                  </a:lnTo>
                  <a:lnTo>
                    <a:pt x="12408751" y="1133792"/>
                  </a:lnTo>
                  <a:lnTo>
                    <a:pt x="12389409" y="1125347"/>
                  </a:lnTo>
                  <a:lnTo>
                    <a:pt x="12368822" y="1122426"/>
                  </a:lnTo>
                  <a:lnTo>
                    <a:pt x="12325414" y="1133043"/>
                  </a:lnTo>
                  <a:lnTo>
                    <a:pt x="12297296" y="1160729"/>
                  </a:lnTo>
                  <a:lnTo>
                    <a:pt x="12281218" y="1199210"/>
                  </a:lnTo>
                  <a:lnTo>
                    <a:pt x="12273940" y="1242250"/>
                  </a:lnTo>
                  <a:lnTo>
                    <a:pt x="12272239" y="1283589"/>
                  </a:lnTo>
                  <a:lnTo>
                    <a:pt x="12275668" y="1337221"/>
                  </a:lnTo>
                  <a:lnTo>
                    <a:pt x="12286539" y="1381798"/>
                  </a:lnTo>
                  <a:lnTo>
                    <a:pt x="12305690" y="1415681"/>
                  </a:lnTo>
                  <a:lnTo>
                    <a:pt x="12333973" y="1437208"/>
                  </a:lnTo>
                  <a:lnTo>
                    <a:pt x="12372251" y="1444752"/>
                  </a:lnTo>
                  <a:lnTo>
                    <a:pt x="12395708" y="1440827"/>
                  </a:lnTo>
                  <a:lnTo>
                    <a:pt x="12415469" y="1430464"/>
                  </a:lnTo>
                  <a:lnTo>
                    <a:pt x="12430189" y="1415821"/>
                  </a:lnTo>
                  <a:lnTo>
                    <a:pt x="12436272" y="1403604"/>
                  </a:lnTo>
                  <a:lnTo>
                    <a:pt x="12438545" y="1399032"/>
                  </a:lnTo>
                  <a:lnTo>
                    <a:pt x="12439688" y="1399032"/>
                  </a:lnTo>
                  <a:lnTo>
                    <a:pt x="12439688" y="1436751"/>
                  </a:lnTo>
                  <a:lnTo>
                    <a:pt x="12485408" y="1436751"/>
                  </a:lnTo>
                  <a:lnTo>
                    <a:pt x="12485408" y="1399032"/>
                  </a:lnTo>
                  <a:lnTo>
                    <a:pt x="12485408" y="1165288"/>
                  </a:lnTo>
                  <a:lnTo>
                    <a:pt x="12485408" y="1028700"/>
                  </a:lnTo>
                  <a:close/>
                </a:path>
                <a:path w="12978130" h="3256915">
                  <a:moveTo>
                    <a:pt x="12554560" y="2591181"/>
                  </a:moveTo>
                  <a:lnTo>
                    <a:pt x="12553302" y="2560574"/>
                  </a:lnTo>
                  <a:lnTo>
                    <a:pt x="12546228" y="2535174"/>
                  </a:lnTo>
                  <a:lnTo>
                    <a:pt x="12544489" y="2528887"/>
                  </a:lnTo>
                  <a:lnTo>
                    <a:pt x="12520562" y="2504071"/>
                  </a:lnTo>
                  <a:lnTo>
                    <a:pt x="12473978" y="2494026"/>
                  </a:lnTo>
                  <a:lnTo>
                    <a:pt x="12451677" y="2496972"/>
                  </a:lnTo>
                  <a:lnTo>
                    <a:pt x="12430608" y="2505532"/>
                  </a:lnTo>
                  <a:lnTo>
                    <a:pt x="12412650" y="2519349"/>
                  </a:lnTo>
                  <a:lnTo>
                    <a:pt x="12399683" y="2538031"/>
                  </a:lnTo>
                  <a:lnTo>
                    <a:pt x="12398540" y="2538031"/>
                  </a:lnTo>
                  <a:lnTo>
                    <a:pt x="12398540" y="2502027"/>
                  </a:lnTo>
                  <a:lnTo>
                    <a:pt x="12352820" y="2502027"/>
                  </a:lnTo>
                  <a:lnTo>
                    <a:pt x="12352820" y="2808351"/>
                  </a:lnTo>
                  <a:lnTo>
                    <a:pt x="12400826" y="2808351"/>
                  </a:lnTo>
                  <a:lnTo>
                    <a:pt x="12400826" y="2596896"/>
                  </a:lnTo>
                  <a:lnTo>
                    <a:pt x="12406668" y="2568689"/>
                  </a:lnTo>
                  <a:lnTo>
                    <a:pt x="12421464" y="2549537"/>
                  </a:lnTo>
                  <a:lnTo>
                    <a:pt x="12441085" y="2538628"/>
                  </a:lnTo>
                  <a:lnTo>
                    <a:pt x="12444603" y="2538031"/>
                  </a:lnTo>
                  <a:lnTo>
                    <a:pt x="12461405" y="2535174"/>
                  </a:lnTo>
                  <a:lnTo>
                    <a:pt x="12486780" y="2541524"/>
                  </a:lnTo>
                  <a:lnTo>
                    <a:pt x="12500267" y="2557246"/>
                  </a:lnTo>
                  <a:lnTo>
                    <a:pt x="12505601" y="2577376"/>
                  </a:lnTo>
                  <a:lnTo>
                    <a:pt x="12506554" y="2596896"/>
                  </a:lnTo>
                  <a:lnTo>
                    <a:pt x="12506554" y="2808351"/>
                  </a:lnTo>
                  <a:lnTo>
                    <a:pt x="12554560" y="2808351"/>
                  </a:lnTo>
                  <a:lnTo>
                    <a:pt x="12554560" y="2591181"/>
                  </a:lnTo>
                  <a:close/>
                </a:path>
                <a:path w="12978130" h="3256915">
                  <a:moveTo>
                    <a:pt x="12599137" y="1130427"/>
                  </a:moveTo>
                  <a:lnTo>
                    <a:pt x="12551131" y="1130427"/>
                  </a:lnTo>
                  <a:lnTo>
                    <a:pt x="12551131" y="1436751"/>
                  </a:lnTo>
                  <a:lnTo>
                    <a:pt x="12599137" y="1436751"/>
                  </a:lnTo>
                  <a:lnTo>
                    <a:pt x="12599137" y="1130427"/>
                  </a:lnTo>
                  <a:close/>
                </a:path>
                <a:path w="12978130" h="3256915">
                  <a:moveTo>
                    <a:pt x="12599137" y="1028700"/>
                  </a:moveTo>
                  <a:lnTo>
                    <a:pt x="12551131" y="1028700"/>
                  </a:lnTo>
                  <a:lnTo>
                    <a:pt x="12551131" y="1083564"/>
                  </a:lnTo>
                  <a:lnTo>
                    <a:pt x="12599137" y="1083564"/>
                  </a:lnTo>
                  <a:lnTo>
                    <a:pt x="12599137" y="1028700"/>
                  </a:lnTo>
                  <a:close/>
                </a:path>
                <a:path w="12978130" h="3256915">
                  <a:moveTo>
                    <a:pt x="12723432" y="584073"/>
                  </a:moveTo>
                  <a:lnTo>
                    <a:pt x="12722695" y="565785"/>
                  </a:lnTo>
                  <a:lnTo>
                    <a:pt x="12721793" y="543280"/>
                  </a:lnTo>
                  <a:lnTo>
                    <a:pt x="12714415" y="503542"/>
                  </a:lnTo>
                  <a:lnTo>
                    <a:pt x="12700051" y="474345"/>
                  </a:lnTo>
                  <a:lnTo>
                    <a:pt x="12697625" y="469442"/>
                  </a:lnTo>
                  <a:lnTo>
                    <a:pt x="12673140" y="449897"/>
                  </a:lnTo>
                  <a:lnTo>
                    <a:pt x="12673140" y="549211"/>
                  </a:lnTo>
                  <a:lnTo>
                    <a:pt x="12673140" y="565785"/>
                  </a:lnTo>
                  <a:lnTo>
                    <a:pt x="12563983" y="565785"/>
                  </a:lnTo>
                  <a:lnTo>
                    <a:pt x="12563983" y="554355"/>
                  </a:lnTo>
                  <a:lnTo>
                    <a:pt x="12565659" y="534149"/>
                  </a:lnTo>
                  <a:lnTo>
                    <a:pt x="12573127" y="507492"/>
                  </a:lnTo>
                  <a:lnTo>
                    <a:pt x="12590018" y="484276"/>
                  </a:lnTo>
                  <a:lnTo>
                    <a:pt x="12619990" y="474345"/>
                  </a:lnTo>
                  <a:lnTo>
                    <a:pt x="12646381" y="481228"/>
                  </a:lnTo>
                  <a:lnTo>
                    <a:pt x="12662637" y="498919"/>
                  </a:lnTo>
                  <a:lnTo>
                    <a:pt x="12670866" y="523049"/>
                  </a:lnTo>
                  <a:lnTo>
                    <a:pt x="12673140" y="549211"/>
                  </a:lnTo>
                  <a:lnTo>
                    <a:pt x="12673140" y="449897"/>
                  </a:lnTo>
                  <a:lnTo>
                    <a:pt x="12667768" y="445604"/>
                  </a:lnTo>
                  <a:lnTo>
                    <a:pt x="12621133" y="436626"/>
                  </a:lnTo>
                  <a:lnTo>
                    <a:pt x="12573572" y="446506"/>
                  </a:lnTo>
                  <a:lnTo>
                    <a:pt x="12541974" y="472871"/>
                  </a:lnTo>
                  <a:lnTo>
                    <a:pt x="12523241" y="510819"/>
                  </a:lnTo>
                  <a:lnTo>
                    <a:pt x="12514275" y="555434"/>
                  </a:lnTo>
                  <a:lnTo>
                    <a:pt x="12511977" y="601789"/>
                  </a:lnTo>
                  <a:lnTo>
                    <a:pt x="12515787" y="658736"/>
                  </a:lnTo>
                  <a:lnTo>
                    <a:pt x="12527661" y="702792"/>
                  </a:lnTo>
                  <a:lnTo>
                    <a:pt x="12548273" y="734085"/>
                  </a:lnTo>
                  <a:lnTo>
                    <a:pt x="12578245" y="752767"/>
                  </a:lnTo>
                  <a:lnTo>
                    <a:pt x="12618276" y="758952"/>
                  </a:lnTo>
                  <a:lnTo>
                    <a:pt x="12669787" y="746569"/>
                  </a:lnTo>
                  <a:lnTo>
                    <a:pt x="12696597" y="721233"/>
                  </a:lnTo>
                  <a:lnTo>
                    <a:pt x="12701219" y="716876"/>
                  </a:lnTo>
                  <a:lnTo>
                    <a:pt x="12716891" y="681075"/>
                  </a:lnTo>
                  <a:lnTo>
                    <a:pt x="12721146" y="650367"/>
                  </a:lnTo>
                  <a:lnTo>
                    <a:pt x="12673140" y="650367"/>
                  </a:lnTo>
                  <a:lnTo>
                    <a:pt x="12671438" y="671334"/>
                  </a:lnTo>
                  <a:lnTo>
                    <a:pt x="12664275" y="694588"/>
                  </a:lnTo>
                  <a:lnTo>
                    <a:pt x="12648540" y="713460"/>
                  </a:lnTo>
                  <a:lnTo>
                    <a:pt x="12621133" y="721233"/>
                  </a:lnTo>
                  <a:lnTo>
                    <a:pt x="12587097" y="709510"/>
                  </a:lnTo>
                  <a:lnTo>
                    <a:pt x="12569622" y="680161"/>
                  </a:lnTo>
                  <a:lnTo>
                    <a:pt x="12563183" y="641921"/>
                  </a:lnTo>
                  <a:lnTo>
                    <a:pt x="12562269" y="603504"/>
                  </a:lnTo>
                  <a:lnTo>
                    <a:pt x="12723432" y="603504"/>
                  </a:lnTo>
                  <a:lnTo>
                    <a:pt x="12723432" y="584073"/>
                  </a:lnTo>
                  <a:close/>
                </a:path>
                <a:path w="12978130" h="3256915">
                  <a:moveTo>
                    <a:pt x="12866015" y="1269873"/>
                  </a:moveTo>
                  <a:lnTo>
                    <a:pt x="12865278" y="1251585"/>
                  </a:lnTo>
                  <a:lnTo>
                    <a:pt x="12864376" y="1229080"/>
                  </a:lnTo>
                  <a:lnTo>
                    <a:pt x="12856998" y="1189342"/>
                  </a:lnTo>
                  <a:lnTo>
                    <a:pt x="12842634" y="1160145"/>
                  </a:lnTo>
                  <a:lnTo>
                    <a:pt x="12840208" y="1155242"/>
                  </a:lnTo>
                  <a:lnTo>
                    <a:pt x="12815723" y="1135710"/>
                  </a:lnTo>
                  <a:lnTo>
                    <a:pt x="12815723" y="1235011"/>
                  </a:lnTo>
                  <a:lnTo>
                    <a:pt x="12815723" y="1251585"/>
                  </a:lnTo>
                  <a:lnTo>
                    <a:pt x="12706566" y="1251585"/>
                  </a:lnTo>
                  <a:lnTo>
                    <a:pt x="12706566" y="1240155"/>
                  </a:lnTo>
                  <a:lnTo>
                    <a:pt x="12708242" y="1219949"/>
                  </a:lnTo>
                  <a:lnTo>
                    <a:pt x="12715710" y="1193292"/>
                  </a:lnTo>
                  <a:lnTo>
                    <a:pt x="12732601" y="1170076"/>
                  </a:lnTo>
                  <a:lnTo>
                    <a:pt x="12762573" y="1160145"/>
                  </a:lnTo>
                  <a:lnTo>
                    <a:pt x="12788964" y="1167028"/>
                  </a:lnTo>
                  <a:lnTo>
                    <a:pt x="12805220" y="1184719"/>
                  </a:lnTo>
                  <a:lnTo>
                    <a:pt x="12813449" y="1208849"/>
                  </a:lnTo>
                  <a:lnTo>
                    <a:pt x="12815723" y="1235011"/>
                  </a:lnTo>
                  <a:lnTo>
                    <a:pt x="12815723" y="1135710"/>
                  </a:lnTo>
                  <a:lnTo>
                    <a:pt x="12810338" y="1131404"/>
                  </a:lnTo>
                  <a:lnTo>
                    <a:pt x="12763716" y="1122426"/>
                  </a:lnTo>
                  <a:lnTo>
                    <a:pt x="12716155" y="1132306"/>
                  </a:lnTo>
                  <a:lnTo>
                    <a:pt x="12684557" y="1158671"/>
                  </a:lnTo>
                  <a:lnTo>
                    <a:pt x="12665824" y="1196619"/>
                  </a:lnTo>
                  <a:lnTo>
                    <a:pt x="12656858" y="1241234"/>
                  </a:lnTo>
                  <a:lnTo>
                    <a:pt x="12654560" y="1287589"/>
                  </a:lnTo>
                  <a:lnTo>
                    <a:pt x="12658370" y="1344536"/>
                  </a:lnTo>
                  <a:lnTo>
                    <a:pt x="12670244" y="1388592"/>
                  </a:lnTo>
                  <a:lnTo>
                    <a:pt x="12690843" y="1419885"/>
                  </a:lnTo>
                  <a:lnTo>
                    <a:pt x="12720828" y="1438567"/>
                  </a:lnTo>
                  <a:lnTo>
                    <a:pt x="12760859" y="1444752"/>
                  </a:lnTo>
                  <a:lnTo>
                    <a:pt x="12812370" y="1432369"/>
                  </a:lnTo>
                  <a:lnTo>
                    <a:pt x="12839179" y="1407033"/>
                  </a:lnTo>
                  <a:lnTo>
                    <a:pt x="12843790" y="1402676"/>
                  </a:lnTo>
                  <a:lnTo>
                    <a:pt x="12859461" y="1366875"/>
                  </a:lnTo>
                  <a:lnTo>
                    <a:pt x="12863729" y="1336167"/>
                  </a:lnTo>
                  <a:lnTo>
                    <a:pt x="12815723" y="1336167"/>
                  </a:lnTo>
                  <a:lnTo>
                    <a:pt x="12814021" y="1357134"/>
                  </a:lnTo>
                  <a:lnTo>
                    <a:pt x="12806858" y="1380388"/>
                  </a:lnTo>
                  <a:lnTo>
                    <a:pt x="12791123" y="1399260"/>
                  </a:lnTo>
                  <a:lnTo>
                    <a:pt x="12763716" y="1407033"/>
                  </a:lnTo>
                  <a:lnTo>
                    <a:pt x="12729680" y="1395310"/>
                  </a:lnTo>
                  <a:lnTo>
                    <a:pt x="12712205" y="1365961"/>
                  </a:lnTo>
                  <a:lnTo>
                    <a:pt x="12705766" y="1327721"/>
                  </a:lnTo>
                  <a:lnTo>
                    <a:pt x="12704852" y="1289304"/>
                  </a:lnTo>
                  <a:lnTo>
                    <a:pt x="12866015" y="1289304"/>
                  </a:lnTo>
                  <a:lnTo>
                    <a:pt x="12866015" y="1269873"/>
                  </a:lnTo>
                  <a:close/>
                </a:path>
                <a:path w="12978130" h="3256915">
                  <a:moveTo>
                    <a:pt x="12977749" y="533781"/>
                  </a:moveTo>
                  <a:lnTo>
                    <a:pt x="12976492" y="503174"/>
                  </a:lnTo>
                  <a:lnTo>
                    <a:pt x="12969418" y="477774"/>
                  </a:lnTo>
                  <a:lnTo>
                    <a:pt x="12967678" y="471487"/>
                  </a:lnTo>
                  <a:lnTo>
                    <a:pt x="12943751" y="446671"/>
                  </a:lnTo>
                  <a:lnTo>
                    <a:pt x="12897168" y="436626"/>
                  </a:lnTo>
                  <a:lnTo>
                    <a:pt x="12874866" y="439572"/>
                  </a:lnTo>
                  <a:lnTo>
                    <a:pt x="12853810" y="448132"/>
                  </a:lnTo>
                  <a:lnTo>
                    <a:pt x="12835852" y="461949"/>
                  </a:lnTo>
                  <a:lnTo>
                    <a:pt x="12822873" y="480631"/>
                  </a:lnTo>
                  <a:lnTo>
                    <a:pt x="12821730" y="480631"/>
                  </a:lnTo>
                  <a:lnTo>
                    <a:pt x="12821730" y="444627"/>
                  </a:lnTo>
                  <a:lnTo>
                    <a:pt x="12776010" y="444627"/>
                  </a:lnTo>
                  <a:lnTo>
                    <a:pt x="12776010" y="750951"/>
                  </a:lnTo>
                  <a:lnTo>
                    <a:pt x="12824016" y="750951"/>
                  </a:lnTo>
                  <a:lnTo>
                    <a:pt x="12824016" y="539496"/>
                  </a:lnTo>
                  <a:lnTo>
                    <a:pt x="12829858" y="511289"/>
                  </a:lnTo>
                  <a:lnTo>
                    <a:pt x="12844666" y="492137"/>
                  </a:lnTo>
                  <a:lnTo>
                    <a:pt x="12864275" y="481241"/>
                  </a:lnTo>
                  <a:lnTo>
                    <a:pt x="12867793" y="480631"/>
                  </a:lnTo>
                  <a:lnTo>
                    <a:pt x="12884595" y="477774"/>
                  </a:lnTo>
                  <a:lnTo>
                    <a:pt x="12909969" y="484124"/>
                  </a:lnTo>
                  <a:lnTo>
                    <a:pt x="12923457" y="499859"/>
                  </a:lnTo>
                  <a:lnTo>
                    <a:pt x="12928791" y="519976"/>
                  </a:lnTo>
                  <a:lnTo>
                    <a:pt x="12929743" y="539496"/>
                  </a:lnTo>
                  <a:lnTo>
                    <a:pt x="12929743" y="750951"/>
                  </a:lnTo>
                  <a:lnTo>
                    <a:pt x="12977749" y="750951"/>
                  </a:lnTo>
                  <a:lnTo>
                    <a:pt x="12977749" y="5337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4107" y="1599956"/>
              <a:ext cx="5843549" cy="5182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15699" y="765947"/>
              <a:ext cx="3862070" cy="633095"/>
            </a:xfrm>
            <a:custGeom>
              <a:avLst/>
              <a:gdLst/>
              <a:ahLst/>
              <a:cxnLst/>
              <a:rect l="l" t="t" r="r" b="b"/>
              <a:pathLst>
                <a:path w="3862070" h="633094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3862070" h="633094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3862070" h="633094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3862070" h="633094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3862070" h="633094">
                  <a:moveTo>
                    <a:pt x="774801" y="170434"/>
                  </a:moveTo>
                  <a:lnTo>
                    <a:pt x="660780" y="170434"/>
                  </a:lnTo>
                  <a:lnTo>
                    <a:pt x="685654" y="174352"/>
                  </a:lnTo>
                  <a:lnTo>
                    <a:pt x="701555" y="185539"/>
                  </a:lnTo>
                  <a:lnTo>
                    <a:pt x="709992" y="203143"/>
                  </a:lnTo>
                  <a:lnTo>
                    <a:pt x="712469" y="226314"/>
                  </a:lnTo>
                  <a:lnTo>
                    <a:pt x="709424" y="246614"/>
                  </a:lnTo>
                  <a:lnTo>
                    <a:pt x="700682" y="259842"/>
                  </a:lnTo>
                  <a:lnTo>
                    <a:pt x="686832" y="268354"/>
                  </a:lnTo>
                  <a:lnTo>
                    <a:pt x="668464" y="274510"/>
                  </a:lnTo>
                  <a:lnTo>
                    <a:pt x="609790" y="290576"/>
                  </a:lnTo>
                  <a:lnTo>
                    <a:pt x="574930" y="304305"/>
                  </a:lnTo>
                  <a:lnTo>
                    <a:pt x="547274" y="324453"/>
                  </a:lnTo>
                  <a:lnTo>
                    <a:pt x="529048" y="357173"/>
                  </a:lnTo>
                  <a:lnTo>
                    <a:pt x="522477" y="408622"/>
                  </a:lnTo>
                  <a:lnTo>
                    <a:pt x="529211" y="455749"/>
                  </a:lnTo>
                  <a:lnTo>
                    <a:pt x="548584" y="488600"/>
                  </a:lnTo>
                  <a:lnTo>
                    <a:pt x="579351" y="507831"/>
                  </a:lnTo>
                  <a:lnTo>
                    <a:pt x="620267" y="514096"/>
                  </a:lnTo>
                  <a:lnTo>
                    <a:pt x="650903" y="510679"/>
                  </a:lnTo>
                  <a:lnTo>
                    <a:pt x="676235" y="500387"/>
                  </a:lnTo>
                  <a:lnTo>
                    <a:pt x="696982" y="483154"/>
                  </a:lnTo>
                  <a:lnTo>
                    <a:pt x="713866" y="458914"/>
                  </a:lnTo>
                  <a:lnTo>
                    <a:pt x="815847" y="458914"/>
                  </a:lnTo>
                  <a:lnTo>
                    <a:pt x="815847" y="458216"/>
                  </a:lnTo>
                  <a:lnTo>
                    <a:pt x="644715" y="458216"/>
                  </a:lnTo>
                  <a:lnTo>
                    <a:pt x="624142" y="453795"/>
                  </a:lnTo>
                  <a:lnTo>
                    <a:pt x="609528" y="441713"/>
                  </a:lnTo>
                  <a:lnTo>
                    <a:pt x="600808" y="423738"/>
                  </a:lnTo>
                  <a:lnTo>
                    <a:pt x="597915" y="401637"/>
                  </a:lnTo>
                  <a:lnTo>
                    <a:pt x="599673" y="381828"/>
                  </a:lnTo>
                  <a:lnTo>
                    <a:pt x="628649" y="340868"/>
                  </a:lnTo>
                  <a:lnTo>
                    <a:pt x="671345" y="324977"/>
                  </a:lnTo>
                  <a:lnTo>
                    <a:pt x="693774" y="316311"/>
                  </a:lnTo>
                  <a:lnTo>
                    <a:pt x="712469" y="305943"/>
                  </a:lnTo>
                  <a:lnTo>
                    <a:pt x="783716" y="305943"/>
                  </a:lnTo>
                  <a:lnTo>
                    <a:pt x="783716" y="210947"/>
                  </a:lnTo>
                  <a:lnTo>
                    <a:pt x="774801" y="170434"/>
                  </a:lnTo>
                  <a:close/>
                </a:path>
                <a:path w="3862070" h="633094">
                  <a:moveTo>
                    <a:pt x="815847" y="458914"/>
                  </a:moveTo>
                  <a:lnTo>
                    <a:pt x="715263" y="458914"/>
                  </a:lnTo>
                  <a:lnTo>
                    <a:pt x="721364" y="481986"/>
                  </a:lnTo>
                  <a:lnTo>
                    <a:pt x="735258" y="497332"/>
                  </a:lnTo>
                  <a:lnTo>
                    <a:pt x="755045" y="505866"/>
                  </a:lnTo>
                  <a:lnTo>
                    <a:pt x="778827" y="508508"/>
                  </a:lnTo>
                  <a:lnTo>
                    <a:pt x="789523" y="507776"/>
                  </a:lnTo>
                  <a:lnTo>
                    <a:pt x="799433" y="505801"/>
                  </a:lnTo>
                  <a:lnTo>
                    <a:pt x="808295" y="502909"/>
                  </a:lnTo>
                  <a:lnTo>
                    <a:pt x="815847" y="499427"/>
                  </a:lnTo>
                  <a:lnTo>
                    <a:pt x="815847" y="458914"/>
                  </a:lnTo>
                  <a:close/>
                </a:path>
                <a:path w="3862070" h="633094">
                  <a:moveTo>
                    <a:pt x="783716" y="305943"/>
                  </a:moveTo>
                  <a:lnTo>
                    <a:pt x="712469" y="305943"/>
                  </a:lnTo>
                  <a:lnTo>
                    <a:pt x="712469" y="368808"/>
                  </a:lnTo>
                  <a:lnTo>
                    <a:pt x="708268" y="406352"/>
                  </a:lnTo>
                  <a:lnTo>
                    <a:pt x="695618" y="434467"/>
                  </a:lnTo>
                  <a:lnTo>
                    <a:pt x="674456" y="452104"/>
                  </a:lnTo>
                  <a:lnTo>
                    <a:pt x="644715" y="458216"/>
                  </a:lnTo>
                  <a:lnTo>
                    <a:pt x="815847" y="458216"/>
                  </a:lnTo>
                  <a:lnTo>
                    <a:pt x="815847" y="452628"/>
                  </a:lnTo>
                  <a:lnTo>
                    <a:pt x="803274" y="452628"/>
                  </a:lnTo>
                  <a:lnTo>
                    <a:pt x="795504" y="450445"/>
                  </a:lnTo>
                  <a:lnTo>
                    <a:pt x="789304" y="444595"/>
                  </a:lnTo>
                  <a:lnTo>
                    <a:pt x="785201" y="436125"/>
                  </a:lnTo>
                  <a:lnTo>
                    <a:pt x="783716" y="426085"/>
                  </a:lnTo>
                  <a:lnTo>
                    <a:pt x="783716" y="305943"/>
                  </a:lnTo>
                  <a:close/>
                </a:path>
                <a:path w="3862070" h="633094">
                  <a:moveTo>
                    <a:pt x="815847" y="450532"/>
                  </a:moveTo>
                  <a:lnTo>
                    <a:pt x="813053" y="451929"/>
                  </a:lnTo>
                  <a:lnTo>
                    <a:pt x="808862" y="452628"/>
                  </a:lnTo>
                  <a:lnTo>
                    <a:pt x="815847" y="452628"/>
                  </a:lnTo>
                  <a:lnTo>
                    <a:pt x="815847" y="450532"/>
                  </a:lnTo>
                  <a:close/>
                </a:path>
                <a:path w="3862070" h="633094">
                  <a:moveTo>
                    <a:pt x="664273" y="118745"/>
                  </a:moveTo>
                  <a:lnTo>
                    <a:pt x="612455" y="123891"/>
                  </a:lnTo>
                  <a:lnTo>
                    <a:pt x="574954" y="139130"/>
                  </a:lnTo>
                  <a:lnTo>
                    <a:pt x="536464" y="198675"/>
                  </a:lnTo>
                  <a:lnTo>
                    <a:pt x="532256" y="242379"/>
                  </a:lnTo>
                  <a:lnTo>
                    <a:pt x="603503" y="242379"/>
                  </a:lnTo>
                  <a:lnTo>
                    <a:pt x="605381" y="215814"/>
                  </a:lnTo>
                  <a:lnTo>
                    <a:pt x="613282" y="192786"/>
                  </a:lnTo>
                  <a:lnTo>
                    <a:pt x="630614" y="176567"/>
                  </a:lnTo>
                  <a:lnTo>
                    <a:pt x="660780" y="170434"/>
                  </a:lnTo>
                  <a:lnTo>
                    <a:pt x="774801" y="170434"/>
                  </a:lnTo>
                  <a:lnTo>
                    <a:pt x="774385" y="168545"/>
                  </a:lnTo>
                  <a:lnTo>
                    <a:pt x="748879" y="139961"/>
                  </a:lnTo>
                  <a:lnTo>
                    <a:pt x="710931" y="123820"/>
                  </a:lnTo>
                  <a:lnTo>
                    <a:pt x="664273" y="118745"/>
                  </a:lnTo>
                  <a:close/>
                </a:path>
                <a:path w="3862070" h="633094">
                  <a:moveTo>
                    <a:pt x="910843" y="383476"/>
                  </a:moveTo>
                  <a:lnTo>
                    <a:pt x="843787" y="383476"/>
                  </a:lnTo>
                  <a:lnTo>
                    <a:pt x="843787" y="397446"/>
                  </a:lnTo>
                  <a:lnTo>
                    <a:pt x="849747" y="446319"/>
                  </a:lnTo>
                  <a:lnTo>
                    <a:pt x="869981" y="483012"/>
                  </a:lnTo>
                  <a:lnTo>
                    <a:pt x="908028" y="506085"/>
                  </a:lnTo>
                  <a:lnTo>
                    <a:pt x="967422" y="514096"/>
                  </a:lnTo>
                  <a:lnTo>
                    <a:pt x="1020312" y="507492"/>
                  </a:lnTo>
                  <a:lnTo>
                    <a:pt x="1063116" y="486941"/>
                  </a:lnTo>
                  <a:lnTo>
                    <a:pt x="1082862" y="462407"/>
                  </a:lnTo>
                  <a:lnTo>
                    <a:pt x="969517" y="462407"/>
                  </a:lnTo>
                  <a:lnTo>
                    <a:pt x="941785" y="458117"/>
                  </a:lnTo>
                  <a:lnTo>
                    <a:pt x="923678" y="445381"/>
                  </a:lnTo>
                  <a:lnTo>
                    <a:pt x="913823" y="424393"/>
                  </a:lnTo>
                  <a:lnTo>
                    <a:pt x="910843" y="395351"/>
                  </a:lnTo>
                  <a:lnTo>
                    <a:pt x="910843" y="383476"/>
                  </a:lnTo>
                  <a:close/>
                </a:path>
                <a:path w="3862070" h="633094">
                  <a:moveTo>
                    <a:pt x="976502" y="118745"/>
                  </a:moveTo>
                  <a:lnTo>
                    <a:pt x="923416" y="124976"/>
                  </a:lnTo>
                  <a:lnTo>
                    <a:pt x="882903" y="143978"/>
                  </a:lnTo>
                  <a:lnTo>
                    <a:pt x="857059" y="176207"/>
                  </a:lnTo>
                  <a:lnTo>
                    <a:pt x="847978" y="222123"/>
                  </a:lnTo>
                  <a:lnTo>
                    <a:pt x="852573" y="261730"/>
                  </a:lnTo>
                  <a:lnTo>
                    <a:pt x="866925" y="291711"/>
                  </a:lnTo>
                  <a:lnTo>
                    <a:pt x="891886" y="313964"/>
                  </a:lnTo>
                  <a:lnTo>
                    <a:pt x="928306" y="330390"/>
                  </a:lnTo>
                  <a:lnTo>
                    <a:pt x="989774" y="352044"/>
                  </a:lnTo>
                  <a:lnTo>
                    <a:pt x="1007706" y="360666"/>
                  </a:lnTo>
                  <a:lnTo>
                    <a:pt x="1020595" y="372824"/>
                  </a:lnTo>
                  <a:lnTo>
                    <a:pt x="1028377" y="388387"/>
                  </a:lnTo>
                  <a:lnTo>
                    <a:pt x="1030985" y="407225"/>
                  </a:lnTo>
                  <a:lnTo>
                    <a:pt x="1027275" y="430286"/>
                  </a:lnTo>
                  <a:lnTo>
                    <a:pt x="1015968" y="447651"/>
                  </a:lnTo>
                  <a:lnTo>
                    <a:pt x="996803" y="458597"/>
                  </a:lnTo>
                  <a:lnTo>
                    <a:pt x="969517" y="462407"/>
                  </a:lnTo>
                  <a:lnTo>
                    <a:pt x="1082862" y="462407"/>
                  </a:lnTo>
                  <a:lnTo>
                    <a:pt x="1091777" y="451329"/>
                  </a:lnTo>
                  <a:lnTo>
                    <a:pt x="1102232" y="399542"/>
                  </a:lnTo>
                  <a:lnTo>
                    <a:pt x="1097321" y="360229"/>
                  </a:lnTo>
                  <a:lnTo>
                    <a:pt x="1082325" y="330215"/>
                  </a:lnTo>
                  <a:lnTo>
                    <a:pt x="1056852" y="307798"/>
                  </a:lnTo>
                  <a:lnTo>
                    <a:pt x="1020508" y="291274"/>
                  </a:lnTo>
                  <a:lnTo>
                    <a:pt x="972311" y="274510"/>
                  </a:lnTo>
                  <a:lnTo>
                    <a:pt x="947220" y="264218"/>
                  </a:lnTo>
                  <a:lnTo>
                    <a:pt x="930838" y="252944"/>
                  </a:lnTo>
                  <a:lnTo>
                    <a:pt x="921921" y="238657"/>
                  </a:lnTo>
                  <a:lnTo>
                    <a:pt x="919225" y="219329"/>
                  </a:lnTo>
                  <a:lnTo>
                    <a:pt x="923406" y="196660"/>
                  </a:lnTo>
                  <a:lnTo>
                    <a:pt x="934854" y="181522"/>
                  </a:lnTo>
                  <a:lnTo>
                    <a:pt x="951935" y="173064"/>
                  </a:lnTo>
                  <a:lnTo>
                    <a:pt x="973010" y="170434"/>
                  </a:lnTo>
                  <a:lnTo>
                    <a:pt x="1080746" y="170434"/>
                  </a:lnTo>
                  <a:lnTo>
                    <a:pt x="1071062" y="152534"/>
                  </a:lnTo>
                  <a:lnTo>
                    <a:pt x="1035209" y="128207"/>
                  </a:lnTo>
                  <a:lnTo>
                    <a:pt x="976502" y="118745"/>
                  </a:lnTo>
                  <a:close/>
                </a:path>
                <a:path w="3862070" h="633094">
                  <a:moveTo>
                    <a:pt x="1080746" y="170434"/>
                  </a:moveTo>
                  <a:lnTo>
                    <a:pt x="973010" y="170434"/>
                  </a:lnTo>
                  <a:lnTo>
                    <a:pt x="997261" y="175268"/>
                  </a:lnTo>
                  <a:lnTo>
                    <a:pt x="1012475" y="188158"/>
                  </a:lnTo>
                  <a:lnTo>
                    <a:pt x="1020355" y="206679"/>
                  </a:lnTo>
                  <a:lnTo>
                    <a:pt x="1022603" y="228409"/>
                  </a:lnTo>
                  <a:lnTo>
                    <a:pt x="1022603" y="238188"/>
                  </a:lnTo>
                  <a:lnTo>
                    <a:pt x="1093850" y="238188"/>
                  </a:lnTo>
                  <a:lnTo>
                    <a:pt x="1093850" y="221424"/>
                  </a:lnTo>
                  <a:lnTo>
                    <a:pt x="1088972" y="185637"/>
                  </a:lnTo>
                  <a:lnTo>
                    <a:pt x="1080746" y="170434"/>
                  </a:lnTo>
                  <a:close/>
                </a:path>
                <a:path w="3862070" h="633094">
                  <a:moveTo>
                    <a:pt x="1376032" y="383476"/>
                  </a:moveTo>
                  <a:lnTo>
                    <a:pt x="1308976" y="383476"/>
                  </a:lnTo>
                  <a:lnTo>
                    <a:pt x="1308976" y="397446"/>
                  </a:lnTo>
                  <a:lnTo>
                    <a:pt x="1314935" y="446319"/>
                  </a:lnTo>
                  <a:lnTo>
                    <a:pt x="1335170" y="483012"/>
                  </a:lnTo>
                  <a:lnTo>
                    <a:pt x="1373216" y="506085"/>
                  </a:lnTo>
                  <a:lnTo>
                    <a:pt x="1432610" y="514096"/>
                  </a:lnTo>
                  <a:lnTo>
                    <a:pt x="1485500" y="507492"/>
                  </a:lnTo>
                  <a:lnTo>
                    <a:pt x="1528305" y="486941"/>
                  </a:lnTo>
                  <a:lnTo>
                    <a:pt x="1548050" y="462407"/>
                  </a:lnTo>
                  <a:lnTo>
                    <a:pt x="1434706" y="462407"/>
                  </a:lnTo>
                  <a:lnTo>
                    <a:pt x="1406973" y="458117"/>
                  </a:lnTo>
                  <a:lnTo>
                    <a:pt x="1388867" y="445381"/>
                  </a:lnTo>
                  <a:lnTo>
                    <a:pt x="1379011" y="424393"/>
                  </a:lnTo>
                  <a:lnTo>
                    <a:pt x="1376032" y="395351"/>
                  </a:lnTo>
                  <a:lnTo>
                    <a:pt x="1376032" y="383476"/>
                  </a:lnTo>
                  <a:close/>
                </a:path>
                <a:path w="3862070" h="633094">
                  <a:moveTo>
                    <a:pt x="1441691" y="118745"/>
                  </a:moveTo>
                  <a:lnTo>
                    <a:pt x="1388605" y="124976"/>
                  </a:lnTo>
                  <a:lnTo>
                    <a:pt x="1348092" y="143978"/>
                  </a:lnTo>
                  <a:lnTo>
                    <a:pt x="1322247" y="176207"/>
                  </a:lnTo>
                  <a:lnTo>
                    <a:pt x="1313167" y="222123"/>
                  </a:lnTo>
                  <a:lnTo>
                    <a:pt x="1317762" y="261730"/>
                  </a:lnTo>
                  <a:lnTo>
                    <a:pt x="1332114" y="291711"/>
                  </a:lnTo>
                  <a:lnTo>
                    <a:pt x="1357074" y="313964"/>
                  </a:lnTo>
                  <a:lnTo>
                    <a:pt x="1393494" y="330390"/>
                  </a:lnTo>
                  <a:lnTo>
                    <a:pt x="1454962" y="352044"/>
                  </a:lnTo>
                  <a:lnTo>
                    <a:pt x="1472894" y="360666"/>
                  </a:lnTo>
                  <a:lnTo>
                    <a:pt x="1485784" y="372824"/>
                  </a:lnTo>
                  <a:lnTo>
                    <a:pt x="1493565" y="388387"/>
                  </a:lnTo>
                  <a:lnTo>
                    <a:pt x="1496174" y="407225"/>
                  </a:lnTo>
                  <a:lnTo>
                    <a:pt x="1492463" y="430286"/>
                  </a:lnTo>
                  <a:lnTo>
                    <a:pt x="1481156" y="447651"/>
                  </a:lnTo>
                  <a:lnTo>
                    <a:pt x="1461991" y="458597"/>
                  </a:lnTo>
                  <a:lnTo>
                    <a:pt x="1434706" y="462407"/>
                  </a:lnTo>
                  <a:lnTo>
                    <a:pt x="1548050" y="462407"/>
                  </a:lnTo>
                  <a:lnTo>
                    <a:pt x="1556965" y="451329"/>
                  </a:lnTo>
                  <a:lnTo>
                    <a:pt x="1567421" y="399542"/>
                  </a:lnTo>
                  <a:lnTo>
                    <a:pt x="1562509" y="360229"/>
                  </a:lnTo>
                  <a:lnTo>
                    <a:pt x="1547514" y="330215"/>
                  </a:lnTo>
                  <a:lnTo>
                    <a:pt x="1522040" y="307798"/>
                  </a:lnTo>
                  <a:lnTo>
                    <a:pt x="1485696" y="291274"/>
                  </a:lnTo>
                  <a:lnTo>
                    <a:pt x="1437500" y="274510"/>
                  </a:lnTo>
                  <a:lnTo>
                    <a:pt x="1412408" y="264218"/>
                  </a:lnTo>
                  <a:lnTo>
                    <a:pt x="1396026" y="252944"/>
                  </a:lnTo>
                  <a:lnTo>
                    <a:pt x="1387110" y="238657"/>
                  </a:lnTo>
                  <a:lnTo>
                    <a:pt x="1384414" y="219329"/>
                  </a:lnTo>
                  <a:lnTo>
                    <a:pt x="1388594" y="196660"/>
                  </a:lnTo>
                  <a:lnTo>
                    <a:pt x="1400043" y="181522"/>
                  </a:lnTo>
                  <a:lnTo>
                    <a:pt x="1417123" y="173064"/>
                  </a:lnTo>
                  <a:lnTo>
                    <a:pt x="1438198" y="170434"/>
                  </a:lnTo>
                  <a:lnTo>
                    <a:pt x="1545934" y="170434"/>
                  </a:lnTo>
                  <a:lnTo>
                    <a:pt x="1536250" y="152534"/>
                  </a:lnTo>
                  <a:lnTo>
                    <a:pt x="1500398" y="128207"/>
                  </a:lnTo>
                  <a:lnTo>
                    <a:pt x="1441691" y="118745"/>
                  </a:lnTo>
                  <a:close/>
                </a:path>
                <a:path w="3862070" h="633094">
                  <a:moveTo>
                    <a:pt x="1545934" y="170434"/>
                  </a:moveTo>
                  <a:lnTo>
                    <a:pt x="1438198" y="170434"/>
                  </a:lnTo>
                  <a:lnTo>
                    <a:pt x="1462449" y="175268"/>
                  </a:lnTo>
                  <a:lnTo>
                    <a:pt x="1477664" y="188158"/>
                  </a:lnTo>
                  <a:lnTo>
                    <a:pt x="1485544" y="206679"/>
                  </a:lnTo>
                  <a:lnTo>
                    <a:pt x="1487792" y="228409"/>
                  </a:lnTo>
                  <a:lnTo>
                    <a:pt x="1487792" y="238188"/>
                  </a:lnTo>
                  <a:lnTo>
                    <a:pt x="1559039" y="238188"/>
                  </a:lnTo>
                  <a:lnTo>
                    <a:pt x="1559039" y="221424"/>
                  </a:lnTo>
                  <a:lnTo>
                    <a:pt x="1554160" y="185637"/>
                  </a:lnTo>
                  <a:lnTo>
                    <a:pt x="1545934" y="170434"/>
                  </a:lnTo>
                  <a:close/>
                </a:path>
                <a:path w="3862070" h="633094">
                  <a:moveTo>
                    <a:pt x="1860955" y="170434"/>
                  </a:moveTo>
                  <a:lnTo>
                    <a:pt x="1746935" y="170434"/>
                  </a:lnTo>
                  <a:lnTo>
                    <a:pt x="1771808" y="174352"/>
                  </a:lnTo>
                  <a:lnTo>
                    <a:pt x="1787710" y="185539"/>
                  </a:lnTo>
                  <a:lnTo>
                    <a:pt x="1796147" y="203143"/>
                  </a:lnTo>
                  <a:lnTo>
                    <a:pt x="1798624" y="226314"/>
                  </a:lnTo>
                  <a:lnTo>
                    <a:pt x="1795579" y="246614"/>
                  </a:lnTo>
                  <a:lnTo>
                    <a:pt x="1786837" y="259842"/>
                  </a:lnTo>
                  <a:lnTo>
                    <a:pt x="1772987" y="268354"/>
                  </a:lnTo>
                  <a:lnTo>
                    <a:pt x="1754619" y="274510"/>
                  </a:lnTo>
                  <a:lnTo>
                    <a:pt x="1695945" y="290576"/>
                  </a:lnTo>
                  <a:lnTo>
                    <a:pt x="1661085" y="304305"/>
                  </a:lnTo>
                  <a:lnTo>
                    <a:pt x="1633429" y="324453"/>
                  </a:lnTo>
                  <a:lnTo>
                    <a:pt x="1615203" y="357173"/>
                  </a:lnTo>
                  <a:lnTo>
                    <a:pt x="1608632" y="408622"/>
                  </a:lnTo>
                  <a:lnTo>
                    <a:pt x="1615366" y="455749"/>
                  </a:lnTo>
                  <a:lnTo>
                    <a:pt x="1634739" y="488600"/>
                  </a:lnTo>
                  <a:lnTo>
                    <a:pt x="1665505" y="507831"/>
                  </a:lnTo>
                  <a:lnTo>
                    <a:pt x="1706422" y="514096"/>
                  </a:lnTo>
                  <a:lnTo>
                    <a:pt x="1737058" y="510679"/>
                  </a:lnTo>
                  <a:lnTo>
                    <a:pt x="1762390" y="500387"/>
                  </a:lnTo>
                  <a:lnTo>
                    <a:pt x="1783137" y="483154"/>
                  </a:lnTo>
                  <a:lnTo>
                    <a:pt x="1800021" y="458914"/>
                  </a:lnTo>
                  <a:lnTo>
                    <a:pt x="1902002" y="458914"/>
                  </a:lnTo>
                  <a:lnTo>
                    <a:pt x="1902002" y="458216"/>
                  </a:lnTo>
                  <a:lnTo>
                    <a:pt x="1730870" y="458216"/>
                  </a:lnTo>
                  <a:lnTo>
                    <a:pt x="1710297" y="453795"/>
                  </a:lnTo>
                  <a:lnTo>
                    <a:pt x="1695683" y="441713"/>
                  </a:lnTo>
                  <a:lnTo>
                    <a:pt x="1686963" y="423738"/>
                  </a:lnTo>
                  <a:lnTo>
                    <a:pt x="1684070" y="401637"/>
                  </a:lnTo>
                  <a:lnTo>
                    <a:pt x="1685827" y="381828"/>
                  </a:lnTo>
                  <a:lnTo>
                    <a:pt x="1714804" y="340868"/>
                  </a:lnTo>
                  <a:lnTo>
                    <a:pt x="1757500" y="324977"/>
                  </a:lnTo>
                  <a:lnTo>
                    <a:pt x="1779929" y="316311"/>
                  </a:lnTo>
                  <a:lnTo>
                    <a:pt x="1798624" y="305943"/>
                  </a:lnTo>
                  <a:lnTo>
                    <a:pt x="1869871" y="305943"/>
                  </a:lnTo>
                  <a:lnTo>
                    <a:pt x="1869871" y="210947"/>
                  </a:lnTo>
                  <a:lnTo>
                    <a:pt x="1860955" y="170434"/>
                  </a:lnTo>
                  <a:close/>
                </a:path>
                <a:path w="3862070" h="633094">
                  <a:moveTo>
                    <a:pt x="1902002" y="458914"/>
                  </a:moveTo>
                  <a:lnTo>
                    <a:pt x="1801418" y="458914"/>
                  </a:lnTo>
                  <a:lnTo>
                    <a:pt x="1807519" y="481986"/>
                  </a:lnTo>
                  <a:lnTo>
                    <a:pt x="1821413" y="497332"/>
                  </a:lnTo>
                  <a:lnTo>
                    <a:pt x="1841200" y="505866"/>
                  </a:lnTo>
                  <a:lnTo>
                    <a:pt x="1864982" y="508508"/>
                  </a:lnTo>
                  <a:lnTo>
                    <a:pt x="1875678" y="507776"/>
                  </a:lnTo>
                  <a:lnTo>
                    <a:pt x="1885588" y="505801"/>
                  </a:lnTo>
                  <a:lnTo>
                    <a:pt x="1894450" y="502909"/>
                  </a:lnTo>
                  <a:lnTo>
                    <a:pt x="1902002" y="499427"/>
                  </a:lnTo>
                  <a:lnTo>
                    <a:pt x="1902002" y="458914"/>
                  </a:lnTo>
                  <a:close/>
                </a:path>
                <a:path w="3862070" h="633094">
                  <a:moveTo>
                    <a:pt x="1869871" y="305943"/>
                  </a:moveTo>
                  <a:lnTo>
                    <a:pt x="1798624" y="305943"/>
                  </a:lnTo>
                  <a:lnTo>
                    <a:pt x="1798624" y="368808"/>
                  </a:lnTo>
                  <a:lnTo>
                    <a:pt x="1794422" y="406352"/>
                  </a:lnTo>
                  <a:lnTo>
                    <a:pt x="1781773" y="434467"/>
                  </a:lnTo>
                  <a:lnTo>
                    <a:pt x="1760611" y="452104"/>
                  </a:lnTo>
                  <a:lnTo>
                    <a:pt x="1730870" y="458216"/>
                  </a:lnTo>
                  <a:lnTo>
                    <a:pt x="1902002" y="458216"/>
                  </a:lnTo>
                  <a:lnTo>
                    <a:pt x="1902002" y="452628"/>
                  </a:lnTo>
                  <a:lnTo>
                    <a:pt x="1889429" y="452628"/>
                  </a:lnTo>
                  <a:lnTo>
                    <a:pt x="1881658" y="450445"/>
                  </a:lnTo>
                  <a:lnTo>
                    <a:pt x="1875459" y="444595"/>
                  </a:lnTo>
                  <a:lnTo>
                    <a:pt x="1871356" y="436125"/>
                  </a:lnTo>
                  <a:lnTo>
                    <a:pt x="1869871" y="426085"/>
                  </a:lnTo>
                  <a:lnTo>
                    <a:pt x="1869871" y="305943"/>
                  </a:lnTo>
                  <a:close/>
                </a:path>
                <a:path w="3862070" h="633094">
                  <a:moveTo>
                    <a:pt x="1902002" y="450532"/>
                  </a:moveTo>
                  <a:lnTo>
                    <a:pt x="1899208" y="451929"/>
                  </a:lnTo>
                  <a:lnTo>
                    <a:pt x="1895017" y="452628"/>
                  </a:lnTo>
                  <a:lnTo>
                    <a:pt x="1902002" y="452628"/>
                  </a:lnTo>
                  <a:lnTo>
                    <a:pt x="1902002" y="450532"/>
                  </a:lnTo>
                  <a:close/>
                </a:path>
                <a:path w="3862070" h="633094">
                  <a:moveTo>
                    <a:pt x="1750428" y="118745"/>
                  </a:moveTo>
                  <a:lnTo>
                    <a:pt x="1698610" y="123891"/>
                  </a:lnTo>
                  <a:lnTo>
                    <a:pt x="1661109" y="139130"/>
                  </a:lnTo>
                  <a:lnTo>
                    <a:pt x="1622619" y="198675"/>
                  </a:lnTo>
                  <a:lnTo>
                    <a:pt x="1618411" y="242379"/>
                  </a:lnTo>
                  <a:lnTo>
                    <a:pt x="1689658" y="242379"/>
                  </a:lnTo>
                  <a:lnTo>
                    <a:pt x="1691536" y="215814"/>
                  </a:lnTo>
                  <a:lnTo>
                    <a:pt x="1699437" y="192786"/>
                  </a:lnTo>
                  <a:lnTo>
                    <a:pt x="1716769" y="176567"/>
                  </a:lnTo>
                  <a:lnTo>
                    <a:pt x="1746935" y="170434"/>
                  </a:lnTo>
                  <a:lnTo>
                    <a:pt x="1860955" y="170434"/>
                  </a:lnTo>
                  <a:lnTo>
                    <a:pt x="1860540" y="168545"/>
                  </a:lnTo>
                  <a:lnTo>
                    <a:pt x="1835034" y="139961"/>
                  </a:lnTo>
                  <a:lnTo>
                    <a:pt x="1797085" y="123820"/>
                  </a:lnTo>
                  <a:lnTo>
                    <a:pt x="1750428" y="118745"/>
                  </a:lnTo>
                  <a:close/>
                </a:path>
                <a:path w="3862070" h="633094">
                  <a:moveTo>
                    <a:pt x="2022144" y="536448"/>
                  </a:moveTo>
                  <a:lnTo>
                    <a:pt x="1950897" y="536448"/>
                  </a:lnTo>
                  <a:lnTo>
                    <a:pt x="1954608" y="564475"/>
                  </a:lnTo>
                  <a:lnTo>
                    <a:pt x="1971154" y="596169"/>
                  </a:lnTo>
                  <a:lnTo>
                    <a:pt x="2008655" y="622101"/>
                  </a:lnTo>
                  <a:lnTo>
                    <a:pt x="2075230" y="632841"/>
                  </a:lnTo>
                  <a:lnTo>
                    <a:pt x="2128724" y="626370"/>
                  </a:lnTo>
                  <a:lnTo>
                    <a:pt x="2168405" y="607560"/>
                  </a:lnTo>
                  <a:lnTo>
                    <a:pt x="2191959" y="581152"/>
                  </a:lnTo>
                  <a:lnTo>
                    <a:pt x="2076627" y="581152"/>
                  </a:lnTo>
                  <a:lnTo>
                    <a:pt x="2053970" y="577408"/>
                  </a:lnTo>
                  <a:lnTo>
                    <a:pt x="2036813" y="567443"/>
                  </a:lnTo>
                  <a:lnTo>
                    <a:pt x="2025942" y="553157"/>
                  </a:lnTo>
                  <a:lnTo>
                    <a:pt x="2022144" y="536448"/>
                  </a:lnTo>
                  <a:close/>
                </a:path>
                <a:path w="3862070" h="633094">
                  <a:moveTo>
                    <a:pt x="2215629" y="449834"/>
                  </a:moveTo>
                  <a:lnTo>
                    <a:pt x="2140191" y="449834"/>
                  </a:lnTo>
                  <a:lnTo>
                    <a:pt x="2140191" y="510603"/>
                  </a:lnTo>
                  <a:lnTo>
                    <a:pt x="2135760" y="540191"/>
                  </a:lnTo>
                  <a:lnTo>
                    <a:pt x="2123078" y="562379"/>
                  </a:lnTo>
                  <a:lnTo>
                    <a:pt x="2103061" y="576317"/>
                  </a:lnTo>
                  <a:lnTo>
                    <a:pt x="2076627" y="581152"/>
                  </a:lnTo>
                  <a:lnTo>
                    <a:pt x="2191959" y="581152"/>
                  </a:lnTo>
                  <a:lnTo>
                    <a:pt x="2195378" y="577318"/>
                  </a:lnTo>
                  <a:lnTo>
                    <a:pt x="2210750" y="536548"/>
                  </a:lnTo>
                  <a:lnTo>
                    <a:pt x="2215629" y="486156"/>
                  </a:lnTo>
                  <a:lnTo>
                    <a:pt x="2215629" y="449834"/>
                  </a:lnTo>
                  <a:close/>
                </a:path>
                <a:path w="3862070" h="633094">
                  <a:moveTo>
                    <a:pt x="2060562" y="118745"/>
                  </a:moveTo>
                  <a:lnTo>
                    <a:pt x="2014606" y="127353"/>
                  </a:lnTo>
                  <a:lnTo>
                    <a:pt x="1982097" y="150591"/>
                  </a:lnTo>
                  <a:lnTo>
                    <a:pt x="1960764" y="184578"/>
                  </a:lnTo>
                  <a:lnTo>
                    <a:pt x="1948336" y="225434"/>
                  </a:lnTo>
                  <a:lnTo>
                    <a:pt x="1942544" y="269278"/>
                  </a:lnTo>
                  <a:lnTo>
                    <a:pt x="1941118" y="312229"/>
                  </a:lnTo>
                  <a:lnTo>
                    <a:pt x="1943385" y="362146"/>
                  </a:lnTo>
                  <a:lnTo>
                    <a:pt x="1950871" y="407251"/>
                  </a:lnTo>
                  <a:lnTo>
                    <a:pt x="1964605" y="445643"/>
                  </a:lnTo>
                  <a:lnTo>
                    <a:pt x="2014930" y="494680"/>
                  </a:lnTo>
                  <a:lnTo>
                    <a:pt x="2053577" y="501523"/>
                  </a:lnTo>
                  <a:lnTo>
                    <a:pt x="2080251" y="498063"/>
                  </a:lnTo>
                  <a:lnTo>
                    <a:pt x="2104567" y="487989"/>
                  </a:lnTo>
                  <a:lnTo>
                    <a:pt x="2124693" y="471760"/>
                  </a:lnTo>
                  <a:lnTo>
                    <a:pt x="2138794" y="449834"/>
                  </a:lnTo>
                  <a:lnTo>
                    <a:pt x="2215629" y="449834"/>
                  </a:lnTo>
                  <a:lnTo>
                    <a:pt x="2215629" y="441452"/>
                  </a:lnTo>
                  <a:lnTo>
                    <a:pt x="2075230" y="441452"/>
                  </a:lnTo>
                  <a:lnTo>
                    <a:pt x="2042488" y="429097"/>
                  </a:lnTo>
                  <a:lnTo>
                    <a:pt x="2024938" y="397097"/>
                  </a:lnTo>
                  <a:lnTo>
                    <a:pt x="2017866" y="353048"/>
                  </a:lnTo>
                  <a:lnTo>
                    <a:pt x="2016556" y="304546"/>
                  </a:lnTo>
                  <a:lnTo>
                    <a:pt x="2018826" y="255432"/>
                  </a:lnTo>
                  <a:lnTo>
                    <a:pt x="2027907" y="215487"/>
                  </a:lnTo>
                  <a:lnTo>
                    <a:pt x="2047203" y="188638"/>
                  </a:lnTo>
                  <a:lnTo>
                    <a:pt x="2080120" y="178816"/>
                  </a:lnTo>
                  <a:lnTo>
                    <a:pt x="2215629" y="178816"/>
                  </a:lnTo>
                  <a:lnTo>
                    <a:pt x="2215629" y="174625"/>
                  </a:lnTo>
                  <a:lnTo>
                    <a:pt x="2142985" y="174625"/>
                  </a:lnTo>
                  <a:lnTo>
                    <a:pt x="2133446" y="154401"/>
                  </a:lnTo>
                  <a:lnTo>
                    <a:pt x="2115918" y="136469"/>
                  </a:lnTo>
                  <a:lnTo>
                    <a:pt x="2091318" y="123645"/>
                  </a:lnTo>
                  <a:lnTo>
                    <a:pt x="2060562" y="118745"/>
                  </a:lnTo>
                  <a:close/>
                </a:path>
                <a:path w="3862070" h="633094">
                  <a:moveTo>
                    <a:pt x="2215629" y="178816"/>
                  </a:moveTo>
                  <a:lnTo>
                    <a:pt x="2080120" y="178816"/>
                  </a:lnTo>
                  <a:lnTo>
                    <a:pt x="2111607" y="190363"/>
                  </a:lnTo>
                  <a:lnTo>
                    <a:pt x="2129801" y="220376"/>
                  </a:lnTo>
                  <a:lnTo>
                    <a:pt x="2138172" y="261915"/>
                  </a:lnTo>
                  <a:lnTo>
                    <a:pt x="2140191" y="308038"/>
                  </a:lnTo>
                  <a:lnTo>
                    <a:pt x="2138292" y="353932"/>
                  </a:lnTo>
                  <a:lnTo>
                    <a:pt x="2129713" y="397009"/>
                  </a:lnTo>
                  <a:lnTo>
                    <a:pt x="2110133" y="428955"/>
                  </a:lnTo>
                  <a:lnTo>
                    <a:pt x="2075230" y="441452"/>
                  </a:lnTo>
                  <a:lnTo>
                    <a:pt x="2215629" y="441452"/>
                  </a:lnTo>
                  <a:lnTo>
                    <a:pt x="2215629" y="178816"/>
                  </a:lnTo>
                  <a:close/>
                </a:path>
                <a:path w="3862070" h="633094">
                  <a:moveTo>
                    <a:pt x="2215629" y="128524"/>
                  </a:moveTo>
                  <a:lnTo>
                    <a:pt x="2144382" y="128524"/>
                  </a:lnTo>
                  <a:lnTo>
                    <a:pt x="2144382" y="174625"/>
                  </a:lnTo>
                  <a:lnTo>
                    <a:pt x="2215629" y="174625"/>
                  </a:lnTo>
                  <a:lnTo>
                    <a:pt x="2215629" y="128524"/>
                  </a:lnTo>
                  <a:close/>
                </a:path>
                <a:path w="3862070" h="633094">
                  <a:moveTo>
                    <a:pt x="2411196" y="118745"/>
                  </a:moveTo>
                  <a:lnTo>
                    <a:pt x="2360154" y="126962"/>
                  </a:lnTo>
                  <a:lnTo>
                    <a:pt x="2323004" y="149556"/>
                  </a:lnTo>
                  <a:lnTo>
                    <a:pt x="2297690" y="183443"/>
                  </a:lnTo>
                  <a:lnTo>
                    <a:pt x="2282155" y="225537"/>
                  </a:lnTo>
                  <a:lnTo>
                    <a:pt x="2274342" y="272754"/>
                  </a:lnTo>
                  <a:lnTo>
                    <a:pt x="2272195" y="322008"/>
                  </a:lnTo>
                  <a:lnTo>
                    <a:pt x="2278119" y="396628"/>
                  </a:lnTo>
                  <a:lnTo>
                    <a:pt x="2294210" y="449109"/>
                  </a:lnTo>
                  <a:lnTo>
                    <a:pt x="2317946" y="483274"/>
                  </a:lnTo>
                  <a:lnTo>
                    <a:pt x="2378263" y="511945"/>
                  </a:lnTo>
                  <a:lnTo>
                    <a:pt x="2409799" y="514096"/>
                  </a:lnTo>
                  <a:lnTo>
                    <a:pt x="2454911" y="508116"/>
                  </a:lnTo>
                  <a:lnTo>
                    <a:pt x="2491574" y="490738"/>
                  </a:lnTo>
                  <a:lnTo>
                    <a:pt x="2518882" y="462798"/>
                  </a:lnTo>
                  <a:lnTo>
                    <a:pt x="2519060" y="462407"/>
                  </a:lnTo>
                  <a:lnTo>
                    <a:pt x="2410498" y="462407"/>
                  </a:lnTo>
                  <a:lnTo>
                    <a:pt x="2376806" y="451580"/>
                  </a:lnTo>
                  <a:lnTo>
                    <a:pt x="2357848" y="423989"/>
                  </a:lnTo>
                  <a:lnTo>
                    <a:pt x="2349499" y="386969"/>
                  </a:lnTo>
                  <a:lnTo>
                    <a:pt x="2347633" y="347853"/>
                  </a:lnTo>
                  <a:lnTo>
                    <a:pt x="2347633" y="326199"/>
                  </a:lnTo>
                  <a:lnTo>
                    <a:pt x="2543911" y="326199"/>
                  </a:lnTo>
                  <a:lnTo>
                    <a:pt x="2543911" y="286385"/>
                  </a:lnTo>
                  <a:lnTo>
                    <a:pt x="2543137" y="274510"/>
                  </a:lnTo>
                  <a:lnTo>
                    <a:pt x="2347633" y="274510"/>
                  </a:lnTo>
                  <a:lnTo>
                    <a:pt x="2347633" y="266827"/>
                  </a:lnTo>
                  <a:lnTo>
                    <a:pt x="2350776" y="231138"/>
                  </a:lnTo>
                  <a:lnTo>
                    <a:pt x="2361253" y="200294"/>
                  </a:lnTo>
                  <a:lnTo>
                    <a:pt x="2380637" y="178619"/>
                  </a:lnTo>
                  <a:lnTo>
                    <a:pt x="2410498" y="170434"/>
                  </a:lnTo>
                  <a:lnTo>
                    <a:pt x="2519001" y="170434"/>
                  </a:lnTo>
                  <a:lnTo>
                    <a:pt x="2503175" y="147780"/>
                  </a:lnTo>
                  <a:lnTo>
                    <a:pt x="2465232" y="126188"/>
                  </a:lnTo>
                  <a:lnTo>
                    <a:pt x="2411196" y="118745"/>
                  </a:lnTo>
                  <a:close/>
                </a:path>
                <a:path w="3862070" h="633094">
                  <a:moveTo>
                    <a:pt x="2541816" y="378587"/>
                  </a:moveTo>
                  <a:lnTo>
                    <a:pt x="2470569" y="378587"/>
                  </a:lnTo>
                  <a:lnTo>
                    <a:pt x="2468746" y="401408"/>
                  </a:lnTo>
                  <a:lnTo>
                    <a:pt x="2460702" y="429140"/>
                  </a:lnTo>
                  <a:lnTo>
                    <a:pt x="2442574" y="452551"/>
                  </a:lnTo>
                  <a:lnTo>
                    <a:pt x="2410498" y="462407"/>
                  </a:lnTo>
                  <a:lnTo>
                    <a:pt x="2519060" y="462407"/>
                  </a:lnTo>
                  <a:lnTo>
                    <a:pt x="2535931" y="425135"/>
                  </a:lnTo>
                  <a:lnTo>
                    <a:pt x="2541816" y="378587"/>
                  </a:lnTo>
                  <a:close/>
                </a:path>
                <a:path w="3862070" h="633094">
                  <a:moveTo>
                    <a:pt x="2519001" y="170434"/>
                  </a:moveTo>
                  <a:lnTo>
                    <a:pt x="2410498" y="170434"/>
                  </a:lnTo>
                  <a:lnTo>
                    <a:pt x="2437532" y="176851"/>
                  </a:lnTo>
                  <a:lnTo>
                    <a:pt x="2455464" y="194532"/>
                  </a:lnTo>
                  <a:lnTo>
                    <a:pt x="2465406" y="221118"/>
                  </a:lnTo>
                  <a:lnTo>
                    <a:pt x="2468473" y="254254"/>
                  </a:lnTo>
                  <a:lnTo>
                    <a:pt x="2468473" y="274510"/>
                  </a:lnTo>
                  <a:lnTo>
                    <a:pt x="2543137" y="274510"/>
                  </a:lnTo>
                  <a:lnTo>
                    <a:pt x="2540167" y="228985"/>
                  </a:lnTo>
                  <a:lnTo>
                    <a:pt x="2527371" y="182414"/>
                  </a:lnTo>
                  <a:lnTo>
                    <a:pt x="2519001" y="170434"/>
                  </a:lnTo>
                  <a:close/>
                </a:path>
                <a:path w="3862070" h="633094">
                  <a:moveTo>
                    <a:pt x="2677325" y="128524"/>
                  </a:moveTo>
                  <a:lnTo>
                    <a:pt x="2606078" y="128524"/>
                  </a:lnTo>
                  <a:lnTo>
                    <a:pt x="2606078" y="504317"/>
                  </a:lnTo>
                  <a:lnTo>
                    <a:pt x="2681516" y="504317"/>
                  </a:lnTo>
                  <a:lnTo>
                    <a:pt x="2681516" y="252158"/>
                  </a:lnTo>
                  <a:lnTo>
                    <a:pt x="2686580" y="219481"/>
                  </a:lnTo>
                  <a:lnTo>
                    <a:pt x="2700026" y="196627"/>
                  </a:lnTo>
                  <a:lnTo>
                    <a:pt x="2719235" y="183203"/>
                  </a:lnTo>
                  <a:lnTo>
                    <a:pt x="2741587" y="178816"/>
                  </a:lnTo>
                  <a:lnTo>
                    <a:pt x="2863682" y="178816"/>
                  </a:lnTo>
                  <a:lnTo>
                    <a:pt x="2862842" y="172671"/>
                  </a:lnTo>
                  <a:lnTo>
                    <a:pt x="2862757" y="172529"/>
                  </a:lnTo>
                  <a:lnTo>
                    <a:pt x="2677325" y="172529"/>
                  </a:lnTo>
                  <a:lnTo>
                    <a:pt x="2677325" y="128524"/>
                  </a:lnTo>
                  <a:close/>
                </a:path>
                <a:path w="3862070" h="633094">
                  <a:moveTo>
                    <a:pt x="2863682" y="178816"/>
                  </a:moveTo>
                  <a:lnTo>
                    <a:pt x="2741587" y="178816"/>
                  </a:lnTo>
                  <a:lnTo>
                    <a:pt x="2766274" y="182330"/>
                  </a:lnTo>
                  <a:lnTo>
                    <a:pt x="2782449" y="193833"/>
                  </a:lnTo>
                  <a:lnTo>
                    <a:pt x="2791289" y="214766"/>
                  </a:lnTo>
                  <a:lnTo>
                    <a:pt x="2793974" y="246570"/>
                  </a:lnTo>
                  <a:lnTo>
                    <a:pt x="2793974" y="504317"/>
                  </a:lnTo>
                  <a:lnTo>
                    <a:pt x="2869412" y="504317"/>
                  </a:lnTo>
                  <a:lnTo>
                    <a:pt x="2869412" y="220726"/>
                  </a:lnTo>
                  <a:lnTo>
                    <a:pt x="2863682" y="178816"/>
                  </a:lnTo>
                  <a:close/>
                </a:path>
                <a:path w="3862070" h="633094">
                  <a:moveTo>
                    <a:pt x="2775813" y="118745"/>
                  </a:moveTo>
                  <a:lnTo>
                    <a:pt x="2745723" y="122433"/>
                  </a:lnTo>
                  <a:lnTo>
                    <a:pt x="2718973" y="133064"/>
                  </a:lnTo>
                  <a:lnTo>
                    <a:pt x="2696544" y="149981"/>
                  </a:lnTo>
                  <a:lnTo>
                    <a:pt x="2679420" y="172529"/>
                  </a:lnTo>
                  <a:lnTo>
                    <a:pt x="2862757" y="172529"/>
                  </a:lnTo>
                  <a:lnTo>
                    <a:pt x="2844091" y="141184"/>
                  </a:lnTo>
                  <a:lnTo>
                    <a:pt x="2814602" y="123972"/>
                  </a:lnTo>
                  <a:lnTo>
                    <a:pt x="2775813" y="118745"/>
                  </a:lnTo>
                  <a:close/>
                </a:path>
                <a:path w="3862070" h="633094">
                  <a:moveTo>
                    <a:pt x="3210966" y="118745"/>
                  </a:moveTo>
                  <a:lnTo>
                    <a:pt x="3155448" y="131628"/>
                  </a:lnTo>
                  <a:lnTo>
                    <a:pt x="3112348" y="187353"/>
                  </a:lnTo>
                  <a:lnTo>
                    <a:pt x="3099626" y="239284"/>
                  </a:lnTo>
                  <a:lnTo>
                    <a:pt x="3095015" y="311531"/>
                  </a:lnTo>
                  <a:lnTo>
                    <a:pt x="3098058" y="371162"/>
                  </a:lnTo>
                  <a:lnTo>
                    <a:pt x="3107484" y="421169"/>
                  </a:lnTo>
                  <a:lnTo>
                    <a:pt x="3123741" y="461010"/>
                  </a:lnTo>
                  <a:lnTo>
                    <a:pt x="3178528" y="508016"/>
                  </a:lnTo>
                  <a:lnTo>
                    <a:pt x="3217951" y="514096"/>
                  </a:lnTo>
                  <a:lnTo>
                    <a:pt x="3251948" y="508802"/>
                  </a:lnTo>
                  <a:lnTo>
                    <a:pt x="3275664" y="495323"/>
                  </a:lnTo>
                  <a:lnTo>
                    <a:pt x="3291130" y="477261"/>
                  </a:lnTo>
                  <a:lnTo>
                    <a:pt x="3300374" y="458216"/>
                  </a:lnTo>
                  <a:lnTo>
                    <a:pt x="3373018" y="458216"/>
                  </a:lnTo>
                  <a:lnTo>
                    <a:pt x="3373018" y="454025"/>
                  </a:lnTo>
                  <a:lnTo>
                    <a:pt x="3238207" y="454025"/>
                  </a:lnTo>
                  <a:lnTo>
                    <a:pt x="3205880" y="444289"/>
                  </a:lnTo>
                  <a:lnTo>
                    <a:pt x="3186518" y="416480"/>
                  </a:lnTo>
                  <a:lnTo>
                    <a:pt x="3177110" y="372693"/>
                  </a:lnTo>
                  <a:lnTo>
                    <a:pt x="3174644" y="315023"/>
                  </a:lnTo>
                  <a:lnTo>
                    <a:pt x="3177820" y="251012"/>
                  </a:lnTo>
                  <a:lnTo>
                    <a:pt x="3188003" y="208938"/>
                  </a:lnTo>
                  <a:lnTo>
                    <a:pt x="3206175" y="185855"/>
                  </a:lnTo>
                  <a:lnTo>
                    <a:pt x="3233318" y="178816"/>
                  </a:lnTo>
                  <a:lnTo>
                    <a:pt x="3373018" y="178816"/>
                  </a:lnTo>
                  <a:lnTo>
                    <a:pt x="3373018" y="172529"/>
                  </a:lnTo>
                  <a:lnTo>
                    <a:pt x="3296183" y="172529"/>
                  </a:lnTo>
                  <a:lnTo>
                    <a:pt x="3282770" y="149981"/>
                  </a:lnTo>
                  <a:lnTo>
                    <a:pt x="3263790" y="133064"/>
                  </a:lnTo>
                  <a:lnTo>
                    <a:pt x="3239703" y="122433"/>
                  </a:lnTo>
                  <a:lnTo>
                    <a:pt x="3210966" y="118745"/>
                  </a:lnTo>
                  <a:close/>
                </a:path>
                <a:path w="3862070" h="633094">
                  <a:moveTo>
                    <a:pt x="3373018" y="458216"/>
                  </a:moveTo>
                  <a:lnTo>
                    <a:pt x="3301771" y="458216"/>
                  </a:lnTo>
                  <a:lnTo>
                    <a:pt x="3301771" y="504317"/>
                  </a:lnTo>
                  <a:lnTo>
                    <a:pt x="3373018" y="504317"/>
                  </a:lnTo>
                  <a:lnTo>
                    <a:pt x="3373018" y="458216"/>
                  </a:lnTo>
                  <a:close/>
                </a:path>
                <a:path w="3862070" h="633094">
                  <a:moveTo>
                    <a:pt x="3373018" y="178816"/>
                  </a:moveTo>
                  <a:lnTo>
                    <a:pt x="3233318" y="178816"/>
                  </a:lnTo>
                  <a:lnTo>
                    <a:pt x="3268767" y="188300"/>
                  </a:lnTo>
                  <a:lnTo>
                    <a:pt x="3289547" y="215923"/>
                  </a:lnTo>
                  <a:lnTo>
                    <a:pt x="3299326" y="260442"/>
                  </a:lnTo>
                  <a:lnTo>
                    <a:pt x="3301771" y="320611"/>
                  </a:lnTo>
                  <a:lnTo>
                    <a:pt x="3299108" y="375640"/>
                  </a:lnTo>
                  <a:lnTo>
                    <a:pt x="3289373" y="417703"/>
                  </a:lnTo>
                  <a:lnTo>
                    <a:pt x="3269945" y="444573"/>
                  </a:lnTo>
                  <a:lnTo>
                    <a:pt x="3238207" y="454025"/>
                  </a:lnTo>
                  <a:lnTo>
                    <a:pt x="3373018" y="454025"/>
                  </a:lnTo>
                  <a:lnTo>
                    <a:pt x="3373018" y="178816"/>
                  </a:lnTo>
                  <a:close/>
                </a:path>
                <a:path w="3862070" h="633094">
                  <a:moveTo>
                    <a:pt x="3373018" y="5588"/>
                  </a:moveTo>
                  <a:lnTo>
                    <a:pt x="3297580" y="5588"/>
                  </a:lnTo>
                  <a:lnTo>
                    <a:pt x="3297580" y="172529"/>
                  </a:lnTo>
                  <a:lnTo>
                    <a:pt x="3373018" y="172529"/>
                  </a:lnTo>
                  <a:lnTo>
                    <a:pt x="3373018" y="5588"/>
                  </a:lnTo>
                  <a:close/>
                </a:path>
                <a:path w="3862070" h="633094">
                  <a:moveTo>
                    <a:pt x="3524580" y="0"/>
                  </a:moveTo>
                  <a:lnTo>
                    <a:pt x="3449142" y="0"/>
                  </a:lnTo>
                  <a:lnTo>
                    <a:pt x="3449142" y="75438"/>
                  </a:lnTo>
                  <a:lnTo>
                    <a:pt x="3524580" y="75438"/>
                  </a:lnTo>
                  <a:lnTo>
                    <a:pt x="3524580" y="0"/>
                  </a:lnTo>
                  <a:close/>
                </a:path>
                <a:path w="3862070" h="633094">
                  <a:moveTo>
                    <a:pt x="3524580" y="128524"/>
                  </a:moveTo>
                  <a:lnTo>
                    <a:pt x="3449142" y="128524"/>
                  </a:lnTo>
                  <a:lnTo>
                    <a:pt x="3449142" y="504317"/>
                  </a:lnTo>
                  <a:lnTo>
                    <a:pt x="3524580" y="504317"/>
                  </a:lnTo>
                  <a:lnTo>
                    <a:pt x="3524580" y="128524"/>
                  </a:lnTo>
                  <a:close/>
                </a:path>
                <a:path w="3862070" h="633094">
                  <a:moveTo>
                    <a:pt x="3729228" y="118745"/>
                  </a:moveTo>
                  <a:lnTo>
                    <a:pt x="3678185" y="126962"/>
                  </a:lnTo>
                  <a:lnTo>
                    <a:pt x="3641035" y="149556"/>
                  </a:lnTo>
                  <a:lnTo>
                    <a:pt x="3615721" y="183443"/>
                  </a:lnTo>
                  <a:lnTo>
                    <a:pt x="3600186" y="225537"/>
                  </a:lnTo>
                  <a:lnTo>
                    <a:pt x="3592373" y="272754"/>
                  </a:lnTo>
                  <a:lnTo>
                    <a:pt x="3590226" y="322008"/>
                  </a:lnTo>
                  <a:lnTo>
                    <a:pt x="3596150" y="396628"/>
                  </a:lnTo>
                  <a:lnTo>
                    <a:pt x="3612242" y="449109"/>
                  </a:lnTo>
                  <a:lnTo>
                    <a:pt x="3635978" y="483274"/>
                  </a:lnTo>
                  <a:lnTo>
                    <a:pt x="3696295" y="511945"/>
                  </a:lnTo>
                  <a:lnTo>
                    <a:pt x="3727830" y="514096"/>
                  </a:lnTo>
                  <a:lnTo>
                    <a:pt x="3772944" y="508116"/>
                  </a:lnTo>
                  <a:lnTo>
                    <a:pt x="3809610" y="490738"/>
                  </a:lnTo>
                  <a:lnTo>
                    <a:pt x="3836922" y="462798"/>
                  </a:lnTo>
                  <a:lnTo>
                    <a:pt x="3837099" y="462407"/>
                  </a:lnTo>
                  <a:lnTo>
                    <a:pt x="3728529" y="462407"/>
                  </a:lnTo>
                  <a:lnTo>
                    <a:pt x="3694837" y="451580"/>
                  </a:lnTo>
                  <a:lnTo>
                    <a:pt x="3675880" y="423989"/>
                  </a:lnTo>
                  <a:lnTo>
                    <a:pt x="3667530" y="386969"/>
                  </a:lnTo>
                  <a:lnTo>
                    <a:pt x="3665664" y="347853"/>
                  </a:lnTo>
                  <a:lnTo>
                    <a:pt x="3665664" y="326199"/>
                  </a:lnTo>
                  <a:lnTo>
                    <a:pt x="3861942" y="326199"/>
                  </a:lnTo>
                  <a:lnTo>
                    <a:pt x="3861942" y="286385"/>
                  </a:lnTo>
                  <a:lnTo>
                    <a:pt x="3861168" y="274510"/>
                  </a:lnTo>
                  <a:lnTo>
                    <a:pt x="3665664" y="274510"/>
                  </a:lnTo>
                  <a:lnTo>
                    <a:pt x="3665664" y="266827"/>
                  </a:lnTo>
                  <a:lnTo>
                    <a:pt x="3668807" y="231138"/>
                  </a:lnTo>
                  <a:lnTo>
                    <a:pt x="3679285" y="200294"/>
                  </a:lnTo>
                  <a:lnTo>
                    <a:pt x="3698668" y="178619"/>
                  </a:lnTo>
                  <a:lnTo>
                    <a:pt x="3728529" y="170434"/>
                  </a:lnTo>
                  <a:lnTo>
                    <a:pt x="3837032" y="170434"/>
                  </a:lnTo>
                  <a:lnTo>
                    <a:pt x="3821206" y="147780"/>
                  </a:lnTo>
                  <a:lnTo>
                    <a:pt x="3783263" y="126188"/>
                  </a:lnTo>
                  <a:lnTo>
                    <a:pt x="3729228" y="118745"/>
                  </a:lnTo>
                  <a:close/>
                </a:path>
                <a:path w="3862070" h="633094">
                  <a:moveTo>
                    <a:pt x="3859860" y="378587"/>
                  </a:moveTo>
                  <a:lnTo>
                    <a:pt x="3788600" y="378587"/>
                  </a:lnTo>
                  <a:lnTo>
                    <a:pt x="3786777" y="401408"/>
                  </a:lnTo>
                  <a:lnTo>
                    <a:pt x="3778734" y="429140"/>
                  </a:lnTo>
                  <a:lnTo>
                    <a:pt x="3760605" y="452551"/>
                  </a:lnTo>
                  <a:lnTo>
                    <a:pt x="3728529" y="462407"/>
                  </a:lnTo>
                  <a:lnTo>
                    <a:pt x="3837099" y="462407"/>
                  </a:lnTo>
                  <a:lnTo>
                    <a:pt x="3853974" y="425135"/>
                  </a:lnTo>
                  <a:lnTo>
                    <a:pt x="3859860" y="378587"/>
                  </a:lnTo>
                  <a:close/>
                </a:path>
                <a:path w="3862070" h="633094">
                  <a:moveTo>
                    <a:pt x="3837032" y="170434"/>
                  </a:moveTo>
                  <a:lnTo>
                    <a:pt x="3728529" y="170434"/>
                  </a:lnTo>
                  <a:lnTo>
                    <a:pt x="3755563" y="176851"/>
                  </a:lnTo>
                  <a:lnTo>
                    <a:pt x="3773495" y="194532"/>
                  </a:lnTo>
                  <a:lnTo>
                    <a:pt x="3783438" y="221118"/>
                  </a:lnTo>
                  <a:lnTo>
                    <a:pt x="3786504" y="254254"/>
                  </a:lnTo>
                  <a:lnTo>
                    <a:pt x="3786504" y="274510"/>
                  </a:lnTo>
                  <a:lnTo>
                    <a:pt x="3861168" y="274510"/>
                  </a:lnTo>
                  <a:lnTo>
                    <a:pt x="3858199" y="228985"/>
                  </a:lnTo>
                  <a:lnTo>
                    <a:pt x="3845402" y="182414"/>
                  </a:lnTo>
                  <a:lnTo>
                    <a:pt x="3837032" y="170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2052416" y="7360160"/>
            <a:ext cx="1274445" cy="471170"/>
          </a:xfrm>
          <a:custGeom>
            <a:avLst/>
            <a:gdLst/>
            <a:ahLst/>
            <a:cxnLst/>
            <a:rect l="l" t="t" r="r" b="b"/>
            <a:pathLst>
              <a:path w="1274445" h="471170">
                <a:moveTo>
                  <a:pt x="209473" y="0"/>
                </a:moveTo>
                <a:lnTo>
                  <a:pt x="133184" y="0"/>
                </a:lnTo>
                <a:lnTo>
                  <a:pt x="0" y="461632"/>
                </a:lnTo>
                <a:lnTo>
                  <a:pt x="59486" y="461632"/>
                </a:lnTo>
                <a:lnTo>
                  <a:pt x="93751" y="334911"/>
                </a:lnTo>
                <a:lnTo>
                  <a:pt x="299538" y="334911"/>
                </a:lnTo>
                <a:lnTo>
                  <a:pt x="287018" y="288353"/>
                </a:lnTo>
                <a:lnTo>
                  <a:pt x="105384" y="288353"/>
                </a:lnTo>
                <a:lnTo>
                  <a:pt x="169392" y="65303"/>
                </a:lnTo>
                <a:lnTo>
                  <a:pt x="227035" y="65303"/>
                </a:lnTo>
                <a:lnTo>
                  <a:pt x="209473" y="0"/>
                </a:lnTo>
                <a:close/>
              </a:path>
              <a:path w="1274445" h="471170">
                <a:moveTo>
                  <a:pt x="299538" y="334911"/>
                </a:moveTo>
                <a:lnTo>
                  <a:pt x="241160" y="334911"/>
                </a:lnTo>
                <a:lnTo>
                  <a:pt x="274129" y="461632"/>
                </a:lnTo>
                <a:lnTo>
                  <a:pt x="333616" y="461632"/>
                </a:lnTo>
                <a:lnTo>
                  <a:pt x="299538" y="334911"/>
                </a:lnTo>
                <a:close/>
              </a:path>
              <a:path w="1274445" h="471170">
                <a:moveTo>
                  <a:pt x="227035" y="65303"/>
                </a:moveTo>
                <a:lnTo>
                  <a:pt x="170687" y="65303"/>
                </a:lnTo>
                <a:lnTo>
                  <a:pt x="229514" y="288353"/>
                </a:lnTo>
                <a:lnTo>
                  <a:pt x="287018" y="288353"/>
                </a:lnTo>
                <a:lnTo>
                  <a:pt x="227035" y="65303"/>
                </a:lnTo>
                <a:close/>
              </a:path>
              <a:path w="1274445" h="471170">
                <a:moveTo>
                  <a:pt x="398906" y="347840"/>
                </a:moveTo>
                <a:lnTo>
                  <a:pt x="344601" y="347840"/>
                </a:lnTo>
                <a:lnTo>
                  <a:pt x="345677" y="374271"/>
                </a:lnTo>
                <a:lnTo>
                  <a:pt x="352588" y="406444"/>
                </a:lnTo>
                <a:lnTo>
                  <a:pt x="370856" y="437686"/>
                </a:lnTo>
                <a:lnTo>
                  <a:pt x="406007" y="461325"/>
                </a:lnTo>
                <a:lnTo>
                  <a:pt x="463562" y="470687"/>
                </a:lnTo>
                <a:lnTo>
                  <a:pt x="508315" y="463898"/>
                </a:lnTo>
                <a:lnTo>
                  <a:pt x="543733" y="443531"/>
                </a:lnTo>
                <a:lnTo>
                  <a:pt x="554380" y="428015"/>
                </a:lnTo>
                <a:lnTo>
                  <a:pt x="463562" y="428015"/>
                </a:lnTo>
                <a:lnTo>
                  <a:pt x="430823" y="421397"/>
                </a:lnTo>
                <a:lnTo>
                  <a:pt x="411113" y="403686"/>
                </a:lnTo>
                <a:lnTo>
                  <a:pt x="401463" y="378096"/>
                </a:lnTo>
                <a:lnTo>
                  <a:pt x="398906" y="347840"/>
                </a:lnTo>
                <a:close/>
              </a:path>
              <a:path w="1274445" h="471170">
                <a:moveTo>
                  <a:pt x="461632" y="106032"/>
                </a:moveTo>
                <a:lnTo>
                  <a:pt x="418987" y="111892"/>
                </a:lnTo>
                <a:lnTo>
                  <a:pt x="383798" y="129633"/>
                </a:lnTo>
                <a:lnTo>
                  <a:pt x="359885" y="159497"/>
                </a:lnTo>
                <a:lnTo>
                  <a:pt x="351066" y="201726"/>
                </a:lnTo>
                <a:lnTo>
                  <a:pt x="358491" y="245085"/>
                </a:lnTo>
                <a:lnTo>
                  <a:pt x="377978" y="272199"/>
                </a:lnTo>
                <a:lnTo>
                  <a:pt x="405346" y="288644"/>
                </a:lnTo>
                <a:lnTo>
                  <a:pt x="436410" y="299999"/>
                </a:lnTo>
                <a:lnTo>
                  <a:pt x="467099" y="310190"/>
                </a:lnTo>
                <a:lnTo>
                  <a:pt x="494274" y="322867"/>
                </a:lnTo>
                <a:lnTo>
                  <a:pt x="513691" y="341727"/>
                </a:lnTo>
                <a:lnTo>
                  <a:pt x="521106" y="370471"/>
                </a:lnTo>
                <a:lnTo>
                  <a:pt x="514570" y="400192"/>
                </a:lnTo>
                <a:lnTo>
                  <a:pt x="498882" y="417669"/>
                </a:lnTo>
                <a:lnTo>
                  <a:pt x="479920" y="425933"/>
                </a:lnTo>
                <a:lnTo>
                  <a:pt x="463562" y="428015"/>
                </a:lnTo>
                <a:lnTo>
                  <a:pt x="554380" y="428015"/>
                </a:lnTo>
                <a:lnTo>
                  <a:pt x="567027" y="409586"/>
                </a:lnTo>
                <a:lnTo>
                  <a:pt x="575411" y="362064"/>
                </a:lnTo>
                <a:lnTo>
                  <a:pt x="567998" y="319535"/>
                </a:lnTo>
                <a:lnTo>
                  <a:pt x="548584" y="292401"/>
                </a:lnTo>
                <a:lnTo>
                  <a:pt x="521410" y="275692"/>
                </a:lnTo>
                <a:lnTo>
                  <a:pt x="490715" y="264439"/>
                </a:lnTo>
                <a:lnTo>
                  <a:pt x="459380" y="254731"/>
                </a:lnTo>
                <a:lnTo>
                  <a:pt x="432047" y="243508"/>
                </a:lnTo>
                <a:lnTo>
                  <a:pt x="412716" y="227072"/>
                </a:lnTo>
                <a:lnTo>
                  <a:pt x="405383" y="201726"/>
                </a:lnTo>
                <a:lnTo>
                  <a:pt x="411717" y="172985"/>
                </a:lnTo>
                <a:lnTo>
                  <a:pt x="426959" y="157032"/>
                </a:lnTo>
                <a:lnTo>
                  <a:pt x="445476" y="150170"/>
                </a:lnTo>
                <a:lnTo>
                  <a:pt x="461632" y="148704"/>
                </a:lnTo>
                <a:lnTo>
                  <a:pt x="553073" y="148704"/>
                </a:lnTo>
                <a:lnTo>
                  <a:pt x="552143" y="146037"/>
                </a:lnTo>
                <a:lnTo>
                  <a:pt x="520645" y="117578"/>
                </a:lnTo>
                <a:lnTo>
                  <a:pt x="461632" y="106032"/>
                </a:lnTo>
                <a:close/>
              </a:path>
              <a:path w="1274445" h="471170">
                <a:moveTo>
                  <a:pt x="553073" y="148704"/>
                </a:moveTo>
                <a:lnTo>
                  <a:pt x="461632" y="148704"/>
                </a:lnTo>
                <a:lnTo>
                  <a:pt x="486247" y="153129"/>
                </a:lnTo>
                <a:lnTo>
                  <a:pt x="501953" y="166163"/>
                </a:lnTo>
                <a:lnTo>
                  <a:pt x="510265" y="187441"/>
                </a:lnTo>
                <a:lnTo>
                  <a:pt x="512698" y="216598"/>
                </a:lnTo>
                <a:lnTo>
                  <a:pt x="567016" y="216598"/>
                </a:lnTo>
                <a:lnTo>
                  <a:pt x="564732" y="182134"/>
                </a:lnTo>
                <a:lnTo>
                  <a:pt x="553073" y="148704"/>
                </a:lnTo>
                <a:close/>
              </a:path>
              <a:path w="1274445" h="471170">
                <a:moveTo>
                  <a:pt x="684682" y="0"/>
                </a:moveTo>
                <a:lnTo>
                  <a:pt x="630377" y="0"/>
                </a:lnTo>
                <a:lnTo>
                  <a:pt x="630377" y="62064"/>
                </a:lnTo>
                <a:lnTo>
                  <a:pt x="684682" y="62064"/>
                </a:lnTo>
                <a:lnTo>
                  <a:pt x="684682" y="0"/>
                </a:lnTo>
                <a:close/>
              </a:path>
              <a:path w="1274445" h="471170">
                <a:moveTo>
                  <a:pt x="684682" y="115087"/>
                </a:moveTo>
                <a:lnTo>
                  <a:pt x="630377" y="115087"/>
                </a:lnTo>
                <a:lnTo>
                  <a:pt x="630377" y="461632"/>
                </a:lnTo>
                <a:lnTo>
                  <a:pt x="684682" y="461632"/>
                </a:lnTo>
                <a:lnTo>
                  <a:pt x="684682" y="115087"/>
                </a:lnTo>
                <a:close/>
              </a:path>
              <a:path w="1274445" h="471170">
                <a:moveTo>
                  <a:pt x="870877" y="106032"/>
                </a:moveTo>
                <a:lnTo>
                  <a:pt x="824688" y="113901"/>
                </a:lnTo>
                <a:lnTo>
                  <a:pt x="791449" y="135366"/>
                </a:lnTo>
                <a:lnTo>
                  <a:pt x="769131" y="167212"/>
                </a:lnTo>
                <a:lnTo>
                  <a:pt x="755702" y="206224"/>
                </a:lnTo>
                <a:lnTo>
                  <a:pt x="749133" y="249188"/>
                </a:lnTo>
                <a:lnTo>
                  <a:pt x="747394" y="292887"/>
                </a:lnTo>
                <a:lnTo>
                  <a:pt x="751708" y="357308"/>
                </a:lnTo>
                <a:lnTo>
                  <a:pt x="765146" y="407143"/>
                </a:lnTo>
                <a:lnTo>
                  <a:pt x="788452" y="442549"/>
                </a:lnTo>
                <a:lnTo>
                  <a:pt x="822372" y="463678"/>
                </a:lnTo>
                <a:lnTo>
                  <a:pt x="867651" y="470687"/>
                </a:lnTo>
                <a:lnTo>
                  <a:pt x="925926" y="456675"/>
                </a:lnTo>
                <a:lnTo>
                  <a:pt x="956256" y="428015"/>
                </a:lnTo>
                <a:lnTo>
                  <a:pt x="870877" y="428015"/>
                </a:lnTo>
                <a:lnTo>
                  <a:pt x="832382" y="414750"/>
                </a:lnTo>
                <a:lnTo>
                  <a:pt x="812614" y="381542"/>
                </a:lnTo>
                <a:lnTo>
                  <a:pt x="805331" y="338272"/>
                </a:lnTo>
                <a:lnTo>
                  <a:pt x="804290" y="294817"/>
                </a:lnTo>
                <a:lnTo>
                  <a:pt x="986612" y="294817"/>
                </a:lnTo>
                <a:lnTo>
                  <a:pt x="986612" y="272846"/>
                </a:lnTo>
                <a:lnTo>
                  <a:pt x="985779" y="252158"/>
                </a:lnTo>
                <a:lnTo>
                  <a:pt x="806221" y="252158"/>
                </a:lnTo>
                <a:lnTo>
                  <a:pt x="806221" y="239217"/>
                </a:lnTo>
                <a:lnTo>
                  <a:pt x="808120" y="216346"/>
                </a:lnTo>
                <a:lnTo>
                  <a:pt x="816565" y="186202"/>
                </a:lnTo>
                <a:lnTo>
                  <a:pt x="835678" y="159937"/>
                </a:lnTo>
                <a:lnTo>
                  <a:pt x="869581" y="148704"/>
                </a:lnTo>
                <a:lnTo>
                  <a:pt x="960156" y="148704"/>
                </a:lnTo>
                <a:lnTo>
                  <a:pt x="957421" y="143149"/>
                </a:lnTo>
                <a:lnTo>
                  <a:pt x="923629" y="116180"/>
                </a:lnTo>
                <a:lnTo>
                  <a:pt x="870877" y="106032"/>
                </a:lnTo>
                <a:close/>
              </a:path>
              <a:path w="1274445" h="471170">
                <a:moveTo>
                  <a:pt x="984021" y="347840"/>
                </a:moveTo>
                <a:lnTo>
                  <a:pt x="929716" y="347840"/>
                </a:lnTo>
                <a:lnTo>
                  <a:pt x="927796" y="371549"/>
                </a:lnTo>
                <a:lnTo>
                  <a:pt x="919694" y="397867"/>
                </a:lnTo>
                <a:lnTo>
                  <a:pt x="901893" y="419215"/>
                </a:lnTo>
                <a:lnTo>
                  <a:pt x="870877" y="428015"/>
                </a:lnTo>
                <a:lnTo>
                  <a:pt x="956256" y="428015"/>
                </a:lnTo>
                <a:lnTo>
                  <a:pt x="961474" y="423084"/>
                </a:lnTo>
                <a:lnTo>
                  <a:pt x="979202" y="382583"/>
                </a:lnTo>
                <a:lnTo>
                  <a:pt x="984021" y="347840"/>
                </a:lnTo>
                <a:close/>
              </a:path>
              <a:path w="1274445" h="471170">
                <a:moveTo>
                  <a:pt x="960156" y="148704"/>
                </a:moveTo>
                <a:lnTo>
                  <a:pt x="869581" y="148704"/>
                </a:lnTo>
                <a:lnTo>
                  <a:pt x="899433" y="156483"/>
                </a:lnTo>
                <a:lnTo>
                  <a:pt x="917832" y="176507"/>
                </a:lnTo>
                <a:lnTo>
                  <a:pt x="927138" y="203804"/>
                </a:lnTo>
                <a:lnTo>
                  <a:pt x="929716" y="233400"/>
                </a:lnTo>
                <a:lnTo>
                  <a:pt x="929716" y="252158"/>
                </a:lnTo>
                <a:lnTo>
                  <a:pt x="985779" y="252158"/>
                </a:lnTo>
                <a:lnTo>
                  <a:pt x="984754" y="226695"/>
                </a:lnTo>
                <a:lnTo>
                  <a:pt x="976410" y="181725"/>
                </a:lnTo>
                <a:lnTo>
                  <a:pt x="960156" y="148704"/>
                </a:lnTo>
                <a:close/>
              </a:path>
              <a:path w="1274445" h="471170">
                <a:moveTo>
                  <a:pt x="1097800" y="115087"/>
                </a:moveTo>
                <a:lnTo>
                  <a:pt x="1046086" y="115087"/>
                </a:lnTo>
                <a:lnTo>
                  <a:pt x="1046086" y="461632"/>
                </a:lnTo>
                <a:lnTo>
                  <a:pt x="1100391" y="461632"/>
                </a:lnTo>
                <a:lnTo>
                  <a:pt x="1100391" y="222415"/>
                </a:lnTo>
                <a:lnTo>
                  <a:pt x="1107007" y="190502"/>
                </a:lnTo>
                <a:lnTo>
                  <a:pt x="1123745" y="168833"/>
                </a:lnTo>
                <a:lnTo>
                  <a:pt x="1145938" y="156499"/>
                </a:lnTo>
                <a:lnTo>
                  <a:pt x="1149956" y="155816"/>
                </a:lnTo>
                <a:lnTo>
                  <a:pt x="1097800" y="155816"/>
                </a:lnTo>
                <a:lnTo>
                  <a:pt x="1097800" y="115087"/>
                </a:lnTo>
                <a:close/>
              </a:path>
              <a:path w="1274445" h="471170">
                <a:moveTo>
                  <a:pt x="1264889" y="152590"/>
                </a:moveTo>
                <a:lnTo>
                  <a:pt x="1168920" y="152590"/>
                </a:lnTo>
                <a:lnTo>
                  <a:pt x="1197631" y="159773"/>
                </a:lnTo>
                <a:lnTo>
                  <a:pt x="1212886" y="177563"/>
                </a:lnTo>
                <a:lnTo>
                  <a:pt x="1218928" y="200323"/>
                </a:lnTo>
                <a:lnTo>
                  <a:pt x="1220000" y="222415"/>
                </a:lnTo>
                <a:lnTo>
                  <a:pt x="1220000" y="461632"/>
                </a:lnTo>
                <a:lnTo>
                  <a:pt x="1274305" y="461632"/>
                </a:lnTo>
                <a:lnTo>
                  <a:pt x="1274305" y="215950"/>
                </a:lnTo>
                <a:lnTo>
                  <a:pt x="1272880" y="181320"/>
                </a:lnTo>
                <a:lnTo>
                  <a:pt x="1264889" y="152590"/>
                </a:lnTo>
                <a:close/>
              </a:path>
              <a:path w="1274445" h="471170">
                <a:moveTo>
                  <a:pt x="1183144" y="106032"/>
                </a:moveTo>
                <a:lnTo>
                  <a:pt x="1157921" y="109356"/>
                </a:lnTo>
                <a:lnTo>
                  <a:pt x="1134090" y="119046"/>
                </a:lnTo>
                <a:lnTo>
                  <a:pt x="1113775" y="134675"/>
                </a:lnTo>
                <a:lnTo>
                  <a:pt x="1099096" y="155816"/>
                </a:lnTo>
                <a:lnTo>
                  <a:pt x="1149956" y="155816"/>
                </a:lnTo>
                <a:lnTo>
                  <a:pt x="1168920" y="152590"/>
                </a:lnTo>
                <a:lnTo>
                  <a:pt x="1264889" y="152590"/>
                </a:lnTo>
                <a:lnTo>
                  <a:pt x="1262910" y="145475"/>
                </a:lnTo>
                <a:lnTo>
                  <a:pt x="1235846" y="117388"/>
                </a:lnTo>
                <a:lnTo>
                  <a:pt x="1183144" y="1060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4128" y="6579148"/>
            <a:ext cx="2411095" cy="476250"/>
          </a:xfrm>
          <a:custGeom>
            <a:avLst/>
            <a:gdLst/>
            <a:ahLst/>
            <a:cxnLst/>
            <a:rect l="l" t="t" r="r" b="b"/>
            <a:pathLst>
              <a:path w="2411095" h="476250">
                <a:moveTo>
                  <a:pt x="209473" y="5168"/>
                </a:moveTo>
                <a:lnTo>
                  <a:pt x="133184" y="5168"/>
                </a:lnTo>
                <a:lnTo>
                  <a:pt x="0" y="466801"/>
                </a:lnTo>
                <a:lnTo>
                  <a:pt x="59486" y="466801"/>
                </a:lnTo>
                <a:lnTo>
                  <a:pt x="93751" y="340080"/>
                </a:lnTo>
                <a:lnTo>
                  <a:pt x="299538" y="340080"/>
                </a:lnTo>
                <a:lnTo>
                  <a:pt x="287018" y="293522"/>
                </a:lnTo>
                <a:lnTo>
                  <a:pt x="105384" y="293522"/>
                </a:lnTo>
                <a:lnTo>
                  <a:pt x="169392" y="70472"/>
                </a:lnTo>
                <a:lnTo>
                  <a:pt x="227035" y="70472"/>
                </a:lnTo>
                <a:lnTo>
                  <a:pt x="209473" y="5168"/>
                </a:lnTo>
                <a:close/>
              </a:path>
              <a:path w="2411095" h="476250">
                <a:moveTo>
                  <a:pt x="299538" y="340080"/>
                </a:moveTo>
                <a:lnTo>
                  <a:pt x="241160" y="340080"/>
                </a:lnTo>
                <a:lnTo>
                  <a:pt x="274129" y="466801"/>
                </a:lnTo>
                <a:lnTo>
                  <a:pt x="333616" y="466801"/>
                </a:lnTo>
                <a:lnTo>
                  <a:pt x="299538" y="340080"/>
                </a:lnTo>
                <a:close/>
              </a:path>
              <a:path w="2411095" h="476250">
                <a:moveTo>
                  <a:pt x="434466" y="162928"/>
                </a:moveTo>
                <a:lnTo>
                  <a:pt x="380161" y="162928"/>
                </a:lnTo>
                <a:lnTo>
                  <a:pt x="380161" y="466801"/>
                </a:lnTo>
                <a:lnTo>
                  <a:pt x="434466" y="466801"/>
                </a:lnTo>
                <a:lnTo>
                  <a:pt x="434466" y="162928"/>
                </a:lnTo>
                <a:close/>
              </a:path>
              <a:path w="2411095" h="476250">
                <a:moveTo>
                  <a:pt x="227035" y="70472"/>
                </a:moveTo>
                <a:lnTo>
                  <a:pt x="170687" y="70472"/>
                </a:lnTo>
                <a:lnTo>
                  <a:pt x="229514" y="293522"/>
                </a:lnTo>
                <a:lnTo>
                  <a:pt x="287018" y="293522"/>
                </a:lnTo>
                <a:lnTo>
                  <a:pt x="227035" y="70472"/>
                </a:lnTo>
                <a:close/>
              </a:path>
              <a:path w="2411095" h="476250">
                <a:moveTo>
                  <a:pt x="493953" y="120256"/>
                </a:moveTo>
                <a:lnTo>
                  <a:pt x="329730" y="120256"/>
                </a:lnTo>
                <a:lnTo>
                  <a:pt x="329730" y="162928"/>
                </a:lnTo>
                <a:lnTo>
                  <a:pt x="493953" y="162928"/>
                </a:lnTo>
                <a:lnTo>
                  <a:pt x="493953" y="120256"/>
                </a:lnTo>
                <a:close/>
              </a:path>
              <a:path w="2411095" h="476250">
                <a:moveTo>
                  <a:pt x="494601" y="0"/>
                </a:moveTo>
                <a:lnTo>
                  <a:pt x="455155" y="0"/>
                </a:lnTo>
                <a:lnTo>
                  <a:pt x="421347" y="5060"/>
                </a:lnTo>
                <a:lnTo>
                  <a:pt x="398022" y="20123"/>
                </a:lnTo>
                <a:lnTo>
                  <a:pt x="384516" y="45005"/>
                </a:lnTo>
                <a:lnTo>
                  <a:pt x="380161" y="79527"/>
                </a:lnTo>
                <a:lnTo>
                  <a:pt x="380161" y="120256"/>
                </a:lnTo>
                <a:lnTo>
                  <a:pt x="434466" y="120256"/>
                </a:lnTo>
                <a:lnTo>
                  <a:pt x="434466" y="79527"/>
                </a:lnTo>
                <a:lnTo>
                  <a:pt x="436650" y="64279"/>
                </a:lnTo>
                <a:lnTo>
                  <a:pt x="443198" y="54063"/>
                </a:lnTo>
                <a:lnTo>
                  <a:pt x="454108" y="48334"/>
                </a:lnTo>
                <a:lnTo>
                  <a:pt x="469379" y="46545"/>
                </a:lnTo>
                <a:lnTo>
                  <a:pt x="494601" y="46545"/>
                </a:lnTo>
                <a:lnTo>
                  <a:pt x="494601" y="0"/>
                </a:lnTo>
                <a:close/>
              </a:path>
              <a:path w="2411095" h="476250">
                <a:moveTo>
                  <a:pt x="585749" y="120256"/>
                </a:moveTo>
                <a:lnTo>
                  <a:pt x="531444" y="120256"/>
                </a:lnTo>
                <a:lnTo>
                  <a:pt x="531444" y="466801"/>
                </a:lnTo>
                <a:lnTo>
                  <a:pt x="585749" y="466801"/>
                </a:lnTo>
                <a:lnTo>
                  <a:pt x="585749" y="247624"/>
                </a:lnTo>
                <a:lnTo>
                  <a:pt x="593043" y="210792"/>
                </a:lnTo>
                <a:lnTo>
                  <a:pt x="611127" y="185235"/>
                </a:lnTo>
                <a:lnTo>
                  <a:pt x="631754" y="171983"/>
                </a:lnTo>
                <a:lnTo>
                  <a:pt x="585749" y="171983"/>
                </a:lnTo>
                <a:lnTo>
                  <a:pt x="585749" y="120256"/>
                </a:lnTo>
                <a:close/>
              </a:path>
              <a:path w="2411095" h="476250">
                <a:moveTo>
                  <a:pt x="673036" y="111201"/>
                </a:moveTo>
                <a:lnTo>
                  <a:pt x="662051" y="111201"/>
                </a:lnTo>
                <a:lnTo>
                  <a:pt x="635872" y="116060"/>
                </a:lnTo>
                <a:lnTo>
                  <a:pt x="615575" y="129224"/>
                </a:lnTo>
                <a:lnTo>
                  <a:pt x="599764" y="148571"/>
                </a:lnTo>
                <a:lnTo>
                  <a:pt x="587044" y="171983"/>
                </a:lnTo>
                <a:lnTo>
                  <a:pt x="631754" y="171983"/>
                </a:lnTo>
                <a:lnTo>
                  <a:pt x="634301" y="170347"/>
                </a:lnTo>
                <a:lnTo>
                  <a:pt x="656869" y="165519"/>
                </a:lnTo>
                <a:lnTo>
                  <a:pt x="685965" y="165519"/>
                </a:lnTo>
                <a:lnTo>
                  <a:pt x="685965" y="115087"/>
                </a:lnTo>
                <a:lnTo>
                  <a:pt x="680796" y="112496"/>
                </a:lnTo>
                <a:lnTo>
                  <a:pt x="673036" y="111201"/>
                </a:lnTo>
                <a:close/>
              </a:path>
              <a:path w="2411095" h="476250">
                <a:moveTo>
                  <a:pt x="685965" y="165519"/>
                </a:moveTo>
                <a:lnTo>
                  <a:pt x="656869" y="165519"/>
                </a:lnTo>
                <a:lnTo>
                  <a:pt x="668055" y="165830"/>
                </a:lnTo>
                <a:lnTo>
                  <a:pt x="676027" y="166565"/>
                </a:lnTo>
                <a:lnTo>
                  <a:pt x="685965" y="168097"/>
                </a:lnTo>
                <a:lnTo>
                  <a:pt x="685965" y="165519"/>
                </a:lnTo>
                <a:close/>
              </a:path>
              <a:path w="2411095" h="476250">
                <a:moveTo>
                  <a:pt x="780351" y="5168"/>
                </a:moveTo>
                <a:lnTo>
                  <a:pt x="726046" y="5168"/>
                </a:lnTo>
                <a:lnTo>
                  <a:pt x="726046" y="67233"/>
                </a:lnTo>
                <a:lnTo>
                  <a:pt x="780351" y="67233"/>
                </a:lnTo>
                <a:lnTo>
                  <a:pt x="780351" y="5168"/>
                </a:lnTo>
                <a:close/>
              </a:path>
              <a:path w="2411095" h="476250">
                <a:moveTo>
                  <a:pt x="780351" y="120256"/>
                </a:moveTo>
                <a:lnTo>
                  <a:pt x="726046" y="120256"/>
                </a:lnTo>
                <a:lnTo>
                  <a:pt x="726046" y="466801"/>
                </a:lnTo>
                <a:lnTo>
                  <a:pt x="780351" y="466801"/>
                </a:lnTo>
                <a:lnTo>
                  <a:pt x="780351" y="120256"/>
                </a:lnTo>
                <a:close/>
              </a:path>
              <a:path w="2411095" h="476250">
                <a:moveTo>
                  <a:pt x="909015" y="5168"/>
                </a:moveTo>
                <a:lnTo>
                  <a:pt x="854697" y="5168"/>
                </a:lnTo>
                <a:lnTo>
                  <a:pt x="854697" y="466801"/>
                </a:lnTo>
                <a:lnTo>
                  <a:pt x="909015" y="466801"/>
                </a:lnTo>
                <a:lnTo>
                  <a:pt x="909015" y="349770"/>
                </a:lnTo>
                <a:lnTo>
                  <a:pt x="953617" y="295465"/>
                </a:lnTo>
                <a:lnTo>
                  <a:pt x="1015339" y="295465"/>
                </a:lnTo>
                <a:lnTo>
                  <a:pt x="1006464" y="279946"/>
                </a:lnTo>
                <a:lnTo>
                  <a:pt x="909015" y="279946"/>
                </a:lnTo>
                <a:lnTo>
                  <a:pt x="909015" y="5168"/>
                </a:lnTo>
                <a:close/>
              </a:path>
              <a:path w="2411095" h="476250">
                <a:moveTo>
                  <a:pt x="1015339" y="295465"/>
                </a:moveTo>
                <a:lnTo>
                  <a:pt x="953617" y="295465"/>
                </a:lnTo>
                <a:lnTo>
                  <a:pt x="1049959" y="466801"/>
                </a:lnTo>
                <a:lnTo>
                  <a:pt x="1113320" y="466801"/>
                </a:lnTo>
                <a:lnTo>
                  <a:pt x="1015339" y="295465"/>
                </a:lnTo>
                <a:close/>
              </a:path>
              <a:path w="2411095" h="476250">
                <a:moveTo>
                  <a:pt x="1095209" y="120256"/>
                </a:moveTo>
                <a:lnTo>
                  <a:pt x="1031849" y="120256"/>
                </a:lnTo>
                <a:lnTo>
                  <a:pt x="910310" y="279946"/>
                </a:lnTo>
                <a:lnTo>
                  <a:pt x="1006464" y="279946"/>
                </a:lnTo>
                <a:lnTo>
                  <a:pt x="989825" y="250850"/>
                </a:lnTo>
                <a:lnTo>
                  <a:pt x="1095209" y="120256"/>
                </a:lnTo>
                <a:close/>
              </a:path>
              <a:path w="2411095" h="476250">
                <a:moveTo>
                  <a:pt x="1344233" y="153873"/>
                </a:moveTo>
                <a:lnTo>
                  <a:pt x="1247139" y="153873"/>
                </a:lnTo>
                <a:lnTo>
                  <a:pt x="1271102" y="157218"/>
                </a:lnTo>
                <a:lnTo>
                  <a:pt x="1288518" y="167049"/>
                </a:lnTo>
                <a:lnTo>
                  <a:pt x="1299144" y="183062"/>
                </a:lnTo>
                <a:lnTo>
                  <a:pt x="1302740" y="204952"/>
                </a:lnTo>
                <a:lnTo>
                  <a:pt x="1302215" y="223408"/>
                </a:lnTo>
                <a:lnTo>
                  <a:pt x="1298054" y="237196"/>
                </a:lnTo>
                <a:lnTo>
                  <a:pt x="1286377" y="247952"/>
                </a:lnTo>
                <a:lnTo>
                  <a:pt x="1263307" y="257314"/>
                </a:lnTo>
                <a:lnTo>
                  <a:pt x="1190244" y="279298"/>
                </a:lnTo>
                <a:lnTo>
                  <a:pt x="1161218" y="293068"/>
                </a:lnTo>
                <a:lnTo>
                  <a:pt x="1140861" y="313810"/>
                </a:lnTo>
                <a:lnTo>
                  <a:pt x="1128870" y="341220"/>
                </a:lnTo>
                <a:lnTo>
                  <a:pt x="1124940" y="374992"/>
                </a:lnTo>
                <a:lnTo>
                  <a:pt x="1130598" y="416936"/>
                </a:lnTo>
                <a:lnTo>
                  <a:pt x="1147894" y="448698"/>
                </a:lnTo>
                <a:lnTo>
                  <a:pt x="1177313" y="468824"/>
                </a:lnTo>
                <a:lnTo>
                  <a:pt x="1219339" y="475856"/>
                </a:lnTo>
                <a:lnTo>
                  <a:pt x="1243826" y="472440"/>
                </a:lnTo>
                <a:lnTo>
                  <a:pt x="1266859" y="462599"/>
                </a:lnTo>
                <a:lnTo>
                  <a:pt x="1286983" y="446940"/>
                </a:lnTo>
                <a:lnTo>
                  <a:pt x="1297370" y="433184"/>
                </a:lnTo>
                <a:lnTo>
                  <a:pt x="1230972" y="433184"/>
                </a:lnTo>
                <a:lnTo>
                  <a:pt x="1207752" y="428890"/>
                </a:lnTo>
                <a:lnTo>
                  <a:pt x="1192588" y="416775"/>
                </a:lnTo>
                <a:lnTo>
                  <a:pt x="1184333" y="397994"/>
                </a:lnTo>
                <a:lnTo>
                  <a:pt x="1181836" y="373697"/>
                </a:lnTo>
                <a:lnTo>
                  <a:pt x="1183524" y="353834"/>
                </a:lnTo>
                <a:lnTo>
                  <a:pt x="1208354" y="318744"/>
                </a:lnTo>
                <a:lnTo>
                  <a:pt x="1255785" y="300318"/>
                </a:lnTo>
                <a:lnTo>
                  <a:pt x="1280806" y="291107"/>
                </a:lnTo>
                <a:lnTo>
                  <a:pt x="1300797" y="278015"/>
                </a:lnTo>
                <a:lnTo>
                  <a:pt x="1355115" y="278015"/>
                </a:lnTo>
                <a:lnTo>
                  <a:pt x="1355115" y="210769"/>
                </a:lnTo>
                <a:lnTo>
                  <a:pt x="1353468" y="179936"/>
                </a:lnTo>
                <a:lnTo>
                  <a:pt x="1344233" y="153873"/>
                </a:lnTo>
                <a:close/>
              </a:path>
              <a:path w="2411095" h="476250">
                <a:moveTo>
                  <a:pt x="1359019" y="426072"/>
                </a:moveTo>
                <a:lnTo>
                  <a:pt x="1304036" y="426072"/>
                </a:lnTo>
                <a:lnTo>
                  <a:pt x="1309715" y="451858"/>
                </a:lnTo>
                <a:lnTo>
                  <a:pt x="1321817" y="465099"/>
                </a:lnTo>
                <a:lnTo>
                  <a:pt x="1337313" y="469977"/>
                </a:lnTo>
                <a:lnTo>
                  <a:pt x="1353172" y="470674"/>
                </a:lnTo>
                <a:lnTo>
                  <a:pt x="1363213" y="470261"/>
                </a:lnTo>
                <a:lnTo>
                  <a:pt x="1372404" y="469304"/>
                </a:lnTo>
                <a:lnTo>
                  <a:pt x="1379898" y="468226"/>
                </a:lnTo>
                <a:lnTo>
                  <a:pt x="1384846" y="467448"/>
                </a:lnTo>
                <a:lnTo>
                  <a:pt x="1384846" y="431888"/>
                </a:lnTo>
                <a:lnTo>
                  <a:pt x="1371917" y="431888"/>
                </a:lnTo>
                <a:lnTo>
                  <a:pt x="1361930" y="429636"/>
                </a:lnTo>
                <a:lnTo>
                  <a:pt x="1359019" y="426072"/>
                </a:lnTo>
                <a:close/>
              </a:path>
              <a:path w="2411095" h="476250">
                <a:moveTo>
                  <a:pt x="1355115" y="278015"/>
                </a:moveTo>
                <a:lnTo>
                  <a:pt x="1300797" y="278015"/>
                </a:lnTo>
                <a:lnTo>
                  <a:pt x="1300797" y="367233"/>
                </a:lnTo>
                <a:lnTo>
                  <a:pt x="1294979" y="392813"/>
                </a:lnTo>
                <a:lnTo>
                  <a:pt x="1279463" y="413786"/>
                </a:lnTo>
                <a:lnTo>
                  <a:pt x="1257158" y="427971"/>
                </a:lnTo>
                <a:lnTo>
                  <a:pt x="1230972" y="433184"/>
                </a:lnTo>
                <a:lnTo>
                  <a:pt x="1297370" y="433184"/>
                </a:lnTo>
                <a:lnTo>
                  <a:pt x="1302740" y="426072"/>
                </a:lnTo>
                <a:lnTo>
                  <a:pt x="1359019" y="426072"/>
                </a:lnTo>
                <a:lnTo>
                  <a:pt x="1356972" y="423565"/>
                </a:lnTo>
                <a:lnTo>
                  <a:pt x="1355286" y="414706"/>
                </a:lnTo>
                <a:lnTo>
                  <a:pt x="1355115" y="404088"/>
                </a:lnTo>
                <a:lnTo>
                  <a:pt x="1355115" y="278015"/>
                </a:lnTo>
                <a:close/>
              </a:path>
              <a:path w="2411095" h="476250">
                <a:moveTo>
                  <a:pt x="1384846" y="428650"/>
                </a:moveTo>
                <a:lnTo>
                  <a:pt x="1382267" y="430593"/>
                </a:lnTo>
                <a:lnTo>
                  <a:pt x="1379029" y="431888"/>
                </a:lnTo>
                <a:lnTo>
                  <a:pt x="1384846" y="431888"/>
                </a:lnTo>
                <a:lnTo>
                  <a:pt x="1384846" y="428650"/>
                </a:lnTo>
                <a:close/>
              </a:path>
              <a:path w="2411095" h="476250">
                <a:moveTo>
                  <a:pt x="1249730" y="111201"/>
                </a:moveTo>
                <a:lnTo>
                  <a:pt x="1196629" y="117979"/>
                </a:lnTo>
                <a:lnTo>
                  <a:pt x="1160502" y="138760"/>
                </a:lnTo>
                <a:lnTo>
                  <a:pt x="1139893" y="174209"/>
                </a:lnTo>
                <a:lnTo>
                  <a:pt x="1133348" y="224993"/>
                </a:lnTo>
                <a:lnTo>
                  <a:pt x="1187653" y="224993"/>
                </a:lnTo>
                <a:lnTo>
                  <a:pt x="1187653" y="221767"/>
                </a:lnTo>
                <a:lnTo>
                  <a:pt x="1188582" y="205699"/>
                </a:lnTo>
                <a:lnTo>
                  <a:pt x="1195089" y="182967"/>
                </a:lnTo>
                <a:lnTo>
                  <a:pt x="1212749" y="162661"/>
                </a:lnTo>
                <a:lnTo>
                  <a:pt x="1247139" y="153873"/>
                </a:lnTo>
                <a:lnTo>
                  <a:pt x="1344233" y="153873"/>
                </a:lnTo>
                <a:lnTo>
                  <a:pt x="1341942" y="147407"/>
                </a:lnTo>
                <a:lnTo>
                  <a:pt x="1310656" y="121666"/>
                </a:lnTo>
                <a:lnTo>
                  <a:pt x="1249730" y="111201"/>
                </a:lnTo>
                <a:close/>
              </a:path>
              <a:path w="2411095" h="476250">
                <a:moveTo>
                  <a:pt x="1638274" y="120256"/>
                </a:moveTo>
                <a:lnTo>
                  <a:pt x="1583969" y="120256"/>
                </a:lnTo>
                <a:lnTo>
                  <a:pt x="1583969" y="365937"/>
                </a:lnTo>
                <a:lnTo>
                  <a:pt x="1585393" y="400568"/>
                </a:lnTo>
                <a:lnTo>
                  <a:pt x="1595364" y="436413"/>
                </a:lnTo>
                <a:lnTo>
                  <a:pt x="1622427" y="464500"/>
                </a:lnTo>
                <a:lnTo>
                  <a:pt x="1675129" y="475856"/>
                </a:lnTo>
                <a:lnTo>
                  <a:pt x="1700353" y="472531"/>
                </a:lnTo>
                <a:lnTo>
                  <a:pt x="1724183" y="462841"/>
                </a:lnTo>
                <a:lnTo>
                  <a:pt x="1744499" y="447213"/>
                </a:lnTo>
                <a:lnTo>
                  <a:pt x="1756938" y="429298"/>
                </a:lnTo>
                <a:lnTo>
                  <a:pt x="1689353" y="429298"/>
                </a:lnTo>
                <a:lnTo>
                  <a:pt x="1660643" y="422115"/>
                </a:lnTo>
                <a:lnTo>
                  <a:pt x="1645388" y="404325"/>
                </a:lnTo>
                <a:lnTo>
                  <a:pt x="1639345" y="381565"/>
                </a:lnTo>
                <a:lnTo>
                  <a:pt x="1638274" y="359473"/>
                </a:lnTo>
                <a:lnTo>
                  <a:pt x="1638274" y="120256"/>
                </a:lnTo>
                <a:close/>
              </a:path>
              <a:path w="2411095" h="476250">
                <a:moveTo>
                  <a:pt x="1812201" y="426072"/>
                </a:moveTo>
                <a:lnTo>
                  <a:pt x="1760474" y="426072"/>
                </a:lnTo>
                <a:lnTo>
                  <a:pt x="1760474" y="466801"/>
                </a:lnTo>
                <a:lnTo>
                  <a:pt x="1812201" y="466801"/>
                </a:lnTo>
                <a:lnTo>
                  <a:pt x="1812201" y="426072"/>
                </a:lnTo>
                <a:close/>
              </a:path>
              <a:path w="2411095" h="476250">
                <a:moveTo>
                  <a:pt x="1812201" y="120256"/>
                </a:moveTo>
                <a:lnTo>
                  <a:pt x="1757883" y="120256"/>
                </a:lnTo>
                <a:lnTo>
                  <a:pt x="1757883" y="359473"/>
                </a:lnTo>
                <a:lnTo>
                  <a:pt x="1751267" y="391386"/>
                </a:lnTo>
                <a:lnTo>
                  <a:pt x="1734529" y="413054"/>
                </a:lnTo>
                <a:lnTo>
                  <a:pt x="1712336" y="425388"/>
                </a:lnTo>
                <a:lnTo>
                  <a:pt x="1689353" y="429298"/>
                </a:lnTo>
                <a:lnTo>
                  <a:pt x="1756938" y="429298"/>
                </a:lnTo>
                <a:lnTo>
                  <a:pt x="1759178" y="426072"/>
                </a:lnTo>
                <a:lnTo>
                  <a:pt x="1812201" y="426072"/>
                </a:lnTo>
                <a:lnTo>
                  <a:pt x="1812201" y="120256"/>
                </a:lnTo>
                <a:close/>
              </a:path>
              <a:path w="2411095" h="476250">
                <a:moveTo>
                  <a:pt x="1935035" y="120256"/>
                </a:moveTo>
                <a:lnTo>
                  <a:pt x="1883308" y="120256"/>
                </a:lnTo>
                <a:lnTo>
                  <a:pt x="1883308" y="466801"/>
                </a:lnTo>
                <a:lnTo>
                  <a:pt x="1937626" y="466801"/>
                </a:lnTo>
                <a:lnTo>
                  <a:pt x="1937626" y="227584"/>
                </a:lnTo>
                <a:lnTo>
                  <a:pt x="1944242" y="195671"/>
                </a:lnTo>
                <a:lnTo>
                  <a:pt x="1960980" y="174002"/>
                </a:lnTo>
                <a:lnTo>
                  <a:pt x="1983173" y="161668"/>
                </a:lnTo>
                <a:lnTo>
                  <a:pt x="1987190" y="160985"/>
                </a:lnTo>
                <a:lnTo>
                  <a:pt x="1935035" y="160985"/>
                </a:lnTo>
                <a:lnTo>
                  <a:pt x="1935035" y="120256"/>
                </a:lnTo>
                <a:close/>
              </a:path>
              <a:path w="2411095" h="476250">
                <a:moveTo>
                  <a:pt x="2102124" y="157759"/>
                </a:moveTo>
                <a:lnTo>
                  <a:pt x="2006155" y="157759"/>
                </a:lnTo>
                <a:lnTo>
                  <a:pt x="2034866" y="164940"/>
                </a:lnTo>
                <a:lnTo>
                  <a:pt x="2050121" y="182727"/>
                </a:lnTo>
                <a:lnTo>
                  <a:pt x="2056163" y="205486"/>
                </a:lnTo>
                <a:lnTo>
                  <a:pt x="2057234" y="227584"/>
                </a:lnTo>
                <a:lnTo>
                  <a:pt x="2057234" y="466801"/>
                </a:lnTo>
                <a:lnTo>
                  <a:pt x="2111540" y="466801"/>
                </a:lnTo>
                <a:lnTo>
                  <a:pt x="2111540" y="221119"/>
                </a:lnTo>
                <a:lnTo>
                  <a:pt x="2110115" y="186489"/>
                </a:lnTo>
                <a:lnTo>
                  <a:pt x="2102124" y="157759"/>
                </a:lnTo>
                <a:close/>
              </a:path>
              <a:path w="2411095" h="476250">
                <a:moveTo>
                  <a:pt x="2020379" y="111201"/>
                </a:moveTo>
                <a:lnTo>
                  <a:pt x="1995156" y="114525"/>
                </a:lnTo>
                <a:lnTo>
                  <a:pt x="1971325" y="124215"/>
                </a:lnTo>
                <a:lnTo>
                  <a:pt x="1951010" y="139844"/>
                </a:lnTo>
                <a:lnTo>
                  <a:pt x="1936330" y="160985"/>
                </a:lnTo>
                <a:lnTo>
                  <a:pt x="1987190" y="160985"/>
                </a:lnTo>
                <a:lnTo>
                  <a:pt x="2006155" y="157759"/>
                </a:lnTo>
                <a:lnTo>
                  <a:pt x="2102124" y="157759"/>
                </a:lnTo>
                <a:lnTo>
                  <a:pt x="2100145" y="150644"/>
                </a:lnTo>
                <a:lnTo>
                  <a:pt x="2073081" y="122557"/>
                </a:lnTo>
                <a:lnTo>
                  <a:pt x="2020379" y="111201"/>
                </a:lnTo>
                <a:close/>
              </a:path>
              <a:path w="2411095" h="476250">
                <a:moveTo>
                  <a:pt x="2278989" y="111201"/>
                </a:moveTo>
                <a:lnTo>
                  <a:pt x="2236773" y="119678"/>
                </a:lnTo>
                <a:lnTo>
                  <a:pt x="2187508" y="175210"/>
                </a:lnTo>
                <a:lnTo>
                  <a:pt x="2176219" y="214074"/>
                </a:lnTo>
                <a:lnTo>
                  <a:pt x="2171000" y="254877"/>
                </a:lnTo>
                <a:lnTo>
                  <a:pt x="2169731" y="293522"/>
                </a:lnTo>
                <a:lnTo>
                  <a:pt x="2173615" y="354196"/>
                </a:lnTo>
                <a:lnTo>
                  <a:pt x="2185908" y="404629"/>
                </a:lnTo>
                <a:lnTo>
                  <a:pt x="2207573" y="442958"/>
                </a:lnTo>
                <a:lnTo>
                  <a:pt x="2239575" y="467321"/>
                </a:lnTo>
                <a:lnTo>
                  <a:pt x="2282875" y="475856"/>
                </a:lnTo>
                <a:lnTo>
                  <a:pt x="2309409" y="471410"/>
                </a:lnTo>
                <a:lnTo>
                  <a:pt x="2331764" y="459689"/>
                </a:lnTo>
                <a:lnTo>
                  <a:pt x="2348423" y="443120"/>
                </a:lnTo>
                <a:lnTo>
                  <a:pt x="2355298" y="429298"/>
                </a:lnTo>
                <a:lnTo>
                  <a:pt x="2289987" y="429298"/>
                </a:lnTo>
                <a:lnTo>
                  <a:pt x="2259085" y="419722"/>
                </a:lnTo>
                <a:lnTo>
                  <a:pt x="2239638" y="392447"/>
                </a:lnTo>
                <a:lnTo>
                  <a:pt x="2229526" y="349654"/>
                </a:lnTo>
                <a:lnTo>
                  <a:pt x="2226627" y="293522"/>
                </a:lnTo>
                <a:lnTo>
                  <a:pt x="2229526" y="237397"/>
                </a:lnTo>
                <a:lnTo>
                  <a:pt x="2239638" y="194608"/>
                </a:lnTo>
                <a:lnTo>
                  <a:pt x="2259085" y="167335"/>
                </a:lnTo>
                <a:lnTo>
                  <a:pt x="2289987" y="157759"/>
                </a:lnTo>
                <a:lnTo>
                  <a:pt x="2354072" y="157759"/>
                </a:lnTo>
                <a:lnTo>
                  <a:pt x="2342542" y="139297"/>
                </a:lnTo>
                <a:lnTo>
                  <a:pt x="2324168" y="124053"/>
                </a:lnTo>
                <a:lnTo>
                  <a:pt x="2302277" y="114505"/>
                </a:lnTo>
                <a:lnTo>
                  <a:pt x="2278989" y="111201"/>
                </a:lnTo>
                <a:close/>
              </a:path>
              <a:path w="2411095" h="476250">
                <a:moveTo>
                  <a:pt x="2410891" y="424129"/>
                </a:moveTo>
                <a:lnTo>
                  <a:pt x="2359164" y="424129"/>
                </a:lnTo>
                <a:lnTo>
                  <a:pt x="2359164" y="466801"/>
                </a:lnTo>
                <a:lnTo>
                  <a:pt x="2410891" y="466801"/>
                </a:lnTo>
                <a:lnTo>
                  <a:pt x="2410891" y="424129"/>
                </a:lnTo>
                <a:close/>
              </a:path>
              <a:path w="2411095" h="476250">
                <a:moveTo>
                  <a:pt x="2354072" y="157759"/>
                </a:moveTo>
                <a:lnTo>
                  <a:pt x="2289987" y="157759"/>
                </a:lnTo>
                <a:lnTo>
                  <a:pt x="2325715" y="169517"/>
                </a:lnTo>
                <a:lnTo>
                  <a:pt x="2346960" y="200428"/>
                </a:lnTo>
                <a:lnTo>
                  <a:pt x="2357174" y="243945"/>
                </a:lnTo>
                <a:lnTo>
                  <a:pt x="2359812" y="293522"/>
                </a:lnTo>
                <a:lnTo>
                  <a:pt x="2357265" y="348287"/>
                </a:lnTo>
                <a:lnTo>
                  <a:pt x="2347202" y="391233"/>
                </a:lnTo>
                <a:lnTo>
                  <a:pt x="2325988" y="419266"/>
                </a:lnTo>
                <a:lnTo>
                  <a:pt x="2289987" y="429298"/>
                </a:lnTo>
                <a:lnTo>
                  <a:pt x="2355298" y="429298"/>
                </a:lnTo>
                <a:lnTo>
                  <a:pt x="2357869" y="424129"/>
                </a:lnTo>
                <a:lnTo>
                  <a:pt x="2410891" y="424129"/>
                </a:lnTo>
                <a:lnTo>
                  <a:pt x="2410891" y="159689"/>
                </a:lnTo>
                <a:lnTo>
                  <a:pt x="2355278" y="159689"/>
                </a:lnTo>
                <a:lnTo>
                  <a:pt x="2354072" y="157759"/>
                </a:lnTo>
                <a:close/>
              </a:path>
              <a:path w="2411095" h="476250">
                <a:moveTo>
                  <a:pt x="2410891" y="5168"/>
                </a:moveTo>
                <a:lnTo>
                  <a:pt x="2356573" y="5168"/>
                </a:lnTo>
                <a:lnTo>
                  <a:pt x="2356573" y="159689"/>
                </a:lnTo>
                <a:lnTo>
                  <a:pt x="2410891" y="159689"/>
                </a:lnTo>
                <a:lnTo>
                  <a:pt x="2410891" y="51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8" name="object 8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A1F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29683" y="693953"/>
              <a:ext cx="5725795" cy="1352550"/>
            </a:xfrm>
            <a:custGeom>
              <a:avLst/>
              <a:gdLst/>
              <a:ahLst/>
              <a:cxnLst/>
              <a:rect l="l" t="t" r="r" b="b"/>
              <a:pathLst>
                <a:path w="5725795" h="13525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08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78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85" y="395351"/>
                  </a:lnTo>
                  <a:lnTo>
                    <a:pt x="509206" y="5588"/>
                  </a:lnTo>
                  <a:close/>
                </a:path>
                <a:path w="5725795" h="1352550">
                  <a:moveTo>
                    <a:pt x="580453" y="843788"/>
                  </a:moveTo>
                  <a:lnTo>
                    <a:pt x="458914" y="843788"/>
                  </a:lnTo>
                  <a:lnTo>
                    <a:pt x="372300" y="1213294"/>
                  </a:lnTo>
                  <a:lnTo>
                    <a:pt x="370903" y="1213294"/>
                  </a:lnTo>
                  <a:lnTo>
                    <a:pt x="302856" y="927608"/>
                  </a:lnTo>
                  <a:lnTo>
                    <a:pt x="282892" y="843788"/>
                  </a:lnTo>
                  <a:lnTo>
                    <a:pt x="158559" y="843788"/>
                  </a:lnTo>
                  <a:lnTo>
                    <a:pt x="158559" y="1342517"/>
                  </a:lnTo>
                  <a:lnTo>
                    <a:pt x="233997" y="1342517"/>
                  </a:lnTo>
                  <a:lnTo>
                    <a:pt x="233997" y="927608"/>
                  </a:lnTo>
                  <a:lnTo>
                    <a:pt x="235394" y="927608"/>
                  </a:lnTo>
                  <a:lnTo>
                    <a:pt x="335978" y="1342517"/>
                  </a:lnTo>
                  <a:lnTo>
                    <a:pt x="403034" y="1342517"/>
                  </a:lnTo>
                  <a:lnTo>
                    <a:pt x="434352" y="1213294"/>
                  </a:lnTo>
                  <a:lnTo>
                    <a:pt x="503618" y="927608"/>
                  </a:lnTo>
                  <a:lnTo>
                    <a:pt x="505015" y="927608"/>
                  </a:lnTo>
                  <a:lnTo>
                    <a:pt x="505015" y="1342517"/>
                  </a:lnTo>
                  <a:lnTo>
                    <a:pt x="580453" y="1342517"/>
                  </a:lnTo>
                  <a:lnTo>
                    <a:pt x="580453" y="927608"/>
                  </a:lnTo>
                  <a:lnTo>
                    <a:pt x="580453" y="843788"/>
                  </a:lnTo>
                  <a:close/>
                </a:path>
                <a:path w="5725795" h="1352550">
                  <a:moveTo>
                    <a:pt x="802576" y="316420"/>
                  </a:moveTo>
                  <a:lnTo>
                    <a:pt x="799731" y="261035"/>
                  </a:lnTo>
                  <a:lnTo>
                    <a:pt x="790384" y="213017"/>
                  </a:lnTo>
                  <a:lnTo>
                    <a:pt x="773684" y="174625"/>
                  </a:lnTo>
                  <a:lnTo>
                    <a:pt x="773239" y="173570"/>
                  </a:lnTo>
                  <a:lnTo>
                    <a:pt x="747001" y="143916"/>
                  </a:lnTo>
                  <a:lnTo>
                    <a:pt x="727138" y="133781"/>
                  </a:lnTo>
                  <a:lnTo>
                    <a:pt x="727138" y="316420"/>
                  </a:lnTo>
                  <a:lnTo>
                    <a:pt x="724738" y="378942"/>
                  </a:lnTo>
                  <a:lnTo>
                    <a:pt x="715340" y="423202"/>
                  </a:lnTo>
                  <a:lnTo>
                    <a:pt x="695604" y="449516"/>
                  </a:lnTo>
                  <a:lnTo>
                    <a:pt x="662178" y="458216"/>
                  </a:lnTo>
                  <a:lnTo>
                    <a:pt x="629437" y="449516"/>
                  </a:lnTo>
                  <a:lnTo>
                    <a:pt x="609866" y="423202"/>
                  </a:lnTo>
                  <a:lnTo>
                    <a:pt x="600392" y="378942"/>
                  </a:lnTo>
                  <a:lnTo>
                    <a:pt x="597916" y="316420"/>
                  </a:lnTo>
                  <a:lnTo>
                    <a:pt x="600392" y="259194"/>
                  </a:lnTo>
                  <a:lnTo>
                    <a:pt x="609866" y="214350"/>
                  </a:lnTo>
                  <a:lnTo>
                    <a:pt x="629437" y="185089"/>
                  </a:lnTo>
                  <a:lnTo>
                    <a:pt x="662178" y="174625"/>
                  </a:lnTo>
                  <a:lnTo>
                    <a:pt x="695604" y="185089"/>
                  </a:lnTo>
                  <a:lnTo>
                    <a:pt x="715340" y="214350"/>
                  </a:lnTo>
                  <a:lnTo>
                    <a:pt x="724738" y="259194"/>
                  </a:lnTo>
                  <a:lnTo>
                    <a:pt x="727138" y="316420"/>
                  </a:lnTo>
                  <a:lnTo>
                    <a:pt x="727138" y="133781"/>
                  </a:lnTo>
                  <a:lnTo>
                    <a:pt x="710412" y="125234"/>
                  </a:lnTo>
                  <a:lnTo>
                    <a:pt x="662178" y="118745"/>
                  </a:lnTo>
                  <a:lnTo>
                    <a:pt x="613994" y="125234"/>
                  </a:lnTo>
                  <a:lnTo>
                    <a:pt x="577519" y="143916"/>
                  </a:lnTo>
                  <a:lnTo>
                    <a:pt x="551459" y="173570"/>
                  </a:lnTo>
                  <a:lnTo>
                    <a:pt x="534479" y="213017"/>
                  </a:lnTo>
                  <a:lnTo>
                    <a:pt x="525246" y="261035"/>
                  </a:lnTo>
                  <a:lnTo>
                    <a:pt x="522478" y="316420"/>
                  </a:lnTo>
                  <a:lnTo>
                    <a:pt x="525640" y="371805"/>
                  </a:lnTo>
                  <a:lnTo>
                    <a:pt x="535711" y="419823"/>
                  </a:lnTo>
                  <a:lnTo>
                    <a:pt x="553554" y="459257"/>
                  </a:lnTo>
                  <a:lnTo>
                    <a:pt x="580009" y="488924"/>
                  </a:lnTo>
                  <a:lnTo>
                    <a:pt x="615924" y="507606"/>
                  </a:lnTo>
                  <a:lnTo>
                    <a:pt x="662178" y="514096"/>
                  </a:lnTo>
                  <a:lnTo>
                    <a:pt x="708710" y="507606"/>
                  </a:lnTo>
                  <a:lnTo>
                    <a:pt x="744829" y="488924"/>
                  </a:lnTo>
                  <a:lnTo>
                    <a:pt x="771398" y="459257"/>
                  </a:lnTo>
                  <a:lnTo>
                    <a:pt x="789305" y="419823"/>
                  </a:lnTo>
                  <a:lnTo>
                    <a:pt x="799401" y="371805"/>
                  </a:lnTo>
                  <a:lnTo>
                    <a:pt x="802576" y="316420"/>
                  </a:lnTo>
                  <a:close/>
                </a:path>
                <a:path w="5725795" h="1352550">
                  <a:moveTo>
                    <a:pt x="919213" y="1124585"/>
                  </a:moveTo>
                  <a:lnTo>
                    <a:pt x="918438" y="1112710"/>
                  </a:lnTo>
                  <a:lnTo>
                    <a:pt x="915466" y="1067181"/>
                  </a:lnTo>
                  <a:lnTo>
                    <a:pt x="902665" y="1020610"/>
                  </a:lnTo>
                  <a:lnTo>
                    <a:pt x="894295" y="1008634"/>
                  </a:lnTo>
                  <a:lnTo>
                    <a:pt x="878471" y="985977"/>
                  </a:lnTo>
                  <a:lnTo>
                    <a:pt x="843775" y="966241"/>
                  </a:lnTo>
                  <a:lnTo>
                    <a:pt x="843775" y="1092454"/>
                  </a:lnTo>
                  <a:lnTo>
                    <a:pt x="843775" y="1112710"/>
                  </a:lnTo>
                  <a:lnTo>
                    <a:pt x="722934" y="1112710"/>
                  </a:lnTo>
                  <a:lnTo>
                    <a:pt x="722934" y="1105027"/>
                  </a:lnTo>
                  <a:lnTo>
                    <a:pt x="726071" y="1069340"/>
                  </a:lnTo>
                  <a:lnTo>
                    <a:pt x="736549" y="1038491"/>
                  </a:lnTo>
                  <a:lnTo>
                    <a:pt x="755942" y="1016812"/>
                  </a:lnTo>
                  <a:lnTo>
                    <a:pt x="785799" y="1008634"/>
                  </a:lnTo>
                  <a:lnTo>
                    <a:pt x="812825" y="1015047"/>
                  </a:lnTo>
                  <a:lnTo>
                    <a:pt x="830757" y="1032725"/>
                  </a:lnTo>
                  <a:lnTo>
                    <a:pt x="840701" y="1059319"/>
                  </a:lnTo>
                  <a:lnTo>
                    <a:pt x="843775" y="1092454"/>
                  </a:lnTo>
                  <a:lnTo>
                    <a:pt x="843775" y="966241"/>
                  </a:lnTo>
                  <a:lnTo>
                    <a:pt x="840536" y="964387"/>
                  </a:lnTo>
                  <a:lnTo>
                    <a:pt x="786498" y="956945"/>
                  </a:lnTo>
                  <a:lnTo>
                    <a:pt x="735457" y="965161"/>
                  </a:lnTo>
                  <a:lnTo>
                    <a:pt x="698309" y="987755"/>
                  </a:lnTo>
                  <a:lnTo>
                    <a:pt x="672985" y="1021638"/>
                  </a:lnTo>
                  <a:lnTo>
                    <a:pt x="657453" y="1063739"/>
                  </a:lnTo>
                  <a:lnTo>
                    <a:pt x="649643" y="1110957"/>
                  </a:lnTo>
                  <a:lnTo>
                    <a:pt x="647496" y="1160208"/>
                  </a:lnTo>
                  <a:lnTo>
                    <a:pt x="653415" y="1234821"/>
                  </a:lnTo>
                  <a:lnTo>
                    <a:pt x="669505" y="1287310"/>
                  </a:lnTo>
                  <a:lnTo>
                    <a:pt x="693242" y="1321473"/>
                  </a:lnTo>
                  <a:lnTo>
                    <a:pt x="753567" y="1350149"/>
                  </a:lnTo>
                  <a:lnTo>
                    <a:pt x="785101" y="1352296"/>
                  </a:lnTo>
                  <a:lnTo>
                    <a:pt x="830211" y="1346314"/>
                  </a:lnTo>
                  <a:lnTo>
                    <a:pt x="866876" y="1328940"/>
                  </a:lnTo>
                  <a:lnTo>
                    <a:pt x="894181" y="1301000"/>
                  </a:lnTo>
                  <a:lnTo>
                    <a:pt x="894359" y="1300607"/>
                  </a:lnTo>
                  <a:lnTo>
                    <a:pt x="911225" y="1263332"/>
                  </a:lnTo>
                  <a:lnTo>
                    <a:pt x="917117" y="1216787"/>
                  </a:lnTo>
                  <a:lnTo>
                    <a:pt x="845870" y="1216787"/>
                  </a:lnTo>
                  <a:lnTo>
                    <a:pt x="844042" y="1239608"/>
                  </a:lnTo>
                  <a:lnTo>
                    <a:pt x="836002" y="1267345"/>
                  </a:lnTo>
                  <a:lnTo>
                    <a:pt x="817880" y="1290751"/>
                  </a:lnTo>
                  <a:lnTo>
                    <a:pt x="785799" y="1300607"/>
                  </a:lnTo>
                  <a:lnTo>
                    <a:pt x="752106" y="1289773"/>
                  </a:lnTo>
                  <a:lnTo>
                    <a:pt x="733145" y="1262189"/>
                  </a:lnTo>
                  <a:lnTo>
                    <a:pt x="724801" y="1225169"/>
                  </a:lnTo>
                  <a:lnTo>
                    <a:pt x="722934" y="1186053"/>
                  </a:lnTo>
                  <a:lnTo>
                    <a:pt x="722934" y="1164399"/>
                  </a:lnTo>
                  <a:lnTo>
                    <a:pt x="919213" y="1164399"/>
                  </a:lnTo>
                  <a:lnTo>
                    <a:pt x="919213" y="1124585"/>
                  </a:lnTo>
                  <a:close/>
                </a:path>
                <a:path w="5725795" h="1352550">
                  <a:moveTo>
                    <a:pt x="1107122" y="5588"/>
                  </a:moveTo>
                  <a:lnTo>
                    <a:pt x="1031684" y="5588"/>
                  </a:lnTo>
                  <a:lnTo>
                    <a:pt x="1031684" y="504317"/>
                  </a:lnTo>
                  <a:lnTo>
                    <a:pt x="1107122" y="504317"/>
                  </a:lnTo>
                  <a:lnTo>
                    <a:pt x="1107122" y="5588"/>
                  </a:lnTo>
                  <a:close/>
                </a:path>
                <a:path w="5725795" h="1352550">
                  <a:moveTo>
                    <a:pt x="1244714" y="1058926"/>
                  </a:moveTo>
                  <a:lnTo>
                    <a:pt x="1238986" y="1017016"/>
                  </a:lnTo>
                  <a:lnTo>
                    <a:pt x="1219390" y="979385"/>
                  </a:lnTo>
                  <a:lnTo>
                    <a:pt x="1151115" y="956945"/>
                  </a:lnTo>
                  <a:lnTo>
                    <a:pt x="1121029" y="960628"/>
                  </a:lnTo>
                  <a:lnTo>
                    <a:pt x="1094270" y="971257"/>
                  </a:lnTo>
                  <a:lnTo>
                    <a:pt x="1071841" y="988174"/>
                  </a:lnTo>
                  <a:lnTo>
                    <a:pt x="1054722" y="1010729"/>
                  </a:lnTo>
                  <a:lnTo>
                    <a:pt x="1052626" y="1010729"/>
                  </a:lnTo>
                  <a:lnTo>
                    <a:pt x="1052626" y="966724"/>
                  </a:lnTo>
                  <a:lnTo>
                    <a:pt x="981379" y="966724"/>
                  </a:lnTo>
                  <a:lnTo>
                    <a:pt x="981379" y="1342517"/>
                  </a:lnTo>
                  <a:lnTo>
                    <a:pt x="1056817" y="1342517"/>
                  </a:lnTo>
                  <a:lnTo>
                    <a:pt x="1056817" y="1090358"/>
                  </a:lnTo>
                  <a:lnTo>
                    <a:pt x="1061885" y="1057681"/>
                  </a:lnTo>
                  <a:lnTo>
                    <a:pt x="1075321" y="1034821"/>
                  </a:lnTo>
                  <a:lnTo>
                    <a:pt x="1094536" y="1021397"/>
                  </a:lnTo>
                  <a:lnTo>
                    <a:pt x="1116888" y="1017016"/>
                  </a:lnTo>
                  <a:lnTo>
                    <a:pt x="1141577" y="1020533"/>
                  </a:lnTo>
                  <a:lnTo>
                    <a:pt x="1157744" y="1032027"/>
                  </a:lnTo>
                  <a:lnTo>
                    <a:pt x="1166583" y="1052969"/>
                  </a:lnTo>
                  <a:lnTo>
                    <a:pt x="1169276" y="1084770"/>
                  </a:lnTo>
                  <a:lnTo>
                    <a:pt x="1169276" y="1342517"/>
                  </a:lnTo>
                  <a:lnTo>
                    <a:pt x="1244714" y="1342517"/>
                  </a:lnTo>
                  <a:lnTo>
                    <a:pt x="1244714" y="1058926"/>
                  </a:lnTo>
                  <a:close/>
                </a:path>
                <a:path w="5725795" h="1352550">
                  <a:moveTo>
                    <a:pt x="1444485" y="286385"/>
                  </a:moveTo>
                  <a:lnTo>
                    <a:pt x="1443710" y="274510"/>
                  </a:lnTo>
                  <a:lnTo>
                    <a:pt x="1440738" y="228981"/>
                  </a:lnTo>
                  <a:lnTo>
                    <a:pt x="1427937" y="182410"/>
                  </a:lnTo>
                  <a:lnTo>
                    <a:pt x="1419567" y="170434"/>
                  </a:lnTo>
                  <a:lnTo>
                    <a:pt x="1403743" y="147777"/>
                  </a:lnTo>
                  <a:lnTo>
                    <a:pt x="1369047" y="128041"/>
                  </a:lnTo>
                  <a:lnTo>
                    <a:pt x="1369047" y="254254"/>
                  </a:lnTo>
                  <a:lnTo>
                    <a:pt x="1369047" y="274510"/>
                  </a:lnTo>
                  <a:lnTo>
                    <a:pt x="1248206" y="274510"/>
                  </a:lnTo>
                  <a:lnTo>
                    <a:pt x="1248206" y="266827"/>
                  </a:lnTo>
                  <a:lnTo>
                    <a:pt x="1251343" y="231140"/>
                  </a:lnTo>
                  <a:lnTo>
                    <a:pt x="1261821" y="200291"/>
                  </a:lnTo>
                  <a:lnTo>
                    <a:pt x="1281201" y="178612"/>
                  </a:lnTo>
                  <a:lnTo>
                    <a:pt x="1311071" y="170434"/>
                  </a:lnTo>
                  <a:lnTo>
                    <a:pt x="1338097" y="176847"/>
                  </a:lnTo>
                  <a:lnTo>
                    <a:pt x="1356029" y="194525"/>
                  </a:lnTo>
                  <a:lnTo>
                    <a:pt x="1365973" y="221119"/>
                  </a:lnTo>
                  <a:lnTo>
                    <a:pt x="1369047" y="254254"/>
                  </a:lnTo>
                  <a:lnTo>
                    <a:pt x="1369047" y="128041"/>
                  </a:lnTo>
                  <a:lnTo>
                    <a:pt x="1365796" y="126187"/>
                  </a:lnTo>
                  <a:lnTo>
                    <a:pt x="1311770" y="118745"/>
                  </a:lnTo>
                  <a:lnTo>
                    <a:pt x="1260716" y="126961"/>
                  </a:lnTo>
                  <a:lnTo>
                    <a:pt x="1223568" y="149555"/>
                  </a:lnTo>
                  <a:lnTo>
                    <a:pt x="1198257" y="183438"/>
                  </a:lnTo>
                  <a:lnTo>
                    <a:pt x="1182725" y="225539"/>
                  </a:lnTo>
                  <a:lnTo>
                    <a:pt x="1174915" y="272757"/>
                  </a:lnTo>
                  <a:lnTo>
                    <a:pt x="1172768" y="322008"/>
                  </a:lnTo>
                  <a:lnTo>
                    <a:pt x="1178687" y="396621"/>
                  </a:lnTo>
                  <a:lnTo>
                    <a:pt x="1194777" y="449110"/>
                  </a:lnTo>
                  <a:lnTo>
                    <a:pt x="1218514" y="483273"/>
                  </a:lnTo>
                  <a:lnTo>
                    <a:pt x="1278826" y="511949"/>
                  </a:lnTo>
                  <a:lnTo>
                    <a:pt x="1310373" y="514096"/>
                  </a:lnTo>
                  <a:lnTo>
                    <a:pt x="1355483" y="508114"/>
                  </a:lnTo>
                  <a:lnTo>
                    <a:pt x="1392135" y="490740"/>
                  </a:lnTo>
                  <a:lnTo>
                    <a:pt x="1419453" y="462800"/>
                  </a:lnTo>
                  <a:lnTo>
                    <a:pt x="1419631" y="462407"/>
                  </a:lnTo>
                  <a:lnTo>
                    <a:pt x="1436497" y="425132"/>
                  </a:lnTo>
                  <a:lnTo>
                    <a:pt x="1442389" y="378587"/>
                  </a:lnTo>
                  <a:lnTo>
                    <a:pt x="1371142" y="378587"/>
                  </a:lnTo>
                  <a:lnTo>
                    <a:pt x="1369314" y="401408"/>
                  </a:lnTo>
                  <a:lnTo>
                    <a:pt x="1361274" y="429145"/>
                  </a:lnTo>
                  <a:lnTo>
                    <a:pt x="1343139" y="452551"/>
                  </a:lnTo>
                  <a:lnTo>
                    <a:pt x="1311071" y="462407"/>
                  </a:lnTo>
                  <a:lnTo>
                    <a:pt x="1277378" y="451573"/>
                  </a:lnTo>
                  <a:lnTo>
                    <a:pt x="1258417" y="423989"/>
                  </a:lnTo>
                  <a:lnTo>
                    <a:pt x="1250061" y="386969"/>
                  </a:lnTo>
                  <a:lnTo>
                    <a:pt x="1248206" y="347853"/>
                  </a:lnTo>
                  <a:lnTo>
                    <a:pt x="1248206" y="326199"/>
                  </a:lnTo>
                  <a:lnTo>
                    <a:pt x="1444485" y="326199"/>
                  </a:lnTo>
                  <a:lnTo>
                    <a:pt x="1444485" y="286385"/>
                  </a:lnTo>
                  <a:close/>
                </a:path>
                <a:path w="5725795" h="1352550">
                  <a:moveTo>
                    <a:pt x="1559026" y="1237742"/>
                  </a:moveTo>
                  <a:lnTo>
                    <a:pt x="1554111" y="1198422"/>
                  </a:lnTo>
                  <a:lnTo>
                    <a:pt x="1513649" y="1145997"/>
                  </a:lnTo>
                  <a:lnTo>
                    <a:pt x="1477302" y="1129474"/>
                  </a:lnTo>
                  <a:lnTo>
                    <a:pt x="1429105" y="1112710"/>
                  </a:lnTo>
                  <a:lnTo>
                    <a:pt x="1404010" y="1102423"/>
                  </a:lnTo>
                  <a:lnTo>
                    <a:pt x="1387627" y="1091145"/>
                  </a:lnTo>
                  <a:lnTo>
                    <a:pt x="1378712" y="1076858"/>
                  </a:lnTo>
                  <a:lnTo>
                    <a:pt x="1376019" y="1057529"/>
                  </a:lnTo>
                  <a:lnTo>
                    <a:pt x="1380197" y="1034859"/>
                  </a:lnTo>
                  <a:lnTo>
                    <a:pt x="1391640" y="1019721"/>
                  </a:lnTo>
                  <a:lnTo>
                    <a:pt x="1408722" y="1011262"/>
                  </a:lnTo>
                  <a:lnTo>
                    <a:pt x="1429804" y="1008634"/>
                  </a:lnTo>
                  <a:lnTo>
                    <a:pt x="1454048" y="1013472"/>
                  </a:lnTo>
                  <a:lnTo>
                    <a:pt x="1469263" y="1026363"/>
                  </a:lnTo>
                  <a:lnTo>
                    <a:pt x="1477149" y="1044879"/>
                  </a:lnTo>
                  <a:lnTo>
                    <a:pt x="1479397" y="1066609"/>
                  </a:lnTo>
                  <a:lnTo>
                    <a:pt x="1479397" y="1076388"/>
                  </a:lnTo>
                  <a:lnTo>
                    <a:pt x="1550644" y="1076388"/>
                  </a:lnTo>
                  <a:lnTo>
                    <a:pt x="1550644" y="1059624"/>
                  </a:lnTo>
                  <a:lnTo>
                    <a:pt x="1545767" y="1023835"/>
                  </a:lnTo>
                  <a:lnTo>
                    <a:pt x="1537538" y="1008634"/>
                  </a:lnTo>
                  <a:lnTo>
                    <a:pt x="1527848" y="990739"/>
                  </a:lnTo>
                  <a:lnTo>
                    <a:pt x="1491996" y="966406"/>
                  </a:lnTo>
                  <a:lnTo>
                    <a:pt x="1433296" y="956945"/>
                  </a:lnTo>
                  <a:lnTo>
                    <a:pt x="1380210" y="963180"/>
                  </a:lnTo>
                  <a:lnTo>
                    <a:pt x="1339697" y="982179"/>
                  </a:lnTo>
                  <a:lnTo>
                    <a:pt x="1313853" y="1014412"/>
                  </a:lnTo>
                  <a:lnTo>
                    <a:pt x="1304772" y="1060323"/>
                  </a:lnTo>
                  <a:lnTo>
                    <a:pt x="1309370" y="1099934"/>
                  </a:lnTo>
                  <a:lnTo>
                    <a:pt x="1323721" y="1129906"/>
                  </a:lnTo>
                  <a:lnTo>
                    <a:pt x="1348676" y="1152169"/>
                  </a:lnTo>
                  <a:lnTo>
                    <a:pt x="1385100" y="1168590"/>
                  </a:lnTo>
                  <a:lnTo>
                    <a:pt x="1446568" y="1190244"/>
                  </a:lnTo>
                  <a:lnTo>
                    <a:pt x="1464500" y="1198867"/>
                  </a:lnTo>
                  <a:lnTo>
                    <a:pt x="1477391" y="1211021"/>
                  </a:lnTo>
                  <a:lnTo>
                    <a:pt x="1485163" y="1226591"/>
                  </a:lnTo>
                  <a:lnTo>
                    <a:pt x="1487779" y="1245425"/>
                  </a:lnTo>
                  <a:lnTo>
                    <a:pt x="1484071" y="1268488"/>
                  </a:lnTo>
                  <a:lnTo>
                    <a:pt x="1472755" y="1285849"/>
                  </a:lnTo>
                  <a:lnTo>
                    <a:pt x="1453591" y="1296797"/>
                  </a:lnTo>
                  <a:lnTo>
                    <a:pt x="1426311" y="1300607"/>
                  </a:lnTo>
                  <a:lnTo>
                    <a:pt x="1398574" y="1296314"/>
                  </a:lnTo>
                  <a:lnTo>
                    <a:pt x="1380464" y="1283576"/>
                  </a:lnTo>
                  <a:lnTo>
                    <a:pt x="1370609" y="1262595"/>
                  </a:lnTo>
                  <a:lnTo>
                    <a:pt x="1367637" y="1233551"/>
                  </a:lnTo>
                  <a:lnTo>
                    <a:pt x="1367637" y="1221676"/>
                  </a:lnTo>
                  <a:lnTo>
                    <a:pt x="1300581" y="1221676"/>
                  </a:lnTo>
                  <a:lnTo>
                    <a:pt x="1300581" y="1235646"/>
                  </a:lnTo>
                  <a:lnTo>
                    <a:pt x="1306537" y="1284516"/>
                  </a:lnTo>
                  <a:lnTo>
                    <a:pt x="1326769" y="1321206"/>
                  </a:lnTo>
                  <a:lnTo>
                    <a:pt x="1364818" y="1344282"/>
                  </a:lnTo>
                  <a:lnTo>
                    <a:pt x="1424216" y="1352296"/>
                  </a:lnTo>
                  <a:lnTo>
                    <a:pt x="1477098" y="1345692"/>
                  </a:lnTo>
                  <a:lnTo>
                    <a:pt x="1519910" y="1325143"/>
                  </a:lnTo>
                  <a:lnTo>
                    <a:pt x="1539659" y="1300607"/>
                  </a:lnTo>
                  <a:lnTo>
                    <a:pt x="1548574" y="1289532"/>
                  </a:lnTo>
                  <a:lnTo>
                    <a:pt x="1559026" y="1237742"/>
                  </a:lnTo>
                  <a:close/>
                </a:path>
                <a:path w="5725795" h="1352550">
                  <a:moveTo>
                    <a:pt x="1784654" y="311531"/>
                  </a:moveTo>
                  <a:lnTo>
                    <a:pt x="1780032" y="239280"/>
                  </a:lnTo>
                  <a:lnTo>
                    <a:pt x="1767319" y="187350"/>
                  </a:lnTo>
                  <a:lnTo>
                    <a:pt x="1762620" y="178816"/>
                  </a:lnTo>
                  <a:lnTo>
                    <a:pt x="1759153" y="172529"/>
                  </a:lnTo>
                  <a:lnTo>
                    <a:pt x="1748155" y="152539"/>
                  </a:lnTo>
                  <a:lnTo>
                    <a:pt x="1724215" y="131622"/>
                  </a:lnTo>
                  <a:lnTo>
                    <a:pt x="1705025" y="124396"/>
                  </a:lnTo>
                  <a:lnTo>
                    <a:pt x="1705025" y="315023"/>
                  </a:lnTo>
                  <a:lnTo>
                    <a:pt x="1702549" y="372694"/>
                  </a:lnTo>
                  <a:lnTo>
                    <a:pt x="1693151" y="416483"/>
                  </a:lnTo>
                  <a:lnTo>
                    <a:pt x="1673783" y="444284"/>
                  </a:lnTo>
                  <a:lnTo>
                    <a:pt x="1641462" y="454025"/>
                  </a:lnTo>
                  <a:lnTo>
                    <a:pt x="1609712" y="444576"/>
                  </a:lnTo>
                  <a:lnTo>
                    <a:pt x="1590294" y="417703"/>
                  </a:lnTo>
                  <a:lnTo>
                    <a:pt x="1580553" y="375640"/>
                  </a:lnTo>
                  <a:lnTo>
                    <a:pt x="1577898" y="320611"/>
                  </a:lnTo>
                  <a:lnTo>
                    <a:pt x="1580337" y="260438"/>
                  </a:lnTo>
                  <a:lnTo>
                    <a:pt x="1590116" y="215925"/>
                  </a:lnTo>
                  <a:lnTo>
                    <a:pt x="1610893" y="188302"/>
                  </a:lnTo>
                  <a:lnTo>
                    <a:pt x="1646351" y="178816"/>
                  </a:lnTo>
                  <a:lnTo>
                    <a:pt x="1673491" y="185851"/>
                  </a:lnTo>
                  <a:lnTo>
                    <a:pt x="1691665" y="208940"/>
                  </a:lnTo>
                  <a:lnTo>
                    <a:pt x="1701838" y="251015"/>
                  </a:lnTo>
                  <a:lnTo>
                    <a:pt x="1705025" y="315023"/>
                  </a:lnTo>
                  <a:lnTo>
                    <a:pt x="1705025" y="124396"/>
                  </a:lnTo>
                  <a:lnTo>
                    <a:pt x="1697177" y="121424"/>
                  </a:lnTo>
                  <a:lnTo>
                    <a:pt x="1668703" y="118745"/>
                  </a:lnTo>
                  <a:lnTo>
                    <a:pt x="1639963" y="122428"/>
                  </a:lnTo>
                  <a:lnTo>
                    <a:pt x="1615871" y="133057"/>
                  </a:lnTo>
                  <a:lnTo>
                    <a:pt x="1596898" y="149974"/>
                  </a:lnTo>
                  <a:lnTo>
                    <a:pt x="1583486" y="172529"/>
                  </a:lnTo>
                  <a:lnTo>
                    <a:pt x="1582089" y="172529"/>
                  </a:lnTo>
                  <a:lnTo>
                    <a:pt x="1582089" y="5588"/>
                  </a:lnTo>
                  <a:lnTo>
                    <a:pt x="1506651" y="5588"/>
                  </a:lnTo>
                  <a:lnTo>
                    <a:pt x="1506651" y="504317"/>
                  </a:lnTo>
                  <a:lnTo>
                    <a:pt x="1577898" y="504317"/>
                  </a:lnTo>
                  <a:lnTo>
                    <a:pt x="1577898" y="458216"/>
                  </a:lnTo>
                  <a:lnTo>
                    <a:pt x="1579295" y="458216"/>
                  </a:lnTo>
                  <a:lnTo>
                    <a:pt x="1588528" y="477266"/>
                  </a:lnTo>
                  <a:lnTo>
                    <a:pt x="1603997" y="495325"/>
                  </a:lnTo>
                  <a:lnTo>
                    <a:pt x="1627720" y="508800"/>
                  </a:lnTo>
                  <a:lnTo>
                    <a:pt x="1661718" y="514096"/>
                  </a:lnTo>
                  <a:lnTo>
                    <a:pt x="1701139" y="508063"/>
                  </a:lnTo>
                  <a:lnTo>
                    <a:pt x="1732394" y="490296"/>
                  </a:lnTo>
                  <a:lnTo>
                    <a:pt x="1755927" y="461276"/>
                  </a:lnTo>
                  <a:lnTo>
                    <a:pt x="1757172" y="458216"/>
                  </a:lnTo>
                  <a:lnTo>
                    <a:pt x="1758886" y="454025"/>
                  </a:lnTo>
                  <a:lnTo>
                    <a:pt x="1772183" y="421474"/>
                  </a:lnTo>
                  <a:lnTo>
                    <a:pt x="1781606" y="371398"/>
                  </a:lnTo>
                  <a:lnTo>
                    <a:pt x="1784654" y="311531"/>
                  </a:lnTo>
                  <a:close/>
                </a:path>
                <a:path w="5725795" h="1352550">
                  <a:moveTo>
                    <a:pt x="1869160" y="1091755"/>
                  </a:moveTo>
                  <a:lnTo>
                    <a:pt x="1866442" y="1059827"/>
                  </a:lnTo>
                  <a:lnTo>
                    <a:pt x="1855863" y="1023785"/>
                  </a:lnTo>
                  <a:lnTo>
                    <a:pt x="1848624" y="1012825"/>
                  </a:lnTo>
                  <a:lnTo>
                    <a:pt x="1833702" y="990219"/>
                  </a:lnTo>
                  <a:lnTo>
                    <a:pt x="1796288" y="965733"/>
                  </a:lnTo>
                  <a:lnTo>
                    <a:pt x="1739938" y="956945"/>
                  </a:lnTo>
                  <a:lnTo>
                    <a:pt x="1691754" y="963434"/>
                  </a:lnTo>
                  <a:lnTo>
                    <a:pt x="1655292" y="982116"/>
                  </a:lnTo>
                  <a:lnTo>
                    <a:pt x="1629219" y="1011770"/>
                  </a:lnTo>
                  <a:lnTo>
                    <a:pt x="1612239" y="1051217"/>
                  </a:lnTo>
                  <a:lnTo>
                    <a:pt x="1603019" y="1099235"/>
                  </a:lnTo>
                  <a:lnTo>
                    <a:pt x="1600238" y="1154620"/>
                  </a:lnTo>
                  <a:lnTo>
                    <a:pt x="1603019" y="1210005"/>
                  </a:lnTo>
                  <a:lnTo>
                    <a:pt x="1612239" y="1258023"/>
                  </a:lnTo>
                  <a:lnTo>
                    <a:pt x="1629219" y="1297457"/>
                  </a:lnTo>
                  <a:lnTo>
                    <a:pt x="1655292" y="1327124"/>
                  </a:lnTo>
                  <a:lnTo>
                    <a:pt x="1691754" y="1345806"/>
                  </a:lnTo>
                  <a:lnTo>
                    <a:pt x="1739938" y="1352296"/>
                  </a:lnTo>
                  <a:lnTo>
                    <a:pt x="1788706" y="1345692"/>
                  </a:lnTo>
                  <a:lnTo>
                    <a:pt x="1823999" y="1326616"/>
                  </a:lnTo>
                  <a:lnTo>
                    <a:pt x="1847570" y="1296416"/>
                  </a:lnTo>
                  <a:lnTo>
                    <a:pt x="1847761" y="1296174"/>
                  </a:lnTo>
                  <a:lnTo>
                    <a:pt x="1861934" y="1255471"/>
                  </a:lnTo>
                  <a:lnTo>
                    <a:pt x="1868462" y="1205611"/>
                  </a:lnTo>
                  <a:lnTo>
                    <a:pt x="1797215" y="1205611"/>
                  </a:lnTo>
                  <a:lnTo>
                    <a:pt x="1794154" y="1243761"/>
                  </a:lnTo>
                  <a:lnTo>
                    <a:pt x="1784286" y="1272489"/>
                  </a:lnTo>
                  <a:lnTo>
                    <a:pt x="1766570" y="1290472"/>
                  </a:lnTo>
                  <a:lnTo>
                    <a:pt x="1739938" y="1296416"/>
                  </a:lnTo>
                  <a:lnTo>
                    <a:pt x="1707210" y="1285951"/>
                  </a:lnTo>
                  <a:lnTo>
                    <a:pt x="1687639" y="1256690"/>
                  </a:lnTo>
                  <a:lnTo>
                    <a:pt x="1678152" y="1211846"/>
                  </a:lnTo>
                  <a:lnTo>
                    <a:pt x="1675676" y="1154620"/>
                  </a:lnTo>
                  <a:lnTo>
                    <a:pt x="1678152" y="1097394"/>
                  </a:lnTo>
                  <a:lnTo>
                    <a:pt x="1687639" y="1052550"/>
                  </a:lnTo>
                  <a:lnTo>
                    <a:pt x="1707210" y="1023289"/>
                  </a:lnTo>
                  <a:lnTo>
                    <a:pt x="1739938" y="1012825"/>
                  </a:lnTo>
                  <a:lnTo>
                    <a:pt x="1767205" y="1019365"/>
                  </a:lnTo>
                  <a:lnTo>
                    <a:pt x="1783588" y="1038402"/>
                  </a:lnTo>
                  <a:lnTo>
                    <a:pt x="1791601" y="1064387"/>
                  </a:lnTo>
                  <a:lnTo>
                    <a:pt x="1793722" y="1091755"/>
                  </a:lnTo>
                  <a:lnTo>
                    <a:pt x="1869160" y="1091755"/>
                  </a:lnTo>
                  <a:close/>
                </a:path>
                <a:path w="5725795" h="1352550">
                  <a:moveTo>
                    <a:pt x="2103856" y="286385"/>
                  </a:moveTo>
                  <a:lnTo>
                    <a:pt x="2103081" y="274510"/>
                  </a:lnTo>
                  <a:lnTo>
                    <a:pt x="2100110" y="228981"/>
                  </a:lnTo>
                  <a:lnTo>
                    <a:pt x="2087308" y="182410"/>
                  </a:lnTo>
                  <a:lnTo>
                    <a:pt x="2078939" y="170434"/>
                  </a:lnTo>
                  <a:lnTo>
                    <a:pt x="2063115" y="147777"/>
                  </a:lnTo>
                  <a:lnTo>
                    <a:pt x="2028418" y="128041"/>
                  </a:lnTo>
                  <a:lnTo>
                    <a:pt x="2028418" y="254254"/>
                  </a:lnTo>
                  <a:lnTo>
                    <a:pt x="2028418" y="274510"/>
                  </a:lnTo>
                  <a:lnTo>
                    <a:pt x="1907578" y="274510"/>
                  </a:lnTo>
                  <a:lnTo>
                    <a:pt x="1907578" y="266827"/>
                  </a:lnTo>
                  <a:lnTo>
                    <a:pt x="1910715" y="231140"/>
                  </a:lnTo>
                  <a:lnTo>
                    <a:pt x="1921192" y="200291"/>
                  </a:lnTo>
                  <a:lnTo>
                    <a:pt x="1940572" y="178612"/>
                  </a:lnTo>
                  <a:lnTo>
                    <a:pt x="1970443" y="170434"/>
                  </a:lnTo>
                  <a:lnTo>
                    <a:pt x="1997468" y="176847"/>
                  </a:lnTo>
                  <a:lnTo>
                    <a:pt x="2015401" y="194525"/>
                  </a:lnTo>
                  <a:lnTo>
                    <a:pt x="2025345" y="221119"/>
                  </a:lnTo>
                  <a:lnTo>
                    <a:pt x="2028418" y="254254"/>
                  </a:lnTo>
                  <a:lnTo>
                    <a:pt x="2028418" y="128041"/>
                  </a:lnTo>
                  <a:lnTo>
                    <a:pt x="2025167" y="126187"/>
                  </a:lnTo>
                  <a:lnTo>
                    <a:pt x="1971141" y="118745"/>
                  </a:lnTo>
                  <a:lnTo>
                    <a:pt x="1920087" y="126961"/>
                  </a:lnTo>
                  <a:lnTo>
                    <a:pt x="1882940" y="149555"/>
                  </a:lnTo>
                  <a:lnTo>
                    <a:pt x="1857629" y="183438"/>
                  </a:lnTo>
                  <a:lnTo>
                    <a:pt x="1842096" y="225539"/>
                  </a:lnTo>
                  <a:lnTo>
                    <a:pt x="1834286" y="272757"/>
                  </a:lnTo>
                  <a:lnTo>
                    <a:pt x="1832140" y="322008"/>
                  </a:lnTo>
                  <a:lnTo>
                    <a:pt x="1838058" y="396621"/>
                  </a:lnTo>
                  <a:lnTo>
                    <a:pt x="1854149" y="449110"/>
                  </a:lnTo>
                  <a:lnTo>
                    <a:pt x="1877885" y="483273"/>
                  </a:lnTo>
                  <a:lnTo>
                    <a:pt x="1938197" y="511949"/>
                  </a:lnTo>
                  <a:lnTo>
                    <a:pt x="1969744" y="514096"/>
                  </a:lnTo>
                  <a:lnTo>
                    <a:pt x="2014855" y="508114"/>
                  </a:lnTo>
                  <a:lnTo>
                    <a:pt x="2051507" y="490740"/>
                  </a:lnTo>
                  <a:lnTo>
                    <a:pt x="2078824" y="462800"/>
                  </a:lnTo>
                  <a:lnTo>
                    <a:pt x="2079002" y="462407"/>
                  </a:lnTo>
                  <a:lnTo>
                    <a:pt x="2095868" y="425132"/>
                  </a:lnTo>
                  <a:lnTo>
                    <a:pt x="2101761" y="378587"/>
                  </a:lnTo>
                  <a:lnTo>
                    <a:pt x="2030514" y="378587"/>
                  </a:lnTo>
                  <a:lnTo>
                    <a:pt x="2028685" y="401408"/>
                  </a:lnTo>
                  <a:lnTo>
                    <a:pt x="2020646" y="429145"/>
                  </a:lnTo>
                  <a:lnTo>
                    <a:pt x="2002510" y="452551"/>
                  </a:lnTo>
                  <a:lnTo>
                    <a:pt x="1970443" y="462407"/>
                  </a:lnTo>
                  <a:lnTo>
                    <a:pt x="1936750" y="451573"/>
                  </a:lnTo>
                  <a:lnTo>
                    <a:pt x="1917788" y="423989"/>
                  </a:lnTo>
                  <a:lnTo>
                    <a:pt x="1909432" y="386969"/>
                  </a:lnTo>
                  <a:lnTo>
                    <a:pt x="1907578" y="347853"/>
                  </a:lnTo>
                  <a:lnTo>
                    <a:pt x="1907578" y="326199"/>
                  </a:lnTo>
                  <a:lnTo>
                    <a:pt x="2103856" y="326199"/>
                  </a:lnTo>
                  <a:lnTo>
                    <a:pt x="2103856" y="286385"/>
                  </a:lnTo>
                  <a:close/>
                </a:path>
                <a:path w="5725795" h="1352550">
                  <a:moveTo>
                    <a:pt x="2184171" y="1058926"/>
                  </a:moveTo>
                  <a:lnTo>
                    <a:pt x="2178443" y="1017016"/>
                  </a:lnTo>
                  <a:lnTo>
                    <a:pt x="2158847" y="979385"/>
                  </a:lnTo>
                  <a:lnTo>
                    <a:pt x="2090572" y="956945"/>
                  </a:lnTo>
                  <a:lnTo>
                    <a:pt x="2062708" y="960399"/>
                  </a:lnTo>
                  <a:lnTo>
                    <a:pt x="2037918" y="970483"/>
                  </a:lnTo>
                  <a:lnTo>
                    <a:pt x="2016404" y="986701"/>
                  </a:lnTo>
                  <a:lnTo>
                    <a:pt x="1998370" y="1008634"/>
                  </a:lnTo>
                  <a:lnTo>
                    <a:pt x="1996274" y="1007237"/>
                  </a:lnTo>
                  <a:lnTo>
                    <a:pt x="1996274" y="843788"/>
                  </a:lnTo>
                  <a:lnTo>
                    <a:pt x="1920836" y="843788"/>
                  </a:lnTo>
                  <a:lnTo>
                    <a:pt x="1920836" y="1342517"/>
                  </a:lnTo>
                  <a:lnTo>
                    <a:pt x="1996274" y="1342517"/>
                  </a:lnTo>
                  <a:lnTo>
                    <a:pt x="1996274" y="1090358"/>
                  </a:lnTo>
                  <a:lnTo>
                    <a:pt x="2001342" y="1057973"/>
                  </a:lnTo>
                  <a:lnTo>
                    <a:pt x="2014778" y="1035088"/>
                  </a:lnTo>
                  <a:lnTo>
                    <a:pt x="2033993" y="1021499"/>
                  </a:lnTo>
                  <a:lnTo>
                    <a:pt x="2056345" y="1017016"/>
                  </a:lnTo>
                  <a:lnTo>
                    <a:pt x="2080742" y="1020622"/>
                  </a:lnTo>
                  <a:lnTo>
                    <a:pt x="2096947" y="1032294"/>
                  </a:lnTo>
                  <a:lnTo>
                    <a:pt x="2105952" y="1053261"/>
                  </a:lnTo>
                  <a:lnTo>
                    <a:pt x="2108733" y="1084770"/>
                  </a:lnTo>
                  <a:lnTo>
                    <a:pt x="2108733" y="1342517"/>
                  </a:lnTo>
                  <a:lnTo>
                    <a:pt x="2184171" y="1342517"/>
                  </a:lnTo>
                  <a:lnTo>
                    <a:pt x="2184171" y="1058926"/>
                  </a:lnTo>
                  <a:close/>
                </a:path>
                <a:path w="5725795" h="1352550">
                  <a:moveTo>
                    <a:pt x="2429357" y="220726"/>
                  </a:moveTo>
                  <a:lnTo>
                    <a:pt x="2423617" y="178816"/>
                  </a:lnTo>
                  <a:lnTo>
                    <a:pt x="2422779" y="172669"/>
                  </a:lnTo>
                  <a:lnTo>
                    <a:pt x="2422702" y="172529"/>
                  </a:lnTo>
                  <a:lnTo>
                    <a:pt x="2404033" y="141185"/>
                  </a:lnTo>
                  <a:lnTo>
                    <a:pt x="2374544" y="123977"/>
                  </a:lnTo>
                  <a:lnTo>
                    <a:pt x="2335758" y="118745"/>
                  </a:lnTo>
                  <a:lnTo>
                    <a:pt x="2305659" y="122428"/>
                  </a:lnTo>
                  <a:lnTo>
                    <a:pt x="2278913" y="133057"/>
                  </a:lnTo>
                  <a:lnTo>
                    <a:pt x="2256485" y="149974"/>
                  </a:lnTo>
                  <a:lnTo>
                    <a:pt x="2239365" y="172529"/>
                  </a:lnTo>
                  <a:lnTo>
                    <a:pt x="2237270" y="172529"/>
                  </a:lnTo>
                  <a:lnTo>
                    <a:pt x="2237270" y="128524"/>
                  </a:lnTo>
                  <a:lnTo>
                    <a:pt x="2166023" y="128524"/>
                  </a:lnTo>
                  <a:lnTo>
                    <a:pt x="2166023" y="504317"/>
                  </a:lnTo>
                  <a:lnTo>
                    <a:pt x="2241461" y="504317"/>
                  </a:lnTo>
                  <a:lnTo>
                    <a:pt x="2241461" y="252158"/>
                  </a:lnTo>
                  <a:lnTo>
                    <a:pt x="2246515" y="219481"/>
                  </a:lnTo>
                  <a:lnTo>
                    <a:pt x="2259965" y="196621"/>
                  </a:lnTo>
                  <a:lnTo>
                    <a:pt x="2279180" y="183197"/>
                  </a:lnTo>
                  <a:lnTo>
                    <a:pt x="2301532" y="178816"/>
                  </a:lnTo>
                  <a:lnTo>
                    <a:pt x="2326208" y="182333"/>
                  </a:lnTo>
                  <a:lnTo>
                    <a:pt x="2342388" y="193827"/>
                  </a:lnTo>
                  <a:lnTo>
                    <a:pt x="2351227" y="214769"/>
                  </a:lnTo>
                  <a:lnTo>
                    <a:pt x="2353919" y="246570"/>
                  </a:lnTo>
                  <a:lnTo>
                    <a:pt x="2353919" y="504317"/>
                  </a:lnTo>
                  <a:lnTo>
                    <a:pt x="2429357" y="504317"/>
                  </a:lnTo>
                  <a:lnTo>
                    <a:pt x="2429357" y="220726"/>
                  </a:lnTo>
                  <a:close/>
                </a:path>
                <a:path w="5725795" h="1352550">
                  <a:moveTo>
                    <a:pt x="2518054" y="1124585"/>
                  </a:moveTo>
                  <a:lnTo>
                    <a:pt x="2517279" y="1112710"/>
                  </a:lnTo>
                  <a:lnTo>
                    <a:pt x="2514308" y="1067181"/>
                  </a:lnTo>
                  <a:lnTo>
                    <a:pt x="2501506" y="1020610"/>
                  </a:lnTo>
                  <a:lnTo>
                    <a:pt x="2493137" y="1008634"/>
                  </a:lnTo>
                  <a:lnTo>
                    <a:pt x="2477312" y="985977"/>
                  </a:lnTo>
                  <a:lnTo>
                    <a:pt x="2442616" y="966241"/>
                  </a:lnTo>
                  <a:lnTo>
                    <a:pt x="2442616" y="1092454"/>
                  </a:lnTo>
                  <a:lnTo>
                    <a:pt x="2442616" y="1112710"/>
                  </a:lnTo>
                  <a:lnTo>
                    <a:pt x="2321776" y="1112710"/>
                  </a:lnTo>
                  <a:lnTo>
                    <a:pt x="2321776" y="1105027"/>
                  </a:lnTo>
                  <a:lnTo>
                    <a:pt x="2324912" y="1069340"/>
                  </a:lnTo>
                  <a:lnTo>
                    <a:pt x="2335390" y="1038491"/>
                  </a:lnTo>
                  <a:lnTo>
                    <a:pt x="2354783" y="1016812"/>
                  </a:lnTo>
                  <a:lnTo>
                    <a:pt x="2384641" y="1008634"/>
                  </a:lnTo>
                  <a:lnTo>
                    <a:pt x="2411666" y="1015047"/>
                  </a:lnTo>
                  <a:lnTo>
                    <a:pt x="2429599" y="1032725"/>
                  </a:lnTo>
                  <a:lnTo>
                    <a:pt x="2439543" y="1059319"/>
                  </a:lnTo>
                  <a:lnTo>
                    <a:pt x="2442616" y="1092454"/>
                  </a:lnTo>
                  <a:lnTo>
                    <a:pt x="2442616" y="966241"/>
                  </a:lnTo>
                  <a:lnTo>
                    <a:pt x="2439378" y="964387"/>
                  </a:lnTo>
                  <a:lnTo>
                    <a:pt x="2385339" y="956945"/>
                  </a:lnTo>
                  <a:lnTo>
                    <a:pt x="2334298" y="965161"/>
                  </a:lnTo>
                  <a:lnTo>
                    <a:pt x="2297150" y="987755"/>
                  </a:lnTo>
                  <a:lnTo>
                    <a:pt x="2271826" y="1021638"/>
                  </a:lnTo>
                  <a:lnTo>
                    <a:pt x="2256294" y="1063739"/>
                  </a:lnTo>
                  <a:lnTo>
                    <a:pt x="2248484" y="1110957"/>
                  </a:lnTo>
                  <a:lnTo>
                    <a:pt x="2246338" y="1160208"/>
                  </a:lnTo>
                  <a:lnTo>
                    <a:pt x="2252256" y="1234821"/>
                  </a:lnTo>
                  <a:lnTo>
                    <a:pt x="2268347" y="1287310"/>
                  </a:lnTo>
                  <a:lnTo>
                    <a:pt x="2292083" y="1321473"/>
                  </a:lnTo>
                  <a:lnTo>
                    <a:pt x="2352408" y="1350149"/>
                  </a:lnTo>
                  <a:lnTo>
                    <a:pt x="2383942" y="1352296"/>
                  </a:lnTo>
                  <a:lnTo>
                    <a:pt x="2429052" y="1346314"/>
                  </a:lnTo>
                  <a:lnTo>
                    <a:pt x="2465717" y="1328940"/>
                  </a:lnTo>
                  <a:lnTo>
                    <a:pt x="2493022" y="1301000"/>
                  </a:lnTo>
                  <a:lnTo>
                    <a:pt x="2493200" y="1300607"/>
                  </a:lnTo>
                  <a:lnTo>
                    <a:pt x="2510066" y="1263332"/>
                  </a:lnTo>
                  <a:lnTo>
                    <a:pt x="2515959" y="1216787"/>
                  </a:lnTo>
                  <a:lnTo>
                    <a:pt x="2444712" y="1216787"/>
                  </a:lnTo>
                  <a:lnTo>
                    <a:pt x="2442883" y="1239608"/>
                  </a:lnTo>
                  <a:lnTo>
                    <a:pt x="2434844" y="1267345"/>
                  </a:lnTo>
                  <a:lnTo>
                    <a:pt x="2416721" y="1290751"/>
                  </a:lnTo>
                  <a:lnTo>
                    <a:pt x="2384641" y="1300607"/>
                  </a:lnTo>
                  <a:lnTo>
                    <a:pt x="2350947" y="1289773"/>
                  </a:lnTo>
                  <a:lnTo>
                    <a:pt x="2331986" y="1262189"/>
                  </a:lnTo>
                  <a:lnTo>
                    <a:pt x="2323642" y="1225169"/>
                  </a:lnTo>
                  <a:lnTo>
                    <a:pt x="2321776" y="1186053"/>
                  </a:lnTo>
                  <a:lnTo>
                    <a:pt x="2321776" y="1164399"/>
                  </a:lnTo>
                  <a:lnTo>
                    <a:pt x="2518054" y="1164399"/>
                  </a:lnTo>
                  <a:lnTo>
                    <a:pt x="2518054" y="1124585"/>
                  </a:lnTo>
                  <a:close/>
                </a:path>
                <a:path w="5725795" h="1352550">
                  <a:moveTo>
                    <a:pt x="2843555" y="1058926"/>
                  </a:moveTo>
                  <a:lnTo>
                    <a:pt x="2837827" y="1017016"/>
                  </a:lnTo>
                  <a:lnTo>
                    <a:pt x="2818231" y="979385"/>
                  </a:lnTo>
                  <a:lnTo>
                    <a:pt x="2749956" y="956945"/>
                  </a:lnTo>
                  <a:lnTo>
                    <a:pt x="2719870" y="960628"/>
                  </a:lnTo>
                  <a:lnTo>
                    <a:pt x="2693111" y="971257"/>
                  </a:lnTo>
                  <a:lnTo>
                    <a:pt x="2670683" y="988174"/>
                  </a:lnTo>
                  <a:lnTo>
                    <a:pt x="2653563" y="1010729"/>
                  </a:lnTo>
                  <a:lnTo>
                    <a:pt x="2651468" y="1010729"/>
                  </a:lnTo>
                  <a:lnTo>
                    <a:pt x="2651468" y="966724"/>
                  </a:lnTo>
                  <a:lnTo>
                    <a:pt x="2580221" y="966724"/>
                  </a:lnTo>
                  <a:lnTo>
                    <a:pt x="2580221" y="1342517"/>
                  </a:lnTo>
                  <a:lnTo>
                    <a:pt x="2655659" y="1342517"/>
                  </a:lnTo>
                  <a:lnTo>
                    <a:pt x="2655659" y="1090358"/>
                  </a:lnTo>
                  <a:lnTo>
                    <a:pt x="2660726" y="1057681"/>
                  </a:lnTo>
                  <a:lnTo>
                    <a:pt x="2674162" y="1034821"/>
                  </a:lnTo>
                  <a:lnTo>
                    <a:pt x="2693378" y="1021397"/>
                  </a:lnTo>
                  <a:lnTo>
                    <a:pt x="2715730" y="1017016"/>
                  </a:lnTo>
                  <a:lnTo>
                    <a:pt x="2740418" y="1020533"/>
                  </a:lnTo>
                  <a:lnTo>
                    <a:pt x="2756585" y="1032027"/>
                  </a:lnTo>
                  <a:lnTo>
                    <a:pt x="2765425" y="1052969"/>
                  </a:lnTo>
                  <a:lnTo>
                    <a:pt x="2768117" y="1084770"/>
                  </a:lnTo>
                  <a:lnTo>
                    <a:pt x="2768117" y="1342517"/>
                  </a:lnTo>
                  <a:lnTo>
                    <a:pt x="2843555" y="1342517"/>
                  </a:lnTo>
                  <a:lnTo>
                    <a:pt x="2843555" y="1058926"/>
                  </a:lnTo>
                  <a:close/>
                </a:path>
                <a:path w="5725795" h="1352550">
                  <a:moveTo>
                    <a:pt x="2932963" y="5588"/>
                  </a:moveTo>
                  <a:lnTo>
                    <a:pt x="2861716" y="5588"/>
                  </a:lnTo>
                  <a:lnTo>
                    <a:pt x="2861716" y="320611"/>
                  </a:lnTo>
                  <a:lnTo>
                    <a:pt x="2859049" y="375640"/>
                  </a:lnTo>
                  <a:lnTo>
                    <a:pt x="2849308" y="417703"/>
                  </a:lnTo>
                  <a:lnTo>
                    <a:pt x="2829890" y="444576"/>
                  </a:lnTo>
                  <a:lnTo>
                    <a:pt x="2798153" y="454025"/>
                  </a:lnTo>
                  <a:lnTo>
                    <a:pt x="2765818" y="444284"/>
                  </a:lnTo>
                  <a:lnTo>
                    <a:pt x="2746464" y="416483"/>
                  </a:lnTo>
                  <a:lnTo>
                    <a:pt x="2737053" y="372694"/>
                  </a:lnTo>
                  <a:lnTo>
                    <a:pt x="2734589" y="315023"/>
                  </a:lnTo>
                  <a:lnTo>
                    <a:pt x="2737764" y="251015"/>
                  </a:lnTo>
                  <a:lnTo>
                    <a:pt x="2747937" y="208940"/>
                  </a:lnTo>
                  <a:lnTo>
                    <a:pt x="2766110" y="185851"/>
                  </a:lnTo>
                  <a:lnTo>
                    <a:pt x="2793263" y="178816"/>
                  </a:lnTo>
                  <a:lnTo>
                    <a:pt x="2828709" y="188302"/>
                  </a:lnTo>
                  <a:lnTo>
                    <a:pt x="2849486" y="215925"/>
                  </a:lnTo>
                  <a:lnTo>
                    <a:pt x="2859265" y="260438"/>
                  </a:lnTo>
                  <a:lnTo>
                    <a:pt x="2861716" y="320611"/>
                  </a:lnTo>
                  <a:lnTo>
                    <a:pt x="2861716" y="5588"/>
                  </a:lnTo>
                  <a:lnTo>
                    <a:pt x="2857525" y="5588"/>
                  </a:lnTo>
                  <a:lnTo>
                    <a:pt x="2857525" y="172529"/>
                  </a:lnTo>
                  <a:lnTo>
                    <a:pt x="2856128" y="172529"/>
                  </a:lnTo>
                  <a:lnTo>
                    <a:pt x="2842704" y="149974"/>
                  </a:lnTo>
                  <a:lnTo>
                    <a:pt x="2823730" y="133057"/>
                  </a:lnTo>
                  <a:lnTo>
                    <a:pt x="2799638" y="122428"/>
                  </a:lnTo>
                  <a:lnTo>
                    <a:pt x="2770911" y="118745"/>
                  </a:lnTo>
                  <a:lnTo>
                    <a:pt x="2742425" y="121424"/>
                  </a:lnTo>
                  <a:lnTo>
                    <a:pt x="2691447" y="152539"/>
                  </a:lnTo>
                  <a:lnTo>
                    <a:pt x="2672283" y="187350"/>
                  </a:lnTo>
                  <a:lnTo>
                    <a:pt x="2659570" y="239280"/>
                  </a:lnTo>
                  <a:lnTo>
                    <a:pt x="2654960" y="311531"/>
                  </a:lnTo>
                  <a:lnTo>
                    <a:pt x="2657995" y="371157"/>
                  </a:lnTo>
                  <a:lnTo>
                    <a:pt x="2667419" y="421170"/>
                  </a:lnTo>
                  <a:lnTo>
                    <a:pt x="2683675" y="461010"/>
                  </a:lnTo>
                  <a:lnTo>
                    <a:pt x="2738463" y="508012"/>
                  </a:lnTo>
                  <a:lnTo>
                    <a:pt x="2777896" y="514096"/>
                  </a:lnTo>
                  <a:lnTo>
                    <a:pt x="2811881" y="508800"/>
                  </a:lnTo>
                  <a:lnTo>
                    <a:pt x="2835605" y="495325"/>
                  </a:lnTo>
                  <a:lnTo>
                    <a:pt x="2851073" y="477266"/>
                  </a:lnTo>
                  <a:lnTo>
                    <a:pt x="2860319" y="458216"/>
                  </a:lnTo>
                  <a:lnTo>
                    <a:pt x="2861716" y="458216"/>
                  </a:lnTo>
                  <a:lnTo>
                    <a:pt x="2861716" y="504317"/>
                  </a:lnTo>
                  <a:lnTo>
                    <a:pt x="2932963" y="504317"/>
                  </a:lnTo>
                  <a:lnTo>
                    <a:pt x="2932963" y="458216"/>
                  </a:lnTo>
                  <a:lnTo>
                    <a:pt x="2932963" y="454025"/>
                  </a:lnTo>
                  <a:lnTo>
                    <a:pt x="2932963" y="178816"/>
                  </a:lnTo>
                  <a:lnTo>
                    <a:pt x="2932963" y="172529"/>
                  </a:lnTo>
                  <a:lnTo>
                    <a:pt x="2932963" y="5588"/>
                  </a:lnTo>
                  <a:close/>
                </a:path>
                <a:path w="5725795" h="1352550">
                  <a:moveTo>
                    <a:pt x="3084525" y="128524"/>
                  </a:moveTo>
                  <a:lnTo>
                    <a:pt x="3009087" y="128524"/>
                  </a:lnTo>
                  <a:lnTo>
                    <a:pt x="3009087" y="504317"/>
                  </a:lnTo>
                  <a:lnTo>
                    <a:pt x="3084525" y="504317"/>
                  </a:lnTo>
                  <a:lnTo>
                    <a:pt x="3084525" y="128524"/>
                  </a:lnTo>
                  <a:close/>
                </a:path>
                <a:path w="5725795" h="1352550">
                  <a:moveTo>
                    <a:pt x="3084525" y="0"/>
                  </a:moveTo>
                  <a:lnTo>
                    <a:pt x="3009087" y="0"/>
                  </a:lnTo>
                  <a:lnTo>
                    <a:pt x="3009087" y="75438"/>
                  </a:lnTo>
                  <a:lnTo>
                    <a:pt x="3084525" y="75438"/>
                  </a:lnTo>
                  <a:lnTo>
                    <a:pt x="3084525" y="0"/>
                  </a:lnTo>
                  <a:close/>
                </a:path>
                <a:path w="5725795" h="1352550">
                  <a:moveTo>
                    <a:pt x="3162744" y="966724"/>
                  </a:moveTo>
                  <a:lnTo>
                    <a:pt x="3087306" y="966724"/>
                  </a:lnTo>
                  <a:lnTo>
                    <a:pt x="3087306" y="1342517"/>
                  </a:lnTo>
                  <a:lnTo>
                    <a:pt x="3162744" y="1342517"/>
                  </a:lnTo>
                  <a:lnTo>
                    <a:pt x="3162744" y="966724"/>
                  </a:lnTo>
                  <a:close/>
                </a:path>
                <a:path w="5725795" h="1352550">
                  <a:moveTo>
                    <a:pt x="3162744" y="838200"/>
                  </a:moveTo>
                  <a:lnTo>
                    <a:pt x="3087306" y="838200"/>
                  </a:lnTo>
                  <a:lnTo>
                    <a:pt x="3087306" y="913638"/>
                  </a:lnTo>
                  <a:lnTo>
                    <a:pt x="3162744" y="913638"/>
                  </a:lnTo>
                  <a:lnTo>
                    <a:pt x="3162744" y="838200"/>
                  </a:lnTo>
                  <a:close/>
                </a:path>
                <a:path w="5725795" h="1352550">
                  <a:moveTo>
                    <a:pt x="3421888" y="286385"/>
                  </a:moveTo>
                  <a:lnTo>
                    <a:pt x="3421113" y="274510"/>
                  </a:lnTo>
                  <a:lnTo>
                    <a:pt x="3418141" y="228981"/>
                  </a:lnTo>
                  <a:lnTo>
                    <a:pt x="3405340" y="182410"/>
                  </a:lnTo>
                  <a:lnTo>
                    <a:pt x="3396970" y="170434"/>
                  </a:lnTo>
                  <a:lnTo>
                    <a:pt x="3381146" y="147777"/>
                  </a:lnTo>
                  <a:lnTo>
                    <a:pt x="3346450" y="128041"/>
                  </a:lnTo>
                  <a:lnTo>
                    <a:pt x="3346450" y="254254"/>
                  </a:lnTo>
                  <a:lnTo>
                    <a:pt x="3346450" y="274510"/>
                  </a:lnTo>
                  <a:lnTo>
                    <a:pt x="3225609" y="274510"/>
                  </a:lnTo>
                  <a:lnTo>
                    <a:pt x="3225609" y="266827"/>
                  </a:lnTo>
                  <a:lnTo>
                    <a:pt x="3228746" y="231140"/>
                  </a:lnTo>
                  <a:lnTo>
                    <a:pt x="3239224" y="200291"/>
                  </a:lnTo>
                  <a:lnTo>
                    <a:pt x="3258604" y="178612"/>
                  </a:lnTo>
                  <a:lnTo>
                    <a:pt x="3288474" y="170434"/>
                  </a:lnTo>
                  <a:lnTo>
                    <a:pt x="3315500" y="176847"/>
                  </a:lnTo>
                  <a:lnTo>
                    <a:pt x="3333432" y="194525"/>
                  </a:lnTo>
                  <a:lnTo>
                    <a:pt x="3343376" y="221119"/>
                  </a:lnTo>
                  <a:lnTo>
                    <a:pt x="3346450" y="254254"/>
                  </a:lnTo>
                  <a:lnTo>
                    <a:pt x="3346450" y="128041"/>
                  </a:lnTo>
                  <a:lnTo>
                    <a:pt x="3343198" y="126187"/>
                  </a:lnTo>
                  <a:lnTo>
                    <a:pt x="3289173" y="118745"/>
                  </a:lnTo>
                  <a:lnTo>
                    <a:pt x="3238119" y="126961"/>
                  </a:lnTo>
                  <a:lnTo>
                    <a:pt x="3200971" y="149555"/>
                  </a:lnTo>
                  <a:lnTo>
                    <a:pt x="3175660" y="183438"/>
                  </a:lnTo>
                  <a:lnTo>
                    <a:pt x="3160128" y="225539"/>
                  </a:lnTo>
                  <a:lnTo>
                    <a:pt x="3152317" y="272757"/>
                  </a:lnTo>
                  <a:lnTo>
                    <a:pt x="3150171" y="322008"/>
                  </a:lnTo>
                  <a:lnTo>
                    <a:pt x="3156089" y="396621"/>
                  </a:lnTo>
                  <a:lnTo>
                    <a:pt x="3172180" y="449110"/>
                  </a:lnTo>
                  <a:lnTo>
                    <a:pt x="3195917" y="483273"/>
                  </a:lnTo>
                  <a:lnTo>
                    <a:pt x="3256229" y="511949"/>
                  </a:lnTo>
                  <a:lnTo>
                    <a:pt x="3287776" y="514096"/>
                  </a:lnTo>
                  <a:lnTo>
                    <a:pt x="3332886" y="508114"/>
                  </a:lnTo>
                  <a:lnTo>
                    <a:pt x="3369538" y="490740"/>
                  </a:lnTo>
                  <a:lnTo>
                    <a:pt x="3396856" y="462800"/>
                  </a:lnTo>
                  <a:lnTo>
                    <a:pt x="3397034" y="462407"/>
                  </a:lnTo>
                  <a:lnTo>
                    <a:pt x="3413899" y="425132"/>
                  </a:lnTo>
                  <a:lnTo>
                    <a:pt x="3419792" y="378587"/>
                  </a:lnTo>
                  <a:lnTo>
                    <a:pt x="3348545" y="378587"/>
                  </a:lnTo>
                  <a:lnTo>
                    <a:pt x="3346716" y="401408"/>
                  </a:lnTo>
                  <a:lnTo>
                    <a:pt x="3338677" y="429145"/>
                  </a:lnTo>
                  <a:lnTo>
                    <a:pt x="3320542" y="452551"/>
                  </a:lnTo>
                  <a:lnTo>
                    <a:pt x="3288474" y="462407"/>
                  </a:lnTo>
                  <a:lnTo>
                    <a:pt x="3254781" y="451573"/>
                  </a:lnTo>
                  <a:lnTo>
                    <a:pt x="3235820" y="423989"/>
                  </a:lnTo>
                  <a:lnTo>
                    <a:pt x="3227463" y="386969"/>
                  </a:lnTo>
                  <a:lnTo>
                    <a:pt x="3225609" y="347853"/>
                  </a:lnTo>
                  <a:lnTo>
                    <a:pt x="3225609" y="326199"/>
                  </a:lnTo>
                  <a:lnTo>
                    <a:pt x="3421888" y="326199"/>
                  </a:lnTo>
                  <a:lnTo>
                    <a:pt x="3421888" y="286385"/>
                  </a:lnTo>
                  <a:close/>
                </a:path>
                <a:path w="5725795" h="1352550">
                  <a:moveTo>
                    <a:pt x="3502215" y="1058926"/>
                  </a:moveTo>
                  <a:lnTo>
                    <a:pt x="3496487" y="1017016"/>
                  </a:lnTo>
                  <a:lnTo>
                    <a:pt x="3476891" y="979385"/>
                  </a:lnTo>
                  <a:lnTo>
                    <a:pt x="3408616" y="956945"/>
                  </a:lnTo>
                  <a:lnTo>
                    <a:pt x="3378517" y="960628"/>
                  </a:lnTo>
                  <a:lnTo>
                    <a:pt x="3351771" y="971257"/>
                  </a:lnTo>
                  <a:lnTo>
                    <a:pt x="3329343" y="988174"/>
                  </a:lnTo>
                  <a:lnTo>
                    <a:pt x="3312223" y="1010729"/>
                  </a:lnTo>
                  <a:lnTo>
                    <a:pt x="3310128" y="1010729"/>
                  </a:lnTo>
                  <a:lnTo>
                    <a:pt x="3310128" y="966724"/>
                  </a:lnTo>
                  <a:lnTo>
                    <a:pt x="3238868" y="966724"/>
                  </a:lnTo>
                  <a:lnTo>
                    <a:pt x="3238868" y="1342517"/>
                  </a:lnTo>
                  <a:lnTo>
                    <a:pt x="3314306" y="1342517"/>
                  </a:lnTo>
                  <a:lnTo>
                    <a:pt x="3314306" y="1090358"/>
                  </a:lnTo>
                  <a:lnTo>
                    <a:pt x="3319373" y="1057681"/>
                  </a:lnTo>
                  <a:lnTo>
                    <a:pt x="3332810" y="1034821"/>
                  </a:lnTo>
                  <a:lnTo>
                    <a:pt x="3352025" y="1021397"/>
                  </a:lnTo>
                  <a:lnTo>
                    <a:pt x="3374390" y="1017016"/>
                  </a:lnTo>
                  <a:lnTo>
                    <a:pt x="3399078" y="1020533"/>
                  </a:lnTo>
                  <a:lnTo>
                    <a:pt x="3415246" y="1032027"/>
                  </a:lnTo>
                  <a:lnTo>
                    <a:pt x="3424085" y="1052969"/>
                  </a:lnTo>
                  <a:lnTo>
                    <a:pt x="3426777" y="1084770"/>
                  </a:lnTo>
                  <a:lnTo>
                    <a:pt x="3426777" y="1342517"/>
                  </a:lnTo>
                  <a:lnTo>
                    <a:pt x="3502215" y="1342517"/>
                  </a:lnTo>
                  <a:lnTo>
                    <a:pt x="3502215" y="1058926"/>
                  </a:lnTo>
                  <a:close/>
                </a:path>
                <a:path w="5725795" h="1352550">
                  <a:moveTo>
                    <a:pt x="4049128" y="1342517"/>
                  </a:moveTo>
                  <a:lnTo>
                    <a:pt x="4016933" y="1220279"/>
                  </a:lnTo>
                  <a:lnTo>
                    <a:pt x="4000208" y="1156716"/>
                  </a:lnTo>
                  <a:lnTo>
                    <a:pt x="3935463" y="910844"/>
                  </a:lnTo>
                  <a:lnTo>
                    <a:pt x="3922001" y="859713"/>
                  </a:lnTo>
                  <a:lnTo>
                    <a:pt x="3922001" y="1156716"/>
                  </a:lnTo>
                  <a:lnTo>
                    <a:pt x="3803954" y="1156716"/>
                  </a:lnTo>
                  <a:lnTo>
                    <a:pt x="3863327" y="910844"/>
                  </a:lnTo>
                  <a:lnTo>
                    <a:pt x="3864724" y="910844"/>
                  </a:lnTo>
                  <a:lnTo>
                    <a:pt x="3922001" y="1156716"/>
                  </a:lnTo>
                  <a:lnTo>
                    <a:pt x="3922001" y="859713"/>
                  </a:lnTo>
                  <a:lnTo>
                    <a:pt x="3917810" y="843788"/>
                  </a:lnTo>
                  <a:lnTo>
                    <a:pt x="3815829" y="843788"/>
                  </a:lnTo>
                  <a:lnTo>
                    <a:pt x="3674033" y="1342517"/>
                  </a:lnTo>
                  <a:lnTo>
                    <a:pt x="3757155" y="1342517"/>
                  </a:lnTo>
                  <a:lnTo>
                    <a:pt x="3789286" y="1220279"/>
                  </a:lnTo>
                  <a:lnTo>
                    <a:pt x="3935272" y="1220279"/>
                  </a:lnTo>
                  <a:lnTo>
                    <a:pt x="3966006" y="1342517"/>
                  </a:lnTo>
                  <a:lnTo>
                    <a:pt x="4049128" y="1342517"/>
                  </a:lnTo>
                  <a:close/>
                </a:path>
                <a:path w="5725795" h="1352550">
                  <a:moveTo>
                    <a:pt x="4092448" y="218630"/>
                  </a:moveTo>
                  <a:lnTo>
                    <a:pt x="4086555" y="178816"/>
                  </a:lnTo>
                  <a:lnTo>
                    <a:pt x="4086148" y="176022"/>
                  </a:lnTo>
                  <a:lnTo>
                    <a:pt x="4085615" y="172377"/>
                  </a:lnTo>
                  <a:lnTo>
                    <a:pt x="4066590" y="141439"/>
                  </a:lnTo>
                  <a:lnTo>
                    <a:pt x="4037622" y="124129"/>
                  </a:lnTo>
                  <a:lnTo>
                    <a:pt x="4000931" y="118745"/>
                  </a:lnTo>
                  <a:lnTo>
                    <a:pt x="3969982" y="122580"/>
                  </a:lnTo>
                  <a:lnTo>
                    <a:pt x="3944531" y="133756"/>
                  </a:lnTo>
                  <a:lnTo>
                    <a:pt x="3923538" y="151752"/>
                  </a:lnTo>
                  <a:lnTo>
                    <a:pt x="3905948" y="176022"/>
                  </a:lnTo>
                  <a:lnTo>
                    <a:pt x="3904246" y="172529"/>
                  </a:lnTo>
                  <a:lnTo>
                    <a:pt x="3895140" y="153809"/>
                  </a:lnTo>
                  <a:lnTo>
                    <a:pt x="3878262" y="135597"/>
                  </a:lnTo>
                  <a:lnTo>
                    <a:pt x="3853383" y="123278"/>
                  </a:lnTo>
                  <a:lnTo>
                    <a:pt x="3818636" y="118745"/>
                  </a:lnTo>
                  <a:lnTo>
                    <a:pt x="3792169" y="122428"/>
                  </a:lnTo>
                  <a:lnTo>
                    <a:pt x="3767290" y="133057"/>
                  </a:lnTo>
                  <a:lnTo>
                    <a:pt x="3745547" y="149974"/>
                  </a:lnTo>
                  <a:lnTo>
                    <a:pt x="3728529" y="172529"/>
                  </a:lnTo>
                  <a:lnTo>
                    <a:pt x="3726421" y="172529"/>
                  </a:lnTo>
                  <a:lnTo>
                    <a:pt x="3726421" y="128524"/>
                  </a:lnTo>
                  <a:lnTo>
                    <a:pt x="3655187" y="128524"/>
                  </a:lnTo>
                  <a:lnTo>
                    <a:pt x="3655187" y="504317"/>
                  </a:lnTo>
                  <a:lnTo>
                    <a:pt x="3730625" y="504317"/>
                  </a:lnTo>
                  <a:lnTo>
                    <a:pt x="3730625" y="252158"/>
                  </a:lnTo>
                  <a:lnTo>
                    <a:pt x="3735578" y="220065"/>
                  </a:lnTo>
                  <a:lnTo>
                    <a:pt x="3748786" y="197154"/>
                  </a:lnTo>
                  <a:lnTo>
                    <a:pt x="3767747" y="183400"/>
                  </a:lnTo>
                  <a:lnTo>
                    <a:pt x="3789997" y="178816"/>
                  </a:lnTo>
                  <a:lnTo>
                    <a:pt x="3810457" y="182422"/>
                  </a:lnTo>
                  <a:lnTo>
                    <a:pt x="3824833" y="194094"/>
                  </a:lnTo>
                  <a:lnTo>
                    <a:pt x="3833304" y="215061"/>
                  </a:lnTo>
                  <a:lnTo>
                    <a:pt x="3836098" y="246570"/>
                  </a:lnTo>
                  <a:lnTo>
                    <a:pt x="3836098" y="504317"/>
                  </a:lnTo>
                  <a:lnTo>
                    <a:pt x="3911536" y="504317"/>
                  </a:lnTo>
                  <a:lnTo>
                    <a:pt x="3911536" y="252158"/>
                  </a:lnTo>
                  <a:lnTo>
                    <a:pt x="3916591" y="219773"/>
                  </a:lnTo>
                  <a:lnTo>
                    <a:pt x="3930040" y="196888"/>
                  </a:lnTo>
                  <a:lnTo>
                    <a:pt x="3949242" y="183299"/>
                  </a:lnTo>
                  <a:lnTo>
                    <a:pt x="3971594" y="178816"/>
                  </a:lnTo>
                  <a:lnTo>
                    <a:pt x="3991660" y="182422"/>
                  </a:lnTo>
                  <a:lnTo>
                    <a:pt x="4005821" y="194094"/>
                  </a:lnTo>
                  <a:lnTo>
                    <a:pt x="4014228" y="215061"/>
                  </a:lnTo>
                  <a:lnTo>
                    <a:pt x="4017010" y="246570"/>
                  </a:lnTo>
                  <a:lnTo>
                    <a:pt x="4017010" y="504317"/>
                  </a:lnTo>
                  <a:lnTo>
                    <a:pt x="4092448" y="504317"/>
                  </a:lnTo>
                  <a:lnTo>
                    <a:pt x="4092448" y="218630"/>
                  </a:lnTo>
                  <a:close/>
                </a:path>
                <a:path w="5725795" h="1352550">
                  <a:moveTo>
                    <a:pt x="4261472" y="959739"/>
                  </a:moveTo>
                  <a:lnTo>
                    <a:pt x="4257281" y="957643"/>
                  </a:lnTo>
                  <a:lnTo>
                    <a:pt x="4250995" y="956945"/>
                  </a:lnTo>
                  <a:lnTo>
                    <a:pt x="4243311" y="956945"/>
                  </a:lnTo>
                  <a:lnTo>
                    <a:pt x="4214050" y="961745"/>
                  </a:lnTo>
                  <a:lnTo>
                    <a:pt x="4189958" y="975448"/>
                  </a:lnTo>
                  <a:lnTo>
                    <a:pt x="4170718" y="997026"/>
                  </a:lnTo>
                  <a:lnTo>
                    <a:pt x="4155998" y="1025398"/>
                  </a:lnTo>
                  <a:lnTo>
                    <a:pt x="4154601" y="1025398"/>
                  </a:lnTo>
                  <a:lnTo>
                    <a:pt x="4154601" y="966724"/>
                  </a:lnTo>
                  <a:lnTo>
                    <a:pt x="4079163" y="966724"/>
                  </a:lnTo>
                  <a:lnTo>
                    <a:pt x="4079163" y="1342517"/>
                  </a:lnTo>
                  <a:lnTo>
                    <a:pt x="4154601" y="1342517"/>
                  </a:lnTo>
                  <a:lnTo>
                    <a:pt x="4154601" y="1117600"/>
                  </a:lnTo>
                  <a:lnTo>
                    <a:pt x="4161574" y="1074813"/>
                  </a:lnTo>
                  <a:lnTo>
                    <a:pt x="4179481" y="1048791"/>
                  </a:lnTo>
                  <a:lnTo>
                    <a:pt x="4203814" y="1035875"/>
                  </a:lnTo>
                  <a:lnTo>
                    <a:pt x="4230040" y="1032383"/>
                  </a:lnTo>
                  <a:lnTo>
                    <a:pt x="4239768" y="1032738"/>
                  </a:lnTo>
                  <a:lnTo>
                    <a:pt x="4248632" y="1033691"/>
                  </a:lnTo>
                  <a:lnTo>
                    <a:pt x="4256062" y="1035037"/>
                  </a:lnTo>
                  <a:lnTo>
                    <a:pt x="4261472" y="1036574"/>
                  </a:lnTo>
                  <a:lnTo>
                    <a:pt x="4261472" y="1032383"/>
                  </a:lnTo>
                  <a:lnTo>
                    <a:pt x="4261472" y="1025398"/>
                  </a:lnTo>
                  <a:lnTo>
                    <a:pt x="4261472" y="959739"/>
                  </a:lnTo>
                  <a:close/>
                </a:path>
                <a:path w="5725795" h="1352550">
                  <a:moveTo>
                    <a:pt x="4429811" y="286385"/>
                  </a:moveTo>
                  <a:lnTo>
                    <a:pt x="4429036" y="274510"/>
                  </a:lnTo>
                  <a:lnTo>
                    <a:pt x="4426064" y="228981"/>
                  </a:lnTo>
                  <a:lnTo>
                    <a:pt x="4413262" y="182410"/>
                  </a:lnTo>
                  <a:lnTo>
                    <a:pt x="4404893" y="170434"/>
                  </a:lnTo>
                  <a:lnTo>
                    <a:pt x="4389069" y="147777"/>
                  </a:lnTo>
                  <a:lnTo>
                    <a:pt x="4354373" y="128041"/>
                  </a:lnTo>
                  <a:lnTo>
                    <a:pt x="4354373" y="254254"/>
                  </a:lnTo>
                  <a:lnTo>
                    <a:pt x="4354373" y="274510"/>
                  </a:lnTo>
                  <a:lnTo>
                    <a:pt x="4233532" y="274510"/>
                  </a:lnTo>
                  <a:lnTo>
                    <a:pt x="4233532" y="266827"/>
                  </a:lnTo>
                  <a:lnTo>
                    <a:pt x="4236669" y="231140"/>
                  </a:lnTo>
                  <a:lnTo>
                    <a:pt x="4247146" y="200291"/>
                  </a:lnTo>
                  <a:lnTo>
                    <a:pt x="4266527" y="178612"/>
                  </a:lnTo>
                  <a:lnTo>
                    <a:pt x="4296397" y="170434"/>
                  </a:lnTo>
                  <a:lnTo>
                    <a:pt x="4323423" y="176847"/>
                  </a:lnTo>
                  <a:lnTo>
                    <a:pt x="4341355" y="194525"/>
                  </a:lnTo>
                  <a:lnTo>
                    <a:pt x="4351299" y="221119"/>
                  </a:lnTo>
                  <a:lnTo>
                    <a:pt x="4354373" y="254254"/>
                  </a:lnTo>
                  <a:lnTo>
                    <a:pt x="4354373" y="128041"/>
                  </a:lnTo>
                  <a:lnTo>
                    <a:pt x="4351121" y="126187"/>
                  </a:lnTo>
                  <a:lnTo>
                    <a:pt x="4297096" y="118745"/>
                  </a:lnTo>
                  <a:lnTo>
                    <a:pt x="4246042" y="126961"/>
                  </a:lnTo>
                  <a:lnTo>
                    <a:pt x="4208894" y="149555"/>
                  </a:lnTo>
                  <a:lnTo>
                    <a:pt x="4183583" y="183438"/>
                  </a:lnTo>
                  <a:lnTo>
                    <a:pt x="4168051" y="225539"/>
                  </a:lnTo>
                  <a:lnTo>
                    <a:pt x="4160240" y="272757"/>
                  </a:lnTo>
                  <a:lnTo>
                    <a:pt x="4158094" y="322008"/>
                  </a:lnTo>
                  <a:lnTo>
                    <a:pt x="4164012" y="396621"/>
                  </a:lnTo>
                  <a:lnTo>
                    <a:pt x="4180103" y="449110"/>
                  </a:lnTo>
                  <a:lnTo>
                    <a:pt x="4203839" y="483273"/>
                  </a:lnTo>
                  <a:lnTo>
                    <a:pt x="4264152" y="511949"/>
                  </a:lnTo>
                  <a:lnTo>
                    <a:pt x="4295699" y="514096"/>
                  </a:lnTo>
                  <a:lnTo>
                    <a:pt x="4340809" y="508114"/>
                  </a:lnTo>
                  <a:lnTo>
                    <a:pt x="4377461" y="490740"/>
                  </a:lnTo>
                  <a:lnTo>
                    <a:pt x="4404779" y="462800"/>
                  </a:lnTo>
                  <a:lnTo>
                    <a:pt x="4404957" y="462407"/>
                  </a:lnTo>
                  <a:lnTo>
                    <a:pt x="4421822" y="425132"/>
                  </a:lnTo>
                  <a:lnTo>
                    <a:pt x="4427715" y="378587"/>
                  </a:lnTo>
                  <a:lnTo>
                    <a:pt x="4356468" y="378587"/>
                  </a:lnTo>
                  <a:lnTo>
                    <a:pt x="4354639" y="401408"/>
                  </a:lnTo>
                  <a:lnTo>
                    <a:pt x="4346600" y="429145"/>
                  </a:lnTo>
                  <a:lnTo>
                    <a:pt x="4328465" y="452551"/>
                  </a:lnTo>
                  <a:lnTo>
                    <a:pt x="4296397" y="462407"/>
                  </a:lnTo>
                  <a:lnTo>
                    <a:pt x="4262704" y="451573"/>
                  </a:lnTo>
                  <a:lnTo>
                    <a:pt x="4243743" y="423989"/>
                  </a:lnTo>
                  <a:lnTo>
                    <a:pt x="4235386" y="386969"/>
                  </a:lnTo>
                  <a:lnTo>
                    <a:pt x="4233532" y="347853"/>
                  </a:lnTo>
                  <a:lnTo>
                    <a:pt x="4233532" y="326199"/>
                  </a:lnTo>
                  <a:lnTo>
                    <a:pt x="4429811" y="326199"/>
                  </a:lnTo>
                  <a:lnTo>
                    <a:pt x="4429811" y="286385"/>
                  </a:lnTo>
                  <a:close/>
                </a:path>
                <a:path w="5725795" h="1352550">
                  <a:moveTo>
                    <a:pt x="4570908" y="128524"/>
                  </a:moveTo>
                  <a:lnTo>
                    <a:pt x="4495470" y="128524"/>
                  </a:lnTo>
                  <a:lnTo>
                    <a:pt x="4495470" y="504317"/>
                  </a:lnTo>
                  <a:lnTo>
                    <a:pt x="4570908" y="504317"/>
                  </a:lnTo>
                  <a:lnTo>
                    <a:pt x="4570908" y="128524"/>
                  </a:lnTo>
                  <a:close/>
                </a:path>
                <a:path w="5725795" h="1352550">
                  <a:moveTo>
                    <a:pt x="4570908" y="0"/>
                  </a:moveTo>
                  <a:lnTo>
                    <a:pt x="4495470" y="0"/>
                  </a:lnTo>
                  <a:lnTo>
                    <a:pt x="4495470" y="75438"/>
                  </a:lnTo>
                  <a:lnTo>
                    <a:pt x="4570908" y="75438"/>
                  </a:lnTo>
                  <a:lnTo>
                    <a:pt x="4570908" y="0"/>
                  </a:lnTo>
                  <a:close/>
                </a:path>
                <a:path w="5725795" h="1352550">
                  <a:moveTo>
                    <a:pt x="4746917" y="1056830"/>
                  </a:moveTo>
                  <a:lnTo>
                    <a:pt x="4741037" y="1017016"/>
                  </a:lnTo>
                  <a:lnTo>
                    <a:pt x="4740618" y="1014222"/>
                  </a:lnTo>
                  <a:lnTo>
                    <a:pt x="4740084" y="1010577"/>
                  </a:lnTo>
                  <a:lnTo>
                    <a:pt x="4721072" y="979639"/>
                  </a:lnTo>
                  <a:lnTo>
                    <a:pt x="4692104" y="962329"/>
                  </a:lnTo>
                  <a:lnTo>
                    <a:pt x="4655413" y="956945"/>
                  </a:lnTo>
                  <a:lnTo>
                    <a:pt x="4624463" y="960780"/>
                  </a:lnTo>
                  <a:lnTo>
                    <a:pt x="4599013" y="971956"/>
                  </a:lnTo>
                  <a:lnTo>
                    <a:pt x="4578007" y="989952"/>
                  </a:lnTo>
                  <a:lnTo>
                    <a:pt x="4560417" y="1014222"/>
                  </a:lnTo>
                  <a:lnTo>
                    <a:pt x="4558716" y="1010729"/>
                  </a:lnTo>
                  <a:lnTo>
                    <a:pt x="4549622" y="992009"/>
                  </a:lnTo>
                  <a:lnTo>
                    <a:pt x="4532731" y="973797"/>
                  </a:lnTo>
                  <a:lnTo>
                    <a:pt x="4507865" y="961478"/>
                  </a:lnTo>
                  <a:lnTo>
                    <a:pt x="4473105" y="956945"/>
                  </a:lnTo>
                  <a:lnTo>
                    <a:pt x="4446651" y="960628"/>
                  </a:lnTo>
                  <a:lnTo>
                    <a:pt x="4421759" y="971257"/>
                  </a:lnTo>
                  <a:lnTo>
                    <a:pt x="4400016" y="988174"/>
                  </a:lnTo>
                  <a:lnTo>
                    <a:pt x="4382998" y="1010729"/>
                  </a:lnTo>
                  <a:lnTo>
                    <a:pt x="4380903" y="1010729"/>
                  </a:lnTo>
                  <a:lnTo>
                    <a:pt x="4380903" y="966724"/>
                  </a:lnTo>
                  <a:lnTo>
                    <a:pt x="4309656" y="966724"/>
                  </a:lnTo>
                  <a:lnTo>
                    <a:pt x="4309656" y="1342517"/>
                  </a:lnTo>
                  <a:lnTo>
                    <a:pt x="4385094" y="1342517"/>
                  </a:lnTo>
                  <a:lnTo>
                    <a:pt x="4385094" y="1090358"/>
                  </a:lnTo>
                  <a:lnTo>
                    <a:pt x="4390047" y="1058265"/>
                  </a:lnTo>
                  <a:lnTo>
                    <a:pt x="4403255" y="1035354"/>
                  </a:lnTo>
                  <a:lnTo>
                    <a:pt x="4422216" y="1021600"/>
                  </a:lnTo>
                  <a:lnTo>
                    <a:pt x="4444466" y="1017016"/>
                  </a:lnTo>
                  <a:lnTo>
                    <a:pt x="4464926" y="1020622"/>
                  </a:lnTo>
                  <a:lnTo>
                    <a:pt x="4479302" y="1032294"/>
                  </a:lnTo>
                  <a:lnTo>
                    <a:pt x="4487786" y="1053261"/>
                  </a:lnTo>
                  <a:lnTo>
                    <a:pt x="4490567" y="1084770"/>
                  </a:lnTo>
                  <a:lnTo>
                    <a:pt x="4490567" y="1342517"/>
                  </a:lnTo>
                  <a:lnTo>
                    <a:pt x="4566005" y="1342517"/>
                  </a:lnTo>
                  <a:lnTo>
                    <a:pt x="4566005" y="1090358"/>
                  </a:lnTo>
                  <a:lnTo>
                    <a:pt x="4571073" y="1057973"/>
                  </a:lnTo>
                  <a:lnTo>
                    <a:pt x="4584509" y="1035088"/>
                  </a:lnTo>
                  <a:lnTo>
                    <a:pt x="4603724" y="1021499"/>
                  </a:lnTo>
                  <a:lnTo>
                    <a:pt x="4626076" y="1017016"/>
                  </a:lnTo>
                  <a:lnTo>
                    <a:pt x="4646130" y="1020622"/>
                  </a:lnTo>
                  <a:lnTo>
                    <a:pt x="4660303" y="1032294"/>
                  </a:lnTo>
                  <a:lnTo>
                    <a:pt x="4668710" y="1053261"/>
                  </a:lnTo>
                  <a:lnTo>
                    <a:pt x="4671479" y="1084770"/>
                  </a:lnTo>
                  <a:lnTo>
                    <a:pt x="4671479" y="1342517"/>
                  </a:lnTo>
                  <a:lnTo>
                    <a:pt x="4746917" y="1342517"/>
                  </a:lnTo>
                  <a:lnTo>
                    <a:pt x="4746917" y="1056830"/>
                  </a:lnTo>
                  <a:close/>
                </a:path>
                <a:path w="5725795" h="1352550">
                  <a:moveTo>
                    <a:pt x="4888712" y="399542"/>
                  </a:moveTo>
                  <a:lnTo>
                    <a:pt x="4883797" y="360222"/>
                  </a:lnTo>
                  <a:lnTo>
                    <a:pt x="4843323" y="307797"/>
                  </a:lnTo>
                  <a:lnTo>
                    <a:pt x="4806988" y="291274"/>
                  </a:lnTo>
                  <a:lnTo>
                    <a:pt x="4758791" y="274510"/>
                  </a:lnTo>
                  <a:lnTo>
                    <a:pt x="4733696" y="264223"/>
                  </a:lnTo>
                  <a:lnTo>
                    <a:pt x="4717313" y="252945"/>
                  </a:lnTo>
                  <a:lnTo>
                    <a:pt x="4708398" y="238658"/>
                  </a:lnTo>
                  <a:lnTo>
                    <a:pt x="4705705" y="219329"/>
                  </a:lnTo>
                  <a:lnTo>
                    <a:pt x="4709884" y="196659"/>
                  </a:lnTo>
                  <a:lnTo>
                    <a:pt x="4721326" y="181521"/>
                  </a:lnTo>
                  <a:lnTo>
                    <a:pt x="4738408" y="173062"/>
                  </a:lnTo>
                  <a:lnTo>
                    <a:pt x="4759490" y="170434"/>
                  </a:lnTo>
                  <a:lnTo>
                    <a:pt x="4783734" y="175272"/>
                  </a:lnTo>
                  <a:lnTo>
                    <a:pt x="4798949" y="188163"/>
                  </a:lnTo>
                  <a:lnTo>
                    <a:pt x="4806823" y="206679"/>
                  </a:lnTo>
                  <a:lnTo>
                    <a:pt x="4809083" y="228409"/>
                  </a:lnTo>
                  <a:lnTo>
                    <a:pt x="4809083" y="238188"/>
                  </a:lnTo>
                  <a:lnTo>
                    <a:pt x="4880330" y="238188"/>
                  </a:lnTo>
                  <a:lnTo>
                    <a:pt x="4880330" y="221424"/>
                  </a:lnTo>
                  <a:lnTo>
                    <a:pt x="4875441" y="185635"/>
                  </a:lnTo>
                  <a:lnTo>
                    <a:pt x="4867224" y="170434"/>
                  </a:lnTo>
                  <a:lnTo>
                    <a:pt x="4857534" y="152539"/>
                  </a:lnTo>
                  <a:lnTo>
                    <a:pt x="4821682" y="128206"/>
                  </a:lnTo>
                  <a:lnTo>
                    <a:pt x="4762982" y="118745"/>
                  </a:lnTo>
                  <a:lnTo>
                    <a:pt x="4709896" y="124980"/>
                  </a:lnTo>
                  <a:lnTo>
                    <a:pt x="4669383" y="143979"/>
                  </a:lnTo>
                  <a:lnTo>
                    <a:pt x="4643539" y="176212"/>
                  </a:lnTo>
                  <a:lnTo>
                    <a:pt x="4634458" y="222123"/>
                  </a:lnTo>
                  <a:lnTo>
                    <a:pt x="4639043" y="261734"/>
                  </a:lnTo>
                  <a:lnTo>
                    <a:pt x="4653394" y="291706"/>
                  </a:lnTo>
                  <a:lnTo>
                    <a:pt x="4678362" y="313969"/>
                  </a:lnTo>
                  <a:lnTo>
                    <a:pt x="4714786" y="330390"/>
                  </a:lnTo>
                  <a:lnTo>
                    <a:pt x="4776254" y="352044"/>
                  </a:lnTo>
                  <a:lnTo>
                    <a:pt x="4794174" y="360667"/>
                  </a:lnTo>
                  <a:lnTo>
                    <a:pt x="4807064" y="372821"/>
                  </a:lnTo>
                  <a:lnTo>
                    <a:pt x="4814849" y="388391"/>
                  </a:lnTo>
                  <a:lnTo>
                    <a:pt x="4817465" y="407225"/>
                  </a:lnTo>
                  <a:lnTo>
                    <a:pt x="4813744" y="430288"/>
                  </a:lnTo>
                  <a:lnTo>
                    <a:pt x="4802441" y="447649"/>
                  </a:lnTo>
                  <a:lnTo>
                    <a:pt x="4783277" y="458597"/>
                  </a:lnTo>
                  <a:lnTo>
                    <a:pt x="4755997" y="462407"/>
                  </a:lnTo>
                  <a:lnTo>
                    <a:pt x="4728261" y="458114"/>
                  </a:lnTo>
                  <a:lnTo>
                    <a:pt x="4710150" y="445376"/>
                  </a:lnTo>
                  <a:lnTo>
                    <a:pt x="4700295" y="424395"/>
                  </a:lnTo>
                  <a:lnTo>
                    <a:pt x="4697323" y="395351"/>
                  </a:lnTo>
                  <a:lnTo>
                    <a:pt x="4697323" y="383476"/>
                  </a:lnTo>
                  <a:lnTo>
                    <a:pt x="4630267" y="383476"/>
                  </a:lnTo>
                  <a:lnTo>
                    <a:pt x="4630267" y="397446"/>
                  </a:lnTo>
                  <a:lnTo>
                    <a:pt x="4636224" y="446316"/>
                  </a:lnTo>
                  <a:lnTo>
                    <a:pt x="4656455" y="483006"/>
                  </a:lnTo>
                  <a:lnTo>
                    <a:pt x="4694504" y="506082"/>
                  </a:lnTo>
                  <a:lnTo>
                    <a:pt x="4753902" y="514096"/>
                  </a:lnTo>
                  <a:lnTo>
                    <a:pt x="4806785" y="507492"/>
                  </a:lnTo>
                  <a:lnTo>
                    <a:pt x="4849596" y="486943"/>
                  </a:lnTo>
                  <a:lnTo>
                    <a:pt x="4869332" y="462407"/>
                  </a:lnTo>
                  <a:lnTo>
                    <a:pt x="4878248" y="451332"/>
                  </a:lnTo>
                  <a:lnTo>
                    <a:pt x="4888712" y="399542"/>
                  </a:lnTo>
                  <a:close/>
                </a:path>
                <a:path w="5725795" h="1352550">
                  <a:moveTo>
                    <a:pt x="5086375" y="966724"/>
                  </a:moveTo>
                  <a:lnTo>
                    <a:pt x="5010937" y="966724"/>
                  </a:lnTo>
                  <a:lnTo>
                    <a:pt x="5010937" y="1229360"/>
                  </a:lnTo>
                  <a:lnTo>
                    <a:pt x="5005946" y="1256868"/>
                  </a:lnTo>
                  <a:lnTo>
                    <a:pt x="4992509" y="1276502"/>
                  </a:lnTo>
                  <a:lnTo>
                    <a:pt x="4972926" y="1288300"/>
                  </a:lnTo>
                  <a:lnTo>
                    <a:pt x="4949469" y="1292225"/>
                  </a:lnTo>
                  <a:lnTo>
                    <a:pt x="4927651" y="1289380"/>
                  </a:lnTo>
                  <a:lnTo>
                    <a:pt x="4911661" y="1279994"/>
                  </a:lnTo>
                  <a:lnTo>
                    <a:pt x="4901831" y="1262761"/>
                  </a:lnTo>
                  <a:lnTo>
                    <a:pt x="4898479" y="1236345"/>
                  </a:lnTo>
                  <a:lnTo>
                    <a:pt x="4898479" y="966724"/>
                  </a:lnTo>
                  <a:lnTo>
                    <a:pt x="4823041" y="966724"/>
                  </a:lnTo>
                  <a:lnTo>
                    <a:pt x="4823041" y="1229360"/>
                  </a:lnTo>
                  <a:lnTo>
                    <a:pt x="4829810" y="1289532"/>
                  </a:lnTo>
                  <a:lnTo>
                    <a:pt x="4848885" y="1327238"/>
                  </a:lnTo>
                  <a:lnTo>
                    <a:pt x="4878438" y="1346733"/>
                  </a:lnTo>
                  <a:lnTo>
                    <a:pt x="4916640" y="1352296"/>
                  </a:lnTo>
                  <a:lnTo>
                    <a:pt x="4946726" y="1348600"/>
                  </a:lnTo>
                  <a:lnTo>
                    <a:pt x="4973472" y="1337970"/>
                  </a:lnTo>
                  <a:lnTo>
                    <a:pt x="4995900" y="1321054"/>
                  </a:lnTo>
                  <a:lnTo>
                    <a:pt x="5013033" y="1298511"/>
                  </a:lnTo>
                  <a:lnTo>
                    <a:pt x="5015128" y="1298511"/>
                  </a:lnTo>
                  <a:lnTo>
                    <a:pt x="5015128" y="1342517"/>
                  </a:lnTo>
                  <a:lnTo>
                    <a:pt x="5086375" y="1342517"/>
                  </a:lnTo>
                  <a:lnTo>
                    <a:pt x="5086375" y="1298511"/>
                  </a:lnTo>
                  <a:lnTo>
                    <a:pt x="5086375" y="1292225"/>
                  </a:lnTo>
                  <a:lnTo>
                    <a:pt x="5086375" y="966724"/>
                  </a:lnTo>
                  <a:close/>
                </a:path>
                <a:path w="5725795" h="1352550">
                  <a:moveTo>
                    <a:pt x="5099659" y="128524"/>
                  </a:moveTo>
                  <a:lnTo>
                    <a:pt x="5038191" y="128524"/>
                  </a:lnTo>
                  <a:lnTo>
                    <a:pt x="5038191" y="21653"/>
                  </a:lnTo>
                  <a:lnTo>
                    <a:pt x="4962753" y="21653"/>
                  </a:lnTo>
                  <a:lnTo>
                    <a:pt x="4962753" y="128524"/>
                  </a:lnTo>
                  <a:lnTo>
                    <a:pt x="4911064" y="128524"/>
                  </a:lnTo>
                  <a:lnTo>
                    <a:pt x="4911064" y="184404"/>
                  </a:lnTo>
                  <a:lnTo>
                    <a:pt x="4962753" y="184404"/>
                  </a:lnTo>
                  <a:lnTo>
                    <a:pt x="4962753" y="417703"/>
                  </a:lnTo>
                  <a:lnTo>
                    <a:pt x="4967567" y="464007"/>
                  </a:lnTo>
                  <a:lnTo>
                    <a:pt x="4981956" y="491655"/>
                  </a:lnTo>
                  <a:lnTo>
                    <a:pt x="5005768" y="505028"/>
                  </a:lnTo>
                  <a:lnTo>
                    <a:pt x="5038890" y="508508"/>
                  </a:lnTo>
                  <a:lnTo>
                    <a:pt x="5056429" y="508114"/>
                  </a:lnTo>
                  <a:lnTo>
                    <a:pt x="5072418" y="506933"/>
                  </a:lnTo>
                  <a:lnTo>
                    <a:pt x="5086820" y="504964"/>
                  </a:lnTo>
                  <a:lnTo>
                    <a:pt x="5099659" y="502221"/>
                  </a:lnTo>
                  <a:lnTo>
                    <a:pt x="5099659" y="448437"/>
                  </a:lnTo>
                  <a:lnTo>
                    <a:pt x="5099659" y="446341"/>
                  </a:lnTo>
                  <a:lnTo>
                    <a:pt x="5094021" y="447255"/>
                  </a:lnTo>
                  <a:lnTo>
                    <a:pt x="5087607" y="447916"/>
                  </a:lnTo>
                  <a:lnTo>
                    <a:pt x="5080406" y="448310"/>
                  </a:lnTo>
                  <a:lnTo>
                    <a:pt x="5072418" y="448437"/>
                  </a:lnTo>
                  <a:lnTo>
                    <a:pt x="5056162" y="446443"/>
                  </a:lnTo>
                  <a:lnTo>
                    <a:pt x="5045608" y="439788"/>
                  </a:lnTo>
                  <a:lnTo>
                    <a:pt x="5039893" y="427507"/>
                  </a:lnTo>
                  <a:lnTo>
                    <a:pt x="5038191" y="408622"/>
                  </a:lnTo>
                  <a:lnTo>
                    <a:pt x="5038191" y="184404"/>
                  </a:lnTo>
                  <a:lnTo>
                    <a:pt x="5099659" y="184404"/>
                  </a:lnTo>
                  <a:lnTo>
                    <a:pt x="5099659" y="128524"/>
                  </a:lnTo>
                  <a:close/>
                </a:path>
                <a:path w="5725795" h="1352550">
                  <a:moveTo>
                    <a:pt x="5314086" y="966724"/>
                  </a:moveTo>
                  <a:lnTo>
                    <a:pt x="5252618" y="966724"/>
                  </a:lnTo>
                  <a:lnTo>
                    <a:pt x="5252618" y="859853"/>
                  </a:lnTo>
                  <a:lnTo>
                    <a:pt x="5177180" y="859853"/>
                  </a:lnTo>
                  <a:lnTo>
                    <a:pt x="5177180" y="966724"/>
                  </a:lnTo>
                  <a:lnTo>
                    <a:pt x="5125491" y="966724"/>
                  </a:lnTo>
                  <a:lnTo>
                    <a:pt x="5125491" y="1022604"/>
                  </a:lnTo>
                  <a:lnTo>
                    <a:pt x="5177180" y="1022604"/>
                  </a:lnTo>
                  <a:lnTo>
                    <a:pt x="5177180" y="1255903"/>
                  </a:lnTo>
                  <a:lnTo>
                    <a:pt x="5182006" y="1302207"/>
                  </a:lnTo>
                  <a:lnTo>
                    <a:pt x="5196383" y="1329855"/>
                  </a:lnTo>
                  <a:lnTo>
                    <a:pt x="5220195" y="1343228"/>
                  </a:lnTo>
                  <a:lnTo>
                    <a:pt x="5253317" y="1346708"/>
                  </a:lnTo>
                  <a:lnTo>
                    <a:pt x="5270868" y="1346314"/>
                  </a:lnTo>
                  <a:lnTo>
                    <a:pt x="5286845" y="1345133"/>
                  </a:lnTo>
                  <a:lnTo>
                    <a:pt x="5301246" y="1343164"/>
                  </a:lnTo>
                  <a:lnTo>
                    <a:pt x="5314086" y="1340421"/>
                  </a:lnTo>
                  <a:lnTo>
                    <a:pt x="5314086" y="1286637"/>
                  </a:lnTo>
                  <a:lnTo>
                    <a:pt x="5314086" y="1284541"/>
                  </a:lnTo>
                  <a:lnTo>
                    <a:pt x="5308447" y="1285455"/>
                  </a:lnTo>
                  <a:lnTo>
                    <a:pt x="5302034" y="1286116"/>
                  </a:lnTo>
                  <a:lnTo>
                    <a:pt x="5294833" y="1286510"/>
                  </a:lnTo>
                  <a:lnTo>
                    <a:pt x="5286845" y="1286637"/>
                  </a:lnTo>
                  <a:lnTo>
                    <a:pt x="5270589" y="1284643"/>
                  </a:lnTo>
                  <a:lnTo>
                    <a:pt x="5260035" y="1277988"/>
                  </a:lnTo>
                  <a:lnTo>
                    <a:pt x="5254333" y="1265707"/>
                  </a:lnTo>
                  <a:lnTo>
                    <a:pt x="5252618" y="1246822"/>
                  </a:lnTo>
                  <a:lnTo>
                    <a:pt x="5252618" y="1022604"/>
                  </a:lnTo>
                  <a:lnTo>
                    <a:pt x="5314086" y="1022604"/>
                  </a:lnTo>
                  <a:lnTo>
                    <a:pt x="5314086" y="966724"/>
                  </a:lnTo>
                  <a:close/>
                </a:path>
                <a:path w="5725795" h="1352550">
                  <a:moveTo>
                    <a:pt x="5400014" y="286385"/>
                  </a:moveTo>
                  <a:lnTo>
                    <a:pt x="5399240" y="274510"/>
                  </a:lnTo>
                  <a:lnTo>
                    <a:pt x="5396268" y="228981"/>
                  </a:lnTo>
                  <a:lnTo>
                    <a:pt x="5383466" y="182410"/>
                  </a:lnTo>
                  <a:lnTo>
                    <a:pt x="5375097" y="170434"/>
                  </a:lnTo>
                  <a:lnTo>
                    <a:pt x="5359273" y="147777"/>
                  </a:lnTo>
                  <a:lnTo>
                    <a:pt x="5324576" y="128041"/>
                  </a:lnTo>
                  <a:lnTo>
                    <a:pt x="5324576" y="254254"/>
                  </a:lnTo>
                  <a:lnTo>
                    <a:pt x="5324576" y="274510"/>
                  </a:lnTo>
                  <a:lnTo>
                    <a:pt x="5203736" y="274510"/>
                  </a:lnTo>
                  <a:lnTo>
                    <a:pt x="5203736" y="266827"/>
                  </a:lnTo>
                  <a:lnTo>
                    <a:pt x="5206873" y="231140"/>
                  </a:lnTo>
                  <a:lnTo>
                    <a:pt x="5217350" y="200291"/>
                  </a:lnTo>
                  <a:lnTo>
                    <a:pt x="5236730" y="178612"/>
                  </a:lnTo>
                  <a:lnTo>
                    <a:pt x="5266601" y="170434"/>
                  </a:lnTo>
                  <a:lnTo>
                    <a:pt x="5293626" y="176847"/>
                  </a:lnTo>
                  <a:lnTo>
                    <a:pt x="5311559" y="194525"/>
                  </a:lnTo>
                  <a:lnTo>
                    <a:pt x="5321503" y="221119"/>
                  </a:lnTo>
                  <a:lnTo>
                    <a:pt x="5324576" y="254254"/>
                  </a:lnTo>
                  <a:lnTo>
                    <a:pt x="5324576" y="128041"/>
                  </a:lnTo>
                  <a:lnTo>
                    <a:pt x="5321325" y="126187"/>
                  </a:lnTo>
                  <a:lnTo>
                    <a:pt x="5267299" y="118745"/>
                  </a:lnTo>
                  <a:lnTo>
                    <a:pt x="5216245" y="126961"/>
                  </a:lnTo>
                  <a:lnTo>
                    <a:pt x="5179098" y="149555"/>
                  </a:lnTo>
                  <a:lnTo>
                    <a:pt x="5153787" y="183438"/>
                  </a:lnTo>
                  <a:lnTo>
                    <a:pt x="5138255" y="225539"/>
                  </a:lnTo>
                  <a:lnTo>
                    <a:pt x="5130444" y="272757"/>
                  </a:lnTo>
                  <a:lnTo>
                    <a:pt x="5128298" y="322008"/>
                  </a:lnTo>
                  <a:lnTo>
                    <a:pt x="5134216" y="396621"/>
                  </a:lnTo>
                  <a:lnTo>
                    <a:pt x="5150307" y="449110"/>
                  </a:lnTo>
                  <a:lnTo>
                    <a:pt x="5174043" y="483273"/>
                  </a:lnTo>
                  <a:lnTo>
                    <a:pt x="5234356" y="511949"/>
                  </a:lnTo>
                  <a:lnTo>
                    <a:pt x="5265902" y="514096"/>
                  </a:lnTo>
                  <a:lnTo>
                    <a:pt x="5311013" y="508114"/>
                  </a:lnTo>
                  <a:lnTo>
                    <a:pt x="5347665" y="490740"/>
                  </a:lnTo>
                  <a:lnTo>
                    <a:pt x="5374983" y="462800"/>
                  </a:lnTo>
                  <a:lnTo>
                    <a:pt x="5375160" y="462407"/>
                  </a:lnTo>
                  <a:lnTo>
                    <a:pt x="5392026" y="425132"/>
                  </a:lnTo>
                  <a:lnTo>
                    <a:pt x="5397919" y="378587"/>
                  </a:lnTo>
                  <a:lnTo>
                    <a:pt x="5326672" y="378587"/>
                  </a:lnTo>
                  <a:lnTo>
                    <a:pt x="5324843" y="401408"/>
                  </a:lnTo>
                  <a:lnTo>
                    <a:pt x="5316804" y="429145"/>
                  </a:lnTo>
                  <a:lnTo>
                    <a:pt x="5298668" y="452551"/>
                  </a:lnTo>
                  <a:lnTo>
                    <a:pt x="5266601" y="462407"/>
                  </a:lnTo>
                  <a:lnTo>
                    <a:pt x="5232908" y="451573"/>
                  </a:lnTo>
                  <a:lnTo>
                    <a:pt x="5213947" y="423989"/>
                  </a:lnTo>
                  <a:lnTo>
                    <a:pt x="5205590" y="386969"/>
                  </a:lnTo>
                  <a:lnTo>
                    <a:pt x="5203736" y="347853"/>
                  </a:lnTo>
                  <a:lnTo>
                    <a:pt x="5203736" y="326199"/>
                  </a:lnTo>
                  <a:lnTo>
                    <a:pt x="5400014" y="326199"/>
                  </a:lnTo>
                  <a:lnTo>
                    <a:pt x="5400014" y="286385"/>
                  </a:lnTo>
                  <a:close/>
                </a:path>
                <a:path w="5725795" h="1352550">
                  <a:moveTo>
                    <a:pt x="5509666" y="1262888"/>
                  </a:moveTo>
                  <a:lnTo>
                    <a:pt x="5430037" y="1262888"/>
                  </a:lnTo>
                  <a:lnTo>
                    <a:pt x="5430037" y="1342517"/>
                  </a:lnTo>
                  <a:lnTo>
                    <a:pt x="5509666" y="1342517"/>
                  </a:lnTo>
                  <a:lnTo>
                    <a:pt x="5509666" y="1262888"/>
                  </a:lnTo>
                  <a:close/>
                </a:path>
                <a:path w="5725795" h="1352550">
                  <a:moveTo>
                    <a:pt x="5615838" y="968121"/>
                  </a:moveTo>
                  <a:lnTo>
                    <a:pt x="5609983" y="920915"/>
                  </a:lnTo>
                  <a:lnTo>
                    <a:pt x="5592788" y="883500"/>
                  </a:lnTo>
                  <a:lnTo>
                    <a:pt x="5564835" y="856272"/>
                  </a:lnTo>
                  <a:lnTo>
                    <a:pt x="5526697" y="839635"/>
                  </a:lnTo>
                  <a:lnTo>
                    <a:pt x="5478932" y="834009"/>
                  </a:lnTo>
                  <a:lnTo>
                    <a:pt x="5425999" y="842111"/>
                  </a:lnTo>
                  <a:lnTo>
                    <a:pt x="5387035" y="864679"/>
                  </a:lnTo>
                  <a:lnTo>
                    <a:pt x="5360797" y="899033"/>
                  </a:lnTo>
                  <a:lnTo>
                    <a:pt x="5345976" y="942543"/>
                  </a:lnTo>
                  <a:lnTo>
                    <a:pt x="5341328" y="992568"/>
                  </a:lnTo>
                  <a:lnTo>
                    <a:pt x="5416766" y="992568"/>
                  </a:lnTo>
                  <a:lnTo>
                    <a:pt x="5419903" y="952423"/>
                  </a:lnTo>
                  <a:lnTo>
                    <a:pt x="5430380" y="921321"/>
                  </a:lnTo>
                  <a:lnTo>
                    <a:pt x="5449773" y="901217"/>
                  </a:lnTo>
                  <a:lnTo>
                    <a:pt x="5479631" y="894080"/>
                  </a:lnTo>
                  <a:lnTo>
                    <a:pt x="5506440" y="900150"/>
                  </a:lnTo>
                  <a:lnTo>
                    <a:pt x="5523890" y="916432"/>
                  </a:lnTo>
                  <a:lnTo>
                    <a:pt x="5533364" y="940054"/>
                  </a:lnTo>
                  <a:lnTo>
                    <a:pt x="5536209" y="968121"/>
                  </a:lnTo>
                  <a:lnTo>
                    <a:pt x="5528703" y="1010754"/>
                  </a:lnTo>
                  <a:lnTo>
                    <a:pt x="5509946" y="1041908"/>
                  </a:lnTo>
                  <a:lnTo>
                    <a:pt x="5461178" y="1092708"/>
                  </a:lnTo>
                  <a:lnTo>
                    <a:pt x="5442432" y="1123861"/>
                  </a:lnTo>
                  <a:lnTo>
                    <a:pt x="5434927" y="1166495"/>
                  </a:lnTo>
                  <a:lnTo>
                    <a:pt x="5434927" y="1208405"/>
                  </a:lnTo>
                  <a:lnTo>
                    <a:pt x="5506174" y="1208405"/>
                  </a:lnTo>
                  <a:lnTo>
                    <a:pt x="5506174" y="1179068"/>
                  </a:lnTo>
                  <a:lnTo>
                    <a:pt x="5514289" y="1146708"/>
                  </a:lnTo>
                  <a:lnTo>
                    <a:pt x="5534609" y="1118793"/>
                  </a:lnTo>
                  <a:lnTo>
                    <a:pt x="5561000" y="1091145"/>
                  </a:lnTo>
                  <a:lnTo>
                    <a:pt x="5587403" y="1059599"/>
                  </a:lnTo>
                  <a:lnTo>
                    <a:pt x="5607710" y="1019975"/>
                  </a:lnTo>
                  <a:lnTo>
                    <a:pt x="5615838" y="968121"/>
                  </a:lnTo>
                  <a:close/>
                </a:path>
                <a:path w="5725795" h="1352550">
                  <a:moveTo>
                    <a:pt x="5725515" y="220726"/>
                  </a:moveTo>
                  <a:lnTo>
                    <a:pt x="5719775" y="178816"/>
                  </a:lnTo>
                  <a:lnTo>
                    <a:pt x="5718937" y="172669"/>
                  </a:lnTo>
                  <a:lnTo>
                    <a:pt x="5718861" y="172529"/>
                  </a:lnTo>
                  <a:lnTo>
                    <a:pt x="5700192" y="141185"/>
                  </a:lnTo>
                  <a:lnTo>
                    <a:pt x="5670702" y="123977"/>
                  </a:lnTo>
                  <a:lnTo>
                    <a:pt x="5631916" y="118745"/>
                  </a:lnTo>
                  <a:lnTo>
                    <a:pt x="5601817" y="122428"/>
                  </a:lnTo>
                  <a:lnTo>
                    <a:pt x="5575071" y="133057"/>
                  </a:lnTo>
                  <a:lnTo>
                    <a:pt x="5552643" y="149974"/>
                  </a:lnTo>
                  <a:lnTo>
                    <a:pt x="5535523" y="172529"/>
                  </a:lnTo>
                  <a:lnTo>
                    <a:pt x="5533428" y="172529"/>
                  </a:lnTo>
                  <a:lnTo>
                    <a:pt x="5533428" y="128524"/>
                  </a:lnTo>
                  <a:lnTo>
                    <a:pt x="5462181" y="128524"/>
                  </a:lnTo>
                  <a:lnTo>
                    <a:pt x="5462181" y="504317"/>
                  </a:lnTo>
                  <a:lnTo>
                    <a:pt x="5537619" y="504317"/>
                  </a:lnTo>
                  <a:lnTo>
                    <a:pt x="5537619" y="252158"/>
                  </a:lnTo>
                  <a:lnTo>
                    <a:pt x="5542673" y="219481"/>
                  </a:lnTo>
                  <a:lnTo>
                    <a:pt x="5556123" y="196621"/>
                  </a:lnTo>
                  <a:lnTo>
                    <a:pt x="5575338" y="183197"/>
                  </a:lnTo>
                  <a:lnTo>
                    <a:pt x="5597690" y="178816"/>
                  </a:lnTo>
                  <a:lnTo>
                    <a:pt x="5622366" y="182333"/>
                  </a:lnTo>
                  <a:lnTo>
                    <a:pt x="5638546" y="193827"/>
                  </a:lnTo>
                  <a:lnTo>
                    <a:pt x="5647385" y="214769"/>
                  </a:lnTo>
                  <a:lnTo>
                    <a:pt x="5650077" y="246570"/>
                  </a:lnTo>
                  <a:lnTo>
                    <a:pt x="5650077" y="504317"/>
                  </a:lnTo>
                  <a:lnTo>
                    <a:pt x="5725515" y="504317"/>
                  </a:lnTo>
                  <a:lnTo>
                    <a:pt x="5725515" y="220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334128" y="4214393"/>
              <a:ext cx="2351405" cy="3228975"/>
            </a:xfrm>
            <a:custGeom>
              <a:avLst/>
              <a:gdLst/>
              <a:ahLst/>
              <a:cxnLst/>
              <a:rect l="l" t="t" r="r" b="b"/>
              <a:pathLst>
                <a:path w="2351405" h="3228975">
                  <a:moveTo>
                    <a:pt x="333616" y="3219488"/>
                  </a:moveTo>
                  <a:lnTo>
                    <a:pt x="299542" y="3092767"/>
                  </a:lnTo>
                  <a:lnTo>
                    <a:pt x="287020" y="3046209"/>
                  </a:lnTo>
                  <a:lnTo>
                    <a:pt x="229514" y="2832379"/>
                  </a:lnTo>
                  <a:lnTo>
                    <a:pt x="229514" y="3046209"/>
                  </a:lnTo>
                  <a:lnTo>
                    <a:pt x="105384" y="3046209"/>
                  </a:lnTo>
                  <a:lnTo>
                    <a:pt x="169392" y="2823159"/>
                  </a:lnTo>
                  <a:lnTo>
                    <a:pt x="170688" y="2823159"/>
                  </a:lnTo>
                  <a:lnTo>
                    <a:pt x="229514" y="3046209"/>
                  </a:lnTo>
                  <a:lnTo>
                    <a:pt x="229514" y="2832379"/>
                  </a:lnTo>
                  <a:lnTo>
                    <a:pt x="227037" y="2823159"/>
                  </a:lnTo>
                  <a:lnTo>
                    <a:pt x="209473" y="2757855"/>
                  </a:lnTo>
                  <a:lnTo>
                    <a:pt x="133184" y="2757855"/>
                  </a:lnTo>
                  <a:lnTo>
                    <a:pt x="0" y="3219488"/>
                  </a:lnTo>
                  <a:lnTo>
                    <a:pt x="59486" y="3219488"/>
                  </a:lnTo>
                  <a:lnTo>
                    <a:pt x="93751" y="3092767"/>
                  </a:lnTo>
                  <a:lnTo>
                    <a:pt x="241160" y="3092767"/>
                  </a:lnTo>
                  <a:lnTo>
                    <a:pt x="274129" y="3219488"/>
                  </a:lnTo>
                  <a:lnTo>
                    <a:pt x="333616" y="3219488"/>
                  </a:lnTo>
                  <a:close/>
                </a:path>
                <a:path w="2351405" h="3228975">
                  <a:moveTo>
                    <a:pt x="592226" y="2872943"/>
                  </a:moveTo>
                  <a:lnTo>
                    <a:pt x="537921" y="2872943"/>
                  </a:lnTo>
                  <a:lnTo>
                    <a:pt x="537921" y="3112160"/>
                  </a:lnTo>
                  <a:lnTo>
                    <a:pt x="531304" y="3144075"/>
                  </a:lnTo>
                  <a:lnTo>
                    <a:pt x="514565" y="3165741"/>
                  </a:lnTo>
                  <a:lnTo>
                    <a:pt x="492366" y="3178073"/>
                  </a:lnTo>
                  <a:lnTo>
                    <a:pt x="469379" y="3181985"/>
                  </a:lnTo>
                  <a:lnTo>
                    <a:pt x="440664" y="3174796"/>
                  </a:lnTo>
                  <a:lnTo>
                    <a:pt x="425424" y="3157004"/>
                  </a:lnTo>
                  <a:lnTo>
                    <a:pt x="419379" y="3134245"/>
                  </a:lnTo>
                  <a:lnTo>
                    <a:pt x="418312" y="3112160"/>
                  </a:lnTo>
                  <a:lnTo>
                    <a:pt x="418312" y="2872943"/>
                  </a:lnTo>
                  <a:lnTo>
                    <a:pt x="363994" y="2872943"/>
                  </a:lnTo>
                  <a:lnTo>
                    <a:pt x="363994" y="3118624"/>
                  </a:lnTo>
                  <a:lnTo>
                    <a:pt x="365417" y="3153257"/>
                  </a:lnTo>
                  <a:lnTo>
                    <a:pt x="375386" y="3189097"/>
                  </a:lnTo>
                  <a:lnTo>
                    <a:pt x="402450" y="3217189"/>
                  </a:lnTo>
                  <a:lnTo>
                    <a:pt x="455155" y="3228543"/>
                  </a:lnTo>
                  <a:lnTo>
                    <a:pt x="480390" y="3225215"/>
                  </a:lnTo>
                  <a:lnTo>
                    <a:pt x="504215" y="3215525"/>
                  </a:lnTo>
                  <a:lnTo>
                    <a:pt x="524535" y="3199892"/>
                  </a:lnTo>
                  <a:lnTo>
                    <a:pt x="536981" y="3181985"/>
                  </a:lnTo>
                  <a:lnTo>
                    <a:pt x="539216" y="3178759"/>
                  </a:lnTo>
                  <a:lnTo>
                    <a:pt x="540499" y="3178759"/>
                  </a:lnTo>
                  <a:lnTo>
                    <a:pt x="540499" y="3219488"/>
                  </a:lnTo>
                  <a:lnTo>
                    <a:pt x="592226" y="3219488"/>
                  </a:lnTo>
                  <a:lnTo>
                    <a:pt x="592226" y="3178759"/>
                  </a:lnTo>
                  <a:lnTo>
                    <a:pt x="592226" y="2872943"/>
                  </a:lnTo>
                  <a:close/>
                </a:path>
                <a:path w="2351405" h="3228975">
                  <a:moveTo>
                    <a:pt x="874763" y="3119920"/>
                  </a:moveTo>
                  <a:lnTo>
                    <a:pt x="867346" y="3077387"/>
                  </a:lnTo>
                  <a:lnTo>
                    <a:pt x="820762" y="3033547"/>
                  </a:lnTo>
                  <a:lnTo>
                    <a:pt x="758736" y="3012579"/>
                  </a:lnTo>
                  <a:lnTo>
                    <a:pt x="731393" y="3001365"/>
                  </a:lnTo>
                  <a:lnTo>
                    <a:pt x="712063" y="2984919"/>
                  </a:lnTo>
                  <a:lnTo>
                    <a:pt x="704723" y="2959582"/>
                  </a:lnTo>
                  <a:lnTo>
                    <a:pt x="711060" y="2930842"/>
                  </a:lnTo>
                  <a:lnTo>
                    <a:pt x="726300" y="2914878"/>
                  </a:lnTo>
                  <a:lnTo>
                    <a:pt x="744816" y="2908020"/>
                  </a:lnTo>
                  <a:lnTo>
                    <a:pt x="760971" y="2906560"/>
                  </a:lnTo>
                  <a:lnTo>
                    <a:pt x="785583" y="2910979"/>
                  </a:lnTo>
                  <a:lnTo>
                    <a:pt x="801293" y="2924010"/>
                  </a:lnTo>
                  <a:lnTo>
                    <a:pt x="809612" y="2945295"/>
                  </a:lnTo>
                  <a:lnTo>
                    <a:pt x="812050" y="2974454"/>
                  </a:lnTo>
                  <a:lnTo>
                    <a:pt x="866355" y="2974454"/>
                  </a:lnTo>
                  <a:lnTo>
                    <a:pt x="864069" y="2939986"/>
                  </a:lnTo>
                  <a:lnTo>
                    <a:pt x="852411" y="2906560"/>
                  </a:lnTo>
                  <a:lnTo>
                    <a:pt x="851484" y="2903893"/>
                  </a:lnTo>
                  <a:lnTo>
                    <a:pt x="819988" y="2875432"/>
                  </a:lnTo>
                  <a:lnTo>
                    <a:pt x="760971" y="2863888"/>
                  </a:lnTo>
                  <a:lnTo>
                    <a:pt x="718324" y="2869742"/>
                  </a:lnTo>
                  <a:lnTo>
                    <a:pt x="683145" y="2887484"/>
                  </a:lnTo>
                  <a:lnTo>
                    <a:pt x="659231" y="2917355"/>
                  </a:lnTo>
                  <a:lnTo>
                    <a:pt x="650417" y="2959582"/>
                  </a:lnTo>
                  <a:lnTo>
                    <a:pt x="657847" y="3002940"/>
                  </a:lnTo>
                  <a:lnTo>
                    <a:pt x="677329" y="3030055"/>
                  </a:lnTo>
                  <a:lnTo>
                    <a:pt x="704697" y="3046501"/>
                  </a:lnTo>
                  <a:lnTo>
                    <a:pt x="735761" y="3057855"/>
                  </a:lnTo>
                  <a:lnTo>
                    <a:pt x="766457" y="3068040"/>
                  </a:lnTo>
                  <a:lnTo>
                    <a:pt x="793623" y="3080715"/>
                  </a:lnTo>
                  <a:lnTo>
                    <a:pt x="813041" y="3099574"/>
                  </a:lnTo>
                  <a:lnTo>
                    <a:pt x="820458" y="3128327"/>
                  </a:lnTo>
                  <a:lnTo>
                    <a:pt x="813917" y="3158045"/>
                  </a:lnTo>
                  <a:lnTo>
                    <a:pt x="798233" y="3175520"/>
                  </a:lnTo>
                  <a:lnTo>
                    <a:pt x="779272" y="3183788"/>
                  </a:lnTo>
                  <a:lnTo>
                    <a:pt x="762914" y="3185871"/>
                  </a:lnTo>
                  <a:lnTo>
                    <a:pt x="730173" y="3179254"/>
                  </a:lnTo>
                  <a:lnTo>
                    <a:pt x="710463" y="3161538"/>
                  </a:lnTo>
                  <a:lnTo>
                    <a:pt x="700811" y="3135947"/>
                  </a:lnTo>
                  <a:lnTo>
                    <a:pt x="698258" y="3105696"/>
                  </a:lnTo>
                  <a:lnTo>
                    <a:pt x="643953" y="3105696"/>
                  </a:lnTo>
                  <a:lnTo>
                    <a:pt x="651941" y="3164294"/>
                  </a:lnTo>
                  <a:lnTo>
                    <a:pt x="705358" y="3219183"/>
                  </a:lnTo>
                  <a:lnTo>
                    <a:pt x="762914" y="3228543"/>
                  </a:lnTo>
                  <a:lnTo>
                    <a:pt x="807669" y="3221748"/>
                  </a:lnTo>
                  <a:lnTo>
                    <a:pt x="843089" y="3201378"/>
                  </a:lnTo>
                  <a:lnTo>
                    <a:pt x="853732" y="3185871"/>
                  </a:lnTo>
                  <a:lnTo>
                    <a:pt x="866381" y="3167443"/>
                  </a:lnTo>
                  <a:lnTo>
                    <a:pt x="874763" y="3119920"/>
                  </a:lnTo>
                  <a:close/>
                </a:path>
                <a:path w="2351405" h="3228975">
                  <a:moveTo>
                    <a:pt x="1057084" y="2872943"/>
                  </a:moveTo>
                  <a:lnTo>
                    <a:pt x="996950" y="2872943"/>
                  </a:lnTo>
                  <a:lnTo>
                    <a:pt x="996950" y="2772079"/>
                  </a:lnTo>
                  <a:lnTo>
                    <a:pt x="942644" y="2772079"/>
                  </a:lnTo>
                  <a:lnTo>
                    <a:pt x="942644" y="2872943"/>
                  </a:lnTo>
                  <a:lnTo>
                    <a:pt x="892213" y="2872943"/>
                  </a:lnTo>
                  <a:lnTo>
                    <a:pt x="892213" y="2915615"/>
                  </a:lnTo>
                  <a:lnTo>
                    <a:pt x="942644" y="2915615"/>
                  </a:lnTo>
                  <a:lnTo>
                    <a:pt x="942733" y="3155810"/>
                  </a:lnTo>
                  <a:lnTo>
                    <a:pt x="945553" y="3184626"/>
                  </a:lnTo>
                  <a:lnTo>
                    <a:pt x="956221" y="3206064"/>
                  </a:lnTo>
                  <a:lnTo>
                    <a:pt x="977557" y="3219018"/>
                  </a:lnTo>
                  <a:lnTo>
                    <a:pt x="1012469" y="3223361"/>
                  </a:lnTo>
                  <a:lnTo>
                    <a:pt x="1027887" y="3223031"/>
                  </a:lnTo>
                  <a:lnTo>
                    <a:pt x="1040269" y="3222155"/>
                  </a:lnTo>
                  <a:lnTo>
                    <a:pt x="1049743" y="3220910"/>
                  </a:lnTo>
                  <a:lnTo>
                    <a:pt x="1056436" y="3219488"/>
                  </a:lnTo>
                  <a:lnTo>
                    <a:pt x="1056436" y="3176816"/>
                  </a:lnTo>
                  <a:lnTo>
                    <a:pt x="1056436" y="3174873"/>
                  </a:lnTo>
                  <a:lnTo>
                    <a:pt x="1050620" y="3175520"/>
                  </a:lnTo>
                  <a:lnTo>
                    <a:pt x="1044803" y="3176816"/>
                  </a:lnTo>
                  <a:lnTo>
                    <a:pt x="1032510" y="3176816"/>
                  </a:lnTo>
                  <a:lnTo>
                    <a:pt x="1014958" y="3174657"/>
                  </a:lnTo>
                  <a:lnTo>
                    <a:pt x="1004062" y="3167837"/>
                  </a:lnTo>
                  <a:lnTo>
                    <a:pt x="998512" y="3155810"/>
                  </a:lnTo>
                  <a:lnTo>
                    <a:pt x="996950" y="3138017"/>
                  </a:lnTo>
                  <a:lnTo>
                    <a:pt x="996950" y="2915615"/>
                  </a:lnTo>
                  <a:lnTo>
                    <a:pt x="1057084" y="2915615"/>
                  </a:lnTo>
                  <a:lnTo>
                    <a:pt x="1057084" y="2872943"/>
                  </a:lnTo>
                  <a:close/>
                </a:path>
                <a:path w="2351405" h="3228975">
                  <a:moveTo>
                    <a:pt x="1248448" y="2867774"/>
                  </a:moveTo>
                  <a:lnTo>
                    <a:pt x="1243279" y="2865183"/>
                  </a:lnTo>
                  <a:lnTo>
                    <a:pt x="1235519" y="2863888"/>
                  </a:lnTo>
                  <a:lnTo>
                    <a:pt x="1224521" y="2863888"/>
                  </a:lnTo>
                  <a:lnTo>
                    <a:pt x="1198346" y="2868739"/>
                  </a:lnTo>
                  <a:lnTo>
                    <a:pt x="1178052" y="2881909"/>
                  </a:lnTo>
                  <a:lnTo>
                    <a:pt x="1162253" y="2901251"/>
                  </a:lnTo>
                  <a:lnTo>
                    <a:pt x="1149527" y="2924670"/>
                  </a:lnTo>
                  <a:lnTo>
                    <a:pt x="1148232" y="2924670"/>
                  </a:lnTo>
                  <a:lnTo>
                    <a:pt x="1148232" y="2872943"/>
                  </a:lnTo>
                  <a:lnTo>
                    <a:pt x="1093927" y="2872943"/>
                  </a:lnTo>
                  <a:lnTo>
                    <a:pt x="1093927" y="3219488"/>
                  </a:lnTo>
                  <a:lnTo>
                    <a:pt x="1148232" y="3219488"/>
                  </a:lnTo>
                  <a:lnTo>
                    <a:pt x="1148232" y="3000311"/>
                  </a:lnTo>
                  <a:lnTo>
                    <a:pt x="1155522" y="2963481"/>
                  </a:lnTo>
                  <a:lnTo>
                    <a:pt x="1173607" y="2937916"/>
                  </a:lnTo>
                  <a:lnTo>
                    <a:pt x="1194231" y="2924670"/>
                  </a:lnTo>
                  <a:lnTo>
                    <a:pt x="1196784" y="2923032"/>
                  </a:lnTo>
                  <a:lnTo>
                    <a:pt x="1219352" y="2918206"/>
                  </a:lnTo>
                  <a:lnTo>
                    <a:pt x="1230541" y="2918510"/>
                  </a:lnTo>
                  <a:lnTo>
                    <a:pt x="1238516" y="2919247"/>
                  </a:lnTo>
                  <a:lnTo>
                    <a:pt x="1248448" y="2920784"/>
                  </a:lnTo>
                  <a:lnTo>
                    <a:pt x="1248448" y="2918206"/>
                  </a:lnTo>
                  <a:lnTo>
                    <a:pt x="1248448" y="2867774"/>
                  </a:lnTo>
                  <a:close/>
                </a:path>
                <a:path w="2351405" h="3228975">
                  <a:moveTo>
                    <a:pt x="1498333" y="656590"/>
                  </a:moveTo>
                  <a:lnTo>
                    <a:pt x="1494218" y="600608"/>
                  </a:lnTo>
                  <a:lnTo>
                    <a:pt x="1481912" y="550811"/>
                  </a:lnTo>
                  <a:lnTo>
                    <a:pt x="1461503" y="507212"/>
                  </a:lnTo>
                  <a:lnTo>
                    <a:pt x="1433042" y="469861"/>
                  </a:lnTo>
                  <a:lnTo>
                    <a:pt x="1396606" y="438785"/>
                  </a:lnTo>
                  <a:lnTo>
                    <a:pt x="1352283" y="414020"/>
                  </a:lnTo>
                  <a:lnTo>
                    <a:pt x="1387627" y="382397"/>
                  </a:lnTo>
                  <a:lnTo>
                    <a:pt x="1412125" y="345757"/>
                  </a:lnTo>
                  <a:lnTo>
                    <a:pt x="1426400" y="302933"/>
                  </a:lnTo>
                  <a:lnTo>
                    <a:pt x="1431023" y="252730"/>
                  </a:lnTo>
                  <a:lnTo>
                    <a:pt x="1427124" y="205930"/>
                  </a:lnTo>
                  <a:lnTo>
                    <a:pt x="1415808" y="162445"/>
                  </a:lnTo>
                  <a:lnTo>
                    <a:pt x="1397673" y="122859"/>
                  </a:lnTo>
                  <a:lnTo>
                    <a:pt x="1373289" y="87757"/>
                  </a:lnTo>
                  <a:lnTo>
                    <a:pt x="1343266" y="57734"/>
                  </a:lnTo>
                  <a:lnTo>
                    <a:pt x="1308163" y="33350"/>
                  </a:lnTo>
                  <a:lnTo>
                    <a:pt x="1268577" y="15214"/>
                  </a:lnTo>
                  <a:lnTo>
                    <a:pt x="1225092" y="3898"/>
                  </a:lnTo>
                  <a:lnTo>
                    <a:pt x="1178293" y="0"/>
                  </a:lnTo>
                  <a:lnTo>
                    <a:pt x="1130554" y="3810"/>
                  </a:lnTo>
                  <a:lnTo>
                    <a:pt x="1086002" y="15189"/>
                  </a:lnTo>
                  <a:lnTo>
                    <a:pt x="1045387" y="34086"/>
                  </a:lnTo>
                  <a:lnTo>
                    <a:pt x="1009535" y="60490"/>
                  </a:lnTo>
                  <a:lnTo>
                    <a:pt x="979220" y="94322"/>
                  </a:lnTo>
                  <a:lnTo>
                    <a:pt x="955230" y="135559"/>
                  </a:lnTo>
                  <a:lnTo>
                    <a:pt x="938352" y="184137"/>
                  </a:lnTo>
                  <a:lnTo>
                    <a:pt x="929373" y="240030"/>
                  </a:lnTo>
                  <a:lnTo>
                    <a:pt x="1100823" y="240030"/>
                  </a:lnTo>
                  <a:lnTo>
                    <a:pt x="1109903" y="202095"/>
                  </a:lnTo>
                  <a:lnTo>
                    <a:pt x="1125905" y="175577"/>
                  </a:lnTo>
                  <a:lnTo>
                    <a:pt x="1149045" y="160020"/>
                  </a:lnTo>
                  <a:lnTo>
                    <a:pt x="1179563" y="154940"/>
                  </a:lnTo>
                  <a:lnTo>
                    <a:pt x="1212811" y="161505"/>
                  </a:lnTo>
                  <a:lnTo>
                    <a:pt x="1238935" y="179870"/>
                  </a:lnTo>
                  <a:lnTo>
                    <a:pt x="1255991" y="207987"/>
                  </a:lnTo>
                  <a:lnTo>
                    <a:pt x="1262113" y="243840"/>
                  </a:lnTo>
                  <a:lnTo>
                    <a:pt x="1254493" y="285889"/>
                  </a:lnTo>
                  <a:lnTo>
                    <a:pt x="1229728" y="315442"/>
                  </a:lnTo>
                  <a:lnTo>
                    <a:pt x="1184960" y="333324"/>
                  </a:lnTo>
                  <a:lnTo>
                    <a:pt x="1117333" y="340360"/>
                  </a:lnTo>
                  <a:lnTo>
                    <a:pt x="1117333" y="502920"/>
                  </a:lnTo>
                  <a:lnTo>
                    <a:pt x="1145273" y="502920"/>
                  </a:lnTo>
                  <a:lnTo>
                    <a:pt x="1197711" y="507974"/>
                  </a:lnTo>
                  <a:lnTo>
                    <a:pt x="1242682" y="522579"/>
                  </a:lnTo>
                  <a:lnTo>
                    <a:pt x="1279258" y="545947"/>
                  </a:lnTo>
                  <a:lnTo>
                    <a:pt x="1306512" y="577240"/>
                  </a:lnTo>
                  <a:lnTo>
                    <a:pt x="1323543" y="615670"/>
                  </a:lnTo>
                  <a:lnTo>
                    <a:pt x="1329423" y="660400"/>
                  </a:lnTo>
                  <a:lnTo>
                    <a:pt x="1322273" y="711276"/>
                  </a:lnTo>
                  <a:lnTo>
                    <a:pt x="1302067" y="754341"/>
                  </a:lnTo>
                  <a:lnTo>
                    <a:pt x="1270711" y="787590"/>
                  </a:lnTo>
                  <a:lnTo>
                    <a:pt x="1230096" y="809028"/>
                  </a:lnTo>
                  <a:lnTo>
                    <a:pt x="1182103" y="816610"/>
                  </a:lnTo>
                  <a:lnTo>
                    <a:pt x="1136142" y="809955"/>
                  </a:lnTo>
                  <a:lnTo>
                    <a:pt x="1096632" y="790803"/>
                  </a:lnTo>
                  <a:lnTo>
                    <a:pt x="1064869" y="760374"/>
                  </a:lnTo>
                  <a:lnTo>
                    <a:pt x="1042136" y="719886"/>
                  </a:lnTo>
                  <a:lnTo>
                    <a:pt x="1029703" y="670560"/>
                  </a:lnTo>
                  <a:lnTo>
                    <a:pt x="859523" y="670560"/>
                  </a:lnTo>
                  <a:lnTo>
                    <a:pt x="865289" y="717359"/>
                  </a:lnTo>
                  <a:lnTo>
                    <a:pt x="876820" y="761250"/>
                  </a:lnTo>
                  <a:lnTo>
                    <a:pt x="893775" y="801916"/>
                  </a:lnTo>
                  <a:lnTo>
                    <a:pt x="915809" y="839000"/>
                  </a:lnTo>
                  <a:lnTo>
                    <a:pt x="942581" y="872210"/>
                  </a:lnTo>
                  <a:lnTo>
                    <a:pt x="973734" y="901204"/>
                  </a:lnTo>
                  <a:lnTo>
                    <a:pt x="1008938" y="925664"/>
                  </a:lnTo>
                  <a:lnTo>
                    <a:pt x="1047851" y="945248"/>
                  </a:lnTo>
                  <a:lnTo>
                    <a:pt x="1090117" y="959650"/>
                  </a:lnTo>
                  <a:lnTo>
                    <a:pt x="1135405" y="968527"/>
                  </a:lnTo>
                  <a:lnTo>
                    <a:pt x="1183373" y="971550"/>
                  </a:lnTo>
                  <a:lnTo>
                    <a:pt x="1231633" y="968311"/>
                  </a:lnTo>
                  <a:lnTo>
                    <a:pt x="1277137" y="958837"/>
                  </a:lnTo>
                  <a:lnTo>
                    <a:pt x="1319466" y="943521"/>
                  </a:lnTo>
                  <a:lnTo>
                    <a:pt x="1358252" y="922743"/>
                  </a:lnTo>
                  <a:lnTo>
                    <a:pt x="1393113" y="896886"/>
                  </a:lnTo>
                  <a:lnTo>
                    <a:pt x="1423670" y="866343"/>
                  </a:lnTo>
                  <a:lnTo>
                    <a:pt x="1449527" y="831481"/>
                  </a:lnTo>
                  <a:lnTo>
                    <a:pt x="1470304" y="792683"/>
                  </a:lnTo>
                  <a:lnTo>
                    <a:pt x="1485620" y="750354"/>
                  </a:lnTo>
                  <a:lnTo>
                    <a:pt x="1495082" y="704862"/>
                  </a:lnTo>
                  <a:lnTo>
                    <a:pt x="1498333" y="656590"/>
                  </a:lnTo>
                  <a:close/>
                </a:path>
                <a:path w="2351405" h="3228975">
                  <a:moveTo>
                    <a:pt x="1528394" y="3181337"/>
                  </a:moveTo>
                  <a:lnTo>
                    <a:pt x="1525803" y="3183280"/>
                  </a:lnTo>
                  <a:lnTo>
                    <a:pt x="1522577" y="3184575"/>
                  </a:lnTo>
                  <a:lnTo>
                    <a:pt x="1515465" y="3184575"/>
                  </a:lnTo>
                  <a:lnTo>
                    <a:pt x="1505470" y="3182315"/>
                  </a:lnTo>
                  <a:lnTo>
                    <a:pt x="1502562" y="3178759"/>
                  </a:lnTo>
                  <a:lnTo>
                    <a:pt x="1500505" y="3176244"/>
                  </a:lnTo>
                  <a:lnTo>
                    <a:pt x="1498828" y="3167392"/>
                  </a:lnTo>
                  <a:lnTo>
                    <a:pt x="1498650" y="3156775"/>
                  </a:lnTo>
                  <a:lnTo>
                    <a:pt x="1498650" y="3030702"/>
                  </a:lnTo>
                  <a:lnTo>
                    <a:pt x="1498650" y="2963456"/>
                  </a:lnTo>
                  <a:lnTo>
                    <a:pt x="1496999" y="2932620"/>
                  </a:lnTo>
                  <a:lnTo>
                    <a:pt x="1487766" y="2906560"/>
                  </a:lnTo>
                  <a:lnTo>
                    <a:pt x="1485480" y="2900095"/>
                  </a:lnTo>
                  <a:lnTo>
                    <a:pt x="1454188" y="2874353"/>
                  </a:lnTo>
                  <a:lnTo>
                    <a:pt x="1393266" y="2863888"/>
                  </a:lnTo>
                  <a:lnTo>
                    <a:pt x="1340167" y="2870657"/>
                  </a:lnTo>
                  <a:lnTo>
                    <a:pt x="1304048" y="2891447"/>
                  </a:lnTo>
                  <a:lnTo>
                    <a:pt x="1283436" y="2926892"/>
                  </a:lnTo>
                  <a:lnTo>
                    <a:pt x="1276896" y="2977680"/>
                  </a:lnTo>
                  <a:lnTo>
                    <a:pt x="1331201" y="2977680"/>
                  </a:lnTo>
                  <a:lnTo>
                    <a:pt x="1331201" y="2974454"/>
                  </a:lnTo>
                  <a:lnTo>
                    <a:pt x="1332128" y="2958376"/>
                  </a:lnTo>
                  <a:lnTo>
                    <a:pt x="1338630" y="2935655"/>
                  </a:lnTo>
                  <a:lnTo>
                    <a:pt x="1356296" y="2915348"/>
                  </a:lnTo>
                  <a:lnTo>
                    <a:pt x="1390675" y="2906560"/>
                  </a:lnTo>
                  <a:lnTo>
                    <a:pt x="1414640" y="2909900"/>
                  </a:lnTo>
                  <a:lnTo>
                    <a:pt x="1432064" y="2919730"/>
                  </a:lnTo>
                  <a:lnTo>
                    <a:pt x="1442694" y="2935744"/>
                  </a:lnTo>
                  <a:lnTo>
                    <a:pt x="1446288" y="2957639"/>
                  </a:lnTo>
                  <a:lnTo>
                    <a:pt x="1445768" y="2976092"/>
                  </a:lnTo>
                  <a:lnTo>
                    <a:pt x="1444345" y="2980804"/>
                  </a:lnTo>
                  <a:lnTo>
                    <a:pt x="1444345" y="3030702"/>
                  </a:lnTo>
                  <a:lnTo>
                    <a:pt x="1444345" y="3119920"/>
                  </a:lnTo>
                  <a:lnTo>
                    <a:pt x="1438529" y="3145498"/>
                  </a:lnTo>
                  <a:lnTo>
                    <a:pt x="1423009" y="3166465"/>
                  </a:lnTo>
                  <a:lnTo>
                    <a:pt x="1400708" y="3180651"/>
                  </a:lnTo>
                  <a:lnTo>
                    <a:pt x="1374521" y="3185871"/>
                  </a:lnTo>
                  <a:lnTo>
                    <a:pt x="1351292" y="3181578"/>
                  </a:lnTo>
                  <a:lnTo>
                    <a:pt x="1336128" y="3169462"/>
                  </a:lnTo>
                  <a:lnTo>
                    <a:pt x="1327873" y="3150679"/>
                  </a:lnTo>
                  <a:lnTo>
                    <a:pt x="1325384" y="3126384"/>
                  </a:lnTo>
                  <a:lnTo>
                    <a:pt x="1327073" y="3106521"/>
                  </a:lnTo>
                  <a:lnTo>
                    <a:pt x="1351889" y="3071431"/>
                  </a:lnTo>
                  <a:lnTo>
                    <a:pt x="1399324" y="3053003"/>
                  </a:lnTo>
                  <a:lnTo>
                    <a:pt x="1424355" y="3043796"/>
                  </a:lnTo>
                  <a:lnTo>
                    <a:pt x="1444345" y="3030702"/>
                  </a:lnTo>
                  <a:lnTo>
                    <a:pt x="1444345" y="2980804"/>
                  </a:lnTo>
                  <a:lnTo>
                    <a:pt x="1441602" y="2989884"/>
                  </a:lnTo>
                  <a:lnTo>
                    <a:pt x="1429918" y="3000641"/>
                  </a:lnTo>
                  <a:lnTo>
                    <a:pt x="1406842" y="3010001"/>
                  </a:lnTo>
                  <a:lnTo>
                    <a:pt x="1333792" y="3031985"/>
                  </a:lnTo>
                  <a:lnTo>
                    <a:pt x="1304772" y="3045752"/>
                  </a:lnTo>
                  <a:lnTo>
                    <a:pt x="1284414" y="3066491"/>
                  </a:lnTo>
                  <a:lnTo>
                    <a:pt x="1272413" y="3093897"/>
                  </a:lnTo>
                  <a:lnTo>
                    <a:pt x="1268488" y="3127679"/>
                  </a:lnTo>
                  <a:lnTo>
                    <a:pt x="1274140" y="3169615"/>
                  </a:lnTo>
                  <a:lnTo>
                    <a:pt x="1291437" y="3201378"/>
                  </a:lnTo>
                  <a:lnTo>
                    <a:pt x="1320850" y="3221507"/>
                  </a:lnTo>
                  <a:lnTo>
                    <a:pt x="1362875" y="3228543"/>
                  </a:lnTo>
                  <a:lnTo>
                    <a:pt x="1387373" y="3225127"/>
                  </a:lnTo>
                  <a:lnTo>
                    <a:pt x="1410398" y="3215284"/>
                  </a:lnTo>
                  <a:lnTo>
                    <a:pt x="1430528" y="3199625"/>
                  </a:lnTo>
                  <a:lnTo>
                    <a:pt x="1440916" y="3185871"/>
                  </a:lnTo>
                  <a:lnTo>
                    <a:pt x="1446288" y="3178759"/>
                  </a:lnTo>
                  <a:lnTo>
                    <a:pt x="1447571" y="3178759"/>
                  </a:lnTo>
                  <a:lnTo>
                    <a:pt x="1453248" y="3204540"/>
                  </a:lnTo>
                  <a:lnTo>
                    <a:pt x="1465351" y="3217786"/>
                  </a:lnTo>
                  <a:lnTo>
                    <a:pt x="1480845" y="3222663"/>
                  </a:lnTo>
                  <a:lnTo>
                    <a:pt x="1496707" y="3223361"/>
                  </a:lnTo>
                  <a:lnTo>
                    <a:pt x="1506753" y="3222942"/>
                  </a:lnTo>
                  <a:lnTo>
                    <a:pt x="1515948" y="3221990"/>
                  </a:lnTo>
                  <a:lnTo>
                    <a:pt x="1523441" y="3220910"/>
                  </a:lnTo>
                  <a:lnTo>
                    <a:pt x="1528394" y="3220135"/>
                  </a:lnTo>
                  <a:lnTo>
                    <a:pt x="1528394" y="3184575"/>
                  </a:lnTo>
                  <a:lnTo>
                    <a:pt x="1528394" y="3181337"/>
                  </a:lnTo>
                  <a:close/>
                </a:path>
                <a:path w="2351405" h="3228975">
                  <a:moveTo>
                    <a:pt x="1629879" y="2757855"/>
                  </a:moveTo>
                  <a:lnTo>
                    <a:pt x="1575574" y="2757855"/>
                  </a:lnTo>
                  <a:lnTo>
                    <a:pt x="1575574" y="3219488"/>
                  </a:lnTo>
                  <a:lnTo>
                    <a:pt x="1629879" y="3219488"/>
                  </a:lnTo>
                  <a:lnTo>
                    <a:pt x="1629879" y="2757855"/>
                  </a:lnTo>
                  <a:close/>
                </a:path>
                <a:path w="2351405" h="3228975">
                  <a:moveTo>
                    <a:pt x="1761769" y="2872943"/>
                  </a:moveTo>
                  <a:lnTo>
                    <a:pt x="1707464" y="2872943"/>
                  </a:lnTo>
                  <a:lnTo>
                    <a:pt x="1707464" y="3219488"/>
                  </a:lnTo>
                  <a:lnTo>
                    <a:pt x="1761769" y="3219488"/>
                  </a:lnTo>
                  <a:lnTo>
                    <a:pt x="1761769" y="2872943"/>
                  </a:lnTo>
                  <a:close/>
                </a:path>
                <a:path w="2351405" h="3228975">
                  <a:moveTo>
                    <a:pt x="1761769" y="2757855"/>
                  </a:moveTo>
                  <a:lnTo>
                    <a:pt x="1707464" y="2757855"/>
                  </a:lnTo>
                  <a:lnTo>
                    <a:pt x="1707464" y="2819920"/>
                  </a:lnTo>
                  <a:lnTo>
                    <a:pt x="1761769" y="2819920"/>
                  </a:lnTo>
                  <a:lnTo>
                    <a:pt x="1761769" y="2757855"/>
                  </a:lnTo>
                  <a:close/>
                </a:path>
                <a:path w="2351405" h="3228975">
                  <a:moveTo>
                    <a:pt x="2063711" y="3030702"/>
                  </a:moveTo>
                  <a:lnTo>
                    <a:pt x="2062873" y="3010001"/>
                  </a:lnTo>
                  <a:lnTo>
                    <a:pt x="2061857" y="2984550"/>
                  </a:lnTo>
                  <a:lnTo>
                    <a:pt x="2053513" y="2939580"/>
                  </a:lnTo>
                  <a:lnTo>
                    <a:pt x="2037257" y="2906560"/>
                  </a:lnTo>
                  <a:lnTo>
                    <a:pt x="2034527" y="2900997"/>
                  </a:lnTo>
                  <a:lnTo>
                    <a:pt x="2006815" y="2878899"/>
                  </a:lnTo>
                  <a:lnTo>
                    <a:pt x="2006815" y="2991256"/>
                  </a:lnTo>
                  <a:lnTo>
                    <a:pt x="2006815" y="3010001"/>
                  </a:lnTo>
                  <a:lnTo>
                    <a:pt x="1883321" y="3010001"/>
                  </a:lnTo>
                  <a:lnTo>
                    <a:pt x="1883321" y="2997073"/>
                  </a:lnTo>
                  <a:lnTo>
                    <a:pt x="1885226" y="2974200"/>
                  </a:lnTo>
                  <a:lnTo>
                    <a:pt x="1893671" y="2944050"/>
                  </a:lnTo>
                  <a:lnTo>
                    <a:pt x="1912772" y="2917787"/>
                  </a:lnTo>
                  <a:lnTo>
                    <a:pt x="1946681" y="2906560"/>
                  </a:lnTo>
                  <a:lnTo>
                    <a:pt x="1976539" y="2914332"/>
                  </a:lnTo>
                  <a:lnTo>
                    <a:pt x="1994928" y="2934360"/>
                  </a:lnTo>
                  <a:lnTo>
                    <a:pt x="2004237" y="2961652"/>
                  </a:lnTo>
                  <a:lnTo>
                    <a:pt x="2006815" y="2991256"/>
                  </a:lnTo>
                  <a:lnTo>
                    <a:pt x="2006815" y="2878899"/>
                  </a:lnTo>
                  <a:lnTo>
                    <a:pt x="2000732" y="2874035"/>
                  </a:lnTo>
                  <a:lnTo>
                    <a:pt x="1947976" y="2863888"/>
                  </a:lnTo>
                  <a:lnTo>
                    <a:pt x="1901786" y="2871749"/>
                  </a:lnTo>
                  <a:lnTo>
                    <a:pt x="1868551" y="2893225"/>
                  </a:lnTo>
                  <a:lnTo>
                    <a:pt x="1846237" y="2925064"/>
                  </a:lnTo>
                  <a:lnTo>
                    <a:pt x="1832800" y="2964078"/>
                  </a:lnTo>
                  <a:lnTo>
                    <a:pt x="1826234" y="3007042"/>
                  </a:lnTo>
                  <a:lnTo>
                    <a:pt x="1824494" y="3050743"/>
                  </a:lnTo>
                  <a:lnTo>
                    <a:pt x="1828812" y="3115157"/>
                  </a:lnTo>
                  <a:lnTo>
                    <a:pt x="1842249" y="3164992"/>
                  </a:lnTo>
                  <a:lnTo>
                    <a:pt x="1865553" y="3200400"/>
                  </a:lnTo>
                  <a:lnTo>
                    <a:pt x="1899475" y="3221532"/>
                  </a:lnTo>
                  <a:lnTo>
                    <a:pt x="1944751" y="3228543"/>
                  </a:lnTo>
                  <a:lnTo>
                    <a:pt x="2003031" y="3214522"/>
                  </a:lnTo>
                  <a:lnTo>
                    <a:pt x="2033358" y="3185871"/>
                  </a:lnTo>
                  <a:lnTo>
                    <a:pt x="2038578" y="3180931"/>
                  </a:lnTo>
                  <a:lnTo>
                    <a:pt x="2056307" y="3140430"/>
                  </a:lnTo>
                  <a:lnTo>
                    <a:pt x="2061121" y="3105696"/>
                  </a:lnTo>
                  <a:lnTo>
                    <a:pt x="2006815" y="3105696"/>
                  </a:lnTo>
                  <a:lnTo>
                    <a:pt x="2004898" y="3129407"/>
                  </a:lnTo>
                  <a:lnTo>
                    <a:pt x="1996795" y="3155721"/>
                  </a:lnTo>
                  <a:lnTo>
                    <a:pt x="1978990" y="3177070"/>
                  </a:lnTo>
                  <a:lnTo>
                    <a:pt x="1947976" y="3185871"/>
                  </a:lnTo>
                  <a:lnTo>
                    <a:pt x="1909483" y="3172599"/>
                  </a:lnTo>
                  <a:lnTo>
                    <a:pt x="1889709" y="3139389"/>
                  </a:lnTo>
                  <a:lnTo>
                    <a:pt x="1882432" y="3096120"/>
                  </a:lnTo>
                  <a:lnTo>
                    <a:pt x="1881390" y="3052673"/>
                  </a:lnTo>
                  <a:lnTo>
                    <a:pt x="2063711" y="3052673"/>
                  </a:lnTo>
                  <a:lnTo>
                    <a:pt x="2063711" y="3030702"/>
                  </a:lnTo>
                  <a:close/>
                </a:path>
                <a:path w="2351405" h="3228975">
                  <a:moveTo>
                    <a:pt x="2351405" y="2973806"/>
                  </a:moveTo>
                  <a:lnTo>
                    <a:pt x="2341994" y="2910446"/>
                  </a:lnTo>
                  <a:lnTo>
                    <a:pt x="2312949" y="2875242"/>
                  </a:lnTo>
                  <a:lnTo>
                    <a:pt x="2260244" y="2863888"/>
                  </a:lnTo>
                  <a:lnTo>
                    <a:pt x="2235022" y="2867202"/>
                  </a:lnTo>
                  <a:lnTo>
                    <a:pt x="2211197" y="2876893"/>
                  </a:lnTo>
                  <a:lnTo>
                    <a:pt x="2190877" y="2892526"/>
                  </a:lnTo>
                  <a:lnTo>
                    <a:pt x="2176195" y="2913672"/>
                  </a:lnTo>
                  <a:lnTo>
                    <a:pt x="2174900" y="2913672"/>
                  </a:lnTo>
                  <a:lnTo>
                    <a:pt x="2174900" y="2872943"/>
                  </a:lnTo>
                  <a:lnTo>
                    <a:pt x="2123173" y="2872943"/>
                  </a:lnTo>
                  <a:lnTo>
                    <a:pt x="2123173" y="3219488"/>
                  </a:lnTo>
                  <a:lnTo>
                    <a:pt x="2177491" y="3219488"/>
                  </a:lnTo>
                  <a:lnTo>
                    <a:pt x="2177491" y="2980271"/>
                  </a:lnTo>
                  <a:lnTo>
                    <a:pt x="2184108" y="2948355"/>
                  </a:lnTo>
                  <a:lnTo>
                    <a:pt x="2200846" y="2926689"/>
                  </a:lnTo>
                  <a:lnTo>
                    <a:pt x="2223033" y="2914358"/>
                  </a:lnTo>
                  <a:lnTo>
                    <a:pt x="2227059" y="2913672"/>
                  </a:lnTo>
                  <a:lnTo>
                    <a:pt x="2246020" y="2910446"/>
                  </a:lnTo>
                  <a:lnTo>
                    <a:pt x="2274735" y="2917621"/>
                  </a:lnTo>
                  <a:lnTo>
                    <a:pt x="2289987" y="2935414"/>
                  </a:lnTo>
                  <a:lnTo>
                    <a:pt x="2296033" y="2958173"/>
                  </a:lnTo>
                  <a:lnTo>
                    <a:pt x="2297099" y="2980271"/>
                  </a:lnTo>
                  <a:lnTo>
                    <a:pt x="2297099" y="3219488"/>
                  </a:lnTo>
                  <a:lnTo>
                    <a:pt x="2351405" y="3219488"/>
                  </a:lnTo>
                  <a:lnTo>
                    <a:pt x="2351405" y="29738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09995" y="4214393"/>
              <a:ext cx="2832100" cy="3228975"/>
            </a:xfrm>
            <a:custGeom>
              <a:avLst/>
              <a:gdLst/>
              <a:ahLst/>
              <a:cxnLst/>
              <a:rect l="l" t="t" r="r" b="b"/>
              <a:pathLst>
                <a:path w="2832100" h="3228975">
                  <a:moveTo>
                    <a:pt x="283184" y="3091472"/>
                  </a:moveTo>
                  <a:lnTo>
                    <a:pt x="277088" y="3047784"/>
                  </a:lnTo>
                  <a:lnTo>
                    <a:pt x="236118" y="2993860"/>
                  </a:lnTo>
                  <a:lnTo>
                    <a:pt x="174244" y="2966364"/>
                  </a:lnTo>
                  <a:lnTo>
                    <a:pt x="141998" y="2955734"/>
                  </a:lnTo>
                  <a:lnTo>
                    <a:pt x="112369" y="2943529"/>
                  </a:lnTo>
                  <a:lnTo>
                    <a:pt x="87960" y="2927058"/>
                  </a:lnTo>
                  <a:lnTo>
                    <a:pt x="71399" y="2903563"/>
                  </a:lnTo>
                  <a:lnTo>
                    <a:pt x="65303" y="2870352"/>
                  </a:lnTo>
                  <a:lnTo>
                    <a:pt x="70408" y="2837904"/>
                  </a:lnTo>
                  <a:lnTo>
                    <a:pt x="85267" y="2814434"/>
                  </a:lnTo>
                  <a:lnTo>
                    <a:pt x="109220" y="2800172"/>
                  </a:lnTo>
                  <a:lnTo>
                    <a:pt x="141592" y="2795359"/>
                  </a:lnTo>
                  <a:lnTo>
                    <a:pt x="175717" y="2801366"/>
                  </a:lnTo>
                  <a:lnTo>
                    <a:pt x="197840" y="2818231"/>
                  </a:lnTo>
                  <a:lnTo>
                    <a:pt x="209778" y="2844177"/>
                  </a:lnTo>
                  <a:lnTo>
                    <a:pt x="213360" y="2877464"/>
                  </a:lnTo>
                  <a:lnTo>
                    <a:pt x="270256" y="2877464"/>
                  </a:lnTo>
                  <a:lnTo>
                    <a:pt x="264566" y="2831312"/>
                  </a:lnTo>
                  <a:lnTo>
                    <a:pt x="249428" y="2795359"/>
                  </a:lnTo>
                  <a:lnTo>
                    <a:pt x="224167" y="2769514"/>
                  </a:lnTo>
                  <a:lnTo>
                    <a:pt x="188226" y="2753995"/>
                  </a:lnTo>
                  <a:lnTo>
                    <a:pt x="140944" y="2748800"/>
                  </a:lnTo>
                  <a:lnTo>
                    <a:pt x="81953" y="2757944"/>
                  </a:lnTo>
                  <a:lnTo>
                    <a:pt x="42824" y="2781350"/>
                  </a:lnTo>
                  <a:lnTo>
                    <a:pt x="19685" y="2812897"/>
                  </a:lnTo>
                  <a:lnTo>
                    <a:pt x="8636" y="2846540"/>
                  </a:lnTo>
                  <a:lnTo>
                    <a:pt x="5816" y="2876169"/>
                  </a:lnTo>
                  <a:lnTo>
                    <a:pt x="11912" y="2920085"/>
                  </a:lnTo>
                  <a:lnTo>
                    <a:pt x="52882" y="2974644"/>
                  </a:lnTo>
                  <a:lnTo>
                    <a:pt x="114769" y="3002889"/>
                  </a:lnTo>
                  <a:lnTo>
                    <a:pt x="147015" y="3013913"/>
                  </a:lnTo>
                  <a:lnTo>
                    <a:pt x="176644" y="3026473"/>
                  </a:lnTo>
                  <a:lnTo>
                    <a:pt x="201053" y="3043301"/>
                  </a:lnTo>
                  <a:lnTo>
                    <a:pt x="217614" y="3067075"/>
                  </a:lnTo>
                  <a:lnTo>
                    <a:pt x="223710" y="3100514"/>
                  </a:lnTo>
                  <a:lnTo>
                    <a:pt x="217551" y="3133979"/>
                  </a:lnTo>
                  <a:lnTo>
                    <a:pt x="200596" y="3159671"/>
                  </a:lnTo>
                  <a:lnTo>
                    <a:pt x="175158" y="3176168"/>
                  </a:lnTo>
                  <a:lnTo>
                    <a:pt x="143535" y="3181985"/>
                  </a:lnTo>
                  <a:lnTo>
                    <a:pt x="95084" y="3172485"/>
                  </a:lnTo>
                  <a:lnTo>
                    <a:pt x="69189" y="3147720"/>
                  </a:lnTo>
                  <a:lnTo>
                    <a:pt x="58801" y="3113252"/>
                  </a:lnTo>
                  <a:lnTo>
                    <a:pt x="56896" y="3074657"/>
                  </a:lnTo>
                  <a:lnTo>
                    <a:pt x="0" y="3074657"/>
                  </a:lnTo>
                  <a:lnTo>
                    <a:pt x="4152" y="3128391"/>
                  </a:lnTo>
                  <a:lnTo>
                    <a:pt x="18059" y="3171279"/>
                  </a:lnTo>
                  <a:lnTo>
                    <a:pt x="43853" y="3202673"/>
                  </a:lnTo>
                  <a:lnTo>
                    <a:pt x="83667" y="3221964"/>
                  </a:lnTo>
                  <a:lnTo>
                    <a:pt x="139649" y="3228530"/>
                  </a:lnTo>
                  <a:lnTo>
                    <a:pt x="179654" y="3224517"/>
                  </a:lnTo>
                  <a:lnTo>
                    <a:pt x="218389" y="3211004"/>
                  </a:lnTo>
                  <a:lnTo>
                    <a:pt x="251472" y="3185807"/>
                  </a:lnTo>
                  <a:lnTo>
                    <a:pt x="253720" y="3181985"/>
                  </a:lnTo>
                  <a:lnTo>
                    <a:pt x="274523" y="3146691"/>
                  </a:lnTo>
                  <a:lnTo>
                    <a:pt x="283184" y="3091472"/>
                  </a:lnTo>
                  <a:close/>
                </a:path>
                <a:path w="2832100" h="3228975">
                  <a:moveTo>
                    <a:pt x="425424" y="2746857"/>
                  </a:moveTo>
                  <a:lnTo>
                    <a:pt x="374992" y="2746857"/>
                  </a:lnTo>
                  <a:lnTo>
                    <a:pt x="374992" y="2812161"/>
                  </a:lnTo>
                  <a:lnTo>
                    <a:pt x="425424" y="2812161"/>
                  </a:lnTo>
                  <a:lnTo>
                    <a:pt x="425424" y="2746857"/>
                  </a:lnTo>
                  <a:close/>
                </a:path>
                <a:path w="2832100" h="3228975">
                  <a:moveTo>
                    <a:pt x="530161" y="2746857"/>
                  </a:moveTo>
                  <a:lnTo>
                    <a:pt x="479729" y="2746857"/>
                  </a:lnTo>
                  <a:lnTo>
                    <a:pt x="479729" y="2812161"/>
                  </a:lnTo>
                  <a:lnTo>
                    <a:pt x="530161" y="2812161"/>
                  </a:lnTo>
                  <a:lnTo>
                    <a:pt x="530161" y="2746857"/>
                  </a:lnTo>
                  <a:close/>
                </a:path>
                <a:path w="2832100" h="3228975">
                  <a:moveTo>
                    <a:pt x="567016" y="2872943"/>
                  </a:moveTo>
                  <a:lnTo>
                    <a:pt x="512711" y="2872943"/>
                  </a:lnTo>
                  <a:lnTo>
                    <a:pt x="512711" y="3112160"/>
                  </a:lnTo>
                  <a:lnTo>
                    <a:pt x="506095" y="3144075"/>
                  </a:lnTo>
                  <a:lnTo>
                    <a:pt x="489356" y="3165741"/>
                  </a:lnTo>
                  <a:lnTo>
                    <a:pt x="467156" y="3178073"/>
                  </a:lnTo>
                  <a:lnTo>
                    <a:pt x="444169" y="3181985"/>
                  </a:lnTo>
                  <a:lnTo>
                    <a:pt x="415455" y="3174796"/>
                  </a:lnTo>
                  <a:lnTo>
                    <a:pt x="400215" y="3157016"/>
                  </a:lnTo>
                  <a:lnTo>
                    <a:pt x="394169" y="3134258"/>
                  </a:lnTo>
                  <a:lnTo>
                    <a:pt x="393103" y="3112160"/>
                  </a:lnTo>
                  <a:lnTo>
                    <a:pt x="393103" y="2872943"/>
                  </a:lnTo>
                  <a:lnTo>
                    <a:pt x="338785" y="2872943"/>
                  </a:lnTo>
                  <a:lnTo>
                    <a:pt x="338785" y="3118624"/>
                  </a:lnTo>
                  <a:lnTo>
                    <a:pt x="340207" y="3153257"/>
                  </a:lnTo>
                  <a:lnTo>
                    <a:pt x="350177" y="3189097"/>
                  </a:lnTo>
                  <a:lnTo>
                    <a:pt x="377240" y="3217176"/>
                  </a:lnTo>
                  <a:lnTo>
                    <a:pt x="429945" y="3228530"/>
                  </a:lnTo>
                  <a:lnTo>
                    <a:pt x="455180" y="3225203"/>
                  </a:lnTo>
                  <a:lnTo>
                    <a:pt x="479005" y="3215525"/>
                  </a:lnTo>
                  <a:lnTo>
                    <a:pt x="499325" y="3199892"/>
                  </a:lnTo>
                  <a:lnTo>
                    <a:pt x="511746" y="3181985"/>
                  </a:lnTo>
                  <a:lnTo>
                    <a:pt x="513994" y="3178746"/>
                  </a:lnTo>
                  <a:lnTo>
                    <a:pt x="515289" y="3178746"/>
                  </a:lnTo>
                  <a:lnTo>
                    <a:pt x="515289" y="3219488"/>
                  </a:lnTo>
                  <a:lnTo>
                    <a:pt x="567016" y="3219488"/>
                  </a:lnTo>
                  <a:lnTo>
                    <a:pt x="567016" y="3178746"/>
                  </a:lnTo>
                  <a:lnTo>
                    <a:pt x="567016" y="2872943"/>
                  </a:lnTo>
                  <a:close/>
                </a:path>
                <a:path w="2832100" h="3228975">
                  <a:moveTo>
                    <a:pt x="866355" y="2757855"/>
                  </a:moveTo>
                  <a:lnTo>
                    <a:pt x="815289" y="2757855"/>
                  </a:lnTo>
                  <a:lnTo>
                    <a:pt x="815289" y="3046209"/>
                  </a:lnTo>
                  <a:lnTo>
                    <a:pt x="812736" y="3100971"/>
                  </a:lnTo>
                  <a:lnTo>
                    <a:pt x="802678" y="3143923"/>
                  </a:lnTo>
                  <a:lnTo>
                    <a:pt x="781469" y="3171952"/>
                  </a:lnTo>
                  <a:lnTo>
                    <a:pt x="745464" y="3181985"/>
                  </a:lnTo>
                  <a:lnTo>
                    <a:pt x="714565" y="3172409"/>
                  </a:lnTo>
                  <a:lnTo>
                    <a:pt x="695109" y="3145129"/>
                  </a:lnTo>
                  <a:lnTo>
                    <a:pt x="684987" y="3102330"/>
                  </a:lnTo>
                  <a:lnTo>
                    <a:pt x="682091" y="3046209"/>
                  </a:lnTo>
                  <a:lnTo>
                    <a:pt x="684987" y="2990088"/>
                  </a:lnTo>
                  <a:lnTo>
                    <a:pt x="695109" y="2947289"/>
                  </a:lnTo>
                  <a:lnTo>
                    <a:pt x="714565" y="2920009"/>
                  </a:lnTo>
                  <a:lnTo>
                    <a:pt x="745464" y="2910433"/>
                  </a:lnTo>
                  <a:lnTo>
                    <a:pt x="781189" y="2922193"/>
                  </a:lnTo>
                  <a:lnTo>
                    <a:pt x="802436" y="2953105"/>
                  </a:lnTo>
                  <a:lnTo>
                    <a:pt x="812647" y="2996628"/>
                  </a:lnTo>
                  <a:lnTo>
                    <a:pt x="815289" y="3046209"/>
                  </a:lnTo>
                  <a:lnTo>
                    <a:pt x="815289" y="2757855"/>
                  </a:lnTo>
                  <a:lnTo>
                    <a:pt x="812050" y="2757855"/>
                  </a:lnTo>
                  <a:lnTo>
                    <a:pt x="812050" y="2912376"/>
                  </a:lnTo>
                  <a:lnTo>
                    <a:pt x="810755" y="2912376"/>
                  </a:lnTo>
                  <a:lnTo>
                    <a:pt x="809536" y="2910433"/>
                  </a:lnTo>
                  <a:lnTo>
                    <a:pt x="798017" y="2891980"/>
                  </a:lnTo>
                  <a:lnTo>
                    <a:pt x="779640" y="2876740"/>
                  </a:lnTo>
                  <a:lnTo>
                    <a:pt x="757758" y="2867190"/>
                  </a:lnTo>
                  <a:lnTo>
                    <a:pt x="734466" y="2863888"/>
                  </a:lnTo>
                  <a:lnTo>
                    <a:pt x="692251" y="2872359"/>
                  </a:lnTo>
                  <a:lnTo>
                    <a:pt x="642988" y="2927896"/>
                  </a:lnTo>
                  <a:lnTo>
                    <a:pt x="631698" y="2966758"/>
                  </a:lnTo>
                  <a:lnTo>
                    <a:pt x="626478" y="3007563"/>
                  </a:lnTo>
                  <a:lnTo>
                    <a:pt x="625208" y="3046209"/>
                  </a:lnTo>
                  <a:lnTo>
                    <a:pt x="629094" y="3106877"/>
                  </a:lnTo>
                  <a:lnTo>
                    <a:pt x="641388" y="3157309"/>
                  </a:lnTo>
                  <a:lnTo>
                    <a:pt x="663054" y="3195637"/>
                  </a:lnTo>
                  <a:lnTo>
                    <a:pt x="695058" y="3219996"/>
                  </a:lnTo>
                  <a:lnTo>
                    <a:pt x="738352" y="3228530"/>
                  </a:lnTo>
                  <a:lnTo>
                    <a:pt x="764882" y="3224085"/>
                  </a:lnTo>
                  <a:lnTo>
                    <a:pt x="787247" y="3212363"/>
                  </a:lnTo>
                  <a:lnTo>
                    <a:pt x="803897" y="3195802"/>
                  </a:lnTo>
                  <a:lnTo>
                    <a:pt x="810780" y="3181985"/>
                  </a:lnTo>
                  <a:lnTo>
                    <a:pt x="813346" y="3176816"/>
                  </a:lnTo>
                  <a:lnTo>
                    <a:pt x="814641" y="3176816"/>
                  </a:lnTo>
                  <a:lnTo>
                    <a:pt x="814641" y="3219488"/>
                  </a:lnTo>
                  <a:lnTo>
                    <a:pt x="866355" y="3219488"/>
                  </a:lnTo>
                  <a:lnTo>
                    <a:pt x="866355" y="3176816"/>
                  </a:lnTo>
                  <a:lnTo>
                    <a:pt x="866355" y="2912376"/>
                  </a:lnTo>
                  <a:lnTo>
                    <a:pt x="866355" y="2757855"/>
                  </a:lnTo>
                  <a:close/>
                </a:path>
                <a:path w="2832100" h="3228975">
                  <a:moveTo>
                    <a:pt x="1180579" y="3181337"/>
                  </a:moveTo>
                  <a:lnTo>
                    <a:pt x="1177988" y="3183280"/>
                  </a:lnTo>
                  <a:lnTo>
                    <a:pt x="1174750" y="3184563"/>
                  </a:lnTo>
                  <a:lnTo>
                    <a:pt x="1167638" y="3184563"/>
                  </a:lnTo>
                  <a:lnTo>
                    <a:pt x="1150835" y="3156762"/>
                  </a:lnTo>
                  <a:lnTo>
                    <a:pt x="1150835" y="3030690"/>
                  </a:lnTo>
                  <a:lnTo>
                    <a:pt x="1150835" y="2963456"/>
                  </a:lnTo>
                  <a:lnTo>
                    <a:pt x="1149184" y="2932620"/>
                  </a:lnTo>
                  <a:lnTo>
                    <a:pt x="1139952" y="2906560"/>
                  </a:lnTo>
                  <a:lnTo>
                    <a:pt x="1137666" y="2900095"/>
                  </a:lnTo>
                  <a:lnTo>
                    <a:pt x="1106373" y="2874353"/>
                  </a:lnTo>
                  <a:lnTo>
                    <a:pt x="1045451" y="2863888"/>
                  </a:lnTo>
                  <a:lnTo>
                    <a:pt x="992352" y="2870670"/>
                  </a:lnTo>
                  <a:lnTo>
                    <a:pt x="956233" y="2891447"/>
                  </a:lnTo>
                  <a:lnTo>
                    <a:pt x="935621" y="2926892"/>
                  </a:lnTo>
                  <a:lnTo>
                    <a:pt x="929068" y="2977680"/>
                  </a:lnTo>
                  <a:lnTo>
                    <a:pt x="983386" y="2977680"/>
                  </a:lnTo>
                  <a:lnTo>
                    <a:pt x="983386" y="2974441"/>
                  </a:lnTo>
                  <a:lnTo>
                    <a:pt x="984313" y="2958376"/>
                  </a:lnTo>
                  <a:lnTo>
                    <a:pt x="990815" y="2935655"/>
                  </a:lnTo>
                  <a:lnTo>
                    <a:pt x="1008481" y="2915348"/>
                  </a:lnTo>
                  <a:lnTo>
                    <a:pt x="1042860" y="2906560"/>
                  </a:lnTo>
                  <a:lnTo>
                    <a:pt x="1066825" y="2909900"/>
                  </a:lnTo>
                  <a:lnTo>
                    <a:pt x="1084237" y="2919730"/>
                  </a:lnTo>
                  <a:lnTo>
                    <a:pt x="1094867" y="2935744"/>
                  </a:lnTo>
                  <a:lnTo>
                    <a:pt x="1098461" y="2957639"/>
                  </a:lnTo>
                  <a:lnTo>
                    <a:pt x="1097940" y="2976092"/>
                  </a:lnTo>
                  <a:lnTo>
                    <a:pt x="1096530" y="2980766"/>
                  </a:lnTo>
                  <a:lnTo>
                    <a:pt x="1096530" y="3030690"/>
                  </a:lnTo>
                  <a:lnTo>
                    <a:pt x="1096530" y="3119920"/>
                  </a:lnTo>
                  <a:lnTo>
                    <a:pt x="1090714" y="3145498"/>
                  </a:lnTo>
                  <a:lnTo>
                    <a:pt x="1075194" y="3166465"/>
                  </a:lnTo>
                  <a:lnTo>
                    <a:pt x="1052880" y="3180651"/>
                  </a:lnTo>
                  <a:lnTo>
                    <a:pt x="1026693" y="3185858"/>
                  </a:lnTo>
                  <a:lnTo>
                    <a:pt x="1003477" y="3181566"/>
                  </a:lnTo>
                  <a:lnTo>
                    <a:pt x="988314" y="3169450"/>
                  </a:lnTo>
                  <a:lnTo>
                    <a:pt x="980059" y="3150679"/>
                  </a:lnTo>
                  <a:lnTo>
                    <a:pt x="977557" y="3126384"/>
                  </a:lnTo>
                  <a:lnTo>
                    <a:pt x="979246" y="3106521"/>
                  </a:lnTo>
                  <a:lnTo>
                    <a:pt x="1004074" y="3071418"/>
                  </a:lnTo>
                  <a:lnTo>
                    <a:pt x="1051509" y="3052991"/>
                  </a:lnTo>
                  <a:lnTo>
                    <a:pt x="1076540" y="3043783"/>
                  </a:lnTo>
                  <a:lnTo>
                    <a:pt x="1096530" y="3030690"/>
                  </a:lnTo>
                  <a:lnTo>
                    <a:pt x="1096530" y="2980766"/>
                  </a:lnTo>
                  <a:lnTo>
                    <a:pt x="1093774" y="2989884"/>
                  </a:lnTo>
                  <a:lnTo>
                    <a:pt x="1082103" y="3000641"/>
                  </a:lnTo>
                  <a:lnTo>
                    <a:pt x="1059027" y="3010001"/>
                  </a:lnTo>
                  <a:lnTo>
                    <a:pt x="985964" y="3031985"/>
                  </a:lnTo>
                  <a:lnTo>
                    <a:pt x="956945" y="3045752"/>
                  </a:lnTo>
                  <a:lnTo>
                    <a:pt x="936599" y="3066491"/>
                  </a:lnTo>
                  <a:lnTo>
                    <a:pt x="924598" y="3093897"/>
                  </a:lnTo>
                  <a:lnTo>
                    <a:pt x="920673" y="3127679"/>
                  </a:lnTo>
                  <a:lnTo>
                    <a:pt x="926325" y="3169615"/>
                  </a:lnTo>
                  <a:lnTo>
                    <a:pt x="943622" y="3201378"/>
                  </a:lnTo>
                  <a:lnTo>
                    <a:pt x="973035" y="3221494"/>
                  </a:lnTo>
                  <a:lnTo>
                    <a:pt x="1015060" y="3228530"/>
                  </a:lnTo>
                  <a:lnTo>
                    <a:pt x="1039545" y="3225114"/>
                  </a:lnTo>
                  <a:lnTo>
                    <a:pt x="1062583" y="3215271"/>
                  </a:lnTo>
                  <a:lnTo>
                    <a:pt x="1082700" y="3199625"/>
                  </a:lnTo>
                  <a:lnTo>
                    <a:pt x="1093089" y="3185858"/>
                  </a:lnTo>
                  <a:lnTo>
                    <a:pt x="1098461" y="3178746"/>
                  </a:lnTo>
                  <a:lnTo>
                    <a:pt x="1099756" y="3178746"/>
                  </a:lnTo>
                  <a:lnTo>
                    <a:pt x="1105433" y="3204540"/>
                  </a:lnTo>
                  <a:lnTo>
                    <a:pt x="1117536" y="3217786"/>
                  </a:lnTo>
                  <a:lnTo>
                    <a:pt x="1133030" y="3222663"/>
                  </a:lnTo>
                  <a:lnTo>
                    <a:pt x="1148892" y="3223361"/>
                  </a:lnTo>
                  <a:lnTo>
                    <a:pt x="1158938" y="3222942"/>
                  </a:lnTo>
                  <a:lnTo>
                    <a:pt x="1168133" y="3221990"/>
                  </a:lnTo>
                  <a:lnTo>
                    <a:pt x="1175626" y="3220897"/>
                  </a:lnTo>
                  <a:lnTo>
                    <a:pt x="1180579" y="3220123"/>
                  </a:lnTo>
                  <a:lnTo>
                    <a:pt x="1180579" y="3184563"/>
                  </a:lnTo>
                  <a:lnTo>
                    <a:pt x="1180579" y="3181337"/>
                  </a:lnTo>
                  <a:close/>
                </a:path>
                <a:path w="2832100" h="3228975">
                  <a:moveTo>
                    <a:pt x="1615033" y="2973794"/>
                  </a:moveTo>
                  <a:lnTo>
                    <a:pt x="1613611" y="2939161"/>
                  </a:lnTo>
                  <a:lnTo>
                    <a:pt x="1605610" y="2910433"/>
                  </a:lnTo>
                  <a:lnTo>
                    <a:pt x="1603641" y="2903321"/>
                  </a:lnTo>
                  <a:lnTo>
                    <a:pt x="1576578" y="2875242"/>
                  </a:lnTo>
                  <a:lnTo>
                    <a:pt x="1523873" y="2863888"/>
                  </a:lnTo>
                  <a:lnTo>
                    <a:pt x="1497952" y="2868206"/>
                  </a:lnTo>
                  <a:lnTo>
                    <a:pt x="1475066" y="2879966"/>
                  </a:lnTo>
                  <a:lnTo>
                    <a:pt x="1456055" y="2897428"/>
                  </a:lnTo>
                  <a:lnTo>
                    <a:pt x="1441767" y="2918841"/>
                  </a:lnTo>
                  <a:lnTo>
                    <a:pt x="1438224" y="2910433"/>
                  </a:lnTo>
                  <a:lnTo>
                    <a:pt x="1431137" y="2893618"/>
                  </a:lnTo>
                  <a:lnTo>
                    <a:pt x="1415415" y="2876575"/>
                  </a:lnTo>
                  <a:lnTo>
                    <a:pt x="1394129" y="2866923"/>
                  </a:lnTo>
                  <a:lnTo>
                    <a:pt x="1366774" y="2863888"/>
                  </a:lnTo>
                  <a:lnTo>
                    <a:pt x="1341539" y="2867215"/>
                  </a:lnTo>
                  <a:lnTo>
                    <a:pt x="1317713" y="2876893"/>
                  </a:lnTo>
                  <a:lnTo>
                    <a:pt x="1297393" y="2892526"/>
                  </a:lnTo>
                  <a:lnTo>
                    <a:pt x="1282712" y="2913672"/>
                  </a:lnTo>
                  <a:lnTo>
                    <a:pt x="1281430" y="2913672"/>
                  </a:lnTo>
                  <a:lnTo>
                    <a:pt x="1281430" y="2872943"/>
                  </a:lnTo>
                  <a:lnTo>
                    <a:pt x="1229702" y="2872943"/>
                  </a:lnTo>
                  <a:lnTo>
                    <a:pt x="1229702" y="3219488"/>
                  </a:lnTo>
                  <a:lnTo>
                    <a:pt x="1284008" y="3219488"/>
                  </a:lnTo>
                  <a:lnTo>
                    <a:pt x="1284008" y="2980258"/>
                  </a:lnTo>
                  <a:lnTo>
                    <a:pt x="1290472" y="2946438"/>
                  </a:lnTo>
                  <a:lnTo>
                    <a:pt x="1306639" y="2924975"/>
                  </a:lnTo>
                  <a:lnTo>
                    <a:pt x="1327658" y="2913710"/>
                  </a:lnTo>
                  <a:lnTo>
                    <a:pt x="1327873" y="2913672"/>
                  </a:lnTo>
                  <a:lnTo>
                    <a:pt x="1348663" y="2910433"/>
                  </a:lnTo>
                  <a:lnTo>
                    <a:pt x="1374762" y="2917621"/>
                  </a:lnTo>
                  <a:lnTo>
                    <a:pt x="1388668" y="2935401"/>
                  </a:lnTo>
                  <a:lnTo>
                    <a:pt x="1394206" y="2958160"/>
                  </a:lnTo>
                  <a:lnTo>
                    <a:pt x="1395209" y="2980258"/>
                  </a:lnTo>
                  <a:lnTo>
                    <a:pt x="1395209" y="3219488"/>
                  </a:lnTo>
                  <a:lnTo>
                    <a:pt x="1449527" y="3219488"/>
                  </a:lnTo>
                  <a:lnTo>
                    <a:pt x="1449527" y="2980258"/>
                  </a:lnTo>
                  <a:lnTo>
                    <a:pt x="1455991" y="2946438"/>
                  </a:lnTo>
                  <a:lnTo>
                    <a:pt x="1472158" y="2924975"/>
                  </a:lnTo>
                  <a:lnTo>
                    <a:pt x="1483601" y="2918841"/>
                  </a:lnTo>
                  <a:lnTo>
                    <a:pt x="1493164" y="2913710"/>
                  </a:lnTo>
                  <a:lnTo>
                    <a:pt x="1540268" y="2917621"/>
                  </a:lnTo>
                  <a:lnTo>
                    <a:pt x="1559725" y="2958160"/>
                  </a:lnTo>
                  <a:lnTo>
                    <a:pt x="1560728" y="2980258"/>
                  </a:lnTo>
                  <a:lnTo>
                    <a:pt x="1560728" y="3219488"/>
                  </a:lnTo>
                  <a:lnTo>
                    <a:pt x="1615033" y="3219488"/>
                  </a:lnTo>
                  <a:lnTo>
                    <a:pt x="1615033" y="2973794"/>
                  </a:lnTo>
                  <a:close/>
                </a:path>
                <a:path w="2832100" h="3228975">
                  <a:moveTo>
                    <a:pt x="1714868" y="304800"/>
                  </a:moveTo>
                  <a:lnTo>
                    <a:pt x="1711667" y="258775"/>
                  </a:lnTo>
                  <a:lnTo>
                    <a:pt x="1702308" y="215176"/>
                  </a:lnTo>
                  <a:lnTo>
                    <a:pt x="1687220" y="174409"/>
                  </a:lnTo>
                  <a:lnTo>
                    <a:pt x="1666811" y="136906"/>
                  </a:lnTo>
                  <a:lnTo>
                    <a:pt x="1641475" y="103047"/>
                  </a:lnTo>
                  <a:lnTo>
                    <a:pt x="1611617" y="73279"/>
                  </a:lnTo>
                  <a:lnTo>
                    <a:pt x="1577644" y="48006"/>
                  </a:lnTo>
                  <a:lnTo>
                    <a:pt x="1539976" y="27622"/>
                  </a:lnTo>
                  <a:lnTo>
                    <a:pt x="1499006" y="12547"/>
                  </a:lnTo>
                  <a:lnTo>
                    <a:pt x="1455140" y="3213"/>
                  </a:lnTo>
                  <a:lnTo>
                    <a:pt x="1408798" y="0"/>
                  </a:lnTo>
                  <a:lnTo>
                    <a:pt x="1360906" y="3060"/>
                  </a:lnTo>
                  <a:lnTo>
                    <a:pt x="1315834" y="12153"/>
                  </a:lnTo>
                  <a:lnTo>
                    <a:pt x="1273949" y="27101"/>
                  </a:lnTo>
                  <a:lnTo>
                    <a:pt x="1235621" y="47790"/>
                  </a:lnTo>
                  <a:lnTo>
                    <a:pt x="1201216" y="74053"/>
                  </a:lnTo>
                  <a:lnTo>
                    <a:pt x="1171092" y="105727"/>
                  </a:lnTo>
                  <a:lnTo>
                    <a:pt x="1145628" y="142697"/>
                  </a:lnTo>
                  <a:lnTo>
                    <a:pt x="1125194" y="184797"/>
                  </a:lnTo>
                  <a:lnTo>
                    <a:pt x="1110132" y="231863"/>
                  </a:lnTo>
                  <a:lnTo>
                    <a:pt x="1100836" y="283768"/>
                  </a:lnTo>
                  <a:lnTo>
                    <a:pt x="1097648" y="340360"/>
                  </a:lnTo>
                  <a:lnTo>
                    <a:pt x="1264018" y="340360"/>
                  </a:lnTo>
                  <a:lnTo>
                    <a:pt x="1268755" y="287820"/>
                  </a:lnTo>
                  <a:lnTo>
                    <a:pt x="1282407" y="242620"/>
                  </a:lnTo>
                  <a:lnTo>
                    <a:pt x="1304188" y="205740"/>
                  </a:lnTo>
                  <a:lnTo>
                    <a:pt x="1333258" y="178181"/>
                  </a:lnTo>
                  <a:lnTo>
                    <a:pt x="1368818" y="160921"/>
                  </a:lnTo>
                  <a:lnTo>
                    <a:pt x="1410068" y="154940"/>
                  </a:lnTo>
                  <a:lnTo>
                    <a:pt x="1453946" y="162217"/>
                  </a:lnTo>
                  <a:lnTo>
                    <a:pt x="1491373" y="182664"/>
                  </a:lnTo>
                  <a:lnTo>
                    <a:pt x="1520444" y="214198"/>
                  </a:lnTo>
                  <a:lnTo>
                    <a:pt x="1539265" y="254749"/>
                  </a:lnTo>
                  <a:lnTo>
                    <a:pt x="1545958" y="302260"/>
                  </a:lnTo>
                  <a:lnTo>
                    <a:pt x="1542046" y="338264"/>
                  </a:lnTo>
                  <a:lnTo>
                    <a:pt x="1508925" y="410349"/>
                  </a:lnTo>
                  <a:lnTo>
                    <a:pt x="1478495" y="448729"/>
                  </a:lnTo>
                  <a:lnTo>
                    <a:pt x="1438008" y="490220"/>
                  </a:lnTo>
                  <a:lnTo>
                    <a:pt x="1103998" y="806450"/>
                  </a:lnTo>
                  <a:lnTo>
                    <a:pt x="1103998" y="955040"/>
                  </a:lnTo>
                  <a:lnTo>
                    <a:pt x="1711058" y="955040"/>
                  </a:lnTo>
                  <a:lnTo>
                    <a:pt x="1711058" y="796290"/>
                  </a:lnTo>
                  <a:lnTo>
                    <a:pt x="1341488" y="796290"/>
                  </a:lnTo>
                  <a:lnTo>
                    <a:pt x="1533258" y="622300"/>
                  </a:lnTo>
                  <a:lnTo>
                    <a:pt x="1581899" y="576580"/>
                  </a:lnTo>
                  <a:lnTo>
                    <a:pt x="1621637" y="534835"/>
                  </a:lnTo>
                  <a:lnTo>
                    <a:pt x="1653235" y="495947"/>
                  </a:lnTo>
                  <a:lnTo>
                    <a:pt x="1677403" y="458787"/>
                  </a:lnTo>
                  <a:lnTo>
                    <a:pt x="1694916" y="422224"/>
                  </a:lnTo>
                  <a:lnTo>
                    <a:pt x="1706499" y="385127"/>
                  </a:lnTo>
                  <a:lnTo>
                    <a:pt x="1712899" y="346367"/>
                  </a:lnTo>
                  <a:lnTo>
                    <a:pt x="1714868" y="304800"/>
                  </a:lnTo>
                  <a:close/>
                </a:path>
                <a:path w="2832100" h="3228975">
                  <a:moveTo>
                    <a:pt x="1918893" y="3030690"/>
                  </a:moveTo>
                  <a:lnTo>
                    <a:pt x="1918055" y="3010001"/>
                  </a:lnTo>
                  <a:lnTo>
                    <a:pt x="1917039" y="2984550"/>
                  </a:lnTo>
                  <a:lnTo>
                    <a:pt x="1908695" y="2939580"/>
                  </a:lnTo>
                  <a:lnTo>
                    <a:pt x="1892452" y="2906560"/>
                  </a:lnTo>
                  <a:lnTo>
                    <a:pt x="1889709" y="2901010"/>
                  </a:lnTo>
                  <a:lnTo>
                    <a:pt x="1862010" y="2878899"/>
                  </a:lnTo>
                  <a:lnTo>
                    <a:pt x="1862010" y="2991256"/>
                  </a:lnTo>
                  <a:lnTo>
                    <a:pt x="1862010" y="3010001"/>
                  </a:lnTo>
                  <a:lnTo>
                    <a:pt x="1738515" y="3010001"/>
                  </a:lnTo>
                  <a:lnTo>
                    <a:pt x="1738515" y="2997073"/>
                  </a:lnTo>
                  <a:lnTo>
                    <a:pt x="1740420" y="2974200"/>
                  </a:lnTo>
                  <a:lnTo>
                    <a:pt x="1748866" y="2944063"/>
                  </a:lnTo>
                  <a:lnTo>
                    <a:pt x="1767967" y="2917799"/>
                  </a:lnTo>
                  <a:lnTo>
                    <a:pt x="1801876" y="2906560"/>
                  </a:lnTo>
                  <a:lnTo>
                    <a:pt x="1831733" y="2914332"/>
                  </a:lnTo>
                  <a:lnTo>
                    <a:pt x="1850123" y="2934360"/>
                  </a:lnTo>
                  <a:lnTo>
                    <a:pt x="1859432" y="2961652"/>
                  </a:lnTo>
                  <a:lnTo>
                    <a:pt x="1862010" y="2991256"/>
                  </a:lnTo>
                  <a:lnTo>
                    <a:pt x="1862010" y="2878899"/>
                  </a:lnTo>
                  <a:lnTo>
                    <a:pt x="1855927" y="2874035"/>
                  </a:lnTo>
                  <a:lnTo>
                    <a:pt x="1803171" y="2863888"/>
                  </a:lnTo>
                  <a:lnTo>
                    <a:pt x="1756981" y="2871762"/>
                  </a:lnTo>
                  <a:lnTo>
                    <a:pt x="1723745" y="2893225"/>
                  </a:lnTo>
                  <a:lnTo>
                    <a:pt x="1701419" y="2925064"/>
                  </a:lnTo>
                  <a:lnTo>
                    <a:pt x="1687982" y="2964078"/>
                  </a:lnTo>
                  <a:lnTo>
                    <a:pt x="1681416" y="3007042"/>
                  </a:lnTo>
                  <a:lnTo>
                    <a:pt x="1679676" y="3050730"/>
                  </a:lnTo>
                  <a:lnTo>
                    <a:pt x="1683994" y="3115157"/>
                  </a:lnTo>
                  <a:lnTo>
                    <a:pt x="1697431" y="3164992"/>
                  </a:lnTo>
                  <a:lnTo>
                    <a:pt x="1720735" y="3200387"/>
                  </a:lnTo>
                  <a:lnTo>
                    <a:pt x="1754657" y="3221520"/>
                  </a:lnTo>
                  <a:lnTo>
                    <a:pt x="1799932" y="3228530"/>
                  </a:lnTo>
                  <a:lnTo>
                    <a:pt x="1858213" y="3214522"/>
                  </a:lnTo>
                  <a:lnTo>
                    <a:pt x="1888553" y="3185858"/>
                  </a:lnTo>
                  <a:lnTo>
                    <a:pt x="1893773" y="3180931"/>
                  </a:lnTo>
                  <a:lnTo>
                    <a:pt x="1911502" y="3140430"/>
                  </a:lnTo>
                  <a:lnTo>
                    <a:pt x="1916315" y="3105696"/>
                  </a:lnTo>
                  <a:lnTo>
                    <a:pt x="1862010" y="3105696"/>
                  </a:lnTo>
                  <a:lnTo>
                    <a:pt x="1860092" y="3129407"/>
                  </a:lnTo>
                  <a:lnTo>
                    <a:pt x="1851990" y="3155721"/>
                  </a:lnTo>
                  <a:lnTo>
                    <a:pt x="1834184" y="3177057"/>
                  </a:lnTo>
                  <a:lnTo>
                    <a:pt x="1803171" y="3185858"/>
                  </a:lnTo>
                  <a:lnTo>
                    <a:pt x="1764665" y="3172599"/>
                  </a:lnTo>
                  <a:lnTo>
                    <a:pt x="1744903" y="3139389"/>
                  </a:lnTo>
                  <a:lnTo>
                    <a:pt x="1737614" y="3096120"/>
                  </a:lnTo>
                  <a:lnTo>
                    <a:pt x="1736572" y="3052673"/>
                  </a:lnTo>
                  <a:lnTo>
                    <a:pt x="1918893" y="3052673"/>
                  </a:lnTo>
                  <a:lnTo>
                    <a:pt x="1918893" y="3030690"/>
                  </a:lnTo>
                  <a:close/>
                </a:path>
                <a:path w="2832100" h="3228975">
                  <a:moveTo>
                    <a:pt x="2132888" y="2867761"/>
                  </a:moveTo>
                  <a:lnTo>
                    <a:pt x="2127720" y="2865183"/>
                  </a:lnTo>
                  <a:lnTo>
                    <a:pt x="2119960" y="2863888"/>
                  </a:lnTo>
                  <a:lnTo>
                    <a:pt x="2108974" y="2863888"/>
                  </a:lnTo>
                  <a:lnTo>
                    <a:pt x="2082800" y="2868752"/>
                  </a:lnTo>
                  <a:lnTo>
                    <a:pt x="2062505" y="2881909"/>
                  </a:lnTo>
                  <a:lnTo>
                    <a:pt x="2046693" y="2901251"/>
                  </a:lnTo>
                  <a:lnTo>
                    <a:pt x="2033968" y="2924657"/>
                  </a:lnTo>
                  <a:lnTo>
                    <a:pt x="2032685" y="2924657"/>
                  </a:lnTo>
                  <a:lnTo>
                    <a:pt x="2032685" y="2872943"/>
                  </a:lnTo>
                  <a:lnTo>
                    <a:pt x="1978367" y="2872943"/>
                  </a:lnTo>
                  <a:lnTo>
                    <a:pt x="1978367" y="3219488"/>
                  </a:lnTo>
                  <a:lnTo>
                    <a:pt x="2032685" y="3219488"/>
                  </a:lnTo>
                  <a:lnTo>
                    <a:pt x="2032685" y="3000311"/>
                  </a:lnTo>
                  <a:lnTo>
                    <a:pt x="2039975" y="2963481"/>
                  </a:lnTo>
                  <a:lnTo>
                    <a:pt x="2058060" y="2937916"/>
                  </a:lnTo>
                  <a:lnTo>
                    <a:pt x="2078685" y="2924657"/>
                  </a:lnTo>
                  <a:lnTo>
                    <a:pt x="2081237" y="2923019"/>
                  </a:lnTo>
                  <a:lnTo>
                    <a:pt x="2103805" y="2918193"/>
                  </a:lnTo>
                  <a:lnTo>
                    <a:pt x="2114981" y="2918510"/>
                  </a:lnTo>
                  <a:lnTo>
                    <a:pt x="2122957" y="2919247"/>
                  </a:lnTo>
                  <a:lnTo>
                    <a:pt x="2132888" y="2920784"/>
                  </a:lnTo>
                  <a:lnTo>
                    <a:pt x="2132888" y="2918193"/>
                  </a:lnTo>
                  <a:lnTo>
                    <a:pt x="2132888" y="2867761"/>
                  </a:lnTo>
                  <a:close/>
                </a:path>
                <a:path w="2832100" h="3228975">
                  <a:moveTo>
                    <a:pt x="2227275" y="2872943"/>
                  </a:moveTo>
                  <a:lnTo>
                    <a:pt x="2172970" y="2872943"/>
                  </a:lnTo>
                  <a:lnTo>
                    <a:pt x="2172970" y="3219488"/>
                  </a:lnTo>
                  <a:lnTo>
                    <a:pt x="2227275" y="3219488"/>
                  </a:lnTo>
                  <a:lnTo>
                    <a:pt x="2227275" y="2872943"/>
                  </a:lnTo>
                  <a:close/>
                </a:path>
                <a:path w="2832100" h="3228975">
                  <a:moveTo>
                    <a:pt x="2227275" y="2757855"/>
                  </a:moveTo>
                  <a:lnTo>
                    <a:pt x="2172970" y="2757855"/>
                  </a:lnTo>
                  <a:lnTo>
                    <a:pt x="2172970" y="2819920"/>
                  </a:lnTo>
                  <a:lnTo>
                    <a:pt x="2227275" y="2819920"/>
                  </a:lnTo>
                  <a:lnTo>
                    <a:pt x="2227275" y="2757855"/>
                  </a:lnTo>
                  <a:close/>
                </a:path>
                <a:path w="2832100" h="3228975">
                  <a:moveTo>
                    <a:pt x="2560243" y="3219488"/>
                  </a:moveTo>
                  <a:lnTo>
                    <a:pt x="2462263" y="3048152"/>
                  </a:lnTo>
                  <a:lnTo>
                    <a:pt x="2453386" y="3032633"/>
                  </a:lnTo>
                  <a:lnTo>
                    <a:pt x="2436749" y="3003537"/>
                  </a:lnTo>
                  <a:lnTo>
                    <a:pt x="2542146" y="2872943"/>
                  </a:lnTo>
                  <a:lnTo>
                    <a:pt x="2478786" y="2872943"/>
                  </a:lnTo>
                  <a:lnTo>
                    <a:pt x="2357234" y="3032633"/>
                  </a:lnTo>
                  <a:lnTo>
                    <a:pt x="2355939" y="3032633"/>
                  </a:lnTo>
                  <a:lnTo>
                    <a:pt x="2355939" y="2757855"/>
                  </a:lnTo>
                  <a:lnTo>
                    <a:pt x="2301633" y="2757855"/>
                  </a:lnTo>
                  <a:lnTo>
                    <a:pt x="2301633" y="3219488"/>
                  </a:lnTo>
                  <a:lnTo>
                    <a:pt x="2355939" y="3219488"/>
                  </a:lnTo>
                  <a:lnTo>
                    <a:pt x="2355939" y="3102457"/>
                  </a:lnTo>
                  <a:lnTo>
                    <a:pt x="2400554" y="3048152"/>
                  </a:lnTo>
                  <a:lnTo>
                    <a:pt x="2496883" y="3219488"/>
                  </a:lnTo>
                  <a:lnTo>
                    <a:pt x="2560243" y="3219488"/>
                  </a:lnTo>
                  <a:close/>
                </a:path>
                <a:path w="2832100" h="3228975">
                  <a:moveTo>
                    <a:pt x="2831782" y="3181337"/>
                  </a:moveTo>
                  <a:lnTo>
                    <a:pt x="2829191" y="3183280"/>
                  </a:lnTo>
                  <a:lnTo>
                    <a:pt x="2825966" y="3184563"/>
                  </a:lnTo>
                  <a:lnTo>
                    <a:pt x="2818854" y="3184563"/>
                  </a:lnTo>
                  <a:lnTo>
                    <a:pt x="2808859" y="3182315"/>
                  </a:lnTo>
                  <a:lnTo>
                    <a:pt x="2805950" y="3178746"/>
                  </a:lnTo>
                  <a:lnTo>
                    <a:pt x="2803893" y="3176244"/>
                  </a:lnTo>
                  <a:lnTo>
                    <a:pt x="2802217" y="3167380"/>
                  </a:lnTo>
                  <a:lnTo>
                    <a:pt x="2802039" y="3156762"/>
                  </a:lnTo>
                  <a:lnTo>
                    <a:pt x="2802039" y="3030690"/>
                  </a:lnTo>
                  <a:lnTo>
                    <a:pt x="2802039" y="2963456"/>
                  </a:lnTo>
                  <a:lnTo>
                    <a:pt x="2800388" y="2932620"/>
                  </a:lnTo>
                  <a:lnTo>
                    <a:pt x="2791155" y="2906560"/>
                  </a:lnTo>
                  <a:lnTo>
                    <a:pt x="2788869" y="2900095"/>
                  </a:lnTo>
                  <a:lnTo>
                    <a:pt x="2757576" y="2874353"/>
                  </a:lnTo>
                  <a:lnTo>
                    <a:pt x="2696654" y="2863888"/>
                  </a:lnTo>
                  <a:lnTo>
                    <a:pt x="2643555" y="2870670"/>
                  </a:lnTo>
                  <a:lnTo>
                    <a:pt x="2607437" y="2891447"/>
                  </a:lnTo>
                  <a:lnTo>
                    <a:pt x="2586825" y="2926892"/>
                  </a:lnTo>
                  <a:lnTo>
                    <a:pt x="2580271" y="2977680"/>
                  </a:lnTo>
                  <a:lnTo>
                    <a:pt x="2634589" y="2977680"/>
                  </a:lnTo>
                  <a:lnTo>
                    <a:pt x="2634589" y="2974441"/>
                  </a:lnTo>
                  <a:lnTo>
                    <a:pt x="2635516" y="2958376"/>
                  </a:lnTo>
                  <a:lnTo>
                    <a:pt x="2642019" y="2935655"/>
                  </a:lnTo>
                  <a:lnTo>
                    <a:pt x="2659684" y="2915348"/>
                  </a:lnTo>
                  <a:lnTo>
                    <a:pt x="2694063" y="2906560"/>
                  </a:lnTo>
                  <a:lnTo>
                    <a:pt x="2718028" y="2909900"/>
                  </a:lnTo>
                  <a:lnTo>
                    <a:pt x="2735440" y="2919730"/>
                  </a:lnTo>
                  <a:lnTo>
                    <a:pt x="2746070" y="2935744"/>
                  </a:lnTo>
                  <a:lnTo>
                    <a:pt x="2749664" y="2957639"/>
                  </a:lnTo>
                  <a:lnTo>
                    <a:pt x="2749143" y="2976092"/>
                  </a:lnTo>
                  <a:lnTo>
                    <a:pt x="2747734" y="2980766"/>
                  </a:lnTo>
                  <a:lnTo>
                    <a:pt x="2747734" y="3030690"/>
                  </a:lnTo>
                  <a:lnTo>
                    <a:pt x="2747734" y="3119920"/>
                  </a:lnTo>
                  <a:lnTo>
                    <a:pt x="2741917" y="3145498"/>
                  </a:lnTo>
                  <a:lnTo>
                    <a:pt x="2726398" y="3166465"/>
                  </a:lnTo>
                  <a:lnTo>
                    <a:pt x="2704084" y="3180651"/>
                  </a:lnTo>
                  <a:lnTo>
                    <a:pt x="2677909" y="3185858"/>
                  </a:lnTo>
                  <a:lnTo>
                    <a:pt x="2654681" y="3181566"/>
                  </a:lnTo>
                  <a:lnTo>
                    <a:pt x="2639517" y="3169450"/>
                  </a:lnTo>
                  <a:lnTo>
                    <a:pt x="2631262" y="3150679"/>
                  </a:lnTo>
                  <a:lnTo>
                    <a:pt x="2628773" y="3126384"/>
                  </a:lnTo>
                  <a:lnTo>
                    <a:pt x="2630462" y="3106521"/>
                  </a:lnTo>
                  <a:lnTo>
                    <a:pt x="2655278" y="3071418"/>
                  </a:lnTo>
                  <a:lnTo>
                    <a:pt x="2702712" y="3052991"/>
                  </a:lnTo>
                  <a:lnTo>
                    <a:pt x="2727744" y="3043783"/>
                  </a:lnTo>
                  <a:lnTo>
                    <a:pt x="2747734" y="3030690"/>
                  </a:lnTo>
                  <a:lnTo>
                    <a:pt x="2747734" y="2980766"/>
                  </a:lnTo>
                  <a:lnTo>
                    <a:pt x="2744978" y="2989884"/>
                  </a:lnTo>
                  <a:lnTo>
                    <a:pt x="2733306" y="3000641"/>
                  </a:lnTo>
                  <a:lnTo>
                    <a:pt x="2710230" y="3010001"/>
                  </a:lnTo>
                  <a:lnTo>
                    <a:pt x="2637167" y="3031985"/>
                  </a:lnTo>
                  <a:lnTo>
                    <a:pt x="2608148" y="3045752"/>
                  </a:lnTo>
                  <a:lnTo>
                    <a:pt x="2587802" y="3066491"/>
                  </a:lnTo>
                  <a:lnTo>
                    <a:pt x="2575801" y="3093897"/>
                  </a:lnTo>
                  <a:lnTo>
                    <a:pt x="2571877" y="3127679"/>
                  </a:lnTo>
                  <a:lnTo>
                    <a:pt x="2577528" y="3169615"/>
                  </a:lnTo>
                  <a:lnTo>
                    <a:pt x="2594826" y="3201378"/>
                  </a:lnTo>
                  <a:lnTo>
                    <a:pt x="2624239" y="3221494"/>
                  </a:lnTo>
                  <a:lnTo>
                    <a:pt x="2666263" y="3228530"/>
                  </a:lnTo>
                  <a:lnTo>
                    <a:pt x="2690749" y="3225114"/>
                  </a:lnTo>
                  <a:lnTo>
                    <a:pt x="2713786" y="3215271"/>
                  </a:lnTo>
                  <a:lnTo>
                    <a:pt x="2733903" y="3199625"/>
                  </a:lnTo>
                  <a:lnTo>
                    <a:pt x="2744292" y="3185858"/>
                  </a:lnTo>
                  <a:lnTo>
                    <a:pt x="2749664" y="3178746"/>
                  </a:lnTo>
                  <a:lnTo>
                    <a:pt x="2750959" y="3178746"/>
                  </a:lnTo>
                  <a:lnTo>
                    <a:pt x="2756636" y="3204540"/>
                  </a:lnTo>
                  <a:lnTo>
                    <a:pt x="2768739" y="3217786"/>
                  </a:lnTo>
                  <a:lnTo>
                    <a:pt x="2784233" y="3222663"/>
                  </a:lnTo>
                  <a:lnTo>
                    <a:pt x="2800096" y="3223361"/>
                  </a:lnTo>
                  <a:lnTo>
                    <a:pt x="2810141" y="3222942"/>
                  </a:lnTo>
                  <a:lnTo>
                    <a:pt x="2819336" y="3221990"/>
                  </a:lnTo>
                  <a:lnTo>
                    <a:pt x="2826829" y="3220897"/>
                  </a:lnTo>
                  <a:lnTo>
                    <a:pt x="2831782" y="3220123"/>
                  </a:lnTo>
                  <a:lnTo>
                    <a:pt x="2831782" y="3184563"/>
                  </a:lnTo>
                  <a:lnTo>
                    <a:pt x="2831782" y="318133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A1F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01A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01A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49756" y="6083376"/>
              <a:ext cx="12978130" cy="3256915"/>
            </a:xfrm>
            <a:custGeom>
              <a:avLst/>
              <a:gdLst/>
              <a:ahLst/>
              <a:cxnLst/>
              <a:rect l="l" t="t" r="r" b="b"/>
              <a:pathLst>
                <a:path w="12978130" h="3256915">
                  <a:moveTo>
                    <a:pt x="252031" y="2170557"/>
                  </a:moveTo>
                  <a:lnTo>
                    <a:pt x="250685" y="2149843"/>
                  </a:lnTo>
                  <a:lnTo>
                    <a:pt x="243166" y="2118779"/>
                  </a:lnTo>
                  <a:lnTo>
                    <a:pt x="226898" y="2090547"/>
                  </a:lnTo>
                  <a:lnTo>
                    <a:pt x="224256" y="2085962"/>
                  </a:lnTo>
                  <a:lnTo>
                    <a:pt x="188760" y="2059978"/>
                  </a:lnTo>
                  <a:lnTo>
                    <a:pt x="131445" y="2049399"/>
                  </a:lnTo>
                  <a:lnTo>
                    <a:pt x="82613" y="2057971"/>
                  </a:lnTo>
                  <a:lnTo>
                    <a:pt x="47332" y="2081517"/>
                  </a:lnTo>
                  <a:lnTo>
                    <a:pt x="23507" y="2116836"/>
                  </a:lnTo>
                  <a:lnTo>
                    <a:pt x="9055" y="2160740"/>
                  </a:lnTo>
                  <a:lnTo>
                    <a:pt x="1917" y="2210003"/>
                  </a:lnTo>
                  <a:lnTo>
                    <a:pt x="0" y="2261425"/>
                  </a:lnTo>
                  <a:lnTo>
                    <a:pt x="1854" y="2315235"/>
                  </a:lnTo>
                  <a:lnTo>
                    <a:pt x="8699" y="2365171"/>
                  </a:lnTo>
                  <a:lnTo>
                    <a:pt x="22504" y="2408593"/>
                  </a:lnTo>
                  <a:lnTo>
                    <a:pt x="45212" y="2442870"/>
                  </a:lnTo>
                  <a:lnTo>
                    <a:pt x="78778" y="2465374"/>
                  </a:lnTo>
                  <a:lnTo>
                    <a:pt x="125158" y="2473452"/>
                  </a:lnTo>
                  <a:lnTo>
                    <a:pt x="156425" y="2468448"/>
                  </a:lnTo>
                  <a:lnTo>
                    <a:pt x="182016" y="2454808"/>
                  </a:lnTo>
                  <a:lnTo>
                    <a:pt x="201180" y="2434640"/>
                  </a:lnTo>
                  <a:lnTo>
                    <a:pt x="202323" y="2432304"/>
                  </a:lnTo>
                  <a:lnTo>
                    <a:pt x="213169" y="2410015"/>
                  </a:lnTo>
                  <a:lnTo>
                    <a:pt x="214312" y="2410015"/>
                  </a:lnTo>
                  <a:lnTo>
                    <a:pt x="214312" y="2465451"/>
                  </a:lnTo>
                  <a:lnTo>
                    <a:pt x="252031" y="2465451"/>
                  </a:lnTo>
                  <a:lnTo>
                    <a:pt x="252031" y="2410015"/>
                  </a:lnTo>
                  <a:lnTo>
                    <a:pt x="252031" y="2253424"/>
                  </a:lnTo>
                  <a:lnTo>
                    <a:pt x="125730" y="2253424"/>
                  </a:lnTo>
                  <a:lnTo>
                    <a:pt x="125730" y="2294572"/>
                  </a:lnTo>
                  <a:lnTo>
                    <a:pt x="206311" y="2294572"/>
                  </a:lnTo>
                  <a:lnTo>
                    <a:pt x="204419" y="2338997"/>
                  </a:lnTo>
                  <a:lnTo>
                    <a:pt x="195021" y="2383802"/>
                  </a:lnTo>
                  <a:lnTo>
                    <a:pt x="172554" y="2418423"/>
                  </a:lnTo>
                  <a:lnTo>
                    <a:pt x="131445" y="2432304"/>
                  </a:lnTo>
                  <a:lnTo>
                    <a:pt x="96469" y="2423591"/>
                  </a:lnTo>
                  <a:lnTo>
                    <a:pt x="73558" y="2399322"/>
                  </a:lnTo>
                  <a:lnTo>
                    <a:pt x="60261" y="2362314"/>
                  </a:lnTo>
                  <a:lnTo>
                    <a:pt x="54089" y="2315413"/>
                  </a:lnTo>
                  <a:lnTo>
                    <a:pt x="52578" y="2261425"/>
                  </a:lnTo>
                  <a:lnTo>
                    <a:pt x="54089" y="2207450"/>
                  </a:lnTo>
                  <a:lnTo>
                    <a:pt x="60261" y="2160549"/>
                  </a:lnTo>
                  <a:lnTo>
                    <a:pt x="73558" y="2123541"/>
                  </a:lnTo>
                  <a:lnTo>
                    <a:pt x="96469" y="2099271"/>
                  </a:lnTo>
                  <a:lnTo>
                    <a:pt x="131445" y="2090547"/>
                  </a:lnTo>
                  <a:lnTo>
                    <a:pt x="162890" y="2097024"/>
                  </a:lnTo>
                  <a:lnTo>
                    <a:pt x="183235" y="2114486"/>
                  </a:lnTo>
                  <a:lnTo>
                    <a:pt x="194691" y="2139975"/>
                  </a:lnTo>
                  <a:lnTo>
                    <a:pt x="199453" y="2170557"/>
                  </a:lnTo>
                  <a:lnTo>
                    <a:pt x="252031" y="2170557"/>
                  </a:lnTo>
                  <a:close/>
                </a:path>
                <a:path w="12978130" h="3256915">
                  <a:moveTo>
                    <a:pt x="361746" y="2057400"/>
                  </a:moveTo>
                  <a:lnTo>
                    <a:pt x="313740" y="2057400"/>
                  </a:lnTo>
                  <a:lnTo>
                    <a:pt x="313740" y="2465451"/>
                  </a:lnTo>
                  <a:lnTo>
                    <a:pt x="361746" y="2465451"/>
                  </a:lnTo>
                  <a:lnTo>
                    <a:pt x="361746" y="2057400"/>
                  </a:lnTo>
                  <a:close/>
                </a:path>
                <a:path w="12978130" h="3256915">
                  <a:moveTo>
                    <a:pt x="377761" y="1060132"/>
                  </a:moveTo>
                  <a:lnTo>
                    <a:pt x="375475" y="1061847"/>
                  </a:lnTo>
                  <a:lnTo>
                    <a:pt x="372618" y="1062990"/>
                  </a:lnTo>
                  <a:lnTo>
                    <a:pt x="366331" y="1062990"/>
                  </a:lnTo>
                  <a:lnTo>
                    <a:pt x="357492" y="1061008"/>
                  </a:lnTo>
                  <a:lnTo>
                    <a:pt x="354914" y="1057846"/>
                  </a:lnTo>
                  <a:lnTo>
                    <a:pt x="353110" y="1055636"/>
                  </a:lnTo>
                  <a:lnTo>
                    <a:pt x="351624" y="1047800"/>
                  </a:lnTo>
                  <a:lnTo>
                    <a:pt x="351472" y="1038415"/>
                  </a:lnTo>
                  <a:lnTo>
                    <a:pt x="351472" y="926973"/>
                  </a:lnTo>
                  <a:lnTo>
                    <a:pt x="351472" y="867537"/>
                  </a:lnTo>
                  <a:lnTo>
                    <a:pt x="350012" y="840282"/>
                  </a:lnTo>
                  <a:lnTo>
                    <a:pt x="341845" y="817245"/>
                  </a:lnTo>
                  <a:lnTo>
                    <a:pt x="339826" y="811530"/>
                  </a:lnTo>
                  <a:lnTo>
                    <a:pt x="312166" y="788784"/>
                  </a:lnTo>
                  <a:lnTo>
                    <a:pt x="258318" y="779526"/>
                  </a:lnTo>
                  <a:lnTo>
                    <a:pt x="211378" y="785520"/>
                  </a:lnTo>
                  <a:lnTo>
                    <a:pt x="179451" y="803897"/>
                  </a:lnTo>
                  <a:lnTo>
                    <a:pt x="161226" y="835228"/>
                  </a:lnTo>
                  <a:lnTo>
                    <a:pt x="155448" y="880110"/>
                  </a:lnTo>
                  <a:lnTo>
                    <a:pt x="203454" y="880110"/>
                  </a:lnTo>
                  <a:lnTo>
                    <a:pt x="203454" y="877252"/>
                  </a:lnTo>
                  <a:lnTo>
                    <a:pt x="204266" y="863053"/>
                  </a:lnTo>
                  <a:lnTo>
                    <a:pt x="210019" y="842962"/>
                  </a:lnTo>
                  <a:lnTo>
                    <a:pt x="225628" y="825017"/>
                  </a:lnTo>
                  <a:lnTo>
                    <a:pt x="256032" y="817245"/>
                  </a:lnTo>
                  <a:lnTo>
                    <a:pt x="277202" y="820204"/>
                  </a:lnTo>
                  <a:lnTo>
                    <a:pt x="292608" y="828890"/>
                  </a:lnTo>
                  <a:lnTo>
                    <a:pt x="301993" y="843051"/>
                  </a:lnTo>
                  <a:lnTo>
                    <a:pt x="305181" y="862393"/>
                  </a:lnTo>
                  <a:lnTo>
                    <a:pt x="304711" y="878713"/>
                  </a:lnTo>
                  <a:lnTo>
                    <a:pt x="303466" y="882840"/>
                  </a:lnTo>
                  <a:lnTo>
                    <a:pt x="303466" y="926973"/>
                  </a:lnTo>
                  <a:lnTo>
                    <a:pt x="303466" y="1005840"/>
                  </a:lnTo>
                  <a:lnTo>
                    <a:pt x="298323" y="1028458"/>
                  </a:lnTo>
                  <a:lnTo>
                    <a:pt x="284607" y="1046988"/>
                  </a:lnTo>
                  <a:lnTo>
                    <a:pt x="264883" y="1059535"/>
                  </a:lnTo>
                  <a:lnTo>
                    <a:pt x="241744" y="1064133"/>
                  </a:lnTo>
                  <a:lnTo>
                    <a:pt x="221208" y="1060348"/>
                  </a:lnTo>
                  <a:lnTo>
                    <a:pt x="207810" y="1049642"/>
                  </a:lnTo>
                  <a:lnTo>
                    <a:pt x="200507" y="1033030"/>
                  </a:lnTo>
                  <a:lnTo>
                    <a:pt x="198310" y="1011555"/>
                  </a:lnTo>
                  <a:lnTo>
                    <a:pt x="199796" y="994003"/>
                  </a:lnTo>
                  <a:lnTo>
                    <a:pt x="241020" y="953985"/>
                  </a:lnTo>
                  <a:lnTo>
                    <a:pt x="263664" y="946696"/>
                  </a:lnTo>
                  <a:lnTo>
                    <a:pt x="285788" y="938555"/>
                  </a:lnTo>
                  <a:lnTo>
                    <a:pt x="303466" y="926973"/>
                  </a:lnTo>
                  <a:lnTo>
                    <a:pt x="303466" y="882840"/>
                  </a:lnTo>
                  <a:lnTo>
                    <a:pt x="301028" y="890905"/>
                  </a:lnTo>
                  <a:lnTo>
                    <a:pt x="290715" y="900417"/>
                  </a:lnTo>
                  <a:lnTo>
                    <a:pt x="270319" y="908685"/>
                  </a:lnTo>
                  <a:lnTo>
                    <a:pt x="205740" y="928116"/>
                  </a:lnTo>
                  <a:lnTo>
                    <a:pt x="180086" y="940295"/>
                  </a:lnTo>
                  <a:lnTo>
                    <a:pt x="162090" y="958621"/>
                  </a:lnTo>
                  <a:lnTo>
                    <a:pt x="151485" y="982853"/>
                  </a:lnTo>
                  <a:lnTo>
                    <a:pt x="148018" y="1012698"/>
                  </a:lnTo>
                  <a:lnTo>
                    <a:pt x="153009" y="1049782"/>
                  </a:lnTo>
                  <a:lnTo>
                    <a:pt x="168300" y="1077849"/>
                  </a:lnTo>
                  <a:lnTo>
                    <a:pt x="194310" y="1095641"/>
                  </a:lnTo>
                  <a:lnTo>
                    <a:pt x="231457" y="1101852"/>
                  </a:lnTo>
                  <a:lnTo>
                    <a:pt x="253098" y="1098842"/>
                  </a:lnTo>
                  <a:lnTo>
                    <a:pt x="273456" y="1090142"/>
                  </a:lnTo>
                  <a:lnTo>
                    <a:pt x="291249" y="1076299"/>
                  </a:lnTo>
                  <a:lnTo>
                    <a:pt x="300431" y="1064133"/>
                  </a:lnTo>
                  <a:lnTo>
                    <a:pt x="305181" y="1057846"/>
                  </a:lnTo>
                  <a:lnTo>
                    <a:pt x="306324" y="1057846"/>
                  </a:lnTo>
                  <a:lnTo>
                    <a:pt x="311340" y="1080643"/>
                  </a:lnTo>
                  <a:lnTo>
                    <a:pt x="322033" y="1092352"/>
                  </a:lnTo>
                  <a:lnTo>
                    <a:pt x="335737" y="1096670"/>
                  </a:lnTo>
                  <a:lnTo>
                    <a:pt x="349758" y="1097280"/>
                  </a:lnTo>
                  <a:lnTo>
                    <a:pt x="358635" y="1096924"/>
                  </a:lnTo>
                  <a:lnTo>
                    <a:pt x="366750" y="1096073"/>
                  </a:lnTo>
                  <a:lnTo>
                    <a:pt x="373380" y="1095121"/>
                  </a:lnTo>
                  <a:lnTo>
                    <a:pt x="377761" y="1094422"/>
                  </a:lnTo>
                  <a:lnTo>
                    <a:pt x="377761" y="1062990"/>
                  </a:lnTo>
                  <a:lnTo>
                    <a:pt x="377761" y="1060132"/>
                  </a:lnTo>
                  <a:close/>
                </a:path>
                <a:path w="12978130" h="3256915">
                  <a:moveTo>
                    <a:pt x="467474" y="685800"/>
                  </a:moveTo>
                  <a:lnTo>
                    <a:pt x="419468" y="685800"/>
                  </a:lnTo>
                  <a:lnTo>
                    <a:pt x="419468" y="1093851"/>
                  </a:lnTo>
                  <a:lnTo>
                    <a:pt x="467474" y="1093851"/>
                  </a:lnTo>
                  <a:lnTo>
                    <a:pt x="467474" y="685800"/>
                  </a:lnTo>
                  <a:close/>
                </a:path>
                <a:path w="12978130" h="3256915">
                  <a:moveTo>
                    <a:pt x="487768" y="1691640"/>
                  </a:moveTo>
                  <a:lnTo>
                    <a:pt x="481215" y="1654048"/>
                  </a:lnTo>
                  <a:lnTo>
                    <a:pt x="440029" y="1615300"/>
                  </a:lnTo>
                  <a:lnTo>
                    <a:pt x="385203" y="1596771"/>
                  </a:lnTo>
                  <a:lnTo>
                    <a:pt x="361035" y="1586852"/>
                  </a:lnTo>
                  <a:lnTo>
                    <a:pt x="343954" y="1572323"/>
                  </a:lnTo>
                  <a:lnTo>
                    <a:pt x="337464" y="1549908"/>
                  </a:lnTo>
                  <a:lnTo>
                    <a:pt x="343065" y="1524508"/>
                  </a:lnTo>
                  <a:lnTo>
                    <a:pt x="356539" y="1510411"/>
                  </a:lnTo>
                  <a:lnTo>
                    <a:pt x="372910" y="1504340"/>
                  </a:lnTo>
                  <a:lnTo>
                    <a:pt x="387184" y="1503045"/>
                  </a:lnTo>
                  <a:lnTo>
                    <a:pt x="408952" y="1506956"/>
                  </a:lnTo>
                  <a:lnTo>
                    <a:pt x="422833" y="1518475"/>
                  </a:lnTo>
                  <a:lnTo>
                    <a:pt x="430187" y="1537284"/>
                  </a:lnTo>
                  <a:lnTo>
                    <a:pt x="432333" y="1563052"/>
                  </a:lnTo>
                  <a:lnTo>
                    <a:pt x="480339" y="1563052"/>
                  </a:lnTo>
                  <a:lnTo>
                    <a:pt x="468020" y="1503045"/>
                  </a:lnTo>
                  <a:lnTo>
                    <a:pt x="439356" y="1475536"/>
                  </a:lnTo>
                  <a:lnTo>
                    <a:pt x="387184" y="1465326"/>
                  </a:lnTo>
                  <a:lnTo>
                    <a:pt x="349491" y="1470507"/>
                  </a:lnTo>
                  <a:lnTo>
                    <a:pt x="318389" y="1486192"/>
                  </a:lnTo>
                  <a:lnTo>
                    <a:pt x="297256" y="1512582"/>
                  </a:lnTo>
                  <a:lnTo>
                    <a:pt x="289458" y="1549908"/>
                  </a:lnTo>
                  <a:lnTo>
                    <a:pt x="296024" y="1588236"/>
                  </a:lnTo>
                  <a:lnTo>
                    <a:pt x="313245" y="1612201"/>
                  </a:lnTo>
                  <a:lnTo>
                    <a:pt x="337439" y="1626743"/>
                  </a:lnTo>
                  <a:lnTo>
                    <a:pt x="364896" y="1636776"/>
                  </a:lnTo>
                  <a:lnTo>
                    <a:pt x="392023" y="1645793"/>
                  </a:lnTo>
                  <a:lnTo>
                    <a:pt x="416052" y="1656994"/>
                  </a:lnTo>
                  <a:lnTo>
                    <a:pt x="433209" y="1673669"/>
                  </a:lnTo>
                  <a:lnTo>
                    <a:pt x="439762" y="1699069"/>
                  </a:lnTo>
                  <a:lnTo>
                    <a:pt x="433984" y="1725345"/>
                  </a:lnTo>
                  <a:lnTo>
                    <a:pt x="420116" y="1740789"/>
                  </a:lnTo>
                  <a:lnTo>
                    <a:pt x="403352" y="1748104"/>
                  </a:lnTo>
                  <a:lnTo>
                    <a:pt x="388899" y="1749933"/>
                  </a:lnTo>
                  <a:lnTo>
                    <a:pt x="359956" y="1744091"/>
                  </a:lnTo>
                  <a:lnTo>
                    <a:pt x="342531" y="1728431"/>
                  </a:lnTo>
                  <a:lnTo>
                    <a:pt x="334010" y="1705813"/>
                  </a:lnTo>
                  <a:lnTo>
                    <a:pt x="331749" y="1679067"/>
                  </a:lnTo>
                  <a:lnTo>
                    <a:pt x="283743" y="1679067"/>
                  </a:lnTo>
                  <a:lnTo>
                    <a:pt x="285546" y="1709293"/>
                  </a:lnTo>
                  <a:lnTo>
                    <a:pt x="297319" y="1745157"/>
                  </a:lnTo>
                  <a:lnTo>
                    <a:pt x="328587" y="1775117"/>
                  </a:lnTo>
                  <a:lnTo>
                    <a:pt x="388899" y="1787652"/>
                  </a:lnTo>
                  <a:lnTo>
                    <a:pt x="428459" y="1781657"/>
                  </a:lnTo>
                  <a:lnTo>
                    <a:pt x="459765" y="1763649"/>
                  </a:lnTo>
                  <a:lnTo>
                    <a:pt x="469176" y="1749933"/>
                  </a:lnTo>
                  <a:lnTo>
                    <a:pt x="480364" y="1733651"/>
                  </a:lnTo>
                  <a:lnTo>
                    <a:pt x="487768" y="1691640"/>
                  </a:lnTo>
                  <a:close/>
                </a:path>
                <a:path w="12978130" h="3256915">
                  <a:moveTo>
                    <a:pt x="584060" y="685800"/>
                  </a:moveTo>
                  <a:lnTo>
                    <a:pt x="536054" y="685800"/>
                  </a:lnTo>
                  <a:lnTo>
                    <a:pt x="536054" y="1093851"/>
                  </a:lnTo>
                  <a:lnTo>
                    <a:pt x="584060" y="1093851"/>
                  </a:lnTo>
                  <a:lnTo>
                    <a:pt x="584060" y="685800"/>
                  </a:lnTo>
                  <a:close/>
                </a:path>
                <a:path w="12978130" h="3256915">
                  <a:moveTo>
                    <a:pt x="628637" y="2298573"/>
                  </a:moveTo>
                  <a:lnTo>
                    <a:pt x="627900" y="2280285"/>
                  </a:lnTo>
                  <a:lnTo>
                    <a:pt x="626999" y="2257780"/>
                  </a:lnTo>
                  <a:lnTo>
                    <a:pt x="619620" y="2218042"/>
                  </a:lnTo>
                  <a:lnTo>
                    <a:pt x="605256" y="2188845"/>
                  </a:lnTo>
                  <a:lnTo>
                    <a:pt x="602830" y="2183942"/>
                  </a:lnTo>
                  <a:lnTo>
                    <a:pt x="578345" y="2164397"/>
                  </a:lnTo>
                  <a:lnTo>
                    <a:pt x="578345" y="2263711"/>
                  </a:lnTo>
                  <a:lnTo>
                    <a:pt x="578345" y="2280285"/>
                  </a:lnTo>
                  <a:lnTo>
                    <a:pt x="469188" y="2280285"/>
                  </a:lnTo>
                  <a:lnTo>
                    <a:pt x="469188" y="2268855"/>
                  </a:lnTo>
                  <a:lnTo>
                    <a:pt x="470865" y="2248649"/>
                  </a:lnTo>
                  <a:lnTo>
                    <a:pt x="478332" y="2221992"/>
                  </a:lnTo>
                  <a:lnTo>
                    <a:pt x="495223" y="2198776"/>
                  </a:lnTo>
                  <a:lnTo>
                    <a:pt x="525195" y="2188845"/>
                  </a:lnTo>
                  <a:lnTo>
                    <a:pt x="551586" y="2195728"/>
                  </a:lnTo>
                  <a:lnTo>
                    <a:pt x="567842" y="2213419"/>
                  </a:lnTo>
                  <a:lnTo>
                    <a:pt x="576072" y="2237549"/>
                  </a:lnTo>
                  <a:lnTo>
                    <a:pt x="578345" y="2263711"/>
                  </a:lnTo>
                  <a:lnTo>
                    <a:pt x="578345" y="2164397"/>
                  </a:lnTo>
                  <a:lnTo>
                    <a:pt x="572973" y="2160105"/>
                  </a:lnTo>
                  <a:lnTo>
                    <a:pt x="526338" y="2151126"/>
                  </a:lnTo>
                  <a:lnTo>
                    <a:pt x="478777" y="2161006"/>
                  </a:lnTo>
                  <a:lnTo>
                    <a:pt x="447179" y="2187371"/>
                  </a:lnTo>
                  <a:lnTo>
                    <a:pt x="428447" y="2225319"/>
                  </a:lnTo>
                  <a:lnTo>
                    <a:pt x="419481" y="2269934"/>
                  </a:lnTo>
                  <a:lnTo>
                    <a:pt x="417182" y="2316289"/>
                  </a:lnTo>
                  <a:lnTo>
                    <a:pt x="420992" y="2373236"/>
                  </a:lnTo>
                  <a:lnTo>
                    <a:pt x="432866" y="2417292"/>
                  </a:lnTo>
                  <a:lnTo>
                    <a:pt x="453478" y="2448585"/>
                  </a:lnTo>
                  <a:lnTo>
                    <a:pt x="483450" y="2467267"/>
                  </a:lnTo>
                  <a:lnTo>
                    <a:pt x="523481" y="2473452"/>
                  </a:lnTo>
                  <a:lnTo>
                    <a:pt x="574992" y="2461069"/>
                  </a:lnTo>
                  <a:lnTo>
                    <a:pt x="601802" y="2435733"/>
                  </a:lnTo>
                  <a:lnTo>
                    <a:pt x="606425" y="2431377"/>
                  </a:lnTo>
                  <a:lnTo>
                    <a:pt x="622096" y="2395575"/>
                  </a:lnTo>
                  <a:lnTo>
                    <a:pt x="626351" y="2364867"/>
                  </a:lnTo>
                  <a:lnTo>
                    <a:pt x="578345" y="2364867"/>
                  </a:lnTo>
                  <a:lnTo>
                    <a:pt x="576643" y="2385834"/>
                  </a:lnTo>
                  <a:lnTo>
                    <a:pt x="569480" y="2409088"/>
                  </a:lnTo>
                  <a:lnTo>
                    <a:pt x="553745" y="2427960"/>
                  </a:lnTo>
                  <a:lnTo>
                    <a:pt x="526338" y="2435733"/>
                  </a:lnTo>
                  <a:lnTo>
                    <a:pt x="492302" y="2424011"/>
                  </a:lnTo>
                  <a:lnTo>
                    <a:pt x="474827" y="2394661"/>
                  </a:lnTo>
                  <a:lnTo>
                    <a:pt x="468388" y="2356421"/>
                  </a:lnTo>
                  <a:lnTo>
                    <a:pt x="467474" y="2318004"/>
                  </a:lnTo>
                  <a:lnTo>
                    <a:pt x="628637" y="2318004"/>
                  </a:lnTo>
                  <a:lnTo>
                    <a:pt x="628637" y="2298573"/>
                  </a:lnTo>
                  <a:close/>
                </a:path>
                <a:path w="12978130" h="3256915">
                  <a:moveTo>
                    <a:pt x="732078" y="2159127"/>
                  </a:moveTo>
                  <a:lnTo>
                    <a:pt x="684072" y="2159127"/>
                  </a:lnTo>
                  <a:lnTo>
                    <a:pt x="684072" y="2465451"/>
                  </a:lnTo>
                  <a:lnTo>
                    <a:pt x="732078" y="2465451"/>
                  </a:lnTo>
                  <a:lnTo>
                    <a:pt x="732078" y="2159127"/>
                  </a:lnTo>
                  <a:close/>
                </a:path>
                <a:path w="12978130" h="3256915">
                  <a:moveTo>
                    <a:pt x="732078" y="2057400"/>
                  </a:moveTo>
                  <a:lnTo>
                    <a:pt x="684072" y="2057400"/>
                  </a:lnTo>
                  <a:lnTo>
                    <a:pt x="684072" y="2112264"/>
                  </a:lnTo>
                  <a:lnTo>
                    <a:pt x="732078" y="2112264"/>
                  </a:lnTo>
                  <a:lnTo>
                    <a:pt x="732078" y="2057400"/>
                  </a:lnTo>
                  <a:close/>
                </a:path>
                <a:path w="12978130" h="3256915">
                  <a:moveTo>
                    <a:pt x="739228" y="1626489"/>
                  </a:moveTo>
                  <a:lnTo>
                    <a:pt x="736257" y="1576590"/>
                  </a:lnTo>
                  <a:lnTo>
                    <a:pt x="725919" y="1532483"/>
                  </a:lnTo>
                  <a:lnTo>
                    <a:pt x="706018" y="1497203"/>
                  </a:lnTo>
                  <a:lnTo>
                    <a:pt x="688936" y="1484566"/>
                  </a:lnTo>
                  <a:lnTo>
                    <a:pt x="688936" y="1626489"/>
                  </a:lnTo>
                  <a:lnTo>
                    <a:pt x="686536" y="1673745"/>
                  </a:lnTo>
                  <a:lnTo>
                    <a:pt x="677430" y="1713077"/>
                  </a:lnTo>
                  <a:lnTo>
                    <a:pt x="658799" y="1739976"/>
                  </a:lnTo>
                  <a:lnTo>
                    <a:pt x="627786" y="1749933"/>
                  </a:lnTo>
                  <a:lnTo>
                    <a:pt x="597852" y="1739976"/>
                  </a:lnTo>
                  <a:lnTo>
                    <a:pt x="579920" y="1713077"/>
                  </a:lnTo>
                  <a:lnTo>
                    <a:pt x="571207" y="1673745"/>
                  </a:lnTo>
                  <a:lnTo>
                    <a:pt x="568921" y="1626489"/>
                  </a:lnTo>
                  <a:lnTo>
                    <a:pt x="571284" y="1579232"/>
                  </a:lnTo>
                  <a:lnTo>
                    <a:pt x="580136" y="1539913"/>
                  </a:lnTo>
                  <a:lnTo>
                    <a:pt x="598093" y="1513014"/>
                  </a:lnTo>
                  <a:lnTo>
                    <a:pt x="627786" y="1503045"/>
                  </a:lnTo>
                  <a:lnTo>
                    <a:pt x="659282" y="1513014"/>
                  </a:lnTo>
                  <a:lnTo>
                    <a:pt x="677862" y="1539913"/>
                  </a:lnTo>
                  <a:lnTo>
                    <a:pt x="686701" y="1579232"/>
                  </a:lnTo>
                  <a:lnTo>
                    <a:pt x="688936" y="1626489"/>
                  </a:lnTo>
                  <a:lnTo>
                    <a:pt x="688936" y="1484566"/>
                  </a:lnTo>
                  <a:lnTo>
                    <a:pt x="674420" y="1473809"/>
                  </a:lnTo>
                  <a:lnTo>
                    <a:pt x="628929" y="1465326"/>
                  </a:lnTo>
                  <a:lnTo>
                    <a:pt x="583438" y="1473809"/>
                  </a:lnTo>
                  <a:lnTo>
                    <a:pt x="551840" y="1497203"/>
                  </a:lnTo>
                  <a:lnTo>
                    <a:pt x="531939" y="1532483"/>
                  </a:lnTo>
                  <a:lnTo>
                    <a:pt x="521601" y="1576590"/>
                  </a:lnTo>
                  <a:lnTo>
                    <a:pt x="518629" y="1626489"/>
                  </a:lnTo>
                  <a:lnTo>
                    <a:pt x="521601" y="1676387"/>
                  </a:lnTo>
                  <a:lnTo>
                    <a:pt x="531939" y="1720507"/>
                  </a:lnTo>
                  <a:lnTo>
                    <a:pt x="551840" y="1755775"/>
                  </a:lnTo>
                  <a:lnTo>
                    <a:pt x="583438" y="1779181"/>
                  </a:lnTo>
                  <a:lnTo>
                    <a:pt x="628929" y="1787652"/>
                  </a:lnTo>
                  <a:lnTo>
                    <a:pt x="674192" y="1779181"/>
                  </a:lnTo>
                  <a:lnTo>
                    <a:pt x="705777" y="1755775"/>
                  </a:lnTo>
                  <a:lnTo>
                    <a:pt x="709079" y="1749933"/>
                  </a:lnTo>
                  <a:lnTo>
                    <a:pt x="725754" y="1720507"/>
                  </a:lnTo>
                  <a:lnTo>
                    <a:pt x="736206" y="1676387"/>
                  </a:lnTo>
                  <a:lnTo>
                    <a:pt x="739228" y="1626489"/>
                  </a:lnTo>
                  <a:close/>
                </a:path>
                <a:path w="12978130" h="3256915">
                  <a:moveTo>
                    <a:pt x="838085" y="1371600"/>
                  </a:moveTo>
                  <a:lnTo>
                    <a:pt x="790079" y="1371600"/>
                  </a:lnTo>
                  <a:lnTo>
                    <a:pt x="790079" y="1779651"/>
                  </a:lnTo>
                  <a:lnTo>
                    <a:pt x="838085" y="1779651"/>
                  </a:lnTo>
                  <a:lnTo>
                    <a:pt x="838085" y="1371600"/>
                  </a:lnTo>
                  <a:close/>
                </a:path>
                <a:path w="12978130" h="3256915">
                  <a:moveTo>
                    <a:pt x="850950" y="926973"/>
                  </a:moveTo>
                  <a:lnTo>
                    <a:pt x="850214" y="908685"/>
                  </a:lnTo>
                  <a:lnTo>
                    <a:pt x="849299" y="886180"/>
                  </a:lnTo>
                  <a:lnTo>
                    <a:pt x="841933" y="846442"/>
                  </a:lnTo>
                  <a:lnTo>
                    <a:pt x="827557" y="817245"/>
                  </a:lnTo>
                  <a:lnTo>
                    <a:pt x="825144" y="812342"/>
                  </a:lnTo>
                  <a:lnTo>
                    <a:pt x="800658" y="792810"/>
                  </a:lnTo>
                  <a:lnTo>
                    <a:pt x="800658" y="892111"/>
                  </a:lnTo>
                  <a:lnTo>
                    <a:pt x="800658" y="908685"/>
                  </a:lnTo>
                  <a:lnTo>
                    <a:pt x="691502" y="908685"/>
                  </a:lnTo>
                  <a:lnTo>
                    <a:pt x="691502" y="897255"/>
                  </a:lnTo>
                  <a:lnTo>
                    <a:pt x="693178" y="877049"/>
                  </a:lnTo>
                  <a:lnTo>
                    <a:pt x="700646" y="850392"/>
                  </a:lnTo>
                  <a:lnTo>
                    <a:pt x="717537" y="827176"/>
                  </a:lnTo>
                  <a:lnTo>
                    <a:pt x="747509" y="817245"/>
                  </a:lnTo>
                  <a:lnTo>
                    <a:pt x="773887" y="824128"/>
                  </a:lnTo>
                  <a:lnTo>
                    <a:pt x="790155" y="841819"/>
                  </a:lnTo>
                  <a:lnTo>
                    <a:pt x="798372" y="865949"/>
                  </a:lnTo>
                  <a:lnTo>
                    <a:pt x="800658" y="892111"/>
                  </a:lnTo>
                  <a:lnTo>
                    <a:pt x="800658" y="792810"/>
                  </a:lnTo>
                  <a:lnTo>
                    <a:pt x="795274" y="788504"/>
                  </a:lnTo>
                  <a:lnTo>
                    <a:pt x="748652" y="779526"/>
                  </a:lnTo>
                  <a:lnTo>
                    <a:pt x="701090" y="789406"/>
                  </a:lnTo>
                  <a:lnTo>
                    <a:pt x="669493" y="815771"/>
                  </a:lnTo>
                  <a:lnTo>
                    <a:pt x="650760" y="853719"/>
                  </a:lnTo>
                  <a:lnTo>
                    <a:pt x="641794" y="898334"/>
                  </a:lnTo>
                  <a:lnTo>
                    <a:pt x="639495" y="944689"/>
                  </a:lnTo>
                  <a:lnTo>
                    <a:pt x="643305" y="1001636"/>
                  </a:lnTo>
                  <a:lnTo>
                    <a:pt x="655180" y="1045692"/>
                  </a:lnTo>
                  <a:lnTo>
                    <a:pt x="675779" y="1076985"/>
                  </a:lnTo>
                  <a:lnTo>
                    <a:pt x="705764" y="1095667"/>
                  </a:lnTo>
                  <a:lnTo>
                    <a:pt x="745794" y="1101852"/>
                  </a:lnTo>
                  <a:lnTo>
                    <a:pt x="797306" y="1089469"/>
                  </a:lnTo>
                  <a:lnTo>
                    <a:pt x="824115" y="1064133"/>
                  </a:lnTo>
                  <a:lnTo>
                    <a:pt x="828725" y="1059776"/>
                  </a:lnTo>
                  <a:lnTo>
                    <a:pt x="844397" y="1023975"/>
                  </a:lnTo>
                  <a:lnTo>
                    <a:pt x="848664" y="993267"/>
                  </a:lnTo>
                  <a:lnTo>
                    <a:pt x="800658" y="993267"/>
                  </a:lnTo>
                  <a:lnTo>
                    <a:pt x="798957" y="1014234"/>
                  </a:lnTo>
                  <a:lnTo>
                    <a:pt x="791794" y="1037488"/>
                  </a:lnTo>
                  <a:lnTo>
                    <a:pt x="776058" y="1056360"/>
                  </a:lnTo>
                  <a:lnTo>
                    <a:pt x="748652" y="1064133"/>
                  </a:lnTo>
                  <a:lnTo>
                    <a:pt x="714616" y="1052410"/>
                  </a:lnTo>
                  <a:lnTo>
                    <a:pt x="697141" y="1023061"/>
                  </a:lnTo>
                  <a:lnTo>
                    <a:pt x="690702" y="984821"/>
                  </a:lnTo>
                  <a:lnTo>
                    <a:pt x="689787" y="946404"/>
                  </a:lnTo>
                  <a:lnTo>
                    <a:pt x="850950" y="946404"/>
                  </a:lnTo>
                  <a:lnTo>
                    <a:pt x="850950" y="926973"/>
                  </a:lnTo>
                  <a:close/>
                </a:path>
                <a:path w="12978130" h="3256915">
                  <a:moveTo>
                    <a:pt x="954671" y="1371600"/>
                  </a:moveTo>
                  <a:lnTo>
                    <a:pt x="906665" y="1371600"/>
                  </a:lnTo>
                  <a:lnTo>
                    <a:pt x="906665" y="1779651"/>
                  </a:lnTo>
                  <a:lnTo>
                    <a:pt x="954671" y="1779651"/>
                  </a:lnTo>
                  <a:lnTo>
                    <a:pt x="954671" y="1371600"/>
                  </a:lnTo>
                  <a:close/>
                </a:path>
                <a:path w="12978130" h="3256915">
                  <a:moveTo>
                    <a:pt x="991527" y="2252281"/>
                  </a:moveTo>
                  <a:lnTo>
                    <a:pt x="974255" y="2188845"/>
                  </a:lnTo>
                  <a:lnTo>
                    <a:pt x="944511" y="2162035"/>
                  </a:lnTo>
                  <a:lnTo>
                    <a:pt x="893800" y="2151126"/>
                  </a:lnTo>
                  <a:lnTo>
                    <a:pt x="846239" y="2161006"/>
                  </a:lnTo>
                  <a:lnTo>
                    <a:pt x="814641" y="2187371"/>
                  </a:lnTo>
                  <a:lnTo>
                    <a:pt x="795909" y="2225319"/>
                  </a:lnTo>
                  <a:lnTo>
                    <a:pt x="786942" y="2269934"/>
                  </a:lnTo>
                  <a:lnTo>
                    <a:pt x="784644" y="2316289"/>
                  </a:lnTo>
                  <a:lnTo>
                    <a:pt x="788454" y="2373236"/>
                  </a:lnTo>
                  <a:lnTo>
                    <a:pt x="800328" y="2417292"/>
                  </a:lnTo>
                  <a:lnTo>
                    <a:pt x="820940" y="2448585"/>
                  </a:lnTo>
                  <a:lnTo>
                    <a:pt x="850912" y="2467267"/>
                  </a:lnTo>
                  <a:lnTo>
                    <a:pt x="890943" y="2473452"/>
                  </a:lnTo>
                  <a:lnTo>
                    <a:pt x="938961" y="2462352"/>
                  </a:lnTo>
                  <a:lnTo>
                    <a:pt x="968375" y="2435733"/>
                  </a:lnTo>
                  <a:lnTo>
                    <a:pt x="969949" y="2434310"/>
                  </a:lnTo>
                  <a:lnTo>
                    <a:pt x="986574" y="2397264"/>
                  </a:lnTo>
                  <a:lnTo>
                    <a:pt x="991527" y="2359152"/>
                  </a:lnTo>
                  <a:lnTo>
                    <a:pt x="943521" y="2359152"/>
                  </a:lnTo>
                  <a:lnTo>
                    <a:pt x="941451" y="2385110"/>
                  </a:lnTo>
                  <a:lnTo>
                    <a:pt x="933805" y="2409875"/>
                  </a:lnTo>
                  <a:lnTo>
                    <a:pt x="918451" y="2428430"/>
                  </a:lnTo>
                  <a:lnTo>
                    <a:pt x="893229" y="2435733"/>
                  </a:lnTo>
                  <a:lnTo>
                    <a:pt x="859764" y="2422525"/>
                  </a:lnTo>
                  <a:lnTo>
                    <a:pt x="842441" y="2390521"/>
                  </a:lnTo>
                  <a:lnTo>
                    <a:pt x="835926" y="2351113"/>
                  </a:lnTo>
                  <a:lnTo>
                    <a:pt x="834936" y="2315718"/>
                  </a:lnTo>
                  <a:lnTo>
                    <a:pt x="840130" y="2248649"/>
                  </a:lnTo>
                  <a:lnTo>
                    <a:pt x="853795" y="2210282"/>
                  </a:lnTo>
                  <a:lnTo>
                    <a:pt x="873023" y="2192921"/>
                  </a:lnTo>
                  <a:lnTo>
                    <a:pt x="894943" y="2188845"/>
                  </a:lnTo>
                  <a:lnTo>
                    <a:pt x="917968" y="2194585"/>
                  </a:lnTo>
                  <a:lnTo>
                    <a:pt x="932942" y="2209419"/>
                  </a:lnTo>
                  <a:lnTo>
                    <a:pt x="941070" y="2229840"/>
                  </a:lnTo>
                  <a:lnTo>
                    <a:pt x="943521" y="2252281"/>
                  </a:lnTo>
                  <a:lnTo>
                    <a:pt x="991527" y="2252281"/>
                  </a:lnTo>
                  <a:close/>
                </a:path>
                <a:path w="12978130" h="3256915">
                  <a:moveTo>
                    <a:pt x="1221562" y="1612773"/>
                  </a:moveTo>
                  <a:lnTo>
                    <a:pt x="1220825" y="1594485"/>
                  </a:lnTo>
                  <a:lnTo>
                    <a:pt x="1219923" y="1571980"/>
                  </a:lnTo>
                  <a:lnTo>
                    <a:pt x="1212545" y="1532242"/>
                  </a:lnTo>
                  <a:lnTo>
                    <a:pt x="1198181" y="1503045"/>
                  </a:lnTo>
                  <a:lnTo>
                    <a:pt x="1195768" y="1498142"/>
                  </a:lnTo>
                  <a:lnTo>
                    <a:pt x="1171270" y="1478597"/>
                  </a:lnTo>
                  <a:lnTo>
                    <a:pt x="1171270" y="1577911"/>
                  </a:lnTo>
                  <a:lnTo>
                    <a:pt x="1171270" y="1594485"/>
                  </a:lnTo>
                  <a:lnTo>
                    <a:pt x="1062113" y="1594485"/>
                  </a:lnTo>
                  <a:lnTo>
                    <a:pt x="1062113" y="1583055"/>
                  </a:lnTo>
                  <a:lnTo>
                    <a:pt x="1063790" y="1562849"/>
                  </a:lnTo>
                  <a:lnTo>
                    <a:pt x="1071257" y="1536192"/>
                  </a:lnTo>
                  <a:lnTo>
                    <a:pt x="1088148" y="1512976"/>
                  </a:lnTo>
                  <a:lnTo>
                    <a:pt x="1118120" y="1503045"/>
                  </a:lnTo>
                  <a:lnTo>
                    <a:pt x="1144511" y="1509928"/>
                  </a:lnTo>
                  <a:lnTo>
                    <a:pt x="1160767" y="1527619"/>
                  </a:lnTo>
                  <a:lnTo>
                    <a:pt x="1168996" y="1551749"/>
                  </a:lnTo>
                  <a:lnTo>
                    <a:pt x="1171270" y="1577911"/>
                  </a:lnTo>
                  <a:lnTo>
                    <a:pt x="1171270" y="1478597"/>
                  </a:lnTo>
                  <a:lnTo>
                    <a:pt x="1165898" y="1474304"/>
                  </a:lnTo>
                  <a:lnTo>
                    <a:pt x="1119263" y="1465326"/>
                  </a:lnTo>
                  <a:lnTo>
                    <a:pt x="1071702" y="1475206"/>
                  </a:lnTo>
                  <a:lnTo>
                    <a:pt x="1040104" y="1501571"/>
                  </a:lnTo>
                  <a:lnTo>
                    <a:pt x="1021372" y="1539519"/>
                  </a:lnTo>
                  <a:lnTo>
                    <a:pt x="1012405" y="1584134"/>
                  </a:lnTo>
                  <a:lnTo>
                    <a:pt x="1010107" y="1630489"/>
                  </a:lnTo>
                  <a:lnTo>
                    <a:pt x="1013917" y="1687436"/>
                  </a:lnTo>
                  <a:lnTo>
                    <a:pt x="1025804" y="1731492"/>
                  </a:lnTo>
                  <a:lnTo>
                    <a:pt x="1046403" y="1762785"/>
                  </a:lnTo>
                  <a:lnTo>
                    <a:pt x="1076388" y="1781467"/>
                  </a:lnTo>
                  <a:lnTo>
                    <a:pt x="1116406" y="1787652"/>
                  </a:lnTo>
                  <a:lnTo>
                    <a:pt x="1167917" y="1775269"/>
                  </a:lnTo>
                  <a:lnTo>
                    <a:pt x="1194739" y="1749933"/>
                  </a:lnTo>
                  <a:lnTo>
                    <a:pt x="1199349" y="1745576"/>
                  </a:lnTo>
                  <a:lnTo>
                    <a:pt x="1215021" y="1709775"/>
                  </a:lnTo>
                  <a:lnTo>
                    <a:pt x="1219276" y="1679067"/>
                  </a:lnTo>
                  <a:lnTo>
                    <a:pt x="1171270" y="1679067"/>
                  </a:lnTo>
                  <a:lnTo>
                    <a:pt x="1169581" y="1700034"/>
                  </a:lnTo>
                  <a:lnTo>
                    <a:pt x="1162418" y="1723288"/>
                  </a:lnTo>
                  <a:lnTo>
                    <a:pt x="1146683" y="1742160"/>
                  </a:lnTo>
                  <a:lnTo>
                    <a:pt x="1119263" y="1749933"/>
                  </a:lnTo>
                  <a:lnTo>
                    <a:pt x="1085227" y="1738210"/>
                  </a:lnTo>
                  <a:lnTo>
                    <a:pt x="1067752" y="1708861"/>
                  </a:lnTo>
                  <a:lnTo>
                    <a:pt x="1061326" y="1670621"/>
                  </a:lnTo>
                  <a:lnTo>
                    <a:pt x="1060399" y="1632204"/>
                  </a:lnTo>
                  <a:lnTo>
                    <a:pt x="1221562" y="1632204"/>
                  </a:lnTo>
                  <a:lnTo>
                    <a:pt x="1221562" y="1612773"/>
                  </a:lnTo>
                  <a:close/>
                </a:path>
                <a:path w="12978130" h="3256915">
                  <a:moveTo>
                    <a:pt x="1242987" y="2248281"/>
                  </a:moveTo>
                  <a:lnTo>
                    <a:pt x="1241831" y="2217674"/>
                  </a:lnTo>
                  <a:lnTo>
                    <a:pt x="1235024" y="2192274"/>
                  </a:lnTo>
                  <a:lnTo>
                    <a:pt x="1233347" y="2185987"/>
                  </a:lnTo>
                  <a:lnTo>
                    <a:pt x="1209954" y="2161171"/>
                  </a:lnTo>
                  <a:lnTo>
                    <a:pt x="1164120" y="2151126"/>
                  </a:lnTo>
                  <a:lnTo>
                    <a:pt x="1142796" y="2154288"/>
                  </a:lnTo>
                  <a:lnTo>
                    <a:pt x="1121689" y="2163127"/>
                  </a:lnTo>
                  <a:lnTo>
                    <a:pt x="1103363" y="2176691"/>
                  </a:lnTo>
                  <a:lnTo>
                    <a:pt x="1090396" y="2193988"/>
                  </a:lnTo>
                  <a:lnTo>
                    <a:pt x="1089253" y="2193988"/>
                  </a:lnTo>
                  <a:lnTo>
                    <a:pt x="1089253" y="2057400"/>
                  </a:lnTo>
                  <a:lnTo>
                    <a:pt x="1041247" y="2057400"/>
                  </a:lnTo>
                  <a:lnTo>
                    <a:pt x="1041247" y="2465451"/>
                  </a:lnTo>
                  <a:lnTo>
                    <a:pt x="1089253" y="2465451"/>
                  </a:lnTo>
                  <a:lnTo>
                    <a:pt x="1089253" y="2253996"/>
                  </a:lnTo>
                  <a:lnTo>
                    <a:pt x="1095095" y="2225789"/>
                  </a:lnTo>
                  <a:lnTo>
                    <a:pt x="1109903" y="2206637"/>
                  </a:lnTo>
                  <a:lnTo>
                    <a:pt x="1129512" y="2195741"/>
                  </a:lnTo>
                  <a:lnTo>
                    <a:pt x="1139748" y="2193988"/>
                  </a:lnTo>
                  <a:lnTo>
                    <a:pt x="1149832" y="2192274"/>
                  </a:lnTo>
                  <a:lnTo>
                    <a:pt x="1175207" y="2198624"/>
                  </a:lnTo>
                  <a:lnTo>
                    <a:pt x="1188694" y="2214359"/>
                  </a:lnTo>
                  <a:lnTo>
                    <a:pt x="1194028" y="2234476"/>
                  </a:lnTo>
                  <a:lnTo>
                    <a:pt x="1194981" y="2253996"/>
                  </a:lnTo>
                  <a:lnTo>
                    <a:pt x="1194981" y="2465451"/>
                  </a:lnTo>
                  <a:lnTo>
                    <a:pt x="1242987" y="2465451"/>
                  </a:lnTo>
                  <a:lnTo>
                    <a:pt x="1242987" y="2248281"/>
                  </a:lnTo>
                  <a:close/>
                </a:path>
                <a:path w="12978130" h="3256915">
                  <a:moveTo>
                    <a:pt x="1377289" y="685800"/>
                  </a:moveTo>
                  <a:lnTo>
                    <a:pt x="1292707" y="685800"/>
                  </a:lnTo>
                  <a:lnTo>
                    <a:pt x="1210983" y="1009269"/>
                  </a:lnTo>
                  <a:lnTo>
                    <a:pt x="1209840" y="1009269"/>
                  </a:lnTo>
                  <a:lnTo>
                    <a:pt x="1141107" y="737235"/>
                  </a:lnTo>
                  <a:lnTo>
                    <a:pt x="1128115" y="685800"/>
                  </a:lnTo>
                  <a:lnTo>
                    <a:pt x="1043533" y="685800"/>
                  </a:lnTo>
                  <a:lnTo>
                    <a:pt x="1043533" y="1093851"/>
                  </a:lnTo>
                  <a:lnTo>
                    <a:pt x="1093825" y="1093851"/>
                  </a:lnTo>
                  <a:lnTo>
                    <a:pt x="1093825" y="737235"/>
                  </a:lnTo>
                  <a:lnTo>
                    <a:pt x="1094968" y="737235"/>
                  </a:lnTo>
                  <a:lnTo>
                    <a:pt x="1185265" y="1093851"/>
                  </a:lnTo>
                  <a:lnTo>
                    <a:pt x="1235557" y="1093851"/>
                  </a:lnTo>
                  <a:lnTo>
                    <a:pt x="1256969" y="1009269"/>
                  </a:lnTo>
                  <a:lnTo>
                    <a:pt x="1325854" y="737235"/>
                  </a:lnTo>
                  <a:lnTo>
                    <a:pt x="1326997" y="737235"/>
                  </a:lnTo>
                  <a:lnTo>
                    <a:pt x="1326997" y="1093851"/>
                  </a:lnTo>
                  <a:lnTo>
                    <a:pt x="1377289" y="1093851"/>
                  </a:lnTo>
                  <a:lnTo>
                    <a:pt x="1377289" y="737235"/>
                  </a:lnTo>
                  <a:lnTo>
                    <a:pt x="1377289" y="685800"/>
                  </a:lnTo>
                  <a:close/>
                </a:path>
                <a:path w="12978130" h="3256915">
                  <a:moveTo>
                    <a:pt x="1475867" y="1562481"/>
                  </a:moveTo>
                  <a:lnTo>
                    <a:pt x="1467548" y="1506474"/>
                  </a:lnTo>
                  <a:lnTo>
                    <a:pt x="1441869" y="1475371"/>
                  </a:lnTo>
                  <a:lnTo>
                    <a:pt x="1395285" y="1465326"/>
                  </a:lnTo>
                  <a:lnTo>
                    <a:pt x="1372984" y="1468272"/>
                  </a:lnTo>
                  <a:lnTo>
                    <a:pt x="1351927" y="1476832"/>
                  </a:lnTo>
                  <a:lnTo>
                    <a:pt x="1333969" y="1490649"/>
                  </a:lnTo>
                  <a:lnTo>
                    <a:pt x="1320990" y="1509331"/>
                  </a:lnTo>
                  <a:lnTo>
                    <a:pt x="1319847" y="1509331"/>
                  </a:lnTo>
                  <a:lnTo>
                    <a:pt x="1319847" y="1473327"/>
                  </a:lnTo>
                  <a:lnTo>
                    <a:pt x="1274127" y="1473327"/>
                  </a:lnTo>
                  <a:lnTo>
                    <a:pt x="1274127" y="1779651"/>
                  </a:lnTo>
                  <a:lnTo>
                    <a:pt x="1322133" y="1779651"/>
                  </a:lnTo>
                  <a:lnTo>
                    <a:pt x="1322133" y="1568196"/>
                  </a:lnTo>
                  <a:lnTo>
                    <a:pt x="1327988" y="1539989"/>
                  </a:lnTo>
                  <a:lnTo>
                    <a:pt x="1342783" y="1520837"/>
                  </a:lnTo>
                  <a:lnTo>
                    <a:pt x="1362392" y="1509941"/>
                  </a:lnTo>
                  <a:lnTo>
                    <a:pt x="1365910" y="1509331"/>
                  </a:lnTo>
                  <a:lnTo>
                    <a:pt x="1382712" y="1506474"/>
                  </a:lnTo>
                  <a:lnTo>
                    <a:pt x="1408087" y="1512824"/>
                  </a:lnTo>
                  <a:lnTo>
                    <a:pt x="1421574" y="1528559"/>
                  </a:lnTo>
                  <a:lnTo>
                    <a:pt x="1426921" y="1548676"/>
                  </a:lnTo>
                  <a:lnTo>
                    <a:pt x="1427861" y="1568196"/>
                  </a:lnTo>
                  <a:lnTo>
                    <a:pt x="1427861" y="1779651"/>
                  </a:lnTo>
                  <a:lnTo>
                    <a:pt x="1475867" y="1779651"/>
                  </a:lnTo>
                  <a:lnTo>
                    <a:pt x="1475867" y="1562481"/>
                  </a:lnTo>
                  <a:close/>
                </a:path>
                <a:path w="12978130" h="3256915">
                  <a:moveTo>
                    <a:pt x="1507020" y="2298573"/>
                  </a:moveTo>
                  <a:lnTo>
                    <a:pt x="1506283" y="2280285"/>
                  </a:lnTo>
                  <a:lnTo>
                    <a:pt x="1505381" y="2257780"/>
                  </a:lnTo>
                  <a:lnTo>
                    <a:pt x="1498003" y="2218042"/>
                  </a:lnTo>
                  <a:lnTo>
                    <a:pt x="1483639" y="2188845"/>
                  </a:lnTo>
                  <a:lnTo>
                    <a:pt x="1481213" y="2183942"/>
                  </a:lnTo>
                  <a:lnTo>
                    <a:pt x="1456728" y="2164397"/>
                  </a:lnTo>
                  <a:lnTo>
                    <a:pt x="1456728" y="2263711"/>
                  </a:lnTo>
                  <a:lnTo>
                    <a:pt x="1456728" y="2280285"/>
                  </a:lnTo>
                  <a:lnTo>
                    <a:pt x="1347571" y="2280285"/>
                  </a:lnTo>
                  <a:lnTo>
                    <a:pt x="1347571" y="2268855"/>
                  </a:lnTo>
                  <a:lnTo>
                    <a:pt x="1349248" y="2248649"/>
                  </a:lnTo>
                  <a:lnTo>
                    <a:pt x="1356715" y="2221992"/>
                  </a:lnTo>
                  <a:lnTo>
                    <a:pt x="1373606" y="2198776"/>
                  </a:lnTo>
                  <a:lnTo>
                    <a:pt x="1403578" y="2188845"/>
                  </a:lnTo>
                  <a:lnTo>
                    <a:pt x="1429969" y="2195728"/>
                  </a:lnTo>
                  <a:lnTo>
                    <a:pt x="1446225" y="2213419"/>
                  </a:lnTo>
                  <a:lnTo>
                    <a:pt x="1454454" y="2237549"/>
                  </a:lnTo>
                  <a:lnTo>
                    <a:pt x="1456728" y="2263711"/>
                  </a:lnTo>
                  <a:lnTo>
                    <a:pt x="1456728" y="2164397"/>
                  </a:lnTo>
                  <a:lnTo>
                    <a:pt x="1451356" y="2160105"/>
                  </a:lnTo>
                  <a:lnTo>
                    <a:pt x="1404721" y="2151126"/>
                  </a:lnTo>
                  <a:lnTo>
                    <a:pt x="1357160" y="2161006"/>
                  </a:lnTo>
                  <a:lnTo>
                    <a:pt x="1325562" y="2187371"/>
                  </a:lnTo>
                  <a:lnTo>
                    <a:pt x="1306830" y="2225319"/>
                  </a:lnTo>
                  <a:lnTo>
                    <a:pt x="1297863" y="2269934"/>
                  </a:lnTo>
                  <a:lnTo>
                    <a:pt x="1295565" y="2316289"/>
                  </a:lnTo>
                  <a:lnTo>
                    <a:pt x="1299375" y="2373236"/>
                  </a:lnTo>
                  <a:lnTo>
                    <a:pt x="1311249" y="2417292"/>
                  </a:lnTo>
                  <a:lnTo>
                    <a:pt x="1331861" y="2448585"/>
                  </a:lnTo>
                  <a:lnTo>
                    <a:pt x="1361833" y="2467267"/>
                  </a:lnTo>
                  <a:lnTo>
                    <a:pt x="1401864" y="2473452"/>
                  </a:lnTo>
                  <a:lnTo>
                    <a:pt x="1453375" y="2461069"/>
                  </a:lnTo>
                  <a:lnTo>
                    <a:pt x="1480185" y="2435733"/>
                  </a:lnTo>
                  <a:lnTo>
                    <a:pt x="1484807" y="2431377"/>
                  </a:lnTo>
                  <a:lnTo>
                    <a:pt x="1500479" y="2395575"/>
                  </a:lnTo>
                  <a:lnTo>
                    <a:pt x="1504734" y="2364867"/>
                  </a:lnTo>
                  <a:lnTo>
                    <a:pt x="1456728" y="2364867"/>
                  </a:lnTo>
                  <a:lnTo>
                    <a:pt x="1455026" y="2385834"/>
                  </a:lnTo>
                  <a:lnTo>
                    <a:pt x="1447863" y="2409088"/>
                  </a:lnTo>
                  <a:lnTo>
                    <a:pt x="1432128" y="2427960"/>
                  </a:lnTo>
                  <a:lnTo>
                    <a:pt x="1404721" y="2435733"/>
                  </a:lnTo>
                  <a:lnTo>
                    <a:pt x="1370685" y="2424011"/>
                  </a:lnTo>
                  <a:lnTo>
                    <a:pt x="1353210" y="2394661"/>
                  </a:lnTo>
                  <a:lnTo>
                    <a:pt x="1346771" y="2356421"/>
                  </a:lnTo>
                  <a:lnTo>
                    <a:pt x="1345857" y="2318004"/>
                  </a:lnTo>
                  <a:lnTo>
                    <a:pt x="1507020" y="2318004"/>
                  </a:lnTo>
                  <a:lnTo>
                    <a:pt x="1507020" y="2298573"/>
                  </a:lnTo>
                  <a:close/>
                </a:path>
                <a:path w="12978130" h="3256915">
                  <a:moveTo>
                    <a:pt x="1644167" y="926973"/>
                  </a:moveTo>
                  <a:lnTo>
                    <a:pt x="1643430" y="908685"/>
                  </a:lnTo>
                  <a:lnTo>
                    <a:pt x="1642516" y="886180"/>
                  </a:lnTo>
                  <a:lnTo>
                    <a:pt x="1635150" y="846442"/>
                  </a:lnTo>
                  <a:lnTo>
                    <a:pt x="1620774" y="817245"/>
                  </a:lnTo>
                  <a:lnTo>
                    <a:pt x="1618361" y="812342"/>
                  </a:lnTo>
                  <a:lnTo>
                    <a:pt x="1593875" y="792810"/>
                  </a:lnTo>
                  <a:lnTo>
                    <a:pt x="1593875" y="892111"/>
                  </a:lnTo>
                  <a:lnTo>
                    <a:pt x="1593875" y="908685"/>
                  </a:lnTo>
                  <a:lnTo>
                    <a:pt x="1484718" y="908685"/>
                  </a:lnTo>
                  <a:lnTo>
                    <a:pt x="1484718" y="897255"/>
                  </a:lnTo>
                  <a:lnTo>
                    <a:pt x="1486395" y="877049"/>
                  </a:lnTo>
                  <a:lnTo>
                    <a:pt x="1493862" y="850392"/>
                  </a:lnTo>
                  <a:lnTo>
                    <a:pt x="1510753" y="827176"/>
                  </a:lnTo>
                  <a:lnTo>
                    <a:pt x="1540725" y="817245"/>
                  </a:lnTo>
                  <a:lnTo>
                    <a:pt x="1567103" y="824128"/>
                  </a:lnTo>
                  <a:lnTo>
                    <a:pt x="1583372" y="841819"/>
                  </a:lnTo>
                  <a:lnTo>
                    <a:pt x="1591589" y="865949"/>
                  </a:lnTo>
                  <a:lnTo>
                    <a:pt x="1593875" y="892111"/>
                  </a:lnTo>
                  <a:lnTo>
                    <a:pt x="1593875" y="792810"/>
                  </a:lnTo>
                  <a:lnTo>
                    <a:pt x="1588490" y="788504"/>
                  </a:lnTo>
                  <a:lnTo>
                    <a:pt x="1541868" y="779526"/>
                  </a:lnTo>
                  <a:lnTo>
                    <a:pt x="1494307" y="789406"/>
                  </a:lnTo>
                  <a:lnTo>
                    <a:pt x="1462709" y="815771"/>
                  </a:lnTo>
                  <a:lnTo>
                    <a:pt x="1443977" y="853719"/>
                  </a:lnTo>
                  <a:lnTo>
                    <a:pt x="1435011" y="898334"/>
                  </a:lnTo>
                  <a:lnTo>
                    <a:pt x="1432712" y="944689"/>
                  </a:lnTo>
                  <a:lnTo>
                    <a:pt x="1436522" y="1001636"/>
                  </a:lnTo>
                  <a:lnTo>
                    <a:pt x="1448396" y="1045692"/>
                  </a:lnTo>
                  <a:lnTo>
                    <a:pt x="1469009" y="1076985"/>
                  </a:lnTo>
                  <a:lnTo>
                    <a:pt x="1498993" y="1095667"/>
                  </a:lnTo>
                  <a:lnTo>
                    <a:pt x="1539024" y="1101852"/>
                  </a:lnTo>
                  <a:lnTo>
                    <a:pt x="1590522" y="1089469"/>
                  </a:lnTo>
                  <a:lnTo>
                    <a:pt x="1617332" y="1064133"/>
                  </a:lnTo>
                  <a:lnTo>
                    <a:pt x="1621942" y="1059776"/>
                  </a:lnTo>
                  <a:lnTo>
                    <a:pt x="1637614" y="1023975"/>
                  </a:lnTo>
                  <a:lnTo>
                    <a:pt x="1641881" y="993267"/>
                  </a:lnTo>
                  <a:lnTo>
                    <a:pt x="1593875" y="993267"/>
                  </a:lnTo>
                  <a:lnTo>
                    <a:pt x="1592173" y="1014234"/>
                  </a:lnTo>
                  <a:lnTo>
                    <a:pt x="1585010" y="1037488"/>
                  </a:lnTo>
                  <a:lnTo>
                    <a:pt x="1569275" y="1056360"/>
                  </a:lnTo>
                  <a:lnTo>
                    <a:pt x="1541868" y="1064133"/>
                  </a:lnTo>
                  <a:lnTo>
                    <a:pt x="1507845" y="1052410"/>
                  </a:lnTo>
                  <a:lnTo>
                    <a:pt x="1490370" y="1023061"/>
                  </a:lnTo>
                  <a:lnTo>
                    <a:pt x="1483931" y="984821"/>
                  </a:lnTo>
                  <a:lnTo>
                    <a:pt x="1483017" y="946404"/>
                  </a:lnTo>
                  <a:lnTo>
                    <a:pt x="1644167" y="946404"/>
                  </a:lnTo>
                  <a:lnTo>
                    <a:pt x="1644167" y="926973"/>
                  </a:lnTo>
                  <a:close/>
                </a:path>
                <a:path w="12978130" h="3256915">
                  <a:moveTo>
                    <a:pt x="1890776" y="1745932"/>
                  </a:moveTo>
                  <a:lnTo>
                    <a:pt x="1888490" y="1747647"/>
                  </a:lnTo>
                  <a:lnTo>
                    <a:pt x="1885632" y="1748790"/>
                  </a:lnTo>
                  <a:lnTo>
                    <a:pt x="1879346" y="1748790"/>
                  </a:lnTo>
                  <a:lnTo>
                    <a:pt x="1870519" y="1746808"/>
                  </a:lnTo>
                  <a:lnTo>
                    <a:pt x="1867941" y="1743646"/>
                  </a:lnTo>
                  <a:lnTo>
                    <a:pt x="1866125" y="1741436"/>
                  </a:lnTo>
                  <a:lnTo>
                    <a:pt x="1864639" y="1733600"/>
                  </a:lnTo>
                  <a:lnTo>
                    <a:pt x="1864487" y="1724215"/>
                  </a:lnTo>
                  <a:lnTo>
                    <a:pt x="1864487" y="1612773"/>
                  </a:lnTo>
                  <a:lnTo>
                    <a:pt x="1864487" y="1553337"/>
                  </a:lnTo>
                  <a:lnTo>
                    <a:pt x="1854873" y="1503045"/>
                  </a:lnTo>
                  <a:lnTo>
                    <a:pt x="1825193" y="1474584"/>
                  </a:lnTo>
                  <a:lnTo>
                    <a:pt x="1771332" y="1465326"/>
                  </a:lnTo>
                  <a:lnTo>
                    <a:pt x="1724393" y="1471320"/>
                  </a:lnTo>
                  <a:lnTo>
                    <a:pt x="1692465" y="1489697"/>
                  </a:lnTo>
                  <a:lnTo>
                    <a:pt x="1674253" y="1521028"/>
                  </a:lnTo>
                  <a:lnTo>
                    <a:pt x="1668462" y="1565910"/>
                  </a:lnTo>
                  <a:lnTo>
                    <a:pt x="1716468" y="1565910"/>
                  </a:lnTo>
                  <a:lnTo>
                    <a:pt x="1716468" y="1563052"/>
                  </a:lnTo>
                  <a:lnTo>
                    <a:pt x="1717294" y="1548853"/>
                  </a:lnTo>
                  <a:lnTo>
                    <a:pt x="1723047" y="1528762"/>
                  </a:lnTo>
                  <a:lnTo>
                    <a:pt x="1738655" y="1510817"/>
                  </a:lnTo>
                  <a:lnTo>
                    <a:pt x="1769046" y="1503045"/>
                  </a:lnTo>
                  <a:lnTo>
                    <a:pt x="1790230" y="1506004"/>
                  </a:lnTo>
                  <a:lnTo>
                    <a:pt x="1805622" y="1514690"/>
                  </a:lnTo>
                  <a:lnTo>
                    <a:pt x="1815020" y="1528851"/>
                  </a:lnTo>
                  <a:lnTo>
                    <a:pt x="1818195" y="1548193"/>
                  </a:lnTo>
                  <a:lnTo>
                    <a:pt x="1817738" y="1564513"/>
                  </a:lnTo>
                  <a:lnTo>
                    <a:pt x="1816481" y="1568678"/>
                  </a:lnTo>
                  <a:lnTo>
                    <a:pt x="1816481" y="1612773"/>
                  </a:lnTo>
                  <a:lnTo>
                    <a:pt x="1816481" y="1691640"/>
                  </a:lnTo>
                  <a:lnTo>
                    <a:pt x="1811337" y="1714258"/>
                  </a:lnTo>
                  <a:lnTo>
                    <a:pt x="1797621" y="1732788"/>
                  </a:lnTo>
                  <a:lnTo>
                    <a:pt x="1777911" y="1745335"/>
                  </a:lnTo>
                  <a:lnTo>
                    <a:pt x="1754759" y="1749933"/>
                  </a:lnTo>
                  <a:lnTo>
                    <a:pt x="1734235" y="1746148"/>
                  </a:lnTo>
                  <a:lnTo>
                    <a:pt x="1720824" y="1735442"/>
                  </a:lnTo>
                  <a:lnTo>
                    <a:pt x="1713534" y="1718830"/>
                  </a:lnTo>
                  <a:lnTo>
                    <a:pt x="1711325" y="1697355"/>
                  </a:lnTo>
                  <a:lnTo>
                    <a:pt x="1712823" y="1679803"/>
                  </a:lnTo>
                  <a:lnTo>
                    <a:pt x="1754035" y="1639785"/>
                  </a:lnTo>
                  <a:lnTo>
                    <a:pt x="1776691" y="1632496"/>
                  </a:lnTo>
                  <a:lnTo>
                    <a:pt x="1798815" y="1624355"/>
                  </a:lnTo>
                  <a:lnTo>
                    <a:pt x="1816481" y="1612773"/>
                  </a:lnTo>
                  <a:lnTo>
                    <a:pt x="1816481" y="1568678"/>
                  </a:lnTo>
                  <a:lnTo>
                    <a:pt x="1814055" y="1576705"/>
                  </a:lnTo>
                  <a:lnTo>
                    <a:pt x="1803730" y="1586217"/>
                  </a:lnTo>
                  <a:lnTo>
                    <a:pt x="1783334" y="1594485"/>
                  </a:lnTo>
                  <a:lnTo>
                    <a:pt x="1718754" y="1613916"/>
                  </a:lnTo>
                  <a:lnTo>
                    <a:pt x="1693100" y="1626095"/>
                  </a:lnTo>
                  <a:lnTo>
                    <a:pt x="1675104" y="1644421"/>
                  </a:lnTo>
                  <a:lnTo>
                    <a:pt x="1664512" y="1668653"/>
                  </a:lnTo>
                  <a:lnTo>
                    <a:pt x="1661033" y="1698498"/>
                  </a:lnTo>
                  <a:lnTo>
                    <a:pt x="1666036" y="1735582"/>
                  </a:lnTo>
                  <a:lnTo>
                    <a:pt x="1681327" y="1763649"/>
                  </a:lnTo>
                  <a:lnTo>
                    <a:pt x="1707324" y="1781441"/>
                  </a:lnTo>
                  <a:lnTo>
                    <a:pt x="1744472" y="1787652"/>
                  </a:lnTo>
                  <a:lnTo>
                    <a:pt x="1766112" y="1784642"/>
                  </a:lnTo>
                  <a:lnTo>
                    <a:pt x="1786483" y="1775942"/>
                  </a:lnTo>
                  <a:lnTo>
                    <a:pt x="1804263" y="1762099"/>
                  </a:lnTo>
                  <a:lnTo>
                    <a:pt x="1813445" y="1749933"/>
                  </a:lnTo>
                  <a:lnTo>
                    <a:pt x="1818195" y="1743646"/>
                  </a:lnTo>
                  <a:lnTo>
                    <a:pt x="1819338" y="1743646"/>
                  </a:lnTo>
                  <a:lnTo>
                    <a:pt x="1824355" y="1766443"/>
                  </a:lnTo>
                  <a:lnTo>
                    <a:pt x="1835061" y="1778152"/>
                  </a:lnTo>
                  <a:lnTo>
                    <a:pt x="1848751" y="1782470"/>
                  </a:lnTo>
                  <a:lnTo>
                    <a:pt x="1862772" y="1783080"/>
                  </a:lnTo>
                  <a:lnTo>
                    <a:pt x="1871649" y="1782724"/>
                  </a:lnTo>
                  <a:lnTo>
                    <a:pt x="1879777" y="1781873"/>
                  </a:lnTo>
                  <a:lnTo>
                    <a:pt x="1886407" y="1780921"/>
                  </a:lnTo>
                  <a:lnTo>
                    <a:pt x="1890776" y="1780222"/>
                  </a:lnTo>
                  <a:lnTo>
                    <a:pt x="1890776" y="1748790"/>
                  </a:lnTo>
                  <a:lnTo>
                    <a:pt x="1890776" y="1745932"/>
                  </a:lnTo>
                  <a:close/>
                </a:path>
                <a:path w="12978130" h="3256915">
                  <a:moveTo>
                    <a:pt x="1898484" y="2159127"/>
                  </a:moveTo>
                  <a:lnTo>
                    <a:pt x="1853336" y="2159127"/>
                  </a:lnTo>
                  <a:lnTo>
                    <a:pt x="1853336" y="2312289"/>
                  </a:lnTo>
                  <a:lnTo>
                    <a:pt x="1850999" y="2356320"/>
                  </a:lnTo>
                  <a:lnTo>
                    <a:pt x="1841906" y="2391880"/>
                  </a:lnTo>
                  <a:lnTo>
                    <a:pt x="1822958" y="2415641"/>
                  </a:lnTo>
                  <a:lnTo>
                    <a:pt x="1791042" y="2424303"/>
                  </a:lnTo>
                  <a:lnTo>
                    <a:pt x="1762125" y="2413800"/>
                  </a:lnTo>
                  <a:lnTo>
                    <a:pt x="1745322" y="2386952"/>
                  </a:lnTo>
                  <a:lnTo>
                    <a:pt x="1737512" y="2350770"/>
                  </a:lnTo>
                  <a:lnTo>
                    <a:pt x="1735607" y="2312289"/>
                  </a:lnTo>
                  <a:lnTo>
                    <a:pt x="1738172" y="2262682"/>
                  </a:lnTo>
                  <a:lnTo>
                    <a:pt x="1747113" y="2224849"/>
                  </a:lnTo>
                  <a:lnTo>
                    <a:pt x="1764296" y="2200745"/>
                  </a:lnTo>
                  <a:lnTo>
                    <a:pt x="1791614" y="2192274"/>
                  </a:lnTo>
                  <a:lnTo>
                    <a:pt x="1823199" y="2202675"/>
                  </a:lnTo>
                  <a:lnTo>
                    <a:pt x="1841982" y="2229993"/>
                  </a:lnTo>
                  <a:lnTo>
                    <a:pt x="1850999" y="2268461"/>
                  </a:lnTo>
                  <a:lnTo>
                    <a:pt x="1853336" y="2312289"/>
                  </a:lnTo>
                  <a:lnTo>
                    <a:pt x="1853336" y="2159127"/>
                  </a:lnTo>
                  <a:lnTo>
                    <a:pt x="1852764" y="2159127"/>
                  </a:lnTo>
                  <a:lnTo>
                    <a:pt x="1852764" y="2197989"/>
                  </a:lnTo>
                  <a:lnTo>
                    <a:pt x="1851621" y="2197989"/>
                  </a:lnTo>
                  <a:lnTo>
                    <a:pt x="1828761" y="2165350"/>
                  </a:lnTo>
                  <a:lnTo>
                    <a:pt x="1785327" y="2151126"/>
                  </a:lnTo>
                  <a:lnTo>
                    <a:pt x="1745081" y="2159939"/>
                  </a:lnTo>
                  <a:lnTo>
                    <a:pt x="1716544" y="2183993"/>
                  </a:lnTo>
                  <a:lnTo>
                    <a:pt x="1698129" y="2219769"/>
                  </a:lnTo>
                  <a:lnTo>
                    <a:pt x="1688249" y="2263711"/>
                  </a:lnTo>
                  <a:lnTo>
                    <a:pt x="1685315" y="2312289"/>
                  </a:lnTo>
                  <a:lnTo>
                    <a:pt x="1686623" y="2343810"/>
                  </a:lnTo>
                  <a:lnTo>
                    <a:pt x="1693037" y="2383739"/>
                  </a:lnTo>
                  <a:lnTo>
                    <a:pt x="1708277" y="2423223"/>
                  </a:lnTo>
                  <a:lnTo>
                    <a:pt x="1736077" y="2453424"/>
                  </a:lnTo>
                  <a:lnTo>
                    <a:pt x="1780184" y="2465451"/>
                  </a:lnTo>
                  <a:lnTo>
                    <a:pt x="1802244" y="2462644"/>
                  </a:lnTo>
                  <a:lnTo>
                    <a:pt x="1822043" y="2454529"/>
                  </a:lnTo>
                  <a:lnTo>
                    <a:pt x="1838210" y="2441587"/>
                  </a:lnTo>
                  <a:lnTo>
                    <a:pt x="1849335" y="2424303"/>
                  </a:lnTo>
                  <a:lnTo>
                    <a:pt x="1850478" y="2424303"/>
                  </a:lnTo>
                  <a:lnTo>
                    <a:pt x="1850440" y="2465451"/>
                  </a:lnTo>
                  <a:lnTo>
                    <a:pt x="1843900" y="2506535"/>
                  </a:lnTo>
                  <a:lnTo>
                    <a:pt x="1791042" y="2532888"/>
                  </a:lnTo>
                  <a:lnTo>
                    <a:pt x="1773072" y="2530754"/>
                  </a:lnTo>
                  <a:lnTo>
                    <a:pt x="1757895" y="2523960"/>
                  </a:lnTo>
                  <a:lnTo>
                    <a:pt x="1746999" y="2511920"/>
                  </a:lnTo>
                  <a:lnTo>
                    <a:pt x="1741893" y="2494026"/>
                  </a:lnTo>
                  <a:lnTo>
                    <a:pt x="1693887" y="2494026"/>
                  </a:lnTo>
                  <a:lnTo>
                    <a:pt x="1710080" y="2538298"/>
                  </a:lnTo>
                  <a:lnTo>
                    <a:pt x="1739887" y="2561044"/>
                  </a:lnTo>
                  <a:lnTo>
                    <a:pt x="1771840" y="2569413"/>
                  </a:lnTo>
                  <a:lnTo>
                    <a:pt x="1794471" y="2570607"/>
                  </a:lnTo>
                  <a:lnTo>
                    <a:pt x="1836521" y="2564003"/>
                  </a:lnTo>
                  <a:lnTo>
                    <a:pt x="1869414" y="2542603"/>
                  </a:lnTo>
                  <a:lnTo>
                    <a:pt x="1874812" y="2532888"/>
                  </a:lnTo>
                  <a:lnTo>
                    <a:pt x="1890826" y="2504071"/>
                  </a:lnTo>
                  <a:lnTo>
                    <a:pt x="1898484" y="2446020"/>
                  </a:lnTo>
                  <a:lnTo>
                    <a:pt x="1898484" y="2197989"/>
                  </a:lnTo>
                  <a:lnTo>
                    <a:pt x="1898484" y="2159127"/>
                  </a:lnTo>
                  <a:close/>
                </a:path>
                <a:path w="12978130" h="3256915">
                  <a:moveTo>
                    <a:pt x="1898484" y="876681"/>
                  </a:moveTo>
                  <a:lnTo>
                    <a:pt x="1890153" y="820674"/>
                  </a:lnTo>
                  <a:lnTo>
                    <a:pt x="1864487" y="789571"/>
                  </a:lnTo>
                  <a:lnTo>
                    <a:pt x="1817903" y="779526"/>
                  </a:lnTo>
                  <a:lnTo>
                    <a:pt x="1795602" y="782472"/>
                  </a:lnTo>
                  <a:lnTo>
                    <a:pt x="1774532" y="791032"/>
                  </a:lnTo>
                  <a:lnTo>
                    <a:pt x="1756575" y="804849"/>
                  </a:lnTo>
                  <a:lnTo>
                    <a:pt x="1743608" y="823531"/>
                  </a:lnTo>
                  <a:lnTo>
                    <a:pt x="1742465" y="823531"/>
                  </a:lnTo>
                  <a:lnTo>
                    <a:pt x="1742465" y="787527"/>
                  </a:lnTo>
                  <a:lnTo>
                    <a:pt x="1696745" y="787527"/>
                  </a:lnTo>
                  <a:lnTo>
                    <a:pt x="1696745" y="1093851"/>
                  </a:lnTo>
                  <a:lnTo>
                    <a:pt x="1744751" y="1093851"/>
                  </a:lnTo>
                  <a:lnTo>
                    <a:pt x="1744751" y="882396"/>
                  </a:lnTo>
                  <a:lnTo>
                    <a:pt x="1750593" y="854189"/>
                  </a:lnTo>
                  <a:lnTo>
                    <a:pt x="1765388" y="835037"/>
                  </a:lnTo>
                  <a:lnTo>
                    <a:pt x="1785010" y="824141"/>
                  </a:lnTo>
                  <a:lnTo>
                    <a:pt x="1788528" y="823531"/>
                  </a:lnTo>
                  <a:lnTo>
                    <a:pt x="1805330" y="820674"/>
                  </a:lnTo>
                  <a:lnTo>
                    <a:pt x="1830705" y="827024"/>
                  </a:lnTo>
                  <a:lnTo>
                    <a:pt x="1844192" y="842759"/>
                  </a:lnTo>
                  <a:lnTo>
                    <a:pt x="1849526" y="862876"/>
                  </a:lnTo>
                  <a:lnTo>
                    <a:pt x="1850478" y="882396"/>
                  </a:lnTo>
                  <a:lnTo>
                    <a:pt x="1850478" y="1093851"/>
                  </a:lnTo>
                  <a:lnTo>
                    <a:pt x="1898484" y="1093851"/>
                  </a:lnTo>
                  <a:lnTo>
                    <a:pt x="1898484" y="876681"/>
                  </a:lnTo>
                  <a:close/>
                </a:path>
                <a:path w="12978130" h="3256915">
                  <a:moveTo>
                    <a:pt x="2012213" y="2057400"/>
                  </a:moveTo>
                  <a:lnTo>
                    <a:pt x="1964207" y="2057400"/>
                  </a:lnTo>
                  <a:lnTo>
                    <a:pt x="1964207" y="2465451"/>
                  </a:lnTo>
                  <a:lnTo>
                    <a:pt x="2012213" y="2465451"/>
                  </a:lnTo>
                  <a:lnTo>
                    <a:pt x="2012213" y="2057400"/>
                  </a:lnTo>
                  <a:close/>
                </a:path>
                <a:path w="12978130" h="3256915">
                  <a:moveTo>
                    <a:pt x="2131364" y="1562481"/>
                  </a:moveTo>
                  <a:lnTo>
                    <a:pt x="2123046" y="1506474"/>
                  </a:lnTo>
                  <a:lnTo>
                    <a:pt x="2097366" y="1475371"/>
                  </a:lnTo>
                  <a:lnTo>
                    <a:pt x="2050783" y="1465326"/>
                  </a:lnTo>
                  <a:lnTo>
                    <a:pt x="2028482" y="1468272"/>
                  </a:lnTo>
                  <a:lnTo>
                    <a:pt x="2007425" y="1476832"/>
                  </a:lnTo>
                  <a:lnTo>
                    <a:pt x="1989467" y="1490649"/>
                  </a:lnTo>
                  <a:lnTo>
                    <a:pt x="1976488" y="1509331"/>
                  </a:lnTo>
                  <a:lnTo>
                    <a:pt x="1975345" y="1509331"/>
                  </a:lnTo>
                  <a:lnTo>
                    <a:pt x="1975345" y="1473327"/>
                  </a:lnTo>
                  <a:lnTo>
                    <a:pt x="1929625" y="1473327"/>
                  </a:lnTo>
                  <a:lnTo>
                    <a:pt x="1929625" y="1779651"/>
                  </a:lnTo>
                  <a:lnTo>
                    <a:pt x="1977631" y="1779651"/>
                  </a:lnTo>
                  <a:lnTo>
                    <a:pt x="1977631" y="1568196"/>
                  </a:lnTo>
                  <a:lnTo>
                    <a:pt x="1983486" y="1539989"/>
                  </a:lnTo>
                  <a:lnTo>
                    <a:pt x="1998281" y="1520837"/>
                  </a:lnTo>
                  <a:lnTo>
                    <a:pt x="2017890" y="1509941"/>
                  </a:lnTo>
                  <a:lnTo>
                    <a:pt x="2021408" y="1509331"/>
                  </a:lnTo>
                  <a:lnTo>
                    <a:pt x="2038210" y="1506474"/>
                  </a:lnTo>
                  <a:lnTo>
                    <a:pt x="2063584" y="1512824"/>
                  </a:lnTo>
                  <a:lnTo>
                    <a:pt x="2077072" y="1528559"/>
                  </a:lnTo>
                  <a:lnTo>
                    <a:pt x="2082419" y="1548676"/>
                  </a:lnTo>
                  <a:lnTo>
                    <a:pt x="2083358" y="1568196"/>
                  </a:lnTo>
                  <a:lnTo>
                    <a:pt x="2083358" y="1779651"/>
                  </a:lnTo>
                  <a:lnTo>
                    <a:pt x="2131364" y="1779651"/>
                  </a:lnTo>
                  <a:lnTo>
                    <a:pt x="2131364" y="1562481"/>
                  </a:lnTo>
                  <a:close/>
                </a:path>
                <a:path w="12978130" h="3256915">
                  <a:moveTo>
                    <a:pt x="2148230" y="1005840"/>
                  </a:moveTo>
                  <a:lnTo>
                    <a:pt x="2141677" y="968248"/>
                  </a:lnTo>
                  <a:lnTo>
                    <a:pt x="2100491" y="929500"/>
                  </a:lnTo>
                  <a:lnTo>
                    <a:pt x="2045665" y="910971"/>
                  </a:lnTo>
                  <a:lnTo>
                    <a:pt x="2021497" y="901052"/>
                  </a:lnTo>
                  <a:lnTo>
                    <a:pt x="2004402" y="886523"/>
                  </a:lnTo>
                  <a:lnTo>
                    <a:pt x="1997925" y="864108"/>
                  </a:lnTo>
                  <a:lnTo>
                    <a:pt x="2003513" y="838708"/>
                  </a:lnTo>
                  <a:lnTo>
                    <a:pt x="2016988" y="824611"/>
                  </a:lnTo>
                  <a:lnTo>
                    <a:pt x="2033358" y="818540"/>
                  </a:lnTo>
                  <a:lnTo>
                    <a:pt x="2047646" y="817245"/>
                  </a:lnTo>
                  <a:lnTo>
                    <a:pt x="2069401" y="821156"/>
                  </a:lnTo>
                  <a:lnTo>
                    <a:pt x="2083282" y="832675"/>
                  </a:lnTo>
                  <a:lnTo>
                    <a:pt x="2090635" y="851484"/>
                  </a:lnTo>
                  <a:lnTo>
                    <a:pt x="2092794" y="877252"/>
                  </a:lnTo>
                  <a:lnTo>
                    <a:pt x="2140801" y="877252"/>
                  </a:lnTo>
                  <a:lnTo>
                    <a:pt x="2138781" y="846797"/>
                  </a:lnTo>
                  <a:lnTo>
                    <a:pt x="2128469" y="817245"/>
                  </a:lnTo>
                  <a:lnTo>
                    <a:pt x="2127656" y="814895"/>
                  </a:lnTo>
                  <a:lnTo>
                    <a:pt x="2099805" y="789736"/>
                  </a:lnTo>
                  <a:lnTo>
                    <a:pt x="2047646" y="779526"/>
                  </a:lnTo>
                  <a:lnTo>
                    <a:pt x="2009952" y="784707"/>
                  </a:lnTo>
                  <a:lnTo>
                    <a:pt x="1978850" y="800392"/>
                  </a:lnTo>
                  <a:lnTo>
                    <a:pt x="1957705" y="826782"/>
                  </a:lnTo>
                  <a:lnTo>
                    <a:pt x="1949919" y="864108"/>
                  </a:lnTo>
                  <a:lnTo>
                    <a:pt x="1956473" y="902436"/>
                  </a:lnTo>
                  <a:lnTo>
                    <a:pt x="1973707" y="926401"/>
                  </a:lnTo>
                  <a:lnTo>
                    <a:pt x="1997887" y="940943"/>
                  </a:lnTo>
                  <a:lnTo>
                    <a:pt x="2025357" y="950976"/>
                  </a:lnTo>
                  <a:lnTo>
                    <a:pt x="2052485" y="959993"/>
                  </a:lnTo>
                  <a:lnTo>
                    <a:pt x="2076500" y="971194"/>
                  </a:lnTo>
                  <a:lnTo>
                    <a:pt x="2093671" y="987869"/>
                  </a:lnTo>
                  <a:lnTo>
                    <a:pt x="2100224" y="1013269"/>
                  </a:lnTo>
                  <a:lnTo>
                    <a:pt x="2094445" y="1039545"/>
                  </a:lnTo>
                  <a:lnTo>
                    <a:pt x="2080577" y="1054989"/>
                  </a:lnTo>
                  <a:lnTo>
                    <a:pt x="2063813" y="1062304"/>
                  </a:lnTo>
                  <a:lnTo>
                    <a:pt x="2049360" y="1064133"/>
                  </a:lnTo>
                  <a:lnTo>
                    <a:pt x="2020417" y="1058291"/>
                  </a:lnTo>
                  <a:lnTo>
                    <a:pt x="2002993" y="1042631"/>
                  </a:lnTo>
                  <a:lnTo>
                    <a:pt x="1994458" y="1020013"/>
                  </a:lnTo>
                  <a:lnTo>
                    <a:pt x="1992210" y="993267"/>
                  </a:lnTo>
                  <a:lnTo>
                    <a:pt x="1944204" y="993267"/>
                  </a:lnTo>
                  <a:lnTo>
                    <a:pt x="1946008" y="1023493"/>
                  </a:lnTo>
                  <a:lnTo>
                    <a:pt x="1957768" y="1059357"/>
                  </a:lnTo>
                  <a:lnTo>
                    <a:pt x="1989048" y="1089317"/>
                  </a:lnTo>
                  <a:lnTo>
                    <a:pt x="2049360" y="1101852"/>
                  </a:lnTo>
                  <a:lnTo>
                    <a:pt x="2088908" y="1095857"/>
                  </a:lnTo>
                  <a:lnTo>
                    <a:pt x="2120227" y="1077849"/>
                  </a:lnTo>
                  <a:lnTo>
                    <a:pt x="2129637" y="1064133"/>
                  </a:lnTo>
                  <a:lnTo>
                    <a:pt x="2140813" y="1047851"/>
                  </a:lnTo>
                  <a:lnTo>
                    <a:pt x="2148230" y="1005840"/>
                  </a:lnTo>
                  <a:close/>
                </a:path>
                <a:path w="12978130" h="3256915">
                  <a:moveTo>
                    <a:pt x="2292807" y="2431732"/>
                  </a:moveTo>
                  <a:lnTo>
                    <a:pt x="2290521" y="2433447"/>
                  </a:lnTo>
                  <a:lnTo>
                    <a:pt x="2287663" y="2434590"/>
                  </a:lnTo>
                  <a:lnTo>
                    <a:pt x="2281377" y="2434590"/>
                  </a:lnTo>
                  <a:lnTo>
                    <a:pt x="2272550" y="2432608"/>
                  </a:lnTo>
                  <a:lnTo>
                    <a:pt x="2269972" y="2429446"/>
                  </a:lnTo>
                  <a:lnTo>
                    <a:pt x="2268156" y="2427236"/>
                  </a:lnTo>
                  <a:lnTo>
                    <a:pt x="2266670" y="2419400"/>
                  </a:lnTo>
                  <a:lnTo>
                    <a:pt x="2266518" y="2410015"/>
                  </a:lnTo>
                  <a:lnTo>
                    <a:pt x="2266518" y="2298573"/>
                  </a:lnTo>
                  <a:lnTo>
                    <a:pt x="2266518" y="2239137"/>
                  </a:lnTo>
                  <a:lnTo>
                    <a:pt x="2265057" y="2211882"/>
                  </a:lnTo>
                  <a:lnTo>
                    <a:pt x="2256891" y="2188845"/>
                  </a:lnTo>
                  <a:lnTo>
                    <a:pt x="2254872" y="2183130"/>
                  </a:lnTo>
                  <a:lnTo>
                    <a:pt x="2227211" y="2160384"/>
                  </a:lnTo>
                  <a:lnTo>
                    <a:pt x="2173363" y="2151126"/>
                  </a:lnTo>
                  <a:lnTo>
                    <a:pt x="2126424" y="2157120"/>
                  </a:lnTo>
                  <a:lnTo>
                    <a:pt x="2094496" y="2175497"/>
                  </a:lnTo>
                  <a:lnTo>
                    <a:pt x="2076284" y="2206828"/>
                  </a:lnTo>
                  <a:lnTo>
                    <a:pt x="2070493" y="2251710"/>
                  </a:lnTo>
                  <a:lnTo>
                    <a:pt x="2118499" y="2251710"/>
                  </a:lnTo>
                  <a:lnTo>
                    <a:pt x="2118499" y="2248852"/>
                  </a:lnTo>
                  <a:lnTo>
                    <a:pt x="2119325" y="2234654"/>
                  </a:lnTo>
                  <a:lnTo>
                    <a:pt x="2125065" y="2214562"/>
                  </a:lnTo>
                  <a:lnTo>
                    <a:pt x="2140674" y="2196617"/>
                  </a:lnTo>
                  <a:lnTo>
                    <a:pt x="2171077" y="2188845"/>
                  </a:lnTo>
                  <a:lnTo>
                    <a:pt x="2192261" y="2191804"/>
                  </a:lnTo>
                  <a:lnTo>
                    <a:pt x="2207653" y="2200491"/>
                  </a:lnTo>
                  <a:lnTo>
                    <a:pt x="2217051" y="2214651"/>
                  </a:lnTo>
                  <a:lnTo>
                    <a:pt x="2220226" y="2233993"/>
                  </a:lnTo>
                  <a:lnTo>
                    <a:pt x="2219756" y="2250313"/>
                  </a:lnTo>
                  <a:lnTo>
                    <a:pt x="2218512" y="2254453"/>
                  </a:lnTo>
                  <a:lnTo>
                    <a:pt x="2218512" y="2298573"/>
                  </a:lnTo>
                  <a:lnTo>
                    <a:pt x="2218512" y="2377440"/>
                  </a:lnTo>
                  <a:lnTo>
                    <a:pt x="2213368" y="2400058"/>
                  </a:lnTo>
                  <a:lnTo>
                    <a:pt x="2199652" y="2418588"/>
                  </a:lnTo>
                  <a:lnTo>
                    <a:pt x="2179929" y="2431135"/>
                  </a:lnTo>
                  <a:lnTo>
                    <a:pt x="2156790" y="2435733"/>
                  </a:lnTo>
                  <a:lnTo>
                    <a:pt x="2136254" y="2431948"/>
                  </a:lnTo>
                  <a:lnTo>
                    <a:pt x="2122855" y="2421242"/>
                  </a:lnTo>
                  <a:lnTo>
                    <a:pt x="2115566" y="2404630"/>
                  </a:lnTo>
                  <a:lnTo>
                    <a:pt x="2113356" y="2383155"/>
                  </a:lnTo>
                  <a:lnTo>
                    <a:pt x="2114842" y="2365603"/>
                  </a:lnTo>
                  <a:lnTo>
                    <a:pt x="2156066" y="2325586"/>
                  </a:lnTo>
                  <a:lnTo>
                    <a:pt x="2178723" y="2318296"/>
                  </a:lnTo>
                  <a:lnTo>
                    <a:pt x="2200833" y="2310155"/>
                  </a:lnTo>
                  <a:lnTo>
                    <a:pt x="2218512" y="2298573"/>
                  </a:lnTo>
                  <a:lnTo>
                    <a:pt x="2218512" y="2254453"/>
                  </a:lnTo>
                  <a:lnTo>
                    <a:pt x="2216086" y="2262505"/>
                  </a:lnTo>
                  <a:lnTo>
                    <a:pt x="2205761" y="2272017"/>
                  </a:lnTo>
                  <a:lnTo>
                    <a:pt x="2185365" y="2280285"/>
                  </a:lnTo>
                  <a:lnTo>
                    <a:pt x="2120785" y="2299716"/>
                  </a:lnTo>
                  <a:lnTo>
                    <a:pt x="2095131" y="2311895"/>
                  </a:lnTo>
                  <a:lnTo>
                    <a:pt x="2077135" y="2330221"/>
                  </a:lnTo>
                  <a:lnTo>
                    <a:pt x="2066531" y="2354453"/>
                  </a:lnTo>
                  <a:lnTo>
                    <a:pt x="2063064" y="2384298"/>
                  </a:lnTo>
                  <a:lnTo>
                    <a:pt x="2068068" y="2421382"/>
                  </a:lnTo>
                  <a:lnTo>
                    <a:pt x="2083346" y="2449449"/>
                  </a:lnTo>
                  <a:lnTo>
                    <a:pt x="2109355" y="2467241"/>
                  </a:lnTo>
                  <a:lnTo>
                    <a:pt x="2146503" y="2473452"/>
                  </a:lnTo>
                  <a:lnTo>
                    <a:pt x="2168144" y="2470442"/>
                  </a:lnTo>
                  <a:lnTo>
                    <a:pt x="2188502" y="2461742"/>
                  </a:lnTo>
                  <a:lnTo>
                    <a:pt x="2206294" y="2447899"/>
                  </a:lnTo>
                  <a:lnTo>
                    <a:pt x="2215477" y="2435733"/>
                  </a:lnTo>
                  <a:lnTo>
                    <a:pt x="2220226" y="2429446"/>
                  </a:lnTo>
                  <a:lnTo>
                    <a:pt x="2221369" y="2429446"/>
                  </a:lnTo>
                  <a:lnTo>
                    <a:pt x="2226386" y="2452243"/>
                  </a:lnTo>
                  <a:lnTo>
                    <a:pt x="2237079" y="2463952"/>
                  </a:lnTo>
                  <a:lnTo>
                    <a:pt x="2250783" y="2468270"/>
                  </a:lnTo>
                  <a:lnTo>
                    <a:pt x="2264803" y="2468880"/>
                  </a:lnTo>
                  <a:lnTo>
                    <a:pt x="2273681" y="2468524"/>
                  </a:lnTo>
                  <a:lnTo>
                    <a:pt x="2281809" y="2467673"/>
                  </a:lnTo>
                  <a:lnTo>
                    <a:pt x="2288425" y="2466721"/>
                  </a:lnTo>
                  <a:lnTo>
                    <a:pt x="2292807" y="2466022"/>
                  </a:lnTo>
                  <a:lnTo>
                    <a:pt x="2292807" y="2434590"/>
                  </a:lnTo>
                  <a:lnTo>
                    <a:pt x="2292807" y="2431732"/>
                  </a:lnTo>
                  <a:close/>
                </a:path>
                <a:path w="12978130" h="3256915">
                  <a:moveTo>
                    <a:pt x="2387689" y="880681"/>
                  </a:moveTo>
                  <a:lnTo>
                    <a:pt x="2370417" y="817245"/>
                  </a:lnTo>
                  <a:lnTo>
                    <a:pt x="2340673" y="790435"/>
                  </a:lnTo>
                  <a:lnTo>
                    <a:pt x="2289962" y="779526"/>
                  </a:lnTo>
                  <a:lnTo>
                    <a:pt x="2242401" y="789406"/>
                  </a:lnTo>
                  <a:lnTo>
                    <a:pt x="2210803" y="815771"/>
                  </a:lnTo>
                  <a:lnTo>
                    <a:pt x="2192070" y="853719"/>
                  </a:lnTo>
                  <a:lnTo>
                    <a:pt x="2183104" y="898334"/>
                  </a:lnTo>
                  <a:lnTo>
                    <a:pt x="2180806" y="944689"/>
                  </a:lnTo>
                  <a:lnTo>
                    <a:pt x="2184616" y="1001636"/>
                  </a:lnTo>
                  <a:lnTo>
                    <a:pt x="2196490" y="1045692"/>
                  </a:lnTo>
                  <a:lnTo>
                    <a:pt x="2217089" y="1076985"/>
                  </a:lnTo>
                  <a:lnTo>
                    <a:pt x="2247074" y="1095667"/>
                  </a:lnTo>
                  <a:lnTo>
                    <a:pt x="2287105" y="1101852"/>
                  </a:lnTo>
                  <a:lnTo>
                    <a:pt x="2335123" y="1090752"/>
                  </a:lnTo>
                  <a:lnTo>
                    <a:pt x="2364536" y="1064133"/>
                  </a:lnTo>
                  <a:lnTo>
                    <a:pt x="2366111" y="1062710"/>
                  </a:lnTo>
                  <a:lnTo>
                    <a:pt x="2382736" y="1025664"/>
                  </a:lnTo>
                  <a:lnTo>
                    <a:pt x="2387689" y="987552"/>
                  </a:lnTo>
                  <a:lnTo>
                    <a:pt x="2339683" y="987552"/>
                  </a:lnTo>
                  <a:lnTo>
                    <a:pt x="2337600" y="1013510"/>
                  </a:lnTo>
                  <a:lnTo>
                    <a:pt x="2329967" y="1038275"/>
                  </a:lnTo>
                  <a:lnTo>
                    <a:pt x="2314600" y="1056830"/>
                  </a:lnTo>
                  <a:lnTo>
                    <a:pt x="2289391" y="1064133"/>
                  </a:lnTo>
                  <a:lnTo>
                    <a:pt x="2255926" y="1050925"/>
                  </a:lnTo>
                  <a:lnTo>
                    <a:pt x="2238591" y="1018921"/>
                  </a:lnTo>
                  <a:lnTo>
                    <a:pt x="2232088" y="979512"/>
                  </a:lnTo>
                  <a:lnTo>
                    <a:pt x="2231098" y="944118"/>
                  </a:lnTo>
                  <a:lnTo>
                    <a:pt x="2236292" y="877049"/>
                  </a:lnTo>
                  <a:lnTo>
                    <a:pt x="2249957" y="838682"/>
                  </a:lnTo>
                  <a:lnTo>
                    <a:pt x="2269185" y="821321"/>
                  </a:lnTo>
                  <a:lnTo>
                    <a:pt x="2291105" y="817245"/>
                  </a:lnTo>
                  <a:lnTo>
                    <a:pt x="2314117" y="822985"/>
                  </a:lnTo>
                  <a:lnTo>
                    <a:pt x="2329103" y="837819"/>
                  </a:lnTo>
                  <a:lnTo>
                    <a:pt x="2337231" y="858240"/>
                  </a:lnTo>
                  <a:lnTo>
                    <a:pt x="2339683" y="880681"/>
                  </a:lnTo>
                  <a:lnTo>
                    <a:pt x="2387689" y="880681"/>
                  </a:lnTo>
                  <a:close/>
                </a:path>
                <a:path w="12978130" h="3256915">
                  <a:moveTo>
                    <a:pt x="2533116" y="1371600"/>
                  </a:moveTo>
                  <a:lnTo>
                    <a:pt x="2487968" y="1371600"/>
                  </a:lnTo>
                  <a:lnTo>
                    <a:pt x="2487968" y="1626489"/>
                  </a:lnTo>
                  <a:lnTo>
                    <a:pt x="2485720" y="1674901"/>
                  </a:lnTo>
                  <a:lnTo>
                    <a:pt x="2476830" y="1712861"/>
                  </a:lnTo>
                  <a:lnTo>
                    <a:pt x="2458072" y="1737639"/>
                  </a:lnTo>
                  <a:lnTo>
                    <a:pt x="2426246" y="1746504"/>
                  </a:lnTo>
                  <a:lnTo>
                    <a:pt x="2398928" y="1738045"/>
                  </a:lnTo>
                  <a:lnTo>
                    <a:pt x="2381745" y="1713928"/>
                  </a:lnTo>
                  <a:lnTo>
                    <a:pt x="2372804" y="1676107"/>
                  </a:lnTo>
                  <a:lnTo>
                    <a:pt x="2370239" y="1626489"/>
                  </a:lnTo>
                  <a:lnTo>
                    <a:pt x="2372804" y="1576882"/>
                  </a:lnTo>
                  <a:lnTo>
                    <a:pt x="2381745" y="1539049"/>
                  </a:lnTo>
                  <a:lnTo>
                    <a:pt x="2398928" y="1514944"/>
                  </a:lnTo>
                  <a:lnTo>
                    <a:pt x="2426246" y="1506474"/>
                  </a:lnTo>
                  <a:lnTo>
                    <a:pt x="2457831" y="1516875"/>
                  </a:lnTo>
                  <a:lnTo>
                    <a:pt x="2476614" y="1544193"/>
                  </a:lnTo>
                  <a:lnTo>
                    <a:pt x="2485644" y="1582661"/>
                  </a:lnTo>
                  <a:lnTo>
                    <a:pt x="2487968" y="1626489"/>
                  </a:lnTo>
                  <a:lnTo>
                    <a:pt x="2487968" y="1371600"/>
                  </a:lnTo>
                  <a:lnTo>
                    <a:pt x="2485110" y="1371600"/>
                  </a:lnTo>
                  <a:lnTo>
                    <a:pt x="2485110" y="1508188"/>
                  </a:lnTo>
                  <a:lnTo>
                    <a:pt x="2483967" y="1508188"/>
                  </a:lnTo>
                  <a:lnTo>
                    <a:pt x="2456459" y="1476692"/>
                  </a:lnTo>
                  <a:lnTo>
                    <a:pt x="2416530" y="1465326"/>
                  </a:lnTo>
                  <a:lnTo>
                    <a:pt x="2373134" y="1475943"/>
                  </a:lnTo>
                  <a:lnTo>
                    <a:pt x="2345004" y="1503629"/>
                  </a:lnTo>
                  <a:lnTo>
                    <a:pt x="2328926" y="1542110"/>
                  </a:lnTo>
                  <a:lnTo>
                    <a:pt x="2321649" y="1585150"/>
                  </a:lnTo>
                  <a:lnTo>
                    <a:pt x="2319947" y="1626489"/>
                  </a:lnTo>
                  <a:lnTo>
                    <a:pt x="2323376" y="1680121"/>
                  </a:lnTo>
                  <a:lnTo>
                    <a:pt x="2334247" y="1724698"/>
                  </a:lnTo>
                  <a:lnTo>
                    <a:pt x="2353399" y="1758581"/>
                  </a:lnTo>
                  <a:lnTo>
                    <a:pt x="2381694" y="1780108"/>
                  </a:lnTo>
                  <a:lnTo>
                    <a:pt x="2419959" y="1787652"/>
                  </a:lnTo>
                  <a:lnTo>
                    <a:pt x="2443416" y="1783727"/>
                  </a:lnTo>
                  <a:lnTo>
                    <a:pt x="2463177" y="1773364"/>
                  </a:lnTo>
                  <a:lnTo>
                    <a:pt x="2477909" y="1758721"/>
                  </a:lnTo>
                  <a:lnTo>
                    <a:pt x="2483980" y="1746504"/>
                  </a:lnTo>
                  <a:lnTo>
                    <a:pt x="2486253" y="1741932"/>
                  </a:lnTo>
                  <a:lnTo>
                    <a:pt x="2487396" y="1741932"/>
                  </a:lnTo>
                  <a:lnTo>
                    <a:pt x="2487396" y="1779651"/>
                  </a:lnTo>
                  <a:lnTo>
                    <a:pt x="2533116" y="1779651"/>
                  </a:lnTo>
                  <a:lnTo>
                    <a:pt x="2533116" y="1741932"/>
                  </a:lnTo>
                  <a:lnTo>
                    <a:pt x="2533116" y="1508188"/>
                  </a:lnTo>
                  <a:lnTo>
                    <a:pt x="2533116" y="1371600"/>
                  </a:lnTo>
                  <a:close/>
                </a:path>
                <a:path w="12978130" h="3256915">
                  <a:moveTo>
                    <a:pt x="2533408" y="2159127"/>
                  </a:moveTo>
                  <a:lnTo>
                    <a:pt x="2485402" y="2159127"/>
                  </a:lnTo>
                  <a:lnTo>
                    <a:pt x="2485402" y="2370582"/>
                  </a:lnTo>
                  <a:lnTo>
                    <a:pt x="2479548" y="2398801"/>
                  </a:lnTo>
                  <a:lnTo>
                    <a:pt x="2464752" y="2417953"/>
                  </a:lnTo>
                  <a:lnTo>
                    <a:pt x="2445143" y="2428849"/>
                  </a:lnTo>
                  <a:lnTo>
                    <a:pt x="2424823" y="2432304"/>
                  </a:lnTo>
                  <a:lnTo>
                    <a:pt x="2399449" y="2425954"/>
                  </a:lnTo>
                  <a:lnTo>
                    <a:pt x="2385961" y="2410231"/>
                  </a:lnTo>
                  <a:lnTo>
                    <a:pt x="2380615" y="2390114"/>
                  </a:lnTo>
                  <a:lnTo>
                    <a:pt x="2379675" y="2370582"/>
                  </a:lnTo>
                  <a:lnTo>
                    <a:pt x="2379675" y="2159127"/>
                  </a:lnTo>
                  <a:lnTo>
                    <a:pt x="2331669" y="2159127"/>
                  </a:lnTo>
                  <a:lnTo>
                    <a:pt x="2331669" y="2376297"/>
                  </a:lnTo>
                  <a:lnTo>
                    <a:pt x="2332926" y="2406916"/>
                  </a:lnTo>
                  <a:lnTo>
                    <a:pt x="2341740" y="2438590"/>
                  </a:lnTo>
                  <a:lnTo>
                    <a:pt x="2365667" y="2463419"/>
                  </a:lnTo>
                  <a:lnTo>
                    <a:pt x="2412250" y="2473452"/>
                  </a:lnTo>
                  <a:lnTo>
                    <a:pt x="2434552" y="2470518"/>
                  </a:lnTo>
                  <a:lnTo>
                    <a:pt x="2455608" y="2461958"/>
                  </a:lnTo>
                  <a:lnTo>
                    <a:pt x="2473566" y="2448141"/>
                  </a:lnTo>
                  <a:lnTo>
                    <a:pt x="2484564" y="2432304"/>
                  </a:lnTo>
                  <a:lnTo>
                    <a:pt x="2486545" y="2429446"/>
                  </a:lnTo>
                  <a:lnTo>
                    <a:pt x="2487688" y="2429446"/>
                  </a:lnTo>
                  <a:lnTo>
                    <a:pt x="2487688" y="2465451"/>
                  </a:lnTo>
                  <a:lnTo>
                    <a:pt x="2533408" y="2465451"/>
                  </a:lnTo>
                  <a:lnTo>
                    <a:pt x="2533408" y="2429446"/>
                  </a:lnTo>
                  <a:lnTo>
                    <a:pt x="2533408" y="2159127"/>
                  </a:lnTo>
                  <a:close/>
                </a:path>
                <a:path w="12978130" h="3256915">
                  <a:moveTo>
                    <a:pt x="2639136" y="876681"/>
                  </a:moveTo>
                  <a:lnTo>
                    <a:pt x="2631173" y="820674"/>
                  </a:lnTo>
                  <a:lnTo>
                    <a:pt x="2606103" y="789571"/>
                  </a:lnTo>
                  <a:lnTo>
                    <a:pt x="2560269" y="779526"/>
                  </a:lnTo>
                  <a:lnTo>
                    <a:pt x="2538946" y="782688"/>
                  </a:lnTo>
                  <a:lnTo>
                    <a:pt x="2517825" y="791527"/>
                  </a:lnTo>
                  <a:lnTo>
                    <a:pt x="2499512" y="805091"/>
                  </a:lnTo>
                  <a:lnTo>
                    <a:pt x="2486545" y="822388"/>
                  </a:lnTo>
                  <a:lnTo>
                    <a:pt x="2485402" y="822388"/>
                  </a:lnTo>
                  <a:lnTo>
                    <a:pt x="2485402" y="685800"/>
                  </a:lnTo>
                  <a:lnTo>
                    <a:pt x="2437396" y="685800"/>
                  </a:lnTo>
                  <a:lnTo>
                    <a:pt x="2437396" y="1093851"/>
                  </a:lnTo>
                  <a:lnTo>
                    <a:pt x="2485402" y="1093851"/>
                  </a:lnTo>
                  <a:lnTo>
                    <a:pt x="2485402" y="882396"/>
                  </a:lnTo>
                  <a:lnTo>
                    <a:pt x="2491244" y="854189"/>
                  </a:lnTo>
                  <a:lnTo>
                    <a:pt x="2506040" y="835037"/>
                  </a:lnTo>
                  <a:lnTo>
                    <a:pt x="2525661" y="824141"/>
                  </a:lnTo>
                  <a:lnTo>
                    <a:pt x="2535898" y="822388"/>
                  </a:lnTo>
                  <a:lnTo>
                    <a:pt x="2545981" y="820674"/>
                  </a:lnTo>
                  <a:lnTo>
                    <a:pt x="2571356" y="827024"/>
                  </a:lnTo>
                  <a:lnTo>
                    <a:pt x="2584843" y="842759"/>
                  </a:lnTo>
                  <a:lnTo>
                    <a:pt x="2590177" y="862876"/>
                  </a:lnTo>
                  <a:lnTo>
                    <a:pt x="2591130" y="882396"/>
                  </a:lnTo>
                  <a:lnTo>
                    <a:pt x="2591130" y="1093851"/>
                  </a:lnTo>
                  <a:lnTo>
                    <a:pt x="2639136" y="1093851"/>
                  </a:lnTo>
                  <a:lnTo>
                    <a:pt x="2639136" y="876681"/>
                  </a:lnTo>
                  <a:close/>
                </a:path>
                <a:path w="12978130" h="3256915">
                  <a:moveTo>
                    <a:pt x="2809443" y="2312289"/>
                  </a:moveTo>
                  <a:lnTo>
                    <a:pt x="2807703" y="2270950"/>
                  </a:lnTo>
                  <a:lnTo>
                    <a:pt x="2800515" y="2227910"/>
                  </a:lnTo>
                  <a:lnTo>
                    <a:pt x="2786037" y="2192274"/>
                  </a:lnTo>
                  <a:lnTo>
                    <a:pt x="2784881" y="2189429"/>
                  </a:lnTo>
                  <a:lnTo>
                    <a:pt x="2759151" y="2163140"/>
                  </a:lnTo>
                  <a:lnTo>
                    <a:pt x="2759151" y="2312289"/>
                  </a:lnTo>
                  <a:lnTo>
                    <a:pt x="2756585" y="2360701"/>
                  </a:lnTo>
                  <a:lnTo>
                    <a:pt x="2747645" y="2398661"/>
                  </a:lnTo>
                  <a:lnTo>
                    <a:pt x="2730462" y="2423439"/>
                  </a:lnTo>
                  <a:lnTo>
                    <a:pt x="2703144" y="2432304"/>
                  </a:lnTo>
                  <a:lnTo>
                    <a:pt x="2688691" y="2427732"/>
                  </a:lnTo>
                  <a:lnTo>
                    <a:pt x="2671559" y="2422321"/>
                  </a:lnTo>
                  <a:lnTo>
                    <a:pt x="2652776" y="2395664"/>
                  </a:lnTo>
                  <a:lnTo>
                    <a:pt x="2643746" y="2357323"/>
                  </a:lnTo>
                  <a:lnTo>
                    <a:pt x="2641422" y="2312289"/>
                  </a:lnTo>
                  <a:lnTo>
                    <a:pt x="2643746" y="2268461"/>
                  </a:lnTo>
                  <a:lnTo>
                    <a:pt x="2652776" y="2229993"/>
                  </a:lnTo>
                  <a:lnTo>
                    <a:pt x="2671559" y="2202675"/>
                  </a:lnTo>
                  <a:lnTo>
                    <a:pt x="2697937" y="2193988"/>
                  </a:lnTo>
                  <a:lnTo>
                    <a:pt x="2703144" y="2192274"/>
                  </a:lnTo>
                  <a:lnTo>
                    <a:pt x="2730462" y="2200745"/>
                  </a:lnTo>
                  <a:lnTo>
                    <a:pt x="2747645" y="2224849"/>
                  </a:lnTo>
                  <a:lnTo>
                    <a:pt x="2756585" y="2262682"/>
                  </a:lnTo>
                  <a:lnTo>
                    <a:pt x="2759151" y="2312289"/>
                  </a:lnTo>
                  <a:lnTo>
                    <a:pt x="2759151" y="2163140"/>
                  </a:lnTo>
                  <a:lnTo>
                    <a:pt x="2757792" y="2161743"/>
                  </a:lnTo>
                  <a:lnTo>
                    <a:pt x="2716288" y="2151126"/>
                  </a:lnTo>
                  <a:lnTo>
                    <a:pt x="2693479" y="2154047"/>
                  </a:lnTo>
                  <a:lnTo>
                    <a:pt x="2673134" y="2162492"/>
                  </a:lnTo>
                  <a:lnTo>
                    <a:pt x="2656649" y="2175967"/>
                  </a:lnTo>
                  <a:lnTo>
                    <a:pt x="2645422" y="2193988"/>
                  </a:lnTo>
                  <a:lnTo>
                    <a:pt x="2644279" y="2193988"/>
                  </a:lnTo>
                  <a:lnTo>
                    <a:pt x="2644279" y="2057400"/>
                  </a:lnTo>
                  <a:lnTo>
                    <a:pt x="2596273" y="2057400"/>
                  </a:lnTo>
                  <a:lnTo>
                    <a:pt x="2596273" y="2465451"/>
                  </a:lnTo>
                  <a:lnTo>
                    <a:pt x="2641993" y="2465451"/>
                  </a:lnTo>
                  <a:lnTo>
                    <a:pt x="2641993" y="2427732"/>
                  </a:lnTo>
                  <a:lnTo>
                    <a:pt x="2643136" y="2427732"/>
                  </a:lnTo>
                  <a:lnTo>
                    <a:pt x="2651480" y="2444521"/>
                  </a:lnTo>
                  <a:lnTo>
                    <a:pt x="2666212" y="2459164"/>
                  </a:lnTo>
                  <a:lnTo>
                    <a:pt x="2685973" y="2469527"/>
                  </a:lnTo>
                  <a:lnTo>
                    <a:pt x="2709430" y="2473452"/>
                  </a:lnTo>
                  <a:lnTo>
                    <a:pt x="2747048" y="2464981"/>
                  </a:lnTo>
                  <a:lnTo>
                    <a:pt x="2775242" y="2441575"/>
                  </a:lnTo>
                  <a:lnTo>
                    <a:pt x="2780347" y="2432304"/>
                  </a:lnTo>
                  <a:lnTo>
                    <a:pt x="2794647" y="2406307"/>
                  </a:lnTo>
                  <a:lnTo>
                    <a:pt x="2805849" y="2362187"/>
                  </a:lnTo>
                  <a:lnTo>
                    <a:pt x="2809443" y="2312289"/>
                  </a:lnTo>
                  <a:close/>
                </a:path>
                <a:path w="12978130" h="3256915">
                  <a:moveTo>
                    <a:pt x="2810865" y="1745932"/>
                  </a:moveTo>
                  <a:lnTo>
                    <a:pt x="2808579" y="1747647"/>
                  </a:lnTo>
                  <a:lnTo>
                    <a:pt x="2805722" y="1748790"/>
                  </a:lnTo>
                  <a:lnTo>
                    <a:pt x="2799435" y="1748790"/>
                  </a:lnTo>
                  <a:lnTo>
                    <a:pt x="2790609" y="1746808"/>
                  </a:lnTo>
                  <a:lnTo>
                    <a:pt x="2788031" y="1743646"/>
                  </a:lnTo>
                  <a:lnTo>
                    <a:pt x="2786215" y="1741436"/>
                  </a:lnTo>
                  <a:lnTo>
                    <a:pt x="2784729" y="1733600"/>
                  </a:lnTo>
                  <a:lnTo>
                    <a:pt x="2784576" y="1724215"/>
                  </a:lnTo>
                  <a:lnTo>
                    <a:pt x="2784576" y="1612773"/>
                  </a:lnTo>
                  <a:lnTo>
                    <a:pt x="2784576" y="1553337"/>
                  </a:lnTo>
                  <a:lnTo>
                    <a:pt x="2774962" y="1503045"/>
                  </a:lnTo>
                  <a:lnTo>
                    <a:pt x="2745282" y="1474584"/>
                  </a:lnTo>
                  <a:lnTo>
                    <a:pt x="2691422" y="1465326"/>
                  </a:lnTo>
                  <a:lnTo>
                    <a:pt x="2644483" y="1471320"/>
                  </a:lnTo>
                  <a:lnTo>
                    <a:pt x="2612555" y="1489697"/>
                  </a:lnTo>
                  <a:lnTo>
                    <a:pt x="2594343" y="1521028"/>
                  </a:lnTo>
                  <a:lnTo>
                    <a:pt x="2588552" y="1565910"/>
                  </a:lnTo>
                  <a:lnTo>
                    <a:pt x="2636558" y="1565910"/>
                  </a:lnTo>
                  <a:lnTo>
                    <a:pt x="2636558" y="1563052"/>
                  </a:lnTo>
                  <a:lnTo>
                    <a:pt x="2637383" y="1548853"/>
                  </a:lnTo>
                  <a:lnTo>
                    <a:pt x="2643136" y="1528762"/>
                  </a:lnTo>
                  <a:lnTo>
                    <a:pt x="2658745" y="1510817"/>
                  </a:lnTo>
                  <a:lnTo>
                    <a:pt x="2689136" y="1503045"/>
                  </a:lnTo>
                  <a:lnTo>
                    <a:pt x="2710319" y="1506004"/>
                  </a:lnTo>
                  <a:lnTo>
                    <a:pt x="2725712" y="1514690"/>
                  </a:lnTo>
                  <a:lnTo>
                    <a:pt x="2735110" y="1528851"/>
                  </a:lnTo>
                  <a:lnTo>
                    <a:pt x="2738285" y="1548193"/>
                  </a:lnTo>
                  <a:lnTo>
                    <a:pt x="2737828" y="1564513"/>
                  </a:lnTo>
                  <a:lnTo>
                    <a:pt x="2736570" y="1568678"/>
                  </a:lnTo>
                  <a:lnTo>
                    <a:pt x="2736570" y="1612773"/>
                  </a:lnTo>
                  <a:lnTo>
                    <a:pt x="2736570" y="1691640"/>
                  </a:lnTo>
                  <a:lnTo>
                    <a:pt x="2731427" y="1714258"/>
                  </a:lnTo>
                  <a:lnTo>
                    <a:pt x="2717711" y="1732788"/>
                  </a:lnTo>
                  <a:lnTo>
                    <a:pt x="2698000" y="1745335"/>
                  </a:lnTo>
                  <a:lnTo>
                    <a:pt x="2674848" y="1749933"/>
                  </a:lnTo>
                  <a:lnTo>
                    <a:pt x="2654325" y="1746148"/>
                  </a:lnTo>
                  <a:lnTo>
                    <a:pt x="2640914" y="1735442"/>
                  </a:lnTo>
                  <a:lnTo>
                    <a:pt x="2633624" y="1718830"/>
                  </a:lnTo>
                  <a:lnTo>
                    <a:pt x="2631414" y="1697355"/>
                  </a:lnTo>
                  <a:lnTo>
                    <a:pt x="2632913" y="1679803"/>
                  </a:lnTo>
                  <a:lnTo>
                    <a:pt x="2674124" y="1639785"/>
                  </a:lnTo>
                  <a:lnTo>
                    <a:pt x="2696781" y="1632496"/>
                  </a:lnTo>
                  <a:lnTo>
                    <a:pt x="2718905" y="1624355"/>
                  </a:lnTo>
                  <a:lnTo>
                    <a:pt x="2736570" y="1612773"/>
                  </a:lnTo>
                  <a:lnTo>
                    <a:pt x="2736570" y="1568678"/>
                  </a:lnTo>
                  <a:lnTo>
                    <a:pt x="2734145" y="1576705"/>
                  </a:lnTo>
                  <a:lnTo>
                    <a:pt x="2723819" y="1586217"/>
                  </a:lnTo>
                  <a:lnTo>
                    <a:pt x="2703423" y="1594485"/>
                  </a:lnTo>
                  <a:lnTo>
                    <a:pt x="2638844" y="1613916"/>
                  </a:lnTo>
                  <a:lnTo>
                    <a:pt x="2613190" y="1626095"/>
                  </a:lnTo>
                  <a:lnTo>
                    <a:pt x="2595194" y="1644421"/>
                  </a:lnTo>
                  <a:lnTo>
                    <a:pt x="2584602" y="1668653"/>
                  </a:lnTo>
                  <a:lnTo>
                    <a:pt x="2581122" y="1698498"/>
                  </a:lnTo>
                  <a:lnTo>
                    <a:pt x="2586126" y="1735582"/>
                  </a:lnTo>
                  <a:lnTo>
                    <a:pt x="2601417" y="1763649"/>
                  </a:lnTo>
                  <a:lnTo>
                    <a:pt x="2627414" y="1781441"/>
                  </a:lnTo>
                  <a:lnTo>
                    <a:pt x="2664561" y="1787652"/>
                  </a:lnTo>
                  <a:lnTo>
                    <a:pt x="2686202" y="1784642"/>
                  </a:lnTo>
                  <a:lnTo>
                    <a:pt x="2706573" y="1775942"/>
                  </a:lnTo>
                  <a:lnTo>
                    <a:pt x="2724353" y="1762099"/>
                  </a:lnTo>
                  <a:lnTo>
                    <a:pt x="2733535" y="1749933"/>
                  </a:lnTo>
                  <a:lnTo>
                    <a:pt x="2738285" y="1743646"/>
                  </a:lnTo>
                  <a:lnTo>
                    <a:pt x="2739428" y="1743646"/>
                  </a:lnTo>
                  <a:lnTo>
                    <a:pt x="2744444" y="1766443"/>
                  </a:lnTo>
                  <a:lnTo>
                    <a:pt x="2755150" y="1778152"/>
                  </a:lnTo>
                  <a:lnTo>
                    <a:pt x="2768841" y="1782470"/>
                  </a:lnTo>
                  <a:lnTo>
                    <a:pt x="2782862" y="1783080"/>
                  </a:lnTo>
                  <a:lnTo>
                    <a:pt x="2791739" y="1782724"/>
                  </a:lnTo>
                  <a:lnTo>
                    <a:pt x="2799867" y="1781873"/>
                  </a:lnTo>
                  <a:lnTo>
                    <a:pt x="2806496" y="1780921"/>
                  </a:lnTo>
                  <a:lnTo>
                    <a:pt x="2810865" y="1780222"/>
                  </a:lnTo>
                  <a:lnTo>
                    <a:pt x="2810865" y="1748790"/>
                  </a:lnTo>
                  <a:lnTo>
                    <a:pt x="2810865" y="1745932"/>
                  </a:lnTo>
                  <a:close/>
                </a:path>
                <a:path w="12978130" h="3256915">
                  <a:moveTo>
                    <a:pt x="2903169" y="926973"/>
                  </a:moveTo>
                  <a:lnTo>
                    <a:pt x="2902432" y="908685"/>
                  </a:lnTo>
                  <a:lnTo>
                    <a:pt x="2901518" y="886180"/>
                  </a:lnTo>
                  <a:lnTo>
                    <a:pt x="2894152" y="846442"/>
                  </a:lnTo>
                  <a:lnTo>
                    <a:pt x="2879775" y="817245"/>
                  </a:lnTo>
                  <a:lnTo>
                    <a:pt x="2877362" y="812342"/>
                  </a:lnTo>
                  <a:lnTo>
                    <a:pt x="2852877" y="792810"/>
                  </a:lnTo>
                  <a:lnTo>
                    <a:pt x="2852877" y="892111"/>
                  </a:lnTo>
                  <a:lnTo>
                    <a:pt x="2852877" y="908685"/>
                  </a:lnTo>
                  <a:lnTo>
                    <a:pt x="2743720" y="908685"/>
                  </a:lnTo>
                  <a:lnTo>
                    <a:pt x="2743720" y="897255"/>
                  </a:lnTo>
                  <a:lnTo>
                    <a:pt x="2745397" y="877049"/>
                  </a:lnTo>
                  <a:lnTo>
                    <a:pt x="2752864" y="850392"/>
                  </a:lnTo>
                  <a:lnTo>
                    <a:pt x="2769755" y="827176"/>
                  </a:lnTo>
                  <a:lnTo>
                    <a:pt x="2799727" y="817245"/>
                  </a:lnTo>
                  <a:lnTo>
                    <a:pt x="2826105" y="824128"/>
                  </a:lnTo>
                  <a:lnTo>
                    <a:pt x="2842374" y="841819"/>
                  </a:lnTo>
                  <a:lnTo>
                    <a:pt x="2850591" y="865949"/>
                  </a:lnTo>
                  <a:lnTo>
                    <a:pt x="2852877" y="892111"/>
                  </a:lnTo>
                  <a:lnTo>
                    <a:pt x="2852877" y="792810"/>
                  </a:lnTo>
                  <a:lnTo>
                    <a:pt x="2847492" y="788504"/>
                  </a:lnTo>
                  <a:lnTo>
                    <a:pt x="2800870" y="779526"/>
                  </a:lnTo>
                  <a:lnTo>
                    <a:pt x="2753309" y="789406"/>
                  </a:lnTo>
                  <a:lnTo>
                    <a:pt x="2721711" y="815771"/>
                  </a:lnTo>
                  <a:lnTo>
                    <a:pt x="2702979" y="853719"/>
                  </a:lnTo>
                  <a:lnTo>
                    <a:pt x="2694013" y="898334"/>
                  </a:lnTo>
                  <a:lnTo>
                    <a:pt x="2691714" y="944689"/>
                  </a:lnTo>
                  <a:lnTo>
                    <a:pt x="2695524" y="1001636"/>
                  </a:lnTo>
                  <a:lnTo>
                    <a:pt x="2707398" y="1045692"/>
                  </a:lnTo>
                  <a:lnTo>
                    <a:pt x="2727998" y="1076985"/>
                  </a:lnTo>
                  <a:lnTo>
                    <a:pt x="2757982" y="1095667"/>
                  </a:lnTo>
                  <a:lnTo>
                    <a:pt x="2798013" y="1101852"/>
                  </a:lnTo>
                  <a:lnTo>
                    <a:pt x="2849524" y="1089469"/>
                  </a:lnTo>
                  <a:lnTo>
                    <a:pt x="2876334" y="1064133"/>
                  </a:lnTo>
                  <a:lnTo>
                    <a:pt x="2880944" y="1059776"/>
                  </a:lnTo>
                  <a:lnTo>
                    <a:pt x="2896616" y="1023975"/>
                  </a:lnTo>
                  <a:lnTo>
                    <a:pt x="2900883" y="993267"/>
                  </a:lnTo>
                  <a:lnTo>
                    <a:pt x="2852877" y="993267"/>
                  </a:lnTo>
                  <a:lnTo>
                    <a:pt x="2851175" y="1014234"/>
                  </a:lnTo>
                  <a:lnTo>
                    <a:pt x="2844012" y="1037488"/>
                  </a:lnTo>
                  <a:lnTo>
                    <a:pt x="2828277" y="1056360"/>
                  </a:lnTo>
                  <a:lnTo>
                    <a:pt x="2800870" y="1064133"/>
                  </a:lnTo>
                  <a:lnTo>
                    <a:pt x="2766834" y="1052410"/>
                  </a:lnTo>
                  <a:lnTo>
                    <a:pt x="2749359" y="1023061"/>
                  </a:lnTo>
                  <a:lnTo>
                    <a:pt x="2742920" y="984821"/>
                  </a:lnTo>
                  <a:lnTo>
                    <a:pt x="2742006" y="946404"/>
                  </a:lnTo>
                  <a:lnTo>
                    <a:pt x="2903169" y="946404"/>
                  </a:lnTo>
                  <a:lnTo>
                    <a:pt x="2903169" y="926973"/>
                  </a:lnTo>
                  <a:close/>
                </a:path>
                <a:path w="12978130" h="3256915">
                  <a:moveTo>
                    <a:pt x="3036608" y="1691640"/>
                  </a:moveTo>
                  <a:lnTo>
                    <a:pt x="3030055" y="1654048"/>
                  </a:lnTo>
                  <a:lnTo>
                    <a:pt x="2988856" y="1615300"/>
                  </a:lnTo>
                  <a:lnTo>
                    <a:pt x="2934030" y="1596771"/>
                  </a:lnTo>
                  <a:lnTo>
                    <a:pt x="2909862" y="1586852"/>
                  </a:lnTo>
                  <a:lnTo>
                    <a:pt x="2892780" y="1572323"/>
                  </a:lnTo>
                  <a:lnTo>
                    <a:pt x="2886291" y="1549908"/>
                  </a:lnTo>
                  <a:lnTo>
                    <a:pt x="2891891" y="1524508"/>
                  </a:lnTo>
                  <a:lnTo>
                    <a:pt x="2905366" y="1510411"/>
                  </a:lnTo>
                  <a:lnTo>
                    <a:pt x="2921736" y="1504340"/>
                  </a:lnTo>
                  <a:lnTo>
                    <a:pt x="2936011" y="1503045"/>
                  </a:lnTo>
                  <a:lnTo>
                    <a:pt x="2957779" y="1506956"/>
                  </a:lnTo>
                  <a:lnTo>
                    <a:pt x="2971660" y="1518475"/>
                  </a:lnTo>
                  <a:lnTo>
                    <a:pt x="2979013" y="1537284"/>
                  </a:lnTo>
                  <a:lnTo>
                    <a:pt x="2981160" y="1563052"/>
                  </a:lnTo>
                  <a:lnTo>
                    <a:pt x="3029166" y="1563052"/>
                  </a:lnTo>
                  <a:lnTo>
                    <a:pt x="3016847" y="1503045"/>
                  </a:lnTo>
                  <a:lnTo>
                    <a:pt x="2988183" y="1475536"/>
                  </a:lnTo>
                  <a:lnTo>
                    <a:pt x="2936011" y="1465326"/>
                  </a:lnTo>
                  <a:lnTo>
                    <a:pt x="2898317" y="1470507"/>
                  </a:lnTo>
                  <a:lnTo>
                    <a:pt x="2867215" y="1486192"/>
                  </a:lnTo>
                  <a:lnTo>
                    <a:pt x="2846082" y="1512582"/>
                  </a:lnTo>
                  <a:lnTo>
                    <a:pt x="2838285" y="1549908"/>
                  </a:lnTo>
                  <a:lnTo>
                    <a:pt x="2844850" y="1588236"/>
                  </a:lnTo>
                  <a:lnTo>
                    <a:pt x="2862072" y="1612201"/>
                  </a:lnTo>
                  <a:lnTo>
                    <a:pt x="2886265" y="1626743"/>
                  </a:lnTo>
                  <a:lnTo>
                    <a:pt x="2913723" y="1636776"/>
                  </a:lnTo>
                  <a:lnTo>
                    <a:pt x="2940850" y="1645793"/>
                  </a:lnTo>
                  <a:lnTo>
                    <a:pt x="2964878" y="1656994"/>
                  </a:lnTo>
                  <a:lnTo>
                    <a:pt x="2982036" y="1673669"/>
                  </a:lnTo>
                  <a:lnTo>
                    <a:pt x="2988589" y="1699069"/>
                  </a:lnTo>
                  <a:lnTo>
                    <a:pt x="2982811" y="1725345"/>
                  </a:lnTo>
                  <a:lnTo>
                    <a:pt x="2968942" y="1740789"/>
                  </a:lnTo>
                  <a:lnTo>
                    <a:pt x="2952178" y="1748104"/>
                  </a:lnTo>
                  <a:lnTo>
                    <a:pt x="2937726" y="1749933"/>
                  </a:lnTo>
                  <a:lnTo>
                    <a:pt x="2908782" y="1744091"/>
                  </a:lnTo>
                  <a:lnTo>
                    <a:pt x="2891358" y="1728431"/>
                  </a:lnTo>
                  <a:lnTo>
                    <a:pt x="2882836" y="1705813"/>
                  </a:lnTo>
                  <a:lnTo>
                    <a:pt x="2880576" y="1679067"/>
                  </a:lnTo>
                  <a:lnTo>
                    <a:pt x="2832570" y="1679067"/>
                  </a:lnTo>
                  <a:lnTo>
                    <a:pt x="2834373" y="1709293"/>
                  </a:lnTo>
                  <a:lnTo>
                    <a:pt x="2846146" y="1745157"/>
                  </a:lnTo>
                  <a:lnTo>
                    <a:pt x="2877413" y="1775117"/>
                  </a:lnTo>
                  <a:lnTo>
                    <a:pt x="2937726" y="1787652"/>
                  </a:lnTo>
                  <a:lnTo>
                    <a:pt x="2977286" y="1781657"/>
                  </a:lnTo>
                  <a:lnTo>
                    <a:pt x="3008604" y="1763649"/>
                  </a:lnTo>
                  <a:lnTo>
                    <a:pt x="3018015" y="1749933"/>
                  </a:lnTo>
                  <a:lnTo>
                    <a:pt x="3029191" y="1733651"/>
                  </a:lnTo>
                  <a:lnTo>
                    <a:pt x="3036608" y="1691640"/>
                  </a:lnTo>
                  <a:close/>
                </a:path>
                <a:path w="12978130" h="3256915">
                  <a:moveTo>
                    <a:pt x="3062046" y="2298573"/>
                  </a:moveTo>
                  <a:lnTo>
                    <a:pt x="3061309" y="2280285"/>
                  </a:lnTo>
                  <a:lnTo>
                    <a:pt x="3060408" y="2257780"/>
                  </a:lnTo>
                  <a:lnTo>
                    <a:pt x="3053029" y="2218042"/>
                  </a:lnTo>
                  <a:lnTo>
                    <a:pt x="3038665" y="2188845"/>
                  </a:lnTo>
                  <a:lnTo>
                    <a:pt x="3036239" y="2183942"/>
                  </a:lnTo>
                  <a:lnTo>
                    <a:pt x="3011754" y="2164397"/>
                  </a:lnTo>
                  <a:lnTo>
                    <a:pt x="3011754" y="2263711"/>
                  </a:lnTo>
                  <a:lnTo>
                    <a:pt x="3011754" y="2280285"/>
                  </a:lnTo>
                  <a:lnTo>
                    <a:pt x="2902597" y="2280285"/>
                  </a:lnTo>
                  <a:lnTo>
                    <a:pt x="2902597" y="2268855"/>
                  </a:lnTo>
                  <a:lnTo>
                    <a:pt x="2904274" y="2248649"/>
                  </a:lnTo>
                  <a:lnTo>
                    <a:pt x="2911741" y="2221992"/>
                  </a:lnTo>
                  <a:lnTo>
                    <a:pt x="2928632" y="2198776"/>
                  </a:lnTo>
                  <a:lnTo>
                    <a:pt x="2958604" y="2188845"/>
                  </a:lnTo>
                  <a:lnTo>
                    <a:pt x="2984995" y="2195728"/>
                  </a:lnTo>
                  <a:lnTo>
                    <a:pt x="3001251" y="2213419"/>
                  </a:lnTo>
                  <a:lnTo>
                    <a:pt x="3009481" y="2237549"/>
                  </a:lnTo>
                  <a:lnTo>
                    <a:pt x="3011754" y="2263711"/>
                  </a:lnTo>
                  <a:lnTo>
                    <a:pt x="3011754" y="2164397"/>
                  </a:lnTo>
                  <a:lnTo>
                    <a:pt x="3006382" y="2160105"/>
                  </a:lnTo>
                  <a:lnTo>
                    <a:pt x="2959747" y="2151126"/>
                  </a:lnTo>
                  <a:lnTo>
                    <a:pt x="2912186" y="2161006"/>
                  </a:lnTo>
                  <a:lnTo>
                    <a:pt x="2880588" y="2187371"/>
                  </a:lnTo>
                  <a:lnTo>
                    <a:pt x="2861856" y="2225319"/>
                  </a:lnTo>
                  <a:lnTo>
                    <a:pt x="2852890" y="2269934"/>
                  </a:lnTo>
                  <a:lnTo>
                    <a:pt x="2850591" y="2316289"/>
                  </a:lnTo>
                  <a:lnTo>
                    <a:pt x="2854401" y="2373236"/>
                  </a:lnTo>
                  <a:lnTo>
                    <a:pt x="2866275" y="2417292"/>
                  </a:lnTo>
                  <a:lnTo>
                    <a:pt x="2886887" y="2448585"/>
                  </a:lnTo>
                  <a:lnTo>
                    <a:pt x="2916859" y="2467267"/>
                  </a:lnTo>
                  <a:lnTo>
                    <a:pt x="2956890" y="2473452"/>
                  </a:lnTo>
                  <a:lnTo>
                    <a:pt x="3008401" y="2461069"/>
                  </a:lnTo>
                  <a:lnTo>
                    <a:pt x="3035211" y="2435733"/>
                  </a:lnTo>
                  <a:lnTo>
                    <a:pt x="3039834" y="2431377"/>
                  </a:lnTo>
                  <a:lnTo>
                    <a:pt x="3055505" y="2395575"/>
                  </a:lnTo>
                  <a:lnTo>
                    <a:pt x="3059760" y="2364867"/>
                  </a:lnTo>
                  <a:lnTo>
                    <a:pt x="3011754" y="2364867"/>
                  </a:lnTo>
                  <a:lnTo>
                    <a:pt x="3010052" y="2385834"/>
                  </a:lnTo>
                  <a:lnTo>
                    <a:pt x="3002889" y="2409088"/>
                  </a:lnTo>
                  <a:lnTo>
                    <a:pt x="2987154" y="2427960"/>
                  </a:lnTo>
                  <a:lnTo>
                    <a:pt x="2959747" y="2435733"/>
                  </a:lnTo>
                  <a:lnTo>
                    <a:pt x="2925711" y="2424011"/>
                  </a:lnTo>
                  <a:lnTo>
                    <a:pt x="2908236" y="2394661"/>
                  </a:lnTo>
                  <a:lnTo>
                    <a:pt x="2901797" y="2356421"/>
                  </a:lnTo>
                  <a:lnTo>
                    <a:pt x="2900883" y="2318004"/>
                  </a:lnTo>
                  <a:lnTo>
                    <a:pt x="3062046" y="2318004"/>
                  </a:lnTo>
                  <a:lnTo>
                    <a:pt x="3062046" y="2298573"/>
                  </a:lnTo>
                  <a:close/>
                </a:path>
                <a:path w="12978130" h="3256915">
                  <a:moveTo>
                    <a:pt x="3157486" y="876681"/>
                  </a:moveTo>
                  <a:lnTo>
                    <a:pt x="3149155" y="820674"/>
                  </a:lnTo>
                  <a:lnTo>
                    <a:pt x="3123488" y="789571"/>
                  </a:lnTo>
                  <a:lnTo>
                    <a:pt x="3076905" y="779526"/>
                  </a:lnTo>
                  <a:lnTo>
                    <a:pt x="3054604" y="782472"/>
                  </a:lnTo>
                  <a:lnTo>
                    <a:pt x="3033534" y="791032"/>
                  </a:lnTo>
                  <a:lnTo>
                    <a:pt x="3015577" y="804849"/>
                  </a:lnTo>
                  <a:lnTo>
                    <a:pt x="3002610" y="823531"/>
                  </a:lnTo>
                  <a:lnTo>
                    <a:pt x="3001467" y="823531"/>
                  </a:lnTo>
                  <a:lnTo>
                    <a:pt x="3001467" y="787527"/>
                  </a:lnTo>
                  <a:lnTo>
                    <a:pt x="2955747" y="787527"/>
                  </a:lnTo>
                  <a:lnTo>
                    <a:pt x="2955747" y="1093851"/>
                  </a:lnTo>
                  <a:lnTo>
                    <a:pt x="3003753" y="1093851"/>
                  </a:lnTo>
                  <a:lnTo>
                    <a:pt x="3003753" y="882396"/>
                  </a:lnTo>
                  <a:lnTo>
                    <a:pt x="3009595" y="854189"/>
                  </a:lnTo>
                  <a:lnTo>
                    <a:pt x="3024390" y="835037"/>
                  </a:lnTo>
                  <a:lnTo>
                    <a:pt x="3044012" y="824141"/>
                  </a:lnTo>
                  <a:lnTo>
                    <a:pt x="3047530" y="823531"/>
                  </a:lnTo>
                  <a:lnTo>
                    <a:pt x="3064332" y="820674"/>
                  </a:lnTo>
                  <a:lnTo>
                    <a:pt x="3089706" y="827024"/>
                  </a:lnTo>
                  <a:lnTo>
                    <a:pt x="3103194" y="842759"/>
                  </a:lnTo>
                  <a:lnTo>
                    <a:pt x="3108528" y="862876"/>
                  </a:lnTo>
                  <a:lnTo>
                    <a:pt x="3109480" y="882396"/>
                  </a:lnTo>
                  <a:lnTo>
                    <a:pt x="3109480" y="1093851"/>
                  </a:lnTo>
                  <a:lnTo>
                    <a:pt x="3157486" y="1093851"/>
                  </a:lnTo>
                  <a:lnTo>
                    <a:pt x="3157486" y="876681"/>
                  </a:lnTo>
                  <a:close/>
                </a:path>
                <a:path w="12978130" h="3256915">
                  <a:moveTo>
                    <a:pt x="3316351" y="2248281"/>
                  </a:moveTo>
                  <a:lnTo>
                    <a:pt x="3315093" y="2217674"/>
                  </a:lnTo>
                  <a:lnTo>
                    <a:pt x="3308019" y="2192274"/>
                  </a:lnTo>
                  <a:lnTo>
                    <a:pt x="3306280" y="2185987"/>
                  </a:lnTo>
                  <a:lnTo>
                    <a:pt x="3282353" y="2161171"/>
                  </a:lnTo>
                  <a:lnTo>
                    <a:pt x="3235769" y="2151126"/>
                  </a:lnTo>
                  <a:lnTo>
                    <a:pt x="3213468" y="2154072"/>
                  </a:lnTo>
                  <a:lnTo>
                    <a:pt x="3192411" y="2162632"/>
                  </a:lnTo>
                  <a:lnTo>
                    <a:pt x="3174454" y="2176449"/>
                  </a:lnTo>
                  <a:lnTo>
                    <a:pt x="3161474" y="2195131"/>
                  </a:lnTo>
                  <a:lnTo>
                    <a:pt x="3160331" y="2195131"/>
                  </a:lnTo>
                  <a:lnTo>
                    <a:pt x="3160331" y="2159127"/>
                  </a:lnTo>
                  <a:lnTo>
                    <a:pt x="3114611" y="2159127"/>
                  </a:lnTo>
                  <a:lnTo>
                    <a:pt x="3114611" y="2465451"/>
                  </a:lnTo>
                  <a:lnTo>
                    <a:pt x="3162617" y="2465451"/>
                  </a:lnTo>
                  <a:lnTo>
                    <a:pt x="3162617" y="2253996"/>
                  </a:lnTo>
                  <a:lnTo>
                    <a:pt x="3168459" y="2225789"/>
                  </a:lnTo>
                  <a:lnTo>
                    <a:pt x="3183267" y="2206637"/>
                  </a:lnTo>
                  <a:lnTo>
                    <a:pt x="3202876" y="2195741"/>
                  </a:lnTo>
                  <a:lnTo>
                    <a:pt x="3206394" y="2195131"/>
                  </a:lnTo>
                  <a:lnTo>
                    <a:pt x="3223196" y="2192274"/>
                  </a:lnTo>
                  <a:lnTo>
                    <a:pt x="3248571" y="2198624"/>
                  </a:lnTo>
                  <a:lnTo>
                    <a:pt x="3262058" y="2214359"/>
                  </a:lnTo>
                  <a:lnTo>
                    <a:pt x="3267392" y="2234476"/>
                  </a:lnTo>
                  <a:lnTo>
                    <a:pt x="3268345" y="2253996"/>
                  </a:lnTo>
                  <a:lnTo>
                    <a:pt x="3268345" y="2465451"/>
                  </a:lnTo>
                  <a:lnTo>
                    <a:pt x="3316351" y="2465451"/>
                  </a:lnTo>
                  <a:lnTo>
                    <a:pt x="3316351" y="2248281"/>
                  </a:lnTo>
                  <a:close/>
                </a:path>
                <a:path w="12978130" h="3256915">
                  <a:moveTo>
                    <a:pt x="5287886" y="374332"/>
                  </a:moveTo>
                  <a:lnTo>
                    <a:pt x="5285600" y="376047"/>
                  </a:lnTo>
                  <a:lnTo>
                    <a:pt x="5282743" y="377190"/>
                  </a:lnTo>
                  <a:lnTo>
                    <a:pt x="5276456" y="377190"/>
                  </a:lnTo>
                  <a:lnTo>
                    <a:pt x="5267630" y="375208"/>
                  </a:lnTo>
                  <a:lnTo>
                    <a:pt x="5265051" y="372046"/>
                  </a:lnTo>
                  <a:lnTo>
                    <a:pt x="5263248" y="369836"/>
                  </a:lnTo>
                  <a:lnTo>
                    <a:pt x="5261749" y="362000"/>
                  </a:lnTo>
                  <a:lnTo>
                    <a:pt x="5261597" y="352615"/>
                  </a:lnTo>
                  <a:lnTo>
                    <a:pt x="5261597" y="241173"/>
                  </a:lnTo>
                  <a:lnTo>
                    <a:pt x="5261597" y="181737"/>
                  </a:lnTo>
                  <a:lnTo>
                    <a:pt x="5251983" y="131445"/>
                  </a:lnTo>
                  <a:lnTo>
                    <a:pt x="5222303" y="102984"/>
                  </a:lnTo>
                  <a:lnTo>
                    <a:pt x="5168443" y="93726"/>
                  </a:lnTo>
                  <a:lnTo>
                    <a:pt x="5121516" y="99720"/>
                  </a:lnTo>
                  <a:lnTo>
                    <a:pt x="5089576" y="118097"/>
                  </a:lnTo>
                  <a:lnTo>
                    <a:pt x="5071364" y="149428"/>
                  </a:lnTo>
                  <a:lnTo>
                    <a:pt x="5065573" y="194310"/>
                  </a:lnTo>
                  <a:lnTo>
                    <a:pt x="5113579" y="194310"/>
                  </a:lnTo>
                  <a:lnTo>
                    <a:pt x="5113579" y="191452"/>
                  </a:lnTo>
                  <a:lnTo>
                    <a:pt x="5114404" y="177253"/>
                  </a:lnTo>
                  <a:lnTo>
                    <a:pt x="5120157" y="157162"/>
                  </a:lnTo>
                  <a:lnTo>
                    <a:pt x="5135765" y="139217"/>
                  </a:lnTo>
                  <a:lnTo>
                    <a:pt x="5166157" y="131445"/>
                  </a:lnTo>
                  <a:lnTo>
                    <a:pt x="5187340" y="134404"/>
                  </a:lnTo>
                  <a:lnTo>
                    <a:pt x="5202733" y="143090"/>
                  </a:lnTo>
                  <a:lnTo>
                    <a:pt x="5212131" y="157251"/>
                  </a:lnTo>
                  <a:lnTo>
                    <a:pt x="5215306" y="176593"/>
                  </a:lnTo>
                  <a:lnTo>
                    <a:pt x="5214848" y="192913"/>
                  </a:lnTo>
                  <a:lnTo>
                    <a:pt x="5213591" y="197078"/>
                  </a:lnTo>
                  <a:lnTo>
                    <a:pt x="5213591" y="241173"/>
                  </a:lnTo>
                  <a:lnTo>
                    <a:pt x="5213591" y="320040"/>
                  </a:lnTo>
                  <a:lnTo>
                    <a:pt x="5208448" y="342658"/>
                  </a:lnTo>
                  <a:lnTo>
                    <a:pt x="5194732" y="361188"/>
                  </a:lnTo>
                  <a:lnTo>
                    <a:pt x="5175021" y="373735"/>
                  </a:lnTo>
                  <a:lnTo>
                    <a:pt x="5151869" y="378333"/>
                  </a:lnTo>
                  <a:lnTo>
                    <a:pt x="5131346" y="374548"/>
                  </a:lnTo>
                  <a:lnTo>
                    <a:pt x="5117935" y="363842"/>
                  </a:lnTo>
                  <a:lnTo>
                    <a:pt x="5110645" y="347230"/>
                  </a:lnTo>
                  <a:lnTo>
                    <a:pt x="5108435" y="325755"/>
                  </a:lnTo>
                  <a:lnTo>
                    <a:pt x="5109934" y="308203"/>
                  </a:lnTo>
                  <a:lnTo>
                    <a:pt x="5151145" y="268185"/>
                  </a:lnTo>
                  <a:lnTo>
                    <a:pt x="5173802" y="260896"/>
                  </a:lnTo>
                  <a:lnTo>
                    <a:pt x="5195925" y="252755"/>
                  </a:lnTo>
                  <a:lnTo>
                    <a:pt x="5213591" y="241173"/>
                  </a:lnTo>
                  <a:lnTo>
                    <a:pt x="5213591" y="197078"/>
                  </a:lnTo>
                  <a:lnTo>
                    <a:pt x="5211165" y="205105"/>
                  </a:lnTo>
                  <a:lnTo>
                    <a:pt x="5200840" y="214617"/>
                  </a:lnTo>
                  <a:lnTo>
                    <a:pt x="5180444" y="222885"/>
                  </a:lnTo>
                  <a:lnTo>
                    <a:pt x="5115865" y="242316"/>
                  </a:lnTo>
                  <a:lnTo>
                    <a:pt x="5090211" y="254495"/>
                  </a:lnTo>
                  <a:lnTo>
                    <a:pt x="5072215" y="272821"/>
                  </a:lnTo>
                  <a:lnTo>
                    <a:pt x="5061623" y="297053"/>
                  </a:lnTo>
                  <a:lnTo>
                    <a:pt x="5058143" y="326898"/>
                  </a:lnTo>
                  <a:lnTo>
                    <a:pt x="5063147" y="363982"/>
                  </a:lnTo>
                  <a:lnTo>
                    <a:pt x="5078438" y="392049"/>
                  </a:lnTo>
                  <a:lnTo>
                    <a:pt x="5104435" y="409841"/>
                  </a:lnTo>
                  <a:lnTo>
                    <a:pt x="5141582" y="416052"/>
                  </a:lnTo>
                  <a:lnTo>
                    <a:pt x="5163236" y="413042"/>
                  </a:lnTo>
                  <a:lnTo>
                    <a:pt x="5183594" y="404342"/>
                  </a:lnTo>
                  <a:lnTo>
                    <a:pt x="5201374" y="390499"/>
                  </a:lnTo>
                  <a:lnTo>
                    <a:pt x="5210556" y="378333"/>
                  </a:lnTo>
                  <a:lnTo>
                    <a:pt x="5215306" y="372046"/>
                  </a:lnTo>
                  <a:lnTo>
                    <a:pt x="5216449" y="372046"/>
                  </a:lnTo>
                  <a:lnTo>
                    <a:pt x="5221465" y="394843"/>
                  </a:lnTo>
                  <a:lnTo>
                    <a:pt x="5232171" y="406552"/>
                  </a:lnTo>
                  <a:lnTo>
                    <a:pt x="5245862" y="410870"/>
                  </a:lnTo>
                  <a:lnTo>
                    <a:pt x="5259883" y="411480"/>
                  </a:lnTo>
                  <a:lnTo>
                    <a:pt x="5268760" y="411124"/>
                  </a:lnTo>
                  <a:lnTo>
                    <a:pt x="5276888" y="410273"/>
                  </a:lnTo>
                  <a:lnTo>
                    <a:pt x="5283517" y="409321"/>
                  </a:lnTo>
                  <a:lnTo>
                    <a:pt x="5287886" y="408622"/>
                  </a:lnTo>
                  <a:lnTo>
                    <a:pt x="5287886" y="377190"/>
                  </a:lnTo>
                  <a:lnTo>
                    <a:pt x="5287886" y="374332"/>
                  </a:lnTo>
                  <a:close/>
                </a:path>
                <a:path w="12978130" h="3256915">
                  <a:moveTo>
                    <a:pt x="5323319" y="1005840"/>
                  </a:moveTo>
                  <a:lnTo>
                    <a:pt x="5316766" y="968248"/>
                  </a:lnTo>
                  <a:lnTo>
                    <a:pt x="5275580" y="929500"/>
                  </a:lnTo>
                  <a:lnTo>
                    <a:pt x="5220754" y="910971"/>
                  </a:lnTo>
                  <a:lnTo>
                    <a:pt x="5196586" y="901052"/>
                  </a:lnTo>
                  <a:lnTo>
                    <a:pt x="5179492" y="886523"/>
                  </a:lnTo>
                  <a:lnTo>
                    <a:pt x="5173015" y="864108"/>
                  </a:lnTo>
                  <a:lnTo>
                    <a:pt x="5178615" y="838708"/>
                  </a:lnTo>
                  <a:lnTo>
                    <a:pt x="5192090" y="824611"/>
                  </a:lnTo>
                  <a:lnTo>
                    <a:pt x="5208460" y="818540"/>
                  </a:lnTo>
                  <a:lnTo>
                    <a:pt x="5222735" y="817245"/>
                  </a:lnTo>
                  <a:lnTo>
                    <a:pt x="5244490" y="821156"/>
                  </a:lnTo>
                  <a:lnTo>
                    <a:pt x="5258384" y="832675"/>
                  </a:lnTo>
                  <a:lnTo>
                    <a:pt x="5265725" y="851484"/>
                  </a:lnTo>
                  <a:lnTo>
                    <a:pt x="5267884" y="877252"/>
                  </a:lnTo>
                  <a:lnTo>
                    <a:pt x="5315890" y="877252"/>
                  </a:lnTo>
                  <a:lnTo>
                    <a:pt x="5303571" y="817245"/>
                  </a:lnTo>
                  <a:lnTo>
                    <a:pt x="5274907" y="789736"/>
                  </a:lnTo>
                  <a:lnTo>
                    <a:pt x="5222735" y="779526"/>
                  </a:lnTo>
                  <a:lnTo>
                    <a:pt x="5185041" y="784707"/>
                  </a:lnTo>
                  <a:lnTo>
                    <a:pt x="5153939" y="800392"/>
                  </a:lnTo>
                  <a:lnTo>
                    <a:pt x="5132806" y="826782"/>
                  </a:lnTo>
                  <a:lnTo>
                    <a:pt x="5125009" y="864108"/>
                  </a:lnTo>
                  <a:lnTo>
                    <a:pt x="5131574" y="902436"/>
                  </a:lnTo>
                  <a:lnTo>
                    <a:pt x="5148796" y="926401"/>
                  </a:lnTo>
                  <a:lnTo>
                    <a:pt x="5172989" y="940943"/>
                  </a:lnTo>
                  <a:lnTo>
                    <a:pt x="5200447" y="950976"/>
                  </a:lnTo>
                  <a:lnTo>
                    <a:pt x="5227574" y="959993"/>
                  </a:lnTo>
                  <a:lnTo>
                    <a:pt x="5251589" y="971194"/>
                  </a:lnTo>
                  <a:lnTo>
                    <a:pt x="5268760" y="987869"/>
                  </a:lnTo>
                  <a:lnTo>
                    <a:pt x="5275313" y="1013269"/>
                  </a:lnTo>
                  <a:lnTo>
                    <a:pt x="5269535" y="1039545"/>
                  </a:lnTo>
                  <a:lnTo>
                    <a:pt x="5255666" y="1054989"/>
                  </a:lnTo>
                  <a:lnTo>
                    <a:pt x="5238902" y="1062304"/>
                  </a:lnTo>
                  <a:lnTo>
                    <a:pt x="5224450" y="1064133"/>
                  </a:lnTo>
                  <a:lnTo>
                    <a:pt x="5195506" y="1058291"/>
                  </a:lnTo>
                  <a:lnTo>
                    <a:pt x="5178082" y="1042631"/>
                  </a:lnTo>
                  <a:lnTo>
                    <a:pt x="5169560" y="1020013"/>
                  </a:lnTo>
                  <a:lnTo>
                    <a:pt x="5167300" y="993267"/>
                  </a:lnTo>
                  <a:lnTo>
                    <a:pt x="5119294" y="993267"/>
                  </a:lnTo>
                  <a:lnTo>
                    <a:pt x="5121097" y="1023493"/>
                  </a:lnTo>
                  <a:lnTo>
                    <a:pt x="5132870" y="1059357"/>
                  </a:lnTo>
                  <a:lnTo>
                    <a:pt x="5164137" y="1089317"/>
                  </a:lnTo>
                  <a:lnTo>
                    <a:pt x="5224450" y="1101852"/>
                  </a:lnTo>
                  <a:lnTo>
                    <a:pt x="5264010" y="1095857"/>
                  </a:lnTo>
                  <a:lnTo>
                    <a:pt x="5295316" y="1077849"/>
                  </a:lnTo>
                  <a:lnTo>
                    <a:pt x="5304726" y="1064133"/>
                  </a:lnTo>
                  <a:lnTo>
                    <a:pt x="5315902" y="1047851"/>
                  </a:lnTo>
                  <a:lnTo>
                    <a:pt x="5323319" y="1005840"/>
                  </a:lnTo>
                  <a:close/>
                </a:path>
                <a:path w="12978130" h="3256915">
                  <a:moveTo>
                    <a:pt x="5377599" y="0"/>
                  </a:moveTo>
                  <a:lnTo>
                    <a:pt x="5329593" y="0"/>
                  </a:lnTo>
                  <a:lnTo>
                    <a:pt x="5329593" y="408051"/>
                  </a:lnTo>
                  <a:lnTo>
                    <a:pt x="5377599" y="408051"/>
                  </a:lnTo>
                  <a:lnTo>
                    <a:pt x="5377599" y="0"/>
                  </a:lnTo>
                  <a:close/>
                </a:path>
                <a:path w="12978130" h="3256915">
                  <a:moveTo>
                    <a:pt x="5419903" y="787527"/>
                  </a:moveTo>
                  <a:lnTo>
                    <a:pt x="5371897" y="787527"/>
                  </a:lnTo>
                  <a:lnTo>
                    <a:pt x="5371897" y="1093851"/>
                  </a:lnTo>
                  <a:lnTo>
                    <a:pt x="5419903" y="1093851"/>
                  </a:lnTo>
                  <a:lnTo>
                    <a:pt x="5419903" y="787527"/>
                  </a:lnTo>
                  <a:close/>
                </a:path>
                <a:path w="12978130" h="3256915">
                  <a:moveTo>
                    <a:pt x="5419903" y="685800"/>
                  </a:moveTo>
                  <a:lnTo>
                    <a:pt x="5371897" y="685800"/>
                  </a:lnTo>
                  <a:lnTo>
                    <a:pt x="5371897" y="740664"/>
                  </a:lnTo>
                  <a:lnTo>
                    <a:pt x="5419903" y="740664"/>
                  </a:lnTo>
                  <a:lnTo>
                    <a:pt x="5419903" y="685800"/>
                  </a:lnTo>
                  <a:close/>
                </a:path>
                <a:path w="12978130" h="3256915">
                  <a:moveTo>
                    <a:pt x="5494185" y="0"/>
                  </a:moveTo>
                  <a:lnTo>
                    <a:pt x="5446179" y="0"/>
                  </a:lnTo>
                  <a:lnTo>
                    <a:pt x="5446179" y="408051"/>
                  </a:lnTo>
                  <a:lnTo>
                    <a:pt x="5494185" y="408051"/>
                  </a:lnTo>
                  <a:lnTo>
                    <a:pt x="5494185" y="0"/>
                  </a:lnTo>
                  <a:close/>
                </a:path>
                <a:path w="12978130" h="3256915">
                  <a:moveTo>
                    <a:pt x="5687365" y="876681"/>
                  </a:moveTo>
                  <a:lnTo>
                    <a:pt x="5686107" y="846074"/>
                  </a:lnTo>
                  <a:lnTo>
                    <a:pt x="5679033" y="820674"/>
                  </a:lnTo>
                  <a:lnTo>
                    <a:pt x="5677293" y="814387"/>
                  </a:lnTo>
                  <a:lnTo>
                    <a:pt x="5653367" y="789571"/>
                  </a:lnTo>
                  <a:lnTo>
                    <a:pt x="5606783" y="779526"/>
                  </a:lnTo>
                  <a:lnTo>
                    <a:pt x="5584482" y="782472"/>
                  </a:lnTo>
                  <a:lnTo>
                    <a:pt x="5563425" y="791032"/>
                  </a:lnTo>
                  <a:lnTo>
                    <a:pt x="5545467" y="804849"/>
                  </a:lnTo>
                  <a:lnTo>
                    <a:pt x="5532488" y="823531"/>
                  </a:lnTo>
                  <a:lnTo>
                    <a:pt x="5531345" y="823531"/>
                  </a:lnTo>
                  <a:lnTo>
                    <a:pt x="5531345" y="787527"/>
                  </a:lnTo>
                  <a:lnTo>
                    <a:pt x="5485625" y="787527"/>
                  </a:lnTo>
                  <a:lnTo>
                    <a:pt x="5485625" y="1093851"/>
                  </a:lnTo>
                  <a:lnTo>
                    <a:pt x="5533631" y="1093851"/>
                  </a:lnTo>
                  <a:lnTo>
                    <a:pt x="5533631" y="882396"/>
                  </a:lnTo>
                  <a:lnTo>
                    <a:pt x="5539473" y="854189"/>
                  </a:lnTo>
                  <a:lnTo>
                    <a:pt x="5554281" y="835037"/>
                  </a:lnTo>
                  <a:lnTo>
                    <a:pt x="5573890" y="824141"/>
                  </a:lnTo>
                  <a:lnTo>
                    <a:pt x="5577408" y="823531"/>
                  </a:lnTo>
                  <a:lnTo>
                    <a:pt x="5594210" y="820674"/>
                  </a:lnTo>
                  <a:lnTo>
                    <a:pt x="5619585" y="827024"/>
                  </a:lnTo>
                  <a:lnTo>
                    <a:pt x="5633072" y="842759"/>
                  </a:lnTo>
                  <a:lnTo>
                    <a:pt x="5638406" y="862876"/>
                  </a:lnTo>
                  <a:lnTo>
                    <a:pt x="5639359" y="882396"/>
                  </a:lnTo>
                  <a:lnTo>
                    <a:pt x="5639359" y="1093851"/>
                  </a:lnTo>
                  <a:lnTo>
                    <a:pt x="5687365" y="1093851"/>
                  </a:lnTo>
                  <a:lnTo>
                    <a:pt x="5687365" y="876681"/>
                  </a:lnTo>
                  <a:close/>
                </a:path>
                <a:path w="12978130" h="3256915">
                  <a:moveTo>
                    <a:pt x="5761075" y="241173"/>
                  </a:moveTo>
                  <a:lnTo>
                    <a:pt x="5760339" y="222885"/>
                  </a:lnTo>
                  <a:lnTo>
                    <a:pt x="5759437" y="200380"/>
                  </a:lnTo>
                  <a:lnTo>
                    <a:pt x="5752058" y="160642"/>
                  </a:lnTo>
                  <a:lnTo>
                    <a:pt x="5737695" y="131445"/>
                  </a:lnTo>
                  <a:lnTo>
                    <a:pt x="5735282" y="126542"/>
                  </a:lnTo>
                  <a:lnTo>
                    <a:pt x="5710783" y="106997"/>
                  </a:lnTo>
                  <a:lnTo>
                    <a:pt x="5710783" y="206311"/>
                  </a:lnTo>
                  <a:lnTo>
                    <a:pt x="5710783" y="222885"/>
                  </a:lnTo>
                  <a:lnTo>
                    <a:pt x="5601627" y="222885"/>
                  </a:lnTo>
                  <a:lnTo>
                    <a:pt x="5601627" y="211455"/>
                  </a:lnTo>
                  <a:lnTo>
                    <a:pt x="5603303" y="191249"/>
                  </a:lnTo>
                  <a:lnTo>
                    <a:pt x="5610771" y="164592"/>
                  </a:lnTo>
                  <a:lnTo>
                    <a:pt x="5627675" y="141376"/>
                  </a:lnTo>
                  <a:lnTo>
                    <a:pt x="5657634" y="131445"/>
                  </a:lnTo>
                  <a:lnTo>
                    <a:pt x="5684024" y="138328"/>
                  </a:lnTo>
                  <a:lnTo>
                    <a:pt x="5700280" y="156019"/>
                  </a:lnTo>
                  <a:lnTo>
                    <a:pt x="5708510" y="180149"/>
                  </a:lnTo>
                  <a:lnTo>
                    <a:pt x="5710783" y="206311"/>
                  </a:lnTo>
                  <a:lnTo>
                    <a:pt x="5710783" y="106997"/>
                  </a:lnTo>
                  <a:lnTo>
                    <a:pt x="5705411" y="102704"/>
                  </a:lnTo>
                  <a:lnTo>
                    <a:pt x="5658777" y="93726"/>
                  </a:lnTo>
                  <a:lnTo>
                    <a:pt x="5611215" y="103606"/>
                  </a:lnTo>
                  <a:lnTo>
                    <a:pt x="5579618" y="129971"/>
                  </a:lnTo>
                  <a:lnTo>
                    <a:pt x="5560885" y="167919"/>
                  </a:lnTo>
                  <a:lnTo>
                    <a:pt x="5551919" y="212534"/>
                  </a:lnTo>
                  <a:lnTo>
                    <a:pt x="5549620" y="258889"/>
                  </a:lnTo>
                  <a:lnTo>
                    <a:pt x="5553430" y="315836"/>
                  </a:lnTo>
                  <a:lnTo>
                    <a:pt x="5565318" y="359892"/>
                  </a:lnTo>
                  <a:lnTo>
                    <a:pt x="5585917" y="391185"/>
                  </a:lnTo>
                  <a:lnTo>
                    <a:pt x="5615902" y="409867"/>
                  </a:lnTo>
                  <a:lnTo>
                    <a:pt x="5655919" y="416052"/>
                  </a:lnTo>
                  <a:lnTo>
                    <a:pt x="5707443" y="403669"/>
                  </a:lnTo>
                  <a:lnTo>
                    <a:pt x="5734253" y="378333"/>
                  </a:lnTo>
                  <a:lnTo>
                    <a:pt x="5738863" y="373976"/>
                  </a:lnTo>
                  <a:lnTo>
                    <a:pt x="5754535" y="338175"/>
                  </a:lnTo>
                  <a:lnTo>
                    <a:pt x="5758789" y="307467"/>
                  </a:lnTo>
                  <a:lnTo>
                    <a:pt x="5710783" y="307467"/>
                  </a:lnTo>
                  <a:lnTo>
                    <a:pt x="5709094" y="328434"/>
                  </a:lnTo>
                  <a:lnTo>
                    <a:pt x="5701931" y="351688"/>
                  </a:lnTo>
                  <a:lnTo>
                    <a:pt x="5686196" y="370560"/>
                  </a:lnTo>
                  <a:lnTo>
                    <a:pt x="5658777" y="378333"/>
                  </a:lnTo>
                  <a:lnTo>
                    <a:pt x="5624754" y="366610"/>
                  </a:lnTo>
                  <a:lnTo>
                    <a:pt x="5607278" y="337261"/>
                  </a:lnTo>
                  <a:lnTo>
                    <a:pt x="5600839" y="299021"/>
                  </a:lnTo>
                  <a:lnTo>
                    <a:pt x="5599912" y="260604"/>
                  </a:lnTo>
                  <a:lnTo>
                    <a:pt x="5761075" y="260604"/>
                  </a:lnTo>
                  <a:lnTo>
                    <a:pt x="5761075" y="241173"/>
                  </a:lnTo>
                  <a:close/>
                </a:path>
                <a:path w="12978130" h="3256915">
                  <a:moveTo>
                    <a:pt x="5830519" y="1371600"/>
                  </a:moveTo>
                  <a:lnTo>
                    <a:pt x="5780227" y="1371600"/>
                  </a:lnTo>
                  <a:lnTo>
                    <a:pt x="5717933" y="1705356"/>
                  </a:lnTo>
                  <a:lnTo>
                    <a:pt x="5716790" y="1705356"/>
                  </a:lnTo>
                  <a:lnTo>
                    <a:pt x="5672506" y="1449324"/>
                  </a:lnTo>
                  <a:lnTo>
                    <a:pt x="5659069" y="1371600"/>
                  </a:lnTo>
                  <a:lnTo>
                    <a:pt x="5598490" y="1371600"/>
                  </a:lnTo>
                  <a:lnTo>
                    <a:pt x="5540768" y="1705356"/>
                  </a:lnTo>
                  <a:lnTo>
                    <a:pt x="5539625" y="1705356"/>
                  </a:lnTo>
                  <a:lnTo>
                    <a:pt x="5477332" y="1371600"/>
                  </a:lnTo>
                  <a:lnTo>
                    <a:pt x="5427040" y="1371600"/>
                  </a:lnTo>
                  <a:lnTo>
                    <a:pt x="5508193" y="1779651"/>
                  </a:lnTo>
                  <a:lnTo>
                    <a:pt x="5569343" y="1779651"/>
                  </a:lnTo>
                  <a:lnTo>
                    <a:pt x="5582577" y="1705356"/>
                  </a:lnTo>
                  <a:lnTo>
                    <a:pt x="5628208" y="1449324"/>
                  </a:lnTo>
                  <a:lnTo>
                    <a:pt x="5629351" y="1449324"/>
                  </a:lnTo>
                  <a:lnTo>
                    <a:pt x="5685358" y="1779651"/>
                  </a:lnTo>
                  <a:lnTo>
                    <a:pt x="5746508" y="1779651"/>
                  </a:lnTo>
                  <a:lnTo>
                    <a:pt x="5761799" y="1705356"/>
                  </a:lnTo>
                  <a:lnTo>
                    <a:pt x="5830519" y="1371600"/>
                  </a:lnTo>
                  <a:close/>
                </a:path>
                <a:path w="12978130" h="3256915">
                  <a:moveTo>
                    <a:pt x="5941390" y="2844927"/>
                  </a:moveTo>
                  <a:lnTo>
                    <a:pt x="5896241" y="2844927"/>
                  </a:lnTo>
                  <a:lnTo>
                    <a:pt x="5896241" y="2998089"/>
                  </a:lnTo>
                  <a:lnTo>
                    <a:pt x="5893905" y="3042120"/>
                  </a:lnTo>
                  <a:lnTo>
                    <a:pt x="5884811" y="3077680"/>
                  </a:lnTo>
                  <a:lnTo>
                    <a:pt x="5865863" y="3101441"/>
                  </a:lnTo>
                  <a:lnTo>
                    <a:pt x="5833948" y="3110103"/>
                  </a:lnTo>
                  <a:lnTo>
                    <a:pt x="5805030" y="3099600"/>
                  </a:lnTo>
                  <a:lnTo>
                    <a:pt x="5788228" y="3072752"/>
                  </a:lnTo>
                  <a:lnTo>
                    <a:pt x="5780417" y="3036570"/>
                  </a:lnTo>
                  <a:lnTo>
                    <a:pt x="5778512" y="2998089"/>
                  </a:lnTo>
                  <a:lnTo>
                    <a:pt x="5781078" y="2948482"/>
                  </a:lnTo>
                  <a:lnTo>
                    <a:pt x="5790019" y="2910649"/>
                  </a:lnTo>
                  <a:lnTo>
                    <a:pt x="5807202" y="2886545"/>
                  </a:lnTo>
                  <a:lnTo>
                    <a:pt x="5834519" y="2878074"/>
                  </a:lnTo>
                  <a:lnTo>
                    <a:pt x="5866104" y="2888475"/>
                  </a:lnTo>
                  <a:lnTo>
                    <a:pt x="5884888" y="2915793"/>
                  </a:lnTo>
                  <a:lnTo>
                    <a:pt x="5893905" y="2954261"/>
                  </a:lnTo>
                  <a:lnTo>
                    <a:pt x="5896241" y="2998089"/>
                  </a:lnTo>
                  <a:lnTo>
                    <a:pt x="5896241" y="2844927"/>
                  </a:lnTo>
                  <a:lnTo>
                    <a:pt x="5895670" y="2844927"/>
                  </a:lnTo>
                  <a:lnTo>
                    <a:pt x="5895670" y="2883789"/>
                  </a:lnTo>
                  <a:lnTo>
                    <a:pt x="5894527" y="2883789"/>
                  </a:lnTo>
                  <a:lnTo>
                    <a:pt x="5871667" y="2851150"/>
                  </a:lnTo>
                  <a:lnTo>
                    <a:pt x="5828233" y="2836926"/>
                  </a:lnTo>
                  <a:lnTo>
                    <a:pt x="5787987" y="2845739"/>
                  </a:lnTo>
                  <a:lnTo>
                    <a:pt x="5759450" y="2869793"/>
                  </a:lnTo>
                  <a:lnTo>
                    <a:pt x="5741035" y="2905569"/>
                  </a:lnTo>
                  <a:lnTo>
                    <a:pt x="5731154" y="2949511"/>
                  </a:lnTo>
                  <a:lnTo>
                    <a:pt x="5728220" y="2998089"/>
                  </a:lnTo>
                  <a:lnTo>
                    <a:pt x="5729529" y="3029610"/>
                  </a:lnTo>
                  <a:lnTo>
                    <a:pt x="5735942" y="3069539"/>
                  </a:lnTo>
                  <a:lnTo>
                    <a:pt x="5751182" y="3109023"/>
                  </a:lnTo>
                  <a:lnTo>
                    <a:pt x="5778982" y="3139224"/>
                  </a:lnTo>
                  <a:lnTo>
                    <a:pt x="5823089" y="3151251"/>
                  </a:lnTo>
                  <a:lnTo>
                    <a:pt x="5845149" y="3148444"/>
                  </a:lnTo>
                  <a:lnTo>
                    <a:pt x="5864949" y="3140329"/>
                  </a:lnTo>
                  <a:lnTo>
                    <a:pt x="5881116" y="3127387"/>
                  </a:lnTo>
                  <a:lnTo>
                    <a:pt x="5892241" y="3110103"/>
                  </a:lnTo>
                  <a:lnTo>
                    <a:pt x="5893384" y="3110103"/>
                  </a:lnTo>
                  <a:lnTo>
                    <a:pt x="5893346" y="3151251"/>
                  </a:lnTo>
                  <a:lnTo>
                    <a:pt x="5886805" y="3192335"/>
                  </a:lnTo>
                  <a:lnTo>
                    <a:pt x="5833948" y="3218688"/>
                  </a:lnTo>
                  <a:lnTo>
                    <a:pt x="5815977" y="3216554"/>
                  </a:lnTo>
                  <a:lnTo>
                    <a:pt x="5800801" y="3209760"/>
                  </a:lnTo>
                  <a:lnTo>
                    <a:pt x="5789904" y="3197720"/>
                  </a:lnTo>
                  <a:lnTo>
                    <a:pt x="5784799" y="3179826"/>
                  </a:lnTo>
                  <a:lnTo>
                    <a:pt x="5736793" y="3179826"/>
                  </a:lnTo>
                  <a:lnTo>
                    <a:pt x="5752985" y="3224098"/>
                  </a:lnTo>
                  <a:lnTo>
                    <a:pt x="5782792" y="3246844"/>
                  </a:lnTo>
                  <a:lnTo>
                    <a:pt x="5814746" y="3255213"/>
                  </a:lnTo>
                  <a:lnTo>
                    <a:pt x="5837377" y="3256407"/>
                  </a:lnTo>
                  <a:lnTo>
                    <a:pt x="5879427" y="3249803"/>
                  </a:lnTo>
                  <a:lnTo>
                    <a:pt x="5912320" y="3228403"/>
                  </a:lnTo>
                  <a:lnTo>
                    <a:pt x="5917717" y="3218688"/>
                  </a:lnTo>
                  <a:lnTo>
                    <a:pt x="5933732" y="3189871"/>
                  </a:lnTo>
                  <a:lnTo>
                    <a:pt x="5941390" y="3131820"/>
                  </a:lnTo>
                  <a:lnTo>
                    <a:pt x="5941390" y="2883789"/>
                  </a:lnTo>
                  <a:lnTo>
                    <a:pt x="5941390" y="2844927"/>
                  </a:lnTo>
                  <a:close/>
                </a:path>
                <a:path w="12978130" h="3256915">
                  <a:moveTo>
                    <a:pt x="5943092" y="1361884"/>
                  </a:moveTo>
                  <a:lnTo>
                    <a:pt x="5898515" y="1361884"/>
                  </a:lnTo>
                  <a:lnTo>
                    <a:pt x="5898515" y="1419606"/>
                  </a:lnTo>
                  <a:lnTo>
                    <a:pt x="5943092" y="1419606"/>
                  </a:lnTo>
                  <a:lnTo>
                    <a:pt x="5943092" y="1361884"/>
                  </a:lnTo>
                  <a:close/>
                </a:path>
                <a:path w="12978130" h="3256915">
                  <a:moveTo>
                    <a:pt x="5951969" y="685800"/>
                  </a:moveTo>
                  <a:lnTo>
                    <a:pt x="5906821" y="685800"/>
                  </a:lnTo>
                  <a:lnTo>
                    <a:pt x="5906821" y="940689"/>
                  </a:lnTo>
                  <a:lnTo>
                    <a:pt x="5904573" y="989101"/>
                  </a:lnTo>
                  <a:lnTo>
                    <a:pt x="5895670" y="1027061"/>
                  </a:lnTo>
                  <a:lnTo>
                    <a:pt x="5876925" y="1051839"/>
                  </a:lnTo>
                  <a:lnTo>
                    <a:pt x="5845099" y="1060704"/>
                  </a:lnTo>
                  <a:lnTo>
                    <a:pt x="5817781" y="1052245"/>
                  </a:lnTo>
                  <a:lnTo>
                    <a:pt x="5800598" y="1028128"/>
                  </a:lnTo>
                  <a:lnTo>
                    <a:pt x="5791657" y="990307"/>
                  </a:lnTo>
                  <a:lnTo>
                    <a:pt x="5789092" y="940689"/>
                  </a:lnTo>
                  <a:lnTo>
                    <a:pt x="5791657" y="891082"/>
                  </a:lnTo>
                  <a:lnTo>
                    <a:pt x="5800598" y="853249"/>
                  </a:lnTo>
                  <a:lnTo>
                    <a:pt x="5817781" y="829144"/>
                  </a:lnTo>
                  <a:lnTo>
                    <a:pt x="5845099" y="820674"/>
                  </a:lnTo>
                  <a:lnTo>
                    <a:pt x="5876683" y="831075"/>
                  </a:lnTo>
                  <a:lnTo>
                    <a:pt x="5895467" y="858393"/>
                  </a:lnTo>
                  <a:lnTo>
                    <a:pt x="5904484" y="896861"/>
                  </a:lnTo>
                  <a:lnTo>
                    <a:pt x="5906821" y="940689"/>
                  </a:lnTo>
                  <a:lnTo>
                    <a:pt x="5906821" y="685800"/>
                  </a:lnTo>
                  <a:lnTo>
                    <a:pt x="5903963" y="685800"/>
                  </a:lnTo>
                  <a:lnTo>
                    <a:pt x="5903963" y="822388"/>
                  </a:lnTo>
                  <a:lnTo>
                    <a:pt x="5902820" y="822388"/>
                  </a:lnTo>
                  <a:lnTo>
                    <a:pt x="5875312" y="790892"/>
                  </a:lnTo>
                  <a:lnTo>
                    <a:pt x="5835383" y="779526"/>
                  </a:lnTo>
                  <a:lnTo>
                    <a:pt x="5791974" y="790143"/>
                  </a:lnTo>
                  <a:lnTo>
                    <a:pt x="5763857" y="817829"/>
                  </a:lnTo>
                  <a:lnTo>
                    <a:pt x="5747778" y="856310"/>
                  </a:lnTo>
                  <a:lnTo>
                    <a:pt x="5740501" y="899350"/>
                  </a:lnTo>
                  <a:lnTo>
                    <a:pt x="5738800" y="940689"/>
                  </a:lnTo>
                  <a:lnTo>
                    <a:pt x="5742229" y="994321"/>
                  </a:lnTo>
                  <a:lnTo>
                    <a:pt x="5753100" y="1038898"/>
                  </a:lnTo>
                  <a:lnTo>
                    <a:pt x="5772251" y="1072781"/>
                  </a:lnTo>
                  <a:lnTo>
                    <a:pt x="5800534" y="1094308"/>
                  </a:lnTo>
                  <a:lnTo>
                    <a:pt x="5838812" y="1101852"/>
                  </a:lnTo>
                  <a:lnTo>
                    <a:pt x="5862269" y="1097927"/>
                  </a:lnTo>
                  <a:lnTo>
                    <a:pt x="5882030" y="1087564"/>
                  </a:lnTo>
                  <a:lnTo>
                    <a:pt x="5896749" y="1072921"/>
                  </a:lnTo>
                  <a:lnTo>
                    <a:pt x="5902833" y="1060704"/>
                  </a:lnTo>
                  <a:lnTo>
                    <a:pt x="5905106" y="1056132"/>
                  </a:lnTo>
                  <a:lnTo>
                    <a:pt x="5906249" y="1056132"/>
                  </a:lnTo>
                  <a:lnTo>
                    <a:pt x="5906249" y="1093851"/>
                  </a:lnTo>
                  <a:lnTo>
                    <a:pt x="5951969" y="1093851"/>
                  </a:lnTo>
                  <a:lnTo>
                    <a:pt x="5951969" y="1056132"/>
                  </a:lnTo>
                  <a:lnTo>
                    <a:pt x="5951969" y="822388"/>
                  </a:lnTo>
                  <a:lnTo>
                    <a:pt x="5951969" y="685800"/>
                  </a:lnTo>
                  <a:close/>
                </a:path>
                <a:path w="12978130" h="3256915">
                  <a:moveTo>
                    <a:pt x="5997676" y="2465451"/>
                  </a:moveTo>
                  <a:lnTo>
                    <a:pt x="5978385" y="2429446"/>
                  </a:lnTo>
                  <a:lnTo>
                    <a:pt x="5972530" y="2331720"/>
                  </a:lnTo>
                  <a:lnTo>
                    <a:pt x="5967615" y="2306955"/>
                  </a:lnTo>
                  <a:lnTo>
                    <a:pt x="5956312" y="2286152"/>
                  </a:lnTo>
                  <a:lnTo>
                    <a:pt x="5953468" y="2283714"/>
                  </a:lnTo>
                  <a:lnTo>
                    <a:pt x="5938698" y="2271128"/>
                  </a:lnTo>
                  <a:lnTo>
                    <a:pt x="5914809" y="2263711"/>
                  </a:lnTo>
                  <a:lnTo>
                    <a:pt x="5914809" y="2262568"/>
                  </a:lnTo>
                  <a:lnTo>
                    <a:pt x="5948934" y="2242566"/>
                  </a:lnTo>
                  <a:lnTo>
                    <a:pt x="5974524" y="2192578"/>
                  </a:lnTo>
                  <a:lnTo>
                    <a:pt x="5977674" y="2159698"/>
                  </a:lnTo>
                  <a:lnTo>
                    <a:pt x="5970422" y="2116480"/>
                  </a:lnTo>
                  <a:lnTo>
                    <a:pt x="5958814" y="2098548"/>
                  </a:lnTo>
                  <a:lnTo>
                    <a:pt x="5949607" y="2084336"/>
                  </a:lnTo>
                  <a:lnTo>
                    <a:pt x="5925096" y="2069439"/>
                  </a:lnTo>
                  <a:lnTo>
                    <a:pt x="5925096" y="2163699"/>
                  </a:lnTo>
                  <a:lnTo>
                    <a:pt x="5916155" y="2209546"/>
                  </a:lnTo>
                  <a:lnTo>
                    <a:pt x="5894235" y="2232926"/>
                  </a:lnTo>
                  <a:lnTo>
                    <a:pt x="5866752" y="2241423"/>
                  </a:lnTo>
                  <a:lnTo>
                    <a:pt x="5841085" y="2242566"/>
                  </a:lnTo>
                  <a:lnTo>
                    <a:pt x="5791365" y="2242566"/>
                  </a:lnTo>
                  <a:lnTo>
                    <a:pt x="5791365" y="2098548"/>
                  </a:lnTo>
                  <a:lnTo>
                    <a:pt x="5851372" y="2098548"/>
                  </a:lnTo>
                  <a:lnTo>
                    <a:pt x="5882906" y="2103031"/>
                  </a:lnTo>
                  <a:lnTo>
                    <a:pt x="5906020" y="2115909"/>
                  </a:lnTo>
                  <a:lnTo>
                    <a:pt x="5920244" y="2136406"/>
                  </a:lnTo>
                  <a:lnTo>
                    <a:pt x="5925096" y="2163699"/>
                  </a:lnTo>
                  <a:lnTo>
                    <a:pt x="5925096" y="2069439"/>
                  </a:lnTo>
                  <a:lnTo>
                    <a:pt x="5916676" y="2064308"/>
                  </a:lnTo>
                  <a:lnTo>
                    <a:pt x="5873089" y="2057400"/>
                  </a:lnTo>
                  <a:lnTo>
                    <a:pt x="5741073" y="2057400"/>
                  </a:lnTo>
                  <a:lnTo>
                    <a:pt x="5741073" y="2465451"/>
                  </a:lnTo>
                  <a:lnTo>
                    <a:pt x="5791365" y="2465451"/>
                  </a:lnTo>
                  <a:lnTo>
                    <a:pt x="5791365" y="2283714"/>
                  </a:lnTo>
                  <a:lnTo>
                    <a:pt x="5859373" y="2283714"/>
                  </a:lnTo>
                  <a:lnTo>
                    <a:pt x="5897600" y="2292439"/>
                  </a:lnTo>
                  <a:lnTo>
                    <a:pt x="5919952" y="2343150"/>
                  </a:lnTo>
                  <a:lnTo>
                    <a:pt x="5923381" y="2406586"/>
                  </a:lnTo>
                  <a:lnTo>
                    <a:pt x="5924969" y="2422944"/>
                  </a:lnTo>
                  <a:lnTo>
                    <a:pt x="5927458" y="2440101"/>
                  </a:lnTo>
                  <a:lnTo>
                    <a:pt x="5931344" y="2455214"/>
                  </a:lnTo>
                  <a:lnTo>
                    <a:pt x="5937097" y="2465451"/>
                  </a:lnTo>
                  <a:lnTo>
                    <a:pt x="5997676" y="2465451"/>
                  </a:lnTo>
                  <a:close/>
                </a:path>
                <a:path w="12978130" h="3256915">
                  <a:moveTo>
                    <a:pt x="6035675" y="1361884"/>
                  </a:moveTo>
                  <a:lnTo>
                    <a:pt x="5991098" y="1361884"/>
                  </a:lnTo>
                  <a:lnTo>
                    <a:pt x="5991098" y="1419606"/>
                  </a:lnTo>
                  <a:lnTo>
                    <a:pt x="6035675" y="1419606"/>
                  </a:lnTo>
                  <a:lnTo>
                    <a:pt x="6035675" y="1361884"/>
                  </a:lnTo>
                  <a:close/>
                </a:path>
                <a:path w="12978130" h="3256915">
                  <a:moveTo>
                    <a:pt x="6068250" y="1473327"/>
                  </a:moveTo>
                  <a:lnTo>
                    <a:pt x="6020244" y="1473327"/>
                  </a:lnTo>
                  <a:lnTo>
                    <a:pt x="6020244" y="1684782"/>
                  </a:lnTo>
                  <a:lnTo>
                    <a:pt x="6014390" y="1712988"/>
                  </a:lnTo>
                  <a:lnTo>
                    <a:pt x="5999594" y="1732153"/>
                  </a:lnTo>
                  <a:lnTo>
                    <a:pt x="5979985" y="1743049"/>
                  </a:lnTo>
                  <a:lnTo>
                    <a:pt x="5959665" y="1746504"/>
                  </a:lnTo>
                  <a:lnTo>
                    <a:pt x="5934291" y="1740154"/>
                  </a:lnTo>
                  <a:lnTo>
                    <a:pt x="5920803" y="1724431"/>
                  </a:lnTo>
                  <a:lnTo>
                    <a:pt x="5915457" y="1704314"/>
                  </a:lnTo>
                  <a:lnTo>
                    <a:pt x="5914517" y="1684782"/>
                  </a:lnTo>
                  <a:lnTo>
                    <a:pt x="5914517" y="1473327"/>
                  </a:lnTo>
                  <a:lnTo>
                    <a:pt x="5866511" y="1473327"/>
                  </a:lnTo>
                  <a:lnTo>
                    <a:pt x="5866511" y="1690497"/>
                  </a:lnTo>
                  <a:lnTo>
                    <a:pt x="5867768" y="1721116"/>
                  </a:lnTo>
                  <a:lnTo>
                    <a:pt x="5876582" y="1752790"/>
                  </a:lnTo>
                  <a:lnTo>
                    <a:pt x="5900509" y="1777619"/>
                  </a:lnTo>
                  <a:lnTo>
                    <a:pt x="5947092" y="1787652"/>
                  </a:lnTo>
                  <a:lnTo>
                    <a:pt x="5969393" y="1784718"/>
                  </a:lnTo>
                  <a:lnTo>
                    <a:pt x="5990450" y="1776158"/>
                  </a:lnTo>
                  <a:lnTo>
                    <a:pt x="6008408" y="1762340"/>
                  </a:lnTo>
                  <a:lnTo>
                    <a:pt x="6019406" y="1746504"/>
                  </a:lnTo>
                  <a:lnTo>
                    <a:pt x="6021387" y="1743646"/>
                  </a:lnTo>
                  <a:lnTo>
                    <a:pt x="6022530" y="1743646"/>
                  </a:lnTo>
                  <a:lnTo>
                    <a:pt x="6022530" y="1779651"/>
                  </a:lnTo>
                  <a:lnTo>
                    <a:pt x="6068250" y="1779651"/>
                  </a:lnTo>
                  <a:lnTo>
                    <a:pt x="6068250" y="1743646"/>
                  </a:lnTo>
                  <a:lnTo>
                    <a:pt x="6068250" y="1473327"/>
                  </a:lnTo>
                  <a:close/>
                </a:path>
                <a:path w="12978130" h="3256915">
                  <a:moveTo>
                    <a:pt x="6205423" y="2984373"/>
                  </a:moveTo>
                  <a:lnTo>
                    <a:pt x="6204686" y="2966085"/>
                  </a:lnTo>
                  <a:lnTo>
                    <a:pt x="6203785" y="2943580"/>
                  </a:lnTo>
                  <a:lnTo>
                    <a:pt x="6196406" y="2903842"/>
                  </a:lnTo>
                  <a:lnTo>
                    <a:pt x="6182042" y="2874645"/>
                  </a:lnTo>
                  <a:lnTo>
                    <a:pt x="6179617" y="2869742"/>
                  </a:lnTo>
                  <a:lnTo>
                    <a:pt x="6155131" y="2850197"/>
                  </a:lnTo>
                  <a:lnTo>
                    <a:pt x="6155131" y="2949511"/>
                  </a:lnTo>
                  <a:lnTo>
                    <a:pt x="6155131" y="2966085"/>
                  </a:lnTo>
                  <a:lnTo>
                    <a:pt x="6045974" y="2966085"/>
                  </a:lnTo>
                  <a:lnTo>
                    <a:pt x="6045974" y="2954655"/>
                  </a:lnTo>
                  <a:lnTo>
                    <a:pt x="6047651" y="2934449"/>
                  </a:lnTo>
                  <a:lnTo>
                    <a:pt x="6055118" y="2907792"/>
                  </a:lnTo>
                  <a:lnTo>
                    <a:pt x="6072009" y="2884576"/>
                  </a:lnTo>
                  <a:lnTo>
                    <a:pt x="6101981" y="2874645"/>
                  </a:lnTo>
                  <a:lnTo>
                    <a:pt x="6128372" y="2881528"/>
                  </a:lnTo>
                  <a:lnTo>
                    <a:pt x="6144628" y="2899219"/>
                  </a:lnTo>
                  <a:lnTo>
                    <a:pt x="6152858" y="2923349"/>
                  </a:lnTo>
                  <a:lnTo>
                    <a:pt x="6155131" y="2949511"/>
                  </a:lnTo>
                  <a:lnTo>
                    <a:pt x="6155131" y="2850197"/>
                  </a:lnTo>
                  <a:lnTo>
                    <a:pt x="6149759" y="2845905"/>
                  </a:lnTo>
                  <a:lnTo>
                    <a:pt x="6103124" y="2836926"/>
                  </a:lnTo>
                  <a:lnTo>
                    <a:pt x="6055563" y="2846806"/>
                  </a:lnTo>
                  <a:lnTo>
                    <a:pt x="6023965" y="2873171"/>
                  </a:lnTo>
                  <a:lnTo>
                    <a:pt x="6005233" y="2911119"/>
                  </a:lnTo>
                  <a:lnTo>
                    <a:pt x="5996267" y="2955734"/>
                  </a:lnTo>
                  <a:lnTo>
                    <a:pt x="5993968" y="3002089"/>
                  </a:lnTo>
                  <a:lnTo>
                    <a:pt x="5997778" y="3059036"/>
                  </a:lnTo>
                  <a:lnTo>
                    <a:pt x="6009652" y="3103092"/>
                  </a:lnTo>
                  <a:lnTo>
                    <a:pt x="6030265" y="3134385"/>
                  </a:lnTo>
                  <a:lnTo>
                    <a:pt x="6060237" y="3153067"/>
                  </a:lnTo>
                  <a:lnTo>
                    <a:pt x="6100267" y="3159252"/>
                  </a:lnTo>
                  <a:lnTo>
                    <a:pt x="6151778" y="3146869"/>
                  </a:lnTo>
                  <a:lnTo>
                    <a:pt x="6178588" y="3121533"/>
                  </a:lnTo>
                  <a:lnTo>
                    <a:pt x="6183211" y="3117177"/>
                  </a:lnTo>
                  <a:lnTo>
                    <a:pt x="6198882" y="3081375"/>
                  </a:lnTo>
                  <a:lnTo>
                    <a:pt x="6203137" y="3050667"/>
                  </a:lnTo>
                  <a:lnTo>
                    <a:pt x="6155131" y="3050667"/>
                  </a:lnTo>
                  <a:lnTo>
                    <a:pt x="6153429" y="3071634"/>
                  </a:lnTo>
                  <a:lnTo>
                    <a:pt x="6146266" y="3094888"/>
                  </a:lnTo>
                  <a:lnTo>
                    <a:pt x="6130531" y="3113760"/>
                  </a:lnTo>
                  <a:lnTo>
                    <a:pt x="6103124" y="3121533"/>
                  </a:lnTo>
                  <a:lnTo>
                    <a:pt x="6069088" y="3109811"/>
                  </a:lnTo>
                  <a:lnTo>
                    <a:pt x="6051613" y="3080461"/>
                  </a:lnTo>
                  <a:lnTo>
                    <a:pt x="6045174" y="3042221"/>
                  </a:lnTo>
                  <a:lnTo>
                    <a:pt x="6044260" y="3003804"/>
                  </a:lnTo>
                  <a:lnTo>
                    <a:pt x="6205423" y="3003804"/>
                  </a:lnTo>
                  <a:lnTo>
                    <a:pt x="6205423" y="2984373"/>
                  </a:lnTo>
                  <a:close/>
                </a:path>
                <a:path w="12978130" h="3256915">
                  <a:moveTo>
                    <a:pt x="6237135" y="2298573"/>
                  </a:moveTo>
                  <a:lnTo>
                    <a:pt x="6236398" y="2280285"/>
                  </a:lnTo>
                  <a:lnTo>
                    <a:pt x="6235497" y="2257780"/>
                  </a:lnTo>
                  <a:lnTo>
                    <a:pt x="6228118" y="2218042"/>
                  </a:lnTo>
                  <a:lnTo>
                    <a:pt x="6213754" y="2188845"/>
                  </a:lnTo>
                  <a:lnTo>
                    <a:pt x="6211341" y="2183942"/>
                  </a:lnTo>
                  <a:lnTo>
                    <a:pt x="6186843" y="2164397"/>
                  </a:lnTo>
                  <a:lnTo>
                    <a:pt x="6186843" y="2263711"/>
                  </a:lnTo>
                  <a:lnTo>
                    <a:pt x="6186843" y="2280285"/>
                  </a:lnTo>
                  <a:lnTo>
                    <a:pt x="6077686" y="2280285"/>
                  </a:lnTo>
                  <a:lnTo>
                    <a:pt x="6077686" y="2268855"/>
                  </a:lnTo>
                  <a:lnTo>
                    <a:pt x="6079363" y="2248649"/>
                  </a:lnTo>
                  <a:lnTo>
                    <a:pt x="6086830" y="2221992"/>
                  </a:lnTo>
                  <a:lnTo>
                    <a:pt x="6103734" y="2198776"/>
                  </a:lnTo>
                  <a:lnTo>
                    <a:pt x="6133693" y="2188845"/>
                  </a:lnTo>
                  <a:lnTo>
                    <a:pt x="6160084" y="2195728"/>
                  </a:lnTo>
                  <a:lnTo>
                    <a:pt x="6176340" y="2213419"/>
                  </a:lnTo>
                  <a:lnTo>
                    <a:pt x="6184570" y="2237549"/>
                  </a:lnTo>
                  <a:lnTo>
                    <a:pt x="6186843" y="2263711"/>
                  </a:lnTo>
                  <a:lnTo>
                    <a:pt x="6186843" y="2164397"/>
                  </a:lnTo>
                  <a:lnTo>
                    <a:pt x="6181471" y="2160105"/>
                  </a:lnTo>
                  <a:lnTo>
                    <a:pt x="6134836" y="2151126"/>
                  </a:lnTo>
                  <a:lnTo>
                    <a:pt x="6087275" y="2161006"/>
                  </a:lnTo>
                  <a:lnTo>
                    <a:pt x="6055677" y="2187371"/>
                  </a:lnTo>
                  <a:lnTo>
                    <a:pt x="6036945" y="2225319"/>
                  </a:lnTo>
                  <a:lnTo>
                    <a:pt x="6027979" y="2269934"/>
                  </a:lnTo>
                  <a:lnTo>
                    <a:pt x="6025680" y="2316289"/>
                  </a:lnTo>
                  <a:lnTo>
                    <a:pt x="6029490" y="2373236"/>
                  </a:lnTo>
                  <a:lnTo>
                    <a:pt x="6041377" y="2417292"/>
                  </a:lnTo>
                  <a:lnTo>
                    <a:pt x="6061976" y="2448585"/>
                  </a:lnTo>
                  <a:lnTo>
                    <a:pt x="6091961" y="2467267"/>
                  </a:lnTo>
                  <a:lnTo>
                    <a:pt x="6131979" y="2473452"/>
                  </a:lnTo>
                  <a:lnTo>
                    <a:pt x="6183503" y="2461069"/>
                  </a:lnTo>
                  <a:lnTo>
                    <a:pt x="6210312" y="2435733"/>
                  </a:lnTo>
                  <a:lnTo>
                    <a:pt x="6214923" y="2431377"/>
                  </a:lnTo>
                  <a:lnTo>
                    <a:pt x="6230594" y="2395575"/>
                  </a:lnTo>
                  <a:lnTo>
                    <a:pt x="6234849" y="2364867"/>
                  </a:lnTo>
                  <a:lnTo>
                    <a:pt x="6186843" y="2364867"/>
                  </a:lnTo>
                  <a:lnTo>
                    <a:pt x="6185154" y="2385834"/>
                  </a:lnTo>
                  <a:lnTo>
                    <a:pt x="6177991" y="2409088"/>
                  </a:lnTo>
                  <a:lnTo>
                    <a:pt x="6162256" y="2427960"/>
                  </a:lnTo>
                  <a:lnTo>
                    <a:pt x="6134836" y="2435733"/>
                  </a:lnTo>
                  <a:lnTo>
                    <a:pt x="6100813" y="2424011"/>
                  </a:lnTo>
                  <a:lnTo>
                    <a:pt x="6083338" y="2394661"/>
                  </a:lnTo>
                  <a:lnTo>
                    <a:pt x="6076899" y="2356421"/>
                  </a:lnTo>
                  <a:lnTo>
                    <a:pt x="6075972" y="2318004"/>
                  </a:lnTo>
                  <a:lnTo>
                    <a:pt x="6237135" y="2318004"/>
                  </a:lnTo>
                  <a:lnTo>
                    <a:pt x="6237135" y="2298573"/>
                  </a:lnTo>
                  <a:close/>
                </a:path>
                <a:path w="12978130" h="3256915">
                  <a:moveTo>
                    <a:pt x="6267704" y="1468755"/>
                  </a:moveTo>
                  <a:lnTo>
                    <a:pt x="6263132" y="1466469"/>
                  </a:lnTo>
                  <a:lnTo>
                    <a:pt x="6256274" y="1465326"/>
                  </a:lnTo>
                  <a:lnTo>
                    <a:pt x="6246558" y="1465326"/>
                  </a:lnTo>
                  <a:lnTo>
                    <a:pt x="6223419" y="1469631"/>
                  </a:lnTo>
                  <a:lnTo>
                    <a:pt x="6205486" y="1481264"/>
                  </a:lnTo>
                  <a:lnTo>
                    <a:pt x="6191504" y="1498358"/>
                  </a:lnTo>
                  <a:lnTo>
                    <a:pt x="6180264" y="1519047"/>
                  </a:lnTo>
                  <a:lnTo>
                    <a:pt x="6179121" y="1519047"/>
                  </a:lnTo>
                  <a:lnTo>
                    <a:pt x="6179121" y="1473327"/>
                  </a:lnTo>
                  <a:lnTo>
                    <a:pt x="6131115" y="1473327"/>
                  </a:lnTo>
                  <a:lnTo>
                    <a:pt x="6131115" y="1779651"/>
                  </a:lnTo>
                  <a:lnTo>
                    <a:pt x="6179121" y="1779651"/>
                  </a:lnTo>
                  <a:lnTo>
                    <a:pt x="6179121" y="1585912"/>
                  </a:lnTo>
                  <a:lnTo>
                    <a:pt x="6185573" y="1553362"/>
                  </a:lnTo>
                  <a:lnTo>
                    <a:pt x="6201549" y="1530769"/>
                  </a:lnTo>
                  <a:lnTo>
                    <a:pt x="6219787" y="1519047"/>
                  </a:lnTo>
                  <a:lnTo>
                    <a:pt x="6222035" y="1517599"/>
                  </a:lnTo>
                  <a:lnTo>
                    <a:pt x="6241986" y="1513332"/>
                  </a:lnTo>
                  <a:lnTo>
                    <a:pt x="6251867" y="1513611"/>
                  </a:lnTo>
                  <a:lnTo>
                    <a:pt x="6258915" y="1514259"/>
                  </a:lnTo>
                  <a:lnTo>
                    <a:pt x="6267704" y="1515618"/>
                  </a:lnTo>
                  <a:lnTo>
                    <a:pt x="6267704" y="1513332"/>
                  </a:lnTo>
                  <a:lnTo>
                    <a:pt x="6267704" y="1468755"/>
                  </a:lnTo>
                  <a:close/>
                </a:path>
                <a:path w="12978130" h="3256915">
                  <a:moveTo>
                    <a:pt x="6287414" y="0"/>
                  </a:moveTo>
                  <a:lnTo>
                    <a:pt x="6202832" y="0"/>
                  </a:lnTo>
                  <a:lnTo>
                    <a:pt x="6121108" y="323469"/>
                  </a:lnTo>
                  <a:lnTo>
                    <a:pt x="6119965" y="323469"/>
                  </a:lnTo>
                  <a:lnTo>
                    <a:pt x="6051232" y="51435"/>
                  </a:lnTo>
                  <a:lnTo>
                    <a:pt x="6038240" y="0"/>
                  </a:lnTo>
                  <a:lnTo>
                    <a:pt x="5953658" y="0"/>
                  </a:lnTo>
                  <a:lnTo>
                    <a:pt x="5953658" y="408051"/>
                  </a:lnTo>
                  <a:lnTo>
                    <a:pt x="6003950" y="408051"/>
                  </a:lnTo>
                  <a:lnTo>
                    <a:pt x="6003950" y="51435"/>
                  </a:lnTo>
                  <a:lnTo>
                    <a:pt x="6005093" y="51435"/>
                  </a:lnTo>
                  <a:lnTo>
                    <a:pt x="6095390" y="408051"/>
                  </a:lnTo>
                  <a:lnTo>
                    <a:pt x="6145682" y="408051"/>
                  </a:lnTo>
                  <a:lnTo>
                    <a:pt x="6167107" y="323469"/>
                  </a:lnTo>
                  <a:lnTo>
                    <a:pt x="6235979" y="51435"/>
                  </a:lnTo>
                  <a:lnTo>
                    <a:pt x="6237122" y="51435"/>
                  </a:lnTo>
                  <a:lnTo>
                    <a:pt x="6237122" y="408051"/>
                  </a:lnTo>
                  <a:lnTo>
                    <a:pt x="6287414" y="408051"/>
                  </a:lnTo>
                  <a:lnTo>
                    <a:pt x="6287414" y="51435"/>
                  </a:lnTo>
                  <a:lnTo>
                    <a:pt x="6287414" y="0"/>
                  </a:lnTo>
                  <a:close/>
                </a:path>
                <a:path w="12978130" h="3256915">
                  <a:moveTo>
                    <a:pt x="6353721" y="787527"/>
                  </a:moveTo>
                  <a:lnTo>
                    <a:pt x="6308572" y="787527"/>
                  </a:lnTo>
                  <a:lnTo>
                    <a:pt x="6308572" y="940689"/>
                  </a:lnTo>
                  <a:lnTo>
                    <a:pt x="6306236" y="984719"/>
                  </a:lnTo>
                  <a:lnTo>
                    <a:pt x="6297142" y="1020279"/>
                  </a:lnTo>
                  <a:lnTo>
                    <a:pt x="6278194" y="1044041"/>
                  </a:lnTo>
                  <a:lnTo>
                    <a:pt x="6246279" y="1052703"/>
                  </a:lnTo>
                  <a:lnTo>
                    <a:pt x="6217361" y="1042200"/>
                  </a:lnTo>
                  <a:lnTo>
                    <a:pt x="6200559" y="1015352"/>
                  </a:lnTo>
                  <a:lnTo>
                    <a:pt x="6192748" y="979170"/>
                  </a:lnTo>
                  <a:lnTo>
                    <a:pt x="6190843" y="940689"/>
                  </a:lnTo>
                  <a:lnTo>
                    <a:pt x="6193409" y="891082"/>
                  </a:lnTo>
                  <a:lnTo>
                    <a:pt x="6202350" y="853249"/>
                  </a:lnTo>
                  <a:lnTo>
                    <a:pt x="6219533" y="829144"/>
                  </a:lnTo>
                  <a:lnTo>
                    <a:pt x="6246850" y="820674"/>
                  </a:lnTo>
                  <a:lnTo>
                    <a:pt x="6278435" y="831075"/>
                  </a:lnTo>
                  <a:lnTo>
                    <a:pt x="6297219" y="858393"/>
                  </a:lnTo>
                  <a:lnTo>
                    <a:pt x="6306236" y="896861"/>
                  </a:lnTo>
                  <a:lnTo>
                    <a:pt x="6308572" y="940689"/>
                  </a:lnTo>
                  <a:lnTo>
                    <a:pt x="6308572" y="787527"/>
                  </a:lnTo>
                  <a:lnTo>
                    <a:pt x="6308001" y="787527"/>
                  </a:lnTo>
                  <a:lnTo>
                    <a:pt x="6308001" y="826389"/>
                  </a:lnTo>
                  <a:lnTo>
                    <a:pt x="6306858" y="826389"/>
                  </a:lnTo>
                  <a:lnTo>
                    <a:pt x="6283998" y="793750"/>
                  </a:lnTo>
                  <a:lnTo>
                    <a:pt x="6240564" y="779526"/>
                  </a:lnTo>
                  <a:lnTo>
                    <a:pt x="6200318" y="788339"/>
                  </a:lnTo>
                  <a:lnTo>
                    <a:pt x="6171781" y="812393"/>
                  </a:lnTo>
                  <a:lnTo>
                    <a:pt x="6153366" y="848169"/>
                  </a:lnTo>
                  <a:lnTo>
                    <a:pt x="6143485" y="892111"/>
                  </a:lnTo>
                  <a:lnTo>
                    <a:pt x="6140551" y="940689"/>
                  </a:lnTo>
                  <a:lnTo>
                    <a:pt x="6141859" y="972210"/>
                  </a:lnTo>
                  <a:lnTo>
                    <a:pt x="6148273" y="1012139"/>
                  </a:lnTo>
                  <a:lnTo>
                    <a:pt x="6163513" y="1051623"/>
                  </a:lnTo>
                  <a:lnTo>
                    <a:pt x="6191313" y="1081824"/>
                  </a:lnTo>
                  <a:lnTo>
                    <a:pt x="6235420" y="1093851"/>
                  </a:lnTo>
                  <a:lnTo>
                    <a:pt x="6257480" y="1091044"/>
                  </a:lnTo>
                  <a:lnTo>
                    <a:pt x="6277280" y="1082929"/>
                  </a:lnTo>
                  <a:lnTo>
                    <a:pt x="6293447" y="1069987"/>
                  </a:lnTo>
                  <a:lnTo>
                    <a:pt x="6304572" y="1052703"/>
                  </a:lnTo>
                  <a:lnTo>
                    <a:pt x="6305715" y="1052703"/>
                  </a:lnTo>
                  <a:lnTo>
                    <a:pt x="6305677" y="1093851"/>
                  </a:lnTo>
                  <a:lnTo>
                    <a:pt x="6299136" y="1134935"/>
                  </a:lnTo>
                  <a:lnTo>
                    <a:pt x="6246279" y="1161288"/>
                  </a:lnTo>
                  <a:lnTo>
                    <a:pt x="6228308" y="1159154"/>
                  </a:lnTo>
                  <a:lnTo>
                    <a:pt x="6213132" y="1152359"/>
                  </a:lnTo>
                  <a:lnTo>
                    <a:pt x="6202235" y="1140320"/>
                  </a:lnTo>
                  <a:lnTo>
                    <a:pt x="6197130" y="1122426"/>
                  </a:lnTo>
                  <a:lnTo>
                    <a:pt x="6149124" y="1122426"/>
                  </a:lnTo>
                  <a:lnTo>
                    <a:pt x="6165316" y="1166698"/>
                  </a:lnTo>
                  <a:lnTo>
                    <a:pt x="6195123" y="1189443"/>
                  </a:lnTo>
                  <a:lnTo>
                    <a:pt x="6227076" y="1197813"/>
                  </a:lnTo>
                  <a:lnTo>
                    <a:pt x="6249708" y="1199007"/>
                  </a:lnTo>
                  <a:lnTo>
                    <a:pt x="6291758" y="1192403"/>
                  </a:lnTo>
                  <a:lnTo>
                    <a:pt x="6324651" y="1171003"/>
                  </a:lnTo>
                  <a:lnTo>
                    <a:pt x="6330048" y="1161288"/>
                  </a:lnTo>
                  <a:lnTo>
                    <a:pt x="6346063" y="1132471"/>
                  </a:lnTo>
                  <a:lnTo>
                    <a:pt x="6353721" y="1074420"/>
                  </a:lnTo>
                  <a:lnTo>
                    <a:pt x="6353721" y="826389"/>
                  </a:lnTo>
                  <a:lnTo>
                    <a:pt x="6353721" y="787527"/>
                  </a:lnTo>
                  <a:close/>
                </a:path>
                <a:path w="12978130" h="3256915">
                  <a:moveTo>
                    <a:pt x="6467449" y="685800"/>
                  </a:moveTo>
                  <a:lnTo>
                    <a:pt x="6419443" y="685800"/>
                  </a:lnTo>
                  <a:lnTo>
                    <a:pt x="6419443" y="1093851"/>
                  </a:lnTo>
                  <a:lnTo>
                    <a:pt x="6467449" y="1093851"/>
                  </a:lnTo>
                  <a:lnTo>
                    <a:pt x="6467449" y="685800"/>
                  </a:lnTo>
                  <a:close/>
                </a:path>
                <a:path w="12978130" h="3256915">
                  <a:moveTo>
                    <a:pt x="6471158" y="2998089"/>
                  </a:moveTo>
                  <a:lnTo>
                    <a:pt x="6469418" y="2956750"/>
                  </a:lnTo>
                  <a:lnTo>
                    <a:pt x="6462230" y="2913710"/>
                  </a:lnTo>
                  <a:lnTo>
                    <a:pt x="6447752" y="2878074"/>
                  </a:lnTo>
                  <a:lnTo>
                    <a:pt x="6446596" y="2875229"/>
                  </a:lnTo>
                  <a:lnTo>
                    <a:pt x="6420866" y="2848940"/>
                  </a:lnTo>
                  <a:lnTo>
                    <a:pt x="6420866" y="2998089"/>
                  </a:lnTo>
                  <a:lnTo>
                    <a:pt x="6418300" y="3046501"/>
                  </a:lnTo>
                  <a:lnTo>
                    <a:pt x="6409360" y="3084461"/>
                  </a:lnTo>
                  <a:lnTo>
                    <a:pt x="6392177" y="3109239"/>
                  </a:lnTo>
                  <a:lnTo>
                    <a:pt x="6364859" y="3118104"/>
                  </a:lnTo>
                  <a:lnTo>
                    <a:pt x="6350406" y="3113532"/>
                  </a:lnTo>
                  <a:lnTo>
                    <a:pt x="6333274" y="3108121"/>
                  </a:lnTo>
                  <a:lnTo>
                    <a:pt x="6314491" y="3081464"/>
                  </a:lnTo>
                  <a:lnTo>
                    <a:pt x="6305461" y="3043123"/>
                  </a:lnTo>
                  <a:lnTo>
                    <a:pt x="6303137" y="2998089"/>
                  </a:lnTo>
                  <a:lnTo>
                    <a:pt x="6305461" y="2954261"/>
                  </a:lnTo>
                  <a:lnTo>
                    <a:pt x="6314491" y="2915793"/>
                  </a:lnTo>
                  <a:lnTo>
                    <a:pt x="6333274" y="2888475"/>
                  </a:lnTo>
                  <a:lnTo>
                    <a:pt x="6359652" y="2879788"/>
                  </a:lnTo>
                  <a:lnTo>
                    <a:pt x="6364859" y="2878074"/>
                  </a:lnTo>
                  <a:lnTo>
                    <a:pt x="6392177" y="2886545"/>
                  </a:lnTo>
                  <a:lnTo>
                    <a:pt x="6409360" y="2910649"/>
                  </a:lnTo>
                  <a:lnTo>
                    <a:pt x="6418300" y="2948482"/>
                  </a:lnTo>
                  <a:lnTo>
                    <a:pt x="6420866" y="2998089"/>
                  </a:lnTo>
                  <a:lnTo>
                    <a:pt x="6420866" y="2848940"/>
                  </a:lnTo>
                  <a:lnTo>
                    <a:pt x="6419507" y="2847543"/>
                  </a:lnTo>
                  <a:lnTo>
                    <a:pt x="6378003" y="2836926"/>
                  </a:lnTo>
                  <a:lnTo>
                    <a:pt x="6355194" y="2839847"/>
                  </a:lnTo>
                  <a:lnTo>
                    <a:pt x="6334849" y="2848292"/>
                  </a:lnTo>
                  <a:lnTo>
                    <a:pt x="6318364" y="2861767"/>
                  </a:lnTo>
                  <a:lnTo>
                    <a:pt x="6307137" y="2879788"/>
                  </a:lnTo>
                  <a:lnTo>
                    <a:pt x="6305994" y="2879788"/>
                  </a:lnTo>
                  <a:lnTo>
                    <a:pt x="6305994" y="2743200"/>
                  </a:lnTo>
                  <a:lnTo>
                    <a:pt x="6257988" y="2743200"/>
                  </a:lnTo>
                  <a:lnTo>
                    <a:pt x="6257988" y="3151251"/>
                  </a:lnTo>
                  <a:lnTo>
                    <a:pt x="6303708" y="3151251"/>
                  </a:lnTo>
                  <a:lnTo>
                    <a:pt x="6303708" y="3113532"/>
                  </a:lnTo>
                  <a:lnTo>
                    <a:pt x="6304851" y="3113532"/>
                  </a:lnTo>
                  <a:lnTo>
                    <a:pt x="6313195" y="3130321"/>
                  </a:lnTo>
                  <a:lnTo>
                    <a:pt x="6327927" y="3144964"/>
                  </a:lnTo>
                  <a:lnTo>
                    <a:pt x="6347688" y="3155327"/>
                  </a:lnTo>
                  <a:lnTo>
                    <a:pt x="6371145" y="3159252"/>
                  </a:lnTo>
                  <a:lnTo>
                    <a:pt x="6408763" y="3150781"/>
                  </a:lnTo>
                  <a:lnTo>
                    <a:pt x="6436957" y="3127375"/>
                  </a:lnTo>
                  <a:lnTo>
                    <a:pt x="6442062" y="3118104"/>
                  </a:lnTo>
                  <a:lnTo>
                    <a:pt x="6456362" y="3092107"/>
                  </a:lnTo>
                  <a:lnTo>
                    <a:pt x="6467564" y="3047987"/>
                  </a:lnTo>
                  <a:lnTo>
                    <a:pt x="6471158" y="2998089"/>
                  </a:lnTo>
                  <a:close/>
                </a:path>
                <a:path w="12978130" h="3256915">
                  <a:moveTo>
                    <a:pt x="6483439" y="2252281"/>
                  </a:moveTo>
                  <a:lnTo>
                    <a:pt x="6466167" y="2188845"/>
                  </a:lnTo>
                  <a:lnTo>
                    <a:pt x="6436423" y="2162035"/>
                  </a:lnTo>
                  <a:lnTo>
                    <a:pt x="6385712" y="2151126"/>
                  </a:lnTo>
                  <a:lnTo>
                    <a:pt x="6338151" y="2161006"/>
                  </a:lnTo>
                  <a:lnTo>
                    <a:pt x="6306553" y="2187371"/>
                  </a:lnTo>
                  <a:lnTo>
                    <a:pt x="6287821" y="2225319"/>
                  </a:lnTo>
                  <a:lnTo>
                    <a:pt x="6278854" y="2269934"/>
                  </a:lnTo>
                  <a:lnTo>
                    <a:pt x="6276556" y="2316289"/>
                  </a:lnTo>
                  <a:lnTo>
                    <a:pt x="6280366" y="2373236"/>
                  </a:lnTo>
                  <a:lnTo>
                    <a:pt x="6292253" y="2417292"/>
                  </a:lnTo>
                  <a:lnTo>
                    <a:pt x="6312852" y="2448585"/>
                  </a:lnTo>
                  <a:lnTo>
                    <a:pt x="6342837" y="2467267"/>
                  </a:lnTo>
                  <a:lnTo>
                    <a:pt x="6382855" y="2473452"/>
                  </a:lnTo>
                  <a:lnTo>
                    <a:pt x="6430886" y="2462352"/>
                  </a:lnTo>
                  <a:lnTo>
                    <a:pt x="6460287" y="2435733"/>
                  </a:lnTo>
                  <a:lnTo>
                    <a:pt x="6461861" y="2434310"/>
                  </a:lnTo>
                  <a:lnTo>
                    <a:pt x="6478498" y="2397264"/>
                  </a:lnTo>
                  <a:lnTo>
                    <a:pt x="6483439" y="2359152"/>
                  </a:lnTo>
                  <a:lnTo>
                    <a:pt x="6435433" y="2359152"/>
                  </a:lnTo>
                  <a:lnTo>
                    <a:pt x="6433363" y="2385110"/>
                  </a:lnTo>
                  <a:lnTo>
                    <a:pt x="6425717" y="2409875"/>
                  </a:lnTo>
                  <a:lnTo>
                    <a:pt x="6410363" y="2428430"/>
                  </a:lnTo>
                  <a:lnTo>
                    <a:pt x="6385141" y="2435733"/>
                  </a:lnTo>
                  <a:lnTo>
                    <a:pt x="6351689" y="2422525"/>
                  </a:lnTo>
                  <a:lnTo>
                    <a:pt x="6334353" y="2390521"/>
                  </a:lnTo>
                  <a:lnTo>
                    <a:pt x="6327838" y="2351113"/>
                  </a:lnTo>
                  <a:lnTo>
                    <a:pt x="6326848" y="2315718"/>
                  </a:lnTo>
                  <a:lnTo>
                    <a:pt x="6332042" y="2248649"/>
                  </a:lnTo>
                  <a:lnTo>
                    <a:pt x="6345707" y="2210282"/>
                  </a:lnTo>
                  <a:lnTo>
                    <a:pt x="6364948" y="2192921"/>
                  </a:lnTo>
                  <a:lnTo>
                    <a:pt x="6386855" y="2188845"/>
                  </a:lnTo>
                  <a:lnTo>
                    <a:pt x="6409880" y="2194585"/>
                  </a:lnTo>
                  <a:lnTo>
                    <a:pt x="6424866" y="2209419"/>
                  </a:lnTo>
                  <a:lnTo>
                    <a:pt x="6432994" y="2229840"/>
                  </a:lnTo>
                  <a:lnTo>
                    <a:pt x="6435433" y="2252281"/>
                  </a:lnTo>
                  <a:lnTo>
                    <a:pt x="6483439" y="2252281"/>
                  </a:lnTo>
                  <a:close/>
                </a:path>
                <a:path w="12978130" h="3256915">
                  <a:moveTo>
                    <a:pt x="6502019" y="1371600"/>
                  </a:moveTo>
                  <a:lnTo>
                    <a:pt x="6456870" y="1371600"/>
                  </a:lnTo>
                  <a:lnTo>
                    <a:pt x="6456870" y="1626489"/>
                  </a:lnTo>
                  <a:lnTo>
                    <a:pt x="6454622" y="1674901"/>
                  </a:lnTo>
                  <a:lnTo>
                    <a:pt x="6445720" y="1712861"/>
                  </a:lnTo>
                  <a:lnTo>
                    <a:pt x="6426975" y="1737639"/>
                  </a:lnTo>
                  <a:lnTo>
                    <a:pt x="6395148" y="1746504"/>
                  </a:lnTo>
                  <a:lnTo>
                    <a:pt x="6367831" y="1738045"/>
                  </a:lnTo>
                  <a:lnTo>
                    <a:pt x="6350648" y="1713928"/>
                  </a:lnTo>
                  <a:lnTo>
                    <a:pt x="6341707" y="1676107"/>
                  </a:lnTo>
                  <a:lnTo>
                    <a:pt x="6339141" y="1626489"/>
                  </a:lnTo>
                  <a:lnTo>
                    <a:pt x="6341707" y="1576882"/>
                  </a:lnTo>
                  <a:lnTo>
                    <a:pt x="6350648" y="1539049"/>
                  </a:lnTo>
                  <a:lnTo>
                    <a:pt x="6367831" y="1514944"/>
                  </a:lnTo>
                  <a:lnTo>
                    <a:pt x="6395148" y="1506474"/>
                  </a:lnTo>
                  <a:lnTo>
                    <a:pt x="6426733" y="1516875"/>
                  </a:lnTo>
                  <a:lnTo>
                    <a:pt x="6445517" y="1544193"/>
                  </a:lnTo>
                  <a:lnTo>
                    <a:pt x="6454534" y="1582661"/>
                  </a:lnTo>
                  <a:lnTo>
                    <a:pt x="6456870" y="1626489"/>
                  </a:lnTo>
                  <a:lnTo>
                    <a:pt x="6456870" y="1371600"/>
                  </a:lnTo>
                  <a:lnTo>
                    <a:pt x="6454013" y="1371600"/>
                  </a:lnTo>
                  <a:lnTo>
                    <a:pt x="6454013" y="1508188"/>
                  </a:lnTo>
                  <a:lnTo>
                    <a:pt x="6452870" y="1508188"/>
                  </a:lnTo>
                  <a:lnTo>
                    <a:pt x="6425362" y="1476692"/>
                  </a:lnTo>
                  <a:lnTo>
                    <a:pt x="6385433" y="1465326"/>
                  </a:lnTo>
                  <a:lnTo>
                    <a:pt x="6342024" y="1475943"/>
                  </a:lnTo>
                  <a:lnTo>
                    <a:pt x="6313906" y="1503629"/>
                  </a:lnTo>
                  <a:lnTo>
                    <a:pt x="6297828" y="1542110"/>
                  </a:lnTo>
                  <a:lnTo>
                    <a:pt x="6290551" y="1585150"/>
                  </a:lnTo>
                  <a:lnTo>
                    <a:pt x="6288849" y="1626489"/>
                  </a:lnTo>
                  <a:lnTo>
                    <a:pt x="6292278" y="1680121"/>
                  </a:lnTo>
                  <a:lnTo>
                    <a:pt x="6303149" y="1724698"/>
                  </a:lnTo>
                  <a:lnTo>
                    <a:pt x="6322301" y="1758581"/>
                  </a:lnTo>
                  <a:lnTo>
                    <a:pt x="6350584" y="1780108"/>
                  </a:lnTo>
                  <a:lnTo>
                    <a:pt x="6388862" y="1787652"/>
                  </a:lnTo>
                  <a:lnTo>
                    <a:pt x="6412319" y="1783727"/>
                  </a:lnTo>
                  <a:lnTo>
                    <a:pt x="6432080" y="1773364"/>
                  </a:lnTo>
                  <a:lnTo>
                    <a:pt x="6446799" y="1758721"/>
                  </a:lnTo>
                  <a:lnTo>
                    <a:pt x="6452883" y="1746504"/>
                  </a:lnTo>
                  <a:lnTo>
                    <a:pt x="6455156" y="1741932"/>
                  </a:lnTo>
                  <a:lnTo>
                    <a:pt x="6456299" y="1741932"/>
                  </a:lnTo>
                  <a:lnTo>
                    <a:pt x="6456299" y="1779651"/>
                  </a:lnTo>
                  <a:lnTo>
                    <a:pt x="6502019" y="1779651"/>
                  </a:lnTo>
                  <a:lnTo>
                    <a:pt x="6502019" y="1741932"/>
                  </a:lnTo>
                  <a:lnTo>
                    <a:pt x="6502019" y="1508188"/>
                  </a:lnTo>
                  <a:lnTo>
                    <a:pt x="6502019" y="1371600"/>
                  </a:lnTo>
                  <a:close/>
                </a:path>
                <a:path w="12978130" h="3256915">
                  <a:moveTo>
                    <a:pt x="6554305" y="241173"/>
                  </a:moveTo>
                  <a:lnTo>
                    <a:pt x="6553568" y="222885"/>
                  </a:lnTo>
                  <a:lnTo>
                    <a:pt x="6552666" y="200380"/>
                  </a:lnTo>
                  <a:lnTo>
                    <a:pt x="6545288" y="160642"/>
                  </a:lnTo>
                  <a:lnTo>
                    <a:pt x="6530924" y="131445"/>
                  </a:lnTo>
                  <a:lnTo>
                    <a:pt x="6528498" y="126542"/>
                  </a:lnTo>
                  <a:lnTo>
                    <a:pt x="6504000" y="106997"/>
                  </a:lnTo>
                  <a:lnTo>
                    <a:pt x="6504000" y="206311"/>
                  </a:lnTo>
                  <a:lnTo>
                    <a:pt x="6504000" y="222885"/>
                  </a:lnTo>
                  <a:lnTo>
                    <a:pt x="6394856" y="222885"/>
                  </a:lnTo>
                  <a:lnTo>
                    <a:pt x="6394856" y="211455"/>
                  </a:lnTo>
                  <a:lnTo>
                    <a:pt x="6396533" y="191249"/>
                  </a:lnTo>
                  <a:lnTo>
                    <a:pt x="6404000" y="164592"/>
                  </a:lnTo>
                  <a:lnTo>
                    <a:pt x="6420891" y="141376"/>
                  </a:lnTo>
                  <a:lnTo>
                    <a:pt x="6450851" y="131445"/>
                  </a:lnTo>
                  <a:lnTo>
                    <a:pt x="6477241" y="138328"/>
                  </a:lnTo>
                  <a:lnTo>
                    <a:pt x="6493497" y="156019"/>
                  </a:lnTo>
                  <a:lnTo>
                    <a:pt x="6501727" y="180149"/>
                  </a:lnTo>
                  <a:lnTo>
                    <a:pt x="6504000" y="206311"/>
                  </a:lnTo>
                  <a:lnTo>
                    <a:pt x="6504000" y="106997"/>
                  </a:lnTo>
                  <a:lnTo>
                    <a:pt x="6498628" y="102704"/>
                  </a:lnTo>
                  <a:lnTo>
                    <a:pt x="6452006" y="93726"/>
                  </a:lnTo>
                  <a:lnTo>
                    <a:pt x="6404445" y="103606"/>
                  </a:lnTo>
                  <a:lnTo>
                    <a:pt x="6372847" y="129971"/>
                  </a:lnTo>
                  <a:lnTo>
                    <a:pt x="6354115" y="167919"/>
                  </a:lnTo>
                  <a:lnTo>
                    <a:pt x="6345136" y="212534"/>
                  </a:lnTo>
                  <a:lnTo>
                    <a:pt x="6342837" y="258889"/>
                  </a:lnTo>
                  <a:lnTo>
                    <a:pt x="6346647" y="315836"/>
                  </a:lnTo>
                  <a:lnTo>
                    <a:pt x="6358534" y="359892"/>
                  </a:lnTo>
                  <a:lnTo>
                    <a:pt x="6379134" y="391185"/>
                  </a:lnTo>
                  <a:lnTo>
                    <a:pt x="6409118" y="409867"/>
                  </a:lnTo>
                  <a:lnTo>
                    <a:pt x="6449136" y="416052"/>
                  </a:lnTo>
                  <a:lnTo>
                    <a:pt x="6500660" y="403669"/>
                  </a:lnTo>
                  <a:lnTo>
                    <a:pt x="6527470" y="378333"/>
                  </a:lnTo>
                  <a:lnTo>
                    <a:pt x="6532080" y="373976"/>
                  </a:lnTo>
                  <a:lnTo>
                    <a:pt x="6547764" y="338175"/>
                  </a:lnTo>
                  <a:lnTo>
                    <a:pt x="6552019" y="307467"/>
                  </a:lnTo>
                  <a:lnTo>
                    <a:pt x="6504000" y="307467"/>
                  </a:lnTo>
                  <a:lnTo>
                    <a:pt x="6502311" y="328434"/>
                  </a:lnTo>
                  <a:lnTo>
                    <a:pt x="6495148" y="351688"/>
                  </a:lnTo>
                  <a:lnTo>
                    <a:pt x="6479413" y="370560"/>
                  </a:lnTo>
                  <a:lnTo>
                    <a:pt x="6452006" y="378333"/>
                  </a:lnTo>
                  <a:lnTo>
                    <a:pt x="6417983" y="366610"/>
                  </a:lnTo>
                  <a:lnTo>
                    <a:pt x="6400508" y="337261"/>
                  </a:lnTo>
                  <a:lnTo>
                    <a:pt x="6394069" y="299021"/>
                  </a:lnTo>
                  <a:lnTo>
                    <a:pt x="6393142" y="260604"/>
                  </a:lnTo>
                  <a:lnTo>
                    <a:pt x="6554305" y="260604"/>
                  </a:lnTo>
                  <a:lnTo>
                    <a:pt x="6554305" y="241173"/>
                  </a:lnTo>
                  <a:close/>
                </a:path>
                <a:path w="12978130" h="3256915">
                  <a:moveTo>
                    <a:pt x="6728333" y="2998089"/>
                  </a:moveTo>
                  <a:lnTo>
                    <a:pt x="6725361" y="2948190"/>
                  </a:lnTo>
                  <a:lnTo>
                    <a:pt x="6715023" y="2904083"/>
                  </a:lnTo>
                  <a:lnTo>
                    <a:pt x="6695122" y="2868803"/>
                  </a:lnTo>
                  <a:lnTo>
                    <a:pt x="6678041" y="2856166"/>
                  </a:lnTo>
                  <a:lnTo>
                    <a:pt x="6678041" y="2998089"/>
                  </a:lnTo>
                  <a:lnTo>
                    <a:pt x="6675641" y="3045345"/>
                  </a:lnTo>
                  <a:lnTo>
                    <a:pt x="6666535" y="3084677"/>
                  </a:lnTo>
                  <a:lnTo>
                    <a:pt x="6647904" y="3111576"/>
                  </a:lnTo>
                  <a:lnTo>
                    <a:pt x="6616890" y="3121533"/>
                  </a:lnTo>
                  <a:lnTo>
                    <a:pt x="6586956" y="3111576"/>
                  </a:lnTo>
                  <a:lnTo>
                    <a:pt x="6569024" y="3084677"/>
                  </a:lnTo>
                  <a:lnTo>
                    <a:pt x="6560312" y="3045345"/>
                  </a:lnTo>
                  <a:lnTo>
                    <a:pt x="6558026" y="2998089"/>
                  </a:lnTo>
                  <a:lnTo>
                    <a:pt x="6560388" y="2950832"/>
                  </a:lnTo>
                  <a:lnTo>
                    <a:pt x="6569240" y="2911513"/>
                  </a:lnTo>
                  <a:lnTo>
                    <a:pt x="6587198" y="2884614"/>
                  </a:lnTo>
                  <a:lnTo>
                    <a:pt x="6616890" y="2874645"/>
                  </a:lnTo>
                  <a:lnTo>
                    <a:pt x="6648386" y="2884614"/>
                  </a:lnTo>
                  <a:lnTo>
                    <a:pt x="6666966" y="2911513"/>
                  </a:lnTo>
                  <a:lnTo>
                    <a:pt x="6675793" y="2950832"/>
                  </a:lnTo>
                  <a:lnTo>
                    <a:pt x="6678041" y="2998089"/>
                  </a:lnTo>
                  <a:lnTo>
                    <a:pt x="6678041" y="2856166"/>
                  </a:lnTo>
                  <a:lnTo>
                    <a:pt x="6663525" y="2845409"/>
                  </a:lnTo>
                  <a:lnTo>
                    <a:pt x="6618033" y="2836926"/>
                  </a:lnTo>
                  <a:lnTo>
                    <a:pt x="6572542" y="2845409"/>
                  </a:lnTo>
                  <a:lnTo>
                    <a:pt x="6540944" y="2868803"/>
                  </a:lnTo>
                  <a:lnTo>
                    <a:pt x="6521043" y="2904083"/>
                  </a:lnTo>
                  <a:lnTo>
                    <a:pt x="6510706" y="2948190"/>
                  </a:lnTo>
                  <a:lnTo>
                    <a:pt x="6507734" y="2998089"/>
                  </a:lnTo>
                  <a:lnTo>
                    <a:pt x="6510706" y="3047987"/>
                  </a:lnTo>
                  <a:lnTo>
                    <a:pt x="6521043" y="3092107"/>
                  </a:lnTo>
                  <a:lnTo>
                    <a:pt x="6540944" y="3127375"/>
                  </a:lnTo>
                  <a:lnTo>
                    <a:pt x="6572542" y="3150781"/>
                  </a:lnTo>
                  <a:lnTo>
                    <a:pt x="6618033" y="3159252"/>
                  </a:lnTo>
                  <a:lnTo>
                    <a:pt x="6663296" y="3150781"/>
                  </a:lnTo>
                  <a:lnTo>
                    <a:pt x="6694881" y="3127375"/>
                  </a:lnTo>
                  <a:lnTo>
                    <a:pt x="6698183" y="3121533"/>
                  </a:lnTo>
                  <a:lnTo>
                    <a:pt x="6714858" y="3092107"/>
                  </a:lnTo>
                  <a:lnTo>
                    <a:pt x="6725310" y="3047987"/>
                  </a:lnTo>
                  <a:lnTo>
                    <a:pt x="6728333" y="2998089"/>
                  </a:lnTo>
                  <a:close/>
                </a:path>
                <a:path w="12978130" h="3256915">
                  <a:moveTo>
                    <a:pt x="6734340" y="926973"/>
                  </a:moveTo>
                  <a:lnTo>
                    <a:pt x="6733603" y="908685"/>
                  </a:lnTo>
                  <a:lnTo>
                    <a:pt x="6732702" y="886180"/>
                  </a:lnTo>
                  <a:lnTo>
                    <a:pt x="6725323" y="846442"/>
                  </a:lnTo>
                  <a:lnTo>
                    <a:pt x="6710959" y="817245"/>
                  </a:lnTo>
                  <a:lnTo>
                    <a:pt x="6708534" y="812342"/>
                  </a:lnTo>
                  <a:lnTo>
                    <a:pt x="6684048" y="792797"/>
                  </a:lnTo>
                  <a:lnTo>
                    <a:pt x="6684048" y="892111"/>
                  </a:lnTo>
                  <a:lnTo>
                    <a:pt x="6684048" y="908685"/>
                  </a:lnTo>
                  <a:lnTo>
                    <a:pt x="6574891" y="908685"/>
                  </a:lnTo>
                  <a:lnTo>
                    <a:pt x="6574891" y="897255"/>
                  </a:lnTo>
                  <a:lnTo>
                    <a:pt x="6576568" y="877049"/>
                  </a:lnTo>
                  <a:lnTo>
                    <a:pt x="6584035" y="850392"/>
                  </a:lnTo>
                  <a:lnTo>
                    <a:pt x="6600926" y="827176"/>
                  </a:lnTo>
                  <a:lnTo>
                    <a:pt x="6630898" y="817245"/>
                  </a:lnTo>
                  <a:lnTo>
                    <a:pt x="6657289" y="824128"/>
                  </a:lnTo>
                  <a:lnTo>
                    <a:pt x="6673545" y="841819"/>
                  </a:lnTo>
                  <a:lnTo>
                    <a:pt x="6681775" y="865949"/>
                  </a:lnTo>
                  <a:lnTo>
                    <a:pt x="6684048" y="892111"/>
                  </a:lnTo>
                  <a:lnTo>
                    <a:pt x="6684048" y="792797"/>
                  </a:lnTo>
                  <a:lnTo>
                    <a:pt x="6678676" y="788504"/>
                  </a:lnTo>
                  <a:lnTo>
                    <a:pt x="6632041" y="779526"/>
                  </a:lnTo>
                  <a:lnTo>
                    <a:pt x="6584480" y="789406"/>
                  </a:lnTo>
                  <a:lnTo>
                    <a:pt x="6552882" y="815771"/>
                  </a:lnTo>
                  <a:lnTo>
                    <a:pt x="6534150" y="853719"/>
                  </a:lnTo>
                  <a:lnTo>
                    <a:pt x="6525184" y="898334"/>
                  </a:lnTo>
                  <a:lnTo>
                    <a:pt x="6522885" y="944689"/>
                  </a:lnTo>
                  <a:lnTo>
                    <a:pt x="6526695" y="1001636"/>
                  </a:lnTo>
                  <a:lnTo>
                    <a:pt x="6538569" y="1045692"/>
                  </a:lnTo>
                  <a:lnTo>
                    <a:pt x="6559182" y="1076985"/>
                  </a:lnTo>
                  <a:lnTo>
                    <a:pt x="6589154" y="1095667"/>
                  </a:lnTo>
                  <a:lnTo>
                    <a:pt x="6629184" y="1101852"/>
                  </a:lnTo>
                  <a:lnTo>
                    <a:pt x="6680695" y="1089469"/>
                  </a:lnTo>
                  <a:lnTo>
                    <a:pt x="6707505" y="1064133"/>
                  </a:lnTo>
                  <a:lnTo>
                    <a:pt x="6712128" y="1059776"/>
                  </a:lnTo>
                  <a:lnTo>
                    <a:pt x="6727799" y="1023975"/>
                  </a:lnTo>
                  <a:lnTo>
                    <a:pt x="6732054" y="993267"/>
                  </a:lnTo>
                  <a:lnTo>
                    <a:pt x="6684048" y="993267"/>
                  </a:lnTo>
                  <a:lnTo>
                    <a:pt x="6682346" y="1014234"/>
                  </a:lnTo>
                  <a:lnTo>
                    <a:pt x="6675183" y="1037488"/>
                  </a:lnTo>
                  <a:lnTo>
                    <a:pt x="6659448" y="1056360"/>
                  </a:lnTo>
                  <a:lnTo>
                    <a:pt x="6632041" y="1064133"/>
                  </a:lnTo>
                  <a:lnTo>
                    <a:pt x="6598005" y="1052410"/>
                  </a:lnTo>
                  <a:lnTo>
                    <a:pt x="6580530" y="1023061"/>
                  </a:lnTo>
                  <a:lnTo>
                    <a:pt x="6574091" y="984821"/>
                  </a:lnTo>
                  <a:lnTo>
                    <a:pt x="6573177" y="946404"/>
                  </a:lnTo>
                  <a:lnTo>
                    <a:pt x="6734340" y="946404"/>
                  </a:lnTo>
                  <a:lnTo>
                    <a:pt x="6734340" y="926973"/>
                  </a:lnTo>
                  <a:close/>
                </a:path>
                <a:path w="12978130" h="3256915">
                  <a:moveTo>
                    <a:pt x="6734899" y="2248281"/>
                  </a:moveTo>
                  <a:lnTo>
                    <a:pt x="6726949" y="2192274"/>
                  </a:lnTo>
                  <a:lnTo>
                    <a:pt x="6701866" y="2161171"/>
                  </a:lnTo>
                  <a:lnTo>
                    <a:pt x="6656032" y="2151126"/>
                  </a:lnTo>
                  <a:lnTo>
                    <a:pt x="6634708" y="2154288"/>
                  </a:lnTo>
                  <a:lnTo>
                    <a:pt x="6613601" y="2163127"/>
                  </a:lnTo>
                  <a:lnTo>
                    <a:pt x="6595275" y="2176691"/>
                  </a:lnTo>
                  <a:lnTo>
                    <a:pt x="6582308" y="2193988"/>
                  </a:lnTo>
                  <a:lnTo>
                    <a:pt x="6581165" y="2193988"/>
                  </a:lnTo>
                  <a:lnTo>
                    <a:pt x="6581165" y="2057400"/>
                  </a:lnTo>
                  <a:lnTo>
                    <a:pt x="6533159" y="2057400"/>
                  </a:lnTo>
                  <a:lnTo>
                    <a:pt x="6533159" y="2465451"/>
                  </a:lnTo>
                  <a:lnTo>
                    <a:pt x="6581165" y="2465451"/>
                  </a:lnTo>
                  <a:lnTo>
                    <a:pt x="6581165" y="2253996"/>
                  </a:lnTo>
                  <a:lnTo>
                    <a:pt x="6587020" y="2225789"/>
                  </a:lnTo>
                  <a:lnTo>
                    <a:pt x="6601815" y="2206637"/>
                  </a:lnTo>
                  <a:lnTo>
                    <a:pt x="6621437" y="2195741"/>
                  </a:lnTo>
                  <a:lnTo>
                    <a:pt x="6631673" y="2193988"/>
                  </a:lnTo>
                  <a:lnTo>
                    <a:pt x="6641744" y="2192274"/>
                  </a:lnTo>
                  <a:lnTo>
                    <a:pt x="6667119" y="2198624"/>
                  </a:lnTo>
                  <a:lnTo>
                    <a:pt x="6680606" y="2214359"/>
                  </a:lnTo>
                  <a:lnTo>
                    <a:pt x="6685953" y="2234476"/>
                  </a:lnTo>
                  <a:lnTo>
                    <a:pt x="6686893" y="2253996"/>
                  </a:lnTo>
                  <a:lnTo>
                    <a:pt x="6686893" y="2465451"/>
                  </a:lnTo>
                  <a:lnTo>
                    <a:pt x="6734899" y="2465451"/>
                  </a:lnTo>
                  <a:lnTo>
                    <a:pt x="6734899" y="2248281"/>
                  </a:lnTo>
                  <a:close/>
                </a:path>
                <a:path w="12978130" h="3256915">
                  <a:moveTo>
                    <a:pt x="6766052" y="1612773"/>
                  </a:moveTo>
                  <a:lnTo>
                    <a:pt x="6765315" y="1594485"/>
                  </a:lnTo>
                  <a:lnTo>
                    <a:pt x="6764414" y="1571980"/>
                  </a:lnTo>
                  <a:lnTo>
                    <a:pt x="6757035" y="1532242"/>
                  </a:lnTo>
                  <a:lnTo>
                    <a:pt x="6742671" y="1503045"/>
                  </a:lnTo>
                  <a:lnTo>
                    <a:pt x="6740245" y="1498142"/>
                  </a:lnTo>
                  <a:lnTo>
                    <a:pt x="6715760" y="1478597"/>
                  </a:lnTo>
                  <a:lnTo>
                    <a:pt x="6715760" y="1577911"/>
                  </a:lnTo>
                  <a:lnTo>
                    <a:pt x="6715760" y="1594485"/>
                  </a:lnTo>
                  <a:lnTo>
                    <a:pt x="6606603" y="1594485"/>
                  </a:lnTo>
                  <a:lnTo>
                    <a:pt x="6606603" y="1583055"/>
                  </a:lnTo>
                  <a:lnTo>
                    <a:pt x="6608280" y="1562836"/>
                  </a:lnTo>
                  <a:lnTo>
                    <a:pt x="6615747" y="1536192"/>
                  </a:lnTo>
                  <a:lnTo>
                    <a:pt x="6632638" y="1512976"/>
                  </a:lnTo>
                  <a:lnTo>
                    <a:pt x="6662610" y="1503045"/>
                  </a:lnTo>
                  <a:lnTo>
                    <a:pt x="6689001" y="1509928"/>
                  </a:lnTo>
                  <a:lnTo>
                    <a:pt x="6705257" y="1527619"/>
                  </a:lnTo>
                  <a:lnTo>
                    <a:pt x="6713487" y="1551749"/>
                  </a:lnTo>
                  <a:lnTo>
                    <a:pt x="6715760" y="1577911"/>
                  </a:lnTo>
                  <a:lnTo>
                    <a:pt x="6715760" y="1478597"/>
                  </a:lnTo>
                  <a:lnTo>
                    <a:pt x="6710388" y="1474304"/>
                  </a:lnTo>
                  <a:lnTo>
                    <a:pt x="6663753" y="1465326"/>
                  </a:lnTo>
                  <a:lnTo>
                    <a:pt x="6616192" y="1475206"/>
                  </a:lnTo>
                  <a:lnTo>
                    <a:pt x="6584594" y="1501571"/>
                  </a:lnTo>
                  <a:lnTo>
                    <a:pt x="6565862" y="1539519"/>
                  </a:lnTo>
                  <a:lnTo>
                    <a:pt x="6556896" y="1584134"/>
                  </a:lnTo>
                  <a:lnTo>
                    <a:pt x="6554597" y="1630489"/>
                  </a:lnTo>
                  <a:lnTo>
                    <a:pt x="6558407" y="1687436"/>
                  </a:lnTo>
                  <a:lnTo>
                    <a:pt x="6570281" y="1731492"/>
                  </a:lnTo>
                  <a:lnTo>
                    <a:pt x="6590893" y="1762785"/>
                  </a:lnTo>
                  <a:lnTo>
                    <a:pt x="6620865" y="1781454"/>
                  </a:lnTo>
                  <a:lnTo>
                    <a:pt x="6660896" y="1787652"/>
                  </a:lnTo>
                  <a:lnTo>
                    <a:pt x="6712407" y="1775269"/>
                  </a:lnTo>
                  <a:lnTo>
                    <a:pt x="6739217" y="1749933"/>
                  </a:lnTo>
                  <a:lnTo>
                    <a:pt x="6743840" y="1745576"/>
                  </a:lnTo>
                  <a:lnTo>
                    <a:pt x="6759511" y="1709775"/>
                  </a:lnTo>
                  <a:lnTo>
                    <a:pt x="6763766" y="1679067"/>
                  </a:lnTo>
                  <a:lnTo>
                    <a:pt x="6715760" y="1679067"/>
                  </a:lnTo>
                  <a:lnTo>
                    <a:pt x="6714058" y="1700034"/>
                  </a:lnTo>
                  <a:lnTo>
                    <a:pt x="6706895" y="1723288"/>
                  </a:lnTo>
                  <a:lnTo>
                    <a:pt x="6691160" y="1742160"/>
                  </a:lnTo>
                  <a:lnTo>
                    <a:pt x="6663753" y="1749933"/>
                  </a:lnTo>
                  <a:lnTo>
                    <a:pt x="6629717" y="1738210"/>
                  </a:lnTo>
                  <a:lnTo>
                    <a:pt x="6612242" y="1708861"/>
                  </a:lnTo>
                  <a:lnTo>
                    <a:pt x="6605803" y="1670608"/>
                  </a:lnTo>
                  <a:lnTo>
                    <a:pt x="6604889" y="1632204"/>
                  </a:lnTo>
                  <a:lnTo>
                    <a:pt x="6766052" y="1632204"/>
                  </a:lnTo>
                  <a:lnTo>
                    <a:pt x="6766052" y="1612773"/>
                  </a:lnTo>
                  <a:close/>
                </a:path>
                <a:path w="12978130" h="3256915">
                  <a:moveTo>
                    <a:pt x="6808610" y="190881"/>
                  </a:moveTo>
                  <a:lnTo>
                    <a:pt x="6800291" y="134874"/>
                  </a:lnTo>
                  <a:lnTo>
                    <a:pt x="6774612" y="103771"/>
                  </a:lnTo>
                  <a:lnTo>
                    <a:pt x="6728028" y="93726"/>
                  </a:lnTo>
                  <a:lnTo>
                    <a:pt x="6705727" y="96672"/>
                  </a:lnTo>
                  <a:lnTo>
                    <a:pt x="6684670" y="105232"/>
                  </a:lnTo>
                  <a:lnTo>
                    <a:pt x="6666712" y="119049"/>
                  </a:lnTo>
                  <a:lnTo>
                    <a:pt x="6653733" y="137731"/>
                  </a:lnTo>
                  <a:lnTo>
                    <a:pt x="6652590" y="137731"/>
                  </a:lnTo>
                  <a:lnTo>
                    <a:pt x="6652590" y="101727"/>
                  </a:lnTo>
                  <a:lnTo>
                    <a:pt x="6606870" y="101727"/>
                  </a:lnTo>
                  <a:lnTo>
                    <a:pt x="6606870" y="408051"/>
                  </a:lnTo>
                  <a:lnTo>
                    <a:pt x="6654876" y="408051"/>
                  </a:lnTo>
                  <a:lnTo>
                    <a:pt x="6654876" y="196596"/>
                  </a:lnTo>
                  <a:lnTo>
                    <a:pt x="6660731" y="168389"/>
                  </a:lnTo>
                  <a:lnTo>
                    <a:pt x="6675526" y="149237"/>
                  </a:lnTo>
                  <a:lnTo>
                    <a:pt x="6695148" y="138341"/>
                  </a:lnTo>
                  <a:lnTo>
                    <a:pt x="6698666" y="137731"/>
                  </a:lnTo>
                  <a:lnTo>
                    <a:pt x="6715455" y="134874"/>
                  </a:lnTo>
                  <a:lnTo>
                    <a:pt x="6740830" y="141224"/>
                  </a:lnTo>
                  <a:lnTo>
                    <a:pt x="6754317" y="156959"/>
                  </a:lnTo>
                  <a:lnTo>
                    <a:pt x="6759664" y="177076"/>
                  </a:lnTo>
                  <a:lnTo>
                    <a:pt x="6760604" y="196596"/>
                  </a:lnTo>
                  <a:lnTo>
                    <a:pt x="6760604" y="408051"/>
                  </a:lnTo>
                  <a:lnTo>
                    <a:pt x="6808610" y="408051"/>
                  </a:lnTo>
                  <a:lnTo>
                    <a:pt x="6808610" y="190881"/>
                  </a:lnTo>
                  <a:close/>
                </a:path>
                <a:path w="12978130" h="3256915">
                  <a:moveTo>
                    <a:pt x="6837769" y="787527"/>
                  </a:moveTo>
                  <a:lnTo>
                    <a:pt x="6789763" y="787527"/>
                  </a:lnTo>
                  <a:lnTo>
                    <a:pt x="6789763" y="1093851"/>
                  </a:lnTo>
                  <a:lnTo>
                    <a:pt x="6837769" y="1093851"/>
                  </a:lnTo>
                  <a:lnTo>
                    <a:pt x="6837769" y="787527"/>
                  </a:lnTo>
                  <a:close/>
                </a:path>
                <a:path w="12978130" h="3256915">
                  <a:moveTo>
                    <a:pt x="6837769" y="685800"/>
                  </a:moveTo>
                  <a:lnTo>
                    <a:pt x="6789763" y="685800"/>
                  </a:lnTo>
                  <a:lnTo>
                    <a:pt x="6789763" y="740664"/>
                  </a:lnTo>
                  <a:lnTo>
                    <a:pt x="6837769" y="740664"/>
                  </a:lnTo>
                  <a:lnTo>
                    <a:pt x="6837769" y="685800"/>
                  </a:lnTo>
                  <a:close/>
                </a:path>
                <a:path w="12978130" h="3256915">
                  <a:moveTo>
                    <a:pt x="6912915" y="2840355"/>
                  </a:moveTo>
                  <a:lnTo>
                    <a:pt x="6908343" y="2838069"/>
                  </a:lnTo>
                  <a:lnTo>
                    <a:pt x="6901485" y="2836926"/>
                  </a:lnTo>
                  <a:lnTo>
                    <a:pt x="6891769" y="2836926"/>
                  </a:lnTo>
                  <a:lnTo>
                    <a:pt x="6868630" y="2841231"/>
                  </a:lnTo>
                  <a:lnTo>
                    <a:pt x="6850697" y="2852864"/>
                  </a:lnTo>
                  <a:lnTo>
                    <a:pt x="6836715" y="2869958"/>
                  </a:lnTo>
                  <a:lnTo>
                    <a:pt x="6825475" y="2890647"/>
                  </a:lnTo>
                  <a:lnTo>
                    <a:pt x="6824332" y="2890647"/>
                  </a:lnTo>
                  <a:lnTo>
                    <a:pt x="6824332" y="2844927"/>
                  </a:lnTo>
                  <a:lnTo>
                    <a:pt x="6776326" y="2844927"/>
                  </a:lnTo>
                  <a:lnTo>
                    <a:pt x="6776326" y="3151251"/>
                  </a:lnTo>
                  <a:lnTo>
                    <a:pt x="6824332" y="3151251"/>
                  </a:lnTo>
                  <a:lnTo>
                    <a:pt x="6824332" y="2957512"/>
                  </a:lnTo>
                  <a:lnTo>
                    <a:pt x="6830784" y="2924962"/>
                  </a:lnTo>
                  <a:lnTo>
                    <a:pt x="6846760" y="2902369"/>
                  </a:lnTo>
                  <a:lnTo>
                    <a:pt x="6864998" y="2890647"/>
                  </a:lnTo>
                  <a:lnTo>
                    <a:pt x="6867245" y="2889199"/>
                  </a:lnTo>
                  <a:lnTo>
                    <a:pt x="6887197" y="2884932"/>
                  </a:lnTo>
                  <a:lnTo>
                    <a:pt x="6897078" y="2885211"/>
                  </a:lnTo>
                  <a:lnTo>
                    <a:pt x="6904126" y="2885871"/>
                  </a:lnTo>
                  <a:lnTo>
                    <a:pt x="6912915" y="2887218"/>
                  </a:lnTo>
                  <a:lnTo>
                    <a:pt x="6912915" y="2884932"/>
                  </a:lnTo>
                  <a:lnTo>
                    <a:pt x="6912915" y="2840355"/>
                  </a:lnTo>
                  <a:close/>
                </a:path>
                <a:path w="12978130" h="3256915">
                  <a:moveTo>
                    <a:pt x="6913207" y="2159127"/>
                  </a:moveTo>
                  <a:lnTo>
                    <a:pt x="6860057" y="2159127"/>
                  </a:lnTo>
                  <a:lnTo>
                    <a:pt x="6860057" y="2069973"/>
                  </a:lnTo>
                  <a:lnTo>
                    <a:pt x="6812051" y="2069973"/>
                  </a:lnTo>
                  <a:lnTo>
                    <a:pt x="6812051" y="2159127"/>
                  </a:lnTo>
                  <a:lnTo>
                    <a:pt x="6767474" y="2159127"/>
                  </a:lnTo>
                  <a:lnTo>
                    <a:pt x="6767474" y="2196846"/>
                  </a:lnTo>
                  <a:lnTo>
                    <a:pt x="6812051" y="2196846"/>
                  </a:lnTo>
                  <a:lnTo>
                    <a:pt x="6812140" y="2409177"/>
                  </a:lnTo>
                  <a:lnTo>
                    <a:pt x="6814629" y="2434653"/>
                  </a:lnTo>
                  <a:lnTo>
                    <a:pt x="6824053" y="2453602"/>
                  </a:lnTo>
                  <a:lnTo>
                    <a:pt x="6842912" y="2465044"/>
                  </a:lnTo>
                  <a:lnTo>
                    <a:pt x="6873773" y="2468880"/>
                  </a:lnTo>
                  <a:lnTo>
                    <a:pt x="6887400" y="2468588"/>
                  </a:lnTo>
                  <a:lnTo>
                    <a:pt x="6898348" y="2467813"/>
                  </a:lnTo>
                  <a:lnTo>
                    <a:pt x="6906730" y="2466721"/>
                  </a:lnTo>
                  <a:lnTo>
                    <a:pt x="6912635" y="2465451"/>
                  </a:lnTo>
                  <a:lnTo>
                    <a:pt x="6912635" y="2427732"/>
                  </a:lnTo>
                  <a:lnTo>
                    <a:pt x="6912635" y="2426017"/>
                  </a:lnTo>
                  <a:lnTo>
                    <a:pt x="6907492" y="2426589"/>
                  </a:lnTo>
                  <a:lnTo>
                    <a:pt x="6902348" y="2427732"/>
                  </a:lnTo>
                  <a:lnTo>
                    <a:pt x="6891490" y="2427732"/>
                  </a:lnTo>
                  <a:lnTo>
                    <a:pt x="6875970" y="2425839"/>
                  </a:lnTo>
                  <a:lnTo>
                    <a:pt x="6866344" y="2419807"/>
                  </a:lnTo>
                  <a:lnTo>
                    <a:pt x="6861429" y="2409177"/>
                  </a:lnTo>
                  <a:lnTo>
                    <a:pt x="6860057" y="2393442"/>
                  </a:lnTo>
                  <a:lnTo>
                    <a:pt x="6860057" y="2196846"/>
                  </a:lnTo>
                  <a:lnTo>
                    <a:pt x="6913207" y="2196846"/>
                  </a:lnTo>
                  <a:lnTo>
                    <a:pt x="6913207" y="2159127"/>
                  </a:lnTo>
                  <a:close/>
                </a:path>
                <a:path w="12978130" h="3256915">
                  <a:moveTo>
                    <a:pt x="7058355" y="320040"/>
                  </a:moveTo>
                  <a:lnTo>
                    <a:pt x="7051802" y="282448"/>
                  </a:lnTo>
                  <a:lnTo>
                    <a:pt x="7010616" y="243700"/>
                  </a:lnTo>
                  <a:lnTo>
                    <a:pt x="6955790" y="225171"/>
                  </a:lnTo>
                  <a:lnTo>
                    <a:pt x="6931622" y="215252"/>
                  </a:lnTo>
                  <a:lnTo>
                    <a:pt x="6914540" y="200723"/>
                  </a:lnTo>
                  <a:lnTo>
                    <a:pt x="6908051" y="178308"/>
                  </a:lnTo>
                  <a:lnTo>
                    <a:pt x="6913651" y="152908"/>
                  </a:lnTo>
                  <a:lnTo>
                    <a:pt x="6927126" y="138811"/>
                  </a:lnTo>
                  <a:lnTo>
                    <a:pt x="6943496" y="132740"/>
                  </a:lnTo>
                  <a:lnTo>
                    <a:pt x="6957771" y="131445"/>
                  </a:lnTo>
                  <a:lnTo>
                    <a:pt x="6979539" y="135356"/>
                  </a:lnTo>
                  <a:lnTo>
                    <a:pt x="6993420" y="146875"/>
                  </a:lnTo>
                  <a:lnTo>
                    <a:pt x="7000773" y="165684"/>
                  </a:lnTo>
                  <a:lnTo>
                    <a:pt x="7002920" y="191452"/>
                  </a:lnTo>
                  <a:lnTo>
                    <a:pt x="7050926" y="191452"/>
                  </a:lnTo>
                  <a:lnTo>
                    <a:pt x="7038607" y="131445"/>
                  </a:lnTo>
                  <a:lnTo>
                    <a:pt x="7009943" y="103936"/>
                  </a:lnTo>
                  <a:lnTo>
                    <a:pt x="6957771" y="93726"/>
                  </a:lnTo>
                  <a:lnTo>
                    <a:pt x="6920077" y="98907"/>
                  </a:lnTo>
                  <a:lnTo>
                    <a:pt x="6888975" y="114592"/>
                  </a:lnTo>
                  <a:lnTo>
                    <a:pt x="6867842" y="140982"/>
                  </a:lnTo>
                  <a:lnTo>
                    <a:pt x="6860045" y="178308"/>
                  </a:lnTo>
                  <a:lnTo>
                    <a:pt x="6866610" y="216636"/>
                  </a:lnTo>
                  <a:lnTo>
                    <a:pt x="6883832" y="240601"/>
                  </a:lnTo>
                  <a:lnTo>
                    <a:pt x="6908025" y="255143"/>
                  </a:lnTo>
                  <a:lnTo>
                    <a:pt x="6935483" y="265176"/>
                  </a:lnTo>
                  <a:lnTo>
                    <a:pt x="6962610" y="274193"/>
                  </a:lnTo>
                  <a:lnTo>
                    <a:pt x="6986638" y="285394"/>
                  </a:lnTo>
                  <a:lnTo>
                    <a:pt x="7003796" y="302069"/>
                  </a:lnTo>
                  <a:lnTo>
                    <a:pt x="7010349" y="327469"/>
                  </a:lnTo>
                  <a:lnTo>
                    <a:pt x="7004571" y="353745"/>
                  </a:lnTo>
                  <a:lnTo>
                    <a:pt x="6990702" y="369189"/>
                  </a:lnTo>
                  <a:lnTo>
                    <a:pt x="6973951" y="376504"/>
                  </a:lnTo>
                  <a:lnTo>
                    <a:pt x="6959486" y="378333"/>
                  </a:lnTo>
                  <a:lnTo>
                    <a:pt x="6930542" y="372491"/>
                  </a:lnTo>
                  <a:lnTo>
                    <a:pt x="6913131" y="356831"/>
                  </a:lnTo>
                  <a:lnTo>
                    <a:pt x="6904596" y="334213"/>
                  </a:lnTo>
                  <a:lnTo>
                    <a:pt x="6902336" y="307467"/>
                  </a:lnTo>
                  <a:lnTo>
                    <a:pt x="6854330" y="307467"/>
                  </a:lnTo>
                  <a:lnTo>
                    <a:pt x="6856133" y="337693"/>
                  </a:lnTo>
                  <a:lnTo>
                    <a:pt x="6867906" y="373557"/>
                  </a:lnTo>
                  <a:lnTo>
                    <a:pt x="6899173" y="403517"/>
                  </a:lnTo>
                  <a:lnTo>
                    <a:pt x="6959486" y="416052"/>
                  </a:lnTo>
                  <a:lnTo>
                    <a:pt x="6999046" y="410057"/>
                  </a:lnTo>
                  <a:lnTo>
                    <a:pt x="7030352" y="392049"/>
                  </a:lnTo>
                  <a:lnTo>
                    <a:pt x="7039762" y="378333"/>
                  </a:lnTo>
                  <a:lnTo>
                    <a:pt x="7050951" y="362051"/>
                  </a:lnTo>
                  <a:lnTo>
                    <a:pt x="7058355" y="320040"/>
                  </a:lnTo>
                  <a:close/>
                </a:path>
                <a:path w="12978130" h="3256915">
                  <a:moveTo>
                    <a:pt x="7097230" y="880681"/>
                  </a:moveTo>
                  <a:lnTo>
                    <a:pt x="7079958" y="817245"/>
                  </a:lnTo>
                  <a:lnTo>
                    <a:pt x="7050214" y="790435"/>
                  </a:lnTo>
                  <a:lnTo>
                    <a:pt x="6999503" y="779526"/>
                  </a:lnTo>
                  <a:lnTo>
                    <a:pt x="6951942" y="789406"/>
                  </a:lnTo>
                  <a:lnTo>
                    <a:pt x="6920344" y="815771"/>
                  </a:lnTo>
                  <a:lnTo>
                    <a:pt x="6901612" y="853719"/>
                  </a:lnTo>
                  <a:lnTo>
                    <a:pt x="6892645" y="898334"/>
                  </a:lnTo>
                  <a:lnTo>
                    <a:pt x="6890347" y="944689"/>
                  </a:lnTo>
                  <a:lnTo>
                    <a:pt x="6894157" y="1001636"/>
                  </a:lnTo>
                  <a:lnTo>
                    <a:pt x="6906031" y="1045692"/>
                  </a:lnTo>
                  <a:lnTo>
                    <a:pt x="6926643" y="1076985"/>
                  </a:lnTo>
                  <a:lnTo>
                    <a:pt x="6956615" y="1095667"/>
                  </a:lnTo>
                  <a:lnTo>
                    <a:pt x="6996646" y="1101852"/>
                  </a:lnTo>
                  <a:lnTo>
                    <a:pt x="7044664" y="1090752"/>
                  </a:lnTo>
                  <a:lnTo>
                    <a:pt x="7074078" y="1064133"/>
                  </a:lnTo>
                  <a:lnTo>
                    <a:pt x="7075652" y="1062710"/>
                  </a:lnTo>
                  <a:lnTo>
                    <a:pt x="7092277" y="1025664"/>
                  </a:lnTo>
                  <a:lnTo>
                    <a:pt x="7097230" y="987552"/>
                  </a:lnTo>
                  <a:lnTo>
                    <a:pt x="7049224" y="987552"/>
                  </a:lnTo>
                  <a:lnTo>
                    <a:pt x="7047154" y="1013510"/>
                  </a:lnTo>
                  <a:lnTo>
                    <a:pt x="7039508" y="1038275"/>
                  </a:lnTo>
                  <a:lnTo>
                    <a:pt x="7024154" y="1056830"/>
                  </a:lnTo>
                  <a:lnTo>
                    <a:pt x="6998932" y="1064133"/>
                  </a:lnTo>
                  <a:lnTo>
                    <a:pt x="6965467" y="1050925"/>
                  </a:lnTo>
                  <a:lnTo>
                    <a:pt x="6948144" y="1018921"/>
                  </a:lnTo>
                  <a:lnTo>
                    <a:pt x="6941629" y="979512"/>
                  </a:lnTo>
                  <a:lnTo>
                    <a:pt x="6940639" y="944118"/>
                  </a:lnTo>
                  <a:lnTo>
                    <a:pt x="6945833" y="877049"/>
                  </a:lnTo>
                  <a:lnTo>
                    <a:pt x="6959498" y="838682"/>
                  </a:lnTo>
                  <a:lnTo>
                    <a:pt x="6978726" y="821321"/>
                  </a:lnTo>
                  <a:lnTo>
                    <a:pt x="7000646" y="817245"/>
                  </a:lnTo>
                  <a:lnTo>
                    <a:pt x="7023671" y="822985"/>
                  </a:lnTo>
                  <a:lnTo>
                    <a:pt x="7038645" y="837819"/>
                  </a:lnTo>
                  <a:lnTo>
                    <a:pt x="7046773" y="858240"/>
                  </a:lnTo>
                  <a:lnTo>
                    <a:pt x="7049224" y="880681"/>
                  </a:lnTo>
                  <a:lnTo>
                    <a:pt x="7097230" y="880681"/>
                  </a:lnTo>
                  <a:close/>
                </a:path>
                <a:path w="12978130" h="3256915">
                  <a:moveTo>
                    <a:pt x="7146658" y="2984373"/>
                  </a:moveTo>
                  <a:lnTo>
                    <a:pt x="7145922" y="2966085"/>
                  </a:lnTo>
                  <a:lnTo>
                    <a:pt x="7145020" y="2943580"/>
                  </a:lnTo>
                  <a:lnTo>
                    <a:pt x="7137641" y="2903842"/>
                  </a:lnTo>
                  <a:lnTo>
                    <a:pt x="7123277" y="2874645"/>
                  </a:lnTo>
                  <a:lnTo>
                    <a:pt x="7120852" y="2869742"/>
                  </a:lnTo>
                  <a:lnTo>
                    <a:pt x="7096366" y="2850197"/>
                  </a:lnTo>
                  <a:lnTo>
                    <a:pt x="7096366" y="2949511"/>
                  </a:lnTo>
                  <a:lnTo>
                    <a:pt x="7096366" y="2966085"/>
                  </a:lnTo>
                  <a:lnTo>
                    <a:pt x="6987210" y="2966085"/>
                  </a:lnTo>
                  <a:lnTo>
                    <a:pt x="6987210" y="2954655"/>
                  </a:lnTo>
                  <a:lnTo>
                    <a:pt x="6988886" y="2934449"/>
                  </a:lnTo>
                  <a:lnTo>
                    <a:pt x="6996354" y="2907792"/>
                  </a:lnTo>
                  <a:lnTo>
                    <a:pt x="7013245" y="2884576"/>
                  </a:lnTo>
                  <a:lnTo>
                    <a:pt x="7043217" y="2874645"/>
                  </a:lnTo>
                  <a:lnTo>
                    <a:pt x="7069607" y="2881528"/>
                  </a:lnTo>
                  <a:lnTo>
                    <a:pt x="7085863" y="2899219"/>
                  </a:lnTo>
                  <a:lnTo>
                    <a:pt x="7094093" y="2923349"/>
                  </a:lnTo>
                  <a:lnTo>
                    <a:pt x="7096366" y="2949511"/>
                  </a:lnTo>
                  <a:lnTo>
                    <a:pt x="7096366" y="2850197"/>
                  </a:lnTo>
                  <a:lnTo>
                    <a:pt x="7090994" y="2845905"/>
                  </a:lnTo>
                  <a:lnTo>
                    <a:pt x="7044360" y="2836926"/>
                  </a:lnTo>
                  <a:lnTo>
                    <a:pt x="6996798" y="2846806"/>
                  </a:lnTo>
                  <a:lnTo>
                    <a:pt x="6965201" y="2873171"/>
                  </a:lnTo>
                  <a:lnTo>
                    <a:pt x="6946468" y="2911119"/>
                  </a:lnTo>
                  <a:lnTo>
                    <a:pt x="6937502" y="2955734"/>
                  </a:lnTo>
                  <a:lnTo>
                    <a:pt x="6935203" y="3002089"/>
                  </a:lnTo>
                  <a:lnTo>
                    <a:pt x="6939013" y="3059036"/>
                  </a:lnTo>
                  <a:lnTo>
                    <a:pt x="6950888" y="3103092"/>
                  </a:lnTo>
                  <a:lnTo>
                    <a:pt x="6971500" y="3134385"/>
                  </a:lnTo>
                  <a:lnTo>
                    <a:pt x="7001472" y="3153067"/>
                  </a:lnTo>
                  <a:lnTo>
                    <a:pt x="7041502" y="3159252"/>
                  </a:lnTo>
                  <a:lnTo>
                    <a:pt x="7093013" y="3146869"/>
                  </a:lnTo>
                  <a:lnTo>
                    <a:pt x="7119823" y="3121533"/>
                  </a:lnTo>
                  <a:lnTo>
                    <a:pt x="7124446" y="3117177"/>
                  </a:lnTo>
                  <a:lnTo>
                    <a:pt x="7140118" y="3081375"/>
                  </a:lnTo>
                  <a:lnTo>
                    <a:pt x="7144372" y="3050667"/>
                  </a:lnTo>
                  <a:lnTo>
                    <a:pt x="7096366" y="3050667"/>
                  </a:lnTo>
                  <a:lnTo>
                    <a:pt x="7094664" y="3071634"/>
                  </a:lnTo>
                  <a:lnTo>
                    <a:pt x="7087502" y="3094888"/>
                  </a:lnTo>
                  <a:lnTo>
                    <a:pt x="7071766" y="3113760"/>
                  </a:lnTo>
                  <a:lnTo>
                    <a:pt x="7044360" y="3121533"/>
                  </a:lnTo>
                  <a:lnTo>
                    <a:pt x="7010324" y="3109811"/>
                  </a:lnTo>
                  <a:lnTo>
                    <a:pt x="6992848" y="3080461"/>
                  </a:lnTo>
                  <a:lnTo>
                    <a:pt x="6986410" y="3042221"/>
                  </a:lnTo>
                  <a:lnTo>
                    <a:pt x="6985495" y="3003804"/>
                  </a:lnTo>
                  <a:lnTo>
                    <a:pt x="7146658" y="3003804"/>
                  </a:lnTo>
                  <a:lnTo>
                    <a:pt x="7146658" y="2984373"/>
                  </a:lnTo>
                  <a:close/>
                </a:path>
                <a:path w="12978130" h="3256915">
                  <a:moveTo>
                    <a:pt x="7146938" y="2298573"/>
                  </a:moveTo>
                  <a:lnTo>
                    <a:pt x="7146201" y="2280285"/>
                  </a:lnTo>
                  <a:lnTo>
                    <a:pt x="7145299" y="2257780"/>
                  </a:lnTo>
                  <a:lnTo>
                    <a:pt x="7137921" y="2218042"/>
                  </a:lnTo>
                  <a:lnTo>
                    <a:pt x="7123557" y="2188845"/>
                  </a:lnTo>
                  <a:lnTo>
                    <a:pt x="7121144" y="2183942"/>
                  </a:lnTo>
                  <a:lnTo>
                    <a:pt x="7096646" y="2164397"/>
                  </a:lnTo>
                  <a:lnTo>
                    <a:pt x="7096646" y="2263711"/>
                  </a:lnTo>
                  <a:lnTo>
                    <a:pt x="7096646" y="2280285"/>
                  </a:lnTo>
                  <a:lnTo>
                    <a:pt x="6987489" y="2280285"/>
                  </a:lnTo>
                  <a:lnTo>
                    <a:pt x="6987489" y="2268855"/>
                  </a:lnTo>
                  <a:lnTo>
                    <a:pt x="6989165" y="2248649"/>
                  </a:lnTo>
                  <a:lnTo>
                    <a:pt x="6996633" y="2221992"/>
                  </a:lnTo>
                  <a:lnTo>
                    <a:pt x="7013537" y="2198776"/>
                  </a:lnTo>
                  <a:lnTo>
                    <a:pt x="7043496" y="2188845"/>
                  </a:lnTo>
                  <a:lnTo>
                    <a:pt x="7069887" y="2195728"/>
                  </a:lnTo>
                  <a:lnTo>
                    <a:pt x="7086143" y="2213419"/>
                  </a:lnTo>
                  <a:lnTo>
                    <a:pt x="7094372" y="2237549"/>
                  </a:lnTo>
                  <a:lnTo>
                    <a:pt x="7096646" y="2263711"/>
                  </a:lnTo>
                  <a:lnTo>
                    <a:pt x="7096646" y="2164397"/>
                  </a:lnTo>
                  <a:lnTo>
                    <a:pt x="7091273" y="2160105"/>
                  </a:lnTo>
                  <a:lnTo>
                    <a:pt x="7044639" y="2151126"/>
                  </a:lnTo>
                  <a:lnTo>
                    <a:pt x="6997078" y="2161006"/>
                  </a:lnTo>
                  <a:lnTo>
                    <a:pt x="6965480" y="2187371"/>
                  </a:lnTo>
                  <a:lnTo>
                    <a:pt x="6946747" y="2225319"/>
                  </a:lnTo>
                  <a:lnTo>
                    <a:pt x="6937781" y="2269934"/>
                  </a:lnTo>
                  <a:lnTo>
                    <a:pt x="6935483" y="2316289"/>
                  </a:lnTo>
                  <a:lnTo>
                    <a:pt x="6939293" y="2373236"/>
                  </a:lnTo>
                  <a:lnTo>
                    <a:pt x="6951180" y="2417292"/>
                  </a:lnTo>
                  <a:lnTo>
                    <a:pt x="6971779" y="2448585"/>
                  </a:lnTo>
                  <a:lnTo>
                    <a:pt x="7001764" y="2467267"/>
                  </a:lnTo>
                  <a:lnTo>
                    <a:pt x="7041782" y="2473452"/>
                  </a:lnTo>
                  <a:lnTo>
                    <a:pt x="7093305" y="2461069"/>
                  </a:lnTo>
                  <a:lnTo>
                    <a:pt x="7120115" y="2435733"/>
                  </a:lnTo>
                  <a:lnTo>
                    <a:pt x="7124725" y="2431377"/>
                  </a:lnTo>
                  <a:lnTo>
                    <a:pt x="7140397" y="2395575"/>
                  </a:lnTo>
                  <a:lnTo>
                    <a:pt x="7144652" y="2364867"/>
                  </a:lnTo>
                  <a:lnTo>
                    <a:pt x="7096646" y="2364867"/>
                  </a:lnTo>
                  <a:lnTo>
                    <a:pt x="7094956" y="2385834"/>
                  </a:lnTo>
                  <a:lnTo>
                    <a:pt x="7087794" y="2409088"/>
                  </a:lnTo>
                  <a:lnTo>
                    <a:pt x="7072058" y="2427960"/>
                  </a:lnTo>
                  <a:lnTo>
                    <a:pt x="7044639" y="2435733"/>
                  </a:lnTo>
                  <a:lnTo>
                    <a:pt x="7010616" y="2424011"/>
                  </a:lnTo>
                  <a:lnTo>
                    <a:pt x="6993141" y="2394661"/>
                  </a:lnTo>
                  <a:lnTo>
                    <a:pt x="6986702" y="2356421"/>
                  </a:lnTo>
                  <a:lnTo>
                    <a:pt x="6985775" y="2318004"/>
                  </a:lnTo>
                  <a:lnTo>
                    <a:pt x="7146938" y="2318004"/>
                  </a:lnTo>
                  <a:lnTo>
                    <a:pt x="7146938" y="2298573"/>
                  </a:lnTo>
                  <a:close/>
                </a:path>
                <a:path w="12978130" h="3256915">
                  <a:moveTo>
                    <a:pt x="7157504" y="1473327"/>
                  </a:moveTo>
                  <a:lnTo>
                    <a:pt x="7109511" y="1473327"/>
                  </a:lnTo>
                  <a:lnTo>
                    <a:pt x="7109511" y="1684782"/>
                  </a:lnTo>
                  <a:lnTo>
                    <a:pt x="7103656" y="1712988"/>
                  </a:lnTo>
                  <a:lnTo>
                    <a:pt x="7088860" y="1732153"/>
                  </a:lnTo>
                  <a:lnTo>
                    <a:pt x="7069252" y="1743049"/>
                  </a:lnTo>
                  <a:lnTo>
                    <a:pt x="7048932" y="1746504"/>
                  </a:lnTo>
                  <a:lnTo>
                    <a:pt x="7023557" y="1740154"/>
                  </a:lnTo>
                  <a:lnTo>
                    <a:pt x="7010070" y="1724431"/>
                  </a:lnTo>
                  <a:lnTo>
                    <a:pt x="7004723" y="1704314"/>
                  </a:lnTo>
                  <a:lnTo>
                    <a:pt x="7003783" y="1684782"/>
                  </a:lnTo>
                  <a:lnTo>
                    <a:pt x="7003783" y="1473327"/>
                  </a:lnTo>
                  <a:lnTo>
                    <a:pt x="6955764" y="1473327"/>
                  </a:lnTo>
                  <a:lnTo>
                    <a:pt x="6955764" y="1690497"/>
                  </a:lnTo>
                  <a:lnTo>
                    <a:pt x="6957022" y="1721116"/>
                  </a:lnTo>
                  <a:lnTo>
                    <a:pt x="6965836" y="1752790"/>
                  </a:lnTo>
                  <a:lnTo>
                    <a:pt x="6989762" y="1777619"/>
                  </a:lnTo>
                  <a:lnTo>
                    <a:pt x="7036359" y="1787652"/>
                  </a:lnTo>
                  <a:lnTo>
                    <a:pt x="7058647" y="1784718"/>
                  </a:lnTo>
                  <a:lnTo>
                    <a:pt x="7079716" y="1776158"/>
                  </a:lnTo>
                  <a:lnTo>
                    <a:pt x="7097674" y="1762340"/>
                  </a:lnTo>
                  <a:lnTo>
                    <a:pt x="7108660" y="1746504"/>
                  </a:lnTo>
                  <a:lnTo>
                    <a:pt x="7110641" y="1743646"/>
                  </a:lnTo>
                  <a:lnTo>
                    <a:pt x="7111797" y="1743646"/>
                  </a:lnTo>
                  <a:lnTo>
                    <a:pt x="7111797" y="1779651"/>
                  </a:lnTo>
                  <a:lnTo>
                    <a:pt x="7157504" y="1779651"/>
                  </a:lnTo>
                  <a:lnTo>
                    <a:pt x="7157504" y="1743646"/>
                  </a:lnTo>
                  <a:lnTo>
                    <a:pt x="7157504" y="1473327"/>
                  </a:lnTo>
                  <a:close/>
                </a:path>
                <a:path w="12978130" h="3256915">
                  <a:moveTo>
                    <a:pt x="7297814" y="194881"/>
                  </a:moveTo>
                  <a:lnTo>
                    <a:pt x="7280542" y="131445"/>
                  </a:lnTo>
                  <a:lnTo>
                    <a:pt x="7250798" y="104635"/>
                  </a:lnTo>
                  <a:lnTo>
                    <a:pt x="7200087" y="93726"/>
                  </a:lnTo>
                  <a:lnTo>
                    <a:pt x="7152526" y="103606"/>
                  </a:lnTo>
                  <a:lnTo>
                    <a:pt x="7120928" y="129971"/>
                  </a:lnTo>
                  <a:lnTo>
                    <a:pt x="7102195" y="167919"/>
                  </a:lnTo>
                  <a:lnTo>
                    <a:pt x="7093229" y="212534"/>
                  </a:lnTo>
                  <a:lnTo>
                    <a:pt x="7090931" y="258889"/>
                  </a:lnTo>
                  <a:lnTo>
                    <a:pt x="7094741" y="315836"/>
                  </a:lnTo>
                  <a:lnTo>
                    <a:pt x="7106628" y="359892"/>
                  </a:lnTo>
                  <a:lnTo>
                    <a:pt x="7127227" y="391185"/>
                  </a:lnTo>
                  <a:lnTo>
                    <a:pt x="7157212" y="409867"/>
                  </a:lnTo>
                  <a:lnTo>
                    <a:pt x="7197230" y="416052"/>
                  </a:lnTo>
                  <a:lnTo>
                    <a:pt x="7245261" y="404952"/>
                  </a:lnTo>
                  <a:lnTo>
                    <a:pt x="7274661" y="378333"/>
                  </a:lnTo>
                  <a:lnTo>
                    <a:pt x="7276236" y="376910"/>
                  </a:lnTo>
                  <a:lnTo>
                    <a:pt x="7292873" y="339864"/>
                  </a:lnTo>
                  <a:lnTo>
                    <a:pt x="7297814" y="301752"/>
                  </a:lnTo>
                  <a:lnTo>
                    <a:pt x="7249808" y="301752"/>
                  </a:lnTo>
                  <a:lnTo>
                    <a:pt x="7247737" y="327710"/>
                  </a:lnTo>
                  <a:lnTo>
                    <a:pt x="7240092" y="352475"/>
                  </a:lnTo>
                  <a:lnTo>
                    <a:pt x="7224738" y="371030"/>
                  </a:lnTo>
                  <a:lnTo>
                    <a:pt x="7199516" y="378333"/>
                  </a:lnTo>
                  <a:lnTo>
                    <a:pt x="7166064" y="365125"/>
                  </a:lnTo>
                  <a:lnTo>
                    <a:pt x="7148728" y="333121"/>
                  </a:lnTo>
                  <a:lnTo>
                    <a:pt x="7142213" y="293712"/>
                  </a:lnTo>
                  <a:lnTo>
                    <a:pt x="7141223" y="258318"/>
                  </a:lnTo>
                  <a:lnTo>
                    <a:pt x="7146417" y="191249"/>
                  </a:lnTo>
                  <a:lnTo>
                    <a:pt x="7160082" y="152882"/>
                  </a:lnTo>
                  <a:lnTo>
                    <a:pt x="7179323" y="135521"/>
                  </a:lnTo>
                  <a:lnTo>
                    <a:pt x="7201230" y="131445"/>
                  </a:lnTo>
                  <a:lnTo>
                    <a:pt x="7224255" y="137185"/>
                  </a:lnTo>
                  <a:lnTo>
                    <a:pt x="7239241" y="152019"/>
                  </a:lnTo>
                  <a:lnTo>
                    <a:pt x="7247369" y="172440"/>
                  </a:lnTo>
                  <a:lnTo>
                    <a:pt x="7249808" y="194881"/>
                  </a:lnTo>
                  <a:lnTo>
                    <a:pt x="7297814" y="194881"/>
                  </a:lnTo>
                  <a:close/>
                </a:path>
                <a:path w="12978130" h="3256915">
                  <a:moveTo>
                    <a:pt x="7348677" y="876681"/>
                  </a:moveTo>
                  <a:lnTo>
                    <a:pt x="7347521" y="846074"/>
                  </a:lnTo>
                  <a:lnTo>
                    <a:pt x="7340714" y="820674"/>
                  </a:lnTo>
                  <a:lnTo>
                    <a:pt x="7339038" y="814387"/>
                  </a:lnTo>
                  <a:lnTo>
                    <a:pt x="7315644" y="789571"/>
                  </a:lnTo>
                  <a:lnTo>
                    <a:pt x="7269810" y="779526"/>
                  </a:lnTo>
                  <a:lnTo>
                    <a:pt x="7248487" y="782688"/>
                  </a:lnTo>
                  <a:lnTo>
                    <a:pt x="7227379" y="791527"/>
                  </a:lnTo>
                  <a:lnTo>
                    <a:pt x="7209066" y="805091"/>
                  </a:lnTo>
                  <a:lnTo>
                    <a:pt x="7196099" y="822388"/>
                  </a:lnTo>
                  <a:lnTo>
                    <a:pt x="7194944" y="822388"/>
                  </a:lnTo>
                  <a:lnTo>
                    <a:pt x="7194944" y="685800"/>
                  </a:lnTo>
                  <a:lnTo>
                    <a:pt x="7146950" y="685800"/>
                  </a:lnTo>
                  <a:lnTo>
                    <a:pt x="7146950" y="1093851"/>
                  </a:lnTo>
                  <a:lnTo>
                    <a:pt x="7194944" y="1093851"/>
                  </a:lnTo>
                  <a:lnTo>
                    <a:pt x="7194944" y="882396"/>
                  </a:lnTo>
                  <a:lnTo>
                    <a:pt x="7200786" y="854189"/>
                  </a:lnTo>
                  <a:lnTo>
                    <a:pt x="7215594" y="835037"/>
                  </a:lnTo>
                  <a:lnTo>
                    <a:pt x="7235203" y="824141"/>
                  </a:lnTo>
                  <a:lnTo>
                    <a:pt x="7245439" y="822388"/>
                  </a:lnTo>
                  <a:lnTo>
                    <a:pt x="7255523" y="820674"/>
                  </a:lnTo>
                  <a:lnTo>
                    <a:pt x="7280897" y="827024"/>
                  </a:lnTo>
                  <a:lnTo>
                    <a:pt x="7294385" y="842759"/>
                  </a:lnTo>
                  <a:lnTo>
                    <a:pt x="7299731" y="862876"/>
                  </a:lnTo>
                  <a:lnTo>
                    <a:pt x="7300684" y="882396"/>
                  </a:lnTo>
                  <a:lnTo>
                    <a:pt x="7300684" y="1093851"/>
                  </a:lnTo>
                  <a:lnTo>
                    <a:pt x="7348677" y="1093851"/>
                  </a:lnTo>
                  <a:lnTo>
                    <a:pt x="7348677" y="876681"/>
                  </a:lnTo>
                  <a:close/>
                </a:path>
                <a:path w="12978130" h="3256915">
                  <a:moveTo>
                    <a:pt x="7400963" y="2934081"/>
                  </a:moveTo>
                  <a:lnTo>
                    <a:pt x="7399706" y="2903474"/>
                  </a:lnTo>
                  <a:lnTo>
                    <a:pt x="7392632" y="2878074"/>
                  </a:lnTo>
                  <a:lnTo>
                    <a:pt x="7390892" y="2871787"/>
                  </a:lnTo>
                  <a:lnTo>
                    <a:pt x="7366965" y="2846971"/>
                  </a:lnTo>
                  <a:lnTo>
                    <a:pt x="7320381" y="2836926"/>
                  </a:lnTo>
                  <a:lnTo>
                    <a:pt x="7298080" y="2839872"/>
                  </a:lnTo>
                  <a:lnTo>
                    <a:pt x="7277024" y="2848432"/>
                  </a:lnTo>
                  <a:lnTo>
                    <a:pt x="7259066" y="2862249"/>
                  </a:lnTo>
                  <a:lnTo>
                    <a:pt x="7246086" y="2880931"/>
                  </a:lnTo>
                  <a:lnTo>
                    <a:pt x="7244943" y="2880931"/>
                  </a:lnTo>
                  <a:lnTo>
                    <a:pt x="7244943" y="2844927"/>
                  </a:lnTo>
                  <a:lnTo>
                    <a:pt x="7199223" y="2844927"/>
                  </a:lnTo>
                  <a:lnTo>
                    <a:pt x="7199223" y="3151251"/>
                  </a:lnTo>
                  <a:lnTo>
                    <a:pt x="7247229" y="3151251"/>
                  </a:lnTo>
                  <a:lnTo>
                    <a:pt x="7247229" y="2939796"/>
                  </a:lnTo>
                  <a:lnTo>
                    <a:pt x="7253071" y="2911589"/>
                  </a:lnTo>
                  <a:lnTo>
                    <a:pt x="7267880" y="2892437"/>
                  </a:lnTo>
                  <a:lnTo>
                    <a:pt x="7287488" y="2881541"/>
                  </a:lnTo>
                  <a:lnTo>
                    <a:pt x="7291006" y="2880931"/>
                  </a:lnTo>
                  <a:lnTo>
                    <a:pt x="7307808" y="2878074"/>
                  </a:lnTo>
                  <a:lnTo>
                    <a:pt x="7333183" y="2884424"/>
                  </a:lnTo>
                  <a:lnTo>
                    <a:pt x="7346670" y="2900159"/>
                  </a:lnTo>
                  <a:lnTo>
                    <a:pt x="7352004" y="2920276"/>
                  </a:lnTo>
                  <a:lnTo>
                    <a:pt x="7352957" y="2939796"/>
                  </a:lnTo>
                  <a:lnTo>
                    <a:pt x="7352957" y="3151251"/>
                  </a:lnTo>
                  <a:lnTo>
                    <a:pt x="7400963" y="3151251"/>
                  </a:lnTo>
                  <a:lnTo>
                    <a:pt x="7400963" y="2934081"/>
                  </a:lnTo>
                  <a:close/>
                </a:path>
                <a:path w="12978130" h="3256915">
                  <a:moveTo>
                    <a:pt x="7401255" y="2248281"/>
                  </a:moveTo>
                  <a:lnTo>
                    <a:pt x="7392937" y="2192274"/>
                  </a:lnTo>
                  <a:lnTo>
                    <a:pt x="7367257" y="2161171"/>
                  </a:lnTo>
                  <a:lnTo>
                    <a:pt x="7320674" y="2151126"/>
                  </a:lnTo>
                  <a:lnTo>
                    <a:pt x="7298372" y="2154072"/>
                  </a:lnTo>
                  <a:lnTo>
                    <a:pt x="7277316" y="2162632"/>
                  </a:lnTo>
                  <a:lnTo>
                    <a:pt x="7259358" y="2176449"/>
                  </a:lnTo>
                  <a:lnTo>
                    <a:pt x="7246379" y="2195131"/>
                  </a:lnTo>
                  <a:lnTo>
                    <a:pt x="7245236" y="2195131"/>
                  </a:lnTo>
                  <a:lnTo>
                    <a:pt x="7245236" y="2159127"/>
                  </a:lnTo>
                  <a:lnTo>
                    <a:pt x="7199516" y="2159127"/>
                  </a:lnTo>
                  <a:lnTo>
                    <a:pt x="7199516" y="2465451"/>
                  </a:lnTo>
                  <a:lnTo>
                    <a:pt x="7247522" y="2465451"/>
                  </a:lnTo>
                  <a:lnTo>
                    <a:pt x="7247522" y="2253996"/>
                  </a:lnTo>
                  <a:lnTo>
                    <a:pt x="7253376" y="2225789"/>
                  </a:lnTo>
                  <a:lnTo>
                    <a:pt x="7268172" y="2206637"/>
                  </a:lnTo>
                  <a:lnTo>
                    <a:pt x="7287793" y="2195741"/>
                  </a:lnTo>
                  <a:lnTo>
                    <a:pt x="7291311" y="2195131"/>
                  </a:lnTo>
                  <a:lnTo>
                    <a:pt x="7308101" y="2192274"/>
                  </a:lnTo>
                  <a:lnTo>
                    <a:pt x="7333475" y="2198624"/>
                  </a:lnTo>
                  <a:lnTo>
                    <a:pt x="7346963" y="2214359"/>
                  </a:lnTo>
                  <a:lnTo>
                    <a:pt x="7352309" y="2234476"/>
                  </a:lnTo>
                  <a:lnTo>
                    <a:pt x="7353249" y="2253996"/>
                  </a:lnTo>
                  <a:lnTo>
                    <a:pt x="7353249" y="2465451"/>
                  </a:lnTo>
                  <a:lnTo>
                    <a:pt x="7401255" y="2465451"/>
                  </a:lnTo>
                  <a:lnTo>
                    <a:pt x="7401255" y="2248281"/>
                  </a:lnTo>
                  <a:close/>
                </a:path>
                <a:path w="12978130" h="3256915">
                  <a:moveTo>
                    <a:pt x="7422108" y="1562481"/>
                  </a:moveTo>
                  <a:lnTo>
                    <a:pt x="7420851" y="1531874"/>
                  </a:lnTo>
                  <a:lnTo>
                    <a:pt x="7413777" y="1506474"/>
                  </a:lnTo>
                  <a:lnTo>
                    <a:pt x="7412037" y="1500187"/>
                  </a:lnTo>
                  <a:lnTo>
                    <a:pt x="7388111" y="1475371"/>
                  </a:lnTo>
                  <a:lnTo>
                    <a:pt x="7341527" y="1465326"/>
                  </a:lnTo>
                  <a:lnTo>
                    <a:pt x="7319226" y="1468272"/>
                  </a:lnTo>
                  <a:lnTo>
                    <a:pt x="7298169" y="1476832"/>
                  </a:lnTo>
                  <a:lnTo>
                    <a:pt x="7280211" y="1490649"/>
                  </a:lnTo>
                  <a:lnTo>
                    <a:pt x="7267232" y="1509331"/>
                  </a:lnTo>
                  <a:lnTo>
                    <a:pt x="7266089" y="1509331"/>
                  </a:lnTo>
                  <a:lnTo>
                    <a:pt x="7266089" y="1473327"/>
                  </a:lnTo>
                  <a:lnTo>
                    <a:pt x="7220369" y="1473327"/>
                  </a:lnTo>
                  <a:lnTo>
                    <a:pt x="7220369" y="1779651"/>
                  </a:lnTo>
                  <a:lnTo>
                    <a:pt x="7268375" y="1779651"/>
                  </a:lnTo>
                  <a:lnTo>
                    <a:pt x="7268375" y="1568196"/>
                  </a:lnTo>
                  <a:lnTo>
                    <a:pt x="7274217" y="1539989"/>
                  </a:lnTo>
                  <a:lnTo>
                    <a:pt x="7289025" y="1520837"/>
                  </a:lnTo>
                  <a:lnTo>
                    <a:pt x="7308634" y="1509928"/>
                  </a:lnTo>
                  <a:lnTo>
                    <a:pt x="7312152" y="1509331"/>
                  </a:lnTo>
                  <a:lnTo>
                    <a:pt x="7328954" y="1506474"/>
                  </a:lnTo>
                  <a:lnTo>
                    <a:pt x="7354329" y="1512824"/>
                  </a:lnTo>
                  <a:lnTo>
                    <a:pt x="7367816" y="1528546"/>
                  </a:lnTo>
                  <a:lnTo>
                    <a:pt x="7373150" y="1548676"/>
                  </a:lnTo>
                  <a:lnTo>
                    <a:pt x="7374102" y="1568196"/>
                  </a:lnTo>
                  <a:lnTo>
                    <a:pt x="7374102" y="1779651"/>
                  </a:lnTo>
                  <a:lnTo>
                    <a:pt x="7422108" y="1779651"/>
                  </a:lnTo>
                  <a:lnTo>
                    <a:pt x="7422108" y="1562481"/>
                  </a:lnTo>
                  <a:close/>
                </a:path>
                <a:path w="12978130" h="3256915">
                  <a:moveTo>
                    <a:pt x="7549261" y="190881"/>
                  </a:moveTo>
                  <a:lnTo>
                    <a:pt x="7541311" y="134874"/>
                  </a:lnTo>
                  <a:lnTo>
                    <a:pt x="7516228" y="103771"/>
                  </a:lnTo>
                  <a:lnTo>
                    <a:pt x="7470394" y="93726"/>
                  </a:lnTo>
                  <a:lnTo>
                    <a:pt x="7449071" y="96888"/>
                  </a:lnTo>
                  <a:lnTo>
                    <a:pt x="7427963" y="105727"/>
                  </a:lnTo>
                  <a:lnTo>
                    <a:pt x="7409637" y="119291"/>
                  </a:lnTo>
                  <a:lnTo>
                    <a:pt x="7396670" y="136588"/>
                  </a:lnTo>
                  <a:lnTo>
                    <a:pt x="7395527" y="136588"/>
                  </a:lnTo>
                  <a:lnTo>
                    <a:pt x="7395527" y="0"/>
                  </a:lnTo>
                  <a:lnTo>
                    <a:pt x="7347521" y="0"/>
                  </a:lnTo>
                  <a:lnTo>
                    <a:pt x="7347521" y="408051"/>
                  </a:lnTo>
                  <a:lnTo>
                    <a:pt x="7395527" y="408051"/>
                  </a:lnTo>
                  <a:lnTo>
                    <a:pt x="7395527" y="196596"/>
                  </a:lnTo>
                  <a:lnTo>
                    <a:pt x="7401382" y="168389"/>
                  </a:lnTo>
                  <a:lnTo>
                    <a:pt x="7416178" y="149237"/>
                  </a:lnTo>
                  <a:lnTo>
                    <a:pt x="7435799" y="138341"/>
                  </a:lnTo>
                  <a:lnTo>
                    <a:pt x="7446035" y="136588"/>
                  </a:lnTo>
                  <a:lnTo>
                    <a:pt x="7456106" y="134874"/>
                  </a:lnTo>
                  <a:lnTo>
                    <a:pt x="7481481" y="141224"/>
                  </a:lnTo>
                  <a:lnTo>
                    <a:pt x="7494968" y="156959"/>
                  </a:lnTo>
                  <a:lnTo>
                    <a:pt x="7500315" y="177076"/>
                  </a:lnTo>
                  <a:lnTo>
                    <a:pt x="7501255" y="196596"/>
                  </a:lnTo>
                  <a:lnTo>
                    <a:pt x="7501255" y="408051"/>
                  </a:lnTo>
                  <a:lnTo>
                    <a:pt x="7549261" y="408051"/>
                  </a:lnTo>
                  <a:lnTo>
                    <a:pt x="7549261" y="190881"/>
                  </a:lnTo>
                  <a:close/>
                </a:path>
                <a:path w="12978130" h="3256915">
                  <a:moveTo>
                    <a:pt x="7686713" y="1371600"/>
                  </a:moveTo>
                  <a:lnTo>
                    <a:pt x="7641564" y="1371600"/>
                  </a:lnTo>
                  <a:lnTo>
                    <a:pt x="7641564" y="1626489"/>
                  </a:lnTo>
                  <a:lnTo>
                    <a:pt x="7639317" y="1674901"/>
                  </a:lnTo>
                  <a:lnTo>
                    <a:pt x="7630414" y="1712861"/>
                  </a:lnTo>
                  <a:lnTo>
                    <a:pt x="7611669" y="1737639"/>
                  </a:lnTo>
                  <a:lnTo>
                    <a:pt x="7579842" y="1746504"/>
                  </a:lnTo>
                  <a:lnTo>
                    <a:pt x="7552525" y="1738045"/>
                  </a:lnTo>
                  <a:lnTo>
                    <a:pt x="7535342" y="1713928"/>
                  </a:lnTo>
                  <a:lnTo>
                    <a:pt x="7526401" y="1676107"/>
                  </a:lnTo>
                  <a:lnTo>
                    <a:pt x="7523835" y="1626489"/>
                  </a:lnTo>
                  <a:lnTo>
                    <a:pt x="7526401" y="1576882"/>
                  </a:lnTo>
                  <a:lnTo>
                    <a:pt x="7535342" y="1539049"/>
                  </a:lnTo>
                  <a:lnTo>
                    <a:pt x="7552525" y="1514944"/>
                  </a:lnTo>
                  <a:lnTo>
                    <a:pt x="7579842" y="1506474"/>
                  </a:lnTo>
                  <a:lnTo>
                    <a:pt x="7611427" y="1516875"/>
                  </a:lnTo>
                  <a:lnTo>
                    <a:pt x="7630211" y="1544193"/>
                  </a:lnTo>
                  <a:lnTo>
                    <a:pt x="7639228" y="1582661"/>
                  </a:lnTo>
                  <a:lnTo>
                    <a:pt x="7641564" y="1626489"/>
                  </a:lnTo>
                  <a:lnTo>
                    <a:pt x="7641564" y="1371600"/>
                  </a:lnTo>
                  <a:lnTo>
                    <a:pt x="7638707" y="1371600"/>
                  </a:lnTo>
                  <a:lnTo>
                    <a:pt x="7638707" y="1508188"/>
                  </a:lnTo>
                  <a:lnTo>
                    <a:pt x="7637564" y="1508188"/>
                  </a:lnTo>
                  <a:lnTo>
                    <a:pt x="7610056" y="1476692"/>
                  </a:lnTo>
                  <a:lnTo>
                    <a:pt x="7570127" y="1465326"/>
                  </a:lnTo>
                  <a:lnTo>
                    <a:pt x="7526718" y="1475943"/>
                  </a:lnTo>
                  <a:lnTo>
                    <a:pt x="7498601" y="1503629"/>
                  </a:lnTo>
                  <a:lnTo>
                    <a:pt x="7482522" y="1542110"/>
                  </a:lnTo>
                  <a:lnTo>
                    <a:pt x="7475245" y="1585150"/>
                  </a:lnTo>
                  <a:lnTo>
                    <a:pt x="7473543" y="1626489"/>
                  </a:lnTo>
                  <a:lnTo>
                    <a:pt x="7476972" y="1680121"/>
                  </a:lnTo>
                  <a:lnTo>
                    <a:pt x="7487844" y="1724698"/>
                  </a:lnTo>
                  <a:lnTo>
                    <a:pt x="7506995" y="1758581"/>
                  </a:lnTo>
                  <a:lnTo>
                    <a:pt x="7535278" y="1780108"/>
                  </a:lnTo>
                  <a:lnTo>
                    <a:pt x="7573556" y="1787652"/>
                  </a:lnTo>
                  <a:lnTo>
                    <a:pt x="7597013" y="1783727"/>
                  </a:lnTo>
                  <a:lnTo>
                    <a:pt x="7616774" y="1773364"/>
                  </a:lnTo>
                  <a:lnTo>
                    <a:pt x="7631493" y="1758721"/>
                  </a:lnTo>
                  <a:lnTo>
                    <a:pt x="7637577" y="1746504"/>
                  </a:lnTo>
                  <a:lnTo>
                    <a:pt x="7639850" y="1741932"/>
                  </a:lnTo>
                  <a:lnTo>
                    <a:pt x="7640993" y="1741932"/>
                  </a:lnTo>
                  <a:lnTo>
                    <a:pt x="7640993" y="1779651"/>
                  </a:lnTo>
                  <a:lnTo>
                    <a:pt x="7686713" y="1779651"/>
                  </a:lnTo>
                  <a:lnTo>
                    <a:pt x="7686713" y="1741932"/>
                  </a:lnTo>
                  <a:lnTo>
                    <a:pt x="7686713" y="1508188"/>
                  </a:lnTo>
                  <a:lnTo>
                    <a:pt x="7686713" y="1371600"/>
                  </a:lnTo>
                  <a:close/>
                </a:path>
                <a:path w="12978130" h="3256915">
                  <a:moveTo>
                    <a:pt x="7763586" y="1060132"/>
                  </a:moveTo>
                  <a:lnTo>
                    <a:pt x="7761300" y="1061847"/>
                  </a:lnTo>
                  <a:lnTo>
                    <a:pt x="7758443" y="1062990"/>
                  </a:lnTo>
                  <a:lnTo>
                    <a:pt x="7752156" y="1062990"/>
                  </a:lnTo>
                  <a:lnTo>
                    <a:pt x="7743330" y="1061008"/>
                  </a:lnTo>
                  <a:lnTo>
                    <a:pt x="7740751" y="1057846"/>
                  </a:lnTo>
                  <a:lnTo>
                    <a:pt x="7738935" y="1055636"/>
                  </a:lnTo>
                  <a:lnTo>
                    <a:pt x="7737449" y="1047800"/>
                  </a:lnTo>
                  <a:lnTo>
                    <a:pt x="7737297" y="1038415"/>
                  </a:lnTo>
                  <a:lnTo>
                    <a:pt x="7737297" y="926973"/>
                  </a:lnTo>
                  <a:lnTo>
                    <a:pt x="7737297" y="867537"/>
                  </a:lnTo>
                  <a:lnTo>
                    <a:pt x="7735837" y="840282"/>
                  </a:lnTo>
                  <a:lnTo>
                    <a:pt x="7727670" y="817245"/>
                  </a:lnTo>
                  <a:lnTo>
                    <a:pt x="7725651" y="811530"/>
                  </a:lnTo>
                  <a:lnTo>
                    <a:pt x="7697991" y="788784"/>
                  </a:lnTo>
                  <a:lnTo>
                    <a:pt x="7644143" y="779526"/>
                  </a:lnTo>
                  <a:lnTo>
                    <a:pt x="7597203" y="785520"/>
                  </a:lnTo>
                  <a:lnTo>
                    <a:pt x="7565276" y="803897"/>
                  </a:lnTo>
                  <a:lnTo>
                    <a:pt x="7547064" y="835228"/>
                  </a:lnTo>
                  <a:lnTo>
                    <a:pt x="7541273" y="880110"/>
                  </a:lnTo>
                  <a:lnTo>
                    <a:pt x="7589279" y="880110"/>
                  </a:lnTo>
                  <a:lnTo>
                    <a:pt x="7589279" y="877252"/>
                  </a:lnTo>
                  <a:lnTo>
                    <a:pt x="7590104" y="863053"/>
                  </a:lnTo>
                  <a:lnTo>
                    <a:pt x="7595844" y="842962"/>
                  </a:lnTo>
                  <a:lnTo>
                    <a:pt x="7611453" y="825017"/>
                  </a:lnTo>
                  <a:lnTo>
                    <a:pt x="7641857" y="817245"/>
                  </a:lnTo>
                  <a:lnTo>
                    <a:pt x="7663040" y="820204"/>
                  </a:lnTo>
                  <a:lnTo>
                    <a:pt x="7678433" y="828890"/>
                  </a:lnTo>
                  <a:lnTo>
                    <a:pt x="7687831" y="843051"/>
                  </a:lnTo>
                  <a:lnTo>
                    <a:pt x="7691006" y="862393"/>
                  </a:lnTo>
                  <a:lnTo>
                    <a:pt x="7690536" y="878713"/>
                  </a:lnTo>
                  <a:lnTo>
                    <a:pt x="7689291" y="882853"/>
                  </a:lnTo>
                  <a:lnTo>
                    <a:pt x="7689291" y="926973"/>
                  </a:lnTo>
                  <a:lnTo>
                    <a:pt x="7689291" y="1005840"/>
                  </a:lnTo>
                  <a:lnTo>
                    <a:pt x="7684148" y="1028458"/>
                  </a:lnTo>
                  <a:lnTo>
                    <a:pt x="7670432" y="1046988"/>
                  </a:lnTo>
                  <a:lnTo>
                    <a:pt x="7650708" y="1059535"/>
                  </a:lnTo>
                  <a:lnTo>
                    <a:pt x="7627569" y="1064133"/>
                  </a:lnTo>
                  <a:lnTo>
                    <a:pt x="7607033" y="1060348"/>
                  </a:lnTo>
                  <a:lnTo>
                    <a:pt x="7593635" y="1049642"/>
                  </a:lnTo>
                  <a:lnTo>
                    <a:pt x="7586345" y="1033030"/>
                  </a:lnTo>
                  <a:lnTo>
                    <a:pt x="7584135" y="1011555"/>
                  </a:lnTo>
                  <a:lnTo>
                    <a:pt x="7585621" y="994003"/>
                  </a:lnTo>
                  <a:lnTo>
                    <a:pt x="7626845" y="953985"/>
                  </a:lnTo>
                  <a:lnTo>
                    <a:pt x="7649502" y="946696"/>
                  </a:lnTo>
                  <a:lnTo>
                    <a:pt x="7671613" y="938555"/>
                  </a:lnTo>
                  <a:lnTo>
                    <a:pt x="7689291" y="926973"/>
                  </a:lnTo>
                  <a:lnTo>
                    <a:pt x="7689291" y="882853"/>
                  </a:lnTo>
                  <a:lnTo>
                    <a:pt x="7686865" y="890905"/>
                  </a:lnTo>
                  <a:lnTo>
                    <a:pt x="7676540" y="900417"/>
                  </a:lnTo>
                  <a:lnTo>
                    <a:pt x="7656144" y="908685"/>
                  </a:lnTo>
                  <a:lnTo>
                    <a:pt x="7591565" y="928116"/>
                  </a:lnTo>
                  <a:lnTo>
                    <a:pt x="7565911" y="940295"/>
                  </a:lnTo>
                  <a:lnTo>
                    <a:pt x="7547915" y="958621"/>
                  </a:lnTo>
                  <a:lnTo>
                    <a:pt x="7537310" y="982853"/>
                  </a:lnTo>
                  <a:lnTo>
                    <a:pt x="7533843" y="1012698"/>
                  </a:lnTo>
                  <a:lnTo>
                    <a:pt x="7538847" y="1049782"/>
                  </a:lnTo>
                  <a:lnTo>
                    <a:pt x="7554125" y="1077849"/>
                  </a:lnTo>
                  <a:lnTo>
                    <a:pt x="7580135" y="1095641"/>
                  </a:lnTo>
                  <a:lnTo>
                    <a:pt x="7617282" y="1101852"/>
                  </a:lnTo>
                  <a:lnTo>
                    <a:pt x="7638923" y="1098842"/>
                  </a:lnTo>
                  <a:lnTo>
                    <a:pt x="7659281" y="1090142"/>
                  </a:lnTo>
                  <a:lnTo>
                    <a:pt x="7677074" y="1076299"/>
                  </a:lnTo>
                  <a:lnTo>
                    <a:pt x="7686256" y="1064133"/>
                  </a:lnTo>
                  <a:lnTo>
                    <a:pt x="7691006" y="1057846"/>
                  </a:lnTo>
                  <a:lnTo>
                    <a:pt x="7692149" y="1057846"/>
                  </a:lnTo>
                  <a:lnTo>
                    <a:pt x="7697165" y="1080643"/>
                  </a:lnTo>
                  <a:lnTo>
                    <a:pt x="7707858" y="1092352"/>
                  </a:lnTo>
                  <a:lnTo>
                    <a:pt x="7721562" y="1096670"/>
                  </a:lnTo>
                  <a:lnTo>
                    <a:pt x="7735583" y="1097280"/>
                  </a:lnTo>
                  <a:lnTo>
                    <a:pt x="7744460" y="1096924"/>
                  </a:lnTo>
                  <a:lnTo>
                    <a:pt x="7752588" y="1096073"/>
                  </a:lnTo>
                  <a:lnTo>
                    <a:pt x="7759205" y="1095121"/>
                  </a:lnTo>
                  <a:lnTo>
                    <a:pt x="7763586" y="1094422"/>
                  </a:lnTo>
                  <a:lnTo>
                    <a:pt x="7763586" y="1062990"/>
                  </a:lnTo>
                  <a:lnTo>
                    <a:pt x="7763586" y="1060132"/>
                  </a:lnTo>
                  <a:close/>
                </a:path>
                <a:path w="12978130" h="3256915">
                  <a:moveTo>
                    <a:pt x="7813294" y="241173"/>
                  </a:moveTo>
                  <a:lnTo>
                    <a:pt x="7812557" y="222885"/>
                  </a:lnTo>
                  <a:lnTo>
                    <a:pt x="7811656" y="200380"/>
                  </a:lnTo>
                  <a:lnTo>
                    <a:pt x="7804277" y="160642"/>
                  </a:lnTo>
                  <a:lnTo>
                    <a:pt x="7789913" y="131445"/>
                  </a:lnTo>
                  <a:lnTo>
                    <a:pt x="7787500" y="126542"/>
                  </a:lnTo>
                  <a:lnTo>
                    <a:pt x="7763002" y="106997"/>
                  </a:lnTo>
                  <a:lnTo>
                    <a:pt x="7763002" y="206311"/>
                  </a:lnTo>
                  <a:lnTo>
                    <a:pt x="7763002" y="222885"/>
                  </a:lnTo>
                  <a:lnTo>
                    <a:pt x="7653845" y="222885"/>
                  </a:lnTo>
                  <a:lnTo>
                    <a:pt x="7653845" y="211455"/>
                  </a:lnTo>
                  <a:lnTo>
                    <a:pt x="7655522" y="191249"/>
                  </a:lnTo>
                  <a:lnTo>
                    <a:pt x="7662989" y="164592"/>
                  </a:lnTo>
                  <a:lnTo>
                    <a:pt x="7679893" y="141376"/>
                  </a:lnTo>
                  <a:lnTo>
                    <a:pt x="7709852" y="131445"/>
                  </a:lnTo>
                  <a:lnTo>
                    <a:pt x="7736243" y="138328"/>
                  </a:lnTo>
                  <a:lnTo>
                    <a:pt x="7752499" y="156019"/>
                  </a:lnTo>
                  <a:lnTo>
                    <a:pt x="7760729" y="180149"/>
                  </a:lnTo>
                  <a:lnTo>
                    <a:pt x="7763002" y="206311"/>
                  </a:lnTo>
                  <a:lnTo>
                    <a:pt x="7763002" y="106997"/>
                  </a:lnTo>
                  <a:lnTo>
                    <a:pt x="7757630" y="102704"/>
                  </a:lnTo>
                  <a:lnTo>
                    <a:pt x="7710995" y="93726"/>
                  </a:lnTo>
                  <a:lnTo>
                    <a:pt x="7663434" y="103606"/>
                  </a:lnTo>
                  <a:lnTo>
                    <a:pt x="7631836" y="129971"/>
                  </a:lnTo>
                  <a:lnTo>
                    <a:pt x="7613104" y="167919"/>
                  </a:lnTo>
                  <a:lnTo>
                    <a:pt x="7604138" y="212534"/>
                  </a:lnTo>
                  <a:lnTo>
                    <a:pt x="7601839" y="258889"/>
                  </a:lnTo>
                  <a:lnTo>
                    <a:pt x="7605649" y="315836"/>
                  </a:lnTo>
                  <a:lnTo>
                    <a:pt x="7617536" y="359892"/>
                  </a:lnTo>
                  <a:lnTo>
                    <a:pt x="7638135" y="391185"/>
                  </a:lnTo>
                  <a:lnTo>
                    <a:pt x="7668120" y="409867"/>
                  </a:lnTo>
                  <a:lnTo>
                    <a:pt x="7708138" y="416052"/>
                  </a:lnTo>
                  <a:lnTo>
                    <a:pt x="7759662" y="403669"/>
                  </a:lnTo>
                  <a:lnTo>
                    <a:pt x="7786471" y="378333"/>
                  </a:lnTo>
                  <a:lnTo>
                    <a:pt x="7791082" y="373976"/>
                  </a:lnTo>
                  <a:lnTo>
                    <a:pt x="7806753" y="338175"/>
                  </a:lnTo>
                  <a:lnTo>
                    <a:pt x="7811008" y="307467"/>
                  </a:lnTo>
                  <a:lnTo>
                    <a:pt x="7763002" y="307467"/>
                  </a:lnTo>
                  <a:lnTo>
                    <a:pt x="7761313" y="328434"/>
                  </a:lnTo>
                  <a:lnTo>
                    <a:pt x="7754150" y="351688"/>
                  </a:lnTo>
                  <a:lnTo>
                    <a:pt x="7738415" y="370560"/>
                  </a:lnTo>
                  <a:lnTo>
                    <a:pt x="7710995" y="378333"/>
                  </a:lnTo>
                  <a:lnTo>
                    <a:pt x="7676972" y="366610"/>
                  </a:lnTo>
                  <a:lnTo>
                    <a:pt x="7659497" y="337261"/>
                  </a:lnTo>
                  <a:lnTo>
                    <a:pt x="7653058" y="299021"/>
                  </a:lnTo>
                  <a:lnTo>
                    <a:pt x="7652131" y="260604"/>
                  </a:lnTo>
                  <a:lnTo>
                    <a:pt x="7813294" y="260604"/>
                  </a:lnTo>
                  <a:lnTo>
                    <a:pt x="7813294" y="241173"/>
                  </a:lnTo>
                  <a:close/>
                </a:path>
                <a:path w="12978130" h="3256915">
                  <a:moveTo>
                    <a:pt x="8004175" y="876681"/>
                  </a:moveTo>
                  <a:lnTo>
                    <a:pt x="8002918" y="846074"/>
                  </a:lnTo>
                  <a:lnTo>
                    <a:pt x="7995844" y="820674"/>
                  </a:lnTo>
                  <a:lnTo>
                    <a:pt x="7994104" y="814387"/>
                  </a:lnTo>
                  <a:lnTo>
                    <a:pt x="7970177" y="789571"/>
                  </a:lnTo>
                  <a:lnTo>
                    <a:pt x="7923593" y="779526"/>
                  </a:lnTo>
                  <a:lnTo>
                    <a:pt x="7901292" y="782472"/>
                  </a:lnTo>
                  <a:lnTo>
                    <a:pt x="7880236" y="791032"/>
                  </a:lnTo>
                  <a:lnTo>
                    <a:pt x="7862278" y="804849"/>
                  </a:lnTo>
                  <a:lnTo>
                    <a:pt x="7849298" y="823531"/>
                  </a:lnTo>
                  <a:lnTo>
                    <a:pt x="7848155" y="823531"/>
                  </a:lnTo>
                  <a:lnTo>
                    <a:pt x="7848155" y="787527"/>
                  </a:lnTo>
                  <a:lnTo>
                    <a:pt x="7802435" y="787527"/>
                  </a:lnTo>
                  <a:lnTo>
                    <a:pt x="7802435" y="1093851"/>
                  </a:lnTo>
                  <a:lnTo>
                    <a:pt x="7850441" y="1093851"/>
                  </a:lnTo>
                  <a:lnTo>
                    <a:pt x="7850441" y="882396"/>
                  </a:lnTo>
                  <a:lnTo>
                    <a:pt x="7856283" y="854189"/>
                  </a:lnTo>
                  <a:lnTo>
                    <a:pt x="7871092" y="835037"/>
                  </a:lnTo>
                  <a:lnTo>
                    <a:pt x="7890700" y="824141"/>
                  </a:lnTo>
                  <a:lnTo>
                    <a:pt x="7894218" y="823531"/>
                  </a:lnTo>
                  <a:lnTo>
                    <a:pt x="7911020" y="820674"/>
                  </a:lnTo>
                  <a:lnTo>
                    <a:pt x="7936395" y="827024"/>
                  </a:lnTo>
                  <a:lnTo>
                    <a:pt x="7949882" y="842759"/>
                  </a:lnTo>
                  <a:lnTo>
                    <a:pt x="7955216" y="862876"/>
                  </a:lnTo>
                  <a:lnTo>
                    <a:pt x="7956169" y="882396"/>
                  </a:lnTo>
                  <a:lnTo>
                    <a:pt x="7956169" y="1093851"/>
                  </a:lnTo>
                  <a:lnTo>
                    <a:pt x="8004175" y="1093851"/>
                  </a:lnTo>
                  <a:lnTo>
                    <a:pt x="8004175" y="876681"/>
                  </a:lnTo>
                  <a:close/>
                </a:path>
                <a:path w="12978130" h="3256915">
                  <a:moveTo>
                    <a:pt x="8067611" y="190881"/>
                  </a:moveTo>
                  <a:lnTo>
                    <a:pt x="8059293" y="134874"/>
                  </a:lnTo>
                  <a:lnTo>
                    <a:pt x="8033613" y="103771"/>
                  </a:lnTo>
                  <a:lnTo>
                    <a:pt x="7987030" y="93726"/>
                  </a:lnTo>
                  <a:lnTo>
                    <a:pt x="7964729" y="96672"/>
                  </a:lnTo>
                  <a:lnTo>
                    <a:pt x="7943672" y="105232"/>
                  </a:lnTo>
                  <a:lnTo>
                    <a:pt x="7925714" y="119049"/>
                  </a:lnTo>
                  <a:lnTo>
                    <a:pt x="7912735" y="137731"/>
                  </a:lnTo>
                  <a:lnTo>
                    <a:pt x="7911592" y="137731"/>
                  </a:lnTo>
                  <a:lnTo>
                    <a:pt x="7911592" y="101727"/>
                  </a:lnTo>
                  <a:lnTo>
                    <a:pt x="7865872" y="101727"/>
                  </a:lnTo>
                  <a:lnTo>
                    <a:pt x="7865872" y="408051"/>
                  </a:lnTo>
                  <a:lnTo>
                    <a:pt x="7913878" y="408051"/>
                  </a:lnTo>
                  <a:lnTo>
                    <a:pt x="7913878" y="196596"/>
                  </a:lnTo>
                  <a:lnTo>
                    <a:pt x="7919733" y="168389"/>
                  </a:lnTo>
                  <a:lnTo>
                    <a:pt x="7934528" y="149237"/>
                  </a:lnTo>
                  <a:lnTo>
                    <a:pt x="7954150" y="138341"/>
                  </a:lnTo>
                  <a:lnTo>
                    <a:pt x="7957667" y="137731"/>
                  </a:lnTo>
                  <a:lnTo>
                    <a:pt x="7974457" y="134874"/>
                  </a:lnTo>
                  <a:lnTo>
                    <a:pt x="7999831" y="141224"/>
                  </a:lnTo>
                  <a:lnTo>
                    <a:pt x="8013319" y="156959"/>
                  </a:lnTo>
                  <a:lnTo>
                    <a:pt x="8018666" y="177076"/>
                  </a:lnTo>
                  <a:lnTo>
                    <a:pt x="8019605" y="196596"/>
                  </a:lnTo>
                  <a:lnTo>
                    <a:pt x="8019605" y="408051"/>
                  </a:lnTo>
                  <a:lnTo>
                    <a:pt x="8067611" y="408051"/>
                  </a:lnTo>
                  <a:lnTo>
                    <a:pt x="8067611" y="190881"/>
                  </a:lnTo>
                  <a:close/>
                </a:path>
                <a:path w="12978130" h="3256915">
                  <a:moveTo>
                    <a:pt x="10198024" y="717232"/>
                  </a:moveTo>
                  <a:lnTo>
                    <a:pt x="10195738" y="718947"/>
                  </a:lnTo>
                  <a:lnTo>
                    <a:pt x="10192880" y="720090"/>
                  </a:lnTo>
                  <a:lnTo>
                    <a:pt x="10186594" y="720090"/>
                  </a:lnTo>
                  <a:lnTo>
                    <a:pt x="10177767" y="718108"/>
                  </a:lnTo>
                  <a:lnTo>
                    <a:pt x="10175189" y="714946"/>
                  </a:lnTo>
                  <a:lnTo>
                    <a:pt x="10173373" y="712736"/>
                  </a:lnTo>
                  <a:lnTo>
                    <a:pt x="10171887" y="704900"/>
                  </a:lnTo>
                  <a:lnTo>
                    <a:pt x="10171735" y="695515"/>
                  </a:lnTo>
                  <a:lnTo>
                    <a:pt x="10171735" y="584073"/>
                  </a:lnTo>
                  <a:lnTo>
                    <a:pt x="10171735" y="524637"/>
                  </a:lnTo>
                  <a:lnTo>
                    <a:pt x="10170274" y="497382"/>
                  </a:lnTo>
                  <a:lnTo>
                    <a:pt x="10162108" y="474345"/>
                  </a:lnTo>
                  <a:lnTo>
                    <a:pt x="10160089" y="468630"/>
                  </a:lnTo>
                  <a:lnTo>
                    <a:pt x="10132428" y="445884"/>
                  </a:lnTo>
                  <a:lnTo>
                    <a:pt x="10078580" y="436626"/>
                  </a:lnTo>
                  <a:lnTo>
                    <a:pt x="10031641" y="442620"/>
                  </a:lnTo>
                  <a:lnTo>
                    <a:pt x="9999713" y="460997"/>
                  </a:lnTo>
                  <a:lnTo>
                    <a:pt x="9981501" y="492328"/>
                  </a:lnTo>
                  <a:lnTo>
                    <a:pt x="9975710" y="537210"/>
                  </a:lnTo>
                  <a:lnTo>
                    <a:pt x="10023716" y="537210"/>
                  </a:lnTo>
                  <a:lnTo>
                    <a:pt x="10023716" y="534352"/>
                  </a:lnTo>
                  <a:lnTo>
                    <a:pt x="10024542" y="520153"/>
                  </a:lnTo>
                  <a:lnTo>
                    <a:pt x="10030282" y="500062"/>
                  </a:lnTo>
                  <a:lnTo>
                    <a:pt x="10045890" y="482117"/>
                  </a:lnTo>
                  <a:lnTo>
                    <a:pt x="10076294" y="474345"/>
                  </a:lnTo>
                  <a:lnTo>
                    <a:pt x="10097478" y="477304"/>
                  </a:lnTo>
                  <a:lnTo>
                    <a:pt x="10112870" y="485990"/>
                  </a:lnTo>
                  <a:lnTo>
                    <a:pt x="10122268" y="500151"/>
                  </a:lnTo>
                  <a:lnTo>
                    <a:pt x="10125443" y="519493"/>
                  </a:lnTo>
                  <a:lnTo>
                    <a:pt x="10124973" y="535813"/>
                  </a:lnTo>
                  <a:lnTo>
                    <a:pt x="10123729" y="539953"/>
                  </a:lnTo>
                  <a:lnTo>
                    <a:pt x="10123729" y="584073"/>
                  </a:lnTo>
                  <a:lnTo>
                    <a:pt x="10123729" y="662940"/>
                  </a:lnTo>
                  <a:lnTo>
                    <a:pt x="10118585" y="685558"/>
                  </a:lnTo>
                  <a:lnTo>
                    <a:pt x="10104869" y="704088"/>
                  </a:lnTo>
                  <a:lnTo>
                    <a:pt x="10085146" y="716635"/>
                  </a:lnTo>
                  <a:lnTo>
                    <a:pt x="10062007" y="721233"/>
                  </a:lnTo>
                  <a:lnTo>
                    <a:pt x="10041471" y="717448"/>
                  </a:lnTo>
                  <a:lnTo>
                    <a:pt x="10028072" y="706742"/>
                  </a:lnTo>
                  <a:lnTo>
                    <a:pt x="10020783" y="690130"/>
                  </a:lnTo>
                  <a:lnTo>
                    <a:pt x="10018573" y="668655"/>
                  </a:lnTo>
                  <a:lnTo>
                    <a:pt x="10020059" y="651103"/>
                  </a:lnTo>
                  <a:lnTo>
                    <a:pt x="10061283" y="611085"/>
                  </a:lnTo>
                  <a:lnTo>
                    <a:pt x="10083940" y="603796"/>
                  </a:lnTo>
                  <a:lnTo>
                    <a:pt x="10106050" y="595655"/>
                  </a:lnTo>
                  <a:lnTo>
                    <a:pt x="10123729" y="584073"/>
                  </a:lnTo>
                  <a:lnTo>
                    <a:pt x="10123729" y="539953"/>
                  </a:lnTo>
                  <a:lnTo>
                    <a:pt x="10121303" y="548005"/>
                  </a:lnTo>
                  <a:lnTo>
                    <a:pt x="10110978" y="557517"/>
                  </a:lnTo>
                  <a:lnTo>
                    <a:pt x="10090582" y="565785"/>
                  </a:lnTo>
                  <a:lnTo>
                    <a:pt x="10026002" y="585216"/>
                  </a:lnTo>
                  <a:lnTo>
                    <a:pt x="10000348" y="597395"/>
                  </a:lnTo>
                  <a:lnTo>
                    <a:pt x="9982352" y="615721"/>
                  </a:lnTo>
                  <a:lnTo>
                    <a:pt x="9971748" y="639953"/>
                  </a:lnTo>
                  <a:lnTo>
                    <a:pt x="9968281" y="669798"/>
                  </a:lnTo>
                  <a:lnTo>
                    <a:pt x="9973285" y="706882"/>
                  </a:lnTo>
                  <a:lnTo>
                    <a:pt x="9988563" y="734949"/>
                  </a:lnTo>
                  <a:lnTo>
                    <a:pt x="10014572" y="752741"/>
                  </a:lnTo>
                  <a:lnTo>
                    <a:pt x="10051720" y="758952"/>
                  </a:lnTo>
                  <a:lnTo>
                    <a:pt x="10073361" y="755942"/>
                  </a:lnTo>
                  <a:lnTo>
                    <a:pt x="10093719" y="747242"/>
                  </a:lnTo>
                  <a:lnTo>
                    <a:pt x="10111511" y="733399"/>
                  </a:lnTo>
                  <a:lnTo>
                    <a:pt x="10120693" y="721233"/>
                  </a:lnTo>
                  <a:lnTo>
                    <a:pt x="10125443" y="714946"/>
                  </a:lnTo>
                  <a:lnTo>
                    <a:pt x="10126586" y="714946"/>
                  </a:lnTo>
                  <a:lnTo>
                    <a:pt x="10131603" y="737743"/>
                  </a:lnTo>
                  <a:lnTo>
                    <a:pt x="10142296" y="749452"/>
                  </a:lnTo>
                  <a:lnTo>
                    <a:pt x="10155999" y="753770"/>
                  </a:lnTo>
                  <a:lnTo>
                    <a:pt x="10170020" y="754380"/>
                  </a:lnTo>
                  <a:lnTo>
                    <a:pt x="10178898" y="754024"/>
                  </a:lnTo>
                  <a:lnTo>
                    <a:pt x="10187026" y="753173"/>
                  </a:lnTo>
                  <a:lnTo>
                    <a:pt x="10193642" y="752221"/>
                  </a:lnTo>
                  <a:lnTo>
                    <a:pt x="10198024" y="751522"/>
                  </a:lnTo>
                  <a:lnTo>
                    <a:pt x="10198024" y="720090"/>
                  </a:lnTo>
                  <a:lnTo>
                    <a:pt x="10198024" y="717232"/>
                  </a:lnTo>
                  <a:close/>
                </a:path>
                <a:path w="12978130" h="3256915">
                  <a:moveTo>
                    <a:pt x="10287737" y="342900"/>
                  </a:moveTo>
                  <a:lnTo>
                    <a:pt x="10239731" y="342900"/>
                  </a:lnTo>
                  <a:lnTo>
                    <a:pt x="10239731" y="750951"/>
                  </a:lnTo>
                  <a:lnTo>
                    <a:pt x="10287737" y="750951"/>
                  </a:lnTo>
                  <a:lnTo>
                    <a:pt x="10287737" y="342900"/>
                  </a:lnTo>
                  <a:close/>
                </a:path>
                <a:path w="12978130" h="3256915">
                  <a:moveTo>
                    <a:pt x="10292042" y="1348740"/>
                  </a:moveTo>
                  <a:lnTo>
                    <a:pt x="10285489" y="1311148"/>
                  </a:lnTo>
                  <a:lnTo>
                    <a:pt x="10244303" y="1272400"/>
                  </a:lnTo>
                  <a:lnTo>
                    <a:pt x="10189477" y="1253871"/>
                  </a:lnTo>
                  <a:lnTo>
                    <a:pt x="10165309" y="1243952"/>
                  </a:lnTo>
                  <a:lnTo>
                    <a:pt x="10148214" y="1229423"/>
                  </a:lnTo>
                  <a:lnTo>
                    <a:pt x="10141737" y="1207008"/>
                  </a:lnTo>
                  <a:lnTo>
                    <a:pt x="10147338" y="1181608"/>
                  </a:lnTo>
                  <a:lnTo>
                    <a:pt x="10160813" y="1167511"/>
                  </a:lnTo>
                  <a:lnTo>
                    <a:pt x="10177183" y="1161440"/>
                  </a:lnTo>
                  <a:lnTo>
                    <a:pt x="10191458" y="1160145"/>
                  </a:lnTo>
                  <a:lnTo>
                    <a:pt x="10213213" y="1164056"/>
                  </a:lnTo>
                  <a:lnTo>
                    <a:pt x="10227107" y="1175575"/>
                  </a:lnTo>
                  <a:lnTo>
                    <a:pt x="10234447" y="1194384"/>
                  </a:lnTo>
                  <a:lnTo>
                    <a:pt x="10236606" y="1220152"/>
                  </a:lnTo>
                  <a:lnTo>
                    <a:pt x="10284612" y="1220152"/>
                  </a:lnTo>
                  <a:lnTo>
                    <a:pt x="10272293" y="1160145"/>
                  </a:lnTo>
                  <a:lnTo>
                    <a:pt x="10243617" y="1132636"/>
                  </a:lnTo>
                  <a:lnTo>
                    <a:pt x="10191458" y="1122426"/>
                  </a:lnTo>
                  <a:lnTo>
                    <a:pt x="10153764" y="1127607"/>
                  </a:lnTo>
                  <a:lnTo>
                    <a:pt x="10122662" y="1143292"/>
                  </a:lnTo>
                  <a:lnTo>
                    <a:pt x="10101529" y="1169682"/>
                  </a:lnTo>
                  <a:lnTo>
                    <a:pt x="10093731" y="1207008"/>
                  </a:lnTo>
                  <a:lnTo>
                    <a:pt x="10100297" y="1245336"/>
                  </a:lnTo>
                  <a:lnTo>
                    <a:pt x="10117518" y="1269301"/>
                  </a:lnTo>
                  <a:lnTo>
                    <a:pt x="10141712" y="1283843"/>
                  </a:lnTo>
                  <a:lnTo>
                    <a:pt x="10169169" y="1293876"/>
                  </a:lnTo>
                  <a:lnTo>
                    <a:pt x="10196297" y="1302893"/>
                  </a:lnTo>
                  <a:lnTo>
                    <a:pt x="10220312" y="1314094"/>
                  </a:lnTo>
                  <a:lnTo>
                    <a:pt x="10237483" y="1330769"/>
                  </a:lnTo>
                  <a:lnTo>
                    <a:pt x="10244036" y="1356169"/>
                  </a:lnTo>
                  <a:lnTo>
                    <a:pt x="10238257" y="1382445"/>
                  </a:lnTo>
                  <a:lnTo>
                    <a:pt x="10224389" y="1397889"/>
                  </a:lnTo>
                  <a:lnTo>
                    <a:pt x="10207625" y="1405204"/>
                  </a:lnTo>
                  <a:lnTo>
                    <a:pt x="10193172" y="1407033"/>
                  </a:lnTo>
                  <a:lnTo>
                    <a:pt x="10164229" y="1401191"/>
                  </a:lnTo>
                  <a:lnTo>
                    <a:pt x="10146805" y="1385531"/>
                  </a:lnTo>
                  <a:lnTo>
                    <a:pt x="10138283" y="1362913"/>
                  </a:lnTo>
                  <a:lnTo>
                    <a:pt x="10136022" y="1336167"/>
                  </a:lnTo>
                  <a:lnTo>
                    <a:pt x="10088016" y="1336167"/>
                  </a:lnTo>
                  <a:lnTo>
                    <a:pt x="10089820" y="1366393"/>
                  </a:lnTo>
                  <a:lnTo>
                    <a:pt x="10101593" y="1402257"/>
                  </a:lnTo>
                  <a:lnTo>
                    <a:pt x="10132860" y="1432217"/>
                  </a:lnTo>
                  <a:lnTo>
                    <a:pt x="10193172" y="1444752"/>
                  </a:lnTo>
                  <a:lnTo>
                    <a:pt x="10232733" y="1438757"/>
                  </a:lnTo>
                  <a:lnTo>
                    <a:pt x="10264038" y="1420749"/>
                  </a:lnTo>
                  <a:lnTo>
                    <a:pt x="10273449" y="1407033"/>
                  </a:lnTo>
                  <a:lnTo>
                    <a:pt x="10284625" y="1390751"/>
                  </a:lnTo>
                  <a:lnTo>
                    <a:pt x="10292042" y="1348740"/>
                  </a:lnTo>
                  <a:close/>
                </a:path>
                <a:path w="12978130" h="3256915">
                  <a:moveTo>
                    <a:pt x="10404323" y="342900"/>
                  </a:moveTo>
                  <a:lnTo>
                    <a:pt x="10356317" y="342900"/>
                  </a:lnTo>
                  <a:lnTo>
                    <a:pt x="10356317" y="750951"/>
                  </a:lnTo>
                  <a:lnTo>
                    <a:pt x="10404323" y="750951"/>
                  </a:lnTo>
                  <a:lnTo>
                    <a:pt x="10404323" y="342900"/>
                  </a:lnTo>
                  <a:close/>
                </a:path>
                <a:path w="12978130" h="3256915">
                  <a:moveTo>
                    <a:pt x="10543502" y="1283589"/>
                  </a:moveTo>
                  <a:lnTo>
                    <a:pt x="10540530" y="1233690"/>
                  </a:lnTo>
                  <a:lnTo>
                    <a:pt x="10530180" y="1189583"/>
                  </a:lnTo>
                  <a:lnTo>
                    <a:pt x="10510291" y="1154303"/>
                  </a:lnTo>
                  <a:lnTo>
                    <a:pt x="10493210" y="1141666"/>
                  </a:lnTo>
                  <a:lnTo>
                    <a:pt x="10493210" y="1283589"/>
                  </a:lnTo>
                  <a:lnTo>
                    <a:pt x="10490810" y="1330845"/>
                  </a:lnTo>
                  <a:lnTo>
                    <a:pt x="10481704" y="1370177"/>
                  </a:lnTo>
                  <a:lnTo>
                    <a:pt x="10463073" y="1397076"/>
                  </a:lnTo>
                  <a:lnTo>
                    <a:pt x="10432059" y="1407033"/>
                  </a:lnTo>
                  <a:lnTo>
                    <a:pt x="10402125" y="1397076"/>
                  </a:lnTo>
                  <a:lnTo>
                    <a:pt x="10384193" y="1370177"/>
                  </a:lnTo>
                  <a:lnTo>
                    <a:pt x="10375481" y="1330845"/>
                  </a:lnTo>
                  <a:lnTo>
                    <a:pt x="10373195" y="1283589"/>
                  </a:lnTo>
                  <a:lnTo>
                    <a:pt x="10375557" y="1236332"/>
                  </a:lnTo>
                  <a:lnTo>
                    <a:pt x="10384409" y="1197013"/>
                  </a:lnTo>
                  <a:lnTo>
                    <a:pt x="10402367" y="1170114"/>
                  </a:lnTo>
                  <a:lnTo>
                    <a:pt x="10432059" y="1160145"/>
                  </a:lnTo>
                  <a:lnTo>
                    <a:pt x="10463555" y="1170114"/>
                  </a:lnTo>
                  <a:lnTo>
                    <a:pt x="10482135" y="1197013"/>
                  </a:lnTo>
                  <a:lnTo>
                    <a:pt x="10490962" y="1236332"/>
                  </a:lnTo>
                  <a:lnTo>
                    <a:pt x="10493210" y="1283589"/>
                  </a:lnTo>
                  <a:lnTo>
                    <a:pt x="10493210" y="1141666"/>
                  </a:lnTo>
                  <a:lnTo>
                    <a:pt x="10478681" y="1130909"/>
                  </a:lnTo>
                  <a:lnTo>
                    <a:pt x="10433202" y="1122426"/>
                  </a:lnTo>
                  <a:lnTo>
                    <a:pt x="10387711" y="1130909"/>
                  </a:lnTo>
                  <a:lnTo>
                    <a:pt x="10356101" y="1154303"/>
                  </a:lnTo>
                  <a:lnTo>
                    <a:pt x="10336212" y="1189583"/>
                  </a:lnTo>
                  <a:lnTo>
                    <a:pt x="10325862" y="1233690"/>
                  </a:lnTo>
                  <a:lnTo>
                    <a:pt x="10322903" y="1283589"/>
                  </a:lnTo>
                  <a:lnTo>
                    <a:pt x="10325862" y="1333487"/>
                  </a:lnTo>
                  <a:lnTo>
                    <a:pt x="10336212" y="1377607"/>
                  </a:lnTo>
                  <a:lnTo>
                    <a:pt x="10356101" y="1412875"/>
                  </a:lnTo>
                  <a:lnTo>
                    <a:pt x="10387711" y="1436281"/>
                  </a:lnTo>
                  <a:lnTo>
                    <a:pt x="10433202" y="1444752"/>
                  </a:lnTo>
                  <a:lnTo>
                    <a:pt x="10478465" y="1436281"/>
                  </a:lnTo>
                  <a:lnTo>
                    <a:pt x="10510050" y="1412875"/>
                  </a:lnTo>
                  <a:lnTo>
                    <a:pt x="10513352" y="1407033"/>
                  </a:lnTo>
                  <a:lnTo>
                    <a:pt x="10530027" y="1377607"/>
                  </a:lnTo>
                  <a:lnTo>
                    <a:pt x="10540479" y="1333487"/>
                  </a:lnTo>
                  <a:lnTo>
                    <a:pt x="10543502" y="1283589"/>
                  </a:lnTo>
                  <a:close/>
                </a:path>
                <a:path w="12978130" h="3256915">
                  <a:moveTo>
                    <a:pt x="10621213" y="2774632"/>
                  </a:moveTo>
                  <a:lnTo>
                    <a:pt x="10618927" y="2776347"/>
                  </a:lnTo>
                  <a:lnTo>
                    <a:pt x="10616070" y="2777490"/>
                  </a:lnTo>
                  <a:lnTo>
                    <a:pt x="10609783" y="2777490"/>
                  </a:lnTo>
                  <a:lnTo>
                    <a:pt x="10600944" y="2775508"/>
                  </a:lnTo>
                  <a:lnTo>
                    <a:pt x="10598379" y="2772346"/>
                  </a:lnTo>
                  <a:lnTo>
                    <a:pt x="10596563" y="2770136"/>
                  </a:lnTo>
                  <a:lnTo>
                    <a:pt x="10595077" y="2762300"/>
                  </a:lnTo>
                  <a:lnTo>
                    <a:pt x="10594924" y="2752915"/>
                  </a:lnTo>
                  <a:lnTo>
                    <a:pt x="10594924" y="2641473"/>
                  </a:lnTo>
                  <a:lnTo>
                    <a:pt x="10594924" y="2582037"/>
                  </a:lnTo>
                  <a:lnTo>
                    <a:pt x="10593464" y="2554782"/>
                  </a:lnTo>
                  <a:lnTo>
                    <a:pt x="10585298" y="2531745"/>
                  </a:lnTo>
                  <a:lnTo>
                    <a:pt x="10583278" y="2526030"/>
                  </a:lnTo>
                  <a:lnTo>
                    <a:pt x="10555618" y="2503284"/>
                  </a:lnTo>
                  <a:lnTo>
                    <a:pt x="10501770" y="2494026"/>
                  </a:lnTo>
                  <a:lnTo>
                    <a:pt x="10454830" y="2500020"/>
                  </a:lnTo>
                  <a:lnTo>
                    <a:pt x="10422903" y="2518384"/>
                  </a:lnTo>
                  <a:lnTo>
                    <a:pt x="10404678" y="2549728"/>
                  </a:lnTo>
                  <a:lnTo>
                    <a:pt x="10398900" y="2594610"/>
                  </a:lnTo>
                  <a:lnTo>
                    <a:pt x="10446906" y="2594610"/>
                  </a:lnTo>
                  <a:lnTo>
                    <a:pt x="10446906" y="2591752"/>
                  </a:lnTo>
                  <a:lnTo>
                    <a:pt x="10447718" y="2577554"/>
                  </a:lnTo>
                  <a:lnTo>
                    <a:pt x="10453472" y="2557462"/>
                  </a:lnTo>
                  <a:lnTo>
                    <a:pt x="10469080" y="2539517"/>
                  </a:lnTo>
                  <a:lnTo>
                    <a:pt x="10499484" y="2531745"/>
                  </a:lnTo>
                  <a:lnTo>
                    <a:pt x="10520667" y="2534704"/>
                  </a:lnTo>
                  <a:lnTo>
                    <a:pt x="10536060" y="2543391"/>
                  </a:lnTo>
                  <a:lnTo>
                    <a:pt x="10545445" y="2557551"/>
                  </a:lnTo>
                  <a:lnTo>
                    <a:pt x="10548633" y="2576893"/>
                  </a:lnTo>
                  <a:lnTo>
                    <a:pt x="10548163" y="2593213"/>
                  </a:lnTo>
                  <a:lnTo>
                    <a:pt x="10546918" y="2597353"/>
                  </a:lnTo>
                  <a:lnTo>
                    <a:pt x="10546918" y="2641473"/>
                  </a:lnTo>
                  <a:lnTo>
                    <a:pt x="10546918" y="2720340"/>
                  </a:lnTo>
                  <a:lnTo>
                    <a:pt x="10541775" y="2742958"/>
                  </a:lnTo>
                  <a:lnTo>
                    <a:pt x="10528059" y="2761488"/>
                  </a:lnTo>
                  <a:lnTo>
                    <a:pt x="10508336" y="2774023"/>
                  </a:lnTo>
                  <a:lnTo>
                    <a:pt x="10485196" y="2778633"/>
                  </a:lnTo>
                  <a:lnTo>
                    <a:pt x="10464660" y="2774835"/>
                  </a:lnTo>
                  <a:lnTo>
                    <a:pt x="10451262" y="2764129"/>
                  </a:lnTo>
                  <a:lnTo>
                    <a:pt x="10443959" y="2747530"/>
                  </a:lnTo>
                  <a:lnTo>
                    <a:pt x="10441762" y="2726055"/>
                  </a:lnTo>
                  <a:lnTo>
                    <a:pt x="10443248" y="2708503"/>
                  </a:lnTo>
                  <a:lnTo>
                    <a:pt x="10484472" y="2668486"/>
                  </a:lnTo>
                  <a:lnTo>
                    <a:pt x="10507129" y="2661196"/>
                  </a:lnTo>
                  <a:lnTo>
                    <a:pt x="10529240" y="2653055"/>
                  </a:lnTo>
                  <a:lnTo>
                    <a:pt x="10546918" y="2641473"/>
                  </a:lnTo>
                  <a:lnTo>
                    <a:pt x="10546918" y="2597353"/>
                  </a:lnTo>
                  <a:lnTo>
                    <a:pt x="10544493" y="2605405"/>
                  </a:lnTo>
                  <a:lnTo>
                    <a:pt x="10534167" y="2614917"/>
                  </a:lnTo>
                  <a:lnTo>
                    <a:pt x="10513771" y="2623185"/>
                  </a:lnTo>
                  <a:lnTo>
                    <a:pt x="10449192" y="2642616"/>
                  </a:lnTo>
                  <a:lnTo>
                    <a:pt x="10423538" y="2654795"/>
                  </a:lnTo>
                  <a:lnTo>
                    <a:pt x="10405542" y="2673121"/>
                  </a:lnTo>
                  <a:lnTo>
                    <a:pt x="10394937" y="2697353"/>
                  </a:lnTo>
                  <a:lnTo>
                    <a:pt x="10391470" y="2727198"/>
                  </a:lnTo>
                  <a:lnTo>
                    <a:pt x="10396474" y="2764282"/>
                  </a:lnTo>
                  <a:lnTo>
                    <a:pt x="10411752" y="2792349"/>
                  </a:lnTo>
                  <a:lnTo>
                    <a:pt x="10437762" y="2810141"/>
                  </a:lnTo>
                  <a:lnTo>
                    <a:pt x="10474909" y="2816352"/>
                  </a:lnTo>
                  <a:lnTo>
                    <a:pt x="10496550" y="2813342"/>
                  </a:lnTo>
                  <a:lnTo>
                    <a:pt x="10516908" y="2804642"/>
                  </a:lnTo>
                  <a:lnTo>
                    <a:pt x="10534701" y="2790799"/>
                  </a:lnTo>
                  <a:lnTo>
                    <a:pt x="10543883" y="2778633"/>
                  </a:lnTo>
                  <a:lnTo>
                    <a:pt x="10548633" y="2772346"/>
                  </a:lnTo>
                  <a:lnTo>
                    <a:pt x="10549776" y="2772346"/>
                  </a:lnTo>
                  <a:lnTo>
                    <a:pt x="10554792" y="2795143"/>
                  </a:lnTo>
                  <a:lnTo>
                    <a:pt x="10565486" y="2806852"/>
                  </a:lnTo>
                  <a:lnTo>
                    <a:pt x="10579189" y="2811170"/>
                  </a:lnTo>
                  <a:lnTo>
                    <a:pt x="10593210" y="2811780"/>
                  </a:lnTo>
                  <a:lnTo>
                    <a:pt x="10602087" y="2811411"/>
                  </a:lnTo>
                  <a:lnTo>
                    <a:pt x="10610215" y="2810573"/>
                  </a:lnTo>
                  <a:lnTo>
                    <a:pt x="10616832" y="2809608"/>
                  </a:lnTo>
                  <a:lnTo>
                    <a:pt x="10621213" y="2808922"/>
                  </a:lnTo>
                  <a:lnTo>
                    <a:pt x="10621213" y="2777490"/>
                  </a:lnTo>
                  <a:lnTo>
                    <a:pt x="10621213" y="2774632"/>
                  </a:lnTo>
                  <a:close/>
                </a:path>
                <a:path w="12978130" h="3256915">
                  <a:moveTo>
                    <a:pt x="10642359" y="1028700"/>
                  </a:moveTo>
                  <a:lnTo>
                    <a:pt x="10594353" y="1028700"/>
                  </a:lnTo>
                  <a:lnTo>
                    <a:pt x="10594353" y="1436751"/>
                  </a:lnTo>
                  <a:lnTo>
                    <a:pt x="10642359" y="1436751"/>
                  </a:lnTo>
                  <a:lnTo>
                    <a:pt x="10642359" y="1028700"/>
                  </a:lnTo>
                  <a:close/>
                </a:path>
                <a:path w="12978130" h="3256915">
                  <a:moveTo>
                    <a:pt x="10671213" y="584073"/>
                  </a:moveTo>
                  <a:lnTo>
                    <a:pt x="10670477" y="565785"/>
                  </a:lnTo>
                  <a:lnTo>
                    <a:pt x="10669575" y="543280"/>
                  </a:lnTo>
                  <a:lnTo>
                    <a:pt x="10662196" y="503542"/>
                  </a:lnTo>
                  <a:lnTo>
                    <a:pt x="10647832" y="474345"/>
                  </a:lnTo>
                  <a:lnTo>
                    <a:pt x="10645407" y="469442"/>
                  </a:lnTo>
                  <a:lnTo>
                    <a:pt x="10620921" y="449897"/>
                  </a:lnTo>
                  <a:lnTo>
                    <a:pt x="10620921" y="549211"/>
                  </a:lnTo>
                  <a:lnTo>
                    <a:pt x="10620921" y="565785"/>
                  </a:lnTo>
                  <a:lnTo>
                    <a:pt x="10511765" y="565785"/>
                  </a:lnTo>
                  <a:lnTo>
                    <a:pt x="10511765" y="554355"/>
                  </a:lnTo>
                  <a:lnTo>
                    <a:pt x="10513441" y="534149"/>
                  </a:lnTo>
                  <a:lnTo>
                    <a:pt x="10520909" y="507492"/>
                  </a:lnTo>
                  <a:lnTo>
                    <a:pt x="10537800" y="484276"/>
                  </a:lnTo>
                  <a:lnTo>
                    <a:pt x="10567772" y="474345"/>
                  </a:lnTo>
                  <a:lnTo>
                    <a:pt x="10594162" y="481228"/>
                  </a:lnTo>
                  <a:lnTo>
                    <a:pt x="10610418" y="498919"/>
                  </a:lnTo>
                  <a:lnTo>
                    <a:pt x="10618648" y="523049"/>
                  </a:lnTo>
                  <a:lnTo>
                    <a:pt x="10620921" y="549211"/>
                  </a:lnTo>
                  <a:lnTo>
                    <a:pt x="10620921" y="449897"/>
                  </a:lnTo>
                  <a:lnTo>
                    <a:pt x="10615549" y="445604"/>
                  </a:lnTo>
                  <a:lnTo>
                    <a:pt x="10568915" y="436626"/>
                  </a:lnTo>
                  <a:lnTo>
                    <a:pt x="10521353" y="446506"/>
                  </a:lnTo>
                  <a:lnTo>
                    <a:pt x="10489755" y="472871"/>
                  </a:lnTo>
                  <a:lnTo>
                    <a:pt x="10471023" y="510819"/>
                  </a:lnTo>
                  <a:lnTo>
                    <a:pt x="10462057" y="555434"/>
                  </a:lnTo>
                  <a:lnTo>
                    <a:pt x="10459758" y="601789"/>
                  </a:lnTo>
                  <a:lnTo>
                    <a:pt x="10463568" y="658736"/>
                  </a:lnTo>
                  <a:lnTo>
                    <a:pt x="10475443" y="702792"/>
                  </a:lnTo>
                  <a:lnTo>
                    <a:pt x="10496055" y="734085"/>
                  </a:lnTo>
                  <a:lnTo>
                    <a:pt x="10526027" y="752767"/>
                  </a:lnTo>
                  <a:lnTo>
                    <a:pt x="10566057" y="758952"/>
                  </a:lnTo>
                  <a:lnTo>
                    <a:pt x="10617568" y="746569"/>
                  </a:lnTo>
                  <a:lnTo>
                    <a:pt x="10644378" y="721233"/>
                  </a:lnTo>
                  <a:lnTo>
                    <a:pt x="10649001" y="716876"/>
                  </a:lnTo>
                  <a:lnTo>
                    <a:pt x="10664673" y="681075"/>
                  </a:lnTo>
                  <a:lnTo>
                    <a:pt x="10668927" y="650367"/>
                  </a:lnTo>
                  <a:lnTo>
                    <a:pt x="10620921" y="650367"/>
                  </a:lnTo>
                  <a:lnTo>
                    <a:pt x="10619219" y="671334"/>
                  </a:lnTo>
                  <a:lnTo>
                    <a:pt x="10612057" y="694588"/>
                  </a:lnTo>
                  <a:lnTo>
                    <a:pt x="10596321" y="713460"/>
                  </a:lnTo>
                  <a:lnTo>
                    <a:pt x="10568915" y="721233"/>
                  </a:lnTo>
                  <a:lnTo>
                    <a:pt x="10534879" y="709510"/>
                  </a:lnTo>
                  <a:lnTo>
                    <a:pt x="10517403" y="680161"/>
                  </a:lnTo>
                  <a:lnTo>
                    <a:pt x="10510964" y="641921"/>
                  </a:lnTo>
                  <a:lnTo>
                    <a:pt x="10510050" y="603504"/>
                  </a:lnTo>
                  <a:lnTo>
                    <a:pt x="10671213" y="603504"/>
                  </a:lnTo>
                  <a:lnTo>
                    <a:pt x="10671213" y="584073"/>
                  </a:lnTo>
                  <a:close/>
                </a:path>
                <a:path w="12978130" h="3256915">
                  <a:moveTo>
                    <a:pt x="10758945" y="1028700"/>
                  </a:moveTo>
                  <a:lnTo>
                    <a:pt x="10710939" y="1028700"/>
                  </a:lnTo>
                  <a:lnTo>
                    <a:pt x="10710939" y="1436751"/>
                  </a:lnTo>
                  <a:lnTo>
                    <a:pt x="10758945" y="1436751"/>
                  </a:lnTo>
                  <a:lnTo>
                    <a:pt x="10758945" y="1028700"/>
                  </a:lnTo>
                  <a:close/>
                </a:path>
                <a:path w="12978130" h="3256915">
                  <a:moveTo>
                    <a:pt x="10853801" y="2595181"/>
                  </a:moveTo>
                  <a:lnTo>
                    <a:pt x="10850347" y="2564676"/>
                  </a:lnTo>
                  <a:lnTo>
                    <a:pt x="10836529" y="2531745"/>
                  </a:lnTo>
                  <a:lnTo>
                    <a:pt x="10836440" y="2531529"/>
                  </a:lnTo>
                  <a:lnTo>
                    <a:pt x="10806786" y="2504935"/>
                  </a:lnTo>
                  <a:lnTo>
                    <a:pt x="10756075" y="2494026"/>
                  </a:lnTo>
                  <a:lnTo>
                    <a:pt x="10708513" y="2503906"/>
                  </a:lnTo>
                  <a:lnTo>
                    <a:pt x="10676915" y="2530271"/>
                  </a:lnTo>
                  <a:lnTo>
                    <a:pt x="10658183" y="2568219"/>
                  </a:lnTo>
                  <a:lnTo>
                    <a:pt x="10649217" y="2612834"/>
                  </a:lnTo>
                  <a:lnTo>
                    <a:pt x="10646918" y="2659189"/>
                  </a:lnTo>
                  <a:lnTo>
                    <a:pt x="10650728" y="2716136"/>
                  </a:lnTo>
                  <a:lnTo>
                    <a:pt x="10662603" y="2760192"/>
                  </a:lnTo>
                  <a:lnTo>
                    <a:pt x="10683202" y="2791485"/>
                  </a:lnTo>
                  <a:lnTo>
                    <a:pt x="10713187" y="2810154"/>
                  </a:lnTo>
                  <a:lnTo>
                    <a:pt x="10753217" y="2816352"/>
                  </a:lnTo>
                  <a:lnTo>
                    <a:pt x="10801236" y="2805252"/>
                  </a:lnTo>
                  <a:lnTo>
                    <a:pt x="10830649" y="2778633"/>
                  </a:lnTo>
                  <a:lnTo>
                    <a:pt x="10832224" y="2777210"/>
                  </a:lnTo>
                  <a:lnTo>
                    <a:pt x="10848848" y="2740164"/>
                  </a:lnTo>
                  <a:lnTo>
                    <a:pt x="10853801" y="2702052"/>
                  </a:lnTo>
                  <a:lnTo>
                    <a:pt x="10805795" y="2702052"/>
                  </a:lnTo>
                  <a:lnTo>
                    <a:pt x="10803725" y="2728010"/>
                  </a:lnTo>
                  <a:lnTo>
                    <a:pt x="10796080" y="2752775"/>
                  </a:lnTo>
                  <a:lnTo>
                    <a:pt x="10780713" y="2771330"/>
                  </a:lnTo>
                  <a:lnTo>
                    <a:pt x="10755503" y="2778633"/>
                  </a:lnTo>
                  <a:lnTo>
                    <a:pt x="10722039" y="2765425"/>
                  </a:lnTo>
                  <a:lnTo>
                    <a:pt x="10704703" y="2733421"/>
                  </a:lnTo>
                  <a:lnTo>
                    <a:pt x="10698201" y="2694013"/>
                  </a:lnTo>
                  <a:lnTo>
                    <a:pt x="10697210" y="2658618"/>
                  </a:lnTo>
                  <a:lnTo>
                    <a:pt x="10702404" y="2591536"/>
                  </a:lnTo>
                  <a:lnTo>
                    <a:pt x="10716070" y="2553182"/>
                  </a:lnTo>
                  <a:lnTo>
                    <a:pt x="10735297" y="2535821"/>
                  </a:lnTo>
                  <a:lnTo>
                    <a:pt x="10757218" y="2531745"/>
                  </a:lnTo>
                  <a:lnTo>
                    <a:pt x="10780230" y="2537485"/>
                  </a:lnTo>
                  <a:lnTo>
                    <a:pt x="10795216" y="2552319"/>
                  </a:lnTo>
                  <a:lnTo>
                    <a:pt x="10803344" y="2572740"/>
                  </a:lnTo>
                  <a:lnTo>
                    <a:pt x="10805795" y="2595181"/>
                  </a:lnTo>
                  <a:lnTo>
                    <a:pt x="10853801" y="2595181"/>
                  </a:lnTo>
                  <a:close/>
                </a:path>
                <a:path w="12978130" h="3256915">
                  <a:moveTo>
                    <a:pt x="11025835" y="1269873"/>
                  </a:moveTo>
                  <a:lnTo>
                    <a:pt x="11025099" y="1251585"/>
                  </a:lnTo>
                  <a:lnTo>
                    <a:pt x="11024197" y="1229080"/>
                  </a:lnTo>
                  <a:lnTo>
                    <a:pt x="11016818" y="1189342"/>
                  </a:lnTo>
                  <a:lnTo>
                    <a:pt x="11002455" y="1160145"/>
                  </a:lnTo>
                  <a:lnTo>
                    <a:pt x="11000029" y="1155242"/>
                  </a:lnTo>
                  <a:lnTo>
                    <a:pt x="10975543" y="1135710"/>
                  </a:lnTo>
                  <a:lnTo>
                    <a:pt x="10975543" y="1235011"/>
                  </a:lnTo>
                  <a:lnTo>
                    <a:pt x="10975543" y="1251585"/>
                  </a:lnTo>
                  <a:lnTo>
                    <a:pt x="10866387" y="1251585"/>
                  </a:lnTo>
                  <a:lnTo>
                    <a:pt x="10866387" y="1240155"/>
                  </a:lnTo>
                  <a:lnTo>
                    <a:pt x="10868063" y="1219949"/>
                  </a:lnTo>
                  <a:lnTo>
                    <a:pt x="10875531" y="1193292"/>
                  </a:lnTo>
                  <a:lnTo>
                    <a:pt x="10892422" y="1170076"/>
                  </a:lnTo>
                  <a:lnTo>
                    <a:pt x="10922394" y="1160145"/>
                  </a:lnTo>
                  <a:lnTo>
                    <a:pt x="10948784" y="1167028"/>
                  </a:lnTo>
                  <a:lnTo>
                    <a:pt x="10965040" y="1184719"/>
                  </a:lnTo>
                  <a:lnTo>
                    <a:pt x="10973270" y="1208849"/>
                  </a:lnTo>
                  <a:lnTo>
                    <a:pt x="10975543" y="1235011"/>
                  </a:lnTo>
                  <a:lnTo>
                    <a:pt x="10975543" y="1135710"/>
                  </a:lnTo>
                  <a:lnTo>
                    <a:pt x="10970158" y="1131404"/>
                  </a:lnTo>
                  <a:lnTo>
                    <a:pt x="10923537" y="1122426"/>
                  </a:lnTo>
                  <a:lnTo>
                    <a:pt x="10875975" y="1132306"/>
                  </a:lnTo>
                  <a:lnTo>
                    <a:pt x="10844378" y="1158671"/>
                  </a:lnTo>
                  <a:lnTo>
                    <a:pt x="10825645" y="1196619"/>
                  </a:lnTo>
                  <a:lnTo>
                    <a:pt x="10816679" y="1241234"/>
                  </a:lnTo>
                  <a:lnTo>
                    <a:pt x="10814380" y="1287589"/>
                  </a:lnTo>
                  <a:lnTo>
                    <a:pt x="10818190" y="1344536"/>
                  </a:lnTo>
                  <a:lnTo>
                    <a:pt x="10830065" y="1388592"/>
                  </a:lnTo>
                  <a:lnTo>
                    <a:pt x="10850664" y="1419885"/>
                  </a:lnTo>
                  <a:lnTo>
                    <a:pt x="10880649" y="1438567"/>
                  </a:lnTo>
                  <a:lnTo>
                    <a:pt x="10920679" y="1444752"/>
                  </a:lnTo>
                  <a:lnTo>
                    <a:pt x="10972190" y="1432369"/>
                  </a:lnTo>
                  <a:lnTo>
                    <a:pt x="10999000" y="1407033"/>
                  </a:lnTo>
                  <a:lnTo>
                    <a:pt x="11003610" y="1402676"/>
                  </a:lnTo>
                  <a:lnTo>
                    <a:pt x="11019282" y="1366875"/>
                  </a:lnTo>
                  <a:lnTo>
                    <a:pt x="11023549" y="1336167"/>
                  </a:lnTo>
                  <a:lnTo>
                    <a:pt x="10975543" y="1336167"/>
                  </a:lnTo>
                  <a:lnTo>
                    <a:pt x="10973841" y="1357134"/>
                  </a:lnTo>
                  <a:lnTo>
                    <a:pt x="10966679" y="1380388"/>
                  </a:lnTo>
                  <a:lnTo>
                    <a:pt x="10950943" y="1399260"/>
                  </a:lnTo>
                  <a:lnTo>
                    <a:pt x="10923537" y="1407033"/>
                  </a:lnTo>
                  <a:lnTo>
                    <a:pt x="10889501" y="1395310"/>
                  </a:lnTo>
                  <a:lnTo>
                    <a:pt x="10872026" y="1365961"/>
                  </a:lnTo>
                  <a:lnTo>
                    <a:pt x="10865587" y="1327721"/>
                  </a:lnTo>
                  <a:lnTo>
                    <a:pt x="10864672" y="1289304"/>
                  </a:lnTo>
                  <a:lnTo>
                    <a:pt x="11025835" y="1289304"/>
                  </a:lnTo>
                  <a:lnTo>
                    <a:pt x="11025835" y="1269873"/>
                  </a:lnTo>
                  <a:close/>
                </a:path>
                <a:path w="12978130" h="3256915">
                  <a:moveTo>
                    <a:pt x="11105261" y="2591181"/>
                  </a:moveTo>
                  <a:lnTo>
                    <a:pt x="11097298" y="2535174"/>
                  </a:lnTo>
                  <a:lnTo>
                    <a:pt x="11072228" y="2504071"/>
                  </a:lnTo>
                  <a:lnTo>
                    <a:pt x="11026394" y="2494026"/>
                  </a:lnTo>
                  <a:lnTo>
                    <a:pt x="11005071" y="2497188"/>
                  </a:lnTo>
                  <a:lnTo>
                    <a:pt x="10983963" y="2506027"/>
                  </a:lnTo>
                  <a:lnTo>
                    <a:pt x="10965637" y="2519591"/>
                  </a:lnTo>
                  <a:lnTo>
                    <a:pt x="10952671" y="2536888"/>
                  </a:lnTo>
                  <a:lnTo>
                    <a:pt x="10951528" y="2536888"/>
                  </a:lnTo>
                  <a:lnTo>
                    <a:pt x="10951528" y="2400300"/>
                  </a:lnTo>
                  <a:lnTo>
                    <a:pt x="10903522" y="2400300"/>
                  </a:lnTo>
                  <a:lnTo>
                    <a:pt x="10903522" y="2808351"/>
                  </a:lnTo>
                  <a:lnTo>
                    <a:pt x="10951528" y="2808351"/>
                  </a:lnTo>
                  <a:lnTo>
                    <a:pt x="10951528" y="2596896"/>
                  </a:lnTo>
                  <a:lnTo>
                    <a:pt x="10957370" y="2568689"/>
                  </a:lnTo>
                  <a:lnTo>
                    <a:pt x="10972165" y="2549537"/>
                  </a:lnTo>
                  <a:lnTo>
                    <a:pt x="10991787" y="2538628"/>
                  </a:lnTo>
                  <a:lnTo>
                    <a:pt x="11002023" y="2536888"/>
                  </a:lnTo>
                  <a:lnTo>
                    <a:pt x="11012107" y="2535174"/>
                  </a:lnTo>
                  <a:lnTo>
                    <a:pt x="11037481" y="2541524"/>
                  </a:lnTo>
                  <a:lnTo>
                    <a:pt x="11050969" y="2557246"/>
                  </a:lnTo>
                  <a:lnTo>
                    <a:pt x="11056303" y="2577376"/>
                  </a:lnTo>
                  <a:lnTo>
                    <a:pt x="11057255" y="2596896"/>
                  </a:lnTo>
                  <a:lnTo>
                    <a:pt x="11057255" y="2808351"/>
                  </a:lnTo>
                  <a:lnTo>
                    <a:pt x="11105261" y="2808351"/>
                  </a:lnTo>
                  <a:lnTo>
                    <a:pt x="11105261" y="2591181"/>
                  </a:lnTo>
                  <a:close/>
                </a:path>
                <a:path w="12978130" h="3256915">
                  <a:moveTo>
                    <a:pt x="11185563" y="1714500"/>
                  </a:moveTo>
                  <a:lnTo>
                    <a:pt x="11135271" y="1714500"/>
                  </a:lnTo>
                  <a:lnTo>
                    <a:pt x="11135271" y="2055114"/>
                  </a:lnTo>
                  <a:lnTo>
                    <a:pt x="11134128" y="2055114"/>
                  </a:lnTo>
                  <a:lnTo>
                    <a:pt x="11030026" y="1792224"/>
                  </a:lnTo>
                  <a:lnTo>
                    <a:pt x="10999254" y="1714500"/>
                  </a:lnTo>
                  <a:lnTo>
                    <a:pt x="10934103" y="1714500"/>
                  </a:lnTo>
                  <a:lnTo>
                    <a:pt x="10934103" y="2122551"/>
                  </a:lnTo>
                  <a:lnTo>
                    <a:pt x="10984395" y="2122551"/>
                  </a:lnTo>
                  <a:lnTo>
                    <a:pt x="10984395" y="1792224"/>
                  </a:lnTo>
                  <a:lnTo>
                    <a:pt x="10985538" y="1792224"/>
                  </a:lnTo>
                  <a:lnTo>
                    <a:pt x="11116412" y="2122551"/>
                  </a:lnTo>
                  <a:lnTo>
                    <a:pt x="11185563" y="2122551"/>
                  </a:lnTo>
                  <a:lnTo>
                    <a:pt x="11185563" y="2055114"/>
                  </a:lnTo>
                  <a:lnTo>
                    <a:pt x="11185563" y="1714500"/>
                  </a:lnTo>
                  <a:close/>
                </a:path>
                <a:path w="12978130" h="3256915">
                  <a:moveTo>
                    <a:pt x="11197552" y="342900"/>
                  </a:moveTo>
                  <a:lnTo>
                    <a:pt x="11112970" y="342900"/>
                  </a:lnTo>
                  <a:lnTo>
                    <a:pt x="11031245" y="666369"/>
                  </a:lnTo>
                  <a:lnTo>
                    <a:pt x="11030102" y="666369"/>
                  </a:lnTo>
                  <a:lnTo>
                    <a:pt x="10961370" y="394335"/>
                  </a:lnTo>
                  <a:lnTo>
                    <a:pt x="10948378" y="342900"/>
                  </a:lnTo>
                  <a:lnTo>
                    <a:pt x="10863796" y="342900"/>
                  </a:lnTo>
                  <a:lnTo>
                    <a:pt x="10863796" y="750951"/>
                  </a:lnTo>
                  <a:lnTo>
                    <a:pt x="10914088" y="750951"/>
                  </a:lnTo>
                  <a:lnTo>
                    <a:pt x="10914088" y="394335"/>
                  </a:lnTo>
                  <a:lnTo>
                    <a:pt x="10915231" y="394335"/>
                  </a:lnTo>
                  <a:lnTo>
                    <a:pt x="11005528" y="750951"/>
                  </a:lnTo>
                  <a:lnTo>
                    <a:pt x="11055820" y="750951"/>
                  </a:lnTo>
                  <a:lnTo>
                    <a:pt x="11077232" y="666369"/>
                  </a:lnTo>
                  <a:lnTo>
                    <a:pt x="11146117" y="394335"/>
                  </a:lnTo>
                  <a:lnTo>
                    <a:pt x="11147260" y="394335"/>
                  </a:lnTo>
                  <a:lnTo>
                    <a:pt x="11147260" y="750951"/>
                  </a:lnTo>
                  <a:lnTo>
                    <a:pt x="11197552" y="750951"/>
                  </a:lnTo>
                  <a:lnTo>
                    <a:pt x="11197552" y="394335"/>
                  </a:lnTo>
                  <a:lnTo>
                    <a:pt x="11197552" y="342900"/>
                  </a:lnTo>
                  <a:close/>
                </a:path>
                <a:path w="12978130" h="3256915">
                  <a:moveTo>
                    <a:pt x="11280140" y="1219581"/>
                  </a:moveTo>
                  <a:lnTo>
                    <a:pt x="11278883" y="1188974"/>
                  </a:lnTo>
                  <a:lnTo>
                    <a:pt x="11271809" y="1163574"/>
                  </a:lnTo>
                  <a:lnTo>
                    <a:pt x="11270069" y="1157287"/>
                  </a:lnTo>
                  <a:lnTo>
                    <a:pt x="11246142" y="1132471"/>
                  </a:lnTo>
                  <a:lnTo>
                    <a:pt x="11199559" y="1122426"/>
                  </a:lnTo>
                  <a:lnTo>
                    <a:pt x="11177257" y="1125372"/>
                  </a:lnTo>
                  <a:lnTo>
                    <a:pt x="11156188" y="1133932"/>
                  </a:lnTo>
                  <a:lnTo>
                    <a:pt x="11138230" y="1147749"/>
                  </a:lnTo>
                  <a:lnTo>
                    <a:pt x="11125264" y="1166431"/>
                  </a:lnTo>
                  <a:lnTo>
                    <a:pt x="11124121" y="1166431"/>
                  </a:lnTo>
                  <a:lnTo>
                    <a:pt x="11124121" y="1130427"/>
                  </a:lnTo>
                  <a:lnTo>
                    <a:pt x="11078401" y="1130427"/>
                  </a:lnTo>
                  <a:lnTo>
                    <a:pt x="11078401" y="1436751"/>
                  </a:lnTo>
                  <a:lnTo>
                    <a:pt x="11126407" y="1436751"/>
                  </a:lnTo>
                  <a:lnTo>
                    <a:pt x="11126407" y="1225296"/>
                  </a:lnTo>
                  <a:lnTo>
                    <a:pt x="11132249" y="1197089"/>
                  </a:lnTo>
                  <a:lnTo>
                    <a:pt x="11147044" y="1177937"/>
                  </a:lnTo>
                  <a:lnTo>
                    <a:pt x="11166666" y="1167041"/>
                  </a:lnTo>
                  <a:lnTo>
                    <a:pt x="11170183" y="1166431"/>
                  </a:lnTo>
                  <a:lnTo>
                    <a:pt x="11186986" y="1163574"/>
                  </a:lnTo>
                  <a:lnTo>
                    <a:pt x="11212360" y="1169924"/>
                  </a:lnTo>
                  <a:lnTo>
                    <a:pt x="11225848" y="1185659"/>
                  </a:lnTo>
                  <a:lnTo>
                    <a:pt x="11231182" y="1205776"/>
                  </a:lnTo>
                  <a:lnTo>
                    <a:pt x="11232134" y="1225296"/>
                  </a:lnTo>
                  <a:lnTo>
                    <a:pt x="11232134" y="1436751"/>
                  </a:lnTo>
                  <a:lnTo>
                    <a:pt x="11280140" y="1436751"/>
                  </a:lnTo>
                  <a:lnTo>
                    <a:pt x="11280140" y="1219581"/>
                  </a:lnTo>
                  <a:close/>
                </a:path>
                <a:path w="12978130" h="3256915">
                  <a:moveTo>
                    <a:pt x="11283569" y="2502027"/>
                  </a:moveTo>
                  <a:lnTo>
                    <a:pt x="11230420" y="2502027"/>
                  </a:lnTo>
                  <a:lnTo>
                    <a:pt x="11230420" y="2412873"/>
                  </a:lnTo>
                  <a:lnTo>
                    <a:pt x="11182414" y="2412873"/>
                  </a:lnTo>
                  <a:lnTo>
                    <a:pt x="11182414" y="2502027"/>
                  </a:lnTo>
                  <a:lnTo>
                    <a:pt x="11137837" y="2502027"/>
                  </a:lnTo>
                  <a:lnTo>
                    <a:pt x="11137837" y="2539746"/>
                  </a:lnTo>
                  <a:lnTo>
                    <a:pt x="11182414" y="2539746"/>
                  </a:lnTo>
                  <a:lnTo>
                    <a:pt x="11182490" y="2752077"/>
                  </a:lnTo>
                  <a:lnTo>
                    <a:pt x="11184979" y="2777553"/>
                  </a:lnTo>
                  <a:lnTo>
                    <a:pt x="11194415" y="2796502"/>
                  </a:lnTo>
                  <a:lnTo>
                    <a:pt x="11213275" y="2807944"/>
                  </a:lnTo>
                  <a:lnTo>
                    <a:pt x="11244136" y="2811780"/>
                  </a:lnTo>
                  <a:lnTo>
                    <a:pt x="11257763" y="2811488"/>
                  </a:lnTo>
                  <a:lnTo>
                    <a:pt x="11268710" y="2810713"/>
                  </a:lnTo>
                  <a:lnTo>
                    <a:pt x="11277079" y="2809608"/>
                  </a:lnTo>
                  <a:lnTo>
                    <a:pt x="11282998" y="2808351"/>
                  </a:lnTo>
                  <a:lnTo>
                    <a:pt x="11282998" y="2770632"/>
                  </a:lnTo>
                  <a:lnTo>
                    <a:pt x="11282998" y="2768917"/>
                  </a:lnTo>
                  <a:lnTo>
                    <a:pt x="11277854" y="2769489"/>
                  </a:lnTo>
                  <a:lnTo>
                    <a:pt x="11272711" y="2770632"/>
                  </a:lnTo>
                  <a:lnTo>
                    <a:pt x="11261852" y="2770632"/>
                  </a:lnTo>
                  <a:lnTo>
                    <a:pt x="11246333" y="2768739"/>
                  </a:lnTo>
                  <a:lnTo>
                    <a:pt x="11236706" y="2762707"/>
                  </a:lnTo>
                  <a:lnTo>
                    <a:pt x="11231791" y="2752077"/>
                  </a:lnTo>
                  <a:lnTo>
                    <a:pt x="11230420" y="2736342"/>
                  </a:lnTo>
                  <a:lnTo>
                    <a:pt x="11230420" y="2539746"/>
                  </a:lnTo>
                  <a:lnTo>
                    <a:pt x="11283569" y="2539746"/>
                  </a:lnTo>
                  <a:lnTo>
                    <a:pt x="11283569" y="2502027"/>
                  </a:lnTo>
                  <a:close/>
                </a:path>
                <a:path w="12978130" h="3256915">
                  <a:moveTo>
                    <a:pt x="11464442" y="584073"/>
                  </a:moveTo>
                  <a:lnTo>
                    <a:pt x="11463706" y="565785"/>
                  </a:lnTo>
                  <a:lnTo>
                    <a:pt x="11462804" y="543280"/>
                  </a:lnTo>
                  <a:lnTo>
                    <a:pt x="11455425" y="503542"/>
                  </a:lnTo>
                  <a:lnTo>
                    <a:pt x="11441062" y="474345"/>
                  </a:lnTo>
                  <a:lnTo>
                    <a:pt x="11438636" y="469442"/>
                  </a:lnTo>
                  <a:lnTo>
                    <a:pt x="11414150" y="449897"/>
                  </a:lnTo>
                  <a:lnTo>
                    <a:pt x="11414150" y="549211"/>
                  </a:lnTo>
                  <a:lnTo>
                    <a:pt x="11414150" y="565785"/>
                  </a:lnTo>
                  <a:lnTo>
                    <a:pt x="11304994" y="565785"/>
                  </a:lnTo>
                  <a:lnTo>
                    <a:pt x="11304994" y="554355"/>
                  </a:lnTo>
                  <a:lnTo>
                    <a:pt x="11306670" y="534149"/>
                  </a:lnTo>
                  <a:lnTo>
                    <a:pt x="11314138" y="507492"/>
                  </a:lnTo>
                  <a:lnTo>
                    <a:pt x="11331029" y="484276"/>
                  </a:lnTo>
                  <a:lnTo>
                    <a:pt x="11361001" y="474345"/>
                  </a:lnTo>
                  <a:lnTo>
                    <a:pt x="11387392" y="481228"/>
                  </a:lnTo>
                  <a:lnTo>
                    <a:pt x="11403648" y="498919"/>
                  </a:lnTo>
                  <a:lnTo>
                    <a:pt x="11411877" y="523049"/>
                  </a:lnTo>
                  <a:lnTo>
                    <a:pt x="11414150" y="549211"/>
                  </a:lnTo>
                  <a:lnTo>
                    <a:pt x="11414150" y="449897"/>
                  </a:lnTo>
                  <a:lnTo>
                    <a:pt x="11408778" y="445604"/>
                  </a:lnTo>
                  <a:lnTo>
                    <a:pt x="11362144" y="436626"/>
                  </a:lnTo>
                  <a:lnTo>
                    <a:pt x="11314582" y="446506"/>
                  </a:lnTo>
                  <a:lnTo>
                    <a:pt x="11282985" y="472871"/>
                  </a:lnTo>
                  <a:lnTo>
                    <a:pt x="11264252" y="510819"/>
                  </a:lnTo>
                  <a:lnTo>
                    <a:pt x="11255286" y="555434"/>
                  </a:lnTo>
                  <a:lnTo>
                    <a:pt x="11252987" y="601789"/>
                  </a:lnTo>
                  <a:lnTo>
                    <a:pt x="11256797" y="658736"/>
                  </a:lnTo>
                  <a:lnTo>
                    <a:pt x="11268672" y="702792"/>
                  </a:lnTo>
                  <a:lnTo>
                    <a:pt x="11289284" y="734085"/>
                  </a:lnTo>
                  <a:lnTo>
                    <a:pt x="11319256" y="752767"/>
                  </a:lnTo>
                  <a:lnTo>
                    <a:pt x="11359286" y="758952"/>
                  </a:lnTo>
                  <a:lnTo>
                    <a:pt x="11410798" y="746569"/>
                  </a:lnTo>
                  <a:lnTo>
                    <a:pt x="11437607" y="721233"/>
                  </a:lnTo>
                  <a:lnTo>
                    <a:pt x="11442230" y="716876"/>
                  </a:lnTo>
                  <a:lnTo>
                    <a:pt x="11457902" y="681075"/>
                  </a:lnTo>
                  <a:lnTo>
                    <a:pt x="11462156" y="650367"/>
                  </a:lnTo>
                  <a:lnTo>
                    <a:pt x="11414150" y="650367"/>
                  </a:lnTo>
                  <a:lnTo>
                    <a:pt x="11412449" y="671334"/>
                  </a:lnTo>
                  <a:lnTo>
                    <a:pt x="11405286" y="694588"/>
                  </a:lnTo>
                  <a:lnTo>
                    <a:pt x="11389551" y="713460"/>
                  </a:lnTo>
                  <a:lnTo>
                    <a:pt x="11362144" y="721233"/>
                  </a:lnTo>
                  <a:lnTo>
                    <a:pt x="11328108" y="709510"/>
                  </a:lnTo>
                  <a:lnTo>
                    <a:pt x="11310633" y="680161"/>
                  </a:lnTo>
                  <a:lnTo>
                    <a:pt x="11304194" y="641921"/>
                  </a:lnTo>
                  <a:lnTo>
                    <a:pt x="11303279" y="603504"/>
                  </a:lnTo>
                  <a:lnTo>
                    <a:pt x="11464442" y="603504"/>
                  </a:lnTo>
                  <a:lnTo>
                    <a:pt x="11464442" y="584073"/>
                  </a:lnTo>
                  <a:close/>
                </a:path>
                <a:path w="12978130" h="3256915">
                  <a:moveTo>
                    <a:pt x="11465027" y="2088832"/>
                  </a:moveTo>
                  <a:lnTo>
                    <a:pt x="11462741" y="2090547"/>
                  </a:lnTo>
                  <a:lnTo>
                    <a:pt x="11459883" y="2091690"/>
                  </a:lnTo>
                  <a:lnTo>
                    <a:pt x="11453597" y="2091690"/>
                  </a:lnTo>
                  <a:lnTo>
                    <a:pt x="11444757" y="2089708"/>
                  </a:lnTo>
                  <a:lnTo>
                    <a:pt x="11442179" y="2086546"/>
                  </a:lnTo>
                  <a:lnTo>
                    <a:pt x="11440376" y="2084336"/>
                  </a:lnTo>
                  <a:lnTo>
                    <a:pt x="11438890" y="2076500"/>
                  </a:lnTo>
                  <a:lnTo>
                    <a:pt x="11438738" y="2067115"/>
                  </a:lnTo>
                  <a:lnTo>
                    <a:pt x="11438738" y="1955673"/>
                  </a:lnTo>
                  <a:lnTo>
                    <a:pt x="11438738" y="1896237"/>
                  </a:lnTo>
                  <a:lnTo>
                    <a:pt x="11437277" y="1868982"/>
                  </a:lnTo>
                  <a:lnTo>
                    <a:pt x="11429111" y="1845945"/>
                  </a:lnTo>
                  <a:lnTo>
                    <a:pt x="11427092" y="1840230"/>
                  </a:lnTo>
                  <a:lnTo>
                    <a:pt x="11399431" y="1817484"/>
                  </a:lnTo>
                  <a:lnTo>
                    <a:pt x="11345583" y="1808226"/>
                  </a:lnTo>
                  <a:lnTo>
                    <a:pt x="11298644" y="1814220"/>
                  </a:lnTo>
                  <a:lnTo>
                    <a:pt x="11266716" y="1832584"/>
                  </a:lnTo>
                  <a:lnTo>
                    <a:pt x="11248492" y="1863928"/>
                  </a:lnTo>
                  <a:lnTo>
                    <a:pt x="11242713" y="1908810"/>
                  </a:lnTo>
                  <a:lnTo>
                    <a:pt x="11290719" y="1908810"/>
                  </a:lnTo>
                  <a:lnTo>
                    <a:pt x="11290719" y="1905952"/>
                  </a:lnTo>
                  <a:lnTo>
                    <a:pt x="11291532" y="1891753"/>
                  </a:lnTo>
                  <a:lnTo>
                    <a:pt x="11297285" y="1871662"/>
                  </a:lnTo>
                  <a:lnTo>
                    <a:pt x="11312893" y="1853717"/>
                  </a:lnTo>
                  <a:lnTo>
                    <a:pt x="11343297" y="1845945"/>
                  </a:lnTo>
                  <a:lnTo>
                    <a:pt x="11364468" y="1848904"/>
                  </a:lnTo>
                  <a:lnTo>
                    <a:pt x="11379873" y="1857590"/>
                  </a:lnTo>
                  <a:lnTo>
                    <a:pt x="11389258" y="1871751"/>
                  </a:lnTo>
                  <a:lnTo>
                    <a:pt x="11392446" y="1891093"/>
                  </a:lnTo>
                  <a:lnTo>
                    <a:pt x="11391976" y="1907413"/>
                  </a:lnTo>
                  <a:lnTo>
                    <a:pt x="11390732" y="1911540"/>
                  </a:lnTo>
                  <a:lnTo>
                    <a:pt x="11390732" y="1955673"/>
                  </a:lnTo>
                  <a:lnTo>
                    <a:pt x="11390732" y="2034540"/>
                  </a:lnTo>
                  <a:lnTo>
                    <a:pt x="11385588" y="2057158"/>
                  </a:lnTo>
                  <a:lnTo>
                    <a:pt x="11371872" y="2075688"/>
                  </a:lnTo>
                  <a:lnTo>
                    <a:pt x="11352149" y="2088222"/>
                  </a:lnTo>
                  <a:lnTo>
                    <a:pt x="11329010" y="2092833"/>
                  </a:lnTo>
                  <a:lnTo>
                    <a:pt x="11308474" y="2089035"/>
                  </a:lnTo>
                  <a:lnTo>
                    <a:pt x="11295075" y="2078329"/>
                  </a:lnTo>
                  <a:lnTo>
                    <a:pt x="11287773" y="2061730"/>
                  </a:lnTo>
                  <a:lnTo>
                    <a:pt x="11285576" y="2040255"/>
                  </a:lnTo>
                  <a:lnTo>
                    <a:pt x="11287062" y="2022703"/>
                  </a:lnTo>
                  <a:lnTo>
                    <a:pt x="11328286" y="1982685"/>
                  </a:lnTo>
                  <a:lnTo>
                    <a:pt x="11350930" y="1975396"/>
                  </a:lnTo>
                  <a:lnTo>
                    <a:pt x="11373053" y="1967255"/>
                  </a:lnTo>
                  <a:lnTo>
                    <a:pt x="11390732" y="1955673"/>
                  </a:lnTo>
                  <a:lnTo>
                    <a:pt x="11390732" y="1911540"/>
                  </a:lnTo>
                  <a:lnTo>
                    <a:pt x="11388293" y="1919605"/>
                  </a:lnTo>
                  <a:lnTo>
                    <a:pt x="11377981" y="1929117"/>
                  </a:lnTo>
                  <a:lnTo>
                    <a:pt x="11357585" y="1937385"/>
                  </a:lnTo>
                  <a:lnTo>
                    <a:pt x="11293005" y="1956816"/>
                  </a:lnTo>
                  <a:lnTo>
                    <a:pt x="11267351" y="1968995"/>
                  </a:lnTo>
                  <a:lnTo>
                    <a:pt x="11249355" y="1987321"/>
                  </a:lnTo>
                  <a:lnTo>
                    <a:pt x="11238751" y="2011553"/>
                  </a:lnTo>
                  <a:lnTo>
                    <a:pt x="11235284" y="2041398"/>
                  </a:lnTo>
                  <a:lnTo>
                    <a:pt x="11240275" y="2078482"/>
                  </a:lnTo>
                  <a:lnTo>
                    <a:pt x="11255566" y="2106549"/>
                  </a:lnTo>
                  <a:lnTo>
                    <a:pt x="11281575" y="2124341"/>
                  </a:lnTo>
                  <a:lnTo>
                    <a:pt x="11318723" y="2130552"/>
                  </a:lnTo>
                  <a:lnTo>
                    <a:pt x="11340363" y="2127542"/>
                  </a:lnTo>
                  <a:lnTo>
                    <a:pt x="11360722" y="2118842"/>
                  </a:lnTo>
                  <a:lnTo>
                    <a:pt x="11378514" y="2104999"/>
                  </a:lnTo>
                  <a:lnTo>
                    <a:pt x="11387696" y="2092833"/>
                  </a:lnTo>
                  <a:lnTo>
                    <a:pt x="11392446" y="2086546"/>
                  </a:lnTo>
                  <a:lnTo>
                    <a:pt x="11393589" y="2086546"/>
                  </a:lnTo>
                  <a:lnTo>
                    <a:pt x="11398606" y="2109343"/>
                  </a:lnTo>
                  <a:lnTo>
                    <a:pt x="11409299" y="2121052"/>
                  </a:lnTo>
                  <a:lnTo>
                    <a:pt x="11423002" y="2125370"/>
                  </a:lnTo>
                  <a:lnTo>
                    <a:pt x="11437023" y="2125980"/>
                  </a:lnTo>
                  <a:lnTo>
                    <a:pt x="11445900" y="2125611"/>
                  </a:lnTo>
                  <a:lnTo>
                    <a:pt x="11454016" y="2124773"/>
                  </a:lnTo>
                  <a:lnTo>
                    <a:pt x="11460645" y="2123808"/>
                  </a:lnTo>
                  <a:lnTo>
                    <a:pt x="11465027" y="2123122"/>
                  </a:lnTo>
                  <a:lnTo>
                    <a:pt x="11465027" y="2091690"/>
                  </a:lnTo>
                  <a:lnTo>
                    <a:pt x="11465027" y="2088832"/>
                  </a:lnTo>
                  <a:close/>
                </a:path>
                <a:path w="12978130" h="3256915">
                  <a:moveTo>
                    <a:pt x="11517871" y="2502027"/>
                  </a:moveTo>
                  <a:lnTo>
                    <a:pt x="11472723" y="2502027"/>
                  </a:lnTo>
                  <a:lnTo>
                    <a:pt x="11472723" y="2655189"/>
                  </a:lnTo>
                  <a:lnTo>
                    <a:pt x="11470386" y="2699220"/>
                  </a:lnTo>
                  <a:lnTo>
                    <a:pt x="11461293" y="2734780"/>
                  </a:lnTo>
                  <a:lnTo>
                    <a:pt x="11442344" y="2758541"/>
                  </a:lnTo>
                  <a:lnTo>
                    <a:pt x="11410429" y="2767203"/>
                  </a:lnTo>
                  <a:lnTo>
                    <a:pt x="11381511" y="2756700"/>
                  </a:lnTo>
                  <a:lnTo>
                    <a:pt x="11364709" y="2729839"/>
                  </a:lnTo>
                  <a:lnTo>
                    <a:pt x="11356899" y="2693670"/>
                  </a:lnTo>
                  <a:lnTo>
                    <a:pt x="11354994" y="2655189"/>
                  </a:lnTo>
                  <a:lnTo>
                    <a:pt x="11357559" y="2605582"/>
                  </a:lnTo>
                  <a:lnTo>
                    <a:pt x="11366487" y="2567749"/>
                  </a:lnTo>
                  <a:lnTo>
                    <a:pt x="11383683" y="2543645"/>
                  </a:lnTo>
                  <a:lnTo>
                    <a:pt x="11411001" y="2535174"/>
                  </a:lnTo>
                  <a:lnTo>
                    <a:pt x="11442586" y="2545575"/>
                  </a:lnTo>
                  <a:lnTo>
                    <a:pt x="11461356" y="2572893"/>
                  </a:lnTo>
                  <a:lnTo>
                    <a:pt x="11470386" y="2611361"/>
                  </a:lnTo>
                  <a:lnTo>
                    <a:pt x="11472723" y="2655189"/>
                  </a:lnTo>
                  <a:lnTo>
                    <a:pt x="11472723" y="2502027"/>
                  </a:lnTo>
                  <a:lnTo>
                    <a:pt x="11472151" y="2502027"/>
                  </a:lnTo>
                  <a:lnTo>
                    <a:pt x="11472151" y="2540889"/>
                  </a:lnTo>
                  <a:lnTo>
                    <a:pt x="11471008" y="2540889"/>
                  </a:lnTo>
                  <a:lnTo>
                    <a:pt x="11468329" y="2535174"/>
                  </a:lnTo>
                  <a:lnTo>
                    <a:pt x="11462741" y="2523198"/>
                  </a:lnTo>
                  <a:lnTo>
                    <a:pt x="11448148" y="2508250"/>
                  </a:lnTo>
                  <a:lnTo>
                    <a:pt x="11428413" y="2497899"/>
                  </a:lnTo>
                  <a:lnTo>
                    <a:pt x="11404714" y="2494026"/>
                  </a:lnTo>
                  <a:lnTo>
                    <a:pt x="11364468" y="2502839"/>
                  </a:lnTo>
                  <a:lnTo>
                    <a:pt x="11335931" y="2526893"/>
                  </a:lnTo>
                  <a:lnTo>
                    <a:pt x="11317516" y="2562669"/>
                  </a:lnTo>
                  <a:lnTo>
                    <a:pt x="11307636" y="2606611"/>
                  </a:lnTo>
                  <a:lnTo>
                    <a:pt x="11304702" y="2655189"/>
                  </a:lnTo>
                  <a:lnTo>
                    <a:pt x="11306010" y="2686697"/>
                  </a:lnTo>
                  <a:lnTo>
                    <a:pt x="11312411" y="2726639"/>
                  </a:lnTo>
                  <a:lnTo>
                    <a:pt x="11327663" y="2766123"/>
                  </a:lnTo>
                  <a:lnTo>
                    <a:pt x="11355464" y="2796324"/>
                  </a:lnTo>
                  <a:lnTo>
                    <a:pt x="11399571" y="2808351"/>
                  </a:lnTo>
                  <a:lnTo>
                    <a:pt x="11421631" y="2805544"/>
                  </a:lnTo>
                  <a:lnTo>
                    <a:pt x="11441430" y="2797429"/>
                  </a:lnTo>
                  <a:lnTo>
                    <a:pt x="11457597" y="2784487"/>
                  </a:lnTo>
                  <a:lnTo>
                    <a:pt x="11468722" y="2767203"/>
                  </a:lnTo>
                  <a:lnTo>
                    <a:pt x="11469865" y="2767203"/>
                  </a:lnTo>
                  <a:lnTo>
                    <a:pt x="11469827" y="2808351"/>
                  </a:lnTo>
                  <a:lnTo>
                    <a:pt x="11463287" y="2849435"/>
                  </a:lnTo>
                  <a:lnTo>
                    <a:pt x="11410429" y="2875788"/>
                  </a:lnTo>
                  <a:lnTo>
                    <a:pt x="11392459" y="2873654"/>
                  </a:lnTo>
                  <a:lnTo>
                    <a:pt x="11377282" y="2866860"/>
                  </a:lnTo>
                  <a:lnTo>
                    <a:pt x="11366386" y="2854820"/>
                  </a:lnTo>
                  <a:lnTo>
                    <a:pt x="11361280" y="2836926"/>
                  </a:lnTo>
                  <a:lnTo>
                    <a:pt x="11313274" y="2836926"/>
                  </a:lnTo>
                  <a:lnTo>
                    <a:pt x="11329467" y="2881198"/>
                  </a:lnTo>
                  <a:lnTo>
                    <a:pt x="11359274" y="2903944"/>
                  </a:lnTo>
                  <a:lnTo>
                    <a:pt x="11391227" y="2912313"/>
                  </a:lnTo>
                  <a:lnTo>
                    <a:pt x="11413858" y="2913507"/>
                  </a:lnTo>
                  <a:lnTo>
                    <a:pt x="11455908" y="2906903"/>
                  </a:lnTo>
                  <a:lnTo>
                    <a:pt x="11488788" y="2885503"/>
                  </a:lnTo>
                  <a:lnTo>
                    <a:pt x="11494199" y="2875788"/>
                  </a:lnTo>
                  <a:lnTo>
                    <a:pt x="11510213" y="2846971"/>
                  </a:lnTo>
                  <a:lnTo>
                    <a:pt x="11517871" y="2788920"/>
                  </a:lnTo>
                  <a:lnTo>
                    <a:pt x="11517871" y="2540889"/>
                  </a:lnTo>
                  <a:lnTo>
                    <a:pt x="11517871" y="2502027"/>
                  </a:lnTo>
                  <a:close/>
                </a:path>
                <a:path w="12978130" h="3256915">
                  <a:moveTo>
                    <a:pt x="11625034" y="1816227"/>
                  </a:moveTo>
                  <a:lnTo>
                    <a:pt x="11571884" y="1816227"/>
                  </a:lnTo>
                  <a:lnTo>
                    <a:pt x="11571884" y="1727073"/>
                  </a:lnTo>
                  <a:lnTo>
                    <a:pt x="11523878" y="1727073"/>
                  </a:lnTo>
                  <a:lnTo>
                    <a:pt x="11523878" y="1816227"/>
                  </a:lnTo>
                  <a:lnTo>
                    <a:pt x="11479301" y="1816227"/>
                  </a:lnTo>
                  <a:lnTo>
                    <a:pt x="11479301" y="1853946"/>
                  </a:lnTo>
                  <a:lnTo>
                    <a:pt x="11523878" y="1853946"/>
                  </a:lnTo>
                  <a:lnTo>
                    <a:pt x="11523955" y="2066277"/>
                  </a:lnTo>
                  <a:lnTo>
                    <a:pt x="11526444" y="2091753"/>
                  </a:lnTo>
                  <a:lnTo>
                    <a:pt x="11535880" y="2110702"/>
                  </a:lnTo>
                  <a:lnTo>
                    <a:pt x="11554739" y="2122144"/>
                  </a:lnTo>
                  <a:lnTo>
                    <a:pt x="11585600" y="2125980"/>
                  </a:lnTo>
                  <a:lnTo>
                    <a:pt x="11599228" y="2125688"/>
                  </a:lnTo>
                  <a:lnTo>
                    <a:pt x="11610175" y="2124913"/>
                  </a:lnTo>
                  <a:lnTo>
                    <a:pt x="11618544" y="2123808"/>
                  </a:lnTo>
                  <a:lnTo>
                    <a:pt x="11624462" y="2122551"/>
                  </a:lnTo>
                  <a:lnTo>
                    <a:pt x="11624462" y="2084832"/>
                  </a:lnTo>
                  <a:lnTo>
                    <a:pt x="11624462" y="2083117"/>
                  </a:lnTo>
                  <a:lnTo>
                    <a:pt x="11619319" y="2083689"/>
                  </a:lnTo>
                  <a:lnTo>
                    <a:pt x="11614175" y="2084832"/>
                  </a:lnTo>
                  <a:lnTo>
                    <a:pt x="11603317" y="2084832"/>
                  </a:lnTo>
                  <a:lnTo>
                    <a:pt x="11587798" y="2082939"/>
                  </a:lnTo>
                  <a:lnTo>
                    <a:pt x="11578171" y="2076907"/>
                  </a:lnTo>
                  <a:lnTo>
                    <a:pt x="11573256" y="2066277"/>
                  </a:lnTo>
                  <a:lnTo>
                    <a:pt x="11571884" y="2050542"/>
                  </a:lnTo>
                  <a:lnTo>
                    <a:pt x="11571884" y="1853946"/>
                  </a:lnTo>
                  <a:lnTo>
                    <a:pt x="11625034" y="1853946"/>
                  </a:lnTo>
                  <a:lnTo>
                    <a:pt x="11625034" y="1816227"/>
                  </a:lnTo>
                  <a:close/>
                </a:path>
                <a:path w="12978130" h="3256915">
                  <a:moveTo>
                    <a:pt x="11695049" y="1403032"/>
                  </a:moveTo>
                  <a:lnTo>
                    <a:pt x="11692763" y="1404747"/>
                  </a:lnTo>
                  <a:lnTo>
                    <a:pt x="11689906" y="1405890"/>
                  </a:lnTo>
                  <a:lnTo>
                    <a:pt x="11683619" y="1405890"/>
                  </a:lnTo>
                  <a:lnTo>
                    <a:pt x="11674780" y="1403908"/>
                  </a:lnTo>
                  <a:lnTo>
                    <a:pt x="11672202" y="1400746"/>
                  </a:lnTo>
                  <a:lnTo>
                    <a:pt x="11670398" y="1398536"/>
                  </a:lnTo>
                  <a:lnTo>
                    <a:pt x="11668900" y="1390700"/>
                  </a:lnTo>
                  <a:lnTo>
                    <a:pt x="11668747" y="1381315"/>
                  </a:lnTo>
                  <a:lnTo>
                    <a:pt x="11668747" y="1269873"/>
                  </a:lnTo>
                  <a:lnTo>
                    <a:pt x="11668747" y="1210437"/>
                  </a:lnTo>
                  <a:lnTo>
                    <a:pt x="11667287" y="1183182"/>
                  </a:lnTo>
                  <a:lnTo>
                    <a:pt x="11659121" y="1160145"/>
                  </a:lnTo>
                  <a:lnTo>
                    <a:pt x="11657101" y="1154430"/>
                  </a:lnTo>
                  <a:lnTo>
                    <a:pt x="11629454" y="1131684"/>
                  </a:lnTo>
                  <a:lnTo>
                    <a:pt x="11575606" y="1122426"/>
                  </a:lnTo>
                  <a:lnTo>
                    <a:pt x="11528666" y="1128420"/>
                  </a:lnTo>
                  <a:lnTo>
                    <a:pt x="11496739" y="1146797"/>
                  </a:lnTo>
                  <a:lnTo>
                    <a:pt x="11478514" y="1178128"/>
                  </a:lnTo>
                  <a:lnTo>
                    <a:pt x="11472736" y="1223010"/>
                  </a:lnTo>
                  <a:lnTo>
                    <a:pt x="11520742" y="1223010"/>
                  </a:lnTo>
                  <a:lnTo>
                    <a:pt x="11520742" y="1220152"/>
                  </a:lnTo>
                  <a:lnTo>
                    <a:pt x="11521554" y="1205953"/>
                  </a:lnTo>
                  <a:lnTo>
                    <a:pt x="11527307" y="1185862"/>
                  </a:lnTo>
                  <a:lnTo>
                    <a:pt x="11542916" y="1167917"/>
                  </a:lnTo>
                  <a:lnTo>
                    <a:pt x="11573320" y="1160145"/>
                  </a:lnTo>
                  <a:lnTo>
                    <a:pt x="11594490" y="1163104"/>
                  </a:lnTo>
                  <a:lnTo>
                    <a:pt x="11609883" y="1171790"/>
                  </a:lnTo>
                  <a:lnTo>
                    <a:pt x="11619281" y="1185951"/>
                  </a:lnTo>
                  <a:lnTo>
                    <a:pt x="11622469" y="1205293"/>
                  </a:lnTo>
                  <a:lnTo>
                    <a:pt x="11621999" y="1221613"/>
                  </a:lnTo>
                  <a:lnTo>
                    <a:pt x="11620754" y="1225753"/>
                  </a:lnTo>
                  <a:lnTo>
                    <a:pt x="11620754" y="1269873"/>
                  </a:lnTo>
                  <a:lnTo>
                    <a:pt x="11620754" y="1348740"/>
                  </a:lnTo>
                  <a:lnTo>
                    <a:pt x="11615611" y="1371358"/>
                  </a:lnTo>
                  <a:lnTo>
                    <a:pt x="11601882" y="1389888"/>
                  </a:lnTo>
                  <a:lnTo>
                    <a:pt x="11582171" y="1402435"/>
                  </a:lnTo>
                  <a:lnTo>
                    <a:pt x="11559032" y="1407033"/>
                  </a:lnTo>
                  <a:lnTo>
                    <a:pt x="11538496" y="1403248"/>
                  </a:lnTo>
                  <a:lnTo>
                    <a:pt x="11525098" y="1392542"/>
                  </a:lnTo>
                  <a:lnTo>
                    <a:pt x="11517795" y="1375930"/>
                  </a:lnTo>
                  <a:lnTo>
                    <a:pt x="11515598" y="1354455"/>
                  </a:lnTo>
                  <a:lnTo>
                    <a:pt x="11517084" y="1336903"/>
                  </a:lnTo>
                  <a:lnTo>
                    <a:pt x="11558295" y="1296885"/>
                  </a:lnTo>
                  <a:lnTo>
                    <a:pt x="11580952" y="1289596"/>
                  </a:lnTo>
                  <a:lnTo>
                    <a:pt x="11603076" y="1281455"/>
                  </a:lnTo>
                  <a:lnTo>
                    <a:pt x="11620754" y="1269873"/>
                  </a:lnTo>
                  <a:lnTo>
                    <a:pt x="11620754" y="1225753"/>
                  </a:lnTo>
                  <a:lnTo>
                    <a:pt x="11618328" y="1233805"/>
                  </a:lnTo>
                  <a:lnTo>
                    <a:pt x="11608003" y="1243317"/>
                  </a:lnTo>
                  <a:lnTo>
                    <a:pt x="11587607" y="1251585"/>
                  </a:lnTo>
                  <a:lnTo>
                    <a:pt x="11523028" y="1271016"/>
                  </a:lnTo>
                  <a:lnTo>
                    <a:pt x="11497374" y="1283195"/>
                  </a:lnTo>
                  <a:lnTo>
                    <a:pt x="11479378" y="1301521"/>
                  </a:lnTo>
                  <a:lnTo>
                    <a:pt x="11468773" y="1325753"/>
                  </a:lnTo>
                  <a:lnTo>
                    <a:pt x="11465306" y="1355598"/>
                  </a:lnTo>
                  <a:lnTo>
                    <a:pt x="11470310" y="1392682"/>
                  </a:lnTo>
                  <a:lnTo>
                    <a:pt x="11485588" y="1420749"/>
                  </a:lnTo>
                  <a:lnTo>
                    <a:pt x="11511598" y="1438541"/>
                  </a:lnTo>
                  <a:lnTo>
                    <a:pt x="11548745" y="1444752"/>
                  </a:lnTo>
                  <a:lnTo>
                    <a:pt x="11570386" y="1441742"/>
                  </a:lnTo>
                  <a:lnTo>
                    <a:pt x="11590744" y="1433042"/>
                  </a:lnTo>
                  <a:lnTo>
                    <a:pt x="11608537" y="1419199"/>
                  </a:lnTo>
                  <a:lnTo>
                    <a:pt x="11617719" y="1407033"/>
                  </a:lnTo>
                  <a:lnTo>
                    <a:pt x="11622469" y="1400746"/>
                  </a:lnTo>
                  <a:lnTo>
                    <a:pt x="11623612" y="1400746"/>
                  </a:lnTo>
                  <a:lnTo>
                    <a:pt x="11628628" y="1423543"/>
                  </a:lnTo>
                  <a:lnTo>
                    <a:pt x="11639321" y="1435252"/>
                  </a:lnTo>
                  <a:lnTo>
                    <a:pt x="11653025" y="1439570"/>
                  </a:lnTo>
                  <a:lnTo>
                    <a:pt x="11667046" y="1440180"/>
                  </a:lnTo>
                  <a:lnTo>
                    <a:pt x="11675923" y="1439824"/>
                  </a:lnTo>
                  <a:lnTo>
                    <a:pt x="11684038" y="1438973"/>
                  </a:lnTo>
                  <a:lnTo>
                    <a:pt x="11690668" y="1438021"/>
                  </a:lnTo>
                  <a:lnTo>
                    <a:pt x="11695049" y="1437322"/>
                  </a:lnTo>
                  <a:lnTo>
                    <a:pt x="11695049" y="1405890"/>
                  </a:lnTo>
                  <a:lnTo>
                    <a:pt x="11695049" y="1403032"/>
                  </a:lnTo>
                  <a:close/>
                </a:path>
                <a:path w="12978130" h="3256915">
                  <a:moveTo>
                    <a:pt x="11718747" y="533781"/>
                  </a:moveTo>
                  <a:lnTo>
                    <a:pt x="11717490" y="503174"/>
                  </a:lnTo>
                  <a:lnTo>
                    <a:pt x="11710416" y="477774"/>
                  </a:lnTo>
                  <a:lnTo>
                    <a:pt x="11708676" y="471487"/>
                  </a:lnTo>
                  <a:lnTo>
                    <a:pt x="11684749" y="446671"/>
                  </a:lnTo>
                  <a:lnTo>
                    <a:pt x="11638166" y="436626"/>
                  </a:lnTo>
                  <a:lnTo>
                    <a:pt x="11615865" y="439572"/>
                  </a:lnTo>
                  <a:lnTo>
                    <a:pt x="11594808" y="448132"/>
                  </a:lnTo>
                  <a:lnTo>
                    <a:pt x="11576850" y="461949"/>
                  </a:lnTo>
                  <a:lnTo>
                    <a:pt x="11563871" y="480631"/>
                  </a:lnTo>
                  <a:lnTo>
                    <a:pt x="11562728" y="480631"/>
                  </a:lnTo>
                  <a:lnTo>
                    <a:pt x="11562728" y="444627"/>
                  </a:lnTo>
                  <a:lnTo>
                    <a:pt x="11517008" y="444627"/>
                  </a:lnTo>
                  <a:lnTo>
                    <a:pt x="11517008" y="750951"/>
                  </a:lnTo>
                  <a:lnTo>
                    <a:pt x="11565014" y="750951"/>
                  </a:lnTo>
                  <a:lnTo>
                    <a:pt x="11565014" y="539496"/>
                  </a:lnTo>
                  <a:lnTo>
                    <a:pt x="11570856" y="511289"/>
                  </a:lnTo>
                  <a:lnTo>
                    <a:pt x="11585664" y="492137"/>
                  </a:lnTo>
                  <a:lnTo>
                    <a:pt x="11605273" y="481241"/>
                  </a:lnTo>
                  <a:lnTo>
                    <a:pt x="11608791" y="480631"/>
                  </a:lnTo>
                  <a:lnTo>
                    <a:pt x="11625593" y="477774"/>
                  </a:lnTo>
                  <a:lnTo>
                    <a:pt x="11650967" y="484124"/>
                  </a:lnTo>
                  <a:lnTo>
                    <a:pt x="11664455" y="499859"/>
                  </a:lnTo>
                  <a:lnTo>
                    <a:pt x="11669789" y="519976"/>
                  </a:lnTo>
                  <a:lnTo>
                    <a:pt x="11670741" y="539496"/>
                  </a:lnTo>
                  <a:lnTo>
                    <a:pt x="11670741" y="750951"/>
                  </a:lnTo>
                  <a:lnTo>
                    <a:pt x="11718747" y="750951"/>
                  </a:lnTo>
                  <a:lnTo>
                    <a:pt x="11718747" y="533781"/>
                  </a:lnTo>
                  <a:close/>
                </a:path>
                <a:path w="12978130" h="3256915">
                  <a:moveTo>
                    <a:pt x="11781904" y="2641473"/>
                  </a:moveTo>
                  <a:lnTo>
                    <a:pt x="11781168" y="2623185"/>
                  </a:lnTo>
                  <a:lnTo>
                    <a:pt x="11780266" y="2600680"/>
                  </a:lnTo>
                  <a:lnTo>
                    <a:pt x="11772887" y="2560942"/>
                  </a:lnTo>
                  <a:lnTo>
                    <a:pt x="11758524" y="2531745"/>
                  </a:lnTo>
                  <a:lnTo>
                    <a:pt x="11756098" y="2526842"/>
                  </a:lnTo>
                  <a:lnTo>
                    <a:pt x="11731612" y="2507310"/>
                  </a:lnTo>
                  <a:lnTo>
                    <a:pt x="11731612" y="2606611"/>
                  </a:lnTo>
                  <a:lnTo>
                    <a:pt x="11731612" y="2623185"/>
                  </a:lnTo>
                  <a:lnTo>
                    <a:pt x="11622456" y="2623185"/>
                  </a:lnTo>
                  <a:lnTo>
                    <a:pt x="11622456" y="2611755"/>
                  </a:lnTo>
                  <a:lnTo>
                    <a:pt x="11624132" y="2591536"/>
                  </a:lnTo>
                  <a:lnTo>
                    <a:pt x="11631600" y="2564892"/>
                  </a:lnTo>
                  <a:lnTo>
                    <a:pt x="11648491" y="2541676"/>
                  </a:lnTo>
                  <a:lnTo>
                    <a:pt x="11678463" y="2531745"/>
                  </a:lnTo>
                  <a:lnTo>
                    <a:pt x="11704853" y="2538628"/>
                  </a:lnTo>
                  <a:lnTo>
                    <a:pt x="11721109" y="2556319"/>
                  </a:lnTo>
                  <a:lnTo>
                    <a:pt x="11729339" y="2580449"/>
                  </a:lnTo>
                  <a:lnTo>
                    <a:pt x="11731612" y="2606611"/>
                  </a:lnTo>
                  <a:lnTo>
                    <a:pt x="11731612" y="2507310"/>
                  </a:lnTo>
                  <a:lnTo>
                    <a:pt x="11726228" y="2503005"/>
                  </a:lnTo>
                  <a:lnTo>
                    <a:pt x="11679606" y="2494026"/>
                  </a:lnTo>
                  <a:lnTo>
                    <a:pt x="11632044" y="2503906"/>
                  </a:lnTo>
                  <a:lnTo>
                    <a:pt x="11600447" y="2530271"/>
                  </a:lnTo>
                  <a:lnTo>
                    <a:pt x="11581714" y="2568219"/>
                  </a:lnTo>
                  <a:lnTo>
                    <a:pt x="11572748" y="2612834"/>
                  </a:lnTo>
                  <a:lnTo>
                    <a:pt x="11570449" y="2659189"/>
                  </a:lnTo>
                  <a:lnTo>
                    <a:pt x="11574259" y="2716136"/>
                  </a:lnTo>
                  <a:lnTo>
                    <a:pt x="11586134" y="2760192"/>
                  </a:lnTo>
                  <a:lnTo>
                    <a:pt x="11606733" y="2791485"/>
                  </a:lnTo>
                  <a:lnTo>
                    <a:pt x="11636718" y="2810154"/>
                  </a:lnTo>
                  <a:lnTo>
                    <a:pt x="11676748" y="2816352"/>
                  </a:lnTo>
                  <a:lnTo>
                    <a:pt x="11728260" y="2803969"/>
                  </a:lnTo>
                  <a:lnTo>
                    <a:pt x="11755069" y="2778633"/>
                  </a:lnTo>
                  <a:lnTo>
                    <a:pt x="11759679" y="2774277"/>
                  </a:lnTo>
                  <a:lnTo>
                    <a:pt x="11775351" y="2738475"/>
                  </a:lnTo>
                  <a:lnTo>
                    <a:pt x="11779618" y="2707767"/>
                  </a:lnTo>
                  <a:lnTo>
                    <a:pt x="11731612" y="2707767"/>
                  </a:lnTo>
                  <a:lnTo>
                    <a:pt x="11729911" y="2728734"/>
                  </a:lnTo>
                  <a:lnTo>
                    <a:pt x="11722748" y="2751988"/>
                  </a:lnTo>
                  <a:lnTo>
                    <a:pt x="11707012" y="2770860"/>
                  </a:lnTo>
                  <a:lnTo>
                    <a:pt x="11679606" y="2778633"/>
                  </a:lnTo>
                  <a:lnTo>
                    <a:pt x="11645570" y="2766911"/>
                  </a:lnTo>
                  <a:lnTo>
                    <a:pt x="11628095" y="2737561"/>
                  </a:lnTo>
                  <a:lnTo>
                    <a:pt x="11621656" y="2699308"/>
                  </a:lnTo>
                  <a:lnTo>
                    <a:pt x="11620741" y="2660904"/>
                  </a:lnTo>
                  <a:lnTo>
                    <a:pt x="11781904" y="2660904"/>
                  </a:lnTo>
                  <a:lnTo>
                    <a:pt x="11781904" y="2641473"/>
                  </a:lnTo>
                  <a:close/>
                </a:path>
                <a:path w="12978130" h="3256915">
                  <a:moveTo>
                    <a:pt x="11859349" y="1816227"/>
                  </a:moveTo>
                  <a:lnTo>
                    <a:pt x="11811343" y="1816227"/>
                  </a:lnTo>
                  <a:lnTo>
                    <a:pt x="11811343" y="2027682"/>
                  </a:lnTo>
                  <a:lnTo>
                    <a:pt x="11805488" y="2055888"/>
                  </a:lnTo>
                  <a:lnTo>
                    <a:pt x="11790693" y="2075053"/>
                  </a:lnTo>
                  <a:lnTo>
                    <a:pt x="11771071" y="2085949"/>
                  </a:lnTo>
                  <a:lnTo>
                    <a:pt x="11750764" y="2089404"/>
                  </a:lnTo>
                  <a:lnTo>
                    <a:pt x="11725377" y="2083054"/>
                  </a:lnTo>
                  <a:lnTo>
                    <a:pt x="11711889" y="2067331"/>
                  </a:lnTo>
                  <a:lnTo>
                    <a:pt x="11706555" y="2047214"/>
                  </a:lnTo>
                  <a:lnTo>
                    <a:pt x="11705615" y="2027682"/>
                  </a:lnTo>
                  <a:lnTo>
                    <a:pt x="11705615" y="1816227"/>
                  </a:lnTo>
                  <a:lnTo>
                    <a:pt x="11657609" y="1816227"/>
                  </a:lnTo>
                  <a:lnTo>
                    <a:pt x="11657609" y="2033397"/>
                  </a:lnTo>
                  <a:lnTo>
                    <a:pt x="11658867" y="2064016"/>
                  </a:lnTo>
                  <a:lnTo>
                    <a:pt x="11667681" y="2095690"/>
                  </a:lnTo>
                  <a:lnTo>
                    <a:pt x="11691595" y="2120519"/>
                  </a:lnTo>
                  <a:lnTo>
                    <a:pt x="11738191" y="2130552"/>
                  </a:lnTo>
                  <a:lnTo>
                    <a:pt x="11760479" y="2127618"/>
                  </a:lnTo>
                  <a:lnTo>
                    <a:pt x="11781549" y="2119058"/>
                  </a:lnTo>
                  <a:lnTo>
                    <a:pt x="11799507" y="2105240"/>
                  </a:lnTo>
                  <a:lnTo>
                    <a:pt x="11810492" y="2089404"/>
                  </a:lnTo>
                  <a:lnTo>
                    <a:pt x="11812486" y="2086546"/>
                  </a:lnTo>
                  <a:lnTo>
                    <a:pt x="11813616" y="2086546"/>
                  </a:lnTo>
                  <a:lnTo>
                    <a:pt x="11813616" y="2122551"/>
                  </a:lnTo>
                  <a:lnTo>
                    <a:pt x="11859349" y="2122551"/>
                  </a:lnTo>
                  <a:lnTo>
                    <a:pt x="11859349" y="2086546"/>
                  </a:lnTo>
                  <a:lnTo>
                    <a:pt x="11859349" y="1816227"/>
                  </a:lnTo>
                  <a:close/>
                </a:path>
                <a:path w="12978130" h="3256915">
                  <a:moveTo>
                    <a:pt x="11935638" y="1130427"/>
                  </a:moveTo>
                  <a:lnTo>
                    <a:pt x="11887632" y="1130427"/>
                  </a:lnTo>
                  <a:lnTo>
                    <a:pt x="11887632" y="1341882"/>
                  </a:lnTo>
                  <a:lnTo>
                    <a:pt x="11881777" y="1370101"/>
                  </a:lnTo>
                  <a:lnTo>
                    <a:pt x="11866982" y="1389253"/>
                  </a:lnTo>
                  <a:lnTo>
                    <a:pt x="11847360" y="1400149"/>
                  </a:lnTo>
                  <a:lnTo>
                    <a:pt x="11827053" y="1403604"/>
                  </a:lnTo>
                  <a:lnTo>
                    <a:pt x="11801678" y="1397254"/>
                  </a:lnTo>
                  <a:lnTo>
                    <a:pt x="11788191" y="1381531"/>
                  </a:lnTo>
                  <a:lnTo>
                    <a:pt x="11782844" y="1361414"/>
                  </a:lnTo>
                  <a:lnTo>
                    <a:pt x="11781904" y="1341882"/>
                  </a:lnTo>
                  <a:lnTo>
                    <a:pt x="11781904" y="1130427"/>
                  </a:lnTo>
                  <a:lnTo>
                    <a:pt x="11733898" y="1130427"/>
                  </a:lnTo>
                  <a:lnTo>
                    <a:pt x="11733898" y="1347597"/>
                  </a:lnTo>
                  <a:lnTo>
                    <a:pt x="11735156" y="1378216"/>
                  </a:lnTo>
                  <a:lnTo>
                    <a:pt x="11743969" y="1409890"/>
                  </a:lnTo>
                  <a:lnTo>
                    <a:pt x="11767896" y="1434719"/>
                  </a:lnTo>
                  <a:lnTo>
                    <a:pt x="11814480" y="1444752"/>
                  </a:lnTo>
                  <a:lnTo>
                    <a:pt x="11836781" y="1441818"/>
                  </a:lnTo>
                  <a:lnTo>
                    <a:pt x="11857838" y="1433258"/>
                  </a:lnTo>
                  <a:lnTo>
                    <a:pt x="11875795" y="1419440"/>
                  </a:lnTo>
                  <a:lnTo>
                    <a:pt x="11886794" y="1403604"/>
                  </a:lnTo>
                  <a:lnTo>
                    <a:pt x="11888775" y="1400746"/>
                  </a:lnTo>
                  <a:lnTo>
                    <a:pt x="11889918" y="1400746"/>
                  </a:lnTo>
                  <a:lnTo>
                    <a:pt x="11889918" y="1436751"/>
                  </a:lnTo>
                  <a:lnTo>
                    <a:pt x="11935638" y="1436751"/>
                  </a:lnTo>
                  <a:lnTo>
                    <a:pt x="11935638" y="1400746"/>
                  </a:lnTo>
                  <a:lnTo>
                    <a:pt x="11935638" y="1130427"/>
                  </a:lnTo>
                  <a:close/>
                </a:path>
                <a:path w="12978130" h="3256915">
                  <a:moveTo>
                    <a:pt x="11968493" y="662940"/>
                  </a:moveTo>
                  <a:lnTo>
                    <a:pt x="11961940" y="625348"/>
                  </a:lnTo>
                  <a:lnTo>
                    <a:pt x="11920753" y="586600"/>
                  </a:lnTo>
                  <a:lnTo>
                    <a:pt x="11865928" y="568071"/>
                  </a:lnTo>
                  <a:lnTo>
                    <a:pt x="11841759" y="558152"/>
                  </a:lnTo>
                  <a:lnTo>
                    <a:pt x="11824665" y="543623"/>
                  </a:lnTo>
                  <a:lnTo>
                    <a:pt x="11818188" y="521208"/>
                  </a:lnTo>
                  <a:lnTo>
                    <a:pt x="11823789" y="495808"/>
                  </a:lnTo>
                  <a:lnTo>
                    <a:pt x="11837264" y="481711"/>
                  </a:lnTo>
                  <a:lnTo>
                    <a:pt x="11853634" y="475640"/>
                  </a:lnTo>
                  <a:lnTo>
                    <a:pt x="11867909" y="474345"/>
                  </a:lnTo>
                  <a:lnTo>
                    <a:pt x="11889664" y="478256"/>
                  </a:lnTo>
                  <a:lnTo>
                    <a:pt x="11903558" y="489775"/>
                  </a:lnTo>
                  <a:lnTo>
                    <a:pt x="11910898" y="508584"/>
                  </a:lnTo>
                  <a:lnTo>
                    <a:pt x="11913057" y="534352"/>
                  </a:lnTo>
                  <a:lnTo>
                    <a:pt x="11961063" y="534352"/>
                  </a:lnTo>
                  <a:lnTo>
                    <a:pt x="11948744" y="474345"/>
                  </a:lnTo>
                  <a:lnTo>
                    <a:pt x="11920080" y="446836"/>
                  </a:lnTo>
                  <a:lnTo>
                    <a:pt x="11867909" y="436626"/>
                  </a:lnTo>
                  <a:lnTo>
                    <a:pt x="11830215" y="441807"/>
                  </a:lnTo>
                  <a:lnTo>
                    <a:pt x="11799113" y="457492"/>
                  </a:lnTo>
                  <a:lnTo>
                    <a:pt x="11777980" y="483882"/>
                  </a:lnTo>
                  <a:lnTo>
                    <a:pt x="11770182" y="521208"/>
                  </a:lnTo>
                  <a:lnTo>
                    <a:pt x="11776748" y="559536"/>
                  </a:lnTo>
                  <a:lnTo>
                    <a:pt x="11793969" y="583501"/>
                  </a:lnTo>
                  <a:lnTo>
                    <a:pt x="11818163" y="598043"/>
                  </a:lnTo>
                  <a:lnTo>
                    <a:pt x="11845620" y="608076"/>
                  </a:lnTo>
                  <a:lnTo>
                    <a:pt x="11872747" y="617093"/>
                  </a:lnTo>
                  <a:lnTo>
                    <a:pt x="11896763" y="628294"/>
                  </a:lnTo>
                  <a:lnTo>
                    <a:pt x="11913934" y="644969"/>
                  </a:lnTo>
                  <a:lnTo>
                    <a:pt x="11920487" y="670369"/>
                  </a:lnTo>
                  <a:lnTo>
                    <a:pt x="11914708" y="696645"/>
                  </a:lnTo>
                  <a:lnTo>
                    <a:pt x="11900840" y="712089"/>
                  </a:lnTo>
                  <a:lnTo>
                    <a:pt x="11884076" y="719404"/>
                  </a:lnTo>
                  <a:lnTo>
                    <a:pt x="11869623" y="721233"/>
                  </a:lnTo>
                  <a:lnTo>
                    <a:pt x="11840680" y="715391"/>
                  </a:lnTo>
                  <a:lnTo>
                    <a:pt x="11823256" y="699731"/>
                  </a:lnTo>
                  <a:lnTo>
                    <a:pt x="11814734" y="677113"/>
                  </a:lnTo>
                  <a:lnTo>
                    <a:pt x="11812473" y="650367"/>
                  </a:lnTo>
                  <a:lnTo>
                    <a:pt x="11764467" y="650367"/>
                  </a:lnTo>
                  <a:lnTo>
                    <a:pt x="11766271" y="680593"/>
                  </a:lnTo>
                  <a:lnTo>
                    <a:pt x="11778044" y="716457"/>
                  </a:lnTo>
                  <a:lnTo>
                    <a:pt x="11809311" y="746417"/>
                  </a:lnTo>
                  <a:lnTo>
                    <a:pt x="11869623" y="758952"/>
                  </a:lnTo>
                  <a:lnTo>
                    <a:pt x="11909184" y="752957"/>
                  </a:lnTo>
                  <a:lnTo>
                    <a:pt x="11940489" y="734949"/>
                  </a:lnTo>
                  <a:lnTo>
                    <a:pt x="11949900" y="721233"/>
                  </a:lnTo>
                  <a:lnTo>
                    <a:pt x="11961076" y="704951"/>
                  </a:lnTo>
                  <a:lnTo>
                    <a:pt x="11968493" y="662940"/>
                  </a:lnTo>
                  <a:close/>
                </a:path>
                <a:path w="12978130" h="3256915">
                  <a:moveTo>
                    <a:pt x="12047652" y="2655189"/>
                  </a:moveTo>
                  <a:lnTo>
                    <a:pt x="12045912" y="2613850"/>
                  </a:lnTo>
                  <a:lnTo>
                    <a:pt x="12038724" y="2570810"/>
                  </a:lnTo>
                  <a:lnTo>
                    <a:pt x="12024246" y="2535174"/>
                  </a:lnTo>
                  <a:lnTo>
                    <a:pt x="12023090" y="2532329"/>
                  </a:lnTo>
                  <a:lnTo>
                    <a:pt x="11997360" y="2506040"/>
                  </a:lnTo>
                  <a:lnTo>
                    <a:pt x="11997360" y="2655189"/>
                  </a:lnTo>
                  <a:lnTo>
                    <a:pt x="11994794" y="2703601"/>
                  </a:lnTo>
                  <a:lnTo>
                    <a:pt x="11985854" y="2741561"/>
                  </a:lnTo>
                  <a:lnTo>
                    <a:pt x="11968671" y="2766339"/>
                  </a:lnTo>
                  <a:lnTo>
                    <a:pt x="11941353" y="2775204"/>
                  </a:lnTo>
                  <a:lnTo>
                    <a:pt x="11926900" y="2770632"/>
                  </a:lnTo>
                  <a:lnTo>
                    <a:pt x="11909768" y="2765221"/>
                  </a:lnTo>
                  <a:lnTo>
                    <a:pt x="11890985" y="2738564"/>
                  </a:lnTo>
                  <a:lnTo>
                    <a:pt x="11881955" y="2700223"/>
                  </a:lnTo>
                  <a:lnTo>
                    <a:pt x="11879631" y="2655189"/>
                  </a:lnTo>
                  <a:lnTo>
                    <a:pt x="11881955" y="2611361"/>
                  </a:lnTo>
                  <a:lnTo>
                    <a:pt x="11890985" y="2572893"/>
                  </a:lnTo>
                  <a:lnTo>
                    <a:pt x="11909768" y="2545575"/>
                  </a:lnTo>
                  <a:lnTo>
                    <a:pt x="11936146" y="2536888"/>
                  </a:lnTo>
                  <a:lnTo>
                    <a:pt x="11941353" y="2535174"/>
                  </a:lnTo>
                  <a:lnTo>
                    <a:pt x="11968671" y="2543645"/>
                  </a:lnTo>
                  <a:lnTo>
                    <a:pt x="11985854" y="2567749"/>
                  </a:lnTo>
                  <a:lnTo>
                    <a:pt x="11994794" y="2605582"/>
                  </a:lnTo>
                  <a:lnTo>
                    <a:pt x="11997360" y="2655189"/>
                  </a:lnTo>
                  <a:lnTo>
                    <a:pt x="11997360" y="2506040"/>
                  </a:lnTo>
                  <a:lnTo>
                    <a:pt x="11996001" y="2504643"/>
                  </a:lnTo>
                  <a:lnTo>
                    <a:pt x="11954497" y="2494026"/>
                  </a:lnTo>
                  <a:lnTo>
                    <a:pt x="11931688" y="2496947"/>
                  </a:lnTo>
                  <a:lnTo>
                    <a:pt x="11911343" y="2505392"/>
                  </a:lnTo>
                  <a:lnTo>
                    <a:pt x="11894858" y="2518867"/>
                  </a:lnTo>
                  <a:lnTo>
                    <a:pt x="11883631" y="2536888"/>
                  </a:lnTo>
                  <a:lnTo>
                    <a:pt x="11882488" y="2536888"/>
                  </a:lnTo>
                  <a:lnTo>
                    <a:pt x="11882488" y="2400300"/>
                  </a:lnTo>
                  <a:lnTo>
                    <a:pt x="11834482" y="2400300"/>
                  </a:lnTo>
                  <a:lnTo>
                    <a:pt x="11834482" y="2808351"/>
                  </a:lnTo>
                  <a:lnTo>
                    <a:pt x="11880202" y="2808351"/>
                  </a:lnTo>
                  <a:lnTo>
                    <a:pt x="11880202" y="2770632"/>
                  </a:lnTo>
                  <a:lnTo>
                    <a:pt x="11881345" y="2770632"/>
                  </a:lnTo>
                  <a:lnTo>
                    <a:pt x="11889689" y="2787421"/>
                  </a:lnTo>
                  <a:lnTo>
                    <a:pt x="11904421" y="2802064"/>
                  </a:lnTo>
                  <a:lnTo>
                    <a:pt x="11924182" y="2812427"/>
                  </a:lnTo>
                  <a:lnTo>
                    <a:pt x="11947639" y="2816352"/>
                  </a:lnTo>
                  <a:lnTo>
                    <a:pt x="11985257" y="2807881"/>
                  </a:lnTo>
                  <a:lnTo>
                    <a:pt x="12013451" y="2784475"/>
                  </a:lnTo>
                  <a:lnTo>
                    <a:pt x="12018556" y="2775204"/>
                  </a:lnTo>
                  <a:lnTo>
                    <a:pt x="12032856" y="2749207"/>
                  </a:lnTo>
                  <a:lnTo>
                    <a:pt x="12044045" y="2705087"/>
                  </a:lnTo>
                  <a:lnTo>
                    <a:pt x="12047652" y="2655189"/>
                  </a:lnTo>
                  <a:close/>
                </a:path>
                <a:path w="12978130" h="3256915">
                  <a:moveTo>
                    <a:pt x="12058790" y="1811655"/>
                  </a:moveTo>
                  <a:lnTo>
                    <a:pt x="12054218" y="1809369"/>
                  </a:lnTo>
                  <a:lnTo>
                    <a:pt x="12047360" y="1808226"/>
                  </a:lnTo>
                  <a:lnTo>
                    <a:pt x="12037644" y="1808226"/>
                  </a:lnTo>
                  <a:lnTo>
                    <a:pt x="12014505" y="1812531"/>
                  </a:lnTo>
                  <a:lnTo>
                    <a:pt x="11996560" y="1824164"/>
                  </a:lnTo>
                  <a:lnTo>
                    <a:pt x="11982590" y="1841258"/>
                  </a:lnTo>
                  <a:lnTo>
                    <a:pt x="11971350" y="1861947"/>
                  </a:lnTo>
                  <a:lnTo>
                    <a:pt x="11970207" y="1861947"/>
                  </a:lnTo>
                  <a:lnTo>
                    <a:pt x="11970207" y="1816227"/>
                  </a:lnTo>
                  <a:lnTo>
                    <a:pt x="11922201" y="1816227"/>
                  </a:lnTo>
                  <a:lnTo>
                    <a:pt x="11922201" y="2122551"/>
                  </a:lnTo>
                  <a:lnTo>
                    <a:pt x="11970207" y="2122551"/>
                  </a:lnTo>
                  <a:lnTo>
                    <a:pt x="11970207" y="1928812"/>
                  </a:lnTo>
                  <a:lnTo>
                    <a:pt x="11976646" y="1896262"/>
                  </a:lnTo>
                  <a:lnTo>
                    <a:pt x="11992635" y="1873669"/>
                  </a:lnTo>
                  <a:lnTo>
                    <a:pt x="12010873" y="1861947"/>
                  </a:lnTo>
                  <a:lnTo>
                    <a:pt x="12013121" y="1860499"/>
                  </a:lnTo>
                  <a:lnTo>
                    <a:pt x="12033072" y="1856232"/>
                  </a:lnTo>
                  <a:lnTo>
                    <a:pt x="12042953" y="1856511"/>
                  </a:lnTo>
                  <a:lnTo>
                    <a:pt x="12050001" y="1857159"/>
                  </a:lnTo>
                  <a:lnTo>
                    <a:pt x="12058790" y="1858518"/>
                  </a:lnTo>
                  <a:lnTo>
                    <a:pt x="12058790" y="1856232"/>
                  </a:lnTo>
                  <a:lnTo>
                    <a:pt x="12058790" y="1811655"/>
                  </a:lnTo>
                  <a:close/>
                </a:path>
                <a:path w="12978130" h="3256915">
                  <a:moveTo>
                    <a:pt x="12113946" y="1024128"/>
                  </a:moveTo>
                  <a:lnTo>
                    <a:pt x="12079084" y="1024128"/>
                  </a:lnTo>
                  <a:lnTo>
                    <a:pt x="12049189" y="1028611"/>
                  </a:lnTo>
                  <a:lnTo>
                    <a:pt x="12028576" y="1041920"/>
                  </a:lnTo>
                  <a:lnTo>
                    <a:pt x="12016638" y="1063917"/>
                  </a:lnTo>
                  <a:lnTo>
                    <a:pt x="12012790" y="1094422"/>
                  </a:lnTo>
                  <a:lnTo>
                    <a:pt x="12012790" y="1130427"/>
                  </a:lnTo>
                  <a:lnTo>
                    <a:pt x="11968213" y="1130427"/>
                  </a:lnTo>
                  <a:lnTo>
                    <a:pt x="11968213" y="1168146"/>
                  </a:lnTo>
                  <a:lnTo>
                    <a:pt x="12012790" y="1168146"/>
                  </a:lnTo>
                  <a:lnTo>
                    <a:pt x="12012790" y="1436751"/>
                  </a:lnTo>
                  <a:lnTo>
                    <a:pt x="12060796" y="1436751"/>
                  </a:lnTo>
                  <a:lnTo>
                    <a:pt x="12060796" y="1168146"/>
                  </a:lnTo>
                  <a:lnTo>
                    <a:pt x="12113374" y="1168146"/>
                  </a:lnTo>
                  <a:lnTo>
                    <a:pt x="12113374" y="1130427"/>
                  </a:lnTo>
                  <a:lnTo>
                    <a:pt x="12060796" y="1130427"/>
                  </a:lnTo>
                  <a:lnTo>
                    <a:pt x="12060796" y="1094422"/>
                  </a:lnTo>
                  <a:lnTo>
                    <a:pt x="12062727" y="1080947"/>
                  </a:lnTo>
                  <a:lnTo>
                    <a:pt x="12068505" y="1071930"/>
                  </a:lnTo>
                  <a:lnTo>
                    <a:pt x="12078157" y="1066863"/>
                  </a:lnTo>
                  <a:lnTo>
                    <a:pt x="12091657" y="1065276"/>
                  </a:lnTo>
                  <a:lnTo>
                    <a:pt x="12113946" y="1065276"/>
                  </a:lnTo>
                  <a:lnTo>
                    <a:pt x="12113946" y="1024128"/>
                  </a:lnTo>
                  <a:close/>
                </a:path>
                <a:path w="12978130" h="3256915">
                  <a:moveTo>
                    <a:pt x="12207951" y="537781"/>
                  </a:moveTo>
                  <a:lnTo>
                    <a:pt x="12190679" y="474345"/>
                  </a:lnTo>
                  <a:lnTo>
                    <a:pt x="12160936" y="447535"/>
                  </a:lnTo>
                  <a:lnTo>
                    <a:pt x="12110225" y="436626"/>
                  </a:lnTo>
                  <a:lnTo>
                    <a:pt x="12062663" y="446506"/>
                  </a:lnTo>
                  <a:lnTo>
                    <a:pt x="12031066" y="472871"/>
                  </a:lnTo>
                  <a:lnTo>
                    <a:pt x="12012333" y="510819"/>
                  </a:lnTo>
                  <a:lnTo>
                    <a:pt x="12003367" y="555434"/>
                  </a:lnTo>
                  <a:lnTo>
                    <a:pt x="12001068" y="601789"/>
                  </a:lnTo>
                  <a:lnTo>
                    <a:pt x="12004878" y="658736"/>
                  </a:lnTo>
                  <a:lnTo>
                    <a:pt x="12016753" y="702792"/>
                  </a:lnTo>
                  <a:lnTo>
                    <a:pt x="12037365" y="734085"/>
                  </a:lnTo>
                  <a:lnTo>
                    <a:pt x="12067337" y="752767"/>
                  </a:lnTo>
                  <a:lnTo>
                    <a:pt x="12107367" y="758952"/>
                  </a:lnTo>
                  <a:lnTo>
                    <a:pt x="12155386" y="747852"/>
                  </a:lnTo>
                  <a:lnTo>
                    <a:pt x="12184799" y="721233"/>
                  </a:lnTo>
                  <a:lnTo>
                    <a:pt x="12186374" y="719810"/>
                  </a:lnTo>
                  <a:lnTo>
                    <a:pt x="12202998" y="682764"/>
                  </a:lnTo>
                  <a:lnTo>
                    <a:pt x="12207951" y="644652"/>
                  </a:lnTo>
                  <a:lnTo>
                    <a:pt x="12159945" y="644652"/>
                  </a:lnTo>
                  <a:lnTo>
                    <a:pt x="12157875" y="670610"/>
                  </a:lnTo>
                  <a:lnTo>
                    <a:pt x="12150230" y="695375"/>
                  </a:lnTo>
                  <a:lnTo>
                    <a:pt x="12134875" y="713930"/>
                  </a:lnTo>
                  <a:lnTo>
                    <a:pt x="12109653" y="721233"/>
                  </a:lnTo>
                  <a:lnTo>
                    <a:pt x="12076189" y="708025"/>
                  </a:lnTo>
                  <a:lnTo>
                    <a:pt x="12058866" y="676021"/>
                  </a:lnTo>
                  <a:lnTo>
                    <a:pt x="12052351" y="636612"/>
                  </a:lnTo>
                  <a:lnTo>
                    <a:pt x="12051360" y="601218"/>
                  </a:lnTo>
                  <a:lnTo>
                    <a:pt x="12056555" y="534149"/>
                  </a:lnTo>
                  <a:lnTo>
                    <a:pt x="12070220" y="495782"/>
                  </a:lnTo>
                  <a:lnTo>
                    <a:pt x="12089448" y="478421"/>
                  </a:lnTo>
                  <a:lnTo>
                    <a:pt x="12111368" y="474345"/>
                  </a:lnTo>
                  <a:lnTo>
                    <a:pt x="12134393" y="480085"/>
                  </a:lnTo>
                  <a:lnTo>
                    <a:pt x="12149366" y="494919"/>
                  </a:lnTo>
                  <a:lnTo>
                    <a:pt x="12157494" y="515340"/>
                  </a:lnTo>
                  <a:lnTo>
                    <a:pt x="12159945" y="537781"/>
                  </a:lnTo>
                  <a:lnTo>
                    <a:pt x="12207951" y="537781"/>
                  </a:lnTo>
                  <a:close/>
                </a:path>
                <a:path w="12978130" h="3256915">
                  <a:moveTo>
                    <a:pt x="12300242" y="2641473"/>
                  </a:moveTo>
                  <a:lnTo>
                    <a:pt x="12299506" y="2623185"/>
                  </a:lnTo>
                  <a:lnTo>
                    <a:pt x="12298604" y="2600680"/>
                  </a:lnTo>
                  <a:lnTo>
                    <a:pt x="12291225" y="2560942"/>
                  </a:lnTo>
                  <a:lnTo>
                    <a:pt x="12276861" y="2531745"/>
                  </a:lnTo>
                  <a:lnTo>
                    <a:pt x="12274448" y="2526842"/>
                  </a:lnTo>
                  <a:lnTo>
                    <a:pt x="12249963" y="2507310"/>
                  </a:lnTo>
                  <a:lnTo>
                    <a:pt x="12249963" y="2606611"/>
                  </a:lnTo>
                  <a:lnTo>
                    <a:pt x="12249963" y="2623185"/>
                  </a:lnTo>
                  <a:lnTo>
                    <a:pt x="12140794" y="2623185"/>
                  </a:lnTo>
                  <a:lnTo>
                    <a:pt x="12140794" y="2611755"/>
                  </a:lnTo>
                  <a:lnTo>
                    <a:pt x="12142470" y="2591536"/>
                  </a:lnTo>
                  <a:lnTo>
                    <a:pt x="12149938" y="2564892"/>
                  </a:lnTo>
                  <a:lnTo>
                    <a:pt x="12166841" y="2541676"/>
                  </a:lnTo>
                  <a:lnTo>
                    <a:pt x="12196801" y="2531745"/>
                  </a:lnTo>
                  <a:lnTo>
                    <a:pt x="12223191" y="2538628"/>
                  </a:lnTo>
                  <a:lnTo>
                    <a:pt x="12239447" y="2556319"/>
                  </a:lnTo>
                  <a:lnTo>
                    <a:pt x="12247677" y="2580449"/>
                  </a:lnTo>
                  <a:lnTo>
                    <a:pt x="12249963" y="2606611"/>
                  </a:lnTo>
                  <a:lnTo>
                    <a:pt x="12249963" y="2507310"/>
                  </a:lnTo>
                  <a:lnTo>
                    <a:pt x="12244578" y="2503005"/>
                  </a:lnTo>
                  <a:lnTo>
                    <a:pt x="12197944" y="2494026"/>
                  </a:lnTo>
                  <a:lnTo>
                    <a:pt x="12150382" y="2503906"/>
                  </a:lnTo>
                  <a:lnTo>
                    <a:pt x="12118785" y="2530271"/>
                  </a:lnTo>
                  <a:lnTo>
                    <a:pt x="12100052" y="2568219"/>
                  </a:lnTo>
                  <a:lnTo>
                    <a:pt x="12091086" y="2612834"/>
                  </a:lnTo>
                  <a:lnTo>
                    <a:pt x="12088787" y="2659189"/>
                  </a:lnTo>
                  <a:lnTo>
                    <a:pt x="12092597" y="2716136"/>
                  </a:lnTo>
                  <a:lnTo>
                    <a:pt x="12104484" y="2760192"/>
                  </a:lnTo>
                  <a:lnTo>
                    <a:pt x="12125084" y="2791485"/>
                  </a:lnTo>
                  <a:lnTo>
                    <a:pt x="12155068" y="2810154"/>
                  </a:lnTo>
                  <a:lnTo>
                    <a:pt x="12195086" y="2816352"/>
                  </a:lnTo>
                  <a:lnTo>
                    <a:pt x="12246597" y="2803969"/>
                  </a:lnTo>
                  <a:lnTo>
                    <a:pt x="12273407" y="2778633"/>
                  </a:lnTo>
                  <a:lnTo>
                    <a:pt x="12278017" y="2774277"/>
                  </a:lnTo>
                  <a:lnTo>
                    <a:pt x="12293689" y="2738475"/>
                  </a:lnTo>
                  <a:lnTo>
                    <a:pt x="12297956" y="2707767"/>
                  </a:lnTo>
                  <a:lnTo>
                    <a:pt x="12249963" y="2707767"/>
                  </a:lnTo>
                  <a:lnTo>
                    <a:pt x="12248261" y="2728734"/>
                  </a:lnTo>
                  <a:lnTo>
                    <a:pt x="12241098" y="2751988"/>
                  </a:lnTo>
                  <a:lnTo>
                    <a:pt x="12225363" y="2770860"/>
                  </a:lnTo>
                  <a:lnTo>
                    <a:pt x="12197944" y="2778633"/>
                  </a:lnTo>
                  <a:lnTo>
                    <a:pt x="12163920" y="2766911"/>
                  </a:lnTo>
                  <a:lnTo>
                    <a:pt x="12146445" y="2737561"/>
                  </a:lnTo>
                  <a:lnTo>
                    <a:pt x="12140006" y="2699308"/>
                  </a:lnTo>
                  <a:lnTo>
                    <a:pt x="12139092" y="2660904"/>
                  </a:lnTo>
                  <a:lnTo>
                    <a:pt x="12300242" y="2660904"/>
                  </a:lnTo>
                  <a:lnTo>
                    <a:pt x="12300242" y="2641473"/>
                  </a:lnTo>
                  <a:close/>
                </a:path>
                <a:path w="12978130" h="3256915">
                  <a:moveTo>
                    <a:pt x="12459399" y="533781"/>
                  </a:moveTo>
                  <a:lnTo>
                    <a:pt x="12458243" y="503174"/>
                  </a:lnTo>
                  <a:lnTo>
                    <a:pt x="12451436" y="477774"/>
                  </a:lnTo>
                  <a:lnTo>
                    <a:pt x="12449759" y="471487"/>
                  </a:lnTo>
                  <a:lnTo>
                    <a:pt x="12426366" y="446671"/>
                  </a:lnTo>
                  <a:lnTo>
                    <a:pt x="12380532" y="436626"/>
                  </a:lnTo>
                  <a:lnTo>
                    <a:pt x="12359208" y="439788"/>
                  </a:lnTo>
                  <a:lnTo>
                    <a:pt x="12338101" y="448627"/>
                  </a:lnTo>
                  <a:lnTo>
                    <a:pt x="12319775" y="462191"/>
                  </a:lnTo>
                  <a:lnTo>
                    <a:pt x="12306808" y="479488"/>
                  </a:lnTo>
                  <a:lnTo>
                    <a:pt x="12305665" y="479488"/>
                  </a:lnTo>
                  <a:lnTo>
                    <a:pt x="12305665" y="342900"/>
                  </a:lnTo>
                  <a:lnTo>
                    <a:pt x="12257659" y="342900"/>
                  </a:lnTo>
                  <a:lnTo>
                    <a:pt x="12257659" y="750951"/>
                  </a:lnTo>
                  <a:lnTo>
                    <a:pt x="12305665" y="750951"/>
                  </a:lnTo>
                  <a:lnTo>
                    <a:pt x="12305665" y="539496"/>
                  </a:lnTo>
                  <a:lnTo>
                    <a:pt x="12311507" y="511289"/>
                  </a:lnTo>
                  <a:lnTo>
                    <a:pt x="12326315" y="492137"/>
                  </a:lnTo>
                  <a:lnTo>
                    <a:pt x="12345924" y="481241"/>
                  </a:lnTo>
                  <a:lnTo>
                    <a:pt x="12356160" y="479488"/>
                  </a:lnTo>
                  <a:lnTo>
                    <a:pt x="12366244" y="477774"/>
                  </a:lnTo>
                  <a:lnTo>
                    <a:pt x="12391619" y="484124"/>
                  </a:lnTo>
                  <a:lnTo>
                    <a:pt x="12405106" y="499859"/>
                  </a:lnTo>
                  <a:lnTo>
                    <a:pt x="12410440" y="519976"/>
                  </a:lnTo>
                  <a:lnTo>
                    <a:pt x="12411393" y="539496"/>
                  </a:lnTo>
                  <a:lnTo>
                    <a:pt x="12411393" y="750951"/>
                  </a:lnTo>
                  <a:lnTo>
                    <a:pt x="12459399" y="750951"/>
                  </a:lnTo>
                  <a:lnTo>
                    <a:pt x="12459399" y="533781"/>
                  </a:lnTo>
                  <a:close/>
                </a:path>
                <a:path w="12978130" h="3256915">
                  <a:moveTo>
                    <a:pt x="12485408" y="1028700"/>
                  </a:moveTo>
                  <a:lnTo>
                    <a:pt x="12440260" y="1028700"/>
                  </a:lnTo>
                  <a:lnTo>
                    <a:pt x="12440260" y="1283589"/>
                  </a:lnTo>
                  <a:lnTo>
                    <a:pt x="12438012" y="1332001"/>
                  </a:lnTo>
                  <a:lnTo>
                    <a:pt x="12429109" y="1369961"/>
                  </a:lnTo>
                  <a:lnTo>
                    <a:pt x="12410364" y="1394739"/>
                  </a:lnTo>
                  <a:lnTo>
                    <a:pt x="12378538" y="1403604"/>
                  </a:lnTo>
                  <a:lnTo>
                    <a:pt x="12351220" y="1395145"/>
                  </a:lnTo>
                  <a:lnTo>
                    <a:pt x="12334024" y="1371028"/>
                  </a:lnTo>
                  <a:lnTo>
                    <a:pt x="12325096" y="1333207"/>
                  </a:lnTo>
                  <a:lnTo>
                    <a:pt x="12322531" y="1283589"/>
                  </a:lnTo>
                  <a:lnTo>
                    <a:pt x="12325096" y="1233982"/>
                  </a:lnTo>
                  <a:lnTo>
                    <a:pt x="12334024" y="1196149"/>
                  </a:lnTo>
                  <a:lnTo>
                    <a:pt x="12351220" y="1172044"/>
                  </a:lnTo>
                  <a:lnTo>
                    <a:pt x="12378538" y="1163574"/>
                  </a:lnTo>
                  <a:lnTo>
                    <a:pt x="12410123" y="1173975"/>
                  </a:lnTo>
                  <a:lnTo>
                    <a:pt x="12428893" y="1201293"/>
                  </a:lnTo>
                  <a:lnTo>
                    <a:pt x="12437923" y="1239761"/>
                  </a:lnTo>
                  <a:lnTo>
                    <a:pt x="12440260" y="1283589"/>
                  </a:lnTo>
                  <a:lnTo>
                    <a:pt x="12440260" y="1028700"/>
                  </a:lnTo>
                  <a:lnTo>
                    <a:pt x="12437402" y="1028700"/>
                  </a:lnTo>
                  <a:lnTo>
                    <a:pt x="12437402" y="1165288"/>
                  </a:lnTo>
                  <a:lnTo>
                    <a:pt x="12436259" y="1165288"/>
                  </a:lnTo>
                  <a:lnTo>
                    <a:pt x="12435180" y="1163574"/>
                  </a:lnTo>
                  <a:lnTo>
                    <a:pt x="12424994" y="1147267"/>
                  </a:lnTo>
                  <a:lnTo>
                    <a:pt x="12408751" y="1133792"/>
                  </a:lnTo>
                  <a:lnTo>
                    <a:pt x="12389409" y="1125347"/>
                  </a:lnTo>
                  <a:lnTo>
                    <a:pt x="12368822" y="1122426"/>
                  </a:lnTo>
                  <a:lnTo>
                    <a:pt x="12325414" y="1133043"/>
                  </a:lnTo>
                  <a:lnTo>
                    <a:pt x="12297296" y="1160729"/>
                  </a:lnTo>
                  <a:lnTo>
                    <a:pt x="12281218" y="1199210"/>
                  </a:lnTo>
                  <a:lnTo>
                    <a:pt x="12273940" y="1242250"/>
                  </a:lnTo>
                  <a:lnTo>
                    <a:pt x="12272239" y="1283589"/>
                  </a:lnTo>
                  <a:lnTo>
                    <a:pt x="12275668" y="1337221"/>
                  </a:lnTo>
                  <a:lnTo>
                    <a:pt x="12286539" y="1381798"/>
                  </a:lnTo>
                  <a:lnTo>
                    <a:pt x="12305690" y="1415681"/>
                  </a:lnTo>
                  <a:lnTo>
                    <a:pt x="12333973" y="1437208"/>
                  </a:lnTo>
                  <a:lnTo>
                    <a:pt x="12372251" y="1444752"/>
                  </a:lnTo>
                  <a:lnTo>
                    <a:pt x="12395708" y="1440827"/>
                  </a:lnTo>
                  <a:lnTo>
                    <a:pt x="12415469" y="1430464"/>
                  </a:lnTo>
                  <a:lnTo>
                    <a:pt x="12430189" y="1415821"/>
                  </a:lnTo>
                  <a:lnTo>
                    <a:pt x="12436272" y="1403604"/>
                  </a:lnTo>
                  <a:lnTo>
                    <a:pt x="12438545" y="1399032"/>
                  </a:lnTo>
                  <a:lnTo>
                    <a:pt x="12439688" y="1399032"/>
                  </a:lnTo>
                  <a:lnTo>
                    <a:pt x="12439688" y="1436751"/>
                  </a:lnTo>
                  <a:lnTo>
                    <a:pt x="12485408" y="1436751"/>
                  </a:lnTo>
                  <a:lnTo>
                    <a:pt x="12485408" y="1399032"/>
                  </a:lnTo>
                  <a:lnTo>
                    <a:pt x="12485408" y="1165288"/>
                  </a:lnTo>
                  <a:lnTo>
                    <a:pt x="12485408" y="1028700"/>
                  </a:lnTo>
                  <a:close/>
                </a:path>
                <a:path w="12978130" h="3256915">
                  <a:moveTo>
                    <a:pt x="12554560" y="2591181"/>
                  </a:moveTo>
                  <a:lnTo>
                    <a:pt x="12553302" y="2560574"/>
                  </a:lnTo>
                  <a:lnTo>
                    <a:pt x="12546228" y="2535174"/>
                  </a:lnTo>
                  <a:lnTo>
                    <a:pt x="12544489" y="2528887"/>
                  </a:lnTo>
                  <a:lnTo>
                    <a:pt x="12520562" y="2504071"/>
                  </a:lnTo>
                  <a:lnTo>
                    <a:pt x="12473978" y="2494026"/>
                  </a:lnTo>
                  <a:lnTo>
                    <a:pt x="12451677" y="2496972"/>
                  </a:lnTo>
                  <a:lnTo>
                    <a:pt x="12430608" y="2505532"/>
                  </a:lnTo>
                  <a:lnTo>
                    <a:pt x="12412650" y="2519349"/>
                  </a:lnTo>
                  <a:lnTo>
                    <a:pt x="12399683" y="2538031"/>
                  </a:lnTo>
                  <a:lnTo>
                    <a:pt x="12398540" y="2538031"/>
                  </a:lnTo>
                  <a:lnTo>
                    <a:pt x="12398540" y="2502027"/>
                  </a:lnTo>
                  <a:lnTo>
                    <a:pt x="12352820" y="2502027"/>
                  </a:lnTo>
                  <a:lnTo>
                    <a:pt x="12352820" y="2808351"/>
                  </a:lnTo>
                  <a:lnTo>
                    <a:pt x="12400826" y="2808351"/>
                  </a:lnTo>
                  <a:lnTo>
                    <a:pt x="12400826" y="2596896"/>
                  </a:lnTo>
                  <a:lnTo>
                    <a:pt x="12406668" y="2568689"/>
                  </a:lnTo>
                  <a:lnTo>
                    <a:pt x="12421464" y="2549537"/>
                  </a:lnTo>
                  <a:lnTo>
                    <a:pt x="12441085" y="2538628"/>
                  </a:lnTo>
                  <a:lnTo>
                    <a:pt x="12444603" y="2538031"/>
                  </a:lnTo>
                  <a:lnTo>
                    <a:pt x="12461405" y="2535174"/>
                  </a:lnTo>
                  <a:lnTo>
                    <a:pt x="12486780" y="2541524"/>
                  </a:lnTo>
                  <a:lnTo>
                    <a:pt x="12500267" y="2557246"/>
                  </a:lnTo>
                  <a:lnTo>
                    <a:pt x="12505601" y="2577376"/>
                  </a:lnTo>
                  <a:lnTo>
                    <a:pt x="12506554" y="2596896"/>
                  </a:lnTo>
                  <a:lnTo>
                    <a:pt x="12506554" y="2808351"/>
                  </a:lnTo>
                  <a:lnTo>
                    <a:pt x="12554560" y="2808351"/>
                  </a:lnTo>
                  <a:lnTo>
                    <a:pt x="12554560" y="2591181"/>
                  </a:lnTo>
                  <a:close/>
                </a:path>
                <a:path w="12978130" h="3256915">
                  <a:moveTo>
                    <a:pt x="12599137" y="1130427"/>
                  </a:moveTo>
                  <a:lnTo>
                    <a:pt x="12551131" y="1130427"/>
                  </a:lnTo>
                  <a:lnTo>
                    <a:pt x="12551131" y="1436751"/>
                  </a:lnTo>
                  <a:lnTo>
                    <a:pt x="12599137" y="1436751"/>
                  </a:lnTo>
                  <a:lnTo>
                    <a:pt x="12599137" y="1130427"/>
                  </a:lnTo>
                  <a:close/>
                </a:path>
                <a:path w="12978130" h="3256915">
                  <a:moveTo>
                    <a:pt x="12599137" y="1028700"/>
                  </a:moveTo>
                  <a:lnTo>
                    <a:pt x="12551131" y="1028700"/>
                  </a:lnTo>
                  <a:lnTo>
                    <a:pt x="12551131" y="1083564"/>
                  </a:lnTo>
                  <a:lnTo>
                    <a:pt x="12599137" y="1083564"/>
                  </a:lnTo>
                  <a:lnTo>
                    <a:pt x="12599137" y="1028700"/>
                  </a:lnTo>
                  <a:close/>
                </a:path>
                <a:path w="12978130" h="3256915">
                  <a:moveTo>
                    <a:pt x="12723432" y="584073"/>
                  </a:moveTo>
                  <a:lnTo>
                    <a:pt x="12722695" y="565785"/>
                  </a:lnTo>
                  <a:lnTo>
                    <a:pt x="12721793" y="543280"/>
                  </a:lnTo>
                  <a:lnTo>
                    <a:pt x="12714415" y="503542"/>
                  </a:lnTo>
                  <a:lnTo>
                    <a:pt x="12700051" y="474345"/>
                  </a:lnTo>
                  <a:lnTo>
                    <a:pt x="12697625" y="469442"/>
                  </a:lnTo>
                  <a:lnTo>
                    <a:pt x="12673140" y="449897"/>
                  </a:lnTo>
                  <a:lnTo>
                    <a:pt x="12673140" y="549211"/>
                  </a:lnTo>
                  <a:lnTo>
                    <a:pt x="12673140" y="565785"/>
                  </a:lnTo>
                  <a:lnTo>
                    <a:pt x="12563983" y="565785"/>
                  </a:lnTo>
                  <a:lnTo>
                    <a:pt x="12563983" y="554355"/>
                  </a:lnTo>
                  <a:lnTo>
                    <a:pt x="12565659" y="534149"/>
                  </a:lnTo>
                  <a:lnTo>
                    <a:pt x="12573127" y="507492"/>
                  </a:lnTo>
                  <a:lnTo>
                    <a:pt x="12590018" y="484276"/>
                  </a:lnTo>
                  <a:lnTo>
                    <a:pt x="12619990" y="474345"/>
                  </a:lnTo>
                  <a:lnTo>
                    <a:pt x="12646381" y="481228"/>
                  </a:lnTo>
                  <a:lnTo>
                    <a:pt x="12662637" y="498919"/>
                  </a:lnTo>
                  <a:lnTo>
                    <a:pt x="12670866" y="523049"/>
                  </a:lnTo>
                  <a:lnTo>
                    <a:pt x="12673140" y="549211"/>
                  </a:lnTo>
                  <a:lnTo>
                    <a:pt x="12673140" y="449897"/>
                  </a:lnTo>
                  <a:lnTo>
                    <a:pt x="12667768" y="445604"/>
                  </a:lnTo>
                  <a:lnTo>
                    <a:pt x="12621133" y="436626"/>
                  </a:lnTo>
                  <a:lnTo>
                    <a:pt x="12573572" y="446506"/>
                  </a:lnTo>
                  <a:lnTo>
                    <a:pt x="12541974" y="472871"/>
                  </a:lnTo>
                  <a:lnTo>
                    <a:pt x="12523241" y="510819"/>
                  </a:lnTo>
                  <a:lnTo>
                    <a:pt x="12514275" y="555434"/>
                  </a:lnTo>
                  <a:lnTo>
                    <a:pt x="12511977" y="601789"/>
                  </a:lnTo>
                  <a:lnTo>
                    <a:pt x="12515787" y="658736"/>
                  </a:lnTo>
                  <a:lnTo>
                    <a:pt x="12527661" y="702792"/>
                  </a:lnTo>
                  <a:lnTo>
                    <a:pt x="12548273" y="734085"/>
                  </a:lnTo>
                  <a:lnTo>
                    <a:pt x="12578245" y="752767"/>
                  </a:lnTo>
                  <a:lnTo>
                    <a:pt x="12618276" y="758952"/>
                  </a:lnTo>
                  <a:lnTo>
                    <a:pt x="12669787" y="746569"/>
                  </a:lnTo>
                  <a:lnTo>
                    <a:pt x="12696597" y="721233"/>
                  </a:lnTo>
                  <a:lnTo>
                    <a:pt x="12701219" y="716876"/>
                  </a:lnTo>
                  <a:lnTo>
                    <a:pt x="12716891" y="681075"/>
                  </a:lnTo>
                  <a:lnTo>
                    <a:pt x="12721146" y="650367"/>
                  </a:lnTo>
                  <a:lnTo>
                    <a:pt x="12673140" y="650367"/>
                  </a:lnTo>
                  <a:lnTo>
                    <a:pt x="12671438" y="671334"/>
                  </a:lnTo>
                  <a:lnTo>
                    <a:pt x="12664275" y="694588"/>
                  </a:lnTo>
                  <a:lnTo>
                    <a:pt x="12648540" y="713460"/>
                  </a:lnTo>
                  <a:lnTo>
                    <a:pt x="12621133" y="721233"/>
                  </a:lnTo>
                  <a:lnTo>
                    <a:pt x="12587097" y="709510"/>
                  </a:lnTo>
                  <a:lnTo>
                    <a:pt x="12569622" y="680161"/>
                  </a:lnTo>
                  <a:lnTo>
                    <a:pt x="12563183" y="641921"/>
                  </a:lnTo>
                  <a:lnTo>
                    <a:pt x="12562269" y="603504"/>
                  </a:lnTo>
                  <a:lnTo>
                    <a:pt x="12723432" y="603504"/>
                  </a:lnTo>
                  <a:lnTo>
                    <a:pt x="12723432" y="584073"/>
                  </a:lnTo>
                  <a:close/>
                </a:path>
                <a:path w="12978130" h="3256915">
                  <a:moveTo>
                    <a:pt x="12866015" y="1269873"/>
                  </a:moveTo>
                  <a:lnTo>
                    <a:pt x="12865278" y="1251585"/>
                  </a:lnTo>
                  <a:lnTo>
                    <a:pt x="12864376" y="1229080"/>
                  </a:lnTo>
                  <a:lnTo>
                    <a:pt x="12856998" y="1189342"/>
                  </a:lnTo>
                  <a:lnTo>
                    <a:pt x="12842634" y="1160145"/>
                  </a:lnTo>
                  <a:lnTo>
                    <a:pt x="12840208" y="1155242"/>
                  </a:lnTo>
                  <a:lnTo>
                    <a:pt x="12815723" y="1135710"/>
                  </a:lnTo>
                  <a:lnTo>
                    <a:pt x="12815723" y="1235011"/>
                  </a:lnTo>
                  <a:lnTo>
                    <a:pt x="12815723" y="1251585"/>
                  </a:lnTo>
                  <a:lnTo>
                    <a:pt x="12706566" y="1251585"/>
                  </a:lnTo>
                  <a:lnTo>
                    <a:pt x="12706566" y="1240155"/>
                  </a:lnTo>
                  <a:lnTo>
                    <a:pt x="12708242" y="1219949"/>
                  </a:lnTo>
                  <a:lnTo>
                    <a:pt x="12715710" y="1193292"/>
                  </a:lnTo>
                  <a:lnTo>
                    <a:pt x="12732601" y="1170076"/>
                  </a:lnTo>
                  <a:lnTo>
                    <a:pt x="12762573" y="1160145"/>
                  </a:lnTo>
                  <a:lnTo>
                    <a:pt x="12788964" y="1167028"/>
                  </a:lnTo>
                  <a:lnTo>
                    <a:pt x="12805220" y="1184719"/>
                  </a:lnTo>
                  <a:lnTo>
                    <a:pt x="12813449" y="1208849"/>
                  </a:lnTo>
                  <a:lnTo>
                    <a:pt x="12815723" y="1235011"/>
                  </a:lnTo>
                  <a:lnTo>
                    <a:pt x="12815723" y="1135710"/>
                  </a:lnTo>
                  <a:lnTo>
                    <a:pt x="12810338" y="1131404"/>
                  </a:lnTo>
                  <a:lnTo>
                    <a:pt x="12763716" y="1122426"/>
                  </a:lnTo>
                  <a:lnTo>
                    <a:pt x="12716155" y="1132306"/>
                  </a:lnTo>
                  <a:lnTo>
                    <a:pt x="12684557" y="1158671"/>
                  </a:lnTo>
                  <a:lnTo>
                    <a:pt x="12665824" y="1196619"/>
                  </a:lnTo>
                  <a:lnTo>
                    <a:pt x="12656858" y="1241234"/>
                  </a:lnTo>
                  <a:lnTo>
                    <a:pt x="12654560" y="1287589"/>
                  </a:lnTo>
                  <a:lnTo>
                    <a:pt x="12658370" y="1344536"/>
                  </a:lnTo>
                  <a:lnTo>
                    <a:pt x="12670244" y="1388592"/>
                  </a:lnTo>
                  <a:lnTo>
                    <a:pt x="12690843" y="1419885"/>
                  </a:lnTo>
                  <a:lnTo>
                    <a:pt x="12720828" y="1438567"/>
                  </a:lnTo>
                  <a:lnTo>
                    <a:pt x="12760859" y="1444752"/>
                  </a:lnTo>
                  <a:lnTo>
                    <a:pt x="12812370" y="1432369"/>
                  </a:lnTo>
                  <a:lnTo>
                    <a:pt x="12839179" y="1407033"/>
                  </a:lnTo>
                  <a:lnTo>
                    <a:pt x="12843790" y="1402676"/>
                  </a:lnTo>
                  <a:lnTo>
                    <a:pt x="12859461" y="1366875"/>
                  </a:lnTo>
                  <a:lnTo>
                    <a:pt x="12863729" y="1336167"/>
                  </a:lnTo>
                  <a:lnTo>
                    <a:pt x="12815723" y="1336167"/>
                  </a:lnTo>
                  <a:lnTo>
                    <a:pt x="12814021" y="1357134"/>
                  </a:lnTo>
                  <a:lnTo>
                    <a:pt x="12806858" y="1380388"/>
                  </a:lnTo>
                  <a:lnTo>
                    <a:pt x="12791123" y="1399260"/>
                  </a:lnTo>
                  <a:lnTo>
                    <a:pt x="12763716" y="1407033"/>
                  </a:lnTo>
                  <a:lnTo>
                    <a:pt x="12729680" y="1395310"/>
                  </a:lnTo>
                  <a:lnTo>
                    <a:pt x="12712205" y="1365961"/>
                  </a:lnTo>
                  <a:lnTo>
                    <a:pt x="12705766" y="1327721"/>
                  </a:lnTo>
                  <a:lnTo>
                    <a:pt x="12704852" y="1289304"/>
                  </a:lnTo>
                  <a:lnTo>
                    <a:pt x="12866015" y="1289304"/>
                  </a:lnTo>
                  <a:lnTo>
                    <a:pt x="12866015" y="1269873"/>
                  </a:lnTo>
                  <a:close/>
                </a:path>
                <a:path w="12978130" h="3256915">
                  <a:moveTo>
                    <a:pt x="12977749" y="533781"/>
                  </a:moveTo>
                  <a:lnTo>
                    <a:pt x="12976492" y="503174"/>
                  </a:lnTo>
                  <a:lnTo>
                    <a:pt x="12969418" y="477774"/>
                  </a:lnTo>
                  <a:lnTo>
                    <a:pt x="12967678" y="471487"/>
                  </a:lnTo>
                  <a:lnTo>
                    <a:pt x="12943751" y="446671"/>
                  </a:lnTo>
                  <a:lnTo>
                    <a:pt x="12897168" y="436626"/>
                  </a:lnTo>
                  <a:lnTo>
                    <a:pt x="12874866" y="439572"/>
                  </a:lnTo>
                  <a:lnTo>
                    <a:pt x="12853810" y="448132"/>
                  </a:lnTo>
                  <a:lnTo>
                    <a:pt x="12835852" y="461949"/>
                  </a:lnTo>
                  <a:lnTo>
                    <a:pt x="12822873" y="480631"/>
                  </a:lnTo>
                  <a:lnTo>
                    <a:pt x="12821730" y="480631"/>
                  </a:lnTo>
                  <a:lnTo>
                    <a:pt x="12821730" y="444627"/>
                  </a:lnTo>
                  <a:lnTo>
                    <a:pt x="12776010" y="444627"/>
                  </a:lnTo>
                  <a:lnTo>
                    <a:pt x="12776010" y="750951"/>
                  </a:lnTo>
                  <a:lnTo>
                    <a:pt x="12824016" y="750951"/>
                  </a:lnTo>
                  <a:lnTo>
                    <a:pt x="12824016" y="539496"/>
                  </a:lnTo>
                  <a:lnTo>
                    <a:pt x="12829858" y="511289"/>
                  </a:lnTo>
                  <a:lnTo>
                    <a:pt x="12844666" y="492137"/>
                  </a:lnTo>
                  <a:lnTo>
                    <a:pt x="12864275" y="481241"/>
                  </a:lnTo>
                  <a:lnTo>
                    <a:pt x="12867793" y="480631"/>
                  </a:lnTo>
                  <a:lnTo>
                    <a:pt x="12884595" y="477774"/>
                  </a:lnTo>
                  <a:lnTo>
                    <a:pt x="12909969" y="484124"/>
                  </a:lnTo>
                  <a:lnTo>
                    <a:pt x="12923457" y="499859"/>
                  </a:lnTo>
                  <a:lnTo>
                    <a:pt x="12928791" y="519976"/>
                  </a:lnTo>
                  <a:lnTo>
                    <a:pt x="12929743" y="539496"/>
                  </a:lnTo>
                  <a:lnTo>
                    <a:pt x="12929743" y="750951"/>
                  </a:lnTo>
                  <a:lnTo>
                    <a:pt x="12977749" y="750951"/>
                  </a:lnTo>
                  <a:lnTo>
                    <a:pt x="12977749" y="5337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4107" y="1599956"/>
              <a:ext cx="5843549" cy="5182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15699" y="765947"/>
              <a:ext cx="3862070" cy="633095"/>
            </a:xfrm>
            <a:custGeom>
              <a:avLst/>
              <a:gdLst/>
              <a:ahLst/>
              <a:cxnLst/>
              <a:rect l="l" t="t" r="r" b="b"/>
              <a:pathLst>
                <a:path w="3862070" h="633094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3862070" h="633094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3862070" h="633094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3862070" h="633094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3862070" h="633094">
                  <a:moveTo>
                    <a:pt x="774801" y="170434"/>
                  </a:moveTo>
                  <a:lnTo>
                    <a:pt x="660780" y="170434"/>
                  </a:lnTo>
                  <a:lnTo>
                    <a:pt x="685654" y="174352"/>
                  </a:lnTo>
                  <a:lnTo>
                    <a:pt x="701555" y="185539"/>
                  </a:lnTo>
                  <a:lnTo>
                    <a:pt x="709992" y="203143"/>
                  </a:lnTo>
                  <a:lnTo>
                    <a:pt x="712469" y="226314"/>
                  </a:lnTo>
                  <a:lnTo>
                    <a:pt x="709424" y="246614"/>
                  </a:lnTo>
                  <a:lnTo>
                    <a:pt x="700682" y="259842"/>
                  </a:lnTo>
                  <a:lnTo>
                    <a:pt x="686832" y="268354"/>
                  </a:lnTo>
                  <a:lnTo>
                    <a:pt x="668464" y="274510"/>
                  </a:lnTo>
                  <a:lnTo>
                    <a:pt x="609790" y="290576"/>
                  </a:lnTo>
                  <a:lnTo>
                    <a:pt x="574930" y="304305"/>
                  </a:lnTo>
                  <a:lnTo>
                    <a:pt x="547274" y="324453"/>
                  </a:lnTo>
                  <a:lnTo>
                    <a:pt x="529048" y="357173"/>
                  </a:lnTo>
                  <a:lnTo>
                    <a:pt x="522477" y="408622"/>
                  </a:lnTo>
                  <a:lnTo>
                    <a:pt x="529211" y="455749"/>
                  </a:lnTo>
                  <a:lnTo>
                    <a:pt x="548584" y="488600"/>
                  </a:lnTo>
                  <a:lnTo>
                    <a:pt x="579351" y="507831"/>
                  </a:lnTo>
                  <a:lnTo>
                    <a:pt x="620267" y="514096"/>
                  </a:lnTo>
                  <a:lnTo>
                    <a:pt x="650903" y="510679"/>
                  </a:lnTo>
                  <a:lnTo>
                    <a:pt x="676235" y="500387"/>
                  </a:lnTo>
                  <a:lnTo>
                    <a:pt x="696982" y="483154"/>
                  </a:lnTo>
                  <a:lnTo>
                    <a:pt x="713866" y="458914"/>
                  </a:lnTo>
                  <a:lnTo>
                    <a:pt x="815847" y="458914"/>
                  </a:lnTo>
                  <a:lnTo>
                    <a:pt x="815847" y="458216"/>
                  </a:lnTo>
                  <a:lnTo>
                    <a:pt x="644715" y="458216"/>
                  </a:lnTo>
                  <a:lnTo>
                    <a:pt x="624142" y="453795"/>
                  </a:lnTo>
                  <a:lnTo>
                    <a:pt x="609528" y="441713"/>
                  </a:lnTo>
                  <a:lnTo>
                    <a:pt x="600808" y="423738"/>
                  </a:lnTo>
                  <a:lnTo>
                    <a:pt x="597915" y="401637"/>
                  </a:lnTo>
                  <a:lnTo>
                    <a:pt x="599673" y="381828"/>
                  </a:lnTo>
                  <a:lnTo>
                    <a:pt x="628649" y="340868"/>
                  </a:lnTo>
                  <a:lnTo>
                    <a:pt x="671345" y="324977"/>
                  </a:lnTo>
                  <a:lnTo>
                    <a:pt x="693774" y="316311"/>
                  </a:lnTo>
                  <a:lnTo>
                    <a:pt x="712469" y="305943"/>
                  </a:lnTo>
                  <a:lnTo>
                    <a:pt x="783716" y="305943"/>
                  </a:lnTo>
                  <a:lnTo>
                    <a:pt x="783716" y="210947"/>
                  </a:lnTo>
                  <a:lnTo>
                    <a:pt x="774801" y="170434"/>
                  </a:lnTo>
                  <a:close/>
                </a:path>
                <a:path w="3862070" h="633094">
                  <a:moveTo>
                    <a:pt x="815847" y="458914"/>
                  </a:moveTo>
                  <a:lnTo>
                    <a:pt x="715263" y="458914"/>
                  </a:lnTo>
                  <a:lnTo>
                    <a:pt x="721364" y="481986"/>
                  </a:lnTo>
                  <a:lnTo>
                    <a:pt x="735258" y="497332"/>
                  </a:lnTo>
                  <a:lnTo>
                    <a:pt x="755045" y="505866"/>
                  </a:lnTo>
                  <a:lnTo>
                    <a:pt x="778827" y="508508"/>
                  </a:lnTo>
                  <a:lnTo>
                    <a:pt x="789523" y="507776"/>
                  </a:lnTo>
                  <a:lnTo>
                    <a:pt x="799433" y="505801"/>
                  </a:lnTo>
                  <a:lnTo>
                    <a:pt x="808295" y="502909"/>
                  </a:lnTo>
                  <a:lnTo>
                    <a:pt x="815847" y="499427"/>
                  </a:lnTo>
                  <a:lnTo>
                    <a:pt x="815847" y="458914"/>
                  </a:lnTo>
                  <a:close/>
                </a:path>
                <a:path w="3862070" h="633094">
                  <a:moveTo>
                    <a:pt x="783716" y="305943"/>
                  </a:moveTo>
                  <a:lnTo>
                    <a:pt x="712469" y="305943"/>
                  </a:lnTo>
                  <a:lnTo>
                    <a:pt x="712469" y="368808"/>
                  </a:lnTo>
                  <a:lnTo>
                    <a:pt x="708268" y="406352"/>
                  </a:lnTo>
                  <a:lnTo>
                    <a:pt x="695618" y="434467"/>
                  </a:lnTo>
                  <a:lnTo>
                    <a:pt x="674456" y="452104"/>
                  </a:lnTo>
                  <a:lnTo>
                    <a:pt x="644715" y="458216"/>
                  </a:lnTo>
                  <a:lnTo>
                    <a:pt x="815847" y="458216"/>
                  </a:lnTo>
                  <a:lnTo>
                    <a:pt x="815847" y="452628"/>
                  </a:lnTo>
                  <a:lnTo>
                    <a:pt x="803274" y="452628"/>
                  </a:lnTo>
                  <a:lnTo>
                    <a:pt x="795504" y="450445"/>
                  </a:lnTo>
                  <a:lnTo>
                    <a:pt x="789304" y="444595"/>
                  </a:lnTo>
                  <a:lnTo>
                    <a:pt x="785201" y="436125"/>
                  </a:lnTo>
                  <a:lnTo>
                    <a:pt x="783716" y="426085"/>
                  </a:lnTo>
                  <a:lnTo>
                    <a:pt x="783716" y="305943"/>
                  </a:lnTo>
                  <a:close/>
                </a:path>
                <a:path w="3862070" h="633094">
                  <a:moveTo>
                    <a:pt x="815847" y="450532"/>
                  </a:moveTo>
                  <a:lnTo>
                    <a:pt x="813053" y="451929"/>
                  </a:lnTo>
                  <a:lnTo>
                    <a:pt x="808862" y="452628"/>
                  </a:lnTo>
                  <a:lnTo>
                    <a:pt x="815847" y="452628"/>
                  </a:lnTo>
                  <a:lnTo>
                    <a:pt x="815847" y="450532"/>
                  </a:lnTo>
                  <a:close/>
                </a:path>
                <a:path w="3862070" h="633094">
                  <a:moveTo>
                    <a:pt x="664273" y="118745"/>
                  </a:moveTo>
                  <a:lnTo>
                    <a:pt x="612455" y="123891"/>
                  </a:lnTo>
                  <a:lnTo>
                    <a:pt x="574954" y="139130"/>
                  </a:lnTo>
                  <a:lnTo>
                    <a:pt x="536464" y="198675"/>
                  </a:lnTo>
                  <a:lnTo>
                    <a:pt x="532256" y="242379"/>
                  </a:lnTo>
                  <a:lnTo>
                    <a:pt x="603503" y="242379"/>
                  </a:lnTo>
                  <a:lnTo>
                    <a:pt x="605381" y="215814"/>
                  </a:lnTo>
                  <a:lnTo>
                    <a:pt x="613282" y="192786"/>
                  </a:lnTo>
                  <a:lnTo>
                    <a:pt x="630614" y="176567"/>
                  </a:lnTo>
                  <a:lnTo>
                    <a:pt x="660780" y="170434"/>
                  </a:lnTo>
                  <a:lnTo>
                    <a:pt x="774801" y="170434"/>
                  </a:lnTo>
                  <a:lnTo>
                    <a:pt x="774385" y="168545"/>
                  </a:lnTo>
                  <a:lnTo>
                    <a:pt x="748879" y="139961"/>
                  </a:lnTo>
                  <a:lnTo>
                    <a:pt x="710931" y="123820"/>
                  </a:lnTo>
                  <a:lnTo>
                    <a:pt x="664273" y="118745"/>
                  </a:lnTo>
                  <a:close/>
                </a:path>
                <a:path w="3862070" h="633094">
                  <a:moveTo>
                    <a:pt x="910843" y="383476"/>
                  </a:moveTo>
                  <a:lnTo>
                    <a:pt x="843787" y="383476"/>
                  </a:lnTo>
                  <a:lnTo>
                    <a:pt x="843787" y="397446"/>
                  </a:lnTo>
                  <a:lnTo>
                    <a:pt x="849747" y="446319"/>
                  </a:lnTo>
                  <a:lnTo>
                    <a:pt x="869981" y="483012"/>
                  </a:lnTo>
                  <a:lnTo>
                    <a:pt x="908028" y="506085"/>
                  </a:lnTo>
                  <a:lnTo>
                    <a:pt x="967422" y="514096"/>
                  </a:lnTo>
                  <a:lnTo>
                    <a:pt x="1020312" y="507492"/>
                  </a:lnTo>
                  <a:lnTo>
                    <a:pt x="1063116" y="486941"/>
                  </a:lnTo>
                  <a:lnTo>
                    <a:pt x="1082862" y="462407"/>
                  </a:lnTo>
                  <a:lnTo>
                    <a:pt x="969517" y="462407"/>
                  </a:lnTo>
                  <a:lnTo>
                    <a:pt x="941785" y="458117"/>
                  </a:lnTo>
                  <a:lnTo>
                    <a:pt x="923678" y="445381"/>
                  </a:lnTo>
                  <a:lnTo>
                    <a:pt x="913823" y="424393"/>
                  </a:lnTo>
                  <a:lnTo>
                    <a:pt x="910843" y="395351"/>
                  </a:lnTo>
                  <a:lnTo>
                    <a:pt x="910843" y="383476"/>
                  </a:lnTo>
                  <a:close/>
                </a:path>
                <a:path w="3862070" h="633094">
                  <a:moveTo>
                    <a:pt x="976502" y="118745"/>
                  </a:moveTo>
                  <a:lnTo>
                    <a:pt x="923416" y="124976"/>
                  </a:lnTo>
                  <a:lnTo>
                    <a:pt x="882903" y="143978"/>
                  </a:lnTo>
                  <a:lnTo>
                    <a:pt x="857059" y="176207"/>
                  </a:lnTo>
                  <a:lnTo>
                    <a:pt x="847978" y="222123"/>
                  </a:lnTo>
                  <a:lnTo>
                    <a:pt x="852573" y="261730"/>
                  </a:lnTo>
                  <a:lnTo>
                    <a:pt x="866925" y="291711"/>
                  </a:lnTo>
                  <a:lnTo>
                    <a:pt x="891886" y="313964"/>
                  </a:lnTo>
                  <a:lnTo>
                    <a:pt x="928306" y="330390"/>
                  </a:lnTo>
                  <a:lnTo>
                    <a:pt x="989774" y="352044"/>
                  </a:lnTo>
                  <a:lnTo>
                    <a:pt x="1007706" y="360666"/>
                  </a:lnTo>
                  <a:lnTo>
                    <a:pt x="1020595" y="372824"/>
                  </a:lnTo>
                  <a:lnTo>
                    <a:pt x="1028377" y="388387"/>
                  </a:lnTo>
                  <a:lnTo>
                    <a:pt x="1030985" y="407225"/>
                  </a:lnTo>
                  <a:lnTo>
                    <a:pt x="1027275" y="430286"/>
                  </a:lnTo>
                  <a:lnTo>
                    <a:pt x="1015968" y="447651"/>
                  </a:lnTo>
                  <a:lnTo>
                    <a:pt x="996803" y="458597"/>
                  </a:lnTo>
                  <a:lnTo>
                    <a:pt x="969517" y="462407"/>
                  </a:lnTo>
                  <a:lnTo>
                    <a:pt x="1082862" y="462407"/>
                  </a:lnTo>
                  <a:lnTo>
                    <a:pt x="1091777" y="451329"/>
                  </a:lnTo>
                  <a:lnTo>
                    <a:pt x="1102232" y="399542"/>
                  </a:lnTo>
                  <a:lnTo>
                    <a:pt x="1097321" y="360229"/>
                  </a:lnTo>
                  <a:lnTo>
                    <a:pt x="1082325" y="330215"/>
                  </a:lnTo>
                  <a:lnTo>
                    <a:pt x="1056852" y="307798"/>
                  </a:lnTo>
                  <a:lnTo>
                    <a:pt x="1020508" y="291274"/>
                  </a:lnTo>
                  <a:lnTo>
                    <a:pt x="972311" y="274510"/>
                  </a:lnTo>
                  <a:lnTo>
                    <a:pt x="947220" y="264218"/>
                  </a:lnTo>
                  <a:lnTo>
                    <a:pt x="930838" y="252944"/>
                  </a:lnTo>
                  <a:lnTo>
                    <a:pt x="921921" y="238657"/>
                  </a:lnTo>
                  <a:lnTo>
                    <a:pt x="919225" y="219329"/>
                  </a:lnTo>
                  <a:lnTo>
                    <a:pt x="923406" y="196660"/>
                  </a:lnTo>
                  <a:lnTo>
                    <a:pt x="934854" y="181522"/>
                  </a:lnTo>
                  <a:lnTo>
                    <a:pt x="951935" y="173064"/>
                  </a:lnTo>
                  <a:lnTo>
                    <a:pt x="973010" y="170434"/>
                  </a:lnTo>
                  <a:lnTo>
                    <a:pt x="1080746" y="170434"/>
                  </a:lnTo>
                  <a:lnTo>
                    <a:pt x="1071062" y="152534"/>
                  </a:lnTo>
                  <a:lnTo>
                    <a:pt x="1035209" y="128207"/>
                  </a:lnTo>
                  <a:lnTo>
                    <a:pt x="976502" y="118745"/>
                  </a:lnTo>
                  <a:close/>
                </a:path>
                <a:path w="3862070" h="633094">
                  <a:moveTo>
                    <a:pt x="1080746" y="170434"/>
                  </a:moveTo>
                  <a:lnTo>
                    <a:pt x="973010" y="170434"/>
                  </a:lnTo>
                  <a:lnTo>
                    <a:pt x="997261" y="175268"/>
                  </a:lnTo>
                  <a:lnTo>
                    <a:pt x="1012475" y="188158"/>
                  </a:lnTo>
                  <a:lnTo>
                    <a:pt x="1020355" y="206679"/>
                  </a:lnTo>
                  <a:lnTo>
                    <a:pt x="1022603" y="228409"/>
                  </a:lnTo>
                  <a:lnTo>
                    <a:pt x="1022603" y="238188"/>
                  </a:lnTo>
                  <a:lnTo>
                    <a:pt x="1093850" y="238188"/>
                  </a:lnTo>
                  <a:lnTo>
                    <a:pt x="1093850" y="221424"/>
                  </a:lnTo>
                  <a:lnTo>
                    <a:pt x="1088972" y="185637"/>
                  </a:lnTo>
                  <a:lnTo>
                    <a:pt x="1080746" y="170434"/>
                  </a:lnTo>
                  <a:close/>
                </a:path>
                <a:path w="3862070" h="633094">
                  <a:moveTo>
                    <a:pt x="1376032" y="383476"/>
                  </a:moveTo>
                  <a:lnTo>
                    <a:pt x="1308976" y="383476"/>
                  </a:lnTo>
                  <a:lnTo>
                    <a:pt x="1308976" y="397446"/>
                  </a:lnTo>
                  <a:lnTo>
                    <a:pt x="1314935" y="446319"/>
                  </a:lnTo>
                  <a:lnTo>
                    <a:pt x="1335170" y="483012"/>
                  </a:lnTo>
                  <a:lnTo>
                    <a:pt x="1373216" y="506085"/>
                  </a:lnTo>
                  <a:lnTo>
                    <a:pt x="1432610" y="514096"/>
                  </a:lnTo>
                  <a:lnTo>
                    <a:pt x="1485500" y="507492"/>
                  </a:lnTo>
                  <a:lnTo>
                    <a:pt x="1528305" y="486941"/>
                  </a:lnTo>
                  <a:lnTo>
                    <a:pt x="1548050" y="462407"/>
                  </a:lnTo>
                  <a:lnTo>
                    <a:pt x="1434706" y="462407"/>
                  </a:lnTo>
                  <a:lnTo>
                    <a:pt x="1406973" y="458117"/>
                  </a:lnTo>
                  <a:lnTo>
                    <a:pt x="1388867" y="445381"/>
                  </a:lnTo>
                  <a:lnTo>
                    <a:pt x="1379011" y="424393"/>
                  </a:lnTo>
                  <a:lnTo>
                    <a:pt x="1376032" y="395351"/>
                  </a:lnTo>
                  <a:lnTo>
                    <a:pt x="1376032" y="383476"/>
                  </a:lnTo>
                  <a:close/>
                </a:path>
                <a:path w="3862070" h="633094">
                  <a:moveTo>
                    <a:pt x="1441691" y="118745"/>
                  </a:moveTo>
                  <a:lnTo>
                    <a:pt x="1388605" y="124976"/>
                  </a:lnTo>
                  <a:lnTo>
                    <a:pt x="1348092" y="143978"/>
                  </a:lnTo>
                  <a:lnTo>
                    <a:pt x="1322247" y="176207"/>
                  </a:lnTo>
                  <a:lnTo>
                    <a:pt x="1313167" y="222123"/>
                  </a:lnTo>
                  <a:lnTo>
                    <a:pt x="1317762" y="261730"/>
                  </a:lnTo>
                  <a:lnTo>
                    <a:pt x="1332114" y="291711"/>
                  </a:lnTo>
                  <a:lnTo>
                    <a:pt x="1357074" y="313964"/>
                  </a:lnTo>
                  <a:lnTo>
                    <a:pt x="1393494" y="330390"/>
                  </a:lnTo>
                  <a:lnTo>
                    <a:pt x="1454962" y="352044"/>
                  </a:lnTo>
                  <a:lnTo>
                    <a:pt x="1472894" y="360666"/>
                  </a:lnTo>
                  <a:lnTo>
                    <a:pt x="1485784" y="372824"/>
                  </a:lnTo>
                  <a:lnTo>
                    <a:pt x="1493565" y="388387"/>
                  </a:lnTo>
                  <a:lnTo>
                    <a:pt x="1496174" y="407225"/>
                  </a:lnTo>
                  <a:lnTo>
                    <a:pt x="1492463" y="430286"/>
                  </a:lnTo>
                  <a:lnTo>
                    <a:pt x="1481156" y="447651"/>
                  </a:lnTo>
                  <a:lnTo>
                    <a:pt x="1461991" y="458597"/>
                  </a:lnTo>
                  <a:lnTo>
                    <a:pt x="1434706" y="462407"/>
                  </a:lnTo>
                  <a:lnTo>
                    <a:pt x="1548050" y="462407"/>
                  </a:lnTo>
                  <a:lnTo>
                    <a:pt x="1556965" y="451329"/>
                  </a:lnTo>
                  <a:lnTo>
                    <a:pt x="1567421" y="399542"/>
                  </a:lnTo>
                  <a:lnTo>
                    <a:pt x="1562509" y="360229"/>
                  </a:lnTo>
                  <a:lnTo>
                    <a:pt x="1547514" y="330215"/>
                  </a:lnTo>
                  <a:lnTo>
                    <a:pt x="1522040" y="307798"/>
                  </a:lnTo>
                  <a:lnTo>
                    <a:pt x="1485696" y="291274"/>
                  </a:lnTo>
                  <a:lnTo>
                    <a:pt x="1437500" y="274510"/>
                  </a:lnTo>
                  <a:lnTo>
                    <a:pt x="1412408" y="264218"/>
                  </a:lnTo>
                  <a:lnTo>
                    <a:pt x="1396026" y="252944"/>
                  </a:lnTo>
                  <a:lnTo>
                    <a:pt x="1387110" y="238657"/>
                  </a:lnTo>
                  <a:lnTo>
                    <a:pt x="1384414" y="219329"/>
                  </a:lnTo>
                  <a:lnTo>
                    <a:pt x="1388594" y="196660"/>
                  </a:lnTo>
                  <a:lnTo>
                    <a:pt x="1400043" y="181522"/>
                  </a:lnTo>
                  <a:lnTo>
                    <a:pt x="1417123" y="173064"/>
                  </a:lnTo>
                  <a:lnTo>
                    <a:pt x="1438198" y="170434"/>
                  </a:lnTo>
                  <a:lnTo>
                    <a:pt x="1545934" y="170434"/>
                  </a:lnTo>
                  <a:lnTo>
                    <a:pt x="1536250" y="152534"/>
                  </a:lnTo>
                  <a:lnTo>
                    <a:pt x="1500398" y="128207"/>
                  </a:lnTo>
                  <a:lnTo>
                    <a:pt x="1441691" y="118745"/>
                  </a:lnTo>
                  <a:close/>
                </a:path>
                <a:path w="3862070" h="633094">
                  <a:moveTo>
                    <a:pt x="1545934" y="170434"/>
                  </a:moveTo>
                  <a:lnTo>
                    <a:pt x="1438198" y="170434"/>
                  </a:lnTo>
                  <a:lnTo>
                    <a:pt x="1462449" y="175268"/>
                  </a:lnTo>
                  <a:lnTo>
                    <a:pt x="1477664" y="188158"/>
                  </a:lnTo>
                  <a:lnTo>
                    <a:pt x="1485544" y="206679"/>
                  </a:lnTo>
                  <a:lnTo>
                    <a:pt x="1487792" y="228409"/>
                  </a:lnTo>
                  <a:lnTo>
                    <a:pt x="1487792" y="238188"/>
                  </a:lnTo>
                  <a:lnTo>
                    <a:pt x="1559039" y="238188"/>
                  </a:lnTo>
                  <a:lnTo>
                    <a:pt x="1559039" y="221424"/>
                  </a:lnTo>
                  <a:lnTo>
                    <a:pt x="1554160" y="185637"/>
                  </a:lnTo>
                  <a:lnTo>
                    <a:pt x="1545934" y="170434"/>
                  </a:lnTo>
                  <a:close/>
                </a:path>
                <a:path w="3862070" h="633094">
                  <a:moveTo>
                    <a:pt x="1860955" y="170434"/>
                  </a:moveTo>
                  <a:lnTo>
                    <a:pt x="1746935" y="170434"/>
                  </a:lnTo>
                  <a:lnTo>
                    <a:pt x="1771808" y="174352"/>
                  </a:lnTo>
                  <a:lnTo>
                    <a:pt x="1787710" y="185539"/>
                  </a:lnTo>
                  <a:lnTo>
                    <a:pt x="1796147" y="203143"/>
                  </a:lnTo>
                  <a:lnTo>
                    <a:pt x="1798624" y="226314"/>
                  </a:lnTo>
                  <a:lnTo>
                    <a:pt x="1795579" y="246614"/>
                  </a:lnTo>
                  <a:lnTo>
                    <a:pt x="1786837" y="259842"/>
                  </a:lnTo>
                  <a:lnTo>
                    <a:pt x="1772987" y="268354"/>
                  </a:lnTo>
                  <a:lnTo>
                    <a:pt x="1754619" y="274510"/>
                  </a:lnTo>
                  <a:lnTo>
                    <a:pt x="1695945" y="290576"/>
                  </a:lnTo>
                  <a:lnTo>
                    <a:pt x="1661085" y="304305"/>
                  </a:lnTo>
                  <a:lnTo>
                    <a:pt x="1633429" y="324453"/>
                  </a:lnTo>
                  <a:lnTo>
                    <a:pt x="1615203" y="357173"/>
                  </a:lnTo>
                  <a:lnTo>
                    <a:pt x="1608632" y="408622"/>
                  </a:lnTo>
                  <a:lnTo>
                    <a:pt x="1615366" y="455749"/>
                  </a:lnTo>
                  <a:lnTo>
                    <a:pt x="1634739" y="488600"/>
                  </a:lnTo>
                  <a:lnTo>
                    <a:pt x="1665505" y="507831"/>
                  </a:lnTo>
                  <a:lnTo>
                    <a:pt x="1706422" y="514096"/>
                  </a:lnTo>
                  <a:lnTo>
                    <a:pt x="1737058" y="510679"/>
                  </a:lnTo>
                  <a:lnTo>
                    <a:pt x="1762390" y="500387"/>
                  </a:lnTo>
                  <a:lnTo>
                    <a:pt x="1783137" y="483154"/>
                  </a:lnTo>
                  <a:lnTo>
                    <a:pt x="1800021" y="458914"/>
                  </a:lnTo>
                  <a:lnTo>
                    <a:pt x="1902002" y="458914"/>
                  </a:lnTo>
                  <a:lnTo>
                    <a:pt x="1902002" y="458216"/>
                  </a:lnTo>
                  <a:lnTo>
                    <a:pt x="1730870" y="458216"/>
                  </a:lnTo>
                  <a:lnTo>
                    <a:pt x="1710297" y="453795"/>
                  </a:lnTo>
                  <a:lnTo>
                    <a:pt x="1695683" y="441713"/>
                  </a:lnTo>
                  <a:lnTo>
                    <a:pt x="1686963" y="423738"/>
                  </a:lnTo>
                  <a:lnTo>
                    <a:pt x="1684070" y="401637"/>
                  </a:lnTo>
                  <a:lnTo>
                    <a:pt x="1685827" y="381828"/>
                  </a:lnTo>
                  <a:lnTo>
                    <a:pt x="1714804" y="340868"/>
                  </a:lnTo>
                  <a:lnTo>
                    <a:pt x="1757500" y="324977"/>
                  </a:lnTo>
                  <a:lnTo>
                    <a:pt x="1779929" y="316311"/>
                  </a:lnTo>
                  <a:lnTo>
                    <a:pt x="1798624" y="305943"/>
                  </a:lnTo>
                  <a:lnTo>
                    <a:pt x="1869871" y="305943"/>
                  </a:lnTo>
                  <a:lnTo>
                    <a:pt x="1869871" y="210947"/>
                  </a:lnTo>
                  <a:lnTo>
                    <a:pt x="1860955" y="170434"/>
                  </a:lnTo>
                  <a:close/>
                </a:path>
                <a:path w="3862070" h="633094">
                  <a:moveTo>
                    <a:pt x="1902002" y="458914"/>
                  </a:moveTo>
                  <a:lnTo>
                    <a:pt x="1801418" y="458914"/>
                  </a:lnTo>
                  <a:lnTo>
                    <a:pt x="1807519" y="481986"/>
                  </a:lnTo>
                  <a:lnTo>
                    <a:pt x="1821413" y="497332"/>
                  </a:lnTo>
                  <a:lnTo>
                    <a:pt x="1841200" y="505866"/>
                  </a:lnTo>
                  <a:lnTo>
                    <a:pt x="1864982" y="508508"/>
                  </a:lnTo>
                  <a:lnTo>
                    <a:pt x="1875678" y="507776"/>
                  </a:lnTo>
                  <a:lnTo>
                    <a:pt x="1885588" y="505801"/>
                  </a:lnTo>
                  <a:lnTo>
                    <a:pt x="1894450" y="502909"/>
                  </a:lnTo>
                  <a:lnTo>
                    <a:pt x="1902002" y="499427"/>
                  </a:lnTo>
                  <a:lnTo>
                    <a:pt x="1902002" y="458914"/>
                  </a:lnTo>
                  <a:close/>
                </a:path>
                <a:path w="3862070" h="633094">
                  <a:moveTo>
                    <a:pt x="1869871" y="305943"/>
                  </a:moveTo>
                  <a:lnTo>
                    <a:pt x="1798624" y="305943"/>
                  </a:lnTo>
                  <a:lnTo>
                    <a:pt x="1798624" y="368808"/>
                  </a:lnTo>
                  <a:lnTo>
                    <a:pt x="1794422" y="406352"/>
                  </a:lnTo>
                  <a:lnTo>
                    <a:pt x="1781773" y="434467"/>
                  </a:lnTo>
                  <a:lnTo>
                    <a:pt x="1760611" y="452104"/>
                  </a:lnTo>
                  <a:lnTo>
                    <a:pt x="1730870" y="458216"/>
                  </a:lnTo>
                  <a:lnTo>
                    <a:pt x="1902002" y="458216"/>
                  </a:lnTo>
                  <a:lnTo>
                    <a:pt x="1902002" y="452628"/>
                  </a:lnTo>
                  <a:lnTo>
                    <a:pt x="1889429" y="452628"/>
                  </a:lnTo>
                  <a:lnTo>
                    <a:pt x="1881658" y="450445"/>
                  </a:lnTo>
                  <a:lnTo>
                    <a:pt x="1875459" y="444595"/>
                  </a:lnTo>
                  <a:lnTo>
                    <a:pt x="1871356" y="436125"/>
                  </a:lnTo>
                  <a:lnTo>
                    <a:pt x="1869871" y="426085"/>
                  </a:lnTo>
                  <a:lnTo>
                    <a:pt x="1869871" y="305943"/>
                  </a:lnTo>
                  <a:close/>
                </a:path>
                <a:path w="3862070" h="633094">
                  <a:moveTo>
                    <a:pt x="1902002" y="450532"/>
                  </a:moveTo>
                  <a:lnTo>
                    <a:pt x="1899208" y="451929"/>
                  </a:lnTo>
                  <a:lnTo>
                    <a:pt x="1895017" y="452628"/>
                  </a:lnTo>
                  <a:lnTo>
                    <a:pt x="1902002" y="452628"/>
                  </a:lnTo>
                  <a:lnTo>
                    <a:pt x="1902002" y="450532"/>
                  </a:lnTo>
                  <a:close/>
                </a:path>
                <a:path w="3862070" h="633094">
                  <a:moveTo>
                    <a:pt x="1750428" y="118745"/>
                  </a:moveTo>
                  <a:lnTo>
                    <a:pt x="1698610" y="123891"/>
                  </a:lnTo>
                  <a:lnTo>
                    <a:pt x="1661109" y="139130"/>
                  </a:lnTo>
                  <a:lnTo>
                    <a:pt x="1622619" y="198675"/>
                  </a:lnTo>
                  <a:lnTo>
                    <a:pt x="1618411" y="242379"/>
                  </a:lnTo>
                  <a:lnTo>
                    <a:pt x="1689658" y="242379"/>
                  </a:lnTo>
                  <a:lnTo>
                    <a:pt x="1691536" y="215814"/>
                  </a:lnTo>
                  <a:lnTo>
                    <a:pt x="1699437" y="192786"/>
                  </a:lnTo>
                  <a:lnTo>
                    <a:pt x="1716769" y="176567"/>
                  </a:lnTo>
                  <a:lnTo>
                    <a:pt x="1746935" y="170434"/>
                  </a:lnTo>
                  <a:lnTo>
                    <a:pt x="1860955" y="170434"/>
                  </a:lnTo>
                  <a:lnTo>
                    <a:pt x="1860540" y="168545"/>
                  </a:lnTo>
                  <a:lnTo>
                    <a:pt x="1835034" y="139961"/>
                  </a:lnTo>
                  <a:lnTo>
                    <a:pt x="1797085" y="123820"/>
                  </a:lnTo>
                  <a:lnTo>
                    <a:pt x="1750428" y="118745"/>
                  </a:lnTo>
                  <a:close/>
                </a:path>
                <a:path w="3862070" h="633094">
                  <a:moveTo>
                    <a:pt x="2022144" y="536448"/>
                  </a:moveTo>
                  <a:lnTo>
                    <a:pt x="1950897" y="536448"/>
                  </a:lnTo>
                  <a:lnTo>
                    <a:pt x="1954608" y="564475"/>
                  </a:lnTo>
                  <a:lnTo>
                    <a:pt x="1971154" y="596169"/>
                  </a:lnTo>
                  <a:lnTo>
                    <a:pt x="2008655" y="622101"/>
                  </a:lnTo>
                  <a:lnTo>
                    <a:pt x="2075230" y="632841"/>
                  </a:lnTo>
                  <a:lnTo>
                    <a:pt x="2128724" y="626370"/>
                  </a:lnTo>
                  <a:lnTo>
                    <a:pt x="2168405" y="607560"/>
                  </a:lnTo>
                  <a:lnTo>
                    <a:pt x="2191959" y="581152"/>
                  </a:lnTo>
                  <a:lnTo>
                    <a:pt x="2076627" y="581152"/>
                  </a:lnTo>
                  <a:lnTo>
                    <a:pt x="2053970" y="577408"/>
                  </a:lnTo>
                  <a:lnTo>
                    <a:pt x="2036813" y="567443"/>
                  </a:lnTo>
                  <a:lnTo>
                    <a:pt x="2025942" y="553157"/>
                  </a:lnTo>
                  <a:lnTo>
                    <a:pt x="2022144" y="536448"/>
                  </a:lnTo>
                  <a:close/>
                </a:path>
                <a:path w="3862070" h="633094">
                  <a:moveTo>
                    <a:pt x="2215629" y="449834"/>
                  </a:moveTo>
                  <a:lnTo>
                    <a:pt x="2140191" y="449834"/>
                  </a:lnTo>
                  <a:lnTo>
                    <a:pt x="2140191" y="510603"/>
                  </a:lnTo>
                  <a:lnTo>
                    <a:pt x="2135760" y="540191"/>
                  </a:lnTo>
                  <a:lnTo>
                    <a:pt x="2123078" y="562379"/>
                  </a:lnTo>
                  <a:lnTo>
                    <a:pt x="2103061" y="576317"/>
                  </a:lnTo>
                  <a:lnTo>
                    <a:pt x="2076627" y="581152"/>
                  </a:lnTo>
                  <a:lnTo>
                    <a:pt x="2191959" y="581152"/>
                  </a:lnTo>
                  <a:lnTo>
                    <a:pt x="2195378" y="577318"/>
                  </a:lnTo>
                  <a:lnTo>
                    <a:pt x="2210750" y="536548"/>
                  </a:lnTo>
                  <a:lnTo>
                    <a:pt x="2215629" y="486156"/>
                  </a:lnTo>
                  <a:lnTo>
                    <a:pt x="2215629" y="449834"/>
                  </a:lnTo>
                  <a:close/>
                </a:path>
                <a:path w="3862070" h="633094">
                  <a:moveTo>
                    <a:pt x="2060562" y="118745"/>
                  </a:moveTo>
                  <a:lnTo>
                    <a:pt x="2014606" y="127353"/>
                  </a:lnTo>
                  <a:lnTo>
                    <a:pt x="1982097" y="150591"/>
                  </a:lnTo>
                  <a:lnTo>
                    <a:pt x="1960764" y="184578"/>
                  </a:lnTo>
                  <a:lnTo>
                    <a:pt x="1948336" y="225434"/>
                  </a:lnTo>
                  <a:lnTo>
                    <a:pt x="1942544" y="269278"/>
                  </a:lnTo>
                  <a:lnTo>
                    <a:pt x="1941118" y="312229"/>
                  </a:lnTo>
                  <a:lnTo>
                    <a:pt x="1943385" y="362146"/>
                  </a:lnTo>
                  <a:lnTo>
                    <a:pt x="1950871" y="407251"/>
                  </a:lnTo>
                  <a:lnTo>
                    <a:pt x="1964605" y="445643"/>
                  </a:lnTo>
                  <a:lnTo>
                    <a:pt x="2014930" y="494680"/>
                  </a:lnTo>
                  <a:lnTo>
                    <a:pt x="2053577" y="501523"/>
                  </a:lnTo>
                  <a:lnTo>
                    <a:pt x="2080251" y="498063"/>
                  </a:lnTo>
                  <a:lnTo>
                    <a:pt x="2104567" y="487989"/>
                  </a:lnTo>
                  <a:lnTo>
                    <a:pt x="2124693" y="471760"/>
                  </a:lnTo>
                  <a:lnTo>
                    <a:pt x="2138794" y="449834"/>
                  </a:lnTo>
                  <a:lnTo>
                    <a:pt x="2215629" y="449834"/>
                  </a:lnTo>
                  <a:lnTo>
                    <a:pt x="2215629" y="441452"/>
                  </a:lnTo>
                  <a:lnTo>
                    <a:pt x="2075230" y="441452"/>
                  </a:lnTo>
                  <a:lnTo>
                    <a:pt x="2042488" y="429097"/>
                  </a:lnTo>
                  <a:lnTo>
                    <a:pt x="2024938" y="397097"/>
                  </a:lnTo>
                  <a:lnTo>
                    <a:pt x="2017866" y="353048"/>
                  </a:lnTo>
                  <a:lnTo>
                    <a:pt x="2016556" y="304546"/>
                  </a:lnTo>
                  <a:lnTo>
                    <a:pt x="2018826" y="255432"/>
                  </a:lnTo>
                  <a:lnTo>
                    <a:pt x="2027907" y="215487"/>
                  </a:lnTo>
                  <a:lnTo>
                    <a:pt x="2047203" y="188638"/>
                  </a:lnTo>
                  <a:lnTo>
                    <a:pt x="2080120" y="178816"/>
                  </a:lnTo>
                  <a:lnTo>
                    <a:pt x="2215629" y="178816"/>
                  </a:lnTo>
                  <a:lnTo>
                    <a:pt x="2215629" y="174625"/>
                  </a:lnTo>
                  <a:lnTo>
                    <a:pt x="2142985" y="174625"/>
                  </a:lnTo>
                  <a:lnTo>
                    <a:pt x="2133446" y="154401"/>
                  </a:lnTo>
                  <a:lnTo>
                    <a:pt x="2115918" y="136469"/>
                  </a:lnTo>
                  <a:lnTo>
                    <a:pt x="2091318" y="123645"/>
                  </a:lnTo>
                  <a:lnTo>
                    <a:pt x="2060562" y="118745"/>
                  </a:lnTo>
                  <a:close/>
                </a:path>
                <a:path w="3862070" h="633094">
                  <a:moveTo>
                    <a:pt x="2215629" y="178816"/>
                  </a:moveTo>
                  <a:lnTo>
                    <a:pt x="2080120" y="178816"/>
                  </a:lnTo>
                  <a:lnTo>
                    <a:pt x="2111607" y="190363"/>
                  </a:lnTo>
                  <a:lnTo>
                    <a:pt x="2129801" y="220376"/>
                  </a:lnTo>
                  <a:lnTo>
                    <a:pt x="2138172" y="261915"/>
                  </a:lnTo>
                  <a:lnTo>
                    <a:pt x="2140191" y="308038"/>
                  </a:lnTo>
                  <a:lnTo>
                    <a:pt x="2138292" y="353932"/>
                  </a:lnTo>
                  <a:lnTo>
                    <a:pt x="2129713" y="397009"/>
                  </a:lnTo>
                  <a:lnTo>
                    <a:pt x="2110133" y="428955"/>
                  </a:lnTo>
                  <a:lnTo>
                    <a:pt x="2075230" y="441452"/>
                  </a:lnTo>
                  <a:lnTo>
                    <a:pt x="2215629" y="441452"/>
                  </a:lnTo>
                  <a:lnTo>
                    <a:pt x="2215629" y="178816"/>
                  </a:lnTo>
                  <a:close/>
                </a:path>
                <a:path w="3862070" h="633094">
                  <a:moveTo>
                    <a:pt x="2215629" y="128524"/>
                  </a:moveTo>
                  <a:lnTo>
                    <a:pt x="2144382" y="128524"/>
                  </a:lnTo>
                  <a:lnTo>
                    <a:pt x="2144382" y="174625"/>
                  </a:lnTo>
                  <a:lnTo>
                    <a:pt x="2215629" y="174625"/>
                  </a:lnTo>
                  <a:lnTo>
                    <a:pt x="2215629" y="128524"/>
                  </a:lnTo>
                  <a:close/>
                </a:path>
                <a:path w="3862070" h="633094">
                  <a:moveTo>
                    <a:pt x="2411196" y="118745"/>
                  </a:moveTo>
                  <a:lnTo>
                    <a:pt x="2360154" y="126962"/>
                  </a:lnTo>
                  <a:lnTo>
                    <a:pt x="2323004" y="149556"/>
                  </a:lnTo>
                  <a:lnTo>
                    <a:pt x="2297690" y="183443"/>
                  </a:lnTo>
                  <a:lnTo>
                    <a:pt x="2282155" y="225537"/>
                  </a:lnTo>
                  <a:lnTo>
                    <a:pt x="2274342" y="272754"/>
                  </a:lnTo>
                  <a:lnTo>
                    <a:pt x="2272195" y="322008"/>
                  </a:lnTo>
                  <a:lnTo>
                    <a:pt x="2278119" y="396628"/>
                  </a:lnTo>
                  <a:lnTo>
                    <a:pt x="2294210" y="449109"/>
                  </a:lnTo>
                  <a:lnTo>
                    <a:pt x="2317946" y="483274"/>
                  </a:lnTo>
                  <a:lnTo>
                    <a:pt x="2378263" y="511945"/>
                  </a:lnTo>
                  <a:lnTo>
                    <a:pt x="2409799" y="514096"/>
                  </a:lnTo>
                  <a:lnTo>
                    <a:pt x="2454911" y="508116"/>
                  </a:lnTo>
                  <a:lnTo>
                    <a:pt x="2491574" y="490738"/>
                  </a:lnTo>
                  <a:lnTo>
                    <a:pt x="2518882" y="462798"/>
                  </a:lnTo>
                  <a:lnTo>
                    <a:pt x="2519060" y="462407"/>
                  </a:lnTo>
                  <a:lnTo>
                    <a:pt x="2410498" y="462407"/>
                  </a:lnTo>
                  <a:lnTo>
                    <a:pt x="2376806" y="451580"/>
                  </a:lnTo>
                  <a:lnTo>
                    <a:pt x="2357848" y="423989"/>
                  </a:lnTo>
                  <a:lnTo>
                    <a:pt x="2349499" y="386969"/>
                  </a:lnTo>
                  <a:lnTo>
                    <a:pt x="2347633" y="347853"/>
                  </a:lnTo>
                  <a:lnTo>
                    <a:pt x="2347633" y="326199"/>
                  </a:lnTo>
                  <a:lnTo>
                    <a:pt x="2543911" y="326199"/>
                  </a:lnTo>
                  <a:lnTo>
                    <a:pt x="2543911" y="286385"/>
                  </a:lnTo>
                  <a:lnTo>
                    <a:pt x="2543137" y="274510"/>
                  </a:lnTo>
                  <a:lnTo>
                    <a:pt x="2347633" y="274510"/>
                  </a:lnTo>
                  <a:lnTo>
                    <a:pt x="2347633" y="266827"/>
                  </a:lnTo>
                  <a:lnTo>
                    <a:pt x="2350776" y="231138"/>
                  </a:lnTo>
                  <a:lnTo>
                    <a:pt x="2361253" y="200294"/>
                  </a:lnTo>
                  <a:lnTo>
                    <a:pt x="2380637" y="178619"/>
                  </a:lnTo>
                  <a:lnTo>
                    <a:pt x="2410498" y="170434"/>
                  </a:lnTo>
                  <a:lnTo>
                    <a:pt x="2519001" y="170434"/>
                  </a:lnTo>
                  <a:lnTo>
                    <a:pt x="2503175" y="147780"/>
                  </a:lnTo>
                  <a:lnTo>
                    <a:pt x="2465232" y="126188"/>
                  </a:lnTo>
                  <a:lnTo>
                    <a:pt x="2411196" y="118745"/>
                  </a:lnTo>
                  <a:close/>
                </a:path>
                <a:path w="3862070" h="633094">
                  <a:moveTo>
                    <a:pt x="2541816" y="378587"/>
                  </a:moveTo>
                  <a:lnTo>
                    <a:pt x="2470569" y="378587"/>
                  </a:lnTo>
                  <a:lnTo>
                    <a:pt x="2468746" y="401408"/>
                  </a:lnTo>
                  <a:lnTo>
                    <a:pt x="2460702" y="429140"/>
                  </a:lnTo>
                  <a:lnTo>
                    <a:pt x="2442574" y="452551"/>
                  </a:lnTo>
                  <a:lnTo>
                    <a:pt x="2410498" y="462407"/>
                  </a:lnTo>
                  <a:lnTo>
                    <a:pt x="2519060" y="462407"/>
                  </a:lnTo>
                  <a:lnTo>
                    <a:pt x="2535931" y="425135"/>
                  </a:lnTo>
                  <a:lnTo>
                    <a:pt x="2541816" y="378587"/>
                  </a:lnTo>
                  <a:close/>
                </a:path>
                <a:path w="3862070" h="633094">
                  <a:moveTo>
                    <a:pt x="2519001" y="170434"/>
                  </a:moveTo>
                  <a:lnTo>
                    <a:pt x="2410498" y="170434"/>
                  </a:lnTo>
                  <a:lnTo>
                    <a:pt x="2437532" y="176851"/>
                  </a:lnTo>
                  <a:lnTo>
                    <a:pt x="2455464" y="194532"/>
                  </a:lnTo>
                  <a:lnTo>
                    <a:pt x="2465406" y="221118"/>
                  </a:lnTo>
                  <a:lnTo>
                    <a:pt x="2468473" y="254254"/>
                  </a:lnTo>
                  <a:lnTo>
                    <a:pt x="2468473" y="274510"/>
                  </a:lnTo>
                  <a:lnTo>
                    <a:pt x="2543137" y="274510"/>
                  </a:lnTo>
                  <a:lnTo>
                    <a:pt x="2540167" y="228985"/>
                  </a:lnTo>
                  <a:lnTo>
                    <a:pt x="2527371" y="182414"/>
                  </a:lnTo>
                  <a:lnTo>
                    <a:pt x="2519001" y="170434"/>
                  </a:lnTo>
                  <a:close/>
                </a:path>
                <a:path w="3862070" h="633094">
                  <a:moveTo>
                    <a:pt x="2677325" y="128524"/>
                  </a:moveTo>
                  <a:lnTo>
                    <a:pt x="2606078" y="128524"/>
                  </a:lnTo>
                  <a:lnTo>
                    <a:pt x="2606078" y="504317"/>
                  </a:lnTo>
                  <a:lnTo>
                    <a:pt x="2681516" y="504317"/>
                  </a:lnTo>
                  <a:lnTo>
                    <a:pt x="2681516" y="252158"/>
                  </a:lnTo>
                  <a:lnTo>
                    <a:pt x="2686580" y="219481"/>
                  </a:lnTo>
                  <a:lnTo>
                    <a:pt x="2700026" y="196627"/>
                  </a:lnTo>
                  <a:lnTo>
                    <a:pt x="2719235" y="183203"/>
                  </a:lnTo>
                  <a:lnTo>
                    <a:pt x="2741587" y="178816"/>
                  </a:lnTo>
                  <a:lnTo>
                    <a:pt x="2863682" y="178816"/>
                  </a:lnTo>
                  <a:lnTo>
                    <a:pt x="2862842" y="172671"/>
                  </a:lnTo>
                  <a:lnTo>
                    <a:pt x="2862757" y="172529"/>
                  </a:lnTo>
                  <a:lnTo>
                    <a:pt x="2677325" y="172529"/>
                  </a:lnTo>
                  <a:lnTo>
                    <a:pt x="2677325" y="128524"/>
                  </a:lnTo>
                  <a:close/>
                </a:path>
                <a:path w="3862070" h="633094">
                  <a:moveTo>
                    <a:pt x="2863682" y="178816"/>
                  </a:moveTo>
                  <a:lnTo>
                    <a:pt x="2741587" y="178816"/>
                  </a:lnTo>
                  <a:lnTo>
                    <a:pt x="2766274" y="182330"/>
                  </a:lnTo>
                  <a:lnTo>
                    <a:pt x="2782449" y="193833"/>
                  </a:lnTo>
                  <a:lnTo>
                    <a:pt x="2791289" y="214766"/>
                  </a:lnTo>
                  <a:lnTo>
                    <a:pt x="2793974" y="246570"/>
                  </a:lnTo>
                  <a:lnTo>
                    <a:pt x="2793974" y="504317"/>
                  </a:lnTo>
                  <a:lnTo>
                    <a:pt x="2869412" y="504317"/>
                  </a:lnTo>
                  <a:lnTo>
                    <a:pt x="2869412" y="220726"/>
                  </a:lnTo>
                  <a:lnTo>
                    <a:pt x="2863682" y="178816"/>
                  </a:lnTo>
                  <a:close/>
                </a:path>
                <a:path w="3862070" h="633094">
                  <a:moveTo>
                    <a:pt x="2775813" y="118745"/>
                  </a:moveTo>
                  <a:lnTo>
                    <a:pt x="2745723" y="122433"/>
                  </a:lnTo>
                  <a:lnTo>
                    <a:pt x="2718973" y="133064"/>
                  </a:lnTo>
                  <a:lnTo>
                    <a:pt x="2696544" y="149981"/>
                  </a:lnTo>
                  <a:lnTo>
                    <a:pt x="2679420" y="172529"/>
                  </a:lnTo>
                  <a:lnTo>
                    <a:pt x="2862757" y="172529"/>
                  </a:lnTo>
                  <a:lnTo>
                    <a:pt x="2844091" y="141184"/>
                  </a:lnTo>
                  <a:lnTo>
                    <a:pt x="2814602" y="123972"/>
                  </a:lnTo>
                  <a:lnTo>
                    <a:pt x="2775813" y="118745"/>
                  </a:lnTo>
                  <a:close/>
                </a:path>
                <a:path w="3862070" h="633094">
                  <a:moveTo>
                    <a:pt x="3210966" y="118745"/>
                  </a:moveTo>
                  <a:lnTo>
                    <a:pt x="3155448" y="131628"/>
                  </a:lnTo>
                  <a:lnTo>
                    <a:pt x="3112348" y="187353"/>
                  </a:lnTo>
                  <a:lnTo>
                    <a:pt x="3099626" y="239284"/>
                  </a:lnTo>
                  <a:lnTo>
                    <a:pt x="3095015" y="311531"/>
                  </a:lnTo>
                  <a:lnTo>
                    <a:pt x="3098058" y="371162"/>
                  </a:lnTo>
                  <a:lnTo>
                    <a:pt x="3107484" y="421169"/>
                  </a:lnTo>
                  <a:lnTo>
                    <a:pt x="3123741" y="461010"/>
                  </a:lnTo>
                  <a:lnTo>
                    <a:pt x="3178528" y="508016"/>
                  </a:lnTo>
                  <a:lnTo>
                    <a:pt x="3217951" y="514096"/>
                  </a:lnTo>
                  <a:lnTo>
                    <a:pt x="3251948" y="508802"/>
                  </a:lnTo>
                  <a:lnTo>
                    <a:pt x="3275664" y="495323"/>
                  </a:lnTo>
                  <a:lnTo>
                    <a:pt x="3291130" y="477261"/>
                  </a:lnTo>
                  <a:lnTo>
                    <a:pt x="3300374" y="458216"/>
                  </a:lnTo>
                  <a:lnTo>
                    <a:pt x="3373018" y="458216"/>
                  </a:lnTo>
                  <a:lnTo>
                    <a:pt x="3373018" y="454025"/>
                  </a:lnTo>
                  <a:lnTo>
                    <a:pt x="3238207" y="454025"/>
                  </a:lnTo>
                  <a:lnTo>
                    <a:pt x="3205880" y="444289"/>
                  </a:lnTo>
                  <a:lnTo>
                    <a:pt x="3186518" y="416480"/>
                  </a:lnTo>
                  <a:lnTo>
                    <a:pt x="3177110" y="372693"/>
                  </a:lnTo>
                  <a:lnTo>
                    <a:pt x="3174644" y="315023"/>
                  </a:lnTo>
                  <a:lnTo>
                    <a:pt x="3177820" y="251012"/>
                  </a:lnTo>
                  <a:lnTo>
                    <a:pt x="3188003" y="208938"/>
                  </a:lnTo>
                  <a:lnTo>
                    <a:pt x="3206175" y="185855"/>
                  </a:lnTo>
                  <a:lnTo>
                    <a:pt x="3233318" y="178816"/>
                  </a:lnTo>
                  <a:lnTo>
                    <a:pt x="3373018" y="178816"/>
                  </a:lnTo>
                  <a:lnTo>
                    <a:pt x="3373018" y="172529"/>
                  </a:lnTo>
                  <a:lnTo>
                    <a:pt x="3296183" y="172529"/>
                  </a:lnTo>
                  <a:lnTo>
                    <a:pt x="3282770" y="149981"/>
                  </a:lnTo>
                  <a:lnTo>
                    <a:pt x="3263790" y="133064"/>
                  </a:lnTo>
                  <a:lnTo>
                    <a:pt x="3239703" y="122433"/>
                  </a:lnTo>
                  <a:lnTo>
                    <a:pt x="3210966" y="118745"/>
                  </a:lnTo>
                  <a:close/>
                </a:path>
                <a:path w="3862070" h="633094">
                  <a:moveTo>
                    <a:pt x="3373018" y="458216"/>
                  </a:moveTo>
                  <a:lnTo>
                    <a:pt x="3301771" y="458216"/>
                  </a:lnTo>
                  <a:lnTo>
                    <a:pt x="3301771" y="504317"/>
                  </a:lnTo>
                  <a:lnTo>
                    <a:pt x="3373018" y="504317"/>
                  </a:lnTo>
                  <a:lnTo>
                    <a:pt x="3373018" y="458216"/>
                  </a:lnTo>
                  <a:close/>
                </a:path>
                <a:path w="3862070" h="633094">
                  <a:moveTo>
                    <a:pt x="3373018" y="178816"/>
                  </a:moveTo>
                  <a:lnTo>
                    <a:pt x="3233318" y="178816"/>
                  </a:lnTo>
                  <a:lnTo>
                    <a:pt x="3268767" y="188300"/>
                  </a:lnTo>
                  <a:lnTo>
                    <a:pt x="3289547" y="215923"/>
                  </a:lnTo>
                  <a:lnTo>
                    <a:pt x="3299326" y="260442"/>
                  </a:lnTo>
                  <a:lnTo>
                    <a:pt x="3301771" y="320611"/>
                  </a:lnTo>
                  <a:lnTo>
                    <a:pt x="3299108" y="375640"/>
                  </a:lnTo>
                  <a:lnTo>
                    <a:pt x="3289373" y="417703"/>
                  </a:lnTo>
                  <a:lnTo>
                    <a:pt x="3269945" y="444573"/>
                  </a:lnTo>
                  <a:lnTo>
                    <a:pt x="3238207" y="454025"/>
                  </a:lnTo>
                  <a:lnTo>
                    <a:pt x="3373018" y="454025"/>
                  </a:lnTo>
                  <a:lnTo>
                    <a:pt x="3373018" y="178816"/>
                  </a:lnTo>
                  <a:close/>
                </a:path>
                <a:path w="3862070" h="633094">
                  <a:moveTo>
                    <a:pt x="3373018" y="5588"/>
                  </a:moveTo>
                  <a:lnTo>
                    <a:pt x="3297580" y="5588"/>
                  </a:lnTo>
                  <a:lnTo>
                    <a:pt x="3297580" y="172529"/>
                  </a:lnTo>
                  <a:lnTo>
                    <a:pt x="3373018" y="172529"/>
                  </a:lnTo>
                  <a:lnTo>
                    <a:pt x="3373018" y="5588"/>
                  </a:lnTo>
                  <a:close/>
                </a:path>
                <a:path w="3862070" h="633094">
                  <a:moveTo>
                    <a:pt x="3524580" y="0"/>
                  </a:moveTo>
                  <a:lnTo>
                    <a:pt x="3449142" y="0"/>
                  </a:lnTo>
                  <a:lnTo>
                    <a:pt x="3449142" y="75438"/>
                  </a:lnTo>
                  <a:lnTo>
                    <a:pt x="3524580" y="75438"/>
                  </a:lnTo>
                  <a:lnTo>
                    <a:pt x="3524580" y="0"/>
                  </a:lnTo>
                  <a:close/>
                </a:path>
                <a:path w="3862070" h="633094">
                  <a:moveTo>
                    <a:pt x="3524580" y="128524"/>
                  </a:moveTo>
                  <a:lnTo>
                    <a:pt x="3449142" y="128524"/>
                  </a:lnTo>
                  <a:lnTo>
                    <a:pt x="3449142" y="504317"/>
                  </a:lnTo>
                  <a:lnTo>
                    <a:pt x="3524580" y="504317"/>
                  </a:lnTo>
                  <a:lnTo>
                    <a:pt x="3524580" y="128524"/>
                  </a:lnTo>
                  <a:close/>
                </a:path>
                <a:path w="3862070" h="633094">
                  <a:moveTo>
                    <a:pt x="3729228" y="118745"/>
                  </a:moveTo>
                  <a:lnTo>
                    <a:pt x="3678185" y="126962"/>
                  </a:lnTo>
                  <a:lnTo>
                    <a:pt x="3641035" y="149556"/>
                  </a:lnTo>
                  <a:lnTo>
                    <a:pt x="3615721" y="183443"/>
                  </a:lnTo>
                  <a:lnTo>
                    <a:pt x="3600186" y="225537"/>
                  </a:lnTo>
                  <a:lnTo>
                    <a:pt x="3592373" y="272754"/>
                  </a:lnTo>
                  <a:lnTo>
                    <a:pt x="3590226" y="322008"/>
                  </a:lnTo>
                  <a:lnTo>
                    <a:pt x="3596150" y="396628"/>
                  </a:lnTo>
                  <a:lnTo>
                    <a:pt x="3612242" y="449109"/>
                  </a:lnTo>
                  <a:lnTo>
                    <a:pt x="3635978" y="483274"/>
                  </a:lnTo>
                  <a:lnTo>
                    <a:pt x="3696295" y="511945"/>
                  </a:lnTo>
                  <a:lnTo>
                    <a:pt x="3727830" y="514096"/>
                  </a:lnTo>
                  <a:lnTo>
                    <a:pt x="3772944" y="508116"/>
                  </a:lnTo>
                  <a:lnTo>
                    <a:pt x="3809610" y="490738"/>
                  </a:lnTo>
                  <a:lnTo>
                    <a:pt x="3836922" y="462798"/>
                  </a:lnTo>
                  <a:lnTo>
                    <a:pt x="3837099" y="462407"/>
                  </a:lnTo>
                  <a:lnTo>
                    <a:pt x="3728529" y="462407"/>
                  </a:lnTo>
                  <a:lnTo>
                    <a:pt x="3694837" y="451580"/>
                  </a:lnTo>
                  <a:lnTo>
                    <a:pt x="3675880" y="423989"/>
                  </a:lnTo>
                  <a:lnTo>
                    <a:pt x="3667530" y="386969"/>
                  </a:lnTo>
                  <a:lnTo>
                    <a:pt x="3665664" y="347853"/>
                  </a:lnTo>
                  <a:lnTo>
                    <a:pt x="3665664" y="326199"/>
                  </a:lnTo>
                  <a:lnTo>
                    <a:pt x="3861942" y="326199"/>
                  </a:lnTo>
                  <a:lnTo>
                    <a:pt x="3861942" y="286385"/>
                  </a:lnTo>
                  <a:lnTo>
                    <a:pt x="3861168" y="274510"/>
                  </a:lnTo>
                  <a:lnTo>
                    <a:pt x="3665664" y="274510"/>
                  </a:lnTo>
                  <a:lnTo>
                    <a:pt x="3665664" y="266827"/>
                  </a:lnTo>
                  <a:lnTo>
                    <a:pt x="3668807" y="231138"/>
                  </a:lnTo>
                  <a:lnTo>
                    <a:pt x="3679285" y="200294"/>
                  </a:lnTo>
                  <a:lnTo>
                    <a:pt x="3698668" y="178619"/>
                  </a:lnTo>
                  <a:lnTo>
                    <a:pt x="3728529" y="170434"/>
                  </a:lnTo>
                  <a:lnTo>
                    <a:pt x="3837032" y="170434"/>
                  </a:lnTo>
                  <a:lnTo>
                    <a:pt x="3821206" y="147780"/>
                  </a:lnTo>
                  <a:lnTo>
                    <a:pt x="3783263" y="126188"/>
                  </a:lnTo>
                  <a:lnTo>
                    <a:pt x="3729228" y="118745"/>
                  </a:lnTo>
                  <a:close/>
                </a:path>
                <a:path w="3862070" h="633094">
                  <a:moveTo>
                    <a:pt x="3859860" y="378587"/>
                  </a:moveTo>
                  <a:lnTo>
                    <a:pt x="3788600" y="378587"/>
                  </a:lnTo>
                  <a:lnTo>
                    <a:pt x="3786777" y="401408"/>
                  </a:lnTo>
                  <a:lnTo>
                    <a:pt x="3778734" y="429140"/>
                  </a:lnTo>
                  <a:lnTo>
                    <a:pt x="3760605" y="452551"/>
                  </a:lnTo>
                  <a:lnTo>
                    <a:pt x="3728529" y="462407"/>
                  </a:lnTo>
                  <a:lnTo>
                    <a:pt x="3837099" y="462407"/>
                  </a:lnTo>
                  <a:lnTo>
                    <a:pt x="3853974" y="425135"/>
                  </a:lnTo>
                  <a:lnTo>
                    <a:pt x="3859860" y="378587"/>
                  </a:lnTo>
                  <a:close/>
                </a:path>
                <a:path w="3862070" h="633094">
                  <a:moveTo>
                    <a:pt x="3837032" y="170434"/>
                  </a:moveTo>
                  <a:lnTo>
                    <a:pt x="3728529" y="170434"/>
                  </a:lnTo>
                  <a:lnTo>
                    <a:pt x="3755563" y="176851"/>
                  </a:lnTo>
                  <a:lnTo>
                    <a:pt x="3773495" y="194532"/>
                  </a:lnTo>
                  <a:lnTo>
                    <a:pt x="3783438" y="221118"/>
                  </a:lnTo>
                  <a:lnTo>
                    <a:pt x="3786504" y="254254"/>
                  </a:lnTo>
                  <a:lnTo>
                    <a:pt x="3786504" y="274510"/>
                  </a:lnTo>
                  <a:lnTo>
                    <a:pt x="3861168" y="274510"/>
                  </a:lnTo>
                  <a:lnTo>
                    <a:pt x="3858199" y="228985"/>
                  </a:lnTo>
                  <a:lnTo>
                    <a:pt x="3845402" y="182414"/>
                  </a:lnTo>
                  <a:lnTo>
                    <a:pt x="3837032" y="170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99D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99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948" y="1599956"/>
              <a:ext cx="5762497" cy="5182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86831" y="757565"/>
              <a:ext cx="5940425" cy="522605"/>
            </a:xfrm>
            <a:custGeom>
              <a:avLst/>
              <a:gdLst/>
              <a:ahLst/>
              <a:cxnLst/>
              <a:rect l="l" t="t" r="r" b="b"/>
              <a:pathLst>
                <a:path w="5940425" h="522605">
                  <a:moveTo>
                    <a:pt x="79629" y="13970"/>
                  </a:moveTo>
                  <a:lnTo>
                    <a:pt x="0" y="13970"/>
                  </a:lnTo>
                  <a:lnTo>
                    <a:pt x="0" y="365315"/>
                  </a:lnTo>
                  <a:lnTo>
                    <a:pt x="4685" y="416975"/>
                  </a:lnTo>
                  <a:lnTo>
                    <a:pt x="18393" y="457284"/>
                  </a:lnTo>
                  <a:lnTo>
                    <a:pt x="70781" y="507343"/>
                  </a:lnTo>
                  <a:lnTo>
                    <a:pt x="108413" y="518839"/>
                  </a:lnTo>
                  <a:lnTo>
                    <a:pt x="152971" y="522478"/>
                  </a:lnTo>
                  <a:lnTo>
                    <a:pt x="197235" y="518839"/>
                  </a:lnTo>
                  <a:lnTo>
                    <a:pt x="234670" y="507343"/>
                  </a:lnTo>
                  <a:lnTo>
                    <a:pt x="264731" y="487116"/>
                  </a:lnTo>
                  <a:lnTo>
                    <a:pt x="283074" y="462407"/>
                  </a:lnTo>
                  <a:lnTo>
                    <a:pt x="152971" y="462407"/>
                  </a:lnTo>
                  <a:lnTo>
                    <a:pt x="121178" y="457157"/>
                  </a:lnTo>
                  <a:lnTo>
                    <a:pt x="98226" y="440840"/>
                  </a:lnTo>
                  <a:lnTo>
                    <a:pt x="84311" y="412606"/>
                  </a:lnTo>
                  <a:lnTo>
                    <a:pt x="79629" y="371602"/>
                  </a:lnTo>
                  <a:lnTo>
                    <a:pt x="79629" y="13970"/>
                  </a:lnTo>
                  <a:close/>
                </a:path>
                <a:path w="5940425" h="522605">
                  <a:moveTo>
                    <a:pt x="305244" y="13970"/>
                  </a:moveTo>
                  <a:lnTo>
                    <a:pt x="225615" y="13970"/>
                  </a:lnTo>
                  <a:lnTo>
                    <a:pt x="225615" y="371602"/>
                  </a:lnTo>
                  <a:lnTo>
                    <a:pt x="220944" y="412606"/>
                  </a:lnTo>
                  <a:lnTo>
                    <a:pt x="207105" y="440840"/>
                  </a:lnTo>
                  <a:lnTo>
                    <a:pt x="184360" y="457157"/>
                  </a:lnTo>
                  <a:lnTo>
                    <a:pt x="152971" y="462407"/>
                  </a:lnTo>
                  <a:lnTo>
                    <a:pt x="283074" y="462407"/>
                  </a:lnTo>
                  <a:lnTo>
                    <a:pt x="286876" y="457284"/>
                  </a:lnTo>
                  <a:lnTo>
                    <a:pt x="300561" y="416975"/>
                  </a:lnTo>
                  <a:lnTo>
                    <a:pt x="305244" y="365315"/>
                  </a:lnTo>
                  <a:lnTo>
                    <a:pt x="305244" y="13970"/>
                  </a:lnTo>
                  <a:close/>
                </a:path>
                <a:path w="5940425" h="522605">
                  <a:moveTo>
                    <a:pt x="451218" y="136906"/>
                  </a:moveTo>
                  <a:lnTo>
                    <a:pt x="379971" y="136906"/>
                  </a:lnTo>
                  <a:lnTo>
                    <a:pt x="379971" y="512699"/>
                  </a:lnTo>
                  <a:lnTo>
                    <a:pt x="455409" y="512699"/>
                  </a:lnTo>
                  <a:lnTo>
                    <a:pt x="455409" y="260540"/>
                  </a:lnTo>
                  <a:lnTo>
                    <a:pt x="460364" y="228453"/>
                  </a:lnTo>
                  <a:lnTo>
                    <a:pt x="473570" y="205533"/>
                  </a:lnTo>
                  <a:lnTo>
                    <a:pt x="492538" y="191781"/>
                  </a:lnTo>
                  <a:lnTo>
                    <a:pt x="514781" y="187198"/>
                  </a:lnTo>
                  <a:lnTo>
                    <a:pt x="811351" y="187198"/>
                  </a:lnTo>
                  <a:lnTo>
                    <a:pt x="810938" y="184404"/>
                  </a:lnTo>
                  <a:lnTo>
                    <a:pt x="630732" y="184404"/>
                  </a:lnTo>
                  <a:lnTo>
                    <a:pt x="629035" y="180911"/>
                  </a:lnTo>
                  <a:lnTo>
                    <a:pt x="451218" y="180911"/>
                  </a:lnTo>
                  <a:lnTo>
                    <a:pt x="451218" y="136906"/>
                  </a:lnTo>
                  <a:close/>
                </a:path>
                <a:path w="5940425" h="522605">
                  <a:moveTo>
                    <a:pt x="696391" y="187198"/>
                  </a:moveTo>
                  <a:lnTo>
                    <a:pt x="514781" y="187198"/>
                  </a:lnTo>
                  <a:lnTo>
                    <a:pt x="535245" y="190810"/>
                  </a:lnTo>
                  <a:lnTo>
                    <a:pt x="549619" y="202477"/>
                  </a:lnTo>
                  <a:lnTo>
                    <a:pt x="558099" y="223443"/>
                  </a:lnTo>
                  <a:lnTo>
                    <a:pt x="560882" y="254952"/>
                  </a:lnTo>
                  <a:lnTo>
                    <a:pt x="560882" y="512699"/>
                  </a:lnTo>
                  <a:lnTo>
                    <a:pt x="636320" y="512699"/>
                  </a:lnTo>
                  <a:lnTo>
                    <a:pt x="636320" y="260540"/>
                  </a:lnTo>
                  <a:lnTo>
                    <a:pt x="641384" y="228158"/>
                  </a:lnTo>
                  <a:lnTo>
                    <a:pt x="654831" y="205271"/>
                  </a:lnTo>
                  <a:lnTo>
                    <a:pt x="674039" y="191683"/>
                  </a:lnTo>
                  <a:lnTo>
                    <a:pt x="696391" y="187198"/>
                  </a:lnTo>
                  <a:close/>
                </a:path>
                <a:path w="5940425" h="522605">
                  <a:moveTo>
                    <a:pt x="811351" y="187198"/>
                  </a:moveTo>
                  <a:lnTo>
                    <a:pt x="696391" y="187198"/>
                  </a:lnTo>
                  <a:lnTo>
                    <a:pt x="716451" y="190810"/>
                  </a:lnTo>
                  <a:lnTo>
                    <a:pt x="730618" y="202477"/>
                  </a:lnTo>
                  <a:lnTo>
                    <a:pt x="739022" y="223443"/>
                  </a:lnTo>
                  <a:lnTo>
                    <a:pt x="741794" y="254952"/>
                  </a:lnTo>
                  <a:lnTo>
                    <a:pt x="741794" y="512699"/>
                  </a:lnTo>
                  <a:lnTo>
                    <a:pt x="817232" y="512699"/>
                  </a:lnTo>
                  <a:lnTo>
                    <a:pt x="817232" y="227012"/>
                  </a:lnTo>
                  <a:lnTo>
                    <a:pt x="811351" y="187198"/>
                  </a:lnTo>
                  <a:close/>
                </a:path>
                <a:path w="5940425" h="522605">
                  <a:moveTo>
                    <a:pt x="725728" y="127127"/>
                  </a:moveTo>
                  <a:lnTo>
                    <a:pt x="694776" y="130968"/>
                  </a:lnTo>
                  <a:lnTo>
                    <a:pt x="669324" y="142144"/>
                  </a:lnTo>
                  <a:lnTo>
                    <a:pt x="648326" y="160131"/>
                  </a:lnTo>
                  <a:lnTo>
                    <a:pt x="630732" y="184404"/>
                  </a:lnTo>
                  <a:lnTo>
                    <a:pt x="810938" y="184404"/>
                  </a:lnTo>
                  <a:lnTo>
                    <a:pt x="810400" y="180758"/>
                  </a:lnTo>
                  <a:lnTo>
                    <a:pt x="791387" y="149828"/>
                  </a:lnTo>
                  <a:lnTo>
                    <a:pt x="762421" y="132518"/>
                  </a:lnTo>
                  <a:lnTo>
                    <a:pt x="725728" y="127127"/>
                  </a:lnTo>
                  <a:close/>
                </a:path>
                <a:path w="5940425" h="522605">
                  <a:moveTo>
                    <a:pt x="543420" y="127127"/>
                  </a:moveTo>
                  <a:lnTo>
                    <a:pt x="516964" y="130815"/>
                  </a:lnTo>
                  <a:lnTo>
                    <a:pt x="492080" y="141446"/>
                  </a:lnTo>
                  <a:lnTo>
                    <a:pt x="470339" y="158363"/>
                  </a:lnTo>
                  <a:lnTo>
                    <a:pt x="453313" y="180911"/>
                  </a:lnTo>
                  <a:lnTo>
                    <a:pt x="629035" y="180911"/>
                  </a:lnTo>
                  <a:lnTo>
                    <a:pt x="619938" y="162193"/>
                  </a:lnTo>
                  <a:lnTo>
                    <a:pt x="603054" y="143978"/>
                  </a:lnTo>
                  <a:lnTo>
                    <a:pt x="578181" y="131656"/>
                  </a:lnTo>
                  <a:lnTo>
                    <a:pt x="543420" y="127127"/>
                  </a:lnTo>
                  <a:close/>
                </a:path>
                <a:path w="5940425" h="522605">
                  <a:moveTo>
                    <a:pt x="1113383" y="136906"/>
                  </a:moveTo>
                  <a:lnTo>
                    <a:pt x="1035151" y="136906"/>
                  </a:lnTo>
                  <a:lnTo>
                    <a:pt x="1120368" y="512699"/>
                  </a:lnTo>
                  <a:lnTo>
                    <a:pt x="1208379" y="512699"/>
                  </a:lnTo>
                  <a:lnTo>
                    <a:pt x="1223048" y="433070"/>
                  </a:lnTo>
                  <a:lnTo>
                    <a:pt x="1165771" y="433070"/>
                  </a:lnTo>
                  <a:lnTo>
                    <a:pt x="1113383" y="136906"/>
                  </a:lnTo>
                  <a:close/>
                </a:path>
                <a:path w="5940425" h="522605">
                  <a:moveTo>
                    <a:pt x="1324080" y="220726"/>
                  </a:moveTo>
                  <a:lnTo>
                    <a:pt x="1263561" y="220726"/>
                  </a:lnTo>
                  <a:lnTo>
                    <a:pt x="1322235" y="512699"/>
                  </a:lnTo>
                  <a:lnTo>
                    <a:pt x="1406753" y="512699"/>
                  </a:lnTo>
                  <a:lnTo>
                    <a:pt x="1424958" y="433070"/>
                  </a:lnTo>
                  <a:lnTo>
                    <a:pt x="1364145" y="433070"/>
                  </a:lnTo>
                  <a:lnTo>
                    <a:pt x="1324080" y="220726"/>
                  </a:lnTo>
                  <a:close/>
                </a:path>
                <a:path w="5940425" h="522605">
                  <a:moveTo>
                    <a:pt x="1308265" y="136906"/>
                  </a:moveTo>
                  <a:lnTo>
                    <a:pt x="1223048" y="136906"/>
                  </a:lnTo>
                  <a:lnTo>
                    <a:pt x="1167168" y="433070"/>
                  </a:lnTo>
                  <a:lnTo>
                    <a:pt x="1223048" y="433070"/>
                  </a:lnTo>
                  <a:lnTo>
                    <a:pt x="1262164" y="220726"/>
                  </a:lnTo>
                  <a:lnTo>
                    <a:pt x="1324080" y="220726"/>
                  </a:lnTo>
                  <a:lnTo>
                    <a:pt x="1308265" y="136906"/>
                  </a:lnTo>
                  <a:close/>
                </a:path>
                <a:path w="5940425" h="522605">
                  <a:moveTo>
                    <a:pt x="1492669" y="136906"/>
                  </a:moveTo>
                  <a:lnTo>
                    <a:pt x="1417231" y="136906"/>
                  </a:lnTo>
                  <a:lnTo>
                    <a:pt x="1365542" y="433070"/>
                  </a:lnTo>
                  <a:lnTo>
                    <a:pt x="1424958" y="433070"/>
                  </a:lnTo>
                  <a:lnTo>
                    <a:pt x="1492669" y="136906"/>
                  </a:lnTo>
                  <a:close/>
                </a:path>
                <a:path w="5940425" h="522605">
                  <a:moveTo>
                    <a:pt x="1768741" y="178816"/>
                  </a:moveTo>
                  <a:lnTo>
                    <a:pt x="1654721" y="178816"/>
                  </a:lnTo>
                  <a:lnTo>
                    <a:pt x="1679594" y="182734"/>
                  </a:lnTo>
                  <a:lnTo>
                    <a:pt x="1695496" y="193921"/>
                  </a:lnTo>
                  <a:lnTo>
                    <a:pt x="1703932" y="211525"/>
                  </a:lnTo>
                  <a:lnTo>
                    <a:pt x="1706410" y="234696"/>
                  </a:lnTo>
                  <a:lnTo>
                    <a:pt x="1703365" y="254996"/>
                  </a:lnTo>
                  <a:lnTo>
                    <a:pt x="1694622" y="268224"/>
                  </a:lnTo>
                  <a:lnTo>
                    <a:pt x="1680772" y="276736"/>
                  </a:lnTo>
                  <a:lnTo>
                    <a:pt x="1662404" y="282892"/>
                  </a:lnTo>
                  <a:lnTo>
                    <a:pt x="1603730" y="298958"/>
                  </a:lnTo>
                  <a:lnTo>
                    <a:pt x="1568871" y="312687"/>
                  </a:lnTo>
                  <a:lnTo>
                    <a:pt x="1541214" y="332835"/>
                  </a:lnTo>
                  <a:lnTo>
                    <a:pt x="1522988" y="365555"/>
                  </a:lnTo>
                  <a:lnTo>
                    <a:pt x="1516418" y="417004"/>
                  </a:lnTo>
                  <a:lnTo>
                    <a:pt x="1523152" y="464131"/>
                  </a:lnTo>
                  <a:lnTo>
                    <a:pt x="1542524" y="496982"/>
                  </a:lnTo>
                  <a:lnTo>
                    <a:pt x="1573291" y="516213"/>
                  </a:lnTo>
                  <a:lnTo>
                    <a:pt x="1614208" y="522478"/>
                  </a:lnTo>
                  <a:lnTo>
                    <a:pt x="1644843" y="519061"/>
                  </a:lnTo>
                  <a:lnTo>
                    <a:pt x="1670175" y="508769"/>
                  </a:lnTo>
                  <a:lnTo>
                    <a:pt x="1690923" y="491536"/>
                  </a:lnTo>
                  <a:lnTo>
                    <a:pt x="1707807" y="467296"/>
                  </a:lnTo>
                  <a:lnTo>
                    <a:pt x="1809788" y="467296"/>
                  </a:lnTo>
                  <a:lnTo>
                    <a:pt x="1809788" y="466598"/>
                  </a:lnTo>
                  <a:lnTo>
                    <a:pt x="1638655" y="466598"/>
                  </a:lnTo>
                  <a:lnTo>
                    <a:pt x="1618082" y="462177"/>
                  </a:lnTo>
                  <a:lnTo>
                    <a:pt x="1603468" y="450095"/>
                  </a:lnTo>
                  <a:lnTo>
                    <a:pt x="1594748" y="432120"/>
                  </a:lnTo>
                  <a:lnTo>
                    <a:pt x="1591856" y="410019"/>
                  </a:lnTo>
                  <a:lnTo>
                    <a:pt x="1593613" y="390210"/>
                  </a:lnTo>
                  <a:lnTo>
                    <a:pt x="1622590" y="349250"/>
                  </a:lnTo>
                  <a:lnTo>
                    <a:pt x="1665285" y="333359"/>
                  </a:lnTo>
                  <a:lnTo>
                    <a:pt x="1687714" y="324693"/>
                  </a:lnTo>
                  <a:lnTo>
                    <a:pt x="1706410" y="314325"/>
                  </a:lnTo>
                  <a:lnTo>
                    <a:pt x="1777657" y="314325"/>
                  </a:lnTo>
                  <a:lnTo>
                    <a:pt x="1777657" y="219329"/>
                  </a:lnTo>
                  <a:lnTo>
                    <a:pt x="1768741" y="178816"/>
                  </a:lnTo>
                  <a:close/>
                </a:path>
                <a:path w="5940425" h="522605">
                  <a:moveTo>
                    <a:pt x="1809788" y="467296"/>
                  </a:moveTo>
                  <a:lnTo>
                    <a:pt x="1709204" y="467296"/>
                  </a:lnTo>
                  <a:lnTo>
                    <a:pt x="1715305" y="490368"/>
                  </a:lnTo>
                  <a:lnTo>
                    <a:pt x="1729198" y="505714"/>
                  </a:lnTo>
                  <a:lnTo>
                    <a:pt x="1748985" y="514248"/>
                  </a:lnTo>
                  <a:lnTo>
                    <a:pt x="1772767" y="516890"/>
                  </a:lnTo>
                  <a:lnTo>
                    <a:pt x="1783463" y="516158"/>
                  </a:lnTo>
                  <a:lnTo>
                    <a:pt x="1793373" y="514183"/>
                  </a:lnTo>
                  <a:lnTo>
                    <a:pt x="1802235" y="511291"/>
                  </a:lnTo>
                  <a:lnTo>
                    <a:pt x="1809788" y="507809"/>
                  </a:lnTo>
                  <a:lnTo>
                    <a:pt x="1809788" y="467296"/>
                  </a:lnTo>
                  <a:close/>
                </a:path>
                <a:path w="5940425" h="522605">
                  <a:moveTo>
                    <a:pt x="1777657" y="314325"/>
                  </a:moveTo>
                  <a:lnTo>
                    <a:pt x="1706410" y="314325"/>
                  </a:lnTo>
                  <a:lnTo>
                    <a:pt x="1706410" y="377190"/>
                  </a:lnTo>
                  <a:lnTo>
                    <a:pt x="1702208" y="414734"/>
                  </a:lnTo>
                  <a:lnTo>
                    <a:pt x="1689558" y="442849"/>
                  </a:lnTo>
                  <a:lnTo>
                    <a:pt x="1668396" y="460486"/>
                  </a:lnTo>
                  <a:lnTo>
                    <a:pt x="1638655" y="466598"/>
                  </a:lnTo>
                  <a:lnTo>
                    <a:pt x="1809788" y="466598"/>
                  </a:lnTo>
                  <a:lnTo>
                    <a:pt x="1809788" y="461010"/>
                  </a:lnTo>
                  <a:lnTo>
                    <a:pt x="1797215" y="461010"/>
                  </a:lnTo>
                  <a:lnTo>
                    <a:pt x="1789444" y="458827"/>
                  </a:lnTo>
                  <a:lnTo>
                    <a:pt x="1783245" y="452977"/>
                  </a:lnTo>
                  <a:lnTo>
                    <a:pt x="1779141" y="444507"/>
                  </a:lnTo>
                  <a:lnTo>
                    <a:pt x="1777657" y="434467"/>
                  </a:lnTo>
                  <a:lnTo>
                    <a:pt x="1777657" y="314325"/>
                  </a:lnTo>
                  <a:close/>
                </a:path>
                <a:path w="5940425" h="522605">
                  <a:moveTo>
                    <a:pt x="1809788" y="458914"/>
                  </a:moveTo>
                  <a:lnTo>
                    <a:pt x="1806994" y="460311"/>
                  </a:lnTo>
                  <a:lnTo>
                    <a:pt x="1802803" y="461010"/>
                  </a:lnTo>
                  <a:lnTo>
                    <a:pt x="1809788" y="461010"/>
                  </a:lnTo>
                  <a:lnTo>
                    <a:pt x="1809788" y="458914"/>
                  </a:lnTo>
                  <a:close/>
                </a:path>
                <a:path w="5940425" h="522605">
                  <a:moveTo>
                    <a:pt x="1658213" y="127127"/>
                  </a:moveTo>
                  <a:lnTo>
                    <a:pt x="1606396" y="132273"/>
                  </a:lnTo>
                  <a:lnTo>
                    <a:pt x="1568895" y="147512"/>
                  </a:lnTo>
                  <a:lnTo>
                    <a:pt x="1530404" y="207057"/>
                  </a:lnTo>
                  <a:lnTo>
                    <a:pt x="1526197" y="250761"/>
                  </a:lnTo>
                  <a:lnTo>
                    <a:pt x="1597444" y="250761"/>
                  </a:lnTo>
                  <a:lnTo>
                    <a:pt x="1599321" y="224196"/>
                  </a:lnTo>
                  <a:lnTo>
                    <a:pt x="1607223" y="201168"/>
                  </a:lnTo>
                  <a:lnTo>
                    <a:pt x="1624554" y="184949"/>
                  </a:lnTo>
                  <a:lnTo>
                    <a:pt x="1654721" y="178816"/>
                  </a:lnTo>
                  <a:lnTo>
                    <a:pt x="1768741" y="178816"/>
                  </a:lnTo>
                  <a:lnTo>
                    <a:pt x="1768325" y="176927"/>
                  </a:lnTo>
                  <a:lnTo>
                    <a:pt x="1742819" y="148343"/>
                  </a:lnTo>
                  <a:lnTo>
                    <a:pt x="1704871" y="132202"/>
                  </a:lnTo>
                  <a:lnTo>
                    <a:pt x="1658213" y="127127"/>
                  </a:lnTo>
                  <a:close/>
                </a:path>
                <a:path w="5940425" h="522605">
                  <a:moveTo>
                    <a:pt x="1904784" y="391858"/>
                  </a:moveTo>
                  <a:lnTo>
                    <a:pt x="1837728" y="391858"/>
                  </a:lnTo>
                  <a:lnTo>
                    <a:pt x="1837728" y="405828"/>
                  </a:lnTo>
                  <a:lnTo>
                    <a:pt x="1843687" y="454701"/>
                  </a:lnTo>
                  <a:lnTo>
                    <a:pt x="1863921" y="491394"/>
                  </a:lnTo>
                  <a:lnTo>
                    <a:pt x="1901968" y="514467"/>
                  </a:lnTo>
                  <a:lnTo>
                    <a:pt x="1961362" y="522478"/>
                  </a:lnTo>
                  <a:lnTo>
                    <a:pt x="2014252" y="515874"/>
                  </a:lnTo>
                  <a:lnTo>
                    <a:pt x="2057057" y="495323"/>
                  </a:lnTo>
                  <a:lnTo>
                    <a:pt x="2076802" y="470789"/>
                  </a:lnTo>
                  <a:lnTo>
                    <a:pt x="1963458" y="470789"/>
                  </a:lnTo>
                  <a:lnTo>
                    <a:pt x="1935725" y="466499"/>
                  </a:lnTo>
                  <a:lnTo>
                    <a:pt x="1917619" y="453763"/>
                  </a:lnTo>
                  <a:lnTo>
                    <a:pt x="1907763" y="432775"/>
                  </a:lnTo>
                  <a:lnTo>
                    <a:pt x="1904784" y="403733"/>
                  </a:lnTo>
                  <a:lnTo>
                    <a:pt x="1904784" y="391858"/>
                  </a:lnTo>
                  <a:close/>
                </a:path>
                <a:path w="5940425" h="522605">
                  <a:moveTo>
                    <a:pt x="1970443" y="127127"/>
                  </a:moveTo>
                  <a:lnTo>
                    <a:pt x="1917357" y="133358"/>
                  </a:lnTo>
                  <a:lnTo>
                    <a:pt x="1876844" y="152360"/>
                  </a:lnTo>
                  <a:lnTo>
                    <a:pt x="1850999" y="184589"/>
                  </a:lnTo>
                  <a:lnTo>
                    <a:pt x="1841919" y="230505"/>
                  </a:lnTo>
                  <a:lnTo>
                    <a:pt x="1846513" y="270112"/>
                  </a:lnTo>
                  <a:lnTo>
                    <a:pt x="1860865" y="300093"/>
                  </a:lnTo>
                  <a:lnTo>
                    <a:pt x="1885826" y="322346"/>
                  </a:lnTo>
                  <a:lnTo>
                    <a:pt x="1922246" y="338772"/>
                  </a:lnTo>
                  <a:lnTo>
                    <a:pt x="1983714" y="360426"/>
                  </a:lnTo>
                  <a:lnTo>
                    <a:pt x="2001646" y="369048"/>
                  </a:lnTo>
                  <a:lnTo>
                    <a:pt x="2014535" y="381206"/>
                  </a:lnTo>
                  <a:lnTo>
                    <a:pt x="2022317" y="396769"/>
                  </a:lnTo>
                  <a:lnTo>
                    <a:pt x="2024926" y="415607"/>
                  </a:lnTo>
                  <a:lnTo>
                    <a:pt x="2021215" y="438668"/>
                  </a:lnTo>
                  <a:lnTo>
                    <a:pt x="2009908" y="456033"/>
                  </a:lnTo>
                  <a:lnTo>
                    <a:pt x="1990743" y="466979"/>
                  </a:lnTo>
                  <a:lnTo>
                    <a:pt x="1963458" y="470789"/>
                  </a:lnTo>
                  <a:lnTo>
                    <a:pt x="2076802" y="470789"/>
                  </a:lnTo>
                  <a:lnTo>
                    <a:pt x="2085717" y="459711"/>
                  </a:lnTo>
                  <a:lnTo>
                    <a:pt x="2096173" y="407924"/>
                  </a:lnTo>
                  <a:lnTo>
                    <a:pt x="2091261" y="368611"/>
                  </a:lnTo>
                  <a:lnTo>
                    <a:pt x="2076265" y="338597"/>
                  </a:lnTo>
                  <a:lnTo>
                    <a:pt x="2050792" y="316180"/>
                  </a:lnTo>
                  <a:lnTo>
                    <a:pt x="2014448" y="299656"/>
                  </a:lnTo>
                  <a:lnTo>
                    <a:pt x="1966252" y="282892"/>
                  </a:lnTo>
                  <a:lnTo>
                    <a:pt x="1941160" y="272600"/>
                  </a:lnTo>
                  <a:lnTo>
                    <a:pt x="1924778" y="261326"/>
                  </a:lnTo>
                  <a:lnTo>
                    <a:pt x="1915861" y="247039"/>
                  </a:lnTo>
                  <a:lnTo>
                    <a:pt x="1913166" y="227711"/>
                  </a:lnTo>
                  <a:lnTo>
                    <a:pt x="1917346" y="205042"/>
                  </a:lnTo>
                  <a:lnTo>
                    <a:pt x="1928795" y="189904"/>
                  </a:lnTo>
                  <a:lnTo>
                    <a:pt x="1945875" y="181446"/>
                  </a:lnTo>
                  <a:lnTo>
                    <a:pt x="1966950" y="178816"/>
                  </a:lnTo>
                  <a:lnTo>
                    <a:pt x="2074686" y="178816"/>
                  </a:lnTo>
                  <a:lnTo>
                    <a:pt x="2065002" y="160916"/>
                  </a:lnTo>
                  <a:lnTo>
                    <a:pt x="2029149" y="136589"/>
                  </a:lnTo>
                  <a:lnTo>
                    <a:pt x="1970443" y="127127"/>
                  </a:lnTo>
                  <a:close/>
                </a:path>
                <a:path w="5940425" h="522605">
                  <a:moveTo>
                    <a:pt x="2074686" y="178816"/>
                  </a:moveTo>
                  <a:lnTo>
                    <a:pt x="1966950" y="178816"/>
                  </a:lnTo>
                  <a:lnTo>
                    <a:pt x="1991201" y="183650"/>
                  </a:lnTo>
                  <a:lnTo>
                    <a:pt x="2006415" y="196540"/>
                  </a:lnTo>
                  <a:lnTo>
                    <a:pt x="2014295" y="215061"/>
                  </a:lnTo>
                  <a:lnTo>
                    <a:pt x="2016544" y="236791"/>
                  </a:lnTo>
                  <a:lnTo>
                    <a:pt x="2016544" y="246570"/>
                  </a:lnTo>
                  <a:lnTo>
                    <a:pt x="2087791" y="246570"/>
                  </a:lnTo>
                  <a:lnTo>
                    <a:pt x="2087791" y="229806"/>
                  </a:lnTo>
                  <a:lnTo>
                    <a:pt x="2082912" y="194019"/>
                  </a:lnTo>
                  <a:lnTo>
                    <a:pt x="2074686" y="178816"/>
                  </a:lnTo>
                  <a:close/>
                </a:path>
                <a:path w="5940425" h="522605">
                  <a:moveTo>
                    <a:pt x="2395131" y="13970"/>
                  </a:moveTo>
                  <a:lnTo>
                    <a:pt x="2319680" y="13970"/>
                  </a:lnTo>
                  <a:lnTo>
                    <a:pt x="2319680" y="512699"/>
                  </a:lnTo>
                  <a:lnTo>
                    <a:pt x="2395131" y="512699"/>
                  </a:lnTo>
                  <a:lnTo>
                    <a:pt x="2395131" y="393255"/>
                  </a:lnTo>
                  <a:lnTo>
                    <a:pt x="2437739" y="341566"/>
                  </a:lnTo>
                  <a:lnTo>
                    <a:pt x="2517741" y="341566"/>
                  </a:lnTo>
                  <a:lnTo>
                    <a:pt x="2491478" y="294068"/>
                  </a:lnTo>
                  <a:lnTo>
                    <a:pt x="2395131" y="294068"/>
                  </a:lnTo>
                  <a:lnTo>
                    <a:pt x="2395131" y="13970"/>
                  </a:lnTo>
                  <a:close/>
                </a:path>
                <a:path w="5940425" h="522605">
                  <a:moveTo>
                    <a:pt x="2517741" y="341566"/>
                  </a:moveTo>
                  <a:lnTo>
                    <a:pt x="2437739" y="341566"/>
                  </a:lnTo>
                  <a:lnTo>
                    <a:pt x="2529941" y="512699"/>
                  </a:lnTo>
                  <a:lnTo>
                    <a:pt x="2612364" y="512699"/>
                  </a:lnTo>
                  <a:lnTo>
                    <a:pt x="2517741" y="341566"/>
                  </a:lnTo>
                  <a:close/>
                </a:path>
                <a:path w="5940425" h="522605">
                  <a:moveTo>
                    <a:pt x="2597683" y="136207"/>
                  </a:moveTo>
                  <a:lnTo>
                    <a:pt x="2510370" y="136906"/>
                  </a:lnTo>
                  <a:lnTo>
                    <a:pt x="2396528" y="294068"/>
                  </a:lnTo>
                  <a:lnTo>
                    <a:pt x="2491478" y="294068"/>
                  </a:lnTo>
                  <a:lnTo>
                    <a:pt x="2484526" y="281495"/>
                  </a:lnTo>
                  <a:lnTo>
                    <a:pt x="2597683" y="136207"/>
                  </a:lnTo>
                  <a:close/>
                </a:path>
                <a:path w="5940425" h="522605">
                  <a:moveTo>
                    <a:pt x="2718523" y="136906"/>
                  </a:moveTo>
                  <a:lnTo>
                    <a:pt x="2643085" y="136906"/>
                  </a:lnTo>
                  <a:lnTo>
                    <a:pt x="2643085" y="399542"/>
                  </a:lnTo>
                  <a:lnTo>
                    <a:pt x="2649852" y="459711"/>
                  </a:lnTo>
                  <a:lnTo>
                    <a:pt x="2668930" y="497419"/>
                  </a:lnTo>
                  <a:lnTo>
                    <a:pt x="2698485" y="516922"/>
                  </a:lnTo>
                  <a:lnTo>
                    <a:pt x="2736684" y="522478"/>
                  </a:lnTo>
                  <a:lnTo>
                    <a:pt x="2766774" y="518789"/>
                  </a:lnTo>
                  <a:lnTo>
                    <a:pt x="2793525" y="508158"/>
                  </a:lnTo>
                  <a:lnTo>
                    <a:pt x="2815953" y="491241"/>
                  </a:lnTo>
                  <a:lnTo>
                    <a:pt x="2833077" y="468693"/>
                  </a:lnTo>
                  <a:lnTo>
                    <a:pt x="2906420" y="468693"/>
                  </a:lnTo>
                  <a:lnTo>
                    <a:pt x="2906420" y="462407"/>
                  </a:lnTo>
                  <a:lnTo>
                    <a:pt x="2769514" y="462407"/>
                  </a:lnTo>
                  <a:lnTo>
                    <a:pt x="2747697" y="459569"/>
                  </a:lnTo>
                  <a:lnTo>
                    <a:pt x="2731708" y="450183"/>
                  </a:lnTo>
                  <a:lnTo>
                    <a:pt x="2721874" y="432939"/>
                  </a:lnTo>
                  <a:lnTo>
                    <a:pt x="2718523" y="406527"/>
                  </a:lnTo>
                  <a:lnTo>
                    <a:pt x="2718523" y="136906"/>
                  </a:lnTo>
                  <a:close/>
                </a:path>
                <a:path w="5940425" h="522605">
                  <a:moveTo>
                    <a:pt x="2906420" y="468693"/>
                  </a:moveTo>
                  <a:lnTo>
                    <a:pt x="2835173" y="468693"/>
                  </a:lnTo>
                  <a:lnTo>
                    <a:pt x="2835173" y="512699"/>
                  </a:lnTo>
                  <a:lnTo>
                    <a:pt x="2906420" y="512699"/>
                  </a:lnTo>
                  <a:lnTo>
                    <a:pt x="2906420" y="468693"/>
                  </a:lnTo>
                  <a:close/>
                </a:path>
                <a:path w="5940425" h="522605">
                  <a:moveTo>
                    <a:pt x="2906420" y="136906"/>
                  </a:moveTo>
                  <a:lnTo>
                    <a:pt x="2830982" y="136906"/>
                  </a:lnTo>
                  <a:lnTo>
                    <a:pt x="2830982" y="399542"/>
                  </a:lnTo>
                  <a:lnTo>
                    <a:pt x="2825994" y="427045"/>
                  </a:lnTo>
                  <a:lnTo>
                    <a:pt x="2812559" y="446690"/>
                  </a:lnTo>
                  <a:lnTo>
                    <a:pt x="2792968" y="458477"/>
                  </a:lnTo>
                  <a:lnTo>
                    <a:pt x="2769514" y="462407"/>
                  </a:lnTo>
                  <a:lnTo>
                    <a:pt x="2906420" y="462407"/>
                  </a:lnTo>
                  <a:lnTo>
                    <a:pt x="2906420" y="136906"/>
                  </a:lnTo>
                  <a:close/>
                </a:path>
                <a:path w="5940425" h="522605">
                  <a:moveTo>
                    <a:pt x="2751353" y="0"/>
                  </a:moveTo>
                  <a:lnTo>
                    <a:pt x="2684297" y="0"/>
                  </a:lnTo>
                  <a:lnTo>
                    <a:pt x="2684297" y="75438"/>
                  </a:lnTo>
                  <a:lnTo>
                    <a:pt x="2751353" y="75438"/>
                  </a:lnTo>
                  <a:lnTo>
                    <a:pt x="2751353" y="0"/>
                  </a:lnTo>
                  <a:close/>
                </a:path>
                <a:path w="5940425" h="522605">
                  <a:moveTo>
                    <a:pt x="2867304" y="0"/>
                  </a:moveTo>
                  <a:lnTo>
                    <a:pt x="2800248" y="0"/>
                  </a:lnTo>
                  <a:lnTo>
                    <a:pt x="2800248" y="75438"/>
                  </a:lnTo>
                  <a:lnTo>
                    <a:pt x="2867304" y="75438"/>
                  </a:lnTo>
                  <a:lnTo>
                    <a:pt x="2867304" y="0"/>
                  </a:lnTo>
                  <a:close/>
                </a:path>
                <a:path w="5940425" h="522605">
                  <a:moveTo>
                    <a:pt x="3053803" y="136906"/>
                  </a:moveTo>
                  <a:lnTo>
                    <a:pt x="2982556" y="136906"/>
                  </a:lnTo>
                  <a:lnTo>
                    <a:pt x="2982556" y="512699"/>
                  </a:lnTo>
                  <a:lnTo>
                    <a:pt x="3057994" y="512699"/>
                  </a:lnTo>
                  <a:lnTo>
                    <a:pt x="3057994" y="260540"/>
                  </a:lnTo>
                  <a:lnTo>
                    <a:pt x="3062949" y="228453"/>
                  </a:lnTo>
                  <a:lnTo>
                    <a:pt x="3076155" y="205533"/>
                  </a:lnTo>
                  <a:lnTo>
                    <a:pt x="3095124" y="191781"/>
                  </a:lnTo>
                  <a:lnTo>
                    <a:pt x="3117367" y="187198"/>
                  </a:lnTo>
                  <a:lnTo>
                    <a:pt x="3413936" y="187198"/>
                  </a:lnTo>
                  <a:lnTo>
                    <a:pt x="3413524" y="184404"/>
                  </a:lnTo>
                  <a:lnTo>
                    <a:pt x="3233318" y="184404"/>
                  </a:lnTo>
                  <a:lnTo>
                    <a:pt x="3231621" y="180911"/>
                  </a:lnTo>
                  <a:lnTo>
                    <a:pt x="3053803" y="180911"/>
                  </a:lnTo>
                  <a:lnTo>
                    <a:pt x="3053803" y="136906"/>
                  </a:lnTo>
                  <a:close/>
                </a:path>
                <a:path w="5940425" h="522605">
                  <a:moveTo>
                    <a:pt x="3298977" y="187198"/>
                  </a:moveTo>
                  <a:lnTo>
                    <a:pt x="3117367" y="187198"/>
                  </a:lnTo>
                  <a:lnTo>
                    <a:pt x="3137831" y="190810"/>
                  </a:lnTo>
                  <a:lnTo>
                    <a:pt x="3152205" y="202477"/>
                  </a:lnTo>
                  <a:lnTo>
                    <a:pt x="3160685" y="223443"/>
                  </a:lnTo>
                  <a:lnTo>
                    <a:pt x="3163468" y="254952"/>
                  </a:lnTo>
                  <a:lnTo>
                    <a:pt x="3163468" y="512699"/>
                  </a:lnTo>
                  <a:lnTo>
                    <a:pt x="3238906" y="512699"/>
                  </a:lnTo>
                  <a:lnTo>
                    <a:pt x="3238906" y="260540"/>
                  </a:lnTo>
                  <a:lnTo>
                    <a:pt x="3243970" y="228158"/>
                  </a:lnTo>
                  <a:lnTo>
                    <a:pt x="3257416" y="205271"/>
                  </a:lnTo>
                  <a:lnTo>
                    <a:pt x="3276625" y="191683"/>
                  </a:lnTo>
                  <a:lnTo>
                    <a:pt x="3298977" y="187198"/>
                  </a:lnTo>
                  <a:close/>
                </a:path>
                <a:path w="5940425" h="522605">
                  <a:moveTo>
                    <a:pt x="3413936" y="187198"/>
                  </a:moveTo>
                  <a:lnTo>
                    <a:pt x="3298977" y="187198"/>
                  </a:lnTo>
                  <a:lnTo>
                    <a:pt x="3319037" y="190810"/>
                  </a:lnTo>
                  <a:lnTo>
                    <a:pt x="3333203" y="202477"/>
                  </a:lnTo>
                  <a:lnTo>
                    <a:pt x="3341607" y="223443"/>
                  </a:lnTo>
                  <a:lnTo>
                    <a:pt x="3344379" y="254952"/>
                  </a:lnTo>
                  <a:lnTo>
                    <a:pt x="3344379" y="512699"/>
                  </a:lnTo>
                  <a:lnTo>
                    <a:pt x="3419817" y="512699"/>
                  </a:lnTo>
                  <a:lnTo>
                    <a:pt x="3419817" y="227012"/>
                  </a:lnTo>
                  <a:lnTo>
                    <a:pt x="3413936" y="187198"/>
                  </a:lnTo>
                  <a:close/>
                </a:path>
                <a:path w="5940425" h="522605">
                  <a:moveTo>
                    <a:pt x="3328314" y="127127"/>
                  </a:moveTo>
                  <a:lnTo>
                    <a:pt x="3297362" y="130968"/>
                  </a:lnTo>
                  <a:lnTo>
                    <a:pt x="3271910" y="142144"/>
                  </a:lnTo>
                  <a:lnTo>
                    <a:pt x="3250911" y="160131"/>
                  </a:lnTo>
                  <a:lnTo>
                    <a:pt x="3233318" y="184404"/>
                  </a:lnTo>
                  <a:lnTo>
                    <a:pt x="3413524" y="184404"/>
                  </a:lnTo>
                  <a:lnTo>
                    <a:pt x="3412985" y="180758"/>
                  </a:lnTo>
                  <a:lnTo>
                    <a:pt x="3393973" y="149828"/>
                  </a:lnTo>
                  <a:lnTo>
                    <a:pt x="3365007" y="132518"/>
                  </a:lnTo>
                  <a:lnTo>
                    <a:pt x="3328314" y="127127"/>
                  </a:lnTo>
                  <a:close/>
                </a:path>
                <a:path w="5940425" h="522605">
                  <a:moveTo>
                    <a:pt x="3146005" y="127127"/>
                  </a:moveTo>
                  <a:lnTo>
                    <a:pt x="3119550" y="130815"/>
                  </a:lnTo>
                  <a:lnTo>
                    <a:pt x="3094666" y="141446"/>
                  </a:lnTo>
                  <a:lnTo>
                    <a:pt x="3072925" y="158363"/>
                  </a:lnTo>
                  <a:lnTo>
                    <a:pt x="3055899" y="180911"/>
                  </a:lnTo>
                  <a:lnTo>
                    <a:pt x="3231621" y="180911"/>
                  </a:lnTo>
                  <a:lnTo>
                    <a:pt x="3222524" y="162193"/>
                  </a:lnTo>
                  <a:lnTo>
                    <a:pt x="3205640" y="143978"/>
                  </a:lnTo>
                  <a:lnTo>
                    <a:pt x="3180767" y="131656"/>
                  </a:lnTo>
                  <a:lnTo>
                    <a:pt x="3146005" y="127127"/>
                  </a:lnTo>
                  <a:close/>
                </a:path>
                <a:path w="5940425" h="522605">
                  <a:moveTo>
                    <a:pt x="3570681" y="136906"/>
                  </a:moveTo>
                  <a:lnTo>
                    <a:pt x="3499434" y="136906"/>
                  </a:lnTo>
                  <a:lnTo>
                    <a:pt x="3499434" y="512699"/>
                  </a:lnTo>
                  <a:lnTo>
                    <a:pt x="3574872" y="512699"/>
                  </a:lnTo>
                  <a:lnTo>
                    <a:pt x="3574872" y="260540"/>
                  </a:lnTo>
                  <a:lnTo>
                    <a:pt x="3579827" y="228453"/>
                  </a:lnTo>
                  <a:lnTo>
                    <a:pt x="3593033" y="205533"/>
                  </a:lnTo>
                  <a:lnTo>
                    <a:pt x="3612001" y="191781"/>
                  </a:lnTo>
                  <a:lnTo>
                    <a:pt x="3634244" y="187198"/>
                  </a:lnTo>
                  <a:lnTo>
                    <a:pt x="3930814" y="187198"/>
                  </a:lnTo>
                  <a:lnTo>
                    <a:pt x="3930401" y="184404"/>
                  </a:lnTo>
                  <a:lnTo>
                    <a:pt x="3750195" y="184404"/>
                  </a:lnTo>
                  <a:lnTo>
                    <a:pt x="3748498" y="180911"/>
                  </a:lnTo>
                  <a:lnTo>
                    <a:pt x="3570681" y="180911"/>
                  </a:lnTo>
                  <a:lnTo>
                    <a:pt x="3570681" y="136906"/>
                  </a:lnTo>
                  <a:close/>
                </a:path>
                <a:path w="5940425" h="522605">
                  <a:moveTo>
                    <a:pt x="3815854" y="187198"/>
                  </a:moveTo>
                  <a:lnTo>
                    <a:pt x="3634244" y="187198"/>
                  </a:lnTo>
                  <a:lnTo>
                    <a:pt x="3654708" y="190810"/>
                  </a:lnTo>
                  <a:lnTo>
                    <a:pt x="3669082" y="202477"/>
                  </a:lnTo>
                  <a:lnTo>
                    <a:pt x="3677562" y="223443"/>
                  </a:lnTo>
                  <a:lnTo>
                    <a:pt x="3680345" y="254952"/>
                  </a:lnTo>
                  <a:lnTo>
                    <a:pt x="3680345" y="512699"/>
                  </a:lnTo>
                  <a:lnTo>
                    <a:pt x="3755783" y="512699"/>
                  </a:lnTo>
                  <a:lnTo>
                    <a:pt x="3755783" y="260540"/>
                  </a:lnTo>
                  <a:lnTo>
                    <a:pt x="3760847" y="228158"/>
                  </a:lnTo>
                  <a:lnTo>
                    <a:pt x="3774293" y="205271"/>
                  </a:lnTo>
                  <a:lnTo>
                    <a:pt x="3793502" y="191683"/>
                  </a:lnTo>
                  <a:lnTo>
                    <a:pt x="3815854" y="187198"/>
                  </a:lnTo>
                  <a:close/>
                </a:path>
                <a:path w="5940425" h="522605">
                  <a:moveTo>
                    <a:pt x="3930814" y="187198"/>
                  </a:moveTo>
                  <a:lnTo>
                    <a:pt x="3815854" y="187198"/>
                  </a:lnTo>
                  <a:lnTo>
                    <a:pt x="3835914" y="190810"/>
                  </a:lnTo>
                  <a:lnTo>
                    <a:pt x="3850081" y="202477"/>
                  </a:lnTo>
                  <a:lnTo>
                    <a:pt x="3858485" y="223443"/>
                  </a:lnTo>
                  <a:lnTo>
                    <a:pt x="3861257" y="254952"/>
                  </a:lnTo>
                  <a:lnTo>
                    <a:pt x="3861257" y="512699"/>
                  </a:lnTo>
                  <a:lnTo>
                    <a:pt x="3936695" y="512699"/>
                  </a:lnTo>
                  <a:lnTo>
                    <a:pt x="3936695" y="227012"/>
                  </a:lnTo>
                  <a:lnTo>
                    <a:pt x="3930814" y="187198"/>
                  </a:lnTo>
                  <a:close/>
                </a:path>
                <a:path w="5940425" h="522605">
                  <a:moveTo>
                    <a:pt x="3845191" y="127127"/>
                  </a:moveTo>
                  <a:lnTo>
                    <a:pt x="3814239" y="130968"/>
                  </a:lnTo>
                  <a:lnTo>
                    <a:pt x="3788787" y="142144"/>
                  </a:lnTo>
                  <a:lnTo>
                    <a:pt x="3767789" y="160131"/>
                  </a:lnTo>
                  <a:lnTo>
                    <a:pt x="3750195" y="184404"/>
                  </a:lnTo>
                  <a:lnTo>
                    <a:pt x="3930401" y="184404"/>
                  </a:lnTo>
                  <a:lnTo>
                    <a:pt x="3929862" y="180758"/>
                  </a:lnTo>
                  <a:lnTo>
                    <a:pt x="3910850" y="149828"/>
                  </a:lnTo>
                  <a:lnTo>
                    <a:pt x="3881884" y="132518"/>
                  </a:lnTo>
                  <a:lnTo>
                    <a:pt x="3845191" y="127127"/>
                  </a:lnTo>
                  <a:close/>
                </a:path>
                <a:path w="5940425" h="522605">
                  <a:moveTo>
                    <a:pt x="3662883" y="127127"/>
                  </a:moveTo>
                  <a:lnTo>
                    <a:pt x="3636427" y="130815"/>
                  </a:lnTo>
                  <a:lnTo>
                    <a:pt x="3611543" y="141446"/>
                  </a:lnTo>
                  <a:lnTo>
                    <a:pt x="3589802" y="158363"/>
                  </a:lnTo>
                  <a:lnTo>
                    <a:pt x="3572776" y="180911"/>
                  </a:lnTo>
                  <a:lnTo>
                    <a:pt x="3748498" y="180911"/>
                  </a:lnTo>
                  <a:lnTo>
                    <a:pt x="3739401" y="162193"/>
                  </a:lnTo>
                  <a:lnTo>
                    <a:pt x="3722517" y="143978"/>
                  </a:lnTo>
                  <a:lnTo>
                    <a:pt x="3697644" y="131656"/>
                  </a:lnTo>
                  <a:lnTo>
                    <a:pt x="3662883" y="127127"/>
                  </a:lnTo>
                  <a:close/>
                </a:path>
                <a:path w="5940425" h="522605">
                  <a:moveTo>
                    <a:pt x="4141355" y="127127"/>
                  </a:moveTo>
                  <a:lnTo>
                    <a:pt x="4090313" y="135344"/>
                  </a:lnTo>
                  <a:lnTo>
                    <a:pt x="4053163" y="157938"/>
                  </a:lnTo>
                  <a:lnTo>
                    <a:pt x="4027849" y="191825"/>
                  </a:lnTo>
                  <a:lnTo>
                    <a:pt x="4012314" y="233919"/>
                  </a:lnTo>
                  <a:lnTo>
                    <a:pt x="4004501" y="281136"/>
                  </a:lnTo>
                  <a:lnTo>
                    <a:pt x="4002354" y="330390"/>
                  </a:lnTo>
                  <a:lnTo>
                    <a:pt x="4008278" y="405010"/>
                  </a:lnTo>
                  <a:lnTo>
                    <a:pt x="4024369" y="457491"/>
                  </a:lnTo>
                  <a:lnTo>
                    <a:pt x="4048105" y="491656"/>
                  </a:lnTo>
                  <a:lnTo>
                    <a:pt x="4108422" y="520327"/>
                  </a:lnTo>
                  <a:lnTo>
                    <a:pt x="4139958" y="522478"/>
                  </a:lnTo>
                  <a:lnTo>
                    <a:pt x="4185070" y="516498"/>
                  </a:lnTo>
                  <a:lnTo>
                    <a:pt x="4221733" y="499120"/>
                  </a:lnTo>
                  <a:lnTo>
                    <a:pt x="4249042" y="471180"/>
                  </a:lnTo>
                  <a:lnTo>
                    <a:pt x="4249219" y="470789"/>
                  </a:lnTo>
                  <a:lnTo>
                    <a:pt x="4140657" y="470789"/>
                  </a:lnTo>
                  <a:lnTo>
                    <a:pt x="4106965" y="459962"/>
                  </a:lnTo>
                  <a:lnTo>
                    <a:pt x="4088007" y="432371"/>
                  </a:lnTo>
                  <a:lnTo>
                    <a:pt x="4079658" y="395351"/>
                  </a:lnTo>
                  <a:lnTo>
                    <a:pt x="4077792" y="356235"/>
                  </a:lnTo>
                  <a:lnTo>
                    <a:pt x="4077792" y="334581"/>
                  </a:lnTo>
                  <a:lnTo>
                    <a:pt x="4274070" y="334581"/>
                  </a:lnTo>
                  <a:lnTo>
                    <a:pt x="4274070" y="294767"/>
                  </a:lnTo>
                  <a:lnTo>
                    <a:pt x="4273296" y="282892"/>
                  </a:lnTo>
                  <a:lnTo>
                    <a:pt x="4077792" y="282892"/>
                  </a:lnTo>
                  <a:lnTo>
                    <a:pt x="4077792" y="275209"/>
                  </a:lnTo>
                  <a:lnTo>
                    <a:pt x="4080935" y="239520"/>
                  </a:lnTo>
                  <a:lnTo>
                    <a:pt x="4091412" y="208676"/>
                  </a:lnTo>
                  <a:lnTo>
                    <a:pt x="4110796" y="187001"/>
                  </a:lnTo>
                  <a:lnTo>
                    <a:pt x="4140657" y="178816"/>
                  </a:lnTo>
                  <a:lnTo>
                    <a:pt x="4249160" y="178816"/>
                  </a:lnTo>
                  <a:lnTo>
                    <a:pt x="4233334" y="156162"/>
                  </a:lnTo>
                  <a:lnTo>
                    <a:pt x="4195391" y="134570"/>
                  </a:lnTo>
                  <a:lnTo>
                    <a:pt x="4141355" y="127127"/>
                  </a:lnTo>
                  <a:close/>
                </a:path>
                <a:path w="5940425" h="522605">
                  <a:moveTo>
                    <a:pt x="4271975" y="386969"/>
                  </a:moveTo>
                  <a:lnTo>
                    <a:pt x="4200728" y="386969"/>
                  </a:lnTo>
                  <a:lnTo>
                    <a:pt x="4198905" y="409790"/>
                  </a:lnTo>
                  <a:lnTo>
                    <a:pt x="4190861" y="437522"/>
                  </a:lnTo>
                  <a:lnTo>
                    <a:pt x="4172733" y="460933"/>
                  </a:lnTo>
                  <a:lnTo>
                    <a:pt x="4140657" y="470789"/>
                  </a:lnTo>
                  <a:lnTo>
                    <a:pt x="4249219" y="470789"/>
                  </a:lnTo>
                  <a:lnTo>
                    <a:pt x="4266091" y="433517"/>
                  </a:lnTo>
                  <a:lnTo>
                    <a:pt x="4271975" y="386969"/>
                  </a:lnTo>
                  <a:close/>
                </a:path>
                <a:path w="5940425" h="522605">
                  <a:moveTo>
                    <a:pt x="4249160" y="178816"/>
                  </a:moveTo>
                  <a:lnTo>
                    <a:pt x="4140657" y="178816"/>
                  </a:lnTo>
                  <a:lnTo>
                    <a:pt x="4167691" y="185233"/>
                  </a:lnTo>
                  <a:lnTo>
                    <a:pt x="4185623" y="202914"/>
                  </a:lnTo>
                  <a:lnTo>
                    <a:pt x="4195565" y="229500"/>
                  </a:lnTo>
                  <a:lnTo>
                    <a:pt x="4198632" y="262636"/>
                  </a:lnTo>
                  <a:lnTo>
                    <a:pt x="4198632" y="282892"/>
                  </a:lnTo>
                  <a:lnTo>
                    <a:pt x="4273296" y="282892"/>
                  </a:lnTo>
                  <a:lnTo>
                    <a:pt x="4270326" y="237367"/>
                  </a:lnTo>
                  <a:lnTo>
                    <a:pt x="4257530" y="190796"/>
                  </a:lnTo>
                  <a:lnTo>
                    <a:pt x="4249160" y="178816"/>
                  </a:lnTo>
                  <a:close/>
                </a:path>
                <a:path w="5940425" h="522605">
                  <a:moveTo>
                    <a:pt x="4411662" y="136906"/>
                  </a:moveTo>
                  <a:lnTo>
                    <a:pt x="4336224" y="136906"/>
                  </a:lnTo>
                  <a:lnTo>
                    <a:pt x="4336224" y="512699"/>
                  </a:lnTo>
                  <a:lnTo>
                    <a:pt x="4411662" y="512699"/>
                  </a:lnTo>
                  <a:lnTo>
                    <a:pt x="4411662" y="287782"/>
                  </a:lnTo>
                  <a:lnTo>
                    <a:pt x="4418636" y="244998"/>
                  </a:lnTo>
                  <a:lnTo>
                    <a:pt x="4436546" y="218979"/>
                  </a:lnTo>
                  <a:lnTo>
                    <a:pt x="4460874" y="206057"/>
                  </a:lnTo>
                  <a:lnTo>
                    <a:pt x="4487100" y="202565"/>
                  </a:lnTo>
                  <a:lnTo>
                    <a:pt x="4518533" y="202565"/>
                  </a:lnTo>
                  <a:lnTo>
                    <a:pt x="4518533" y="195580"/>
                  </a:lnTo>
                  <a:lnTo>
                    <a:pt x="4411662" y="195580"/>
                  </a:lnTo>
                  <a:lnTo>
                    <a:pt x="4411662" y="136906"/>
                  </a:lnTo>
                  <a:close/>
                </a:path>
                <a:path w="5940425" h="522605">
                  <a:moveTo>
                    <a:pt x="4518533" y="202565"/>
                  </a:moveTo>
                  <a:lnTo>
                    <a:pt x="4487100" y="202565"/>
                  </a:lnTo>
                  <a:lnTo>
                    <a:pt x="4496824" y="202925"/>
                  </a:lnTo>
                  <a:lnTo>
                    <a:pt x="4505698" y="203874"/>
                  </a:lnTo>
                  <a:lnTo>
                    <a:pt x="4513130" y="205217"/>
                  </a:lnTo>
                  <a:lnTo>
                    <a:pt x="4518533" y="206756"/>
                  </a:lnTo>
                  <a:lnTo>
                    <a:pt x="4518533" y="202565"/>
                  </a:lnTo>
                  <a:close/>
                </a:path>
                <a:path w="5940425" h="522605">
                  <a:moveTo>
                    <a:pt x="4508055" y="127127"/>
                  </a:moveTo>
                  <a:lnTo>
                    <a:pt x="4500372" y="127127"/>
                  </a:lnTo>
                  <a:lnTo>
                    <a:pt x="4471111" y="131929"/>
                  </a:lnTo>
                  <a:lnTo>
                    <a:pt x="4447024" y="145637"/>
                  </a:lnTo>
                  <a:lnTo>
                    <a:pt x="4427782" y="167203"/>
                  </a:lnTo>
                  <a:lnTo>
                    <a:pt x="4413059" y="195580"/>
                  </a:lnTo>
                  <a:lnTo>
                    <a:pt x="4518533" y="195580"/>
                  </a:lnTo>
                  <a:lnTo>
                    <a:pt x="4518533" y="129921"/>
                  </a:lnTo>
                  <a:lnTo>
                    <a:pt x="4514342" y="127825"/>
                  </a:lnTo>
                  <a:lnTo>
                    <a:pt x="4508055" y="127127"/>
                  </a:lnTo>
                  <a:close/>
                </a:path>
                <a:path w="5940425" h="522605">
                  <a:moveTo>
                    <a:pt x="4649851" y="192786"/>
                  </a:moveTo>
                  <a:lnTo>
                    <a:pt x="4574413" y="192786"/>
                  </a:lnTo>
                  <a:lnTo>
                    <a:pt x="4574413" y="426085"/>
                  </a:lnTo>
                  <a:lnTo>
                    <a:pt x="4579237" y="472393"/>
                  </a:lnTo>
                  <a:lnTo>
                    <a:pt x="4593621" y="500038"/>
                  </a:lnTo>
                  <a:lnTo>
                    <a:pt x="4617436" y="513408"/>
                  </a:lnTo>
                  <a:lnTo>
                    <a:pt x="4650549" y="516890"/>
                  </a:lnTo>
                  <a:lnTo>
                    <a:pt x="4668099" y="516497"/>
                  </a:lnTo>
                  <a:lnTo>
                    <a:pt x="4684077" y="515318"/>
                  </a:lnTo>
                  <a:lnTo>
                    <a:pt x="4698484" y="513353"/>
                  </a:lnTo>
                  <a:lnTo>
                    <a:pt x="4711319" y="510603"/>
                  </a:lnTo>
                  <a:lnTo>
                    <a:pt x="4711319" y="456819"/>
                  </a:lnTo>
                  <a:lnTo>
                    <a:pt x="4684077" y="456819"/>
                  </a:lnTo>
                  <a:lnTo>
                    <a:pt x="4667826" y="454821"/>
                  </a:lnTo>
                  <a:lnTo>
                    <a:pt x="4657272" y="448175"/>
                  </a:lnTo>
                  <a:lnTo>
                    <a:pt x="4651564" y="435896"/>
                  </a:lnTo>
                  <a:lnTo>
                    <a:pt x="4649851" y="417004"/>
                  </a:lnTo>
                  <a:lnTo>
                    <a:pt x="4649851" y="192786"/>
                  </a:lnTo>
                  <a:close/>
                </a:path>
                <a:path w="5940425" h="522605">
                  <a:moveTo>
                    <a:pt x="4711319" y="454723"/>
                  </a:moveTo>
                  <a:lnTo>
                    <a:pt x="4705687" y="455640"/>
                  </a:lnTo>
                  <a:lnTo>
                    <a:pt x="4699269" y="456295"/>
                  </a:lnTo>
                  <a:lnTo>
                    <a:pt x="4692066" y="456688"/>
                  </a:lnTo>
                  <a:lnTo>
                    <a:pt x="4684077" y="456819"/>
                  </a:lnTo>
                  <a:lnTo>
                    <a:pt x="4711319" y="456819"/>
                  </a:lnTo>
                  <a:lnTo>
                    <a:pt x="4711319" y="454723"/>
                  </a:lnTo>
                  <a:close/>
                </a:path>
                <a:path w="5940425" h="522605">
                  <a:moveTo>
                    <a:pt x="4711319" y="136906"/>
                  </a:moveTo>
                  <a:lnTo>
                    <a:pt x="4522724" y="136906"/>
                  </a:lnTo>
                  <a:lnTo>
                    <a:pt x="4522724" y="192786"/>
                  </a:lnTo>
                  <a:lnTo>
                    <a:pt x="4711319" y="192786"/>
                  </a:lnTo>
                  <a:lnTo>
                    <a:pt x="4711319" y="136906"/>
                  </a:lnTo>
                  <a:close/>
                </a:path>
                <a:path w="5940425" h="522605">
                  <a:moveTo>
                    <a:pt x="4649851" y="30035"/>
                  </a:moveTo>
                  <a:lnTo>
                    <a:pt x="4574413" y="30035"/>
                  </a:lnTo>
                  <a:lnTo>
                    <a:pt x="4574413" y="136906"/>
                  </a:lnTo>
                  <a:lnTo>
                    <a:pt x="4649851" y="136906"/>
                  </a:lnTo>
                  <a:lnTo>
                    <a:pt x="4649851" y="30035"/>
                  </a:lnTo>
                  <a:close/>
                </a:path>
                <a:path w="5940425" h="522605">
                  <a:moveTo>
                    <a:pt x="4968354" y="391858"/>
                  </a:moveTo>
                  <a:lnTo>
                    <a:pt x="4901298" y="391858"/>
                  </a:lnTo>
                  <a:lnTo>
                    <a:pt x="4901298" y="405828"/>
                  </a:lnTo>
                  <a:lnTo>
                    <a:pt x="4907257" y="454701"/>
                  </a:lnTo>
                  <a:lnTo>
                    <a:pt x="4927492" y="491394"/>
                  </a:lnTo>
                  <a:lnTo>
                    <a:pt x="4965538" y="514467"/>
                  </a:lnTo>
                  <a:lnTo>
                    <a:pt x="5024932" y="522478"/>
                  </a:lnTo>
                  <a:lnTo>
                    <a:pt x="5077822" y="515874"/>
                  </a:lnTo>
                  <a:lnTo>
                    <a:pt x="5120627" y="495323"/>
                  </a:lnTo>
                  <a:lnTo>
                    <a:pt x="5140372" y="470789"/>
                  </a:lnTo>
                  <a:lnTo>
                    <a:pt x="5027028" y="470789"/>
                  </a:lnTo>
                  <a:lnTo>
                    <a:pt x="4999295" y="466499"/>
                  </a:lnTo>
                  <a:lnTo>
                    <a:pt x="4981189" y="453763"/>
                  </a:lnTo>
                  <a:lnTo>
                    <a:pt x="4971333" y="432775"/>
                  </a:lnTo>
                  <a:lnTo>
                    <a:pt x="4968354" y="403733"/>
                  </a:lnTo>
                  <a:lnTo>
                    <a:pt x="4968354" y="391858"/>
                  </a:lnTo>
                  <a:close/>
                </a:path>
                <a:path w="5940425" h="522605">
                  <a:moveTo>
                    <a:pt x="5034013" y="127127"/>
                  </a:moveTo>
                  <a:lnTo>
                    <a:pt x="4980927" y="133358"/>
                  </a:lnTo>
                  <a:lnTo>
                    <a:pt x="4940414" y="152360"/>
                  </a:lnTo>
                  <a:lnTo>
                    <a:pt x="4914569" y="184589"/>
                  </a:lnTo>
                  <a:lnTo>
                    <a:pt x="4905489" y="230505"/>
                  </a:lnTo>
                  <a:lnTo>
                    <a:pt x="4910084" y="270112"/>
                  </a:lnTo>
                  <a:lnTo>
                    <a:pt x="4924436" y="300093"/>
                  </a:lnTo>
                  <a:lnTo>
                    <a:pt x="4949396" y="322346"/>
                  </a:lnTo>
                  <a:lnTo>
                    <a:pt x="4985816" y="338772"/>
                  </a:lnTo>
                  <a:lnTo>
                    <a:pt x="5047284" y="360426"/>
                  </a:lnTo>
                  <a:lnTo>
                    <a:pt x="5065216" y="369048"/>
                  </a:lnTo>
                  <a:lnTo>
                    <a:pt x="5078106" y="381206"/>
                  </a:lnTo>
                  <a:lnTo>
                    <a:pt x="5085887" y="396769"/>
                  </a:lnTo>
                  <a:lnTo>
                    <a:pt x="5088496" y="415607"/>
                  </a:lnTo>
                  <a:lnTo>
                    <a:pt x="5084785" y="438668"/>
                  </a:lnTo>
                  <a:lnTo>
                    <a:pt x="5073478" y="456033"/>
                  </a:lnTo>
                  <a:lnTo>
                    <a:pt x="5054313" y="466979"/>
                  </a:lnTo>
                  <a:lnTo>
                    <a:pt x="5027028" y="470789"/>
                  </a:lnTo>
                  <a:lnTo>
                    <a:pt x="5140372" y="470789"/>
                  </a:lnTo>
                  <a:lnTo>
                    <a:pt x="5149287" y="459711"/>
                  </a:lnTo>
                  <a:lnTo>
                    <a:pt x="5159743" y="407924"/>
                  </a:lnTo>
                  <a:lnTo>
                    <a:pt x="5154831" y="368611"/>
                  </a:lnTo>
                  <a:lnTo>
                    <a:pt x="5139836" y="338597"/>
                  </a:lnTo>
                  <a:lnTo>
                    <a:pt x="5114362" y="316180"/>
                  </a:lnTo>
                  <a:lnTo>
                    <a:pt x="5078018" y="299656"/>
                  </a:lnTo>
                  <a:lnTo>
                    <a:pt x="5029822" y="282892"/>
                  </a:lnTo>
                  <a:lnTo>
                    <a:pt x="5004730" y="272600"/>
                  </a:lnTo>
                  <a:lnTo>
                    <a:pt x="4988348" y="261326"/>
                  </a:lnTo>
                  <a:lnTo>
                    <a:pt x="4979432" y="247039"/>
                  </a:lnTo>
                  <a:lnTo>
                    <a:pt x="4976736" y="227711"/>
                  </a:lnTo>
                  <a:lnTo>
                    <a:pt x="4980916" y="205042"/>
                  </a:lnTo>
                  <a:lnTo>
                    <a:pt x="4992365" y="189904"/>
                  </a:lnTo>
                  <a:lnTo>
                    <a:pt x="5009445" y="181446"/>
                  </a:lnTo>
                  <a:lnTo>
                    <a:pt x="5030520" y="178816"/>
                  </a:lnTo>
                  <a:lnTo>
                    <a:pt x="5138256" y="178816"/>
                  </a:lnTo>
                  <a:lnTo>
                    <a:pt x="5128572" y="160916"/>
                  </a:lnTo>
                  <a:lnTo>
                    <a:pt x="5092720" y="136589"/>
                  </a:lnTo>
                  <a:lnTo>
                    <a:pt x="5034013" y="127127"/>
                  </a:lnTo>
                  <a:close/>
                </a:path>
                <a:path w="5940425" h="522605">
                  <a:moveTo>
                    <a:pt x="5138256" y="178816"/>
                  </a:moveTo>
                  <a:lnTo>
                    <a:pt x="5030520" y="178816"/>
                  </a:lnTo>
                  <a:lnTo>
                    <a:pt x="5054771" y="183650"/>
                  </a:lnTo>
                  <a:lnTo>
                    <a:pt x="5069986" y="196540"/>
                  </a:lnTo>
                  <a:lnTo>
                    <a:pt x="5077866" y="215061"/>
                  </a:lnTo>
                  <a:lnTo>
                    <a:pt x="5080114" y="236791"/>
                  </a:lnTo>
                  <a:lnTo>
                    <a:pt x="5080114" y="246570"/>
                  </a:lnTo>
                  <a:lnTo>
                    <a:pt x="5151361" y="246570"/>
                  </a:lnTo>
                  <a:lnTo>
                    <a:pt x="5151361" y="229806"/>
                  </a:lnTo>
                  <a:lnTo>
                    <a:pt x="5146482" y="194019"/>
                  </a:lnTo>
                  <a:lnTo>
                    <a:pt x="5138256" y="178816"/>
                  </a:lnTo>
                  <a:close/>
                </a:path>
                <a:path w="5940425" h="522605">
                  <a:moveTo>
                    <a:pt x="5294553" y="8382"/>
                  </a:moveTo>
                  <a:lnTo>
                    <a:pt x="5219115" y="8382"/>
                  </a:lnTo>
                  <a:lnTo>
                    <a:pt x="5219115" y="83820"/>
                  </a:lnTo>
                  <a:lnTo>
                    <a:pt x="5294553" y="83820"/>
                  </a:lnTo>
                  <a:lnTo>
                    <a:pt x="5294553" y="8382"/>
                  </a:lnTo>
                  <a:close/>
                </a:path>
                <a:path w="5940425" h="522605">
                  <a:moveTo>
                    <a:pt x="5294553" y="136906"/>
                  </a:moveTo>
                  <a:lnTo>
                    <a:pt x="5219115" y="136906"/>
                  </a:lnTo>
                  <a:lnTo>
                    <a:pt x="5219115" y="512699"/>
                  </a:lnTo>
                  <a:lnTo>
                    <a:pt x="5294553" y="512699"/>
                  </a:lnTo>
                  <a:lnTo>
                    <a:pt x="5294553" y="136906"/>
                  </a:lnTo>
                  <a:close/>
                </a:path>
                <a:path w="5940425" h="522605">
                  <a:moveTo>
                    <a:pt x="5495709" y="127127"/>
                  </a:moveTo>
                  <a:lnTo>
                    <a:pt x="5447525" y="133620"/>
                  </a:lnTo>
                  <a:lnTo>
                    <a:pt x="5411061" y="152298"/>
                  </a:lnTo>
                  <a:lnTo>
                    <a:pt x="5384996" y="181959"/>
                  </a:lnTo>
                  <a:lnTo>
                    <a:pt x="5368012" y="221398"/>
                  </a:lnTo>
                  <a:lnTo>
                    <a:pt x="5358790" y="269414"/>
                  </a:lnTo>
                  <a:lnTo>
                    <a:pt x="5356009" y="324802"/>
                  </a:lnTo>
                  <a:lnTo>
                    <a:pt x="5358790" y="380190"/>
                  </a:lnTo>
                  <a:lnTo>
                    <a:pt x="5368012" y="428206"/>
                  </a:lnTo>
                  <a:lnTo>
                    <a:pt x="5384996" y="467645"/>
                  </a:lnTo>
                  <a:lnTo>
                    <a:pt x="5411061" y="497306"/>
                  </a:lnTo>
                  <a:lnTo>
                    <a:pt x="5447525" y="515984"/>
                  </a:lnTo>
                  <a:lnTo>
                    <a:pt x="5495709" y="522478"/>
                  </a:lnTo>
                  <a:lnTo>
                    <a:pt x="5544481" y="515872"/>
                  </a:lnTo>
                  <a:lnTo>
                    <a:pt x="5579774" y="496795"/>
                  </a:lnTo>
                  <a:lnTo>
                    <a:pt x="5603343" y="466598"/>
                  </a:lnTo>
                  <a:lnTo>
                    <a:pt x="5495709" y="466598"/>
                  </a:lnTo>
                  <a:lnTo>
                    <a:pt x="5462977" y="456131"/>
                  </a:lnTo>
                  <a:lnTo>
                    <a:pt x="5443408" y="426870"/>
                  </a:lnTo>
                  <a:lnTo>
                    <a:pt x="5433924" y="382024"/>
                  </a:lnTo>
                  <a:lnTo>
                    <a:pt x="5431447" y="324802"/>
                  </a:lnTo>
                  <a:lnTo>
                    <a:pt x="5433924" y="267580"/>
                  </a:lnTo>
                  <a:lnTo>
                    <a:pt x="5443408" y="222734"/>
                  </a:lnTo>
                  <a:lnTo>
                    <a:pt x="5462977" y="193473"/>
                  </a:lnTo>
                  <a:lnTo>
                    <a:pt x="5495709" y="183007"/>
                  </a:lnTo>
                  <a:lnTo>
                    <a:pt x="5604399" y="183007"/>
                  </a:lnTo>
                  <a:lnTo>
                    <a:pt x="5589475" y="160397"/>
                  </a:lnTo>
                  <a:lnTo>
                    <a:pt x="5552064" y="135916"/>
                  </a:lnTo>
                  <a:lnTo>
                    <a:pt x="5495709" y="127127"/>
                  </a:lnTo>
                  <a:close/>
                </a:path>
                <a:path w="5940425" h="522605">
                  <a:moveTo>
                    <a:pt x="5624233" y="375793"/>
                  </a:moveTo>
                  <a:lnTo>
                    <a:pt x="5552986" y="375793"/>
                  </a:lnTo>
                  <a:lnTo>
                    <a:pt x="5549930" y="413948"/>
                  </a:lnTo>
                  <a:lnTo>
                    <a:pt x="5540063" y="442674"/>
                  </a:lnTo>
                  <a:lnTo>
                    <a:pt x="5522339" y="460660"/>
                  </a:lnTo>
                  <a:lnTo>
                    <a:pt x="5495709" y="466598"/>
                  </a:lnTo>
                  <a:lnTo>
                    <a:pt x="5603343" y="466598"/>
                  </a:lnTo>
                  <a:lnTo>
                    <a:pt x="5603535" y="466352"/>
                  </a:lnTo>
                  <a:lnTo>
                    <a:pt x="5617706" y="425649"/>
                  </a:lnTo>
                  <a:lnTo>
                    <a:pt x="5624233" y="375793"/>
                  </a:lnTo>
                  <a:close/>
                </a:path>
                <a:path w="5940425" h="522605">
                  <a:moveTo>
                    <a:pt x="5604399" y="183007"/>
                  </a:moveTo>
                  <a:lnTo>
                    <a:pt x="5495709" y="183007"/>
                  </a:lnTo>
                  <a:lnTo>
                    <a:pt x="5522972" y="189544"/>
                  </a:lnTo>
                  <a:lnTo>
                    <a:pt x="5539365" y="208589"/>
                  </a:lnTo>
                  <a:lnTo>
                    <a:pt x="5547376" y="234575"/>
                  </a:lnTo>
                  <a:lnTo>
                    <a:pt x="5549493" y="261937"/>
                  </a:lnTo>
                  <a:lnTo>
                    <a:pt x="5624931" y="261937"/>
                  </a:lnTo>
                  <a:lnTo>
                    <a:pt x="5622221" y="230013"/>
                  </a:lnTo>
                  <a:lnTo>
                    <a:pt x="5611632" y="193965"/>
                  </a:lnTo>
                  <a:lnTo>
                    <a:pt x="5604399" y="183007"/>
                  </a:lnTo>
                  <a:close/>
                </a:path>
                <a:path w="5940425" h="522605">
                  <a:moveTo>
                    <a:pt x="5752045" y="13970"/>
                  </a:moveTo>
                  <a:lnTo>
                    <a:pt x="5676607" y="13970"/>
                  </a:lnTo>
                  <a:lnTo>
                    <a:pt x="5676607" y="512699"/>
                  </a:lnTo>
                  <a:lnTo>
                    <a:pt x="5752045" y="512699"/>
                  </a:lnTo>
                  <a:lnTo>
                    <a:pt x="5752045" y="260540"/>
                  </a:lnTo>
                  <a:lnTo>
                    <a:pt x="5757110" y="228158"/>
                  </a:lnTo>
                  <a:lnTo>
                    <a:pt x="5770556" y="205271"/>
                  </a:lnTo>
                  <a:lnTo>
                    <a:pt x="5789764" y="191683"/>
                  </a:lnTo>
                  <a:lnTo>
                    <a:pt x="5812116" y="187198"/>
                  </a:lnTo>
                  <a:lnTo>
                    <a:pt x="5934212" y="187198"/>
                  </a:lnTo>
                  <a:lnTo>
                    <a:pt x="5933372" y="181053"/>
                  </a:lnTo>
                  <a:lnTo>
                    <a:pt x="5932039" y="178816"/>
                  </a:lnTo>
                  <a:lnTo>
                    <a:pt x="5754141" y="178816"/>
                  </a:lnTo>
                  <a:lnTo>
                    <a:pt x="5752045" y="177419"/>
                  </a:lnTo>
                  <a:lnTo>
                    <a:pt x="5752045" y="13970"/>
                  </a:lnTo>
                  <a:close/>
                </a:path>
                <a:path w="5940425" h="522605">
                  <a:moveTo>
                    <a:pt x="5934212" y="187198"/>
                  </a:moveTo>
                  <a:lnTo>
                    <a:pt x="5812116" y="187198"/>
                  </a:lnTo>
                  <a:lnTo>
                    <a:pt x="5836509" y="190810"/>
                  </a:lnTo>
                  <a:lnTo>
                    <a:pt x="5852717" y="202477"/>
                  </a:lnTo>
                  <a:lnTo>
                    <a:pt x="5861721" y="223443"/>
                  </a:lnTo>
                  <a:lnTo>
                    <a:pt x="5864504" y="254952"/>
                  </a:lnTo>
                  <a:lnTo>
                    <a:pt x="5864504" y="512699"/>
                  </a:lnTo>
                  <a:lnTo>
                    <a:pt x="5939942" y="512699"/>
                  </a:lnTo>
                  <a:lnTo>
                    <a:pt x="5939942" y="229108"/>
                  </a:lnTo>
                  <a:lnTo>
                    <a:pt x="5934212" y="187198"/>
                  </a:lnTo>
                  <a:close/>
                </a:path>
                <a:path w="5940425" h="522605">
                  <a:moveTo>
                    <a:pt x="5846343" y="127127"/>
                  </a:moveTo>
                  <a:lnTo>
                    <a:pt x="5818479" y="130586"/>
                  </a:lnTo>
                  <a:lnTo>
                    <a:pt x="5793693" y="140660"/>
                  </a:lnTo>
                  <a:lnTo>
                    <a:pt x="5772182" y="156889"/>
                  </a:lnTo>
                  <a:lnTo>
                    <a:pt x="5754141" y="178816"/>
                  </a:lnTo>
                  <a:lnTo>
                    <a:pt x="5932039" y="178816"/>
                  </a:lnTo>
                  <a:lnTo>
                    <a:pt x="5914621" y="149566"/>
                  </a:lnTo>
                  <a:lnTo>
                    <a:pt x="5885131" y="132354"/>
                  </a:lnTo>
                  <a:lnTo>
                    <a:pt x="5846343" y="127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77340" y="6131331"/>
              <a:ext cx="12788900" cy="2798445"/>
            </a:xfrm>
            <a:custGeom>
              <a:avLst/>
              <a:gdLst/>
              <a:ahLst/>
              <a:cxnLst/>
              <a:rect l="l" t="t" r="r" b="b"/>
              <a:pathLst>
                <a:path w="12788900" h="2798445">
                  <a:moveTo>
                    <a:pt x="289001" y="0"/>
                  </a:moveTo>
                  <a:lnTo>
                    <a:pt x="0" y="0"/>
                  </a:lnTo>
                  <a:lnTo>
                    <a:pt x="0" y="50431"/>
                  </a:lnTo>
                  <a:lnTo>
                    <a:pt x="115735" y="50431"/>
                  </a:lnTo>
                  <a:lnTo>
                    <a:pt x="115735" y="461632"/>
                  </a:lnTo>
                  <a:lnTo>
                    <a:pt x="172631" y="461632"/>
                  </a:lnTo>
                  <a:lnTo>
                    <a:pt x="172631" y="50431"/>
                  </a:lnTo>
                  <a:lnTo>
                    <a:pt x="289001" y="50431"/>
                  </a:lnTo>
                  <a:lnTo>
                    <a:pt x="289001" y="0"/>
                  </a:lnTo>
                  <a:close/>
                </a:path>
                <a:path w="12788900" h="2798445">
                  <a:moveTo>
                    <a:pt x="411518" y="2789161"/>
                  </a:moveTo>
                  <a:lnTo>
                    <a:pt x="286423" y="2566759"/>
                  </a:lnTo>
                  <a:lnTo>
                    <a:pt x="277698" y="2551239"/>
                  </a:lnTo>
                  <a:lnTo>
                    <a:pt x="260235" y="2520200"/>
                  </a:lnTo>
                  <a:lnTo>
                    <a:pt x="399884" y="2327529"/>
                  </a:lnTo>
                  <a:lnTo>
                    <a:pt x="336524" y="2327529"/>
                  </a:lnTo>
                  <a:lnTo>
                    <a:pt x="176834" y="2551239"/>
                  </a:lnTo>
                  <a:lnTo>
                    <a:pt x="175539" y="2551239"/>
                  </a:lnTo>
                  <a:lnTo>
                    <a:pt x="175539" y="2327529"/>
                  </a:lnTo>
                  <a:lnTo>
                    <a:pt x="118643" y="2327529"/>
                  </a:lnTo>
                  <a:lnTo>
                    <a:pt x="118643" y="2789161"/>
                  </a:lnTo>
                  <a:lnTo>
                    <a:pt x="175539" y="2789161"/>
                  </a:lnTo>
                  <a:lnTo>
                    <a:pt x="175539" y="2632049"/>
                  </a:lnTo>
                  <a:lnTo>
                    <a:pt x="223380" y="2566759"/>
                  </a:lnTo>
                  <a:lnTo>
                    <a:pt x="348157" y="2789161"/>
                  </a:lnTo>
                  <a:lnTo>
                    <a:pt x="411518" y="2789161"/>
                  </a:lnTo>
                  <a:close/>
                </a:path>
                <a:path w="12788900" h="2798445">
                  <a:moveTo>
                    <a:pt x="436422" y="109918"/>
                  </a:moveTo>
                  <a:lnTo>
                    <a:pt x="431253" y="107327"/>
                  </a:lnTo>
                  <a:lnTo>
                    <a:pt x="423494" y="106032"/>
                  </a:lnTo>
                  <a:lnTo>
                    <a:pt x="412496" y="106032"/>
                  </a:lnTo>
                  <a:lnTo>
                    <a:pt x="386321" y="110896"/>
                  </a:lnTo>
                  <a:lnTo>
                    <a:pt x="366026" y="124053"/>
                  </a:lnTo>
                  <a:lnTo>
                    <a:pt x="350215" y="143395"/>
                  </a:lnTo>
                  <a:lnTo>
                    <a:pt x="337502" y="166801"/>
                  </a:lnTo>
                  <a:lnTo>
                    <a:pt x="336207" y="166801"/>
                  </a:lnTo>
                  <a:lnTo>
                    <a:pt x="336207" y="115087"/>
                  </a:lnTo>
                  <a:lnTo>
                    <a:pt x="281901" y="115087"/>
                  </a:lnTo>
                  <a:lnTo>
                    <a:pt x="281901" y="461632"/>
                  </a:lnTo>
                  <a:lnTo>
                    <a:pt x="336207" y="461632"/>
                  </a:lnTo>
                  <a:lnTo>
                    <a:pt x="336207" y="242455"/>
                  </a:lnTo>
                  <a:lnTo>
                    <a:pt x="343496" y="205625"/>
                  </a:lnTo>
                  <a:lnTo>
                    <a:pt x="361581" y="180060"/>
                  </a:lnTo>
                  <a:lnTo>
                    <a:pt x="382206" y="166801"/>
                  </a:lnTo>
                  <a:lnTo>
                    <a:pt x="384759" y="165176"/>
                  </a:lnTo>
                  <a:lnTo>
                    <a:pt x="407327" y="160337"/>
                  </a:lnTo>
                  <a:lnTo>
                    <a:pt x="418503" y="160655"/>
                  </a:lnTo>
                  <a:lnTo>
                    <a:pt x="426478" y="161391"/>
                  </a:lnTo>
                  <a:lnTo>
                    <a:pt x="436422" y="162928"/>
                  </a:lnTo>
                  <a:lnTo>
                    <a:pt x="436422" y="160337"/>
                  </a:lnTo>
                  <a:lnTo>
                    <a:pt x="436422" y="109918"/>
                  </a:lnTo>
                  <a:close/>
                </a:path>
                <a:path w="12788900" h="2798445">
                  <a:moveTo>
                    <a:pt x="448691" y="890930"/>
                  </a:moveTo>
                  <a:lnTo>
                    <a:pt x="389204" y="890930"/>
                  </a:lnTo>
                  <a:lnTo>
                    <a:pt x="324561" y="1168946"/>
                  </a:lnTo>
                  <a:lnTo>
                    <a:pt x="323265" y="1168946"/>
                  </a:lnTo>
                  <a:lnTo>
                    <a:pt x="258610" y="890930"/>
                  </a:lnTo>
                  <a:lnTo>
                    <a:pt x="199123" y="890930"/>
                  </a:lnTo>
                  <a:lnTo>
                    <a:pt x="292874" y="1237475"/>
                  </a:lnTo>
                  <a:lnTo>
                    <a:pt x="354939" y="1237475"/>
                  </a:lnTo>
                  <a:lnTo>
                    <a:pt x="373481" y="1168946"/>
                  </a:lnTo>
                  <a:lnTo>
                    <a:pt x="448691" y="890930"/>
                  </a:lnTo>
                  <a:close/>
                </a:path>
                <a:path w="12788900" h="2798445">
                  <a:moveTo>
                    <a:pt x="530809" y="115087"/>
                  </a:moveTo>
                  <a:lnTo>
                    <a:pt x="476504" y="115087"/>
                  </a:lnTo>
                  <a:lnTo>
                    <a:pt x="476504" y="461632"/>
                  </a:lnTo>
                  <a:lnTo>
                    <a:pt x="530809" y="461632"/>
                  </a:lnTo>
                  <a:lnTo>
                    <a:pt x="530809" y="115087"/>
                  </a:lnTo>
                  <a:close/>
                </a:path>
                <a:path w="12788900" h="2798445">
                  <a:moveTo>
                    <a:pt x="530809" y="0"/>
                  </a:moveTo>
                  <a:lnTo>
                    <a:pt x="476504" y="0"/>
                  </a:lnTo>
                  <a:lnTo>
                    <a:pt x="476504" y="62064"/>
                  </a:lnTo>
                  <a:lnTo>
                    <a:pt x="530809" y="62064"/>
                  </a:lnTo>
                  <a:lnTo>
                    <a:pt x="530809" y="0"/>
                  </a:lnTo>
                  <a:close/>
                </a:path>
                <a:path w="12788900" h="2798445">
                  <a:moveTo>
                    <a:pt x="683069" y="2751010"/>
                  </a:moveTo>
                  <a:lnTo>
                    <a:pt x="680478" y="2752953"/>
                  </a:lnTo>
                  <a:lnTo>
                    <a:pt x="677252" y="2754249"/>
                  </a:lnTo>
                  <a:lnTo>
                    <a:pt x="670140" y="2754249"/>
                  </a:lnTo>
                  <a:lnTo>
                    <a:pt x="660146" y="2752001"/>
                  </a:lnTo>
                  <a:lnTo>
                    <a:pt x="657237" y="2748432"/>
                  </a:lnTo>
                  <a:lnTo>
                    <a:pt x="655193" y="2745930"/>
                  </a:lnTo>
                  <a:lnTo>
                    <a:pt x="653503" y="2737066"/>
                  </a:lnTo>
                  <a:lnTo>
                    <a:pt x="653326" y="2726448"/>
                  </a:lnTo>
                  <a:lnTo>
                    <a:pt x="653326" y="2600375"/>
                  </a:lnTo>
                  <a:lnTo>
                    <a:pt x="653326" y="2533129"/>
                  </a:lnTo>
                  <a:lnTo>
                    <a:pt x="642454" y="2476233"/>
                  </a:lnTo>
                  <a:lnTo>
                    <a:pt x="608876" y="2444026"/>
                  </a:lnTo>
                  <a:lnTo>
                    <a:pt x="547941" y="2433561"/>
                  </a:lnTo>
                  <a:lnTo>
                    <a:pt x="494855" y="2440343"/>
                  </a:lnTo>
                  <a:lnTo>
                    <a:pt x="458724" y="2461120"/>
                  </a:lnTo>
                  <a:lnTo>
                    <a:pt x="438124" y="2496566"/>
                  </a:lnTo>
                  <a:lnTo>
                    <a:pt x="431571" y="2547353"/>
                  </a:lnTo>
                  <a:lnTo>
                    <a:pt x="485876" y="2547353"/>
                  </a:lnTo>
                  <a:lnTo>
                    <a:pt x="485876" y="2544127"/>
                  </a:lnTo>
                  <a:lnTo>
                    <a:pt x="486816" y="2528062"/>
                  </a:lnTo>
                  <a:lnTo>
                    <a:pt x="493318" y="2505329"/>
                  </a:lnTo>
                  <a:lnTo>
                    <a:pt x="510971" y="2485021"/>
                  </a:lnTo>
                  <a:lnTo>
                    <a:pt x="545363" y="2476233"/>
                  </a:lnTo>
                  <a:lnTo>
                    <a:pt x="569328" y="2479573"/>
                  </a:lnTo>
                  <a:lnTo>
                    <a:pt x="586740" y="2489403"/>
                  </a:lnTo>
                  <a:lnTo>
                    <a:pt x="597369" y="2505418"/>
                  </a:lnTo>
                  <a:lnTo>
                    <a:pt x="600964" y="2527312"/>
                  </a:lnTo>
                  <a:lnTo>
                    <a:pt x="600443" y="2545765"/>
                  </a:lnTo>
                  <a:lnTo>
                    <a:pt x="599020" y="2550477"/>
                  </a:lnTo>
                  <a:lnTo>
                    <a:pt x="599020" y="2600375"/>
                  </a:lnTo>
                  <a:lnTo>
                    <a:pt x="599020" y="2689593"/>
                  </a:lnTo>
                  <a:lnTo>
                    <a:pt x="593204" y="2715171"/>
                  </a:lnTo>
                  <a:lnTo>
                    <a:pt x="577697" y="2736151"/>
                  </a:lnTo>
                  <a:lnTo>
                    <a:pt x="555383" y="2750337"/>
                  </a:lnTo>
                  <a:lnTo>
                    <a:pt x="529196" y="2755544"/>
                  </a:lnTo>
                  <a:lnTo>
                    <a:pt x="505980" y="2751251"/>
                  </a:lnTo>
                  <a:lnTo>
                    <a:pt x="490816" y="2739136"/>
                  </a:lnTo>
                  <a:lnTo>
                    <a:pt x="482561" y="2720352"/>
                  </a:lnTo>
                  <a:lnTo>
                    <a:pt x="480060" y="2696057"/>
                  </a:lnTo>
                  <a:lnTo>
                    <a:pt x="481749" y="2676194"/>
                  </a:lnTo>
                  <a:lnTo>
                    <a:pt x="506564" y="2641104"/>
                  </a:lnTo>
                  <a:lnTo>
                    <a:pt x="554012" y="2622677"/>
                  </a:lnTo>
                  <a:lnTo>
                    <a:pt x="579031" y="2613469"/>
                  </a:lnTo>
                  <a:lnTo>
                    <a:pt x="599020" y="2600375"/>
                  </a:lnTo>
                  <a:lnTo>
                    <a:pt x="599020" y="2550477"/>
                  </a:lnTo>
                  <a:lnTo>
                    <a:pt x="596277" y="2559558"/>
                  </a:lnTo>
                  <a:lnTo>
                    <a:pt x="584606" y="2570315"/>
                  </a:lnTo>
                  <a:lnTo>
                    <a:pt x="561517" y="2579687"/>
                  </a:lnTo>
                  <a:lnTo>
                    <a:pt x="488467" y="2601671"/>
                  </a:lnTo>
                  <a:lnTo>
                    <a:pt x="459447" y="2615438"/>
                  </a:lnTo>
                  <a:lnTo>
                    <a:pt x="439089" y="2636177"/>
                  </a:lnTo>
                  <a:lnTo>
                    <a:pt x="427101" y="2663583"/>
                  </a:lnTo>
                  <a:lnTo>
                    <a:pt x="423164" y="2697353"/>
                  </a:lnTo>
                  <a:lnTo>
                    <a:pt x="428828" y="2739301"/>
                  </a:lnTo>
                  <a:lnTo>
                    <a:pt x="446125" y="2771063"/>
                  </a:lnTo>
                  <a:lnTo>
                    <a:pt x="475538" y="2791180"/>
                  </a:lnTo>
                  <a:lnTo>
                    <a:pt x="517550" y="2798216"/>
                  </a:lnTo>
                  <a:lnTo>
                    <a:pt x="542048" y="2794800"/>
                  </a:lnTo>
                  <a:lnTo>
                    <a:pt x="565086" y="2784957"/>
                  </a:lnTo>
                  <a:lnTo>
                    <a:pt x="585203" y="2769298"/>
                  </a:lnTo>
                  <a:lnTo>
                    <a:pt x="595591" y="2755544"/>
                  </a:lnTo>
                  <a:lnTo>
                    <a:pt x="600964" y="2748432"/>
                  </a:lnTo>
                  <a:lnTo>
                    <a:pt x="602246" y="2748432"/>
                  </a:lnTo>
                  <a:lnTo>
                    <a:pt x="607936" y="2774213"/>
                  </a:lnTo>
                  <a:lnTo>
                    <a:pt x="620039" y="2787459"/>
                  </a:lnTo>
                  <a:lnTo>
                    <a:pt x="635533" y="2792336"/>
                  </a:lnTo>
                  <a:lnTo>
                    <a:pt x="651383" y="2793034"/>
                  </a:lnTo>
                  <a:lnTo>
                    <a:pt x="661441" y="2792615"/>
                  </a:lnTo>
                  <a:lnTo>
                    <a:pt x="670636" y="2791663"/>
                  </a:lnTo>
                  <a:lnTo>
                    <a:pt x="678129" y="2790583"/>
                  </a:lnTo>
                  <a:lnTo>
                    <a:pt x="683069" y="2789809"/>
                  </a:lnTo>
                  <a:lnTo>
                    <a:pt x="683069" y="2754249"/>
                  </a:lnTo>
                  <a:lnTo>
                    <a:pt x="683069" y="2751010"/>
                  </a:lnTo>
                  <a:close/>
                </a:path>
                <a:path w="12788900" h="2798445">
                  <a:moveTo>
                    <a:pt x="718286" y="1048689"/>
                  </a:moveTo>
                  <a:lnTo>
                    <a:pt x="716432" y="1002538"/>
                  </a:lnTo>
                  <a:lnTo>
                    <a:pt x="708088" y="957567"/>
                  </a:lnTo>
                  <a:lnTo>
                    <a:pt x="689114" y="918997"/>
                  </a:lnTo>
                  <a:lnTo>
                    <a:pt x="661390" y="896874"/>
                  </a:lnTo>
                  <a:lnTo>
                    <a:pt x="661390" y="1009243"/>
                  </a:lnTo>
                  <a:lnTo>
                    <a:pt x="661390" y="1028001"/>
                  </a:lnTo>
                  <a:lnTo>
                    <a:pt x="537908" y="1028001"/>
                  </a:lnTo>
                  <a:lnTo>
                    <a:pt x="537908" y="1015072"/>
                  </a:lnTo>
                  <a:lnTo>
                    <a:pt x="539813" y="992200"/>
                  </a:lnTo>
                  <a:lnTo>
                    <a:pt x="548259" y="962050"/>
                  </a:lnTo>
                  <a:lnTo>
                    <a:pt x="567372" y="935786"/>
                  </a:lnTo>
                  <a:lnTo>
                    <a:pt x="601268" y="924547"/>
                  </a:lnTo>
                  <a:lnTo>
                    <a:pt x="631126" y="932332"/>
                  </a:lnTo>
                  <a:lnTo>
                    <a:pt x="649516" y="952347"/>
                  </a:lnTo>
                  <a:lnTo>
                    <a:pt x="658825" y="979652"/>
                  </a:lnTo>
                  <a:lnTo>
                    <a:pt x="661390" y="1009243"/>
                  </a:lnTo>
                  <a:lnTo>
                    <a:pt x="661390" y="896874"/>
                  </a:lnTo>
                  <a:lnTo>
                    <a:pt x="655320" y="892022"/>
                  </a:lnTo>
                  <a:lnTo>
                    <a:pt x="602564" y="881875"/>
                  </a:lnTo>
                  <a:lnTo>
                    <a:pt x="556374" y="889749"/>
                  </a:lnTo>
                  <a:lnTo>
                    <a:pt x="523138" y="911212"/>
                  </a:lnTo>
                  <a:lnTo>
                    <a:pt x="500811" y="943051"/>
                  </a:lnTo>
                  <a:lnTo>
                    <a:pt x="487387" y="982065"/>
                  </a:lnTo>
                  <a:lnTo>
                    <a:pt x="480809" y="1025029"/>
                  </a:lnTo>
                  <a:lnTo>
                    <a:pt x="479069" y="1068730"/>
                  </a:lnTo>
                  <a:lnTo>
                    <a:pt x="483387" y="1133157"/>
                  </a:lnTo>
                  <a:lnTo>
                    <a:pt x="496824" y="1182992"/>
                  </a:lnTo>
                  <a:lnTo>
                    <a:pt x="520128" y="1218387"/>
                  </a:lnTo>
                  <a:lnTo>
                    <a:pt x="554050" y="1239520"/>
                  </a:lnTo>
                  <a:lnTo>
                    <a:pt x="599325" y="1246530"/>
                  </a:lnTo>
                  <a:lnTo>
                    <a:pt x="657618" y="1232522"/>
                  </a:lnTo>
                  <a:lnTo>
                    <a:pt x="687946" y="1203858"/>
                  </a:lnTo>
                  <a:lnTo>
                    <a:pt x="693166" y="1198930"/>
                  </a:lnTo>
                  <a:lnTo>
                    <a:pt x="710895" y="1158430"/>
                  </a:lnTo>
                  <a:lnTo>
                    <a:pt x="715708" y="1123683"/>
                  </a:lnTo>
                  <a:lnTo>
                    <a:pt x="661390" y="1123683"/>
                  </a:lnTo>
                  <a:lnTo>
                    <a:pt x="659472" y="1147394"/>
                  </a:lnTo>
                  <a:lnTo>
                    <a:pt x="651370" y="1173708"/>
                  </a:lnTo>
                  <a:lnTo>
                    <a:pt x="633577" y="1195057"/>
                  </a:lnTo>
                  <a:lnTo>
                    <a:pt x="602564" y="1203858"/>
                  </a:lnTo>
                  <a:lnTo>
                    <a:pt x="564070" y="1190599"/>
                  </a:lnTo>
                  <a:lnTo>
                    <a:pt x="544296" y="1157389"/>
                  </a:lnTo>
                  <a:lnTo>
                    <a:pt x="537006" y="1114120"/>
                  </a:lnTo>
                  <a:lnTo>
                    <a:pt x="535965" y="1070673"/>
                  </a:lnTo>
                  <a:lnTo>
                    <a:pt x="718286" y="1070673"/>
                  </a:lnTo>
                  <a:lnTo>
                    <a:pt x="718286" y="1048689"/>
                  </a:lnTo>
                  <a:close/>
                </a:path>
                <a:path w="12788900" h="2798445">
                  <a:moveTo>
                    <a:pt x="833386" y="215950"/>
                  </a:moveTo>
                  <a:lnTo>
                    <a:pt x="823963" y="152590"/>
                  </a:lnTo>
                  <a:lnTo>
                    <a:pt x="794918" y="117386"/>
                  </a:lnTo>
                  <a:lnTo>
                    <a:pt x="742226" y="106032"/>
                  </a:lnTo>
                  <a:lnTo>
                    <a:pt x="716991" y="109359"/>
                  </a:lnTo>
                  <a:lnTo>
                    <a:pt x="693166" y="119049"/>
                  </a:lnTo>
                  <a:lnTo>
                    <a:pt x="672846" y="134683"/>
                  </a:lnTo>
                  <a:lnTo>
                    <a:pt x="658177" y="155816"/>
                  </a:lnTo>
                  <a:lnTo>
                    <a:pt x="656882" y="155816"/>
                  </a:lnTo>
                  <a:lnTo>
                    <a:pt x="656882" y="115087"/>
                  </a:lnTo>
                  <a:lnTo>
                    <a:pt x="605155" y="115087"/>
                  </a:lnTo>
                  <a:lnTo>
                    <a:pt x="605155" y="461632"/>
                  </a:lnTo>
                  <a:lnTo>
                    <a:pt x="659472" y="461632"/>
                  </a:lnTo>
                  <a:lnTo>
                    <a:pt x="659472" y="222415"/>
                  </a:lnTo>
                  <a:lnTo>
                    <a:pt x="666076" y="190500"/>
                  </a:lnTo>
                  <a:lnTo>
                    <a:pt x="682815" y="168833"/>
                  </a:lnTo>
                  <a:lnTo>
                    <a:pt x="705015" y="156502"/>
                  </a:lnTo>
                  <a:lnTo>
                    <a:pt x="709028" y="155816"/>
                  </a:lnTo>
                  <a:lnTo>
                    <a:pt x="728002" y="152590"/>
                  </a:lnTo>
                  <a:lnTo>
                    <a:pt x="756704" y="159778"/>
                  </a:lnTo>
                  <a:lnTo>
                    <a:pt x="771956" y="177558"/>
                  </a:lnTo>
                  <a:lnTo>
                    <a:pt x="778002" y="200317"/>
                  </a:lnTo>
                  <a:lnTo>
                    <a:pt x="779081" y="222415"/>
                  </a:lnTo>
                  <a:lnTo>
                    <a:pt x="779081" y="461632"/>
                  </a:lnTo>
                  <a:lnTo>
                    <a:pt x="833386" y="461632"/>
                  </a:lnTo>
                  <a:lnTo>
                    <a:pt x="833386" y="215950"/>
                  </a:lnTo>
                  <a:close/>
                </a:path>
                <a:path w="12788900" h="2798445">
                  <a:moveTo>
                    <a:pt x="932281" y="885761"/>
                  </a:moveTo>
                  <a:lnTo>
                    <a:pt x="927112" y="883170"/>
                  </a:lnTo>
                  <a:lnTo>
                    <a:pt x="919353" y="881875"/>
                  </a:lnTo>
                  <a:lnTo>
                    <a:pt x="908354" y="881875"/>
                  </a:lnTo>
                  <a:lnTo>
                    <a:pt x="882192" y="886739"/>
                  </a:lnTo>
                  <a:lnTo>
                    <a:pt x="861898" y="899896"/>
                  </a:lnTo>
                  <a:lnTo>
                    <a:pt x="846086" y="919251"/>
                  </a:lnTo>
                  <a:lnTo>
                    <a:pt x="833361" y="942657"/>
                  </a:lnTo>
                  <a:lnTo>
                    <a:pt x="832065" y="942657"/>
                  </a:lnTo>
                  <a:lnTo>
                    <a:pt x="832065" y="890930"/>
                  </a:lnTo>
                  <a:lnTo>
                    <a:pt x="777760" y="890930"/>
                  </a:lnTo>
                  <a:lnTo>
                    <a:pt x="777760" y="1237475"/>
                  </a:lnTo>
                  <a:lnTo>
                    <a:pt x="832065" y="1237475"/>
                  </a:lnTo>
                  <a:lnTo>
                    <a:pt x="832065" y="1018298"/>
                  </a:lnTo>
                  <a:lnTo>
                    <a:pt x="839368" y="981468"/>
                  </a:lnTo>
                  <a:lnTo>
                    <a:pt x="857453" y="955903"/>
                  </a:lnTo>
                  <a:lnTo>
                    <a:pt x="878078" y="942657"/>
                  </a:lnTo>
                  <a:lnTo>
                    <a:pt x="880618" y="941019"/>
                  </a:lnTo>
                  <a:lnTo>
                    <a:pt x="903185" y="936193"/>
                  </a:lnTo>
                  <a:lnTo>
                    <a:pt x="914374" y="936510"/>
                  </a:lnTo>
                  <a:lnTo>
                    <a:pt x="922350" y="937234"/>
                  </a:lnTo>
                  <a:lnTo>
                    <a:pt x="932281" y="938771"/>
                  </a:lnTo>
                  <a:lnTo>
                    <a:pt x="932281" y="936193"/>
                  </a:lnTo>
                  <a:lnTo>
                    <a:pt x="932281" y="885761"/>
                  </a:lnTo>
                  <a:close/>
                </a:path>
                <a:path w="12788900" h="2798445">
                  <a:moveTo>
                    <a:pt x="955255" y="2543479"/>
                  </a:moveTo>
                  <a:lnTo>
                    <a:pt x="945845" y="2480119"/>
                  </a:lnTo>
                  <a:lnTo>
                    <a:pt x="916800" y="2444915"/>
                  </a:lnTo>
                  <a:lnTo>
                    <a:pt x="864095" y="2433561"/>
                  </a:lnTo>
                  <a:lnTo>
                    <a:pt x="838873" y="2436888"/>
                  </a:lnTo>
                  <a:lnTo>
                    <a:pt x="815035" y="2446578"/>
                  </a:lnTo>
                  <a:lnTo>
                    <a:pt x="794715" y="2462199"/>
                  </a:lnTo>
                  <a:lnTo>
                    <a:pt x="780034" y="2483345"/>
                  </a:lnTo>
                  <a:lnTo>
                    <a:pt x="778751" y="2483345"/>
                  </a:lnTo>
                  <a:lnTo>
                    <a:pt x="778751" y="2442616"/>
                  </a:lnTo>
                  <a:lnTo>
                    <a:pt x="727024" y="2442616"/>
                  </a:lnTo>
                  <a:lnTo>
                    <a:pt x="727024" y="2789161"/>
                  </a:lnTo>
                  <a:lnTo>
                    <a:pt x="781329" y="2789161"/>
                  </a:lnTo>
                  <a:lnTo>
                    <a:pt x="781329" y="2549944"/>
                  </a:lnTo>
                  <a:lnTo>
                    <a:pt x="787958" y="2518029"/>
                  </a:lnTo>
                  <a:lnTo>
                    <a:pt x="804697" y="2496362"/>
                  </a:lnTo>
                  <a:lnTo>
                    <a:pt x="826897" y="2484031"/>
                  </a:lnTo>
                  <a:lnTo>
                    <a:pt x="830910" y="2483345"/>
                  </a:lnTo>
                  <a:lnTo>
                    <a:pt x="849871" y="2480119"/>
                  </a:lnTo>
                  <a:lnTo>
                    <a:pt x="878586" y="2487307"/>
                  </a:lnTo>
                  <a:lnTo>
                    <a:pt x="893838" y="2505087"/>
                  </a:lnTo>
                  <a:lnTo>
                    <a:pt x="899871" y="2527846"/>
                  </a:lnTo>
                  <a:lnTo>
                    <a:pt x="900938" y="2549944"/>
                  </a:lnTo>
                  <a:lnTo>
                    <a:pt x="900938" y="2789161"/>
                  </a:lnTo>
                  <a:lnTo>
                    <a:pt x="955255" y="2789161"/>
                  </a:lnTo>
                  <a:lnTo>
                    <a:pt x="955255" y="2543479"/>
                  </a:lnTo>
                  <a:close/>
                </a:path>
                <a:path w="12788900" h="2798445">
                  <a:moveTo>
                    <a:pt x="1163116" y="461632"/>
                  </a:moveTo>
                  <a:lnTo>
                    <a:pt x="1065136" y="290296"/>
                  </a:lnTo>
                  <a:lnTo>
                    <a:pt x="1056271" y="274777"/>
                  </a:lnTo>
                  <a:lnTo>
                    <a:pt x="1039634" y="245681"/>
                  </a:lnTo>
                  <a:lnTo>
                    <a:pt x="1145019" y="115087"/>
                  </a:lnTo>
                  <a:lnTo>
                    <a:pt x="1081659" y="115087"/>
                  </a:lnTo>
                  <a:lnTo>
                    <a:pt x="960107" y="274777"/>
                  </a:lnTo>
                  <a:lnTo>
                    <a:pt x="958811" y="274777"/>
                  </a:lnTo>
                  <a:lnTo>
                    <a:pt x="958811" y="0"/>
                  </a:lnTo>
                  <a:lnTo>
                    <a:pt x="904506" y="0"/>
                  </a:lnTo>
                  <a:lnTo>
                    <a:pt x="904506" y="461632"/>
                  </a:lnTo>
                  <a:lnTo>
                    <a:pt x="958811" y="461632"/>
                  </a:lnTo>
                  <a:lnTo>
                    <a:pt x="958811" y="344601"/>
                  </a:lnTo>
                  <a:lnTo>
                    <a:pt x="1003427" y="290296"/>
                  </a:lnTo>
                  <a:lnTo>
                    <a:pt x="1099756" y="461632"/>
                  </a:lnTo>
                  <a:lnTo>
                    <a:pt x="1163116" y="461632"/>
                  </a:lnTo>
                  <a:close/>
                </a:path>
                <a:path w="12788900" h="2798445">
                  <a:moveTo>
                    <a:pt x="1180541" y="1137907"/>
                  </a:moveTo>
                  <a:lnTo>
                    <a:pt x="1173137" y="1095375"/>
                  </a:lnTo>
                  <a:lnTo>
                    <a:pt x="1126540" y="1051534"/>
                  </a:lnTo>
                  <a:lnTo>
                    <a:pt x="1064514" y="1030579"/>
                  </a:lnTo>
                  <a:lnTo>
                    <a:pt x="1037183" y="1019352"/>
                  </a:lnTo>
                  <a:lnTo>
                    <a:pt x="1017854" y="1002919"/>
                  </a:lnTo>
                  <a:lnTo>
                    <a:pt x="1010513" y="977569"/>
                  </a:lnTo>
                  <a:lnTo>
                    <a:pt x="1016850" y="948829"/>
                  </a:lnTo>
                  <a:lnTo>
                    <a:pt x="1032090" y="932878"/>
                  </a:lnTo>
                  <a:lnTo>
                    <a:pt x="1050607" y="926007"/>
                  </a:lnTo>
                  <a:lnTo>
                    <a:pt x="1066761" y="924547"/>
                  </a:lnTo>
                  <a:lnTo>
                    <a:pt x="1091387" y="928966"/>
                  </a:lnTo>
                  <a:lnTo>
                    <a:pt x="1107084" y="942009"/>
                  </a:lnTo>
                  <a:lnTo>
                    <a:pt x="1115402" y="963282"/>
                  </a:lnTo>
                  <a:lnTo>
                    <a:pt x="1117828" y="992441"/>
                  </a:lnTo>
                  <a:lnTo>
                    <a:pt x="1172146" y="992441"/>
                  </a:lnTo>
                  <a:lnTo>
                    <a:pt x="1169873" y="957986"/>
                  </a:lnTo>
                  <a:lnTo>
                    <a:pt x="1158201" y="924547"/>
                  </a:lnTo>
                  <a:lnTo>
                    <a:pt x="1157274" y="921880"/>
                  </a:lnTo>
                  <a:lnTo>
                    <a:pt x="1125778" y="893419"/>
                  </a:lnTo>
                  <a:lnTo>
                    <a:pt x="1066761" y="881875"/>
                  </a:lnTo>
                  <a:lnTo>
                    <a:pt x="1024128" y="887730"/>
                  </a:lnTo>
                  <a:lnTo>
                    <a:pt x="988936" y="905471"/>
                  </a:lnTo>
                  <a:lnTo>
                    <a:pt x="965022" y="935342"/>
                  </a:lnTo>
                  <a:lnTo>
                    <a:pt x="956195" y="977569"/>
                  </a:lnTo>
                  <a:lnTo>
                    <a:pt x="963625" y="1020927"/>
                  </a:lnTo>
                  <a:lnTo>
                    <a:pt x="983119" y="1048042"/>
                  </a:lnTo>
                  <a:lnTo>
                    <a:pt x="1010475" y="1064488"/>
                  </a:lnTo>
                  <a:lnTo>
                    <a:pt x="1041539" y="1075842"/>
                  </a:lnTo>
                  <a:lnTo>
                    <a:pt x="1072235" y="1086040"/>
                  </a:lnTo>
                  <a:lnTo>
                    <a:pt x="1099413" y="1098715"/>
                  </a:lnTo>
                  <a:lnTo>
                    <a:pt x="1118831" y="1117574"/>
                  </a:lnTo>
                  <a:lnTo>
                    <a:pt x="1126236" y="1146314"/>
                  </a:lnTo>
                  <a:lnTo>
                    <a:pt x="1119708" y="1176032"/>
                  </a:lnTo>
                  <a:lnTo>
                    <a:pt x="1104023" y="1193507"/>
                  </a:lnTo>
                  <a:lnTo>
                    <a:pt x="1085049" y="1201775"/>
                  </a:lnTo>
                  <a:lnTo>
                    <a:pt x="1068692" y="1203858"/>
                  </a:lnTo>
                  <a:lnTo>
                    <a:pt x="1035964" y="1197241"/>
                  </a:lnTo>
                  <a:lnTo>
                    <a:pt x="1016254" y="1179525"/>
                  </a:lnTo>
                  <a:lnTo>
                    <a:pt x="1006602" y="1153934"/>
                  </a:lnTo>
                  <a:lnTo>
                    <a:pt x="1004036" y="1123683"/>
                  </a:lnTo>
                  <a:lnTo>
                    <a:pt x="949731" y="1123683"/>
                  </a:lnTo>
                  <a:lnTo>
                    <a:pt x="957719" y="1182281"/>
                  </a:lnTo>
                  <a:lnTo>
                    <a:pt x="1011135" y="1237170"/>
                  </a:lnTo>
                  <a:lnTo>
                    <a:pt x="1068692" y="1246530"/>
                  </a:lnTo>
                  <a:lnTo>
                    <a:pt x="1113447" y="1239735"/>
                  </a:lnTo>
                  <a:lnTo>
                    <a:pt x="1148867" y="1219377"/>
                  </a:lnTo>
                  <a:lnTo>
                    <a:pt x="1159510" y="1203858"/>
                  </a:lnTo>
                  <a:lnTo>
                    <a:pt x="1172159" y="1185430"/>
                  </a:lnTo>
                  <a:lnTo>
                    <a:pt x="1180541" y="1137907"/>
                  </a:lnTo>
                  <a:close/>
                </a:path>
                <a:path w="12788900" h="2798445">
                  <a:moveTo>
                    <a:pt x="1269466" y="2751010"/>
                  </a:moveTo>
                  <a:lnTo>
                    <a:pt x="1266875" y="2752953"/>
                  </a:lnTo>
                  <a:lnTo>
                    <a:pt x="1263650" y="2754249"/>
                  </a:lnTo>
                  <a:lnTo>
                    <a:pt x="1256538" y="2754249"/>
                  </a:lnTo>
                  <a:lnTo>
                    <a:pt x="1246543" y="2752001"/>
                  </a:lnTo>
                  <a:lnTo>
                    <a:pt x="1243634" y="2748432"/>
                  </a:lnTo>
                  <a:lnTo>
                    <a:pt x="1241590" y="2745930"/>
                  </a:lnTo>
                  <a:lnTo>
                    <a:pt x="1239901" y="2737066"/>
                  </a:lnTo>
                  <a:lnTo>
                    <a:pt x="1239723" y="2726448"/>
                  </a:lnTo>
                  <a:lnTo>
                    <a:pt x="1239723" y="2600375"/>
                  </a:lnTo>
                  <a:lnTo>
                    <a:pt x="1239723" y="2533129"/>
                  </a:lnTo>
                  <a:lnTo>
                    <a:pt x="1228852" y="2476233"/>
                  </a:lnTo>
                  <a:lnTo>
                    <a:pt x="1195273" y="2444026"/>
                  </a:lnTo>
                  <a:lnTo>
                    <a:pt x="1134338" y="2433561"/>
                  </a:lnTo>
                  <a:lnTo>
                    <a:pt x="1081252" y="2440343"/>
                  </a:lnTo>
                  <a:lnTo>
                    <a:pt x="1045121" y="2461120"/>
                  </a:lnTo>
                  <a:lnTo>
                    <a:pt x="1024521" y="2496566"/>
                  </a:lnTo>
                  <a:lnTo>
                    <a:pt x="1017968" y="2547353"/>
                  </a:lnTo>
                  <a:lnTo>
                    <a:pt x="1072273" y="2547353"/>
                  </a:lnTo>
                  <a:lnTo>
                    <a:pt x="1072273" y="2544127"/>
                  </a:lnTo>
                  <a:lnTo>
                    <a:pt x="1073213" y="2528062"/>
                  </a:lnTo>
                  <a:lnTo>
                    <a:pt x="1079715" y="2505329"/>
                  </a:lnTo>
                  <a:lnTo>
                    <a:pt x="1097368" y="2485021"/>
                  </a:lnTo>
                  <a:lnTo>
                    <a:pt x="1131747" y="2476233"/>
                  </a:lnTo>
                  <a:lnTo>
                    <a:pt x="1155712" y="2479573"/>
                  </a:lnTo>
                  <a:lnTo>
                    <a:pt x="1173137" y="2489403"/>
                  </a:lnTo>
                  <a:lnTo>
                    <a:pt x="1183767" y="2505418"/>
                  </a:lnTo>
                  <a:lnTo>
                    <a:pt x="1187361" y="2527312"/>
                  </a:lnTo>
                  <a:lnTo>
                    <a:pt x="1186840" y="2545765"/>
                  </a:lnTo>
                  <a:lnTo>
                    <a:pt x="1185418" y="2550477"/>
                  </a:lnTo>
                  <a:lnTo>
                    <a:pt x="1185418" y="2600375"/>
                  </a:lnTo>
                  <a:lnTo>
                    <a:pt x="1185418" y="2689593"/>
                  </a:lnTo>
                  <a:lnTo>
                    <a:pt x="1179601" y="2715171"/>
                  </a:lnTo>
                  <a:lnTo>
                    <a:pt x="1164094" y="2736151"/>
                  </a:lnTo>
                  <a:lnTo>
                    <a:pt x="1141780" y="2750337"/>
                  </a:lnTo>
                  <a:lnTo>
                    <a:pt x="1115593" y="2755544"/>
                  </a:lnTo>
                  <a:lnTo>
                    <a:pt x="1092377" y="2751251"/>
                  </a:lnTo>
                  <a:lnTo>
                    <a:pt x="1077214" y="2739136"/>
                  </a:lnTo>
                  <a:lnTo>
                    <a:pt x="1068959" y="2720352"/>
                  </a:lnTo>
                  <a:lnTo>
                    <a:pt x="1066457" y="2696057"/>
                  </a:lnTo>
                  <a:lnTo>
                    <a:pt x="1068146" y="2676194"/>
                  </a:lnTo>
                  <a:lnTo>
                    <a:pt x="1092962" y="2641104"/>
                  </a:lnTo>
                  <a:lnTo>
                    <a:pt x="1140409" y="2622677"/>
                  </a:lnTo>
                  <a:lnTo>
                    <a:pt x="1165428" y="2613469"/>
                  </a:lnTo>
                  <a:lnTo>
                    <a:pt x="1185418" y="2600375"/>
                  </a:lnTo>
                  <a:lnTo>
                    <a:pt x="1185418" y="2550477"/>
                  </a:lnTo>
                  <a:lnTo>
                    <a:pt x="1182674" y="2559558"/>
                  </a:lnTo>
                  <a:lnTo>
                    <a:pt x="1171003" y="2570315"/>
                  </a:lnTo>
                  <a:lnTo>
                    <a:pt x="1147914" y="2579687"/>
                  </a:lnTo>
                  <a:lnTo>
                    <a:pt x="1074864" y="2601671"/>
                  </a:lnTo>
                  <a:lnTo>
                    <a:pt x="1045845" y="2615438"/>
                  </a:lnTo>
                  <a:lnTo>
                    <a:pt x="1025486" y="2636177"/>
                  </a:lnTo>
                  <a:lnTo>
                    <a:pt x="1013498" y="2663583"/>
                  </a:lnTo>
                  <a:lnTo>
                    <a:pt x="1009561" y="2697353"/>
                  </a:lnTo>
                  <a:lnTo>
                    <a:pt x="1015225" y="2739301"/>
                  </a:lnTo>
                  <a:lnTo>
                    <a:pt x="1032522" y="2771063"/>
                  </a:lnTo>
                  <a:lnTo>
                    <a:pt x="1061935" y="2791180"/>
                  </a:lnTo>
                  <a:lnTo>
                    <a:pt x="1103947" y="2798216"/>
                  </a:lnTo>
                  <a:lnTo>
                    <a:pt x="1128445" y="2794800"/>
                  </a:lnTo>
                  <a:lnTo>
                    <a:pt x="1151483" y="2784957"/>
                  </a:lnTo>
                  <a:lnTo>
                    <a:pt x="1171600" y="2769298"/>
                  </a:lnTo>
                  <a:lnTo>
                    <a:pt x="1181989" y="2755544"/>
                  </a:lnTo>
                  <a:lnTo>
                    <a:pt x="1187361" y="2748432"/>
                  </a:lnTo>
                  <a:lnTo>
                    <a:pt x="1188643" y="2748432"/>
                  </a:lnTo>
                  <a:lnTo>
                    <a:pt x="1194333" y="2774213"/>
                  </a:lnTo>
                  <a:lnTo>
                    <a:pt x="1206436" y="2787459"/>
                  </a:lnTo>
                  <a:lnTo>
                    <a:pt x="1221930" y="2792336"/>
                  </a:lnTo>
                  <a:lnTo>
                    <a:pt x="1237780" y="2793034"/>
                  </a:lnTo>
                  <a:lnTo>
                    <a:pt x="1247838" y="2792615"/>
                  </a:lnTo>
                  <a:lnTo>
                    <a:pt x="1257033" y="2791663"/>
                  </a:lnTo>
                  <a:lnTo>
                    <a:pt x="1264526" y="2790583"/>
                  </a:lnTo>
                  <a:lnTo>
                    <a:pt x="1269466" y="2789809"/>
                  </a:lnTo>
                  <a:lnTo>
                    <a:pt x="1269466" y="2754249"/>
                  </a:lnTo>
                  <a:lnTo>
                    <a:pt x="1269466" y="2751010"/>
                  </a:lnTo>
                  <a:close/>
                </a:path>
                <a:path w="12788900" h="2798445">
                  <a:moveTo>
                    <a:pt x="1347355" y="1666773"/>
                  </a:moveTo>
                  <a:lnTo>
                    <a:pt x="1293050" y="1666773"/>
                  </a:lnTo>
                  <a:lnTo>
                    <a:pt x="1293050" y="1905990"/>
                  </a:lnTo>
                  <a:lnTo>
                    <a:pt x="1286433" y="1937905"/>
                  </a:lnTo>
                  <a:lnTo>
                    <a:pt x="1269695" y="1959571"/>
                  </a:lnTo>
                  <a:lnTo>
                    <a:pt x="1247495" y="1971903"/>
                  </a:lnTo>
                  <a:lnTo>
                    <a:pt x="1224508" y="1975815"/>
                  </a:lnTo>
                  <a:lnTo>
                    <a:pt x="1195806" y="1968639"/>
                  </a:lnTo>
                  <a:lnTo>
                    <a:pt x="1180553" y="1950847"/>
                  </a:lnTo>
                  <a:lnTo>
                    <a:pt x="1174508" y="1928088"/>
                  </a:lnTo>
                  <a:lnTo>
                    <a:pt x="1173441" y="1905990"/>
                  </a:lnTo>
                  <a:lnTo>
                    <a:pt x="1173441" y="1666773"/>
                  </a:lnTo>
                  <a:lnTo>
                    <a:pt x="1119124" y="1666773"/>
                  </a:lnTo>
                  <a:lnTo>
                    <a:pt x="1119124" y="1912454"/>
                  </a:lnTo>
                  <a:lnTo>
                    <a:pt x="1120546" y="1947087"/>
                  </a:lnTo>
                  <a:lnTo>
                    <a:pt x="1130515" y="1982927"/>
                  </a:lnTo>
                  <a:lnTo>
                    <a:pt x="1157579" y="2011019"/>
                  </a:lnTo>
                  <a:lnTo>
                    <a:pt x="1210284" y="2022373"/>
                  </a:lnTo>
                  <a:lnTo>
                    <a:pt x="1235519" y="2019046"/>
                  </a:lnTo>
                  <a:lnTo>
                    <a:pt x="1259357" y="2009355"/>
                  </a:lnTo>
                  <a:lnTo>
                    <a:pt x="1279664" y="1993734"/>
                  </a:lnTo>
                  <a:lnTo>
                    <a:pt x="1292110" y="1975815"/>
                  </a:lnTo>
                  <a:lnTo>
                    <a:pt x="1294345" y="1972589"/>
                  </a:lnTo>
                  <a:lnTo>
                    <a:pt x="1295628" y="1972589"/>
                  </a:lnTo>
                  <a:lnTo>
                    <a:pt x="1295628" y="2013318"/>
                  </a:lnTo>
                  <a:lnTo>
                    <a:pt x="1347355" y="2013318"/>
                  </a:lnTo>
                  <a:lnTo>
                    <a:pt x="1347355" y="1972589"/>
                  </a:lnTo>
                  <a:lnTo>
                    <a:pt x="1347355" y="1666773"/>
                  </a:lnTo>
                  <a:close/>
                </a:path>
                <a:path w="12788900" h="2798445">
                  <a:moveTo>
                    <a:pt x="1370952" y="2327529"/>
                  </a:moveTo>
                  <a:lnTo>
                    <a:pt x="1316647" y="2327529"/>
                  </a:lnTo>
                  <a:lnTo>
                    <a:pt x="1316647" y="2789161"/>
                  </a:lnTo>
                  <a:lnTo>
                    <a:pt x="1370952" y="2789161"/>
                  </a:lnTo>
                  <a:lnTo>
                    <a:pt x="1370952" y="2327529"/>
                  </a:lnTo>
                  <a:close/>
                </a:path>
                <a:path w="12788900" h="2798445">
                  <a:moveTo>
                    <a:pt x="1465021" y="1064209"/>
                  </a:moveTo>
                  <a:lnTo>
                    <a:pt x="1462747" y="1016800"/>
                  </a:lnTo>
                  <a:lnTo>
                    <a:pt x="1454950" y="973543"/>
                  </a:lnTo>
                  <a:lnTo>
                    <a:pt x="1440218" y="936421"/>
                  </a:lnTo>
                  <a:lnTo>
                    <a:pt x="1408125" y="902296"/>
                  </a:lnTo>
                  <a:lnTo>
                    <a:pt x="1408125" y="1064209"/>
                  </a:lnTo>
                  <a:lnTo>
                    <a:pt x="1405407" y="1117663"/>
                  </a:lnTo>
                  <a:lnTo>
                    <a:pt x="1395120" y="1162151"/>
                  </a:lnTo>
                  <a:lnTo>
                    <a:pt x="1374038" y="1192580"/>
                  </a:lnTo>
                  <a:lnTo>
                    <a:pt x="1338948" y="1203858"/>
                  </a:lnTo>
                  <a:lnTo>
                    <a:pt x="1305090" y="1192580"/>
                  </a:lnTo>
                  <a:lnTo>
                    <a:pt x="1284808" y="1162151"/>
                  </a:lnTo>
                  <a:lnTo>
                    <a:pt x="1274940" y="1117663"/>
                  </a:lnTo>
                  <a:lnTo>
                    <a:pt x="1272349" y="1064209"/>
                  </a:lnTo>
                  <a:lnTo>
                    <a:pt x="1275029" y="1010742"/>
                  </a:lnTo>
                  <a:lnTo>
                    <a:pt x="1285049" y="966254"/>
                  </a:lnTo>
                  <a:lnTo>
                    <a:pt x="1305369" y="935824"/>
                  </a:lnTo>
                  <a:lnTo>
                    <a:pt x="1338948" y="924547"/>
                  </a:lnTo>
                  <a:lnTo>
                    <a:pt x="1374584" y="935824"/>
                  </a:lnTo>
                  <a:lnTo>
                    <a:pt x="1395603" y="966254"/>
                  </a:lnTo>
                  <a:lnTo>
                    <a:pt x="1405597" y="1010742"/>
                  </a:lnTo>
                  <a:lnTo>
                    <a:pt x="1408125" y="1064209"/>
                  </a:lnTo>
                  <a:lnTo>
                    <a:pt x="1408125" y="902296"/>
                  </a:lnTo>
                  <a:lnTo>
                    <a:pt x="1384287" y="888606"/>
                  </a:lnTo>
                  <a:lnTo>
                    <a:pt x="1340243" y="881875"/>
                  </a:lnTo>
                  <a:lnTo>
                    <a:pt x="1296212" y="888606"/>
                  </a:lnTo>
                  <a:lnTo>
                    <a:pt x="1240269" y="936421"/>
                  </a:lnTo>
                  <a:lnTo>
                    <a:pt x="1225537" y="973543"/>
                  </a:lnTo>
                  <a:lnTo>
                    <a:pt x="1217739" y="1016800"/>
                  </a:lnTo>
                  <a:lnTo>
                    <a:pt x="1215453" y="1064209"/>
                  </a:lnTo>
                  <a:lnTo>
                    <a:pt x="1217739" y="1111618"/>
                  </a:lnTo>
                  <a:lnTo>
                    <a:pt x="1225537" y="1154861"/>
                  </a:lnTo>
                  <a:lnTo>
                    <a:pt x="1240269" y="1191983"/>
                  </a:lnTo>
                  <a:lnTo>
                    <a:pt x="1296212" y="1239799"/>
                  </a:lnTo>
                  <a:lnTo>
                    <a:pt x="1340243" y="1246530"/>
                  </a:lnTo>
                  <a:lnTo>
                    <a:pt x="1384058" y="1239799"/>
                  </a:lnTo>
                  <a:lnTo>
                    <a:pt x="1416850" y="1220952"/>
                  </a:lnTo>
                  <a:lnTo>
                    <a:pt x="1430489" y="1203858"/>
                  </a:lnTo>
                  <a:lnTo>
                    <a:pt x="1439976" y="1191983"/>
                  </a:lnTo>
                  <a:lnTo>
                    <a:pt x="1454797" y="1154861"/>
                  </a:lnTo>
                  <a:lnTo>
                    <a:pt x="1462697" y="1111618"/>
                  </a:lnTo>
                  <a:lnTo>
                    <a:pt x="1465021" y="1064209"/>
                  </a:lnTo>
                  <a:close/>
                </a:path>
                <a:path w="12788900" h="2798445">
                  <a:moveTo>
                    <a:pt x="1502854" y="2442616"/>
                  </a:moveTo>
                  <a:lnTo>
                    <a:pt x="1448549" y="2442616"/>
                  </a:lnTo>
                  <a:lnTo>
                    <a:pt x="1448549" y="2789161"/>
                  </a:lnTo>
                  <a:lnTo>
                    <a:pt x="1502854" y="2789161"/>
                  </a:lnTo>
                  <a:lnTo>
                    <a:pt x="1502854" y="2442616"/>
                  </a:lnTo>
                  <a:close/>
                </a:path>
                <a:path w="12788900" h="2798445">
                  <a:moveTo>
                    <a:pt x="1502854" y="2327541"/>
                  </a:moveTo>
                  <a:lnTo>
                    <a:pt x="1448549" y="2327541"/>
                  </a:lnTo>
                  <a:lnTo>
                    <a:pt x="1448549" y="2389606"/>
                  </a:lnTo>
                  <a:lnTo>
                    <a:pt x="1502854" y="2389606"/>
                  </a:lnTo>
                  <a:lnTo>
                    <a:pt x="1502854" y="2327541"/>
                  </a:lnTo>
                  <a:close/>
                </a:path>
                <a:path w="12788900" h="2798445">
                  <a:moveTo>
                    <a:pt x="1568488" y="115087"/>
                  </a:moveTo>
                  <a:lnTo>
                    <a:pt x="1511592" y="115087"/>
                  </a:lnTo>
                  <a:lnTo>
                    <a:pt x="1457921" y="398272"/>
                  </a:lnTo>
                  <a:lnTo>
                    <a:pt x="1456639" y="398272"/>
                  </a:lnTo>
                  <a:lnTo>
                    <a:pt x="1411960" y="178447"/>
                  </a:lnTo>
                  <a:lnTo>
                    <a:pt x="1399095" y="115087"/>
                  </a:lnTo>
                  <a:lnTo>
                    <a:pt x="1335087" y="115087"/>
                  </a:lnTo>
                  <a:lnTo>
                    <a:pt x="1276248" y="398272"/>
                  </a:lnTo>
                  <a:lnTo>
                    <a:pt x="1274953" y="398272"/>
                  </a:lnTo>
                  <a:lnTo>
                    <a:pt x="1219352" y="115087"/>
                  </a:lnTo>
                  <a:lnTo>
                    <a:pt x="1162456" y="115087"/>
                  </a:lnTo>
                  <a:lnTo>
                    <a:pt x="1243279" y="461632"/>
                  </a:lnTo>
                  <a:lnTo>
                    <a:pt x="1306639" y="461632"/>
                  </a:lnTo>
                  <a:lnTo>
                    <a:pt x="1319657" y="398272"/>
                  </a:lnTo>
                  <a:lnTo>
                    <a:pt x="1364830" y="178447"/>
                  </a:lnTo>
                  <a:lnTo>
                    <a:pt x="1366113" y="178447"/>
                  </a:lnTo>
                  <a:lnTo>
                    <a:pt x="1426895" y="461632"/>
                  </a:lnTo>
                  <a:lnTo>
                    <a:pt x="1486369" y="461632"/>
                  </a:lnTo>
                  <a:lnTo>
                    <a:pt x="1501381" y="398272"/>
                  </a:lnTo>
                  <a:lnTo>
                    <a:pt x="1568488" y="115087"/>
                  </a:lnTo>
                  <a:close/>
                </a:path>
                <a:path w="12788900" h="2798445">
                  <a:moveTo>
                    <a:pt x="1646694" y="1767636"/>
                  </a:moveTo>
                  <a:lnTo>
                    <a:pt x="1637284" y="1704276"/>
                  </a:lnTo>
                  <a:lnTo>
                    <a:pt x="1608239" y="1669072"/>
                  </a:lnTo>
                  <a:lnTo>
                    <a:pt x="1555534" y="1657718"/>
                  </a:lnTo>
                  <a:lnTo>
                    <a:pt x="1530311" y="1661045"/>
                  </a:lnTo>
                  <a:lnTo>
                    <a:pt x="1506486" y="1670735"/>
                  </a:lnTo>
                  <a:lnTo>
                    <a:pt x="1486166" y="1686356"/>
                  </a:lnTo>
                  <a:lnTo>
                    <a:pt x="1471485" y="1707502"/>
                  </a:lnTo>
                  <a:lnTo>
                    <a:pt x="1470190" y="1707502"/>
                  </a:lnTo>
                  <a:lnTo>
                    <a:pt x="1470190" y="1666773"/>
                  </a:lnTo>
                  <a:lnTo>
                    <a:pt x="1418475" y="1666773"/>
                  </a:lnTo>
                  <a:lnTo>
                    <a:pt x="1418475" y="2013318"/>
                  </a:lnTo>
                  <a:lnTo>
                    <a:pt x="1472780" y="2013318"/>
                  </a:lnTo>
                  <a:lnTo>
                    <a:pt x="1472780" y="1774101"/>
                  </a:lnTo>
                  <a:lnTo>
                    <a:pt x="1479397" y="1742186"/>
                  </a:lnTo>
                  <a:lnTo>
                    <a:pt x="1496136" y="1720519"/>
                  </a:lnTo>
                  <a:lnTo>
                    <a:pt x="1518335" y="1708188"/>
                  </a:lnTo>
                  <a:lnTo>
                    <a:pt x="1522349" y="1707502"/>
                  </a:lnTo>
                  <a:lnTo>
                    <a:pt x="1541310" y="1704276"/>
                  </a:lnTo>
                  <a:lnTo>
                    <a:pt x="1570024" y="1711464"/>
                  </a:lnTo>
                  <a:lnTo>
                    <a:pt x="1585277" y="1729244"/>
                  </a:lnTo>
                  <a:lnTo>
                    <a:pt x="1591322" y="1752015"/>
                  </a:lnTo>
                  <a:lnTo>
                    <a:pt x="1592389" y="1774101"/>
                  </a:lnTo>
                  <a:lnTo>
                    <a:pt x="1592389" y="2013318"/>
                  </a:lnTo>
                  <a:lnTo>
                    <a:pt x="1646694" y="2013318"/>
                  </a:lnTo>
                  <a:lnTo>
                    <a:pt x="1646694" y="1767636"/>
                  </a:lnTo>
                  <a:close/>
                </a:path>
                <a:path w="12788900" h="2798445">
                  <a:moveTo>
                    <a:pt x="1673847" y="885761"/>
                  </a:moveTo>
                  <a:lnTo>
                    <a:pt x="1668665" y="883170"/>
                  </a:lnTo>
                  <a:lnTo>
                    <a:pt x="1660906" y="881875"/>
                  </a:lnTo>
                  <a:lnTo>
                    <a:pt x="1649920" y="881875"/>
                  </a:lnTo>
                  <a:lnTo>
                    <a:pt x="1623758" y="886739"/>
                  </a:lnTo>
                  <a:lnTo>
                    <a:pt x="1603451" y="899896"/>
                  </a:lnTo>
                  <a:lnTo>
                    <a:pt x="1587652" y="919251"/>
                  </a:lnTo>
                  <a:lnTo>
                    <a:pt x="1574927" y="942657"/>
                  </a:lnTo>
                  <a:lnTo>
                    <a:pt x="1573631" y="942657"/>
                  </a:lnTo>
                  <a:lnTo>
                    <a:pt x="1573631" y="890930"/>
                  </a:lnTo>
                  <a:lnTo>
                    <a:pt x="1519313" y="890930"/>
                  </a:lnTo>
                  <a:lnTo>
                    <a:pt x="1519313" y="1237475"/>
                  </a:lnTo>
                  <a:lnTo>
                    <a:pt x="1573631" y="1237475"/>
                  </a:lnTo>
                  <a:lnTo>
                    <a:pt x="1573631" y="1018298"/>
                  </a:lnTo>
                  <a:lnTo>
                    <a:pt x="1580934" y="981468"/>
                  </a:lnTo>
                  <a:lnTo>
                    <a:pt x="1599018" y="955903"/>
                  </a:lnTo>
                  <a:lnTo>
                    <a:pt x="1619643" y="942657"/>
                  </a:lnTo>
                  <a:lnTo>
                    <a:pt x="1622183" y="941019"/>
                  </a:lnTo>
                  <a:lnTo>
                    <a:pt x="1644751" y="936193"/>
                  </a:lnTo>
                  <a:lnTo>
                    <a:pt x="1655940" y="936510"/>
                  </a:lnTo>
                  <a:lnTo>
                    <a:pt x="1663903" y="937234"/>
                  </a:lnTo>
                  <a:lnTo>
                    <a:pt x="1673847" y="938771"/>
                  </a:lnTo>
                  <a:lnTo>
                    <a:pt x="1673847" y="936193"/>
                  </a:lnTo>
                  <a:lnTo>
                    <a:pt x="1673847" y="885761"/>
                  </a:lnTo>
                  <a:close/>
                </a:path>
                <a:path w="12788900" h="2798445">
                  <a:moveTo>
                    <a:pt x="1788617" y="2689593"/>
                  </a:moveTo>
                  <a:lnTo>
                    <a:pt x="1781213" y="2647061"/>
                  </a:lnTo>
                  <a:lnTo>
                    <a:pt x="1734616" y="2603220"/>
                  </a:lnTo>
                  <a:lnTo>
                    <a:pt x="1672590" y="2582265"/>
                  </a:lnTo>
                  <a:lnTo>
                    <a:pt x="1645246" y="2571038"/>
                  </a:lnTo>
                  <a:lnTo>
                    <a:pt x="1625917" y="2554605"/>
                  </a:lnTo>
                  <a:lnTo>
                    <a:pt x="1618576" y="2529255"/>
                  </a:lnTo>
                  <a:lnTo>
                    <a:pt x="1624914" y="2500515"/>
                  </a:lnTo>
                  <a:lnTo>
                    <a:pt x="1640166" y="2484564"/>
                  </a:lnTo>
                  <a:lnTo>
                    <a:pt x="1658683" y="2477693"/>
                  </a:lnTo>
                  <a:lnTo>
                    <a:pt x="1674825" y="2476233"/>
                  </a:lnTo>
                  <a:lnTo>
                    <a:pt x="1699450" y="2480653"/>
                  </a:lnTo>
                  <a:lnTo>
                    <a:pt x="1715160" y="2493695"/>
                  </a:lnTo>
                  <a:lnTo>
                    <a:pt x="1723478" y="2514968"/>
                  </a:lnTo>
                  <a:lnTo>
                    <a:pt x="1725904" y="2544127"/>
                  </a:lnTo>
                  <a:lnTo>
                    <a:pt x="1780209" y="2544127"/>
                  </a:lnTo>
                  <a:lnTo>
                    <a:pt x="1777936" y="2509672"/>
                  </a:lnTo>
                  <a:lnTo>
                    <a:pt x="1766277" y="2476233"/>
                  </a:lnTo>
                  <a:lnTo>
                    <a:pt x="1765350" y="2473566"/>
                  </a:lnTo>
                  <a:lnTo>
                    <a:pt x="1733842" y="2445105"/>
                  </a:lnTo>
                  <a:lnTo>
                    <a:pt x="1674825" y="2433561"/>
                  </a:lnTo>
                  <a:lnTo>
                    <a:pt x="1632191" y="2439416"/>
                  </a:lnTo>
                  <a:lnTo>
                    <a:pt x="1597012" y="2457158"/>
                  </a:lnTo>
                  <a:lnTo>
                    <a:pt x="1573098" y="2487028"/>
                  </a:lnTo>
                  <a:lnTo>
                    <a:pt x="1564271" y="2529255"/>
                  </a:lnTo>
                  <a:lnTo>
                    <a:pt x="1571701" y="2572613"/>
                  </a:lnTo>
                  <a:lnTo>
                    <a:pt x="1591195" y="2599728"/>
                  </a:lnTo>
                  <a:lnTo>
                    <a:pt x="1618551" y="2616174"/>
                  </a:lnTo>
                  <a:lnTo>
                    <a:pt x="1649615" y="2627528"/>
                  </a:lnTo>
                  <a:lnTo>
                    <a:pt x="1680311" y="2637726"/>
                  </a:lnTo>
                  <a:lnTo>
                    <a:pt x="1707489" y="2650401"/>
                  </a:lnTo>
                  <a:lnTo>
                    <a:pt x="1726907" y="2669260"/>
                  </a:lnTo>
                  <a:lnTo>
                    <a:pt x="1734312" y="2698000"/>
                  </a:lnTo>
                  <a:lnTo>
                    <a:pt x="1727784" y="2727718"/>
                  </a:lnTo>
                  <a:lnTo>
                    <a:pt x="1712087" y="2745194"/>
                  </a:lnTo>
                  <a:lnTo>
                    <a:pt x="1693125" y="2753461"/>
                  </a:lnTo>
                  <a:lnTo>
                    <a:pt x="1676768" y="2755544"/>
                  </a:lnTo>
                  <a:lnTo>
                    <a:pt x="1644040" y="2748927"/>
                  </a:lnTo>
                  <a:lnTo>
                    <a:pt x="1624330" y="2731211"/>
                  </a:lnTo>
                  <a:lnTo>
                    <a:pt x="1614678" y="2705620"/>
                  </a:lnTo>
                  <a:lnTo>
                    <a:pt x="1612112" y="2675369"/>
                  </a:lnTo>
                  <a:lnTo>
                    <a:pt x="1557807" y="2675369"/>
                  </a:lnTo>
                  <a:lnTo>
                    <a:pt x="1565795" y="2733967"/>
                  </a:lnTo>
                  <a:lnTo>
                    <a:pt x="1619211" y="2788856"/>
                  </a:lnTo>
                  <a:lnTo>
                    <a:pt x="1676768" y="2798216"/>
                  </a:lnTo>
                  <a:lnTo>
                    <a:pt x="1721523" y="2791422"/>
                  </a:lnTo>
                  <a:lnTo>
                    <a:pt x="1756943" y="2771063"/>
                  </a:lnTo>
                  <a:lnTo>
                    <a:pt x="1767586" y="2755544"/>
                  </a:lnTo>
                  <a:lnTo>
                    <a:pt x="1780235" y="2737116"/>
                  </a:lnTo>
                  <a:lnTo>
                    <a:pt x="1788617" y="2689593"/>
                  </a:lnTo>
                  <a:close/>
                </a:path>
                <a:path w="12788900" h="2798445">
                  <a:moveTo>
                    <a:pt x="1853603" y="423481"/>
                  </a:moveTo>
                  <a:lnTo>
                    <a:pt x="1851025" y="425424"/>
                  </a:lnTo>
                  <a:lnTo>
                    <a:pt x="1847786" y="426720"/>
                  </a:lnTo>
                  <a:lnTo>
                    <a:pt x="1840674" y="426720"/>
                  </a:lnTo>
                  <a:lnTo>
                    <a:pt x="1830679" y="424472"/>
                  </a:lnTo>
                  <a:lnTo>
                    <a:pt x="1827758" y="420890"/>
                  </a:lnTo>
                  <a:lnTo>
                    <a:pt x="1825713" y="418401"/>
                  </a:lnTo>
                  <a:lnTo>
                    <a:pt x="1824024" y="409536"/>
                  </a:lnTo>
                  <a:lnTo>
                    <a:pt x="1823859" y="398919"/>
                  </a:lnTo>
                  <a:lnTo>
                    <a:pt x="1823859" y="272834"/>
                  </a:lnTo>
                  <a:lnTo>
                    <a:pt x="1823859" y="205600"/>
                  </a:lnTo>
                  <a:lnTo>
                    <a:pt x="1812975" y="148704"/>
                  </a:lnTo>
                  <a:lnTo>
                    <a:pt x="1779397" y="116497"/>
                  </a:lnTo>
                  <a:lnTo>
                    <a:pt x="1718475" y="106032"/>
                  </a:lnTo>
                  <a:lnTo>
                    <a:pt x="1665376" y="112814"/>
                  </a:lnTo>
                  <a:lnTo>
                    <a:pt x="1629257" y="133591"/>
                  </a:lnTo>
                  <a:lnTo>
                    <a:pt x="1608645" y="169049"/>
                  </a:lnTo>
                  <a:lnTo>
                    <a:pt x="1602105" y="219824"/>
                  </a:lnTo>
                  <a:lnTo>
                    <a:pt x="1656410" y="219824"/>
                  </a:lnTo>
                  <a:lnTo>
                    <a:pt x="1656410" y="216585"/>
                  </a:lnTo>
                  <a:lnTo>
                    <a:pt x="1657337" y="200533"/>
                  </a:lnTo>
                  <a:lnTo>
                    <a:pt x="1663839" y="177800"/>
                  </a:lnTo>
                  <a:lnTo>
                    <a:pt x="1681505" y="157492"/>
                  </a:lnTo>
                  <a:lnTo>
                    <a:pt x="1715897" y="148704"/>
                  </a:lnTo>
                  <a:lnTo>
                    <a:pt x="1739849" y="152057"/>
                  </a:lnTo>
                  <a:lnTo>
                    <a:pt x="1757273" y="161874"/>
                  </a:lnTo>
                  <a:lnTo>
                    <a:pt x="1767890" y="177888"/>
                  </a:lnTo>
                  <a:lnTo>
                    <a:pt x="1771497" y="199783"/>
                  </a:lnTo>
                  <a:lnTo>
                    <a:pt x="1770964" y="218249"/>
                  </a:lnTo>
                  <a:lnTo>
                    <a:pt x="1769554" y="222923"/>
                  </a:lnTo>
                  <a:lnTo>
                    <a:pt x="1769554" y="272834"/>
                  </a:lnTo>
                  <a:lnTo>
                    <a:pt x="1769554" y="362064"/>
                  </a:lnTo>
                  <a:lnTo>
                    <a:pt x="1763725" y="387642"/>
                  </a:lnTo>
                  <a:lnTo>
                    <a:pt x="1748218" y="408609"/>
                  </a:lnTo>
                  <a:lnTo>
                    <a:pt x="1725904" y="422795"/>
                  </a:lnTo>
                  <a:lnTo>
                    <a:pt x="1699729" y="428002"/>
                  </a:lnTo>
                  <a:lnTo>
                    <a:pt x="1676501" y="423710"/>
                  </a:lnTo>
                  <a:lnTo>
                    <a:pt x="1661337" y="411607"/>
                  </a:lnTo>
                  <a:lnTo>
                    <a:pt x="1653082" y="392823"/>
                  </a:lnTo>
                  <a:lnTo>
                    <a:pt x="1650593" y="368528"/>
                  </a:lnTo>
                  <a:lnTo>
                    <a:pt x="1652270" y="348665"/>
                  </a:lnTo>
                  <a:lnTo>
                    <a:pt x="1677098" y="313575"/>
                  </a:lnTo>
                  <a:lnTo>
                    <a:pt x="1724533" y="295148"/>
                  </a:lnTo>
                  <a:lnTo>
                    <a:pt x="1749552" y="285927"/>
                  </a:lnTo>
                  <a:lnTo>
                    <a:pt x="1769554" y="272834"/>
                  </a:lnTo>
                  <a:lnTo>
                    <a:pt x="1769554" y="222923"/>
                  </a:lnTo>
                  <a:lnTo>
                    <a:pt x="1766798" y="232029"/>
                  </a:lnTo>
                  <a:lnTo>
                    <a:pt x="1755127" y="242785"/>
                  </a:lnTo>
                  <a:lnTo>
                    <a:pt x="1732051" y="252145"/>
                  </a:lnTo>
                  <a:lnTo>
                    <a:pt x="1659001" y="274129"/>
                  </a:lnTo>
                  <a:lnTo>
                    <a:pt x="1629968" y="287909"/>
                  </a:lnTo>
                  <a:lnTo>
                    <a:pt x="1609610" y="308648"/>
                  </a:lnTo>
                  <a:lnTo>
                    <a:pt x="1597621" y="336054"/>
                  </a:lnTo>
                  <a:lnTo>
                    <a:pt x="1593697" y="369824"/>
                  </a:lnTo>
                  <a:lnTo>
                    <a:pt x="1599349" y="411772"/>
                  </a:lnTo>
                  <a:lnTo>
                    <a:pt x="1616646" y="443522"/>
                  </a:lnTo>
                  <a:lnTo>
                    <a:pt x="1646059" y="463651"/>
                  </a:lnTo>
                  <a:lnTo>
                    <a:pt x="1688096" y="470674"/>
                  </a:lnTo>
                  <a:lnTo>
                    <a:pt x="1712569" y="467258"/>
                  </a:lnTo>
                  <a:lnTo>
                    <a:pt x="1735607" y="457428"/>
                  </a:lnTo>
                  <a:lnTo>
                    <a:pt x="1755724" y="441769"/>
                  </a:lnTo>
                  <a:lnTo>
                    <a:pt x="1766125" y="428002"/>
                  </a:lnTo>
                  <a:lnTo>
                    <a:pt x="1771497" y="420890"/>
                  </a:lnTo>
                  <a:lnTo>
                    <a:pt x="1772793" y="420890"/>
                  </a:lnTo>
                  <a:lnTo>
                    <a:pt x="1778457" y="446684"/>
                  </a:lnTo>
                  <a:lnTo>
                    <a:pt x="1790560" y="459930"/>
                  </a:lnTo>
                  <a:lnTo>
                    <a:pt x="1806054" y="464807"/>
                  </a:lnTo>
                  <a:lnTo>
                    <a:pt x="1821929" y="465505"/>
                  </a:lnTo>
                  <a:lnTo>
                    <a:pt x="1831962" y="465099"/>
                  </a:lnTo>
                  <a:lnTo>
                    <a:pt x="1841157" y="464134"/>
                  </a:lnTo>
                  <a:lnTo>
                    <a:pt x="1848650" y="463067"/>
                  </a:lnTo>
                  <a:lnTo>
                    <a:pt x="1853603" y="462280"/>
                  </a:lnTo>
                  <a:lnTo>
                    <a:pt x="1853603" y="426720"/>
                  </a:lnTo>
                  <a:lnTo>
                    <a:pt x="1853603" y="423481"/>
                  </a:lnTo>
                  <a:close/>
                </a:path>
                <a:path w="12788900" h="2798445">
                  <a:moveTo>
                    <a:pt x="1938909" y="890930"/>
                  </a:moveTo>
                  <a:lnTo>
                    <a:pt x="1887842" y="890930"/>
                  </a:lnTo>
                  <a:lnTo>
                    <a:pt x="1887842" y="1064209"/>
                  </a:lnTo>
                  <a:lnTo>
                    <a:pt x="1885200" y="1114005"/>
                  </a:lnTo>
                  <a:lnTo>
                    <a:pt x="1874913" y="1154239"/>
                  </a:lnTo>
                  <a:lnTo>
                    <a:pt x="1853476" y="1181125"/>
                  </a:lnTo>
                  <a:lnTo>
                    <a:pt x="1817370" y="1190929"/>
                  </a:lnTo>
                  <a:lnTo>
                    <a:pt x="1784654" y="1179042"/>
                  </a:lnTo>
                  <a:lnTo>
                    <a:pt x="1765655" y="1148664"/>
                  </a:lnTo>
                  <a:lnTo>
                    <a:pt x="1756829" y="1107744"/>
                  </a:lnTo>
                  <a:lnTo>
                    <a:pt x="1754657" y="1064209"/>
                  </a:lnTo>
                  <a:lnTo>
                    <a:pt x="1757565" y="1008075"/>
                  </a:lnTo>
                  <a:lnTo>
                    <a:pt x="1767674" y="965288"/>
                  </a:lnTo>
                  <a:lnTo>
                    <a:pt x="1787118" y="938009"/>
                  </a:lnTo>
                  <a:lnTo>
                    <a:pt x="1818017" y="928433"/>
                  </a:lnTo>
                  <a:lnTo>
                    <a:pt x="1853755" y="940193"/>
                  </a:lnTo>
                  <a:lnTo>
                    <a:pt x="1874989" y="971105"/>
                  </a:lnTo>
                  <a:lnTo>
                    <a:pt x="1885213" y="1014628"/>
                  </a:lnTo>
                  <a:lnTo>
                    <a:pt x="1887842" y="1064209"/>
                  </a:lnTo>
                  <a:lnTo>
                    <a:pt x="1887842" y="890930"/>
                  </a:lnTo>
                  <a:lnTo>
                    <a:pt x="1887194" y="890930"/>
                  </a:lnTo>
                  <a:lnTo>
                    <a:pt x="1887194" y="934897"/>
                  </a:lnTo>
                  <a:lnTo>
                    <a:pt x="1885899" y="934897"/>
                  </a:lnTo>
                  <a:lnTo>
                    <a:pt x="1882876" y="928433"/>
                  </a:lnTo>
                  <a:lnTo>
                    <a:pt x="1876552" y="914882"/>
                  </a:lnTo>
                  <a:lnTo>
                    <a:pt x="1860042" y="897966"/>
                  </a:lnTo>
                  <a:lnTo>
                    <a:pt x="1837715" y="886256"/>
                  </a:lnTo>
                  <a:lnTo>
                    <a:pt x="1810905" y="881875"/>
                  </a:lnTo>
                  <a:lnTo>
                    <a:pt x="1765376" y="891832"/>
                  </a:lnTo>
                  <a:lnTo>
                    <a:pt x="1733092" y="919060"/>
                  </a:lnTo>
                  <a:lnTo>
                    <a:pt x="1712264" y="959523"/>
                  </a:lnTo>
                  <a:lnTo>
                    <a:pt x="1701088" y="1009243"/>
                  </a:lnTo>
                  <a:lnTo>
                    <a:pt x="1697761" y="1064209"/>
                  </a:lnTo>
                  <a:lnTo>
                    <a:pt x="1699247" y="1099858"/>
                  </a:lnTo>
                  <a:lnTo>
                    <a:pt x="1706499" y="1145032"/>
                  </a:lnTo>
                  <a:lnTo>
                    <a:pt x="1723732" y="1189697"/>
                  </a:lnTo>
                  <a:lnTo>
                    <a:pt x="1755190" y="1223860"/>
                  </a:lnTo>
                  <a:lnTo>
                    <a:pt x="1805076" y="1237475"/>
                  </a:lnTo>
                  <a:lnTo>
                    <a:pt x="1830044" y="1234287"/>
                  </a:lnTo>
                  <a:lnTo>
                    <a:pt x="1852447" y="1225105"/>
                  </a:lnTo>
                  <a:lnTo>
                    <a:pt x="1870722" y="1210475"/>
                  </a:lnTo>
                  <a:lnTo>
                    <a:pt x="1883308" y="1190929"/>
                  </a:lnTo>
                  <a:lnTo>
                    <a:pt x="1884603" y="1190929"/>
                  </a:lnTo>
                  <a:lnTo>
                    <a:pt x="1884565" y="1237475"/>
                  </a:lnTo>
                  <a:lnTo>
                    <a:pt x="1877174" y="1283944"/>
                  </a:lnTo>
                  <a:lnTo>
                    <a:pt x="1817370" y="1313764"/>
                  </a:lnTo>
                  <a:lnTo>
                    <a:pt x="1797050" y="1311351"/>
                  </a:lnTo>
                  <a:lnTo>
                    <a:pt x="1779879" y="1303667"/>
                  </a:lnTo>
                  <a:lnTo>
                    <a:pt x="1767547" y="1290040"/>
                  </a:lnTo>
                  <a:lnTo>
                    <a:pt x="1761769" y="1269796"/>
                  </a:lnTo>
                  <a:lnTo>
                    <a:pt x="1707451" y="1269796"/>
                  </a:lnTo>
                  <a:lnTo>
                    <a:pt x="1725777" y="1319885"/>
                  </a:lnTo>
                  <a:lnTo>
                    <a:pt x="1759508" y="1345603"/>
                  </a:lnTo>
                  <a:lnTo>
                    <a:pt x="1795653" y="1355077"/>
                  </a:lnTo>
                  <a:lnTo>
                    <a:pt x="1821243" y="1356436"/>
                  </a:lnTo>
                  <a:lnTo>
                    <a:pt x="1860054" y="1351711"/>
                  </a:lnTo>
                  <a:lnTo>
                    <a:pt x="1913737" y="1313764"/>
                  </a:lnTo>
                  <a:lnTo>
                    <a:pt x="1933321" y="1269873"/>
                  </a:lnTo>
                  <a:lnTo>
                    <a:pt x="1938909" y="1215491"/>
                  </a:lnTo>
                  <a:lnTo>
                    <a:pt x="1938909" y="934897"/>
                  </a:lnTo>
                  <a:lnTo>
                    <a:pt x="1938909" y="890930"/>
                  </a:lnTo>
                  <a:close/>
                </a:path>
                <a:path w="12788900" h="2798445">
                  <a:moveTo>
                    <a:pt x="1946046" y="1551686"/>
                  </a:moveTo>
                  <a:lnTo>
                    <a:pt x="1894967" y="1551686"/>
                  </a:lnTo>
                  <a:lnTo>
                    <a:pt x="1894967" y="1840039"/>
                  </a:lnTo>
                  <a:lnTo>
                    <a:pt x="1892427" y="1894801"/>
                  </a:lnTo>
                  <a:lnTo>
                    <a:pt x="1882368" y="1937753"/>
                  </a:lnTo>
                  <a:lnTo>
                    <a:pt x="1861146" y="1965782"/>
                  </a:lnTo>
                  <a:lnTo>
                    <a:pt x="1825142" y="1975815"/>
                  </a:lnTo>
                  <a:lnTo>
                    <a:pt x="1794243" y="1966239"/>
                  </a:lnTo>
                  <a:lnTo>
                    <a:pt x="1774799" y="1938959"/>
                  </a:lnTo>
                  <a:lnTo>
                    <a:pt x="1764677" y="1896173"/>
                  </a:lnTo>
                  <a:lnTo>
                    <a:pt x="1761782" y="1840039"/>
                  </a:lnTo>
                  <a:lnTo>
                    <a:pt x="1764677" y="1783918"/>
                  </a:lnTo>
                  <a:lnTo>
                    <a:pt x="1774799" y="1741131"/>
                  </a:lnTo>
                  <a:lnTo>
                    <a:pt x="1794243" y="1713852"/>
                  </a:lnTo>
                  <a:lnTo>
                    <a:pt x="1825142" y="1704276"/>
                  </a:lnTo>
                  <a:lnTo>
                    <a:pt x="1860880" y="1716036"/>
                  </a:lnTo>
                  <a:lnTo>
                    <a:pt x="1882127" y="1746948"/>
                  </a:lnTo>
                  <a:lnTo>
                    <a:pt x="1892338" y="1790458"/>
                  </a:lnTo>
                  <a:lnTo>
                    <a:pt x="1894967" y="1840039"/>
                  </a:lnTo>
                  <a:lnTo>
                    <a:pt x="1894967" y="1551686"/>
                  </a:lnTo>
                  <a:lnTo>
                    <a:pt x="1891741" y="1551686"/>
                  </a:lnTo>
                  <a:lnTo>
                    <a:pt x="1891741" y="1706206"/>
                  </a:lnTo>
                  <a:lnTo>
                    <a:pt x="1890445" y="1706206"/>
                  </a:lnTo>
                  <a:lnTo>
                    <a:pt x="1889239" y="1704276"/>
                  </a:lnTo>
                  <a:lnTo>
                    <a:pt x="1877707" y="1685810"/>
                  </a:lnTo>
                  <a:lnTo>
                    <a:pt x="1859330" y="1670570"/>
                  </a:lnTo>
                  <a:lnTo>
                    <a:pt x="1837436" y="1661020"/>
                  </a:lnTo>
                  <a:lnTo>
                    <a:pt x="1814156" y="1657718"/>
                  </a:lnTo>
                  <a:lnTo>
                    <a:pt x="1771942" y="1666201"/>
                  </a:lnTo>
                  <a:lnTo>
                    <a:pt x="1722666" y="1721726"/>
                  </a:lnTo>
                  <a:lnTo>
                    <a:pt x="1711375" y="1760588"/>
                  </a:lnTo>
                  <a:lnTo>
                    <a:pt x="1706156" y="1801393"/>
                  </a:lnTo>
                  <a:lnTo>
                    <a:pt x="1704886" y="1840039"/>
                  </a:lnTo>
                  <a:lnTo>
                    <a:pt x="1708772" y="1900720"/>
                  </a:lnTo>
                  <a:lnTo>
                    <a:pt x="1721065" y="1951151"/>
                  </a:lnTo>
                  <a:lnTo>
                    <a:pt x="1742732" y="1989480"/>
                  </a:lnTo>
                  <a:lnTo>
                    <a:pt x="1774736" y="2013839"/>
                  </a:lnTo>
                  <a:lnTo>
                    <a:pt x="1818030" y="2022373"/>
                  </a:lnTo>
                  <a:lnTo>
                    <a:pt x="1844573" y="2017928"/>
                  </a:lnTo>
                  <a:lnTo>
                    <a:pt x="1866925" y="2006206"/>
                  </a:lnTo>
                  <a:lnTo>
                    <a:pt x="1883587" y="1989632"/>
                  </a:lnTo>
                  <a:lnTo>
                    <a:pt x="1890458" y="1975815"/>
                  </a:lnTo>
                  <a:lnTo>
                    <a:pt x="1893023" y="1970646"/>
                  </a:lnTo>
                  <a:lnTo>
                    <a:pt x="1894319" y="1970646"/>
                  </a:lnTo>
                  <a:lnTo>
                    <a:pt x="1894319" y="2013318"/>
                  </a:lnTo>
                  <a:lnTo>
                    <a:pt x="1946046" y="2013318"/>
                  </a:lnTo>
                  <a:lnTo>
                    <a:pt x="1946046" y="1970646"/>
                  </a:lnTo>
                  <a:lnTo>
                    <a:pt x="1946046" y="1706206"/>
                  </a:lnTo>
                  <a:lnTo>
                    <a:pt x="1946046" y="1551686"/>
                  </a:lnTo>
                  <a:close/>
                </a:path>
                <a:path w="12788900" h="2798445">
                  <a:moveTo>
                    <a:pt x="2083435" y="2751010"/>
                  </a:moveTo>
                  <a:lnTo>
                    <a:pt x="2080844" y="2752953"/>
                  </a:lnTo>
                  <a:lnTo>
                    <a:pt x="2077618" y="2754249"/>
                  </a:lnTo>
                  <a:lnTo>
                    <a:pt x="2070506" y="2754249"/>
                  </a:lnTo>
                  <a:lnTo>
                    <a:pt x="2060511" y="2752001"/>
                  </a:lnTo>
                  <a:lnTo>
                    <a:pt x="2057603" y="2748432"/>
                  </a:lnTo>
                  <a:lnTo>
                    <a:pt x="2055558" y="2745930"/>
                  </a:lnTo>
                  <a:lnTo>
                    <a:pt x="2053869" y="2737066"/>
                  </a:lnTo>
                  <a:lnTo>
                    <a:pt x="2053691" y="2726448"/>
                  </a:lnTo>
                  <a:lnTo>
                    <a:pt x="2053691" y="2600375"/>
                  </a:lnTo>
                  <a:lnTo>
                    <a:pt x="2053691" y="2533129"/>
                  </a:lnTo>
                  <a:lnTo>
                    <a:pt x="2042820" y="2476233"/>
                  </a:lnTo>
                  <a:lnTo>
                    <a:pt x="2009241" y="2444026"/>
                  </a:lnTo>
                  <a:lnTo>
                    <a:pt x="1948307" y="2433561"/>
                  </a:lnTo>
                  <a:lnTo>
                    <a:pt x="1895221" y="2440343"/>
                  </a:lnTo>
                  <a:lnTo>
                    <a:pt x="1859089" y="2461120"/>
                  </a:lnTo>
                  <a:lnTo>
                    <a:pt x="1838490" y="2496566"/>
                  </a:lnTo>
                  <a:lnTo>
                    <a:pt x="1831936" y="2547353"/>
                  </a:lnTo>
                  <a:lnTo>
                    <a:pt x="1886242" y="2547353"/>
                  </a:lnTo>
                  <a:lnTo>
                    <a:pt x="1886242" y="2544127"/>
                  </a:lnTo>
                  <a:lnTo>
                    <a:pt x="1887181" y="2528062"/>
                  </a:lnTo>
                  <a:lnTo>
                    <a:pt x="1893684" y="2505329"/>
                  </a:lnTo>
                  <a:lnTo>
                    <a:pt x="1911337" y="2485021"/>
                  </a:lnTo>
                  <a:lnTo>
                    <a:pt x="1945728" y="2476233"/>
                  </a:lnTo>
                  <a:lnTo>
                    <a:pt x="1969693" y="2479573"/>
                  </a:lnTo>
                  <a:lnTo>
                    <a:pt x="1987105" y="2489403"/>
                  </a:lnTo>
                  <a:lnTo>
                    <a:pt x="1997735" y="2505418"/>
                  </a:lnTo>
                  <a:lnTo>
                    <a:pt x="2001329" y="2527312"/>
                  </a:lnTo>
                  <a:lnTo>
                    <a:pt x="2000808" y="2545765"/>
                  </a:lnTo>
                  <a:lnTo>
                    <a:pt x="1999386" y="2550477"/>
                  </a:lnTo>
                  <a:lnTo>
                    <a:pt x="1999386" y="2600375"/>
                  </a:lnTo>
                  <a:lnTo>
                    <a:pt x="1999386" y="2689593"/>
                  </a:lnTo>
                  <a:lnTo>
                    <a:pt x="1993569" y="2715171"/>
                  </a:lnTo>
                  <a:lnTo>
                    <a:pt x="1978063" y="2736151"/>
                  </a:lnTo>
                  <a:lnTo>
                    <a:pt x="1955749" y="2750337"/>
                  </a:lnTo>
                  <a:lnTo>
                    <a:pt x="1929561" y="2755544"/>
                  </a:lnTo>
                  <a:lnTo>
                    <a:pt x="1906346" y="2751251"/>
                  </a:lnTo>
                  <a:lnTo>
                    <a:pt x="1891182" y="2739136"/>
                  </a:lnTo>
                  <a:lnTo>
                    <a:pt x="1882927" y="2720352"/>
                  </a:lnTo>
                  <a:lnTo>
                    <a:pt x="1880425" y="2696057"/>
                  </a:lnTo>
                  <a:lnTo>
                    <a:pt x="1882114" y="2676194"/>
                  </a:lnTo>
                  <a:lnTo>
                    <a:pt x="1906930" y="2641104"/>
                  </a:lnTo>
                  <a:lnTo>
                    <a:pt x="1954377" y="2622677"/>
                  </a:lnTo>
                  <a:lnTo>
                    <a:pt x="1979396" y="2613469"/>
                  </a:lnTo>
                  <a:lnTo>
                    <a:pt x="1999386" y="2600375"/>
                  </a:lnTo>
                  <a:lnTo>
                    <a:pt x="1999386" y="2550477"/>
                  </a:lnTo>
                  <a:lnTo>
                    <a:pt x="1996643" y="2559558"/>
                  </a:lnTo>
                  <a:lnTo>
                    <a:pt x="1984971" y="2570315"/>
                  </a:lnTo>
                  <a:lnTo>
                    <a:pt x="1961883" y="2579687"/>
                  </a:lnTo>
                  <a:lnTo>
                    <a:pt x="1888832" y="2601671"/>
                  </a:lnTo>
                  <a:lnTo>
                    <a:pt x="1859813" y="2615438"/>
                  </a:lnTo>
                  <a:lnTo>
                    <a:pt x="1839455" y="2636177"/>
                  </a:lnTo>
                  <a:lnTo>
                    <a:pt x="1827466" y="2663583"/>
                  </a:lnTo>
                  <a:lnTo>
                    <a:pt x="1823529" y="2697353"/>
                  </a:lnTo>
                  <a:lnTo>
                    <a:pt x="1829193" y="2739301"/>
                  </a:lnTo>
                  <a:lnTo>
                    <a:pt x="1846491" y="2771063"/>
                  </a:lnTo>
                  <a:lnTo>
                    <a:pt x="1875904" y="2791180"/>
                  </a:lnTo>
                  <a:lnTo>
                    <a:pt x="1917928" y="2798216"/>
                  </a:lnTo>
                  <a:lnTo>
                    <a:pt x="1942414" y="2794800"/>
                  </a:lnTo>
                  <a:lnTo>
                    <a:pt x="1965452" y="2784957"/>
                  </a:lnTo>
                  <a:lnTo>
                    <a:pt x="1985568" y="2769298"/>
                  </a:lnTo>
                  <a:lnTo>
                    <a:pt x="1995957" y="2755544"/>
                  </a:lnTo>
                  <a:lnTo>
                    <a:pt x="2001329" y="2748432"/>
                  </a:lnTo>
                  <a:lnTo>
                    <a:pt x="2002624" y="2748432"/>
                  </a:lnTo>
                  <a:lnTo>
                    <a:pt x="2008301" y="2774213"/>
                  </a:lnTo>
                  <a:lnTo>
                    <a:pt x="2020404" y="2787459"/>
                  </a:lnTo>
                  <a:lnTo>
                    <a:pt x="2035898" y="2792336"/>
                  </a:lnTo>
                  <a:lnTo>
                    <a:pt x="2051761" y="2793034"/>
                  </a:lnTo>
                  <a:lnTo>
                    <a:pt x="2061806" y="2792615"/>
                  </a:lnTo>
                  <a:lnTo>
                    <a:pt x="2071001" y="2791663"/>
                  </a:lnTo>
                  <a:lnTo>
                    <a:pt x="2078494" y="2790583"/>
                  </a:lnTo>
                  <a:lnTo>
                    <a:pt x="2083435" y="2789809"/>
                  </a:lnTo>
                  <a:lnTo>
                    <a:pt x="2083435" y="2754249"/>
                  </a:lnTo>
                  <a:lnTo>
                    <a:pt x="2083435" y="2751010"/>
                  </a:lnTo>
                  <a:close/>
                </a:path>
                <a:path w="12788900" h="2798445">
                  <a:moveTo>
                    <a:pt x="2108974" y="362064"/>
                  </a:moveTo>
                  <a:lnTo>
                    <a:pt x="2101557" y="319544"/>
                  </a:lnTo>
                  <a:lnTo>
                    <a:pt x="2054961" y="275691"/>
                  </a:lnTo>
                  <a:lnTo>
                    <a:pt x="1992934" y="254736"/>
                  </a:lnTo>
                  <a:lnTo>
                    <a:pt x="1965604" y="243509"/>
                  </a:lnTo>
                  <a:lnTo>
                    <a:pt x="1946262" y="227076"/>
                  </a:lnTo>
                  <a:lnTo>
                    <a:pt x="1938934" y="201726"/>
                  </a:lnTo>
                  <a:lnTo>
                    <a:pt x="1945259" y="172986"/>
                  </a:lnTo>
                  <a:lnTo>
                    <a:pt x="1960511" y="157035"/>
                  </a:lnTo>
                  <a:lnTo>
                    <a:pt x="1979028" y="150177"/>
                  </a:lnTo>
                  <a:lnTo>
                    <a:pt x="1995182" y="148704"/>
                  </a:lnTo>
                  <a:lnTo>
                    <a:pt x="2019795" y="153136"/>
                  </a:lnTo>
                  <a:lnTo>
                    <a:pt x="2035505" y="166166"/>
                  </a:lnTo>
                  <a:lnTo>
                    <a:pt x="2043823" y="187439"/>
                  </a:lnTo>
                  <a:lnTo>
                    <a:pt x="2046262" y="216585"/>
                  </a:lnTo>
                  <a:lnTo>
                    <a:pt x="2100567" y="216585"/>
                  </a:lnTo>
                  <a:lnTo>
                    <a:pt x="2098281" y="182130"/>
                  </a:lnTo>
                  <a:lnTo>
                    <a:pt x="2086622" y="148704"/>
                  </a:lnTo>
                  <a:lnTo>
                    <a:pt x="2085695" y="146037"/>
                  </a:lnTo>
                  <a:lnTo>
                    <a:pt x="2054199" y="117576"/>
                  </a:lnTo>
                  <a:lnTo>
                    <a:pt x="1995182" y="106032"/>
                  </a:lnTo>
                  <a:lnTo>
                    <a:pt x="1952536" y="111899"/>
                  </a:lnTo>
                  <a:lnTo>
                    <a:pt x="1917357" y="129641"/>
                  </a:lnTo>
                  <a:lnTo>
                    <a:pt x="1893443" y="159499"/>
                  </a:lnTo>
                  <a:lnTo>
                    <a:pt x="1884629" y="201726"/>
                  </a:lnTo>
                  <a:lnTo>
                    <a:pt x="1892046" y="245084"/>
                  </a:lnTo>
                  <a:lnTo>
                    <a:pt x="1911540" y="272199"/>
                  </a:lnTo>
                  <a:lnTo>
                    <a:pt x="1938909" y="288645"/>
                  </a:lnTo>
                  <a:lnTo>
                    <a:pt x="1969973" y="299999"/>
                  </a:lnTo>
                  <a:lnTo>
                    <a:pt x="2000656" y="310197"/>
                  </a:lnTo>
                  <a:lnTo>
                    <a:pt x="2027834" y="322872"/>
                  </a:lnTo>
                  <a:lnTo>
                    <a:pt x="2047252" y="341731"/>
                  </a:lnTo>
                  <a:lnTo>
                    <a:pt x="2054669" y="370471"/>
                  </a:lnTo>
                  <a:lnTo>
                    <a:pt x="2048129" y="400189"/>
                  </a:lnTo>
                  <a:lnTo>
                    <a:pt x="2032444" y="417664"/>
                  </a:lnTo>
                  <a:lnTo>
                    <a:pt x="2013483" y="425932"/>
                  </a:lnTo>
                  <a:lnTo>
                    <a:pt x="1997125" y="428002"/>
                  </a:lnTo>
                  <a:lnTo>
                    <a:pt x="1964385" y="421386"/>
                  </a:lnTo>
                  <a:lnTo>
                    <a:pt x="1944674" y="403682"/>
                  </a:lnTo>
                  <a:lnTo>
                    <a:pt x="1935022" y="378104"/>
                  </a:lnTo>
                  <a:lnTo>
                    <a:pt x="1932470" y="347840"/>
                  </a:lnTo>
                  <a:lnTo>
                    <a:pt x="1878164" y="347840"/>
                  </a:lnTo>
                  <a:lnTo>
                    <a:pt x="1886140" y="406438"/>
                  </a:lnTo>
                  <a:lnTo>
                    <a:pt x="1939569" y="461314"/>
                  </a:lnTo>
                  <a:lnTo>
                    <a:pt x="1997125" y="470674"/>
                  </a:lnTo>
                  <a:lnTo>
                    <a:pt x="2041867" y="463892"/>
                  </a:lnTo>
                  <a:lnTo>
                    <a:pt x="2077288" y="443534"/>
                  </a:lnTo>
                  <a:lnTo>
                    <a:pt x="2087943" y="428002"/>
                  </a:lnTo>
                  <a:lnTo>
                    <a:pt x="2100580" y="409587"/>
                  </a:lnTo>
                  <a:lnTo>
                    <a:pt x="2108974" y="362064"/>
                  </a:lnTo>
                  <a:close/>
                </a:path>
                <a:path w="12788900" h="2798445">
                  <a:moveTo>
                    <a:pt x="2238260" y="890930"/>
                  </a:moveTo>
                  <a:lnTo>
                    <a:pt x="2183955" y="890930"/>
                  </a:lnTo>
                  <a:lnTo>
                    <a:pt x="2183955" y="1130147"/>
                  </a:lnTo>
                  <a:lnTo>
                    <a:pt x="2177338" y="1162062"/>
                  </a:lnTo>
                  <a:lnTo>
                    <a:pt x="2160600" y="1183728"/>
                  </a:lnTo>
                  <a:lnTo>
                    <a:pt x="2138400" y="1196060"/>
                  </a:lnTo>
                  <a:lnTo>
                    <a:pt x="2115413" y="1199972"/>
                  </a:lnTo>
                  <a:lnTo>
                    <a:pt x="2086711" y="1192784"/>
                  </a:lnTo>
                  <a:lnTo>
                    <a:pt x="2071458" y="1175004"/>
                  </a:lnTo>
                  <a:lnTo>
                    <a:pt x="2065426" y="1152245"/>
                  </a:lnTo>
                  <a:lnTo>
                    <a:pt x="2064346" y="1130147"/>
                  </a:lnTo>
                  <a:lnTo>
                    <a:pt x="2064346" y="890930"/>
                  </a:lnTo>
                  <a:lnTo>
                    <a:pt x="2010029" y="890930"/>
                  </a:lnTo>
                  <a:lnTo>
                    <a:pt x="2010029" y="1136611"/>
                  </a:lnTo>
                  <a:lnTo>
                    <a:pt x="2011464" y="1171244"/>
                  </a:lnTo>
                  <a:lnTo>
                    <a:pt x="2021433" y="1207084"/>
                  </a:lnTo>
                  <a:lnTo>
                    <a:pt x="2048497" y="1235176"/>
                  </a:lnTo>
                  <a:lnTo>
                    <a:pt x="2101189" y="1246530"/>
                  </a:lnTo>
                  <a:lnTo>
                    <a:pt x="2126424" y="1243203"/>
                  </a:lnTo>
                  <a:lnTo>
                    <a:pt x="2150262" y="1233512"/>
                  </a:lnTo>
                  <a:lnTo>
                    <a:pt x="2170569" y="1217891"/>
                  </a:lnTo>
                  <a:lnTo>
                    <a:pt x="2183003" y="1199972"/>
                  </a:lnTo>
                  <a:lnTo>
                    <a:pt x="2185238" y="1196746"/>
                  </a:lnTo>
                  <a:lnTo>
                    <a:pt x="2186533" y="1196746"/>
                  </a:lnTo>
                  <a:lnTo>
                    <a:pt x="2186533" y="1237475"/>
                  </a:lnTo>
                  <a:lnTo>
                    <a:pt x="2238260" y="1237475"/>
                  </a:lnTo>
                  <a:lnTo>
                    <a:pt x="2238260" y="1196746"/>
                  </a:lnTo>
                  <a:lnTo>
                    <a:pt x="2238260" y="890930"/>
                  </a:lnTo>
                  <a:close/>
                </a:path>
                <a:path w="12788900" h="2798445">
                  <a:moveTo>
                    <a:pt x="2264448" y="2442616"/>
                  </a:moveTo>
                  <a:lnTo>
                    <a:pt x="2204326" y="2442616"/>
                  </a:lnTo>
                  <a:lnTo>
                    <a:pt x="2204326" y="2341753"/>
                  </a:lnTo>
                  <a:lnTo>
                    <a:pt x="2150021" y="2341753"/>
                  </a:lnTo>
                  <a:lnTo>
                    <a:pt x="2150021" y="2442616"/>
                  </a:lnTo>
                  <a:lnTo>
                    <a:pt x="2099589" y="2442616"/>
                  </a:lnTo>
                  <a:lnTo>
                    <a:pt x="2099589" y="2485288"/>
                  </a:lnTo>
                  <a:lnTo>
                    <a:pt x="2150021" y="2485288"/>
                  </a:lnTo>
                  <a:lnTo>
                    <a:pt x="2150122" y="2725496"/>
                  </a:lnTo>
                  <a:lnTo>
                    <a:pt x="2152929" y="2754312"/>
                  </a:lnTo>
                  <a:lnTo>
                    <a:pt x="2163597" y="2775737"/>
                  </a:lnTo>
                  <a:lnTo>
                    <a:pt x="2184933" y="2788691"/>
                  </a:lnTo>
                  <a:lnTo>
                    <a:pt x="2219845" y="2793034"/>
                  </a:lnTo>
                  <a:lnTo>
                    <a:pt x="2235263" y="2792704"/>
                  </a:lnTo>
                  <a:lnTo>
                    <a:pt x="2247646" y="2791828"/>
                  </a:lnTo>
                  <a:lnTo>
                    <a:pt x="2257120" y="2790583"/>
                  </a:lnTo>
                  <a:lnTo>
                    <a:pt x="2263800" y="2789161"/>
                  </a:lnTo>
                  <a:lnTo>
                    <a:pt x="2263800" y="2746489"/>
                  </a:lnTo>
                  <a:lnTo>
                    <a:pt x="2263800" y="2744546"/>
                  </a:lnTo>
                  <a:lnTo>
                    <a:pt x="2257983" y="2745194"/>
                  </a:lnTo>
                  <a:lnTo>
                    <a:pt x="2252167" y="2746489"/>
                  </a:lnTo>
                  <a:lnTo>
                    <a:pt x="2239886" y="2746489"/>
                  </a:lnTo>
                  <a:lnTo>
                    <a:pt x="2222335" y="2744343"/>
                  </a:lnTo>
                  <a:lnTo>
                    <a:pt x="2211438" y="2737523"/>
                  </a:lnTo>
                  <a:lnTo>
                    <a:pt x="2205888" y="2725496"/>
                  </a:lnTo>
                  <a:lnTo>
                    <a:pt x="2204326" y="2707703"/>
                  </a:lnTo>
                  <a:lnTo>
                    <a:pt x="2204326" y="2485288"/>
                  </a:lnTo>
                  <a:lnTo>
                    <a:pt x="2264448" y="2485288"/>
                  </a:lnTo>
                  <a:lnTo>
                    <a:pt x="2264448" y="2442616"/>
                  </a:lnTo>
                  <a:close/>
                </a:path>
                <a:path w="12788900" h="2798445">
                  <a:moveTo>
                    <a:pt x="2358834" y="2442616"/>
                  </a:moveTo>
                  <a:lnTo>
                    <a:pt x="2304529" y="2442616"/>
                  </a:lnTo>
                  <a:lnTo>
                    <a:pt x="2304529" y="2789161"/>
                  </a:lnTo>
                  <a:lnTo>
                    <a:pt x="2358834" y="2789161"/>
                  </a:lnTo>
                  <a:lnTo>
                    <a:pt x="2358834" y="2442616"/>
                  </a:lnTo>
                  <a:close/>
                </a:path>
                <a:path w="12788900" h="2798445">
                  <a:moveTo>
                    <a:pt x="2358834" y="2327541"/>
                  </a:moveTo>
                  <a:lnTo>
                    <a:pt x="2304529" y="2327541"/>
                  </a:lnTo>
                  <a:lnTo>
                    <a:pt x="2304529" y="2389606"/>
                  </a:lnTo>
                  <a:lnTo>
                    <a:pt x="2358834" y="2389606"/>
                  </a:lnTo>
                  <a:lnTo>
                    <a:pt x="2358834" y="2327541"/>
                  </a:lnTo>
                  <a:close/>
                </a:path>
                <a:path w="12788900" h="2798445">
                  <a:moveTo>
                    <a:pt x="2372118" y="362064"/>
                  </a:moveTo>
                  <a:lnTo>
                    <a:pt x="2364702" y="319544"/>
                  </a:lnTo>
                  <a:lnTo>
                    <a:pt x="2318105" y="275691"/>
                  </a:lnTo>
                  <a:lnTo>
                    <a:pt x="2256078" y="254736"/>
                  </a:lnTo>
                  <a:lnTo>
                    <a:pt x="2228748" y="243509"/>
                  </a:lnTo>
                  <a:lnTo>
                    <a:pt x="2209406" y="227076"/>
                  </a:lnTo>
                  <a:lnTo>
                    <a:pt x="2202078" y="201726"/>
                  </a:lnTo>
                  <a:lnTo>
                    <a:pt x="2208403" y="172986"/>
                  </a:lnTo>
                  <a:lnTo>
                    <a:pt x="2223643" y="157035"/>
                  </a:lnTo>
                  <a:lnTo>
                    <a:pt x="2242159" y="150177"/>
                  </a:lnTo>
                  <a:lnTo>
                    <a:pt x="2258326" y="148704"/>
                  </a:lnTo>
                  <a:lnTo>
                    <a:pt x="2282939" y="153136"/>
                  </a:lnTo>
                  <a:lnTo>
                    <a:pt x="2298649" y="166166"/>
                  </a:lnTo>
                  <a:lnTo>
                    <a:pt x="2306967" y="187439"/>
                  </a:lnTo>
                  <a:lnTo>
                    <a:pt x="2309406" y="216585"/>
                  </a:lnTo>
                  <a:lnTo>
                    <a:pt x="2363711" y="216585"/>
                  </a:lnTo>
                  <a:lnTo>
                    <a:pt x="2361425" y="182130"/>
                  </a:lnTo>
                  <a:lnTo>
                    <a:pt x="2349766" y="148704"/>
                  </a:lnTo>
                  <a:lnTo>
                    <a:pt x="2348839" y="146037"/>
                  </a:lnTo>
                  <a:lnTo>
                    <a:pt x="2317343" y="117576"/>
                  </a:lnTo>
                  <a:lnTo>
                    <a:pt x="2258326" y="106032"/>
                  </a:lnTo>
                  <a:lnTo>
                    <a:pt x="2215680" y="111899"/>
                  </a:lnTo>
                  <a:lnTo>
                    <a:pt x="2180488" y="129641"/>
                  </a:lnTo>
                  <a:lnTo>
                    <a:pt x="2156587" y="159499"/>
                  </a:lnTo>
                  <a:lnTo>
                    <a:pt x="2147773" y="201726"/>
                  </a:lnTo>
                  <a:lnTo>
                    <a:pt x="2155190" y="245084"/>
                  </a:lnTo>
                  <a:lnTo>
                    <a:pt x="2174671" y="272199"/>
                  </a:lnTo>
                  <a:lnTo>
                    <a:pt x="2202040" y="288645"/>
                  </a:lnTo>
                  <a:lnTo>
                    <a:pt x="2233104" y="299999"/>
                  </a:lnTo>
                  <a:lnTo>
                    <a:pt x="2263787" y="310197"/>
                  </a:lnTo>
                  <a:lnTo>
                    <a:pt x="2290965" y="322872"/>
                  </a:lnTo>
                  <a:lnTo>
                    <a:pt x="2310384" y="341731"/>
                  </a:lnTo>
                  <a:lnTo>
                    <a:pt x="2317800" y="370471"/>
                  </a:lnTo>
                  <a:lnTo>
                    <a:pt x="2311260" y="400189"/>
                  </a:lnTo>
                  <a:lnTo>
                    <a:pt x="2295575" y="417664"/>
                  </a:lnTo>
                  <a:lnTo>
                    <a:pt x="2276614" y="425932"/>
                  </a:lnTo>
                  <a:lnTo>
                    <a:pt x="2260269" y="428002"/>
                  </a:lnTo>
                  <a:lnTo>
                    <a:pt x="2227516" y="421386"/>
                  </a:lnTo>
                  <a:lnTo>
                    <a:pt x="2207806" y="403682"/>
                  </a:lnTo>
                  <a:lnTo>
                    <a:pt x="2198166" y="378104"/>
                  </a:lnTo>
                  <a:lnTo>
                    <a:pt x="2195614" y="347840"/>
                  </a:lnTo>
                  <a:lnTo>
                    <a:pt x="2141296" y="347840"/>
                  </a:lnTo>
                  <a:lnTo>
                    <a:pt x="2149271" y="406438"/>
                  </a:lnTo>
                  <a:lnTo>
                    <a:pt x="2202700" y="461314"/>
                  </a:lnTo>
                  <a:lnTo>
                    <a:pt x="2260269" y="470674"/>
                  </a:lnTo>
                  <a:lnTo>
                    <a:pt x="2305012" y="463892"/>
                  </a:lnTo>
                  <a:lnTo>
                    <a:pt x="2340432" y="443534"/>
                  </a:lnTo>
                  <a:lnTo>
                    <a:pt x="2351087" y="428002"/>
                  </a:lnTo>
                  <a:lnTo>
                    <a:pt x="2363724" y="409587"/>
                  </a:lnTo>
                  <a:lnTo>
                    <a:pt x="2372118" y="362064"/>
                  </a:lnTo>
                  <a:close/>
                </a:path>
                <a:path w="12788900" h="2798445">
                  <a:moveTo>
                    <a:pt x="2537599" y="991793"/>
                  </a:moveTo>
                  <a:lnTo>
                    <a:pt x="2528189" y="928433"/>
                  </a:lnTo>
                  <a:lnTo>
                    <a:pt x="2499144" y="893229"/>
                  </a:lnTo>
                  <a:lnTo>
                    <a:pt x="2446439" y="881875"/>
                  </a:lnTo>
                  <a:lnTo>
                    <a:pt x="2421217" y="885202"/>
                  </a:lnTo>
                  <a:lnTo>
                    <a:pt x="2397391" y="894892"/>
                  </a:lnTo>
                  <a:lnTo>
                    <a:pt x="2377071" y="910513"/>
                  </a:lnTo>
                  <a:lnTo>
                    <a:pt x="2362390" y="931659"/>
                  </a:lnTo>
                  <a:lnTo>
                    <a:pt x="2361095" y="931659"/>
                  </a:lnTo>
                  <a:lnTo>
                    <a:pt x="2361095" y="890930"/>
                  </a:lnTo>
                  <a:lnTo>
                    <a:pt x="2309380" y="890930"/>
                  </a:lnTo>
                  <a:lnTo>
                    <a:pt x="2309380" y="1237475"/>
                  </a:lnTo>
                  <a:lnTo>
                    <a:pt x="2363686" y="1237475"/>
                  </a:lnTo>
                  <a:lnTo>
                    <a:pt x="2363686" y="998258"/>
                  </a:lnTo>
                  <a:lnTo>
                    <a:pt x="2370302" y="966343"/>
                  </a:lnTo>
                  <a:lnTo>
                    <a:pt x="2387041" y="944676"/>
                  </a:lnTo>
                  <a:lnTo>
                    <a:pt x="2409240" y="932345"/>
                  </a:lnTo>
                  <a:lnTo>
                    <a:pt x="2413254" y="931659"/>
                  </a:lnTo>
                  <a:lnTo>
                    <a:pt x="2432215" y="928433"/>
                  </a:lnTo>
                  <a:lnTo>
                    <a:pt x="2460929" y="935621"/>
                  </a:lnTo>
                  <a:lnTo>
                    <a:pt x="2476182" y="953401"/>
                  </a:lnTo>
                  <a:lnTo>
                    <a:pt x="2482227" y="976160"/>
                  </a:lnTo>
                  <a:lnTo>
                    <a:pt x="2483294" y="998258"/>
                  </a:lnTo>
                  <a:lnTo>
                    <a:pt x="2483294" y="1237475"/>
                  </a:lnTo>
                  <a:lnTo>
                    <a:pt x="2537599" y="1237475"/>
                  </a:lnTo>
                  <a:lnTo>
                    <a:pt x="2537599" y="991793"/>
                  </a:lnTo>
                  <a:close/>
                </a:path>
                <a:path w="12788900" h="2798445">
                  <a:moveTo>
                    <a:pt x="2651417" y="272834"/>
                  </a:moveTo>
                  <a:lnTo>
                    <a:pt x="2650579" y="252145"/>
                  </a:lnTo>
                  <a:lnTo>
                    <a:pt x="2649550" y="226695"/>
                  </a:lnTo>
                  <a:lnTo>
                    <a:pt x="2641206" y="181724"/>
                  </a:lnTo>
                  <a:lnTo>
                    <a:pt x="2624950" y="148704"/>
                  </a:lnTo>
                  <a:lnTo>
                    <a:pt x="2622219" y="143154"/>
                  </a:lnTo>
                  <a:lnTo>
                    <a:pt x="2594521" y="121056"/>
                  </a:lnTo>
                  <a:lnTo>
                    <a:pt x="2594521" y="233400"/>
                  </a:lnTo>
                  <a:lnTo>
                    <a:pt x="2594521" y="252145"/>
                  </a:lnTo>
                  <a:lnTo>
                    <a:pt x="2471039" y="252145"/>
                  </a:lnTo>
                  <a:lnTo>
                    <a:pt x="2471039" y="239217"/>
                  </a:lnTo>
                  <a:lnTo>
                    <a:pt x="2472931" y="216344"/>
                  </a:lnTo>
                  <a:lnTo>
                    <a:pt x="2481376" y="186207"/>
                  </a:lnTo>
                  <a:lnTo>
                    <a:pt x="2500490" y="159943"/>
                  </a:lnTo>
                  <a:lnTo>
                    <a:pt x="2534399" y="148704"/>
                  </a:lnTo>
                  <a:lnTo>
                    <a:pt x="2564244" y="156489"/>
                  </a:lnTo>
                  <a:lnTo>
                    <a:pt x="2582634" y="176517"/>
                  </a:lnTo>
                  <a:lnTo>
                    <a:pt x="2591943" y="203809"/>
                  </a:lnTo>
                  <a:lnTo>
                    <a:pt x="2594521" y="233400"/>
                  </a:lnTo>
                  <a:lnTo>
                    <a:pt x="2594521" y="121056"/>
                  </a:lnTo>
                  <a:lnTo>
                    <a:pt x="2588425" y="116179"/>
                  </a:lnTo>
                  <a:lnTo>
                    <a:pt x="2535682" y="106032"/>
                  </a:lnTo>
                  <a:lnTo>
                    <a:pt x="2489492" y="113906"/>
                  </a:lnTo>
                  <a:lnTo>
                    <a:pt x="2456256" y="135369"/>
                  </a:lnTo>
                  <a:lnTo>
                    <a:pt x="2433929" y="167220"/>
                  </a:lnTo>
                  <a:lnTo>
                    <a:pt x="2420505" y="206222"/>
                  </a:lnTo>
                  <a:lnTo>
                    <a:pt x="2413927" y="249186"/>
                  </a:lnTo>
                  <a:lnTo>
                    <a:pt x="2412200" y="292887"/>
                  </a:lnTo>
                  <a:lnTo>
                    <a:pt x="2416505" y="357314"/>
                  </a:lnTo>
                  <a:lnTo>
                    <a:pt x="2429941" y="407149"/>
                  </a:lnTo>
                  <a:lnTo>
                    <a:pt x="2453246" y="442544"/>
                  </a:lnTo>
                  <a:lnTo>
                    <a:pt x="2487168" y="463677"/>
                  </a:lnTo>
                  <a:lnTo>
                    <a:pt x="2532456" y="470674"/>
                  </a:lnTo>
                  <a:lnTo>
                    <a:pt x="2590723" y="456666"/>
                  </a:lnTo>
                  <a:lnTo>
                    <a:pt x="2621064" y="428002"/>
                  </a:lnTo>
                  <a:lnTo>
                    <a:pt x="2626271" y="423087"/>
                  </a:lnTo>
                  <a:lnTo>
                    <a:pt x="2644000" y="382587"/>
                  </a:lnTo>
                  <a:lnTo>
                    <a:pt x="2648826" y="347840"/>
                  </a:lnTo>
                  <a:lnTo>
                    <a:pt x="2594521" y="347840"/>
                  </a:lnTo>
                  <a:lnTo>
                    <a:pt x="2592590" y="371551"/>
                  </a:lnTo>
                  <a:lnTo>
                    <a:pt x="2584488" y="397865"/>
                  </a:lnTo>
                  <a:lnTo>
                    <a:pt x="2566695" y="419214"/>
                  </a:lnTo>
                  <a:lnTo>
                    <a:pt x="2535682" y="428002"/>
                  </a:lnTo>
                  <a:lnTo>
                    <a:pt x="2497175" y="414743"/>
                  </a:lnTo>
                  <a:lnTo>
                    <a:pt x="2477414" y="381546"/>
                  </a:lnTo>
                  <a:lnTo>
                    <a:pt x="2470124" y="338277"/>
                  </a:lnTo>
                  <a:lnTo>
                    <a:pt x="2469096" y="294817"/>
                  </a:lnTo>
                  <a:lnTo>
                    <a:pt x="2651417" y="294817"/>
                  </a:lnTo>
                  <a:lnTo>
                    <a:pt x="2651417" y="272834"/>
                  </a:lnTo>
                  <a:close/>
                </a:path>
                <a:path w="12788900" h="2798445">
                  <a:moveTo>
                    <a:pt x="2665946" y="2615895"/>
                  </a:moveTo>
                  <a:lnTo>
                    <a:pt x="2663672" y="2568486"/>
                  </a:lnTo>
                  <a:lnTo>
                    <a:pt x="2655862" y="2525230"/>
                  </a:lnTo>
                  <a:lnTo>
                    <a:pt x="2641142" y="2488107"/>
                  </a:lnTo>
                  <a:lnTo>
                    <a:pt x="2631668" y="2476233"/>
                  </a:lnTo>
                  <a:lnTo>
                    <a:pt x="2618054" y="2459139"/>
                  </a:lnTo>
                  <a:lnTo>
                    <a:pt x="2609050" y="2453983"/>
                  </a:lnTo>
                  <a:lnTo>
                    <a:pt x="2609050" y="2615895"/>
                  </a:lnTo>
                  <a:lnTo>
                    <a:pt x="2606332" y="2669349"/>
                  </a:lnTo>
                  <a:lnTo>
                    <a:pt x="2596045" y="2713837"/>
                  </a:lnTo>
                  <a:lnTo>
                    <a:pt x="2574950" y="2744266"/>
                  </a:lnTo>
                  <a:lnTo>
                    <a:pt x="2539860" y="2755544"/>
                  </a:lnTo>
                  <a:lnTo>
                    <a:pt x="2506002" y="2744266"/>
                  </a:lnTo>
                  <a:lnTo>
                    <a:pt x="2485720" y="2713837"/>
                  </a:lnTo>
                  <a:lnTo>
                    <a:pt x="2475865" y="2669349"/>
                  </a:lnTo>
                  <a:lnTo>
                    <a:pt x="2473274" y="2615895"/>
                  </a:lnTo>
                  <a:lnTo>
                    <a:pt x="2475954" y="2562428"/>
                  </a:lnTo>
                  <a:lnTo>
                    <a:pt x="2485961" y="2517940"/>
                  </a:lnTo>
                  <a:lnTo>
                    <a:pt x="2506281" y="2487511"/>
                  </a:lnTo>
                  <a:lnTo>
                    <a:pt x="2539860" y="2476233"/>
                  </a:lnTo>
                  <a:lnTo>
                    <a:pt x="2575496" y="2487511"/>
                  </a:lnTo>
                  <a:lnTo>
                    <a:pt x="2596527" y="2517940"/>
                  </a:lnTo>
                  <a:lnTo>
                    <a:pt x="2606522" y="2562428"/>
                  </a:lnTo>
                  <a:lnTo>
                    <a:pt x="2609050" y="2615895"/>
                  </a:lnTo>
                  <a:lnTo>
                    <a:pt x="2609050" y="2453983"/>
                  </a:lnTo>
                  <a:lnTo>
                    <a:pt x="2585199" y="2440292"/>
                  </a:lnTo>
                  <a:lnTo>
                    <a:pt x="2541155" y="2433561"/>
                  </a:lnTo>
                  <a:lnTo>
                    <a:pt x="2497124" y="2440292"/>
                  </a:lnTo>
                  <a:lnTo>
                    <a:pt x="2441194" y="2488107"/>
                  </a:lnTo>
                  <a:lnTo>
                    <a:pt x="2426462" y="2525230"/>
                  </a:lnTo>
                  <a:lnTo>
                    <a:pt x="2418664" y="2568486"/>
                  </a:lnTo>
                  <a:lnTo>
                    <a:pt x="2416378" y="2615895"/>
                  </a:lnTo>
                  <a:lnTo>
                    <a:pt x="2418664" y="2663304"/>
                  </a:lnTo>
                  <a:lnTo>
                    <a:pt x="2426462" y="2706547"/>
                  </a:lnTo>
                  <a:lnTo>
                    <a:pt x="2441194" y="2743670"/>
                  </a:lnTo>
                  <a:lnTo>
                    <a:pt x="2497124" y="2791485"/>
                  </a:lnTo>
                  <a:lnTo>
                    <a:pt x="2541155" y="2798216"/>
                  </a:lnTo>
                  <a:lnTo>
                    <a:pt x="2584970" y="2791485"/>
                  </a:lnTo>
                  <a:lnTo>
                    <a:pt x="2631414" y="2755544"/>
                  </a:lnTo>
                  <a:lnTo>
                    <a:pt x="2655722" y="2706547"/>
                  </a:lnTo>
                  <a:lnTo>
                    <a:pt x="2663621" y="2663304"/>
                  </a:lnTo>
                  <a:lnTo>
                    <a:pt x="2665946" y="2615895"/>
                  </a:lnTo>
                  <a:close/>
                </a:path>
                <a:path w="12788900" h="2798445">
                  <a:moveTo>
                    <a:pt x="2836951" y="890930"/>
                  </a:moveTo>
                  <a:lnTo>
                    <a:pt x="2785872" y="890930"/>
                  </a:lnTo>
                  <a:lnTo>
                    <a:pt x="2785872" y="1064209"/>
                  </a:lnTo>
                  <a:lnTo>
                    <a:pt x="2783230" y="1114005"/>
                  </a:lnTo>
                  <a:lnTo>
                    <a:pt x="2772943" y="1154239"/>
                  </a:lnTo>
                  <a:lnTo>
                    <a:pt x="2751505" y="1181125"/>
                  </a:lnTo>
                  <a:lnTo>
                    <a:pt x="2715399" y="1190929"/>
                  </a:lnTo>
                  <a:lnTo>
                    <a:pt x="2682697" y="1179042"/>
                  </a:lnTo>
                  <a:lnTo>
                    <a:pt x="2663685" y="1148664"/>
                  </a:lnTo>
                  <a:lnTo>
                    <a:pt x="2654858" y="1107744"/>
                  </a:lnTo>
                  <a:lnTo>
                    <a:pt x="2652687" y="1064209"/>
                  </a:lnTo>
                  <a:lnTo>
                    <a:pt x="2655595" y="1008075"/>
                  </a:lnTo>
                  <a:lnTo>
                    <a:pt x="2665704" y="965288"/>
                  </a:lnTo>
                  <a:lnTo>
                    <a:pt x="2685148" y="938009"/>
                  </a:lnTo>
                  <a:lnTo>
                    <a:pt x="2716047" y="928433"/>
                  </a:lnTo>
                  <a:lnTo>
                    <a:pt x="2751785" y="940193"/>
                  </a:lnTo>
                  <a:lnTo>
                    <a:pt x="2773032" y="971105"/>
                  </a:lnTo>
                  <a:lnTo>
                    <a:pt x="2783243" y="1014628"/>
                  </a:lnTo>
                  <a:lnTo>
                    <a:pt x="2785872" y="1064209"/>
                  </a:lnTo>
                  <a:lnTo>
                    <a:pt x="2785872" y="890930"/>
                  </a:lnTo>
                  <a:lnTo>
                    <a:pt x="2785224" y="890930"/>
                  </a:lnTo>
                  <a:lnTo>
                    <a:pt x="2785224" y="934897"/>
                  </a:lnTo>
                  <a:lnTo>
                    <a:pt x="2783929" y="934897"/>
                  </a:lnTo>
                  <a:lnTo>
                    <a:pt x="2758071" y="897966"/>
                  </a:lnTo>
                  <a:lnTo>
                    <a:pt x="2708935" y="881875"/>
                  </a:lnTo>
                  <a:lnTo>
                    <a:pt x="2663406" y="891832"/>
                  </a:lnTo>
                  <a:lnTo>
                    <a:pt x="2631122" y="919060"/>
                  </a:lnTo>
                  <a:lnTo>
                    <a:pt x="2610294" y="959523"/>
                  </a:lnTo>
                  <a:lnTo>
                    <a:pt x="2599118" y="1009243"/>
                  </a:lnTo>
                  <a:lnTo>
                    <a:pt x="2595791" y="1064209"/>
                  </a:lnTo>
                  <a:lnTo>
                    <a:pt x="2597277" y="1099858"/>
                  </a:lnTo>
                  <a:lnTo>
                    <a:pt x="2604528" y="1145032"/>
                  </a:lnTo>
                  <a:lnTo>
                    <a:pt x="2621775" y="1189697"/>
                  </a:lnTo>
                  <a:lnTo>
                    <a:pt x="2653233" y="1223860"/>
                  </a:lnTo>
                  <a:lnTo>
                    <a:pt x="2703118" y="1237475"/>
                  </a:lnTo>
                  <a:lnTo>
                    <a:pt x="2728074" y="1234287"/>
                  </a:lnTo>
                  <a:lnTo>
                    <a:pt x="2750477" y="1225105"/>
                  </a:lnTo>
                  <a:lnTo>
                    <a:pt x="2768765" y="1210475"/>
                  </a:lnTo>
                  <a:lnTo>
                    <a:pt x="2781350" y="1190929"/>
                  </a:lnTo>
                  <a:lnTo>
                    <a:pt x="2782633" y="1190929"/>
                  </a:lnTo>
                  <a:lnTo>
                    <a:pt x="2782595" y="1237475"/>
                  </a:lnTo>
                  <a:lnTo>
                    <a:pt x="2775204" y="1283944"/>
                  </a:lnTo>
                  <a:lnTo>
                    <a:pt x="2715399" y="1313764"/>
                  </a:lnTo>
                  <a:lnTo>
                    <a:pt x="2695079" y="1311351"/>
                  </a:lnTo>
                  <a:lnTo>
                    <a:pt x="2677909" y="1303667"/>
                  </a:lnTo>
                  <a:lnTo>
                    <a:pt x="2665590" y="1290040"/>
                  </a:lnTo>
                  <a:lnTo>
                    <a:pt x="2659799" y="1269796"/>
                  </a:lnTo>
                  <a:lnTo>
                    <a:pt x="2605494" y="1269796"/>
                  </a:lnTo>
                  <a:lnTo>
                    <a:pt x="2623820" y="1319885"/>
                  </a:lnTo>
                  <a:lnTo>
                    <a:pt x="2657538" y="1345603"/>
                  </a:lnTo>
                  <a:lnTo>
                    <a:pt x="2693682" y="1355077"/>
                  </a:lnTo>
                  <a:lnTo>
                    <a:pt x="2719273" y="1356436"/>
                  </a:lnTo>
                  <a:lnTo>
                    <a:pt x="2758084" y="1351711"/>
                  </a:lnTo>
                  <a:lnTo>
                    <a:pt x="2811780" y="1313764"/>
                  </a:lnTo>
                  <a:lnTo>
                    <a:pt x="2831363" y="1269873"/>
                  </a:lnTo>
                  <a:lnTo>
                    <a:pt x="2836951" y="1215491"/>
                  </a:lnTo>
                  <a:lnTo>
                    <a:pt x="2836951" y="934897"/>
                  </a:lnTo>
                  <a:lnTo>
                    <a:pt x="2836951" y="890930"/>
                  </a:lnTo>
                  <a:close/>
                </a:path>
                <a:path w="12788900" h="2798445">
                  <a:moveTo>
                    <a:pt x="2865412" y="109918"/>
                  </a:moveTo>
                  <a:lnTo>
                    <a:pt x="2860243" y="107327"/>
                  </a:lnTo>
                  <a:lnTo>
                    <a:pt x="2852483" y="106032"/>
                  </a:lnTo>
                  <a:lnTo>
                    <a:pt x="2841485" y="106032"/>
                  </a:lnTo>
                  <a:lnTo>
                    <a:pt x="2815310" y="110896"/>
                  </a:lnTo>
                  <a:lnTo>
                    <a:pt x="2795016" y="124053"/>
                  </a:lnTo>
                  <a:lnTo>
                    <a:pt x="2779204" y="143395"/>
                  </a:lnTo>
                  <a:lnTo>
                    <a:pt x="2766491" y="166801"/>
                  </a:lnTo>
                  <a:lnTo>
                    <a:pt x="2765196" y="166801"/>
                  </a:lnTo>
                  <a:lnTo>
                    <a:pt x="2765196" y="115087"/>
                  </a:lnTo>
                  <a:lnTo>
                    <a:pt x="2710891" y="115087"/>
                  </a:lnTo>
                  <a:lnTo>
                    <a:pt x="2710891" y="461632"/>
                  </a:lnTo>
                  <a:lnTo>
                    <a:pt x="2765196" y="461632"/>
                  </a:lnTo>
                  <a:lnTo>
                    <a:pt x="2765196" y="242455"/>
                  </a:lnTo>
                  <a:lnTo>
                    <a:pt x="2772486" y="205625"/>
                  </a:lnTo>
                  <a:lnTo>
                    <a:pt x="2790571" y="180060"/>
                  </a:lnTo>
                  <a:lnTo>
                    <a:pt x="2811195" y="166801"/>
                  </a:lnTo>
                  <a:lnTo>
                    <a:pt x="2813748" y="165176"/>
                  </a:lnTo>
                  <a:lnTo>
                    <a:pt x="2836316" y="160337"/>
                  </a:lnTo>
                  <a:lnTo>
                    <a:pt x="2847492" y="160655"/>
                  </a:lnTo>
                  <a:lnTo>
                    <a:pt x="2855468" y="161391"/>
                  </a:lnTo>
                  <a:lnTo>
                    <a:pt x="2865412" y="162928"/>
                  </a:lnTo>
                  <a:lnTo>
                    <a:pt x="2865412" y="160337"/>
                  </a:lnTo>
                  <a:lnTo>
                    <a:pt x="2865412" y="109918"/>
                  </a:lnTo>
                  <a:close/>
                </a:path>
                <a:path w="12788900" h="2798445">
                  <a:moveTo>
                    <a:pt x="2948470" y="2543479"/>
                  </a:moveTo>
                  <a:lnTo>
                    <a:pt x="2939059" y="2480119"/>
                  </a:lnTo>
                  <a:lnTo>
                    <a:pt x="2910014" y="2444915"/>
                  </a:lnTo>
                  <a:lnTo>
                    <a:pt x="2857309" y="2433561"/>
                  </a:lnTo>
                  <a:lnTo>
                    <a:pt x="2832087" y="2436888"/>
                  </a:lnTo>
                  <a:lnTo>
                    <a:pt x="2808249" y="2446578"/>
                  </a:lnTo>
                  <a:lnTo>
                    <a:pt x="2787942" y="2462199"/>
                  </a:lnTo>
                  <a:lnTo>
                    <a:pt x="2773261" y="2483345"/>
                  </a:lnTo>
                  <a:lnTo>
                    <a:pt x="2771965" y="2483345"/>
                  </a:lnTo>
                  <a:lnTo>
                    <a:pt x="2771965" y="2442616"/>
                  </a:lnTo>
                  <a:lnTo>
                    <a:pt x="2720238" y="2442616"/>
                  </a:lnTo>
                  <a:lnTo>
                    <a:pt x="2720238" y="2789161"/>
                  </a:lnTo>
                  <a:lnTo>
                    <a:pt x="2774543" y="2789161"/>
                  </a:lnTo>
                  <a:lnTo>
                    <a:pt x="2774543" y="2549944"/>
                  </a:lnTo>
                  <a:lnTo>
                    <a:pt x="2781173" y="2518029"/>
                  </a:lnTo>
                  <a:lnTo>
                    <a:pt x="2797911" y="2496362"/>
                  </a:lnTo>
                  <a:lnTo>
                    <a:pt x="2820111" y="2484031"/>
                  </a:lnTo>
                  <a:lnTo>
                    <a:pt x="2824124" y="2483345"/>
                  </a:lnTo>
                  <a:lnTo>
                    <a:pt x="2843085" y="2480119"/>
                  </a:lnTo>
                  <a:lnTo>
                    <a:pt x="2871800" y="2487307"/>
                  </a:lnTo>
                  <a:lnTo>
                    <a:pt x="2887053" y="2505087"/>
                  </a:lnTo>
                  <a:lnTo>
                    <a:pt x="2893085" y="2527846"/>
                  </a:lnTo>
                  <a:lnTo>
                    <a:pt x="2894152" y="2549944"/>
                  </a:lnTo>
                  <a:lnTo>
                    <a:pt x="2894152" y="2789161"/>
                  </a:lnTo>
                  <a:lnTo>
                    <a:pt x="2948470" y="2789161"/>
                  </a:lnTo>
                  <a:lnTo>
                    <a:pt x="2948470" y="2543479"/>
                  </a:lnTo>
                  <a:close/>
                </a:path>
                <a:path w="12788900" h="2798445">
                  <a:moveTo>
                    <a:pt x="3035452" y="252793"/>
                  </a:moveTo>
                  <a:lnTo>
                    <a:pt x="2877693" y="252793"/>
                  </a:lnTo>
                  <a:lnTo>
                    <a:pt x="2877693" y="303225"/>
                  </a:lnTo>
                  <a:lnTo>
                    <a:pt x="3035452" y="303225"/>
                  </a:lnTo>
                  <a:lnTo>
                    <a:pt x="3035452" y="252793"/>
                  </a:lnTo>
                  <a:close/>
                </a:path>
                <a:path w="12788900" h="2798445">
                  <a:moveTo>
                    <a:pt x="5577992" y="974763"/>
                  </a:moveTo>
                  <a:lnTo>
                    <a:pt x="5482310" y="974763"/>
                  </a:lnTo>
                  <a:lnTo>
                    <a:pt x="5389854" y="1340713"/>
                  </a:lnTo>
                  <a:lnTo>
                    <a:pt x="5388559" y="1340713"/>
                  </a:lnTo>
                  <a:lnTo>
                    <a:pt x="5310810" y="1032954"/>
                  </a:lnTo>
                  <a:lnTo>
                    <a:pt x="5296103" y="974763"/>
                  </a:lnTo>
                  <a:lnTo>
                    <a:pt x="5200421" y="974763"/>
                  </a:lnTo>
                  <a:lnTo>
                    <a:pt x="5200421" y="1436395"/>
                  </a:lnTo>
                  <a:lnTo>
                    <a:pt x="5257317" y="1436395"/>
                  </a:lnTo>
                  <a:lnTo>
                    <a:pt x="5257317" y="1032954"/>
                  </a:lnTo>
                  <a:lnTo>
                    <a:pt x="5258613" y="1032954"/>
                  </a:lnTo>
                  <a:lnTo>
                    <a:pt x="5360759" y="1436395"/>
                  </a:lnTo>
                  <a:lnTo>
                    <a:pt x="5417655" y="1436395"/>
                  </a:lnTo>
                  <a:lnTo>
                    <a:pt x="5441886" y="1340713"/>
                  </a:lnTo>
                  <a:lnTo>
                    <a:pt x="5519813" y="1032954"/>
                  </a:lnTo>
                  <a:lnTo>
                    <a:pt x="5521109" y="1032954"/>
                  </a:lnTo>
                  <a:lnTo>
                    <a:pt x="5521109" y="1436395"/>
                  </a:lnTo>
                  <a:lnTo>
                    <a:pt x="5577992" y="1436395"/>
                  </a:lnTo>
                  <a:lnTo>
                    <a:pt x="5577992" y="1032954"/>
                  </a:lnTo>
                  <a:lnTo>
                    <a:pt x="5577992" y="974763"/>
                  </a:lnTo>
                  <a:close/>
                </a:path>
                <a:path w="12788900" h="2798445">
                  <a:moveTo>
                    <a:pt x="5738990" y="963777"/>
                  </a:moveTo>
                  <a:lnTo>
                    <a:pt x="5688558" y="963777"/>
                  </a:lnTo>
                  <a:lnTo>
                    <a:pt x="5688558" y="1029081"/>
                  </a:lnTo>
                  <a:lnTo>
                    <a:pt x="5738990" y="1029081"/>
                  </a:lnTo>
                  <a:lnTo>
                    <a:pt x="5738990" y="963777"/>
                  </a:lnTo>
                  <a:close/>
                </a:path>
                <a:path w="12788900" h="2798445">
                  <a:moveTo>
                    <a:pt x="5843727" y="963777"/>
                  </a:moveTo>
                  <a:lnTo>
                    <a:pt x="5793295" y="963777"/>
                  </a:lnTo>
                  <a:lnTo>
                    <a:pt x="5793295" y="1029081"/>
                  </a:lnTo>
                  <a:lnTo>
                    <a:pt x="5843727" y="1029081"/>
                  </a:lnTo>
                  <a:lnTo>
                    <a:pt x="5843727" y="963777"/>
                  </a:lnTo>
                  <a:close/>
                </a:path>
                <a:path w="12788900" h="2798445">
                  <a:moveTo>
                    <a:pt x="5880570" y="1089850"/>
                  </a:moveTo>
                  <a:lnTo>
                    <a:pt x="5826264" y="1089850"/>
                  </a:lnTo>
                  <a:lnTo>
                    <a:pt x="5826264" y="1329067"/>
                  </a:lnTo>
                  <a:lnTo>
                    <a:pt x="5819648" y="1360982"/>
                  </a:lnTo>
                  <a:lnTo>
                    <a:pt x="5802909" y="1382649"/>
                  </a:lnTo>
                  <a:lnTo>
                    <a:pt x="5780722" y="1394980"/>
                  </a:lnTo>
                  <a:lnTo>
                    <a:pt x="5757735" y="1398892"/>
                  </a:lnTo>
                  <a:lnTo>
                    <a:pt x="5729033" y="1391716"/>
                  </a:lnTo>
                  <a:lnTo>
                    <a:pt x="5713768" y="1373924"/>
                  </a:lnTo>
                  <a:lnTo>
                    <a:pt x="5707735" y="1351165"/>
                  </a:lnTo>
                  <a:lnTo>
                    <a:pt x="5706656" y="1329067"/>
                  </a:lnTo>
                  <a:lnTo>
                    <a:pt x="5706656" y="1089850"/>
                  </a:lnTo>
                  <a:lnTo>
                    <a:pt x="5652351" y="1089850"/>
                  </a:lnTo>
                  <a:lnTo>
                    <a:pt x="5652351" y="1335532"/>
                  </a:lnTo>
                  <a:lnTo>
                    <a:pt x="5653773" y="1370164"/>
                  </a:lnTo>
                  <a:lnTo>
                    <a:pt x="5663743" y="1406004"/>
                  </a:lnTo>
                  <a:lnTo>
                    <a:pt x="5690806" y="1434096"/>
                  </a:lnTo>
                  <a:lnTo>
                    <a:pt x="5743511" y="1445450"/>
                  </a:lnTo>
                  <a:lnTo>
                    <a:pt x="5768733" y="1442123"/>
                  </a:lnTo>
                  <a:lnTo>
                    <a:pt x="5792571" y="1432433"/>
                  </a:lnTo>
                  <a:lnTo>
                    <a:pt x="5812879" y="1416812"/>
                  </a:lnTo>
                  <a:lnTo>
                    <a:pt x="5825325" y="1398892"/>
                  </a:lnTo>
                  <a:lnTo>
                    <a:pt x="5827560" y="1395666"/>
                  </a:lnTo>
                  <a:lnTo>
                    <a:pt x="5828855" y="1395666"/>
                  </a:lnTo>
                  <a:lnTo>
                    <a:pt x="5828855" y="1436395"/>
                  </a:lnTo>
                  <a:lnTo>
                    <a:pt x="5880570" y="1436395"/>
                  </a:lnTo>
                  <a:lnTo>
                    <a:pt x="5880570" y="1395666"/>
                  </a:lnTo>
                  <a:lnTo>
                    <a:pt x="5880570" y="1089850"/>
                  </a:lnTo>
                  <a:close/>
                </a:path>
                <a:path w="12788900" h="2798445">
                  <a:moveTo>
                    <a:pt x="6009233" y="974763"/>
                  </a:moveTo>
                  <a:lnTo>
                    <a:pt x="5954928" y="974763"/>
                  </a:lnTo>
                  <a:lnTo>
                    <a:pt x="5954928" y="1436395"/>
                  </a:lnTo>
                  <a:lnTo>
                    <a:pt x="6009233" y="1436395"/>
                  </a:lnTo>
                  <a:lnTo>
                    <a:pt x="6009233" y="974763"/>
                  </a:lnTo>
                  <a:close/>
                </a:path>
                <a:path w="12788900" h="2798445">
                  <a:moveTo>
                    <a:pt x="6141123" y="974763"/>
                  </a:moveTo>
                  <a:lnTo>
                    <a:pt x="6086818" y="974763"/>
                  </a:lnTo>
                  <a:lnTo>
                    <a:pt x="6086818" y="1436395"/>
                  </a:lnTo>
                  <a:lnTo>
                    <a:pt x="6141123" y="1436395"/>
                  </a:lnTo>
                  <a:lnTo>
                    <a:pt x="6141123" y="974763"/>
                  </a:lnTo>
                  <a:close/>
                </a:path>
                <a:path w="12788900" h="2798445">
                  <a:moveTo>
                    <a:pt x="6458572" y="1398244"/>
                  </a:moveTo>
                  <a:lnTo>
                    <a:pt x="6455981" y="1400187"/>
                  </a:lnTo>
                  <a:lnTo>
                    <a:pt x="6452756" y="1401483"/>
                  </a:lnTo>
                  <a:lnTo>
                    <a:pt x="6445644" y="1401483"/>
                  </a:lnTo>
                  <a:lnTo>
                    <a:pt x="6435649" y="1399235"/>
                  </a:lnTo>
                  <a:lnTo>
                    <a:pt x="6432740" y="1395666"/>
                  </a:lnTo>
                  <a:lnTo>
                    <a:pt x="6430696" y="1393164"/>
                  </a:lnTo>
                  <a:lnTo>
                    <a:pt x="6429007" y="1384300"/>
                  </a:lnTo>
                  <a:lnTo>
                    <a:pt x="6428829" y="1373682"/>
                  </a:lnTo>
                  <a:lnTo>
                    <a:pt x="6428829" y="1247609"/>
                  </a:lnTo>
                  <a:lnTo>
                    <a:pt x="6428829" y="1180363"/>
                  </a:lnTo>
                  <a:lnTo>
                    <a:pt x="6427190" y="1149527"/>
                  </a:lnTo>
                  <a:lnTo>
                    <a:pt x="6417945" y="1123467"/>
                  </a:lnTo>
                  <a:lnTo>
                    <a:pt x="6415659" y="1117003"/>
                  </a:lnTo>
                  <a:lnTo>
                    <a:pt x="6384366" y="1091260"/>
                  </a:lnTo>
                  <a:lnTo>
                    <a:pt x="6323444" y="1080795"/>
                  </a:lnTo>
                  <a:lnTo>
                    <a:pt x="6270345" y="1087577"/>
                  </a:lnTo>
                  <a:lnTo>
                    <a:pt x="6234227" y="1108354"/>
                  </a:lnTo>
                  <a:lnTo>
                    <a:pt x="6213614" y="1143800"/>
                  </a:lnTo>
                  <a:lnTo>
                    <a:pt x="6207061" y="1194587"/>
                  </a:lnTo>
                  <a:lnTo>
                    <a:pt x="6261379" y="1194587"/>
                  </a:lnTo>
                  <a:lnTo>
                    <a:pt x="6261379" y="1191361"/>
                  </a:lnTo>
                  <a:lnTo>
                    <a:pt x="6262306" y="1175296"/>
                  </a:lnTo>
                  <a:lnTo>
                    <a:pt x="6268821" y="1152563"/>
                  </a:lnTo>
                  <a:lnTo>
                    <a:pt x="6286474" y="1132255"/>
                  </a:lnTo>
                  <a:lnTo>
                    <a:pt x="6320853" y="1123467"/>
                  </a:lnTo>
                  <a:lnTo>
                    <a:pt x="6344818" y="1126807"/>
                  </a:lnTo>
                  <a:lnTo>
                    <a:pt x="6362230" y="1136650"/>
                  </a:lnTo>
                  <a:lnTo>
                    <a:pt x="6372860" y="1152652"/>
                  </a:lnTo>
                  <a:lnTo>
                    <a:pt x="6376454" y="1174546"/>
                  </a:lnTo>
                  <a:lnTo>
                    <a:pt x="6375933" y="1192999"/>
                  </a:lnTo>
                  <a:lnTo>
                    <a:pt x="6374524" y="1197673"/>
                  </a:lnTo>
                  <a:lnTo>
                    <a:pt x="6374524" y="1247609"/>
                  </a:lnTo>
                  <a:lnTo>
                    <a:pt x="6374524" y="1336827"/>
                  </a:lnTo>
                  <a:lnTo>
                    <a:pt x="6368707" y="1362405"/>
                  </a:lnTo>
                  <a:lnTo>
                    <a:pt x="6353188" y="1383385"/>
                  </a:lnTo>
                  <a:lnTo>
                    <a:pt x="6330886" y="1397571"/>
                  </a:lnTo>
                  <a:lnTo>
                    <a:pt x="6304699" y="1402778"/>
                  </a:lnTo>
                  <a:lnTo>
                    <a:pt x="6281471" y="1398485"/>
                  </a:lnTo>
                  <a:lnTo>
                    <a:pt x="6266307" y="1386370"/>
                  </a:lnTo>
                  <a:lnTo>
                    <a:pt x="6258052" y="1367586"/>
                  </a:lnTo>
                  <a:lnTo>
                    <a:pt x="6255550" y="1343291"/>
                  </a:lnTo>
                  <a:lnTo>
                    <a:pt x="6257239" y="1323428"/>
                  </a:lnTo>
                  <a:lnTo>
                    <a:pt x="6282067" y="1288338"/>
                  </a:lnTo>
                  <a:lnTo>
                    <a:pt x="6329502" y="1269911"/>
                  </a:lnTo>
                  <a:lnTo>
                    <a:pt x="6354534" y="1260703"/>
                  </a:lnTo>
                  <a:lnTo>
                    <a:pt x="6374524" y="1247609"/>
                  </a:lnTo>
                  <a:lnTo>
                    <a:pt x="6374524" y="1197673"/>
                  </a:lnTo>
                  <a:lnTo>
                    <a:pt x="6371768" y="1206792"/>
                  </a:lnTo>
                  <a:lnTo>
                    <a:pt x="6360096" y="1217549"/>
                  </a:lnTo>
                  <a:lnTo>
                    <a:pt x="6337020" y="1226921"/>
                  </a:lnTo>
                  <a:lnTo>
                    <a:pt x="6263957" y="1248905"/>
                  </a:lnTo>
                  <a:lnTo>
                    <a:pt x="6234938" y="1262672"/>
                  </a:lnTo>
                  <a:lnTo>
                    <a:pt x="6214592" y="1283411"/>
                  </a:lnTo>
                  <a:lnTo>
                    <a:pt x="6202604" y="1310817"/>
                  </a:lnTo>
                  <a:lnTo>
                    <a:pt x="6198667" y="1344587"/>
                  </a:lnTo>
                  <a:lnTo>
                    <a:pt x="6204331" y="1386535"/>
                  </a:lnTo>
                  <a:lnTo>
                    <a:pt x="6221615" y="1418297"/>
                  </a:lnTo>
                  <a:lnTo>
                    <a:pt x="6251029" y="1438414"/>
                  </a:lnTo>
                  <a:lnTo>
                    <a:pt x="6293053" y="1445450"/>
                  </a:lnTo>
                  <a:lnTo>
                    <a:pt x="6317539" y="1442034"/>
                  </a:lnTo>
                  <a:lnTo>
                    <a:pt x="6340576" y="1432191"/>
                  </a:lnTo>
                  <a:lnTo>
                    <a:pt x="6360706" y="1416532"/>
                  </a:lnTo>
                  <a:lnTo>
                    <a:pt x="6371082" y="1402778"/>
                  </a:lnTo>
                  <a:lnTo>
                    <a:pt x="6376454" y="1395666"/>
                  </a:lnTo>
                  <a:lnTo>
                    <a:pt x="6377749" y="1395666"/>
                  </a:lnTo>
                  <a:lnTo>
                    <a:pt x="6383426" y="1421447"/>
                  </a:lnTo>
                  <a:lnTo>
                    <a:pt x="6395529" y="1434693"/>
                  </a:lnTo>
                  <a:lnTo>
                    <a:pt x="6411023" y="1439570"/>
                  </a:lnTo>
                  <a:lnTo>
                    <a:pt x="6426886" y="1440268"/>
                  </a:lnTo>
                  <a:lnTo>
                    <a:pt x="6436931" y="1439862"/>
                  </a:lnTo>
                  <a:lnTo>
                    <a:pt x="6446126" y="1438897"/>
                  </a:lnTo>
                  <a:lnTo>
                    <a:pt x="6453619" y="1437817"/>
                  </a:lnTo>
                  <a:lnTo>
                    <a:pt x="6458572" y="1437043"/>
                  </a:lnTo>
                  <a:lnTo>
                    <a:pt x="6458572" y="1401483"/>
                  </a:lnTo>
                  <a:lnTo>
                    <a:pt x="6458572" y="1398244"/>
                  </a:lnTo>
                  <a:close/>
                </a:path>
                <a:path w="12788900" h="2798445">
                  <a:moveTo>
                    <a:pt x="6743674" y="1263129"/>
                  </a:moveTo>
                  <a:lnTo>
                    <a:pt x="6741719" y="1216355"/>
                  </a:lnTo>
                  <a:lnTo>
                    <a:pt x="6733578" y="1167663"/>
                  </a:lnTo>
                  <a:lnTo>
                    <a:pt x="6717208" y="1127353"/>
                  </a:lnTo>
                  <a:lnTo>
                    <a:pt x="6686791" y="1094384"/>
                  </a:lnTo>
                  <a:lnTo>
                    <a:pt x="6686791" y="1263129"/>
                  </a:lnTo>
                  <a:lnTo>
                    <a:pt x="6683896" y="1317891"/>
                  </a:lnTo>
                  <a:lnTo>
                    <a:pt x="6673774" y="1360830"/>
                  </a:lnTo>
                  <a:lnTo>
                    <a:pt x="6654330" y="1388859"/>
                  </a:lnTo>
                  <a:lnTo>
                    <a:pt x="6623431" y="1398892"/>
                  </a:lnTo>
                  <a:lnTo>
                    <a:pt x="6607086" y="1393723"/>
                  </a:lnTo>
                  <a:lnTo>
                    <a:pt x="6587693" y="1387589"/>
                  </a:lnTo>
                  <a:lnTo>
                    <a:pt x="6566446" y="1357439"/>
                  </a:lnTo>
                  <a:lnTo>
                    <a:pt x="6556235" y="1314069"/>
                  </a:lnTo>
                  <a:lnTo>
                    <a:pt x="6553594" y="1263129"/>
                  </a:lnTo>
                  <a:lnTo>
                    <a:pt x="6556235" y="1213548"/>
                  </a:lnTo>
                  <a:lnTo>
                    <a:pt x="6566446" y="1170025"/>
                  </a:lnTo>
                  <a:lnTo>
                    <a:pt x="6587693" y="1139113"/>
                  </a:lnTo>
                  <a:lnTo>
                    <a:pt x="6617525" y="1129296"/>
                  </a:lnTo>
                  <a:lnTo>
                    <a:pt x="6623431" y="1127353"/>
                  </a:lnTo>
                  <a:lnTo>
                    <a:pt x="6654330" y="1136929"/>
                  </a:lnTo>
                  <a:lnTo>
                    <a:pt x="6673774" y="1164209"/>
                  </a:lnTo>
                  <a:lnTo>
                    <a:pt x="6683896" y="1206995"/>
                  </a:lnTo>
                  <a:lnTo>
                    <a:pt x="6686791" y="1263129"/>
                  </a:lnTo>
                  <a:lnTo>
                    <a:pt x="6686791" y="1094384"/>
                  </a:lnTo>
                  <a:lnTo>
                    <a:pt x="6685254" y="1092809"/>
                  </a:lnTo>
                  <a:lnTo>
                    <a:pt x="6638290" y="1080795"/>
                  </a:lnTo>
                  <a:lnTo>
                    <a:pt x="6612496" y="1084097"/>
                  </a:lnTo>
                  <a:lnTo>
                    <a:pt x="6589484" y="1093647"/>
                  </a:lnTo>
                  <a:lnTo>
                    <a:pt x="6570840" y="1108900"/>
                  </a:lnTo>
                  <a:lnTo>
                    <a:pt x="6558127" y="1129296"/>
                  </a:lnTo>
                  <a:lnTo>
                    <a:pt x="6556832" y="1129296"/>
                  </a:lnTo>
                  <a:lnTo>
                    <a:pt x="6556832" y="974763"/>
                  </a:lnTo>
                  <a:lnTo>
                    <a:pt x="6502527" y="974763"/>
                  </a:lnTo>
                  <a:lnTo>
                    <a:pt x="6502527" y="1436395"/>
                  </a:lnTo>
                  <a:lnTo>
                    <a:pt x="6554241" y="1436395"/>
                  </a:lnTo>
                  <a:lnTo>
                    <a:pt x="6554241" y="1393723"/>
                  </a:lnTo>
                  <a:lnTo>
                    <a:pt x="6555537" y="1393723"/>
                  </a:lnTo>
                  <a:lnTo>
                    <a:pt x="6564985" y="1412709"/>
                  </a:lnTo>
                  <a:lnTo>
                    <a:pt x="6581648" y="1429283"/>
                  </a:lnTo>
                  <a:lnTo>
                    <a:pt x="6604000" y="1441005"/>
                  </a:lnTo>
                  <a:lnTo>
                    <a:pt x="6630543" y="1445450"/>
                  </a:lnTo>
                  <a:lnTo>
                    <a:pt x="6673088" y="1435862"/>
                  </a:lnTo>
                  <a:lnTo>
                    <a:pt x="6705003" y="1409395"/>
                  </a:lnTo>
                  <a:lnTo>
                    <a:pt x="6710769" y="1398892"/>
                  </a:lnTo>
                  <a:lnTo>
                    <a:pt x="6726936" y="1369479"/>
                  </a:lnTo>
                  <a:lnTo>
                    <a:pt x="6739610" y="1319580"/>
                  </a:lnTo>
                  <a:lnTo>
                    <a:pt x="6743674" y="1263129"/>
                  </a:lnTo>
                  <a:close/>
                </a:path>
                <a:path w="12788900" h="2798445">
                  <a:moveTo>
                    <a:pt x="6932473" y="969594"/>
                  </a:moveTo>
                  <a:lnTo>
                    <a:pt x="6893026" y="969594"/>
                  </a:lnTo>
                  <a:lnTo>
                    <a:pt x="6859219" y="974661"/>
                  </a:lnTo>
                  <a:lnTo>
                    <a:pt x="6835902" y="989723"/>
                  </a:lnTo>
                  <a:lnTo>
                    <a:pt x="6822389" y="1014603"/>
                  </a:lnTo>
                  <a:lnTo>
                    <a:pt x="6818033" y="1049121"/>
                  </a:lnTo>
                  <a:lnTo>
                    <a:pt x="6818033" y="1089850"/>
                  </a:lnTo>
                  <a:lnTo>
                    <a:pt x="6767601" y="1089850"/>
                  </a:lnTo>
                  <a:lnTo>
                    <a:pt x="6767601" y="1132522"/>
                  </a:lnTo>
                  <a:lnTo>
                    <a:pt x="6818033" y="1132522"/>
                  </a:lnTo>
                  <a:lnTo>
                    <a:pt x="6818033" y="1436395"/>
                  </a:lnTo>
                  <a:lnTo>
                    <a:pt x="6872338" y="1436395"/>
                  </a:lnTo>
                  <a:lnTo>
                    <a:pt x="6872338" y="1132522"/>
                  </a:lnTo>
                  <a:lnTo>
                    <a:pt x="6931825" y="1132522"/>
                  </a:lnTo>
                  <a:lnTo>
                    <a:pt x="6931825" y="1089850"/>
                  </a:lnTo>
                  <a:lnTo>
                    <a:pt x="6872338" y="1089850"/>
                  </a:lnTo>
                  <a:lnTo>
                    <a:pt x="6872338" y="1049121"/>
                  </a:lnTo>
                  <a:lnTo>
                    <a:pt x="6874523" y="1033881"/>
                  </a:lnTo>
                  <a:lnTo>
                    <a:pt x="6881063" y="1023670"/>
                  </a:lnTo>
                  <a:lnTo>
                    <a:pt x="6891972" y="1017943"/>
                  </a:lnTo>
                  <a:lnTo>
                    <a:pt x="6907250" y="1016152"/>
                  </a:lnTo>
                  <a:lnTo>
                    <a:pt x="6932473" y="1016152"/>
                  </a:lnTo>
                  <a:lnTo>
                    <a:pt x="6932473" y="969594"/>
                  </a:lnTo>
                  <a:close/>
                </a:path>
                <a:path w="12788900" h="2798445">
                  <a:moveTo>
                    <a:pt x="7197534" y="1089850"/>
                  </a:moveTo>
                  <a:lnTo>
                    <a:pt x="7143229" y="1089850"/>
                  </a:lnTo>
                  <a:lnTo>
                    <a:pt x="7143229" y="1329067"/>
                  </a:lnTo>
                  <a:lnTo>
                    <a:pt x="7136612" y="1360982"/>
                  </a:lnTo>
                  <a:lnTo>
                    <a:pt x="7119874" y="1382649"/>
                  </a:lnTo>
                  <a:lnTo>
                    <a:pt x="7097687" y="1394980"/>
                  </a:lnTo>
                  <a:lnTo>
                    <a:pt x="7074700" y="1398892"/>
                  </a:lnTo>
                  <a:lnTo>
                    <a:pt x="7045998" y="1391716"/>
                  </a:lnTo>
                  <a:lnTo>
                    <a:pt x="7030733" y="1373924"/>
                  </a:lnTo>
                  <a:lnTo>
                    <a:pt x="7024700" y="1351165"/>
                  </a:lnTo>
                  <a:lnTo>
                    <a:pt x="7023621" y="1329067"/>
                  </a:lnTo>
                  <a:lnTo>
                    <a:pt x="7023621" y="1089850"/>
                  </a:lnTo>
                  <a:lnTo>
                    <a:pt x="6969315" y="1089850"/>
                  </a:lnTo>
                  <a:lnTo>
                    <a:pt x="6969315" y="1335532"/>
                  </a:lnTo>
                  <a:lnTo>
                    <a:pt x="6970738" y="1370164"/>
                  </a:lnTo>
                  <a:lnTo>
                    <a:pt x="6980707" y="1406004"/>
                  </a:lnTo>
                  <a:lnTo>
                    <a:pt x="7007771" y="1434096"/>
                  </a:lnTo>
                  <a:lnTo>
                    <a:pt x="7060476" y="1445450"/>
                  </a:lnTo>
                  <a:lnTo>
                    <a:pt x="7085698" y="1442123"/>
                  </a:lnTo>
                  <a:lnTo>
                    <a:pt x="7109536" y="1432433"/>
                  </a:lnTo>
                  <a:lnTo>
                    <a:pt x="7129843" y="1416812"/>
                  </a:lnTo>
                  <a:lnTo>
                    <a:pt x="7142289" y="1398892"/>
                  </a:lnTo>
                  <a:lnTo>
                    <a:pt x="7144525" y="1395666"/>
                  </a:lnTo>
                  <a:lnTo>
                    <a:pt x="7145820" y="1395666"/>
                  </a:lnTo>
                  <a:lnTo>
                    <a:pt x="7145820" y="1436395"/>
                  </a:lnTo>
                  <a:lnTo>
                    <a:pt x="7197534" y="1436395"/>
                  </a:lnTo>
                  <a:lnTo>
                    <a:pt x="7197534" y="1395666"/>
                  </a:lnTo>
                  <a:lnTo>
                    <a:pt x="7197534" y="1089850"/>
                  </a:lnTo>
                  <a:close/>
                </a:path>
                <a:path w="12788900" h="2798445">
                  <a:moveTo>
                    <a:pt x="7496886" y="1190713"/>
                  </a:moveTo>
                  <a:lnTo>
                    <a:pt x="7495591" y="1156081"/>
                  </a:lnTo>
                  <a:lnTo>
                    <a:pt x="7487882" y="1127353"/>
                  </a:lnTo>
                  <a:lnTo>
                    <a:pt x="7485977" y="1120241"/>
                  </a:lnTo>
                  <a:lnTo>
                    <a:pt x="7459523" y="1092149"/>
                  </a:lnTo>
                  <a:lnTo>
                    <a:pt x="7407656" y="1080795"/>
                  </a:lnTo>
                  <a:lnTo>
                    <a:pt x="7383539" y="1084376"/>
                  </a:lnTo>
                  <a:lnTo>
                    <a:pt x="7359663" y="1094384"/>
                  </a:lnTo>
                  <a:lnTo>
                    <a:pt x="7338923" y="1109713"/>
                  </a:lnTo>
                  <a:lnTo>
                    <a:pt x="7324255" y="1129296"/>
                  </a:lnTo>
                  <a:lnTo>
                    <a:pt x="7322960" y="1129296"/>
                  </a:lnTo>
                  <a:lnTo>
                    <a:pt x="7322960" y="974763"/>
                  </a:lnTo>
                  <a:lnTo>
                    <a:pt x="7268654" y="974763"/>
                  </a:lnTo>
                  <a:lnTo>
                    <a:pt x="7268654" y="1436395"/>
                  </a:lnTo>
                  <a:lnTo>
                    <a:pt x="7322960" y="1436395"/>
                  </a:lnTo>
                  <a:lnTo>
                    <a:pt x="7322960" y="1197178"/>
                  </a:lnTo>
                  <a:lnTo>
                    <a:pt x="7329576" y="1165263"/>
                  </a:lnTo>
                  <a:lnTo>
                    <a:pt x="7346328" y="1143596"/>
                  </a:lnTo>
                  <a:lnTo>
                    <a:pt x="7368514" y="1131265"/>
                  </a:lnTo>
                  <a:lnTo>
                    <a:pt x="7380084" y="1129296"/>
                  </a:lnTo>
                  <a:lnTo>
                    <a:pt x="7391501" y="1127353"/>
                  </a:lnTo>
                  <a:lnTo>
                    <a:pt x="7420216" y="1134541"/>
                  </a:lnTo>
                  <a:lnTo>
                    <a:pt x="7435469" y="1152321"/>
                  </a:lnTo>
                  <a:lnTo>
                    <a:pt x="7441514" y="1175092"/>
                  </a:lnTo>
                  <a:lnTo>
                    <a:pt x="7442581" y="1197178"/>
                  </a:lnTo>
                  <a:lnTo>
                    <a:pt x="7442581" y="1436395"/>
                  </a:lnTo>
                  <a:lnTo>
                    <a:pt x="7496886" y="1436395"/>
                  </a:lnTo>
                  <a:lnTo>
                    <a:pt x="7496886" y="1190713"/>
                  </a:lnTo>
                  <a:close/>
                </a:path>
                <a:path w="12788900" h="2798445">
                  <a:moveTo>
                    <a:pt x="7722527" y="1084681"/>
                  </a:moveTo>
                  <a:lnTo>
                    <a:pt x="7717345" y="1082090"/>
                  </a:lnTo>
                  <a:lnTo>
                    <a:pt x="7709598" y="1080795"/>
                  </a:lnTo>
                  <a:lnTo>
                    <a:pt x="7698600" y="1080795"/>
                  </a:lnTo>
                  <a:lnTo>
                    <a:pt x="7672425" y="1085659"/>
                  </a:lnTo>
                  <a:lnTo>
                    <a:pt x="7652131" y="1098816"/>
                  </a:lnTo>
                  <a:lnTo>
                    <a:pt x="7636319" y="1118171"/>
                  </a:lnTo>
                  <a:lnTo>
                    <a:pt x="7623607" y="1141577"/>
                  </a:lnTo>
                  <a:lnTo>
                    <a:pt x="7622311" y="1141577"/>
                  </a:lnTo>
                  <a:lnTo>
                    <a:pt x="7622311" y="1089850"/>
                  </a:lnTo>
                  <a:lnTo>
                    <a:pt x="7568006" y="1089850"/>
                  </a:lnTo>
                  <a:lnTo>
                    <a:pt x="7568006" y="1436395"/>
                  </a:lnTo>
                  <a:lnTo>
                    <a:pt x="7622311" y="1436395"/>
                  </a:lnTo>
                  <a:lnTo>
                    <a:pt x="7622311" y="1217218"/>
                  </a:lnTo>
                  <a:lnTo>
                    <a:pt x="7629614" y="1180388"/>
                  </a:lnTo>
                  <a:lnTo>
                    <a:pt x="7647686" y="1154836"/>
                  </a:lnTo>
                  <a:lnTo>
                    <a:pt x="7668323" y="1141577"/>
                  </a:lnTo>
                  <a:lnTo>
                    <a:pt x="7670863" y="1139939"/>
                  </a:lnTo>
                  <a:lnTo>
                    <a:pt x="7693431" y="1135113"/>
                  </a:lnTo>
                  <a:lnTo>
                    <a:pt x="7704607" y="1135430"/>
                  </a:lnTo>
                  <a:lnTo>
                    <a:pt x="7712583" y="1136154"/>
                  </a:lnTo>
                  <a:lnTo>
                    <a:pt x="7722527" y="1137691"/>
                  </a:lnTo>
                  <a:lnTo>
                    <a:pt x="7722527" y="1135113"/>
                  </a:lnTo>
                  <a:lnTo>
                    <a:pt x="7722527" y="1084681"/>
                  </a:lnTo>
                  <a:close/>
                </a:path>
                <a:path w="12788900" h="2798445">
                  <a:moveTo>
                    <a:pt x="10184600" y="514540"/>
                  </a:moveTo>
                  <a:lnTo>
                    <a:pt x="10178504" y="470852"/>
                  </a:lnTo>
                  <a:lnTo>
                    <a:pt x="10137546" y="416928"/>
                  </a:lnTo>
                  <a:lnTo>
                    <a:pt x="10075659" y="389445"/>
                  </a:lnTo>
                  <a:lnTo>
                    <a:pt x="10043414" y="378802"/>
                  </a:lnTo>
                  <a:lnTo>
                    <a:pt x="10013785" y="366610"/>
                  </a:lnTo>
                  <a:lnTo>
                    <a:pt x="9989375" y="350126"/>
                  </a:lnTo>
                  <a:lnTo>
                    <a:pt x="9972827" y="326644"/>
                  </a:lnTo>
                  <a:lnTo>
                    <a:pt x="9966719" y="293420"/>
                  </a:lnTo>
                  <a:lnTo>
                    <a:pt x="9971824" y="260972"/>
                  </a:lnTo>
                  <a:lnTo>
                    <a:pt x="9986683" y="237502"/>
                  </a:lnTo>
                  <a:lnTo>
                    <a:pt x="10010635" y="223240"/>
                  </a:lnTo>
                  <a:lnTo>
                    <a:pt x="10043008" y="218427"/>
                  </a:lnTo>
                  <a:lnTo>
                    <a:pt x="10077145" y="224447"/>
                  </a:lnTo>
                  <a:lnTo>
                    <a:pt x="10099269" y="241300"/>
                  </a:lnTo>
                  <a:lnTo>
                    <a:pt x="10111207" y="267246"/>
                  </a:lnTo>
                  <a:lnTo>
                    <a:pt x="10114775" y="300532"/>
                  </a:lnTo>
                  <a:lnTo>
                    <a:pt x="10171671" y="300532"/>
                  </a:lnTo>
                  <a:lnTo>
                    <a:pt x="10165982" y="254381"/>
                  </a:lnTo>
                  <a:lnTo>
                    <a:pt x="10150856" y="218427"/>
                  </a:lnTo>
                  <a:lnTo>
                    <a:pt x="10089642" y="177063"/>
                  </a:lnTo>
                  <a:lnTo>
                    <a:pt x="10042360" y="171869"/>
                  </a:lnTo>
                  <a:lnTo>
                    <a:pt x="9983368" y="181025"/>
                  </a:lnTo>
                  <a:lnTo>
                    <a:pt x="9944240" y="204419"/>
                  </a:lnTo>
                  <a:lnTo>
                    <a:pt x="9921100" y="235978"/>
                  </a:lnTo>
                  <a:lnTo>
                    <a:pt x="9910051" y="269608"/>
                  </a:lnTo>
                  <a:lnTo>
                    <a:pt x="9907232" y="299237"/>
                  </a:lnTo>
                  <a:lnTo>
                    <a:pt x="9913341" y="343154"/>
                  </a:lnTo>
                  <a:lnTo>
                    <a:pt x="9954298" y="397725"/>
                  </a:lnTo>
                  <a:lnTo>
                    <a:pt x="10016185" y="425958"/>
                  </a:lnTo>
                  <a:lnTo>
                    <a:pt x="10048430" y="436981"/>
                  </a:lnTo>
                  <a:lnTo>
                    <a:pt x="10078060" y="449554"/>
                  </a:lnTo>
                  <a:lnTo>
                    <a:pt x="10102469" y="466369"/>
                  </a:lnTo>
                  <a:lnTo>
                    <a:pt x="10119030" y="490143"/>
                  </a:lnTo>
                  <a:lnTo>
                    <a:pt x="10125126" y="523582"/>
                  </a:lnTo>
                  <a:lnTo>
                    <a:pt x="10118966" y="557047"/>
                  </a:lnTo>
                  <a:lnTo>
                    <a:pt x="10102012" y="582752"/>
                  </a:lnTo>
                  <a:lnTo>
                    <a:pt x="10076574" y="599236"/>
                  </a:lnTo>
                  <a:lnTo>
                    <a:pt x="10044951" y="605053"/>
                  </a:lnTo>
                  <a:lnTo>
                    <a:pt x="9996500" y="595566"/>
                  </a:lnTo>
                  <a:lnTo>
                    <a:pt x="9970605" y="570788"/>
                  </a:lnTo>
                  <a:lnTo>
                    <a:pt x="9960216" y="536321"/>
                  </a:lnTo>
                  <a:lnTo>
                    <a:pt x="9958311" y="497725"/>
                  </a:lnTo>
                  <a:lnTo>
                    <a:pt x="9901415" y="497725"/>
                  </a:lnTo>
                  <a:lnTo>
                    <a:pt x="9905581" y="551472"/>
                  </a:lnTo>
                  <a:lnTo>
                    <a:pt x="9919487" y="594347"/>
                  </a:lnTo>
                  <a:lnTo>
                    <a:pt x="9945268" y="625741"/>
                  </a:lnTo>
                  <a:lnTo>
                    <a:pt x="9985083" y="645033"/>
                  </a:lnTo>
                  <a:lnTo>
                    <a:pt x="10041064" y="651598"/>
                  </a:lnTo>
                  <a:lnTo>
                    <a:pt x="10081069" y="647585"/>
                  </a:lnTo>
                  <a:lnTo>
                    <a:pt x="10119804" y="634085"/>
                  </a:lnTo>
                  <a:lnTo>
                    <a:pt x="10152888" y="608876"/>
                  </a:lnTo>
                  <a:lnTo>
                    <a:pt x="10155136" y="605053"/>
                  </a:lnTo>
                  <a:lnTo>
                    <a:pt x="10175938" y="569760"/>
                  </a:lnTo>
                  <a:lnTo>
                    <a:pt x="10184600" y="514540"/>
                  </a:lnTo>
                  <a:close/>
                </a:path>
                <a:path w="12788900" h="2798445">
                  <a:moveTo>
                    <a:pt x="10370807" y="296011"/>
                  </a:moveTo>
                  <a:lnTo>
                    <a:pt x="10310673" y="296011"/>
                  </a:lnTo>
                  <a:lnTo>
                    <a:pt x="10310673" y="195148"/>
                  </a:lnTo>
                  <a:lnTo>
                    <a:pt x="10256368" y="195148"/>
                  </a:lnTo>
                  <a:lnTo>
                    <a:pt x="10256368" y="296011"/>
                  </a:lnTo>
                  <a:lnTo>
                    <a:pt x="10205936" y="296011"/>
                  </a:lnTo>
                  <a:lnTo>
                    <a:pt x="10205936" y="338683"/>
                  </a:lnTo>
                  <a:lnTo>
                    <a:pt x="10256368" y="338683"/>
                  </a:lnTo>
                  <a:lnTo>
                    <a:pt x="10256469" y="578878"/>
                  </a:lnTo>
                  <a:lnTo>
                    <a:pt x="10259276" y="607707"/>
                  </a:lnTo>
                  <a:lnTo>
                    <a:pt x="10269944" y="629132"/>
                  </a:lnTo>
                  <a:lnTo>
                    <a:pt x="10291280" y="642086"/>
                  </a:lnTo>
                  <a:lnTo>
                    <a:pt x="10326192" y="646430"/>
                  </a:lnTo>
                  <a:lnTo>
                    <a:pt x="10341610" y="646099"/>
                  </a:lnTo>
                  <a:lnTo>
                    <a:pt x="10353992" y="645223"/>
                  </a:lnTo>
                  <a:lnTo>
                    <a:pt x="10363479" y="643978"/>
                  </a:lnTo>
                  <a:lnTo>
                    <a:pt x="10370160" y="642556"/>
                  </a:lnTo>
                  <a:lnTo>
                    <a:pt x="10370160" y="599884"/>
                  </a:lnTo>
                  <a:lnTo>
                    <a:pt x="10370160" y="597941"/>
                  </a:lnTo>
                  <a:lnTo>
                    <a:pt x="10364343" y="598589"/>
                  </a:lnTo>
                  <a:lnTo>
                    <a:pt x="10358526" y="599884"/>
                  </a:lnTo>
                  <a:lnTo>
                    <a:pt x="10346233" y="599884"/>
                  </a:lnTo>
                  <a:lnTo>
                    <a:pt x="10328681" y="597738"/>
                  </a:lnTo>
                  <a:lnTo>
                    <a:pt x="10317785" y="590918"/>
                  </a:lnTo>
                  <a:lnTo>
                    <a:pt x="10312235" y="578878"/>
                  </a:lnTo>
                  <a:lnTo>
                    <a:pt x="10310673" y="561086"/>
                  </a:lnTo>
                  <a:lnTo>
                    <a:pt x="10310673" y="338683"/>
                  </a:lnTo>
                  <a:lnTo>
                    <a:pt x="10370807" y="338683"/>
                  </a:lnTo>
                  <a:lnTo>
                    <a:pt x="10370807" y="296011"/>
                  </a:lnTo>
                  <a:close/>
                </a:path>
                <a:path w="12788900" h="2798445">
                  <a:moveTo>
                    <a:pt x="10376941" y="2194242"/>
                  </a:moveTo>
                  <a:lnTo>
                    <a:pt x="10342867" y="2067521"/>
                  </a:lnTo>
                  <a:lnTo>
                    <a:pt x="10330345" y="2020963"/>
                  </a:lnTo>
                  <a:lnTo>
                    <a:pt x="10272839" y="1807133"/>
                  </a:lnTo>
                  <a:lnTo>
                    <a:pt x="10272839" y="2020963"/>
                  </a:lnTo>
                  <a:lnTo>
                    <a:pt x="10148710" y="2020963"/>
                  </a:lnTo>
                  <a:lnTo>
                    <a:pt x="10212718" y="1797913"/>
                  </a:lnTo>
                  <a:lnTo>
                    <a:pt x="10214013" y="1797913"/>
                  </a:lnTo>
                  <a:lnTo>
                    <a:pt x="10272839" y="2020963"/>
                  </a:lnTo>
                  <a:lnTo>
                    <a:pt x="10272839" y="1807133"/>
                  </a:lnTo>
                  <a:lnTo>
                    <a:pt x="10270363" y="1797913"/>
                  </a:lnTo>
                  <a:lnTo>
                    <a:pt x="10252799" y="1732610"/>
                  </a:lnTo>
                  <a:lnTo>
                    <a:pt x="10176510" y="1732610"/>
                  </a:lnTo>
                  <a:lnTo>
                    <a:pt x="10043325" y="2194242"/>
                  </a:lnTo>
                  <a:lnTo>
                    <a:pt x="10102812" y="2194242"/>
                  </a:lnTo>
                  <a:lnTo>
                    <a:pt x="10137076" y="2067521"/>
                  </a:lnTo>
                  <a:lnTo>
                    <a:pt x="10284485" y="2067521"/>
                  </a:lnTo>
                  <a:lnTo>
                    <a:pt x="10317455" y="2194242"/>
                  </a:lnTo>
                  <a:lnTo>
                    <a:pt x="10376941" y="2194242"/>
                  </a:lnTo>
                  <a:close/>
                </a:path>
                <a:path w="12788900" h="2798445">
                  <a:moveTo>
                    <a:pt x="10480700" y="1318818"/>
                  </a:moveTo>
                  <a:lnTo>
                    <a:pt x="10473284" y="1276299"/>
                  </a:lnTo>
                  <a:lnTo>
                    <a:pt x="10426687" y="1232458"/>
                  </a:lnTo>
                  <a:lnTo>
                    <a:pt x="10364660" y="1211491"/>
                  </a:lnTo>
                  <a:lnTo>
                    <a:pt x="10337330" y="1200264"/>
                  </a:lnTo>
                  <a:lnTo>
                    <a:pt x="10317988" y="1183830"/>
                  </a:lnTo>
                  <a:lnTo>
                    <a:pt x="10310660" y="1158481"/>
                  </a:lnTo>
                  <a:lnTo>
                    <a:pt x="10316997" y="1129753"/>
                  </a:lnTo>
                  <a:lnTo>
                    <a:pt x="10332237" y="1113802"/>
                  </a:lnTo>
                  <a:lnTo>
                    <a:pt x="10350754" y="1106944"/>
                  </a:lnTo>
                  <a:lnTo>
                    <a:pt x="10366908" y="1105471"/>
                  </a:lnTo>
                  <a:lnTo>
                    <a:pt x="10391521" y="1109903"/>
                  </a:lnTo>
                  <a:lnTo>
                    <a:pt x="10407231" y="1122934"/>
                  </a:lnTo>
                  <a:lnTo>
                    <a:pt x="10415549" y="1144206"/>
                  </a:lnTo>
                  <a:lnTo>
                    <a:pt x="10417988" y="1173353"/>
                  </a:lnTo>
                  <a:lnTo>
                    <a:pt x="10472293" y="1173353"/>
                  </a:lnTo>
                  <a:lnTo>
                    <a:pt x="10470007" y="1138897"/>
                  </a:lnTo>
                  <a:lnTo>
                    <a:pt x="10458348" y="1105471"/>
                  </a:lnTo>
                  <a:lnTo>
                    <a:pt x="10457421" y="1102804"/>
                  </a:lnTo>
                  <a:lnTo>
                    <a:pt x="10425925" y="1074356"/>
                  </a:lnTo>
                  <a:lnTo>
                    <a:pt x="10366908" y="1062799"/>
                  </a:lnTo>
                  <a:lnTo>
                    <a:pt x="10324262" y="1068666"/>
                  </a:lnTo>
                  <a:lnTo>
                    <a:pt x="10289083" y="1086396"/>
                  </a:lnTo>
                  <a:lnTo>
                    <a:pt x="10265169" y="1116266"/>
                  </a:lnTo>
                  <a:lnTo>
                    <a:pt x="10256355" y="1158481"/>
                  </a:lnTo>
                  <a:lnTo>
                    <a:pt x="10263772" y="1201851"/>
                  </a:lnTo>
                  <a:lnTo>
                    <a:pt x="10283266" y="1228953"/>
                  </a:lnTo>
                  <a:lnTo>
                    <a:pt x="10310622" y="1245400"/>
                  </a:lnTo>
                  <a:lnTo>
                    <a:pt x="10341699" y="1256753"/>
                  </a:lnTo>
                  <a:lnTo>
                    <a:pt x="10372382" y="1266952"/>
                  </a:lnTo>
                  <a:lnTo>
                    <a:pt x="10399560" y="1279626"/>
                  </a:lnTo>
                  <a:lnTo>
                    <a:pt x="10418966" y="1298498"/>
                  </a:lnTo>
                  <a:lnTo>
                    <a:pt x="10426382" y="1327226"/>
                  </a:lnTo>
                  <a:lnTo>
                    <a:pt x="10419842" y="1356956"/>
                  </a:lnTo>
                  <a:lnTo>
                    <a:pt x="10404157" y="1374432"/>
                  </a:lnTo>
                  <a:lnTo>
                    <a:pt x="10385196" y="1382699"/>
                  </a:lnTo>
                  <a:lnTo>
                    <a:pt x="10368851" y="1384769"/>
                  </a:lnTo>
                  <a:lnTo>
                    <a:pt x="10336111" y="1378153"/>
                  </a:lnTo>
                  <a:lnTo>
                    <a:pt x="10316400" y="1360449"/>
                  </a:lnTo>
                  <a:lnTo>
                    <a:pt x="10306748" y="1334858"/>
                  </a:lnTo>
                  <a:lnTo>
                    <a:pt x="10304196" y="1304594"/>
                  </a:lnTo>
                  <a:lnTo>
                    <a:pt x="10249891" y="1304594"/>
                  </a:lnTo>
                  <a:lnTo>
                    <a:pt x="10257866" y="1363205"/>
                  </a:lnTo>
                  <a:lnTo>
                    <a:pt x="10311295" y="1418082"/>
                  </a:lnTo>
                  <a:lnTo>
                    <a:pt x="10368851" y="1427441"/>
                  </a:lnTo>
                  <a:lnTo>
                    <a:pt x="10413594" y="1420660"/>
                  </a:lnTo>
                  <a:lnTo>
                    <a:pt x="10449014" y="1400289"/>
                  </a:lnTo>
                  <a:lnTo>
                    <a:pt x="10459669" y="1384769"/>
                  </a:lnTo>
                  <a:lnTo>
                    <a:pt x="10472318" y="1366342"/>
                  </a:lnTo>
                  <a:lnTo>
                    <a:pt x="10480700" y="1318818"/>
                  </a:lnTo>
                  <a:close/>
                </a:path>
                <a:path w="12788900" h="2798445">
                  <a:moveTo>
                    <a:pt x="10562171" y="290830"/>
                  </a:moveTo>
                  <a:lnTo>
                    <a:pt x="10557002" y="288251"/>
                  </a:lnTo>
                  <a:lnTo>
                    <a:pt x="10549242" y="286956"/>
                  </a:lnTo>
                  <a:lnTo>
                    <a:pt x="10538244" y="286956"/>
                  </a:lnTo>
                  <a:lnTo>
                    <a:pt x="10512069" y="291820"/>
                  </a:lnTo>
                  <a:lnTo>
                    <a:pt x="10491787" y="304977"/>
                  </a:lnTo>
                  <a:lnTo>
                    <a:pt x="10475976" y="324319"/>
                  </a:lnTo>
                  <a:lnTo>
                    <a:pt x="10463251" y="347726"/>
                  </a:lnTo>
                  <a:lnTo>
                    <a:pt x="10461955" y="347726"/>
                  </a:lnTo>
                  <a:lnTo>
                    <a:pt x="10461955" y="296011"/>
                  </a:lnTo>
                  <a:lnTo>
                    <a:pt x="10407650" y="296011"/>
                  </a:lnTo>
                  <a:lnTo>
                    <a:pt x="10407650" y="642556"/>
                  </a:lnTo>
                  <a:lnTo>
                    <a:pt x="10461955" y="642556"/>
                  </a:lnTo>
                  <a:lnTo>
                    <a:pt x="10461955" y="423379"/>
                  </a:lnTo>
                  <a:lnTo>
                    <a:pt x="10469258" y="386549"/>
                  </a:lnTo>
                  <a:lnTo>
                    <a:pt x="10487330" y="360984"/>
                  </a:lnTo>
                  <a:lnTo>
                    <a:pt x="10507967" y="347726"/>
                  </a:lnTo>
                  <a:lnTo>
                    <a:pt x="10510507" y="346100"/>
                  </a:lnTo>
                  <a:lnTo>
                    <a:pt x="10533075" y="341261"/>
                  </a:lnTo>
                  <a:lnTo>
                    <a:pt x="10544264" y="341579"/>
                  </a:lnTo>
                  <a:lnTo>
                    <a:pt x="10552240" y="342315"/>
                  </a:lnTo>
                  <a:lnTo>
                    <a:pt x="10562171" y="343852"/>
                  </a:lnTo>
                  <a:lnTo>
                    <a:pt x="10562171" y="341261"/>
                  </a:lnTo>
                  <a:lnTo>
                    <a:pt x="10562171" y="290830"/>
                  </a:lnTo>
                  <a:close/>
                </a:path>
                <a:path w="12788900" h="2798445">
                  <a:moveTo>
                    <a:pt x="10635552" y="1847697"/>
                  </a:moveTo>
                  <a:lnTo>
                    <a:pt x="10581246" y="1847697"/>
                  </a:lnTo>
                  <a:lnTo>
                    <a:pt x="10581246" y="2086914"/>
                  </a:lnTo>
                  <a:lnTo>
                    <a:pt x="10574630" y="2118830"/>
                  </a:lnTo>
                  <a:lnTo>
                    <a:pt x="10557891" y="2140496"/>
                  </a:lnTo>
                  <a:lnTo>
                    <a:pt x="10535691" y="2152827"/>
                  </a:lnTo>
                  <a:lnTo>
                    <a:pt x="10512717" y="2156739"/>
                  </a:lnTo>
                  <a:lnTo>
                    <a:pt x="10484002" y="2149551"/>
                  </a:lnTo>
                  <a:lnTo>
                    <a:pt x="10468750" y="2131771"/>
                  </a:lnTo>
                  <a:lnTo>
                    <a:pt x="10462704" y="2109012"/>
                  </a:lnTo>
                  <a:lnTo>
                    <a:pt x="10461638" y="2086914"/>
                  </a:lnTo>
                  <a:lnTo>
                    <a:pt x="10461638" y="1847697"/>
                  </a:lnTo>
                  <a:lnTo>
                    <a:pt x="10407320" y="1847697"/>
                  </a:lnTo>
                  <a:lnTo>
                    <a:pt x="10407320" y="2093379"/>
                  </a:lnTo>
                  <a:lnTo>
                    <a:pt x="10408742" y="2128012"/>
                  </a:lnTo>
                  <a:lnTo>
                    <a:pt x="10418712" y="2163851"/>
                  </a:lnTo>
                  <a:lnTo>
                    <a:pt x="10445788" y="2191943"/>
                  </a:lnTo>
                  <a:lnTo>
                    <a:pt x="10498493" y="2203297"/>
                  </a:lnTo>
                  <a:lnTo>
                    <a:pt x="10523715" y="2199970"/>
                  </a:lnTo>
                  <a:lnTo>
                    <a:pt x="10547553" y="2190280"/>
                  </a:lnTo>
                  <a:lnTo>
                    <a:pt x="10567861" y="2174659"/>
                  </a:lnTo>
                  <a:lnTo>
                    <a:pt x="10580307" y="2156739"/>
                  </a:lnTo>
                  <a:lnTo>
                    <a:pt x="10582542" y="2153513"/>
                  </a:lnTo>
                  <a:lnTo>
                    <a:pt x="10583824" y="2153513"/>
                  </a:lnTo>
                  <a:lnTo>
                    <a:pt x="10583824" y="2194242"/>
                  </a:lnTo>
                  <a:lnTo>
                    <a:pt x="10635552" y="2194242"/>
                  </a:lnTo>
                  <a:lnTo>
                    <a:pt x="10635552" y="2153513"/>
                  </a:lnTo>
                  <a:lnTo>
                    <a:pt x="10635552" y="1847697"/>
                  </a:lnTo>
                  <a:close/>
                </a:path>
                <a:path w="12788900" h="2798445">
                  <a:moveTo>
                    <a:pt x="10751591" y="1177226"/>
                  </a:moveTo>
                  <a:lnTo>
                    <a:pt x="10732059" y="1105471"/>
                  </a:lnTo>
                  <a:lnTo>
                    <a:pt x="10698404" y="1075143"/>
                  </a:lnTo>
                  <a:lnTo>
                    <a:pt x="10641038" y="1062799"/>
                  </a:lnTo>
                  <a:lnTo>
                    <a:pt x="10594848" y="1070673"/>
                  </a:lnTo>
                  <a:lnTo>
                    <a:pt x="10561612" y="1092136"/>
                  </a:lnTo>
                  <a:lnTo>
                    <a:pt x="10539286" y="1123975"/>
                  </a:lnTo>
                  <a:lnTo>
                    <a:pt x="10525849" y="1162989"/>
                  </a:lnTo>
                  <a:lnTo>
                    <a:pt x="10519283" y="1205953"/>
                  </a:lnTo>
                  <a:lnTo>
                    <a:pt x="10517543" y="1249641"/>
                  </a:lnTo>
                  <a:lnTo>
                    <a:pt x="10521861" y="1314069"/>
                  </a:lnTo>
                  <a:lnTo>
                    <a:pt x="10535298" y="1363903"/>
                  </a:lnTo>
                  <a:lnTo>
                    <a:pt x="10558602" y="1399311"/>
                  </a:lnTo>
                  <a:lnTo>
                    <a:pt x="10592524" y="1420444"/>
                  </a:lnTo>
                  <a:lnTo>
                    <a:pt x="10637799" y="1427441"/>
                  </a:lnTo>
                  <a:lnTo>
                    <a:pt x="10692130" y="1414881"/>
                  </a:lnTo>
                  <a:lnTo>
                    <a:pt x="10725404" y="1384769"/>
                  </a:lnTo>
                  <a:lnTo>
                    <a:pt x="10727182" y="1383157"/>
                  </a:lnTo>
                  <a:lnTo>
                    <a:pt x="10745991" y="1341259"/>
                  </a:lnTo>
                  <a:lnTo>
                    <a:pt x="10751591" y="1298130"/>
                  </a:lnTo>
                  <a:lnTo>
                    <a:pt x="10697286" y="1298130"/>
                  </a:lnTo>
                  <a:lnTo>
                    <a:pt x="10694937" y="1327492"/>
                  </a:lnTo>
                  <a:lnTo>
                    <a:pt x="10686288" y="1355521"/>
                  </a:lnTo>
                  <a:lnTo>
                    <a:pt x="10668914" y="1376514"/>
                  </a:lnTo>
                  <a:lnTo>
                    <a:pt x="10640390" y="1384769"/>
                  </a:lnTo>
                  <a:lnTo>
                    <a:pt x="10602532" y="1369834"/>
                  </a:lnTo>
                  <a:lnTo>
                    <a:pt x="10582923" y="1333614"/>
                  </a:lnTo>
                  <a:lnTo>
                    <a:pt x="10575557" y="1289037"/>
                  </a:lnTo>
                  <a:lnTo>
                    <a:pt x="10574439" y="1248994"/>
                  </a:lnTo>
                  <a:lnTo>
                    <a:pt x="10580319" y="1173111"/>
                  </a:lnTo>
                  <a:lnTo>
                    <a:pt x="10595775" y="1129715"/>
                  </a:lnTo>
                  <a:lnTo>
                    <a:pt x="10617543" y="1110081"/>
                  </a:lnTo>
                  <a:lnTo>
                    <a:pt x="10642333" y="1105471"/>
                  </a:lnTo>
                  <a:lnTo>
                    <a:pt x="10668368" y="1111961"/>
                  </a:lnTo>
                  <a:lnTo>
                    <a:pt x="10685323" y="1128750"/>
                  </a:lnTo>
                  <a:lnTo>
                    <a:pt x="10694518" y="1151839"/>
                  </a:lnTo>
                  <a:lnTo>
                    <a:pt x="10697286" y="1177226"/>
                  </a:lnTo>
                  <a:lnTo>
                    <a:pt x="10751591" y="1177226"/>
                  </a:lnTo>
                  <a:close/>
                </a:path>
                <a:path w="12788900" h="2798445">
                  <a:moveTo>
                    <a:pt x="10837266" y="1847697"/>
                  </a:moveTo>
                  <a:lnTo>
                    <a:pt x="10777144" y="1847697"/>
                  </a:lnTo>
                  <a:lnTo>
                    <a:pt x="10777144" y="1746834"/>
                  </a:lnTo>
                  <a:lnTo>
                    <a:pt x="10722839" y="1746834"/>
                  </a:lnTo>
                  <a:lnTo>
                    <a:pt x="10722839" y="1847697"/>
                  </a:lnTo>
                  <a:lnTo>
                    <a:pt x="10672407" y="1847697"/>
                  </a:lnTo>
                  <a:lnTo>
                    <a:pt x="10672407" y="1890369"/>
                  </a:lnTo>
                  <a:lnTo>
                    <a:pt x="10722839" y="1890369"/>
                  </a:lnTo>
                  <a:lnTo>
                    <a:pt x="10722928" y="2130564"/>
                  </a:lnTo>
                  <a:lnTo>
                    <a:pt x="10725747" y="2159393"/>
                  </a:lnTo>
                  <a:lnTo>
                    <a:pt x="10736415" y="2180818"/>
                  </a:lnTo>
                  <a:lnTo>
                    <a:pt x="10757751" y="2193772"/>
                  </a:lnTo>
                  <a:lnTo>
                    <a:pt x="10792663" y="2198116"/>
                  </a:lnTo>
                  <a:lnTo>
                    <a:pt x="10808068" y="2197785"/>
                  </a:lnTo>
                  <a:lnTo>
                    <a:pt x="10820451" y="2196909"/>
                  </a:lnTo>
                  <a:lnTo>
                    <a:pt x="10829925" y="2195665"/>
                  </a:lnTo>
                  <a:lnTo>
                    <a:pt x="10836618" y="2194242"/>
                  </a:lnTo>
                  <a:lnTo>
                    <a:pt x="10836618" y="2151570"/>
                  </a:lnTo>
                  <a:lnTo>
                    <a:pt x="10836618" y="2149627"/>
                  </a:lnTo>
                  <a:lnTo>
                    <a:pt x="10830801" y="2150275"/>
                  </a:lnTo>
                  <a:lnTo>
                    <a:pt x="10824985" y="2151570"/>
                  </a:lnTo>
                  <a:lnTo>
                    <a:pt x="10812704" y="2151570"/>
                  </a:lnTo>
                  <a:lnTo>
                    <a:pt x="10795152" y="2149411"/>
                  </a:lnTo>
                  <a:lnTo>
                    <a:pt x="10784256" y="2142591"/>
                  </a:lnTo>
                  <a:lnTo>
                    <a:pt x="10778706" y="2130564"/>
                  </a:lnTo>
                  <a:lnTo>
                    <a:pt x="10777144" y="2112772"/>
                  </a:lnTo>
                  <a:lnTo>
                    <a:pt x="10777144" y="1890369"/>
                  </a:lnTo>
                  <a:lnTo>
                    <a:pt x="10837266" y="1890369"/>
                  </a:lnTo>
                  <a:lnTo>
                    <a:pt x="10837266" y="1847697"/>
                  </a:lnTo>
                  <a:close/>
                </a:path>
                <a:path w="12788900" h="2798445">
                  <a:moveTo>
                    <a:pt x="10842117" y="604405"/>
                  </a:moveTo>
                  <a:lnTo>
                    <a:pt x="10839526" y="606348"/>
                  </a:lnTo>
                  <a:lnTo>
                    <a:pt x="10836300" y="607631"/>
                  </a:lnTo>
                  <a:lnTo>
                    <a:pt x="10829188" y="607631"/>
                  </a:lnTo>
                  <a:lnTo>
                    <a:pt x="10819194" y="605383"/>
                  </a:lnTo>
                  <a:lnTo>
                    <a:pt x="10816285" y="601814"/>
                  </a:lnTo>
                  <a:lnTo>
                    <a:pt x="10814241" y="599313"/>
                  </a:lnTo>
                  <a:lnTo>
                    <a:pt x="10812551" y="590448"/>
                  </a:lnTo>
                  <a:lnTo>
                    <a:pt x="10812374" y="579831"/>
                  </a:lnTo>
                  <a:lnTo>
                    <a:pt x="10812374" y="453758"/>
                  </a:lnTo>
                  <a:lnTo>
                    <a:pt x="10812374" y="386524"/>
                  </a:lnTo>
                  <a:lnTo>
                    <a:pt x="10810735" y="355701"/>
                  </a:lnTo>
                  <a:lnTo>
                    <a:pt x="10801490" y="329628"/>
                  </a:lnTo>
                  <a:lnTo>
                    <a:pt x="10799204" y="323164"/>
                  </a:lnTo>
                  <a:lnTo>
                    <a:pt x="10767911" y="297421"/>
                  </a:lnTo>
                  <a:lnTo>
                    <a:pt x="10706989" y="286956"/>
                  </a:lnTo>
                  <a:lnTo>
                    <a:pt x="10653890" y="293738"/>
                  </a:lnTo>
                  <a:lnTo>
                    <a:pt x="10617772" y="314515"/>
                  </a:lnTo>
                  <a:lnTo>
                    <a:pt x="10597159" y="349973"/>
                  </a:lnTo>
                  <a:lnTo>
                    <a:pt x="10590606" y="400748"/>
                  </a:lnTo>
                  <a:lnTo>
                    <a:pt x="10644924" y="400748"/>
                  </a:lnTo>
                  <a:lnTo>
                    <a:pt x="10644924" y="397510"/>
                  </a:lnTo>
                  <a:lnTo>
                    <a:pt x="10645851" y="381457"/>
                  </a:lnTo>
                  <a:lnTo>
                    <a:pt x="10652366" y="358724"/>
                  </a:lnTo>
                  <a:lnTo>
                    <a:pt x="10670019" y="338416"/>
                  </a:lnTo>
                  <a:lnTo>
                    <a:pt x="10704398" y="329628"/>
                  </a:lnTo>
                  <a:lnTo>
                    <a:pt x="10728363" y="332981"/>
                  </a:lnTo>
                  <a:lnTo>
                    <a:pt x="10745775" y="342798"/>
                  </a:lnTo>
                  <a:lnTo>
                    <a:pt x="10756405" y="358813"/>
                  </a:lnTo>
                  <a:lnTo>
                    <a:pt x="10759999" y="380707"/>
                  </a:lnTo>
                  <a:lnTo>
                    <a:pt x="10759478" y="399173"/>
                  </a:lnTo>
                  <a:lnTo>
                    <a:pt x="10758068" y="403847"/>
                  </a:lnTo>
                  <a:lnTo>
                    <a:pt x="10758068" y="453758"/>
                  </a:lnTo>
                  <a:lnTo>
                    <a:pt x="10758068" y="542988"/>
                  </a:lnTo>
                  <a:lnTo>
                    <a:pt x="10752252" y="568566"/>
                  </a:lnTo>
                  <a:lnTo>
                    <a:pt x="10736732" y="589534"/>
                  </a:lnTo>
                  <a:lnTo>
                    <a:pt x="10714431" y="603719"/>
                  </a:lnTo>
                  <a:lnTo>
                    <a:pt x="10688244" y="608926"/>
                  </a:lnTo>
                  <a:lnTo>
                    <a:pt x="10665016" y="604634"/>
                  </a:lnTo>
                  <a:lnTo>
                    <a:pt x="10649852" y="592531"/>
                  </a:lnTo>
                  <a:lnTo>
                    <a:pt x="10641609" y="573747"/>
                  </a:lnTo>
                  <a:lnTo>
                    <a:pt x="10639108" y="549452"/>
                  </a:lnTo>
                  <a:lnTo>
                    <a:pt x="10640797" y="529590"/>
                  </a:lnTo>
                  <a:lnTo>
                    <a:pt x="10665612" y="494487"/>
                  </a:lnTo>
                  <a:lnTo>
                    <a:pt x="10713047" y="476072"/>
                  </a:lnTo>
                  <a:lnTo>
                    <a:pt x="10738079" y="466852"/>
                  </a:lnTo>
                  <a:lnTo>
                    <a:pt x="10758068" y="453758"/>
                  </a:lnTo>
                  <a:lnTo>
                    <a:pt x="10758068" y="403847"/>
                  </a:lnTo>
                  <a:lnTo>
                    <a:pt x="10755313" y="412953"/>
                  </a:lnTo>
                  <a:lnTo>
                    <a:pt x="10743641" y="423710"/>
                  </a:lnTo>
                  <a:lnTo>
                    <a:pt x="10720565" y="433070"/>
                  </a:lnTo>
                  <a:lnTo>
                    <a:pt x="10647502" y="455053"/>
                  </a:lnTo>
                  <a:lnTo>
                    <a:pt x="10618483" y="468820"/>
                  </a:lnTo>
                  <a:lnTo>
                    <a:pt x="10598137" y="489559"/>
                  </a:lnTo>
                  <a:lnTo>
                    <a:pt x="10586149" y="516978"/>
                  </a:lnTo>
                  <a:lnTo>
                    <a:pt x="10582212" y="550748"/>
                  </a:lnTo>
                  <a:lnTo>
                    <a:pt x="10587876" y="592696"/>
                  </a:lnTo>
                  <a:lnTo>
                    <a:pt x="10605160" y="624446"/>
                  </a:lnTo>
                  <a:lnTo>
                    <a:pt x="10634574" y="644575"/>
                  </a:lnTo>
                  <a:lnTo>
                    <a:pt x="10676598" y="651598"/>
                  </a:lnTo>
                  <a:lnTo>
                    <a:pt x="10701096" y="648182"/>
                  </a:lnTo>
                  <a:lnTo>
                    <a:pt x="10724121" y="638352"/>
                  </a:lnTo>
                  <a:lnTo>
                    <a:pt x="10744251" y="622693"/>
                  </a:lnTo>
                  <a:lnTo>
                    <a:pt x="10754639" y="608926"/>
                  </a:lnTo>
                  <a:lnTo>
                    <a:pt x="10759999" y="601814"/>
                  </a:lnTo>
                  <a:lnTo>
                    <a:pt x="10761294" y="601814"/>
                  </a:lnTo>
                  <a:lnTo>
                    <a:pt x="10766971" y="627608"/>
                  </a:lnTo>
                  <a:lnTo>
                    <a:pt x="10779074" y="640854"/>
                  </a:lnTo>
                  <a:lnTo>
                    <a:pt x="10794568" y="645731"/>
                  </a:lnTo>
                  <a:lnTo>
                    <a:pt x="10810431" y="646430"/>
                  </a:lnTo>
                  <a:lnTo>
                    <a:pt x="10820476" y="646023"/>
                  </a:lnTo>
                  <a:lnTo>
                    <a:pt x="10829671" y="645058"/>
                  </a:lnTo>
                  <a:lnTo>
                    <a:pt x="10837164" y="643978"/>
                  </a:lnTo>
                  <a:lnTo>
                    <a:pt x="10842117" y="643191"/>
                  </a:lnTo>
                  <a:lnTo>
                    <a:pt x="10842117" y="607631"/>
                  </a:lnTo>
                  <a:lnTo>
                    <a:pt x="10842117" y="604405"/>
                  </a:lnTo>
                  <a:close/>
                </a:path>
                <a:path w="12788900" h="2798445">
                  <a:moveTo>
                    <a:pt x="11016666" y="175755"/>
                  </a:moveTo>
                  <a:lnTo>
                    <a:pt x="10977232" y="175755"/>
                  </a:lnTo>
                  <a:lnTo>
                    <a:pt x="10943425" y="180822"/>
                  </a:lnTo>
                  <a:lnTo>
                    <a:pt x="10920095" y="195884"/>
                  </a:lnTo>
                  <a:lnTo>
                    <a:pt x="10906595" y="220764"/>
                  </a:lnTo>
                  <a:lnTo>
                    <a:pt x="10902239" y="255270"/>
                  </a:lnTo>
                  <a:lnTo>
                    <a:pt x="10902239" y="296011"/>
                  </a:lnTo>
                  <a:lnTo>
                    <a:pt x="10851807" y="296011"/>
                  </a:lnTo>
                  <a:lnTo>
                    <a:pt x="10851807" y="338683"/>
                  </a:lnTo>
                  <a:lnTo>
                    <a:pt x="10902239" y="338683"/>
                  </a:lnTo>
                  <a:lnTo>
                    <a:pt x="10902239" y="642556"/>
                  </a:lnTo>
                  <a:lnTo>
                    <a:pt x="10956544" y="642556"/>
                  </a:lnTo>
                  <a:lnTo>
                    <a:pt x="10956544" y="338683"/>
                  </a:lnTo>
                  <a:lnTo>
                    <a:pt x="11016018" y="338683"/>
                  </a:lnTo>
                  <a:lnTo>
                    <a:pt x="11016018" y="296011"/>
                  </a:lnTo>
                  <a:lnTo>
                    <a:pt x="10956544" y="296011"/>
                  </a:lnTo>
                  <a:lnTo>
                    <a:pt x="10956544" y="255270"/>
                  </a:lnTo>
                  <a:lnTo>
                    <a:pt x="10958728" y="240030"/>
                  </a:lnTo>
                  <a:lnTo>
                    <a:pt x="10965269" y="229819"/>
                  </a:lnTo>
                  <a:lnTo>
                    <a:pt x="10976178" y="224091"/>
                  </a:lnTo>
                  <a:lnTo>
                    <a:pt x="10991456" y="222300"/>
                  </a:lnTo>
                  <a:lnTo>
                    <a:pt x="11016666" y="222300"/>
                  </a:lnTo>
                  <a:lnTo>
                    <a:pt x="11016666" y="175755"/>
                  </a:lnTo>
                  <a:close/>
                </a:path>
                <a:path w="12788900" h="2798445">
                  <a:moveTo>
                    <a:pt x="11036071" y="1172705"/>
                  </a:moveTo>
                  <a:lnTo>
                    <a:pt x="11027067" y="1109345"/>
                  </a:lnTo>
                  <a:lnTo>
                    <a:pt x="10998695" y="1074166"/>
                  </a:lnTo>
                  <a:lnTo>
                    <a:pt x="10946841" y="1062799"/>
                  </a:lnTo>
                  <a:lnTo>
                    <a:pt x="10922724" y="1066380"/>
                  </a:lnTo>
                  <a:lnTo>
                    <a:pt x="10898835" y="1076375"/>
                  </a:lnTo>
                  <a:lnTo>
                    <a:pt x="10878109" y="1091717"/>
                  </a:lnTo>
                  <a:lnTo>
                    <a:pt x="10863440" y="1111288"/>
                  </a:lnTo>
                  <a:lnTo>
                    <a:pt x="10862145" y="1111288"/>
                  </a:lnTo>
                  <a:lnTo>
                    <a:pt x="10862145" y="956767"/>
                  </a:lnTo>
                  <a:lnTo>
                    <a:pt x="10807840" y="956767"/>
                  </a:lnTo>
                  <a:lnTo>
                    <a:pt x="10807840" y="1418386"/>
                  </a:lnTo>
                  <a:lnTo>
                    <a:pt x="10862145" y="1418386"/>
                  </a:lnTo>
                  <a:lnTo>
                    <a:pt x="10862145" y="1179169"/>
                  </a:lnTo>
                  <a:lnTo>
                    <a:pt x="10868762" y="1147267"/>
                  </a:lnTo>
                  <a:lnTo>
                    <a:pt x="10885500" y="1125588"/>
                  </a:lnTo>
                  <a:lnTo>
                    <a:pt x="10907700" y="1113256"/>
                  </a:lnTo>
                  <a:lnTo>
                    <a:pt x="10919257" y="1111288"/>
                  </a:lnTo>
                  <a:lnTo>
                    <a:pt x="10930687" y="1109345"/>
                  </a:lnTo>
                  <a:lnTo>
                    <a:pt x="10959389" y="1116533"/>
                  </a:lnTo>
                  <a:lnTo>
                    <a:pt x="10974642" y="1134325"/>
                  </a:lnTo>
                  <a:lnTo>
                    <a:pt x="10980687" y="1157084"/>
                  </a:lnTo>
                  <a:lnTo>
                    <a:pt x="10981754" y="1179169"/>
                  </a:lnTo>
                  <a:lnTo>
                    <a:pt x="10981754" y="1418386"/>
                  </a:lnTo>
                  <a:lnTo>
                    <a:pt x="11036071" y="1418386"/>
                  </a:lnTo>
                  <a:lnTo>
                    <a:pt x="11036071" y="1172705"/>
                  </a:lnTo>
                  <a:close/>
                </a:path>
                <a:path w="12788900" h="2798445">
                  <a:moveTo>
                    <a:pt x="11106874" y="2020963"/>
                  </a:moveTo>
                  <a:lnTo>
                    <a:pt x="11104588" y="1973554"/>
                  </a:lnTo>
                  <a:lnTo>
                    <a:pt x="11096790" y="1930311"/>
                  </a:lnTo>
                  <a:lnTo>
                    <a:pt x="11082058" y="1893189"/>
                  </a:lnTo>
                  <a:lnTo>
                    <a:pt x="11072597" y="1881314"/>
                  </a:lnTo>
                  <a:lnTo>
                    <a:pt x="11058982" y="1864220"/>
                  </a:lnTo>
                  <a:lnTo>
                    <a:pt x="11049978" y="1859064"/>
                  </a:lnTo>
                  <a:lnTo>
                    <a:pt x="11049978" y="2020963"/>
                  </a:lnTo>
                  <a:lnTo>
                    <a:pt x="11047260" y="2074430"/>
                  </a:lnTo>
                  <a:lnTo>
                    <a:pt x="11036960" y="2118918"/>
                  </a:lnTo>
                  <a:lnTo>
                    <a:pt x="11015878" y="2149348"/>
                  </a:lnTo>
                  <a:lnTo>
                    <a:pt x="10980788" y="2160625"/>
                  </a:lnTo>
                  <a:lnTo>
                    <a:pt x="10946930" y="2149348"/>
                  </a:lnTo>
                  <a:lnTo>
                    <a:pt x="10926648" y="2118918"/>
                  </a:lnTo>
                  <a:lnTo>
                    <a:pt x="10916793" y="2074430"/>
                  </a:lnTo>
                  <a:lnTo>
                    <a:pt x="10914202" y="2020963"/>
                  </a:lnTo>
                  <a:lnTo>
                    <a:pt x="10916882" y="1967509"/>
                  </a:lnTo>
                  <a:lnTo>
                    <a:pt x="10926890" y="1923021"/>
                  </a:lnTo>
                  <a:lnTo>
                    <a:pt x="10947197" y="1892592"/>
                  </a:lnTo>
                  <a:lnTo>
                    <a:pt x="10980788" y="1881314"/>
                  </a:lnTo>
                  <a:lnTo>
                    <a:pt x="11016425" y="1892592"/>
                  </a:lnTo>
                  <a:lnTo>
                    <a:pt x="11037443" y="1923021"/>
                  </a:lnTo>
                  <a:lnTo>
                    <a:pt x="11047438" y="1967509"/>
                  </a:lnTo>
                  <a:lnTo>
                    <a:pt x="11049978" y="2020963"/>
                  </a:lnTo>
                  <a:lnTo>
                    <a:pt x="11049978" y="1859064"/>
                  </a:lnTo>
                  <a:lnTo>
                    <a:pt x="11026127" y="1845373"/>
                  </a:lnTo>
                  <a:lnTo>
                    <a:pt x="10982084" y="1838642"/>
                  </a:lnTo>
                  <a:lnTo>
                    <a:pt x="10938040" y="1845373"/>
                  </a:lnTo>
                  <a:lnTo>
                    <a:pt x="10882109" y="1893189"/>
                  </a:lnTo>
                  <a:lnTo>
                    <a:pt x="10867390" y="1930311"/>
                  </a:lnTo>
                  <a:lnTo>
                    <a:pt x="10859592" y="1973554"/>
                  </a:lnTo>
                  <a:lnTo>
                    <a:pt x="10857306" y="2020963"/>
                  </a:lnTo>
                  <a:lnTo>
                    <a:pt x="10859592" y="2068372"/>
                  </a:lnTo>
                  <a:lnTo>
                    <a:pt x="10867390" y="2111629"/>
                  </a:lnTo>
                  <a:lnTo>
                    <a:pt x="10882109" y="2148738"/>
                  </a:lnTo>
                  <a:lnTo>
                    <a:pt x="10938040" y="2196566"/>
                  </a:lnTo>
                  <a:lnTo>
                    <a:pt x="10982084" y="2203297"/>
                  </a:lnTo>
                  <a:lnTo>
                    <a:pt x="11025899" y="2196566"/>
                  </a:lnTo>
                  <a:lnTo>
                    <a:pt x="11058690" y="2177719"/>
                  </a:lnTo>
                  <a:lnTo>
                    <a:pt x="11072330" y="2160625"/>
                  </a:lnTo>
                  <a:lnTo>
                    <a:pt x="11081817" y="2148738"/>
                  </a:lnTo>
                  <a:lnTo>
                    <a:pt x="11096650" y="2111629"/>
                  </a:lnTo>
                  <a:lnTo>
                    <a:pt x="11104550" y="2068372"/>
                  </a:lnTo>
                  <a:lnTo>
                    <a:pt x="11106874" y="2020963"/>
                  </a:lnTo>
                  <a:close/>
                </a:path>
                <a:path w="12788900" h="2798445">
                  <a:moveTo>
                    <a:pt x="11281093" y="453758"/>
                  </a:moveTo>
                  <a:lnTo>
                    <a:pt x="11279238" y="407619"/>
                  </a:lnTo>
                  <a:lnTo>
                    <a:pt x="11270894" y="362648"/>
                  </a:lnTo>
                  <a:lnTo>
                    <a:pt x="11251908" y="324078"/>
                  </a:lnTo>
                  <a:lnTo>
                    <a:pt x="11224197" y="301955"/>
                  </a:lnTo>
                  <a:lnTo>
                    <a:pt x="11224197" y="414324"/>
                  </a:lnTo>
                  <a:lnTo>
                    <a:pt x="11224197" y="433070"/>
                  </a:lnTo>
                  <a:lnTo>
                    <a:pt x="11100714" y="433070"/>
                  </a:lnTo>
                  <a:lnTo>
                    <a:pt x="11100714" y="420141"/>
                  </a:lnTo>
                  <a:lnTo>
                    <a:pt x="11102619" y="397268"/>
                  </a:lnTo>
                  <a:lnTo>
                    <a:pt x="11111065" y="367131"/>
                  </a:lnTo>
                  <a:lnTo>
                    <a:pt x="11130178" y="340868"/>
                  </a:lnTo>
                  <a:lnTo>
                    <a:pt x="11164075" y="329628"/>
                  </a:lnTo>
                  <a:lnTo>
                    <a:pt x="11193932" y="337413"/>
                  </a:lnTo>
                  <a:lnTo>
                    <a:pt x="11212322" y="357428"/>
                  </a:lnTo>
                  <a:lnTo>
                    <a:pt x="11221618" y="384721"/>
                  </a:lnTo>
                  <a:lnTo>
                    <a:pt x="11224197" y="414324"/>
                  </a:lnTo>
                  <a:lnTo>
                    <a:pt x="11224197" y="301955"/>
                  </a:lnTo>
                  <a:lnTo>
                    <a:pt x="11218126" y="297103"/>
                  </a:lnTo>
                  <a:lnTo>
                    <a:pt x="11165370" y="286956"/>
                  </a:lnTo>
                  <a:lnTo>
                    <a:pt x="11119180" y="294830"/>
                  </a:lnTo>
                  <a:lnTo>
                    <a:pt x="11085944" y="316293"/>
                  </a:lnTo>
                  <a:lnTo>
                    <a:pt x="11063618" y="348145"/>
                  </a:lnTo>
                  <a:lnTo>
                    <a:pt x="11050194" y="387146"/>
                  </a:lnTo>
                  <a:lnTo>
                    <a:pt x="11043615" y="430110"/>
                  </a:lnTo>
                  <a:lnTo>
                    <a:pt x="11041875" y="473798"/>
                  </a:lnTo>
                  <a:lnTo>
                    <a:pt x="11046193" y="538226"/>
                  </a:lnTo>
                  <a:lnTo>
                    <a:pt x="11059630" y="588060"/>
                  </a:lnTo>
                  <a:lnTo>
                    <a:pt x="11082934" y="623468"/>
                  </a:lnTo>
                  <a:lnTo>
                    <a:pt x="11116856" y="644588"/>
                  </a:lnTo>
                  <a:lnTo>
                    <a:pt x="11162132" y="651598"/>
                  </a:lnTo>
                  <a:lnTo>
                    <a:pt x="11220412" y="637590"/>
                  </a:lnTo>
                  <a:lnTo>
                    <a:pt x="11250752" y="608926"/>
                  </a:lnTo>
                  <a:lnTo>
                    <a:pt x="11255972" y="603999"/>
                  </a:lnTo>
                  <a:lnTo>
                    <a:pt x="11273701" y="563499"/>
                  </a:lnTo>
                  <a:lnTo>
                    <a:pt x="11278514" y="528764"/>
                  </a:lnTo>
                  <a:lnTo>
                    <a:pt x="11224197" y="528764"/>
                  </a:lnTo>
                  <a:lnTo>
                    <a:pt x="11222279" y="552475"/>
                  </a:lnTo>
                  <a:lnTo>
                    <a:pt x="11214176" y="578789"/>
                  </a:lnTo>
                  <a:lnTo>
                    <a:pt x="11196384" y="600138"/>
                  </a:lnTo>
                  <a:lnTo>
                    <a:pt x="11165370" y="608926"/>
                  </a:lnTo>
                  <a:lnTo>
                    <a:pt x="11126876" y="595668"/>
                  </a:lnTo>
                  <a:lnTo>
                    <a:pt x="11107103" y="562470"/>
                  </a:lnTo>
                  <a:lnTo>
                    <a:pt x="11099813" y="519201"/>
                  </a:lnTo>
                  <a:lnTo>
                    <a:pt x="11098771" y="475742"/>
                  </a:lnTo>
                  <a:lnTo>
                    <a:pt x="11281093" y="475742"/>
                  </a:lnTo>
                  <a:lnTo>
                    <a:pt x="11281093" y="453758"/>
                  </a:lnTo>
                  <a:close/>
                </a:path>
                <a:path w="12788900" h="2798445">
                  <a:moveTo>
                    <a:pt x="11291773" y="1727441"/>
                  </a:moveTo>
                  <a:lnTo>
                    <a:pt x="11252327" y="1727441"/>
                  </a:lnTo>
                  <a:lnTo>
                    <a:pt x="11218520" y="1732495"/>
                  </a:lnTo>
                  <a:lnTo>
                    <a:pt x="11195190" y="1747558"/>
                  </a:lnTo>
                  <a:lnTo>
                    <a:pt x="11181690" y="1772450"/>
                  </a:lnTo>
                  <a:lnTo>
                    <a:pt x="11177334" y="1806968"/>
                  </a:lnTo>
                  <a:lnTo>
                    <a:pt x="11177334" y="1847697"/>
                  </a:lnTo>
                  <a:lnTo>
                    <a:pt x="11126902" y="1847697"/>
                  </a:lnTo>
                  <a:lnTo>
                    <a:pt x="11126902" y="1890369"/>
                  </a:lnTo>
                  <a:lnTo>
                    <a:pt x="11177334" y="1890369"/>
                  </a:lnTo>
                  <a:lnTo>
                    <a:pt x="11177334" y="2194242"/>
                  </a:lnTo>
                  <a:lnTo>
                    <a:pt x="11231639" y="2194242"/>
                  </a:lnTo>
                  <a:lnTo>
                    <a:pt x="11231639" y="1890369"/>
                  </a:lnTo>
                  <a:lnTo>
                    <a:pt x="11291126" y="1890369"/>
                  </a:lnTo>
                  <a:lnTo>
                    <a:pt x="11291126" y="1847697"/>
                  </a:lnTo>
                  <a:lnTo>
                    <a:pt x="11231639" y="1847697"/>
                  </a:lnTo>
                  <a:lnTo>
                    <a:pt x="11231639" y="1806968"/>
                  </a:lnTo>
                  <a:lnTo>
                    <a:pt x="11233823" y="1791716"/>
                  </a:lnTo>
                  <a:lnTo>
                    <a:pt x="11240364" y="1781505"/>
                  </a:lnTo>
                  <a:lnTo>
                    <a:pt x="11251273" y="1775777"/>
                  </a:lnTo>
                  <a:lnTo>
                    <a:pt x="11266551" y="1773986"/>
                  </a:lnTo>
                  <a:lnTo>
                    <a:pt x="11291773" y="1773986"/>
                  </a:lnTo>
                  <a:lnTo>
                    <a:pt x="11291773" y="1727441"/>
                  </a:lnTo>
                  <a:close/>
                </a:path>
                <a:path w="12788900" h="2798445">
                  <a:moveTo>
                    <a:pt x="11335410" y="1172705"/>
                  </a:moveTo>
                  <a:lnTo>
                    <a:pt x="11333988" y="1138085"/>
                  </a:lnTo>
                  <a:lnTo>
                    <a:pt x="11325987" y="1109345"/>
                  </a:lnTo>
                  <a:lnTo>
                    <a:pt x="11324019" y="1102245"/>
                  </a:lnTo>
                  <a:lnTo>
                    <a:pt x="11296955" y="1074166"/>
                  </a:lnTo>
                  <a:lnTo>
                    <a:pt x="11244250" y="1062799"/>
                  </a:lnTo>
                  <a:lnTo>
                    <a:pt x="11219028" y="1066126"/>
                  </a:lnTo>
                  <a:lnTo>
                    <a:pt x="11195190" y="1075817"/>
                  </a:lnTo>
                  <a:lnTo>
                    <a:pt x="11174882" y="1091438"/>
                  </a:lnTo>
                  <a:lnTo>
                    <a:pt x="11160201" y="1112583"/>
                  </a:lnTo>
                  <a:lnTo>
                    <a:pt x="11158906" y="1112583"/>
                  </a:lnTo>
                  <a:lnTo>
                    <a:pt x="11158906" y="1071841"/>
                  </a:lnTo>
                  <a:lnTo>
                    <a:pt x="11107191" y="1071841"/>
                  </a:lnTo>
                  <a:lnTo>
                    <a:pt x="11107191" y="1418386"/>
                  </a:lnTo>
                  <a:lnTo>
                    <a:pt x="11161497" y="1418386"/>
                  </a:lnTo>
                  <a:lnTo>
                    <a:pt x="11161497" y="1179169"/>
                  </a:lnTo>
                  <a:lnTo>
                    <a:pt x="11168113" y="1147267"/>
                  </a:lnTo>
                  <a:lnTo>
                    <a:pt x="11184852" y="1125588"/>
                  </a:lnTo>
                  <a:lnTo>
                    <a:pt x="11207039" y="1113256"/>
                  </a:lnTo>
                  <a:lnTo>
                    <a:pt x="11210989" y="1112583"/>
                  </a:lnTo>
                  <a:lnTo>
                    <a:pt x="11230026" y="1109345"/>
                  </a:lnTo>
                  <a:lnTo>
                    <a:pt x="11258741" y="1116533"/>
                  </a:lnTo>
                  <a:lnTo>
                    <a:pt x="11273993" y="1134325"/>
                  </a:lnTo>
                  <a:lnTo>
                    <a:pt x="11280038" y="1157084"/>
                  </a:lnTo>
                  <a:lnTo>
                    <a:pt x="11281105" y="1179169"/>
                  </a:lnTo>
                  <a:lnTo>
                    <a:pt x="11281105" y="1418386"/>
                  </a:lnTo>
                  <a:lnTo>
                    <a:pt x="11335410" y="1418386"/>
                  </a:lnTo>
                  <a:lnTo>
                    <a:pt x="11335410" y="1172705"/>
                  </a:lnTo>
                  <a:close/>
                </a:path>
                <a:path w="12788900" h="2798445">
                  <a:moveTo>
                    <a:pt x="11571707" y="2156091"/>
                  </a:moveTo>
                  <a:lnTo>
                    <a:pt x="11569129" y="2158034"/>
                  </a:lnTo>
                  <a:lnTo>
                    <a:pt x="11565890" y="2159330"/>
                  </a:lnTo>
                  <a:lnTo>
                    <a:pt x="11558778" y="2159330"/>
                  </a:lnTo>
                  <a:lnTo>
                    <a:pt x="11548783" y="2157082"/>
                  </a:lnTo>
                  <a:lnTo>
                    <a:pt x="11545875" y="2153513"/>
                  </a:lnTo>
                  <a:lnTo>
                    <a:pt x="11543830" y="2151011"/>
                  </a:lnTo>
                  <a:lnTo>
                    <a:pt x="11542141" y="2142147"/>
                  </a:lnTo>
                  <a:lnTo>
                    <a:pt x="11541963" y="2131530"/>
                  </a:lnTo>
                  <a:lnTo>
                    <a:pt x="11541963" y="2005457"/>
                  </a:lnTo>
                  <a:lnTo>
                    <a:pt x="11541963" y="1938210"/>
                  </a:lnTo>
                  <a:lnTo>
                    <a:pt x="11540312" y="1907374"/>
                  </a:lnTo>
                  <a:lnTo>
                    <a:pt x="11531079" y="1881314"/>
                  </a:lnTo>
                  <a:lnTo>
                    <a:pt x="11528793" y="1874850"/>
                  </a:lnTo>
                  <a:lnTo>
                    <a:pt x="11497501" y="1849107"/>
                  </a:lnTo>
                  <a:lnTo>
                    <a:pt x="11436579" y="1838642"/>
                  </a:lnTo>
                  <a:lnTo>
                    <a:pt x="11383480" y="1845424"/>
                  </a:lnTo>
                  <a:lnTo>
                    <a:pt x="11347361" y="1866201"/>
                  </a:lnTo>
                  <a:lnTo>
                    <a:pt x="11326749" y="1901647"/>
                  </a:lnTo>
                  <a:lnTo>
                    <a:pt x="11320209" y="1952434"/>
                  </a:lnTo>
                  <a:lnTo>
                    <a:pt x="11374514" y="1952434"/>
                  </a:lnTo>
                  <a:lnTo>
                    <a:pt x="11374514" y="1949208"/>
                  </a:lnTo>
                  <a:lnTo>
                    <a:pt x="11375441" y="1933143"/>
                  </a:lnTo>
                  <a:lnTo>
                    <a:pt x="11381956" y="1910410"/>
                  </a:lnTo>
                  <a:lnTo>
                    <a:pt x="11399609" y="1890102"/>
                  </a:lnTo>
                  <a:lnTo>
                    <a:pt x="11434001" y="1881314"/>
                  </a:lnTo>
                  <a:lnTo>
                    <a:pt x="11457965" y="1884654"/>
                  </a:lnTo>
                  <a:lnTo>
                    <a:pt x="11475377" y="1894484"/>
                  </a:lnTo>
                  <a:lnTo>
                    <a:pt x="11486007" y="1910499"/>
                  </a:lnTo>
                  <a:lnTo>
                    <a:pt x="11489601" y="1932393"/>
                  </a:lnTo>
                  <a:lnTo>
                    <a:pt x="11489080" y="1950847"/>
                  </a:lnTo>
                  <a:lnTo>
                    <a:pt x="11487658" y="1955558"/>
                  </a:lnTo>
                  <a:lnTo>
                    <a:pt x="11487658" y="2005457"/>
                  </a:lnTo>
                  <a:lnTo>
                    <a:pt x="11487658" y="2094674"/>
                  </a:lnTo>
                  <a:lnTo>
                    <a:pt x="11481841" y="2120252"/>
                  </a:lnTo>
                  <a:lnTo>
                    <a:pt x="11466322" y="2141232"/>
                  </a:lnTo>
                  <a:lnTo>
                    <a:pt x="11444021" y="2155418"/>
                  </a:lnTo>
                  <a:lnTo>
                    <a:pt x="11417833" y="2160625"/>
                  </a:lnTo>
                  <a:lnTo>
                    <a:pt x="11394605" y="2156333"/>
                  </a:lnTo>
                  <a:lnTo>
                    <a:pt x="11379441" y="2144217"/>
                  </a:lnTo>
                  <a:lnTo>
                    <a:pt x="11371186" y="2125434"/>
                  </a:lnTo>
                  <a:lnTo>
                    <a:pt x="11368697" y="2101138"/>
                  </a:lnTo>
                  <a:lnTo>
                    <a:pt x="11370386" y="2081276"/>
                  </a:lnTo>
                  <a:lnTo>
                    <a:pt x="11395202" y="2046185"/>
                  </a:lnTo>
                  <a:lnTo>
                    <a:pt x="11442649" y="2027758"/>
                  </a:lnTo>
                  <a:lnTo>
                    <a:pt x="11467668" y="2018550"/>
                  </a:lnTo>
                  <a:lnTo>
                    <a:pt x="11487658" y="2005457"/>
                  </a:lnTo>
                  <a:lnTo>
                    <a:pt x="11487658" y="1955558"/>
                  </a:lnTo>
                  <a:lnTo>
                    <a:pt x="11484915" y="1964639"/>
                  </a:lnTo>
                  <a:lnTo>
                    <a:pt x="11473231" y="1975396"/>
                  </a:lnTo>
                  <a:lnTo>
                    <a:pt x="11450155" y="1984768"/>
                  </a:lnTo>
                  <a:lnTo>
                    <a:pt x="11377105" y="2006739"/>
                  </a:lnTo>
                  <a:lnTo>
                    <a:pt x="11348085" y="2020506"/>
                  </a:lnTo>
                  <a:lnTo>
                    <a:pt x="11327727" y="2041245"/>
                  </a:lnTo>
                  <a:lnTo>
                    <a:pt x="11315725" y="2068664"/>
                  </a:lnTo>
                  <a:lnTo>
                    <a:pt x="11311801" y="2102434"/>
                  </a:lnTo>
                  <a:lnTo>
                    <a:pt x="11317453" y="2144382"/>
                  </a:lnTo>
                  <a:lnTo>
                    <a:pt x="11334750" y="2176145"/>
                  </a:lnTo>
                  <a:lnTo>
                    <a:pt x="11364176" y="2196261"/>
                  </a:lnTo>
                  <a:lnTo>
                    <a:pt x="11406200" y="2203297"/>
                  </a:lnTo>
                  <a:lnTo>
                    <a:pt x="11430686" y="2199881"/>
                  </a:lnTo>
                  <a:lnTo>
                    <a:pt x="11453711" y="2190038"/>
                  </a:lnTo>
                  <a:lnTo>
                    <a:pt x="11473840" y="2174379"/>
                  </a:lnTo>
                  <a:lnTo>
                    <a:pt x="11484229" y="2160625"/>
                  </a:lnTo>
                  <a:lnTo>
                    <a:pt x="11489601" y="2153513"/>
                  </a:lnTo>
                  <a:lnTo>
                    <a:pt x="11490897" y="2153513"/>
                  </a:lnTo>
                  <a:lnTo>
                    <a:pt x="11496573" y="2179294"/>
                  </a:lnTo>
                  <a:lnTo>
                    <a:pt x="11508677" y="2192540"/>
                  </a:lnTo>
                  <a:lnTo>
                    <a:pt x="11524171" y="2197417"/>
                  </a:lnTo>
                  <a:lnTo>
                    <a:pt x="11540033" y="2198116"/>
                  </a:lnTo>
                  <a:lnTo>
                    <a:pt x="11550079" y="2197697"/>
                  </a:lnTo>
                  <a:lnTo>
                    <a:pt x="11559261" y="2196744"/>
                  </a:lnTo>
                  <a:lnTo>
                    <a:pt x="11566754" y="2195665"/>
                  </a:lnTo>
                  <a:lnTo>
                    <a:pt x="11571707" y="2194890"/>
                  </a:lnTo>
                  <a:lnTo>
                    <a:pt x="11571707" y="2159330"/>
                  </a:lnTo>
                  <a:lnTo>
                    <a:pt x="11571707" y="2156091"/>
                  </a:lnTo>
                  <a:close/>
                </a:path>
                <a:path w="12788900" h="2798445">
                  <a:moveTo>
                    <a:pt x="11626329" y="175755"/>
                  </a:moveTo>
                  <a:lnTo>
                    <a:pt x="11586896" y="175755"/>
                  </a:lnTo>
                  <a:lnTo>
                    <a:pt x="11553088" y="180822"/>
                  </a:lnTo>
                  <a:lnTo>
                    <a:pt x="11529759" y="195884"/>
                  </a:lnTo>
                  <a:lnTo>
                    <a:pt x="11516246" y="220764"/>
                  </a:lnTo>
                  <a:lnTo>
                    <a:pt x="11511890" y="255270"/>
                  </a:lnTo>
                  <a:lnTo>
                    <a:pt x="11511890" y="296011"/>
                  </a:lnTo>
                  <a:lnTo>
                    <a:pt x="11461458" y="296011"/>
                  </a:lnTo>
                  <a:lnTo>
                    <a:pt x="11461458" y="338683"/>
                  </a:lnTo>
                  <a:lnTo>
                    <a:pt x="11511890" y="338683"/>
                  </a:lnTo>
                  <a:lnTo>
                    <a:pt x="11511890" y="642556"/>
                  </a:lnTo>
                  <a:lnTo>
                    <a:pt x="11566195" y="642556"/>
                  </a:lnTo>
                  <a:lnTo>
                    <a:pt x="11566195" y="338683"/>
                  </a:lnTo>
                  <a:lnTo>
                    <a:pt x="11625682" y="338683"/>
                  </a:lnTo>
                  <a:lnTo>
                    <a:pt x="11625682" y="296011"/>
                  </a:lnTo>
                  <a:lnTo>
                    <a:pt x="11566195" y="296011"/>
                  </a:lnTo>
                  <a:lnTo>
                    <a:pt x="11566195" y="255270"/>
                  </a:lnTo>
                  <a:lnTo>
                    <a:pt x="11568379" y="240030"/>
                  </a:lnTo>
                  <a:lnTo>
                    <a:pt x="11574932" y="229819"/>
                  </a:lnTo>
                  <a:lnTo>
                    <a:pt x="11585842" y="224091"/>
                  </a:lnTo>
                  <a:lnTo>
                    <a:pt x="11601120" y="222300"/>
                  </a:lnTo>
                  <a:lnTo>
                    <a:pt x="11626329" y="222300"/>
                  </a:lnTo>
                  <a:lnTo>
                    <a:pt x="11626329" y="175755"/>
                  </a:lnTo>
                  <a:close/>
                </a:path>
                <a:path w="12788900" h="2798445">
                  <a:moveTo>
                    <a:pt x="11634114" y="1229601"/>
                  </a:moveTo>
                  <a:lnTo>
                    <a:pt x="11633276" y="1208913"/>
                  </a:lnTo>
                  <a:lnTo>
                    <a:pt x="11632260" y="1183462"/>
                  </a:lnTo>
                  <a:lnTo>
                    <a:pt x="11623916" y="1138491"/>
                  </a:lnTo>
                  <a:lnTo>
                    <a:pt x="11607660" y="1105471"/>
                  </a:lnTo>
                  <a:lnTo>
                    <a:pt x="11604917" y="1099921"/>
                  </a:lnTo>
                  <a:lnTo>
                    <a:pt x="11577218" y="1077823"/>
                  </a:lnTo>
                  <a:lnTo>
                    <a:pt x="11577218" y="1190167"/>
                  </a:lnTo>
                  <a:lnTo>
                    <a:pt x="11577218" y="1208913"/>
                  </a:lnTo>
                  <a:lnTo>
                    <a:pt x="11453724" y="1208913"/>
                  </a:lnTo>
                  <a:lnTo>
                    <a:pt x="11453724" y="1195984"/>
                  </a:lnTo>
                  <a:lnTo>
                    <a:pt x="11455616" y="1173124"/>
                  </a:lnTo>
                  <a:lnTo>
                    <a:pt x="11464061" y="1142974"/>
                  </a:lnTo>
                  <a:lnTo>
                    <a:pt x="11483175" y="1116711"/>
                  </a:lnTo>
                  <a:lnTo>
                    <a:pt x="11517084" y="1105471"/>
                  </a:lnTo>
                  <a:lnTo>
                    <a:pt x="11546929" y="1113256"/>
                  </a:lnTo>
                  <a:lnTo>
                    <a:pt x="11565331" y="1133271"/>
                  </a:lnTo>
                  <a:lnTo>
                    <a:pt x="11574640" y="1160576"/>
                  </a:lnTo>
                  <a:lnTo>
                    <a:pt x="11577218" y="1190167"/>
                  </a:lnTo>
                  <a:lnTo>
                    <a:pt x="11577218" y="1077823"/>
                  </a:lnTo>
                  <a:lnTo>
                    <a:pt x="11571135" y="1072959"/>
                  </a:lnTo>
                  <a:lnTo>
                    <a:pt x="11518379" y="1062799"/>
                  </a:lnTo>
                  <a:lnTo>
                    <a:pt x="11472189" y="1070673"/>
                  </a:lnTo>
                  <a:lnTo>
                    <a:pt x="11438954" y="1092136"/>
                  </a:lnTo>
                  <a:lnTo>
                    <a:pt x="11416627" y="1123975"/>
                  </a:lnTo>
                  <a:lnTo>
                    <a:pt x="11403203" y="1162989"/>
                  </a:lnTo>
                  <a:lnTo>
                    <a:pt x="11396637" y="1205953"/>
                  </a:lnTo>
                  <a:lnTo>
                    <a:pt x="11394897" y="1249641"/>
                  </a:lnTo>
                  <a:lnTo>
                    <a:pt x="11399215" y="1314069"/>
                  </a:lnTo>
                  <a:lnTo>
                    <a:pt x="11412652" y="1363903"/>
                  </a:lnTo>
                  <a:lnTo>
                    <a:pt x="11435956" y="1399311"/>
                  </a:lnTo>
                  <a:lnTo>
                    <a:pt x="11469878" y="1420444"/>
                  </a:lnTo>
                  <a:lnTo>
                    <a:pt x="11515154" y="1427441"/>
                  </a:lnTo>
                  <a:lnTo>
                    <a:pt x="11573434" y="1413433"/>
                  </a:lnTo>
                  <a:lnTo>
                    <a:pt x="11603761" y="1384769"/>
                  </a:lnTo>
                  <a:lnTo>
                    <a:pt x="11608981" y="1379842"/>
                  </a:lnTo>
                  <a:lnTo>
                    <a:pt x="11626698" y="1339342"/>
                  </a:lnTo>
                  <a:lnTo>
                    <a:pt x="11631524" y="1304594"/>
                  </a:lnTo>
                  <a:lnTo>
                    <a:pt x="11577218" y="1304594"/>
                  </a:lnTo>
                  <a:lnTo>
                    <a:pt x="11575301" y="1328318"/>
                  </a:lnTo>
                  <a:lnTo>
                    <a:pt x="11567198" y="1354632"/>
                  </a:lnTo>
                  <a:lnTo>
                    <a:pt x="11549393" y="1375981"/>
                  </a:lnTo>
                  <a:lnTo>
                    <a:pt x="11518379" y="1384769"/>
                  </a:lnTo>
                  <a:lnTo>
                    <a:pt x="11479873" y="1371511"/>
                  </a:lnTo>
                  <a:lnTo>
                    <a:pt x="11460099" y="1338300"/>
                  </a:lnTo>
                  <a:lnTo>
                    <a:pt x="11452822" y="1295044"/>
                  </a:lnTo>
                  <a:lnTo>
                    <a:pt x="11451781" y="1251585"/>
                  </a:lnTo>
                  <a:lnTo>
                    <a:pt x="11634114" y="1251585"/>
                  </a:lnTo>
                  <a:lnTo>
                    <a:pt x="11634114" y="1229601"/>
                  </a:lnTo>
                  <a:close/>
                </a:path>
                <a:path w="12788900" h="2798445">
                  <a:moveTo>
                    <a:pt x="11749811" y="169926"/>
                  </a:moveTo>
                  <a:lnTo>
                    <a:pt x="11699380" y="169926"/>
                  </a:lnTo>
                  <a:lnTo>
                    <a:pt x="11699380" y="235229"/>
                  </a:lnTo>
                  <a:lnTo>
                    <a:pt x="11749811" y="235229"/>
                  </a:lnTo>
                  <a:lnTo>
                    <a:pt x="11749811" y="169926"/>
                  </a:lnTo>
                  <a:close/>
                </a:path>
                <a:path w="12788900" h="2798445">
                  <a:moveTo>
                    <a:pt x="11751120" y="956754"/>
                  </a:moveTo>
                  <a:lnTo>
                    <a:pt x="11696814" y="956754"/>
                  </a:lnTo>
                  <a:lnTo>
                    <a:pt x="11696814" y="1418386"/>
                  </a:lnTo>
                  <a:lnTo>
                    <a:pt x="11751120" y="1418386"/>
                  </a:lnTo>
                  <a:lnTo>
                    <a:pt x="11751120" y="956754"/>
                  </a:lnTo>
                  <a:close/>
                </a:path>
                <a:path w="12788900" h="2798445">
                  <a:moveTo>
                    <a:pt x="11843893" y="1948561"/>
                  </a:moveTo>
                  <a:lnTo>
                    <a:pt x="11842585" y="1913928"/>
                  </a:lnTo>
                  <a:lnTo>
                    <a:pt x="11834889" y="1885200"/>
                  </a:lnTo>
                  <a:lnTo>
                    <a:pt x="11832984" y="1878088"/>
                  </a:lnTo>
                  <a:lnTo>
                    <a:pt x="11806517" y="1849996"/>
                  </a:lnTo>
                  <a:lnTo>
                    <a:pt x="11754663" y="1838642"/>
                  </a:lnTo>
                  <a:lnTo>
                    <a:pt x="11730546" y="1842223"/>
                  </a:lnTo>
                  <a:lnTo>
                    <a:pt x="11706657" y="1852218"/>
                  </a:lnTo>
                  <a:lnTo>
                    <a:pt x="11685930" y="1867547"/>
                  </a:lnTo>
                  <a:lnTo>
                    <a:pt x="11671262" y="1887131"/>
                  </a:lnTo>
                  <a:lnTo>
                    <a:pt x="11669979" y="1887131"/>
                  </a:lnTo>
                  <a:lnTo>
                    <a:pt x="11669979" y="1732610"/>
                  </a:lnTo>
                  <a:lnTo>
                    <a:pt x="11615661" y="1732610"/>
                  </a:lnTo>
                  <a:lnTo>
                    <a:pt x="11615661" y="2194242"/>
                  </a:lnTo>
                  <a:lnTo>
                    <a:pt x="11669979" y="2194242"/>
                  </a:lnTo>
                  <a:lnTo>
                    <a:pt x="11669979" y="1955025"/>
                  </a:lnTo>
                  <a:lnTo>
                    <a:pt x="11676596" y="1923110"/>
                  </a:lnTo>
                  <a:lnTo>
                    <a:pt x="11693335" y="1901444"/>
                  </a:lnTo>
                  <a:lnTo>
                    <a:pt x="11715521" y="1889112"/>
                  </a:lnTo>
                  <a:lnTo>
                    <a:pt x="11727155" y="1887131"/>
                  </a:lnTo>
                  <a:lnTo>
                    <a:pt x="11738508" y="1885200"/>
                  </a:lnTo>
                  <a:lnTo>
                    <a:pt x="11767223" y="1892376"/>
                  </a:lnTo>
                  <a:lnTo>
                    <a:pt x="11782476" y="1910168"/>
                  </a:lnTo>
                  <a:lnTo>
                    <a:pt x="11788521" y="1932927"/>
                  </a:lnTo>
                  <a:lnTo>
                    <a:pt x="11789588" y="1955025"/>
                  </a:lnTo>
                  <a:lnTo>
                    <a:pt x="11789588" y="2194242"/>
                  </a:lnTo>
                  <a:lnTo>
                    <a:pt x="11843893" y="2194242"/>
                  </a:lnTo>
                  <a:lnTo>
                    <a:pt x="11843893" y="1948561"/>
                  </a:lnTo>
                  <a:close/>
                </a:path>
                <a:path w="12788900" h="2798445">
                  <a:moveTo>
                    <a:pt x="11854548" y="169926"/>
                  </a:moveTo>
                  <a:lnTo>
                    <a:pt x="11804117" y="169926"/>
                  </a:lnTo>
                  <a:lnTo>
                    <a:pt x="11804117" y="235229"/>
                  </a:lnTo>
                  <a:lnTo>
                    <a:pt x="11854548" y="235229"/>
                  </a:lnTo>
                  <a:lnTo>
                    <a:pt x="11854548" y="169926"/>
                  </a:lnTo>
                  <a:close/>
                </a:path>
                <a:path w="12788900" h="2798445">
                  <a:moveTo>
                    <a:pt x="11883009" y="956754"/>
                  </a:moveTo>
                  <a:lnTo>
                    <a:pt x="11828704" y="956754"/>
                  </a:lnTo>
                  <a:lnTo>
                    <a:pt x="11828704" y="1418386"/>
                  </a:lnTo>
                  <a:lnTo>
                    <a:pt x="11883009" y="1418386"/>
                  </a:lnTo>
                  <a:lnTo>
                    <a:pt x="11883009" y="956754"/>
                  </a:lnTo>
                  <a:close/>
                </a:path>
                <a:path w="12788900" h="2798445">
                  <a:moveTo>
                    <a:pt x="11891404" y="296011"/>
                  </a:moveTo>
                  <a:lnTo>
                    <a:pt x="11837086" y="296011"/>
                  </a:lnTo>
                  <a:lnTo>
                    <a:pt x="11837086" y="535228"/>
                  </a:lnTo>
                  <a:lnTo>
                    <a:pt x="11830469" y="567143"/>
                  </a:lnTo>
                  <a:lnTo>
                    <a:pt x="11813731" y="588810"/>
                  </a:lnTo>
                  <a:lnTo>
                    <a:pt x="11791544" y="601141"/>
                  </a:lnTo>
                  <a:lnTo>
                    <a:pt x="11768557" y="605053"/>
                  </a:lnTo>
                  <a:lnTo>
                    <a:pt x="11739855" y="597877"/>
                  </a:lnTo>
                  <a:lnTo>
                    <a:pt x="11724589" y="580085"/>
                  </a:lnTo>
                  <a:lnTo>
                    <a:pt x="11718557" y="557326"/>
                  </a:lnTo>
                  <a:lnTo>
                    <a:pt x="11717477" y="535228"/>
                  </a:lnTo>
                  <a:lnTo>
                    <a:pt x="11717477" y="296011"/>
                  </a:lnTo>
                  <a:lnTo>
                    <a:pt x="11663172" y="296011"/>
                  </a:lnTo>
                  <a:lnTo>
                    <a:pt x="11663172" y="541693"/>
                  </a:lnTo>
                  <a:lnTo>
                    <a:pt x="11664594" y="576326"/>
                  </a:lnTo>
                  <a:lnTo>
                    <a:pt x="11674564" y="612165"/>
                  </a:lnTo>
                  <a:lnTo>
                    <a:pt x="11701628" y="640245"/>
                  </a:lnTo>
                  <a:lnTo>
                    <a:pt x="11754333" y="651598"/>
                  </a:lnTo>
                  <a:lnTo>
                    <a:pt x="11779555" y="648284"/>
                  </a:lnTo>
                  <a:lnTo>
                    <a:pt x="11803393" y="638594"/>
                  </a:lnTo>
                  <a:lnTo>
                    <a:pt x="11823700" y="622960"/>
                  </a:lnTo>
                  <a:lnTo>
                    <a:pt x="11836133" y="605053"/>
                  </a:lnTo>
                  <a:lnTo>
                    <a:pt x="11838381" y="601814"/>
                  </a:lnTo>
                  <a:lnTo>
                    <a:pt x="11839677" y="601814"/>
                  </a:lnTo>
                  <a:lnTo>
                    <a:pt x="11839677" y="642556"/>
                  </a:lnTo>
                  <a:lnTo>
                    <a:pt x="11891404" y="642556"/>
                  </a:lnTo>
                  <a:lnTo>
                    <a:pt x="11891404" y="601814"/>
                  </a:lnTo>
                  <a:lnTo>
                    <a:pt x="11891404" y="296011"/>
                  </a:lnTo>
                  <a:close/>
                </a:path>
                <a:path w="12788900" h="2798445">
                  <a:moveTo>
                    <a:pt x="12069534" y="1842528"/>
                  </a:moveTo>
                  <a:lnTo>
                    <a:pt x="12064352" y="1839937"/>
                  </a:lnTo>
                  <a:lnTo>
                    <a:pt x="12056593" y="1838642"/>
                  </a:lnTo>
                  <a:lnTo>
                    <a:pt x="12045607" y="1838642"/>
                  </a:lnTo>
                  <a:lnTo>
                    <a:pt x="12019432" y="1843506"/>
                  </a:lnTo>
                  <a:lnTo>
                    <a:pt x="11999138" y="1856663"/>
                  </a:lnTo>
                  <a:lnTo>
                    <a:pt x="11983339" y="1876018"/>
                  </a:lnTo>
                  <a:lnTo>
                    <a:pt x="11970614" y="1899424"/>
                  </a:lnTo>
                  <a:lnTo>
                    <a:pt x="11969318" y="1899424"/>
                  </a:lnTo>
                  <a:lnTo>
                    <a:pt x="11969318" y="1847697"/>
                  </a:lnTo>
                  <a:lnTo>
                    <a:pt x="11915013" y="1847697"/>
                  </a:lnTo>
                  <a:lnTo>
                    <a:pt x="11915013" y="2194242"/>
                  </a:lnTo>
                  <a:lnTo>
                    <a:pt x="11969318" y="2194242"/>
                  </a:lnTo>
                  <a:lnTo>
                    <a:pt x="11969318" y="1975065"/>
                  </a:lnTo>
                  <a:lnTo>
                    <a:pt x="11976608" y="1938235"/>
                  </a:lnTo>
                  <a:lnTo>
                    <a:pt x="11994693" y="1912670"/>
                  </a:lnTo>
                  <a:lnTo>
                    <a:pt x="12015318" y="1899424"/>
                  </a:lnTo>
                  <a:lnTo>
                    <a:pt x="12017870" y="1897786"/>
                  </a:lnTo>
                  <a:lnTo>
                    <a:pt x="12040438" y="1892960"/>
                  </a:lnTo>
                  <a:lnTo>
                    <a:pt x="12051614" y="1893277"/>
                  </a:lnTo>
                  <a:lnTo>
                    <a:pt x="12059590" y="1894001"/>
                  </a:lnTo>
                  <a:lnTo>
                    <a:pt x="12069534" y="1895538"/>
                  </a:lnTo>
                  <a:lnTo>
                    <a:pt x="12069534" y="1892960"/>
                  </a:lnTo>
                  <a:lnTo>
                    <a:pt x="12069534" y="1842528"/>
                  </a:lnTo>
                  <a:close/>
                </a:path>
                <a:path w="12788900" h="2798445">
                  <a:moveTo>
                    <a:pt x="12117045" y="290830"/>
                  </a:moveTo>
                  <a:lnTo>
                    <a:pt x="12111863" y="288251"/>
                  </a:lnTo>
                  <a:lnTo>
                    <a:pt x="12104103" y="286956"/>
                  </a:lnTo>
                  <a:lnTo>
                    <a:pt x="12093118" y="286956"/>
                  </a:lnTo>
                  <a:lnTo>
                    <a:pt x="12066943" y="291820"/>
                  </a:lnTo>
                  <a:lnTo>
                    <a:pt x="12046649" y="304977"/>
                  </a:lnTo>
                  <a:lnTo>
                    <a:pt x="12030837" y="324319"/>
                  </a:lnTo>
                  <a:lnTo>
                    <a:pt x="12018124" y="347726"/>
                  </a:lnTo>
                  <a:lnTo>
                    <a:pt x="12016829" y="347726"/>
                  </a:lnTo>
                  <a:lnTo>
                    <a:pt x="12016829" y="296011"/>
                  </a:lnTo>
                  <a:lnTo>
                    <a:pt x="11962511" y="296011"/>
                  </a:lnTo>
                  <a:lnTo>
                    <a:pt x="11962511" y="642556"/>
                  </a:lnTo>
                  <a:lnTo>
                    <a:pt x="12016829" y="642556"/>
                  </a:lnTo>
                  <a:lnTo>
                    <a:pt x="12016829" y="423379"/>
                  </a:lnTo>
                  <a:lnTo>
                    <a:pt x="12024131" y="386549"/>
                  </a:lnTo>
                  <a:lnTo>
                    <a:pt x="12042204" y="360984"/>
                  </a:lnTo>
                  <a:lnTo>
                    <a:pt x="12062841" y="347726"/>
                  </a:lnTo>
                  <a:lnTo>
                    <a:pt x="12065381" y="346100"/>
                  </a:lnTo>
                  <a:lnTo>
                    <a:pt x="12087949" y="341261"/>
                  </a:lnTo>
                  <a:lnTo>
                    <a:pt x="12099125" y="341579"/>
                  </a:lnTo>
                  <a:lnTo>
                    <a:pt x="12107101" y="342315"/>
                  </a:lnTo>
                  <a:lnTo>
                    <a:pt x="12117045" y="343852"/>
                  </a:lnTo>
                  <a:lnTo>
                    <a:pt x="12117045" y="341261"/>
                  </a:lnTo>
                  <a:lnTo>
                    <a:pt x="12117045" y="290830"/>
                  </a:lnTo>
                  <a:close/>
                </a:path>
                <a:path w="12788900" h="2798445">
                  <a:moveTo>
                    <a:pt x="12184939" y="1229601"/>
                  </a:moveTo>
                  <a:lnTo>
                    <a:pt x="12184101" y="1208913"/>
                  </a:lnTo>
                  <a:lnTo>
                    <a:pt x="12183085" y="1183462"/>
                  </a:lnTo>
                  <a:lnTo>
                    <a:pt x="12174741" y="1138491"/>
                  </a:lnTo>
                  <a:lnTo>
                    <a:pt x="12158485" y="1105471"/>
                  </a:lnTo>
                  <a:lnTo>
                    <a:pt x="12155754" y="1099921"/>
                  </a:lnTo>
                  <a:lnTo>
                    <a:pt x="12128043" y="1077810"/>
                  </a:lnTo>
                  <a:lnTo>
                    <a:pt x="12128043" y="1190167"/>
                  </a:lnTo>
                  <a:lnTo>
                    <a:pt x="12128043" y="1208913"/>
                  </a:lnTo>
                  <a:lnTo>
                    <a:pt x="12004561" y="1208913"/>
                  </a:lnTo>
                  <a:lnTo>
                    <a:pt x="12004561" y="1195984"/>
                  </a:lnTo>
                  <a:lnTo>
                    <a:pt x="12006453" y="1173124"/>
                  </a:lnTo>
                  <a:lnTo>
                    <a:pt x="12014899" y="1142974"/>
                  </a:lnTo>
                  <a:lnTo>
                    <a:pt x="12034012" y="1116711"/>
                  </a:lnTo>
                  <a:lnTo>
                    <a:pt x="12067921" y="1105471"/>
                  </a:lnTo>
                  <a:lnTo>
                    <a:pt x="12097766" y="1113256"/>
                  </a:lnTo>
                  <a:lnTo>
                    <a:pt x="12116168" y="1133271"/>
                  </a:lnTo>
                  <a:lnTo>
                    <a:pt x="12125465" y="1160576"/>
                  </a:lnTo>
                  <a:lnTo>
                    <a:pt x="12128043" y="1190167"/>
                  </a:lnTo>
                  <a:lnTo>
                    <a:pt x="12128043" y="1077810"/>
                  </a:lnTo>
                  <a:lnTo>
                    <a:pt x="12121972" y="1072959"/>
                  </a:lnTo>
                  <a:lnTo>
                    <a:pt x="12069216" y="1062799"/>
                  </a:lnTo>
                  <a:lnTo>
                    <a:pt x="12023027" y="1070673"/>
                  </a:lnTo>
                  <a:lnTo>
                    <a:pt x="11989791" y="1092136"/>
                  </a:lnTo>
                  <a:lnTo>
                    <a:pt x="11967464" y="1123975"/>
                  </a:lnTo>
                  <a:lnTo>
                    <a:pt x="11954027" y="1162989"/>
                  </a:lnTo>
                  <a:lnTo>
                    <a:pt x="11947462" y="1205953"/>
                  </a:lnTo>
                  <a:lnTo>
                    <a:pt x="11945722" y="1249641"/>
                  </a:lnTo>
                  <a:lnTo>
                    <a:pt x="11950040" y="1314069"/>
                  </a:lnTo>
                  <a:lnTo>
                    <a:pt x="11963476" y="1363903"/>
                  </a:lnTo>
                  <a:lnTo>
                    <a:pt x="11986781" y="1399311"/>
                  </a:lnTo>
                  <a:lnTo>
                    <a:pt x="12020702" y="1420444"/>
                  </a:lnTo>
                  <a:lnTo>
                    <a:pt x="12065978" y="1427441"/>
                  </a:lnTo>
                  <a:lnTo>
                    <a:pt x="12124258" y="1413433"/>
                  </a:lnTo>
                  <a:lnTo>
                    <a:pt x="12154586" y="1384769"/>
                  </a:lnTo>
                  <a:lnTo>
                    <a:pt x="12159806" y="1379842"/>
                  </a:lnTo>
                  <a:lnTo>
                    <a:pt x="12177535" y="1339342"/>
                  </a:lnTo>
                  <a:lnTo>
                    <a:pt x="12182361" y="1304594"/>
                  </a:lnTo>
                  <a:lnTo>
                    <a:pt x="12128043" y="1304594"/>
                  </a:lnTo>
                  <a:lnTo>
                    <a:pt x="12126125" y="1328318"/>
                  </a:lnTo>
                  <a:lnTo>
                    <a:pt x="12118023" y="1354632"/>
                  </a:lnTo>
                  <a:lnTo>
                    <a:pt x="12100230" y="1375981"/>
                  </a:lnTo>
                  <a:lnTo>
                    <a:pt x="12069216" y="1384769"/>
                  </a:lnTo>
                  <a:lnTo>
                    <a:pt x="12030710" y="1371511"/>
                  </a:lnTo>
                  <a:lnTo>
                    <a:pt x="12010936" y="1338300"/>
                  </a:lnTo>
                  <a:lnTo>
                    <a:pt x="12003659" y="1295044"/>
                  </a:lnTo>
                  <a:lnTo>
                    <a:pt x="12002618" y="1251585"/>
                  </a:lnTo>
                  <a:lnTo>
                    <a:pt x="12184939" y="1251585"/>
                  </a:lnTo>
                  <a:lnTo>
                    <a:pt x="12184939" y="1229601"/>
                  </a:lnTo>
                  <a:close/>
                </a:path>
                <a:path w="12788900" h="2798445">
                  <a:moveTo>
                    <a:pt x="12333961" y="2005457"/>
                  </a:moveTo>
                  <a:lnTo>
                    <a:pt x="12333122" y="1984768"/>
                  </a:lnTo>
                  <a:lnTo>
                    <a:pt x="12332106" y="1959305"/>
                  </a:lnTo>
                  <a:lnTo>
                    <a:pt x="12323763" y="1914334"/>
                  </a:lnTo>
                  <a:lnTo>
                    <a:pt x="12307507" y="1881314"/>
                  </a:lnTo>
                  <a:lnTo>
                    <a:pt x="12304776" y="1875764"/>
                  </a:lnTo>
                  <a:lnTo>
                    <a:pt x="12277065" y="1853653"/>
                  </a:lnTo>
                  <a:lnTo>
                    <a:pt x="12277065" y="1966010"/>
                  </a:lnTo>
                  <a:lnTo>
                    <a:pt x="12277065" y="1984768"/>
                  </a:lnTo>
                  <a:lnTo>
                    <a:pt x="12153570" y="1984768"/>
                  </a:lnTo>
                  <a:lnTo>
                    <a:pt x="12153570" y="1971827"/>
                  </a:lnTo>
                  <a:lnTo>
                    <a:pt x="12155475" y="1948954"/>
                  </a:lnTo>
                  <a:lnTo>
                    <a:pt x="12163920" y="1918817"/>
                  </a:lnTo>
                  <a:lnTo>
                    <a:pt x="12183021" y="1892554"/>
                  </a:lnTo>
                  <a:lnTo>
                    <a:pt x="12216930" y="1881314"/>
                  </a:lnTo>
                  <a:lnTo>
                    <a:pt x="12246788" y="1889099"/>
                  </a:lnTo>
                  <a:lnTo>
                    <a:pt x="12265177" y="1909114"/>
                  </a:lnTo>
                  <a:lnTo>
                    <a:pt x="12274487" y="1936419"/>
                  </a:lnTo>
                  <a:lnTo>
                    <a:pt x="12277065" y="1966010"/>
                  </a:lnTo>
                  <a:lnTo>
                    <a:pt x="12277065" y="1853653"/>
                  </a:lnTo>
                  <a:lnTo>
                    <a:pt x="12270981" y="1848789"/>
                  </a:lnTo>
                  <a:lnTo>
                    <a:pt x="12218226" y="1838642"/>
                  </a:lnTo>
                  <a:lnTo>
                    <a:pt x="12172036" y="1846516"/>
                  </a:lnTo>
                  <a:lnTo>
                    <a:pt x="12138800" y="1867979"/>
                  </a:lnTo>
                  <a:lnTo>
                    <a:pt x="12116486" y="1899818"/>
                  </a:lnTo>
                  <a:lnTo>
                    <a:pt x="12103049" y="1938832"/>
                  </a:lnTo>
                  <a:lnTo>
                    <a:pt x="12096483" y="1981796"/>
                  </a:lnTo>
                  <a:lnTo>
                    <a:pt x="12094743" y="2025497"/>
                  </a:lnTo>
                  <a:lnTo>
                    <a:pt x="12099061" y="2089924"/>
                  </a:lnTo>
                  <a:lnTo>
                    <a:pt x="12112498" y="2139759"/>
                  </a:lnTo>
                  <a:lnTo>
                    <a:pt x="12135803" y="2175154"/>
                  </a:lnTo>
                  <a:lnTo>
                    <a:pt x="12169724" y="2196287"/>
                  </a:lnTo>
                  <a:lnTo>
                    <a:pt x="12215000" y="2203297"/>
                  </a:lnTo>
                  <a:lnTo>
                    <a:pt x="12273280" y="2189289"/>
                  </a:lnTo>
                  <a:lnTo>
                    <a:pt x="12303608" y="2160625"/>
                  </a:lnTo>
                  <a:lnTo>
                    <a:pt x="12308827" y="2155698"/>
                  </a:lnTo>
                  <a:lnTo>
                    <a:pt x="12326557" y="2115197"/>
                  </a:lnTo>
                  <a:lnTo>
                    <a:pt x="12331370" y="2080450"/>
                  </a:lnTo>
                  <a:lnTo>
                    <a:pt x="12277065" y="2080450"/>
                  </a:lnTo>
                  <a:lnTo>
                    <a:pt x="12275147" y="2104161"/>
                  </a:lnTo>
                  <a:lnTo>
                    <a:pt x="12267044" y="2130475"/>
                  </a:lnTo>
                  <a:lnTo>
                    <a:pt x="12249239" y="2151824"/>
                  </a:lnTo>
                  <a:lnTo>
                    <a:pt x="12218226" y="2160625"/>
                  </a:lnTo>
                  <a:lnTo>
                    <a:pt x="12179732" y="2147366"/>
                  </a:lnTo>
                  <a:lnTo>
                    <a:pt x="12159958" y="2114156"/>
                  </a:lnTo>
                  <a:lnTo>
                    <a:pt x="12152681" y="2070887"/>
                  </a:lnTo>
                  <a:lnTo>
                    <a:pt x="12151639" y="2027428"/>
                  </a:lnTo>
                  <a:lnTo>
                    <a:pt x="12333961" y="2027428"/>
                  </a:lnTo>
                  <a:lnTo>
                    <a:pt x="12333961" y="2005457"/>
                  </a:lnTo>
                  <a:close/>
                </a:path>
                <a:path w="12788900" h="2798445">
                  <a:moveTo>
                    <a:pt x="12455830" y="1318818"/>
                  </a:moveTo>
                  <a:lnTo>
                    <a:pt x="12448413" y="1276299"/>
                  </a:lnTo>
                  <a:lnTo>
                    <a:pt x="12401817" y="1232458"/>
                  </a:lnTo>
                  <a:lnTo>
                    <a:pt x="12339790" y="1211491"/>
                  </a:lnTo>
                  <a:lnTo>
                    <a:pt x="12312460" y="1200264"/>
                  </a:lnTo>
                  <a:lnTo>
                    <a:pt x="12293117" y="1183830"/>
                  </a:lnTo>
                  <a:lnTo>
                    <a:pt x="12285790" y="1158481"/>
                  </a:lnTo>
                  <a:lnTo>
                    <a:pt x="12292127" y="1129753"/>
                  </a:lnTo>
                  <a:lnTo>
                    <a:pt x="12307367" y="1113802"/>
                  </a:lnTo>
                  <a:lnTo>
                    <a:pt x="12325883" y="1106944"/>
                  </a:lnTo>
                  <a:lnTo>
                    <a:pt x="12342038" y="1105471"/>
                  </a:lnTo>
                  <a:lnTo>
                    <a:pt x="12366663" y="1109903"/>
                  </a:lnTo>
                  <a:lnTo>
                    <a:pt x="12382373" y="1122934"/>
                  </a:lnTo>
                  <a:lnTo>
                    <a:pt x="12390679" y="1144206"/>
                  </a:lnTo>
                  <a:lnTo>
                    <a:pt x="12393117" y="1173353"/>
                  </a:lnTo>
                  <a:lnTo>
                    <a:pt x="12447422" y="1173353"/>
                  </a:lnTo>
                  <a:lnTo>
                    <a:pt x="12445136" y="1138897"/>
                  </a:lnTo>
                  <a:lnTo>
                    <a:pt x="12433478" y="1105471"/>
                  </a:lnTo>
                  <a:lnTo>
                    <a:pt x="12432551" y="1102804"/>
                  </a:lnTo>
                  <a:lnTo>
                    <a:pt x="12401055" y="1074356"/>
                  </a:lnTo>
                  <a:lnTo>
                    <a:pt x="12342038" y="1062799"/>
                  </a:lnTo>
                  <a:lnTo>
                    <a:pt x="12299404" y="1068666"/>
                  </a:lnTo>
                  <a:lnTo>
                    <a:pt x="12264212" y="1086396"/>
                  </a:lnTo>
                  <a:lnTo>
                    <a:pt x="12240298" y="1116266"/>
                  </a:lnTo>
                  <a:lnTo>
                    <a:pt x="12231484" y="1158481"/>
                  </a:lnTo>
                  <a:lnTo>
                    <a:pt x="12238914" y="1201851"/>
                  </a:lnTo>
                  <a:lnTo>
                    <a:pt x="12258396" y="1228953"/>
                  </a:lnTo>
                  <a:lnTo>
                    <a:pt x="12285764" y="1245400"/>
                  </a:lnTo>
                  <a:lnTo>
                    <a:pt x="12316828" y="1256753"/>
                  </a:lnTo>
                  <a:lnTo>
                    <a:pt x="12347512" y="1266952"/>
                  </a:lnTo>
                  <a:lnTo>
                    <a:pt x="12374690" y="1279626"/>
                  </a:lnTo>
                  <a:lnTo>
                    <a:pt x="12394108" y="1298498"/>
                  </a:lnTo>
                  <a:lnTo>
                    <a:pt x="12401525" y="1327226"/>
                  </a:lnTo>
                  <a:lnTo>
                    <a:pt x="12394984" y="1356956"/>
                  </a:lnTo>
                  <a:lnTo>
                    <a:pt x="12379300" y="1374432"/>
                  </a:lnTo>
                  <a:lnTo>
                    <a:pt x="12360339" y="1382699"/>
                  </a:lnTo>
                  <a:lnTo>
                    <a:pt x="12343981" y="1384769"/>
                  </a:lnTo>
                  <a:lnTo>
                    <a:pt x="12311240" y="1378153"/>
                  </a:lnTo>
                  <a:lnTo>
                    <a:pt x="12291530" y="1360449"/>
                  </a:lnTo>
                  <a:lnTo>
                    <a:pt x="12281878" y="1334858"/>
                  </a:lnTo>
                  <a:lnTo>
                    <a:pt x="12279325" y="1304594"/>
                  </a:lnTo>
                  <a:lnTo>
                    <a:pt x="12225020" y="1304594"/>
                  </a:lnTo>
                  <a:lnTo>
                    <a:pt x="12233008" y="1363205"/>
                  </a:lnTo>
                  <a:lnTo>
                    <a:pt x="12286425" y="1418082"/>
                  </a:lnTo>
                  <a:lnTo>
                    <a:pt x="12343981" y="1427441"/>
                  </a:lnTo>
                  <a:lnTo>
                    <a:pt x="12388736" y="1420660"/>
                  </a:lnTo>
                  <a:lnTo>
                    <a:pt x="12424156" y="1400289"/>
                  </a:lnTo>
                  <a:lnTo>
                    <a:pt x="12434799" y="1384769"/>
                  </a:lnTo>
                  <a:lnTo>
                    <a:pt x="12447448" y="1366342"/>
                  </a:lnTo>
                  <a:lnTo>
                    <a:pt x="12455830" y="1318818"/>
                  </a:lnTo>
                  <a:close/>
                </a:path>
                <a:path w="12788900" h="2798445">
                  <a:moveTo>
                    <a:pt x="12507532" y="296011"/>
                  </a:moveTo>
                  <a:lnTo>
                    <a:pt x="12298705" y="296011"/>
                  </a:lnTo>
                  <a:lnTo>
                    <a:pt x="12298705" y="342557"/>
                  </a:lnTo>
                  <a:lnTo>
                    <a:pt x="12448057" y="342557"/>
                  </a:lnTo>
                  <a:lnTo>
                    <a:pt x="12290946" y="599884"/>
                  </a:lnTo>
                  <a:lnTo>
                    <a:pt x="12290946" y="642556"/>
                  </a:lnTo>
                  <a:lnTo>
                    <a:pt x="12506236" y="642556"/>
                  </a:lnTo>
                  <a:lnTo>
                    <a:pt x="12506236" y="595998"/>
                  </a:lnTo>
                  <a:lnTo>
                    <a:pt x="12352363" y="595998"/>
                  </a:lnTo>
                  <a:lnTo>
                    <a:pt x="12507532" y="341261"/>
                  </a:lnTo>
                  <a:lnTo>
                    <a:pt x="12507532" y="296011"/>
                  </a:lnTo>
                  <a:close/>
                </a:path>
                <a:path w="12788900" h="2798445">
                  <a:moveTo>
                    <a:pt x="12621654" y="1948561"/>
                  </a:moveTo>
                  <a:lnTo>
                    <a:pt x="12612243" y="1885200"/>
                  </a:lnTo>
                  <a:lnTo>
                    <a:pt x="12583198" y="1849996"/>
                  </a:lnTo>
                  <a:lnTo>
                    <a:pt x="12530493" y="1838642"/>
                  </a:lnTo>
                  <a:lnTo>
                    <a:pt x="12505271" y="1841969"/>
                  </a:lnTo>
                  <a:lnTo>
                    <a:pt x="12481446" y="1851660"/>
                  </a:lnTo>
                  <a:lnTo>
                    <a:pt x="12461126" y="1867281"/>
                  </a:lnTo>
                  <a:lnTo>
                    <a:pt x="12446445" y="1888426"/>
                  </a:lnTo>
                  <a:lnTo>
                    <a:pt x="12445149" y="1888426"/>
                  </a:lnTo>
                  <a:lnTo>
                    <a:pt x="12445149" y="1847697"/>
                  </a:lnTo>
                  <a:lnTo>
                    <a:pt x="12393422" y="1847697"/>
                  </a:lnTo>
                  <a:lnTo>
                    <a:pt x="12393422" y="2194242"/>
                  </a:lnTo>
                  <a:lnTo>
                    <a:pt x="12447740" y="2194242"/>
                  </a:lnTo>
                  <a:lnTo>
                    <a:pt x="12447740" y="1955025"/>
                  </a:lnTo>
                  <a:lnTo>
                    <a:pt x="12454357" y="1923110"/>
                  </a:lnTo>
                  <a:lnTo>
                    <a:pt x="12471095" y="1901444"/>
                  </a:lnTo>
                  <a:lnTo>
                    <a:pt x="12493282" y="1889112"/>
                  </a:lnTo>
                  <a:lnTo>
                    <a:pt x="12497308" y="1888426"/>
                  </a:lnTo>
                  <a:lnTo>
                    <a:pt x="12516269" y="1885200"/>
                  </a:lnTo>
                  <a:lnTo>
                    <a:pt x="12544984" y="1892376"/>
                  </a:lnTo>
                  <a:lnTo>
                    <a:pt x="12560237" y="1910168"/>
                  </a:lnTo>
                  <a:lnTo>
                    <a:pt x="12566282" y="1932927"/>
                  </a:lnTo>
                  <a:lnTo>
                    <a:pt x="12567349" y="1955025"/>
                  </a:lnTo>
                  <a:lnTo>
                    <a:pt x="12567349" y="2194242"/>
                  </a:lnTo>
                  <a:lnTo>
                    <a:pt x="12621654" y="2194242"/>
                  </a:lnTo>
                  <a:lnTo>
                    <a:pt x="12621654" y="1948561"/>
                  </a:lnTo>
                  <a:close/>
                </a:path>
                <a:path w="12788900" h="2798445">
                  <a:moveTo>
                    <a:pt x="12788773" y="296011"/>
                  </a:moveTo>
                  <a:lnTo>
                    <a:pt x="12734468" y="296011"/>
                  </a:lnTo>
                  <a:lnTo>
                    <a:pt x="12734468" y="535228"/>
                  </a:lnTo>
                  <a:lnTo>
                    <a:pt x="12727851" y="567143"/>
                  </a:lnTo>
                  <a:lnTo>
                    <a:pt x="12711113" y="588810"/>
                  </a:lnTo>
                  <a:lnTo>
                    <a:pt x="12688913" y="601141"/>
                  </a:lnTo>
                  <a:lnTo>
                    <a:pt x="12665926" y="605053"/>
                  </a:lnTo>
                  <a:lnTo>
                    <a:pt x="12637224" y="597877"/>
                  </a:lnTo>
                  <a:lnTo>
                    <a:pt x="12621971" y="580085"/>
                  </a:lnTo>
                  <a:lnTo>
                    <a:pt x="12615926" y="557326"/>
                  </a:lnTo>
                  <a:lnTo>
                    <a:pt x="12614859" y="535228"/>
                  </a:lnTo>
                  <a:lnTo>
                    <a:pt x="12614859" y="296011"/>
                  </a:lnTo>
                  <a:lnTo>
                    <a:pt x="12560541" y="296011"/>
                  </a:lnTo>
                  <a:lnTo>
                    <a:pt x="12560541" y="541693"/>
                  </a:lnTo>
                  <a:lnTo>
                    <a:pt x="12561964" y="576326"/>
                  </a:lnTo>
                  <a:lnTo>
                    <a:pt x="12571933" y="612165"/>
                  </a:lnTo>
                  <a:lnTo>
                    <a:pt x="12598997" y="640245"/>
                  </a:lnTo>
                  <a:lnTo>
                    <a:pt x="12651702" y="651598"/>
                  </a:lnTo>
                  <a:lnTo>
                    <a:pt x="12676937" y="648284"/>
                  </a:lnTo>
                  <a:lnTo>
                    <a:pt x="12700762" y="638594"/>
                  </a:lnTo>
                  <a:lnTo>
                    <a:pt x="12721082" y="622960"/>
                  </a:lnTo>
                  <a:lnTo>
                    <a:pt x="12733503" y="605053"/>
                  </a:lnTo>
                  <a:lnTo>
                    <a:pt x="12735751" y="601814"/>
                  </a:lnTo>
                  <a:lnTo>
                    <a:pt x="12737046" y="601814"/>
                  </a:lnTo>
                  <a:lnTo>
                    <a:pt x="12737046" y="642556"/>
                  </a:lnTo>
                  <a:lnTo>
                    <a:pt x="12788773" y="642556"/>
                  </a:lnTo>
                  <a:lnTo>
                    <a:pt x="12788773" y="601814"/>
                  </a:lnTo>
                  <a:lnTo>
                    <a:pt x="12788773" y="29601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F99D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F99D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948" y="1599956"/>
              <a:ext cx="5762497" cy="5182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86831" y="757565"/>
              <a:ext cx="5940425" cy="522605"/>
            </a:xfrm>
            <a:custGeom>
              <a:avLst/>
              <a:gdLst/>
              <a:ahLst/>
              <a:cxnLst/>
              <a:rect l="l" t="t" r="r" b="b"/>
              <a:pathLst>
                <a:path w="5940425" h="522605">
                  <a:moveTo>
                    <a:pt x="79629" y="13970"/>
                  </a:moveTo>
                  <a:lnTo>
                    <a:pt x="0" y="13970"/>
                  </a:lnTo>
                  <a:lnTo>
                    <a:pt x="0" y="365315"/>
                  </a:lnTo>
                  <a:lnTo>
                    <a:pt x="4685" y="416975"/>
                  </a:lnTo>
                  <a:lnTo>
                    <a:pt x="18393" y="457284"/>
                  </a:lnTo>
                  <a:lnTo>
                    <a:pt x="70781" y="507343"/>
                  </a:lnTo>
                  <a:lnTo>
                    <a:pt x="108413" y="518839"/>
                  </a:lnTo>
                  <a:lnTo>
                    <a:pt x="152971" y="522478"/>
                  </a:lnTo>
                  <a:lnTo>
                    <a:pt x="197235" y="518839"/>
                  </a:lnTo>
                  <a:lnTo>
                    <a:pt x="234670" y="507343"/>
                  </a:lnTo>
                  <a:lnTo>
                    <a:pt x="264731" y="487116"/>
                  </a:lnTo>
                  <a:lnTo>
                    <a:pt x="283074" y="462407"/>
                  </a:lnTo>
                  <a:lnTo>
                    <a:pt x="152971" y="462407"/>
                  </a:lnTo>
                  <a:lnTo>
                    <a:pt x="121178" y="457157"/>
                  </a:lnTo>
                  <a:lnTo>
                    <a:pt x="98226" y="440840"/>
                  </a:lnTo>
                  <a:lnTo>
                    <a:pt x="84311" y="412606"/>
                  </a:lnTo>
                  <a:lnTo>
                    <a:pt x="79629" y="371602"/>
                  </a:lnTo>
                  <a:lnTo>
                    <a:pt x="79629" y="13970"/>
                  </a:lnTo>
                  <a:close/>
                </a:path>
                <a:path w="5940425" h="522605">
                  <a:moveTo>
                    <a:pt x="305244" y="13970"/>
                  </a:moveTo>
                  <a:lnTo>
                    <a:pt x="225615" y="13970"/>
                  </a:lnTo>
                  <a:lnTo>
                    <a:pt x="225615" y="371602"/>
                  </a:lnTo>
                  <a:lnTo>
                    <a:pt x="220944" y="412606"/>
                  </a:lnTo>
                  <a:lnTo>
                    <a:pt x="207105" y="440840"/>
                  </a:lnTo>
                  <a:lnTo>
                    <a:pt x="184360" y="457157"/>
                  </a:lnTo>
                  <a:lnTo>
                    <a:pt x="152971" y="462407"/>
                  </a:lnTo>
                  <a:lnTo>
                    <a:pt x="283074" y="462407"/>
                  </a:lnTo>
                  <a:lnTo>
                    <a:pt x="286876" y="457284"/>
                  </a:lnTo>
                  <a:lnTo>
                    <a:pt x="300561" y="416975"/>
                  </a:lnTo>
                  <a:lnTo>
                    <a:pt x="305244" y="365315"/>
                  </a:lnTo>
                  <a:lnTo>
                    <a:pt x="305244" y="13970"/>
                  </a:lnTo>
                  <a:close/>
                </a:path>
                <a:path w="5940425" h="522605">
                  <a:moveTo>
                    <a:pt x="451218" y="136906"/>
                  </a:moveTo>
                  <a:lnTo>
                    <a:pt x="379971" y="136906"/>
                  </a:lnTo>
                  <a:lnTo>
                    <a:pt x="379971" y="512699"/>
                  </a:lnTo>
                  <a:lnTo>
                    <a:pt x="455409" y="512699"/>
                  </a:lnTo>
                  <a:lnTo>
                    <a:pt x="455409" y="260540"/>
                  </a:lnTo>
                  <a:lnTo>
                    <a:pt x="460364" y="228453"/>
                  </a:lnTo>
                  <a:lnTo>
                    <a:pt x="473570" y="205533"/>
                  </a:lnTo>
                  <a:lnTo>
                    <a:pt x="492538" y="191781"/>
                  </a:lnTo>
                  <a:lnTo>
                    <a:pt x="514781" y="187198"/>
                  </a:lnTo>
                  <a:lnTo>
                    <a:pt x="811351" y="187198"/>
                  </a:lnTo>
                  <a:lnTo>
                    <a:pt x="810938" y="184404"/>
                  </a:lnTo>
                  <a:lnTo>
                    <a:pt x="630732" y="184404"/>
                  </a:lnTo>
                  <a:lnTo>
                    <a:pt x="629035" y="180911"/>
                  </a:lnTo>
                  <a:lnTo>
                    <a:pt x="451218" y="180911"/>
                  </a:lnTo>
                  <a:lnTo>
                    <a:pt x="451218" y="136906"/>
                  </a:lnTo>
                  <a:close/>
                </a:path>
                <a:path w="5940425" h="522605">
                  <a:moveTo>
                    <a:pt x="696391" y="187198"/>
                  </a:moveTo>
                  <a:lnTo>
                    <a:pt x="514781" y="187198"/>
                  </a:lnTo>
                  <a:lnTo>
                    <a:pt x="535245" y="190810"/>
                  </a:lnTo>
                  <a:lnTo>
                    <a:pt x="549619" y="202477"/>
                  </a:lnTo>
                  <a:lnTo>
                    <a:pt x="558099" y="223443"/>
                  </a:lnTo>
                  <a:lnTo>
                    <a:pt x="560882" y="254952"/>
                  </a:lnTo>
                  <a:lnTo>
                    <a:pt x="560882" y="512699"/>
                  </a:lnTo>
                  <a:lnTo>
                    <a:pt x="636320" y="512699"/>
                  </a:lnTo>
                  <a:lnTo>
                    <a:pt x="636320" y="260540"/>
                  </a:lnTo>
                  <a:lnTo>
                    <a:pt x="641384" y="228158"/>
                  </a:lnTo>
                  <a:lnTo>
                    <a:pt x="654831" y="205271"/>
                  </a:lnTo>
                  <a:lnTo>
                    <a:pt x="674039" y="191683"/>
                  </a:lnTo>
                  <a:lnTo>
                    <a:pt x="696391" y="187198"/>
                  </a:lnTo>
                  <a:close/>
                </a:path>
                <a:path w="5940425" h="522605">
                  <a:moveTo>
                    <a:pt x="811351" y="187198"/>
                  </a:moveTo>
                  <a:lnTo>
                    <a:pt x="696391" y="187198"/>
                  </a:lnTo>
                  <a:lnTo>
                    <a:pt x="716451" y="190810"/>
                  </a:lnTo>
                  <a:lnTo>
                    <a:pt x="730618" y="202477"/>
                  </a:lnTo>
                  <a:lnTo>
                    <a:pt x="739022" y="223443"/>
                  </a:lnTo>
                  <a:lnTo>
                    <a:pt x="741794" y="254952"/>
                  </a:lnTo>
                  <a:lnTo>
                    <a:pt x="741794" y="512699"/>
                  </a:lnTo>
                  <a:lnTo>
                    <a:pt x="817232" y="512699"/>
                  </a:lnTo>
                  <a:lnTo>
                    <a:pt x="817232" y="227012"/>
                  </a:lnTo>
                  <a:lnTo>
                    <a:pt x="811351" y="187198"/>
                  </a:lnTo>
                  <a:close/>
                </a:path>
                <a:path w="5940425" h="522605">
                  <a:moveTo>
                    <a:pt x="725728" y="127127"/>
                  </a:moveTo>
                  <a:lnTo>
                    <a:pt x="694776" y="130968"/>
                  </a:lnTo>
                  <a:lnTo>
                    <a:pt x="669324" y="142144"/>
                  </a:lnTo>
                  <a:lnTo>
                    <a:pt x="648326" y="160131"/>
                  </a:lnTo>
                  <a:lnTo>
                    <a:pt x="630732" y="184404"/>
                  </a:lnTo>
                  <a:lnTo>
                    <a:pt x="810938" y="184404"/>
                  </a:lnTo>
                  <a:lnTo>
                    <a:pt x="810400" y="180758"/>
                  </a:lnTo>
                  <a:lnTo>
                    <a:pt x="791387" y="149828"/>
                  </a:lnTo>
                  <a:lnTo>
                    <a:pt x="762421" y="132518"/>
                  </a:lnTo>
                  <a:lnTo>
                    <a:pt x="725728" y="127127"/>
                  </a:lnTo>
                  <a:close/>
                </a:path>
                <a:path w="5940425" h="522605">
                  <a:moveTo>
                    <a:pt x="543420" y="127127"/>
                  </a:moveTo>
                  <a:lnTo>
                    <a:pt x="516964" y="130815"/>
                  </a:lnTo>
                  <a:lnTo>
                    <a:pt x="492080" y="141446"/>
                  </a:lnTo>
                  <a:lnTo>
                    <a:pt x="470339" y="158363"/>
                  </a:lnTo>
                  <a:lnTo>
                    <a:pt x="453313" y="180911"/>
                  </a:lnTo>
                  <a:lnTo>
                    <a:pt x="629035" y="180911"/>
                  </a:lnTo>
                  <a:lnTo>
                    <a:pt x="619938" y="162193"/>
                  </a:lnTo>
                  <a:lnTo>
                    <a:pt x="603054" y="143978"/>
                  </a:lnTo>
                  <a:lnTo>
                    <a:pt x="578181" y="131656"/>
                  </a:lnTo>
                  <a:lnTo>
                    <a:pt x="543420" y="127127"/>
                  </a:lnTo>
                  <a:close/>
                </a:path>
                <a:path w="5940425" h="522605">
                  <a:moveTo>
                    <a:pt x="1113383" y="136906"/>
                  </a:moveTo>
                  <a:lnTo>
                    <a:pt x="1035151" y="136906"/>
                  </a:lnTo>
                  <a:lnTo>
                    <a:pt x="1120368" y="512699"/>
                  </a:lnTo>
                  <a:lnTo>
                    <a:pt x="1208379" y="512699"/>
                  </a:lnTo>
                  <a:lnTo>
                    <a:pt x="1223048" y="433070"/>
                  </a:lnTo>
                  <a:lnTo>
                    <a:pt x="1165771" y="433070"/>
                  </a:lnTo>
                  <a:lnTo>
                    <a:pt x="1113383" y="136906"/>
                  </a:lnTo>
                  <a:close/>
                </a:path>
                <a:path w="5940425" h="522605">
                  <a:moveTo>
                    <a:pt x="1324080" y="220726"/>
                  </a:moveTo>
                  <a:lnTo>
                    <a:pt x="1263561" y="220726"/>
                  </a:lnTo>
                  <a:lnTo>
                    <a:pt x="1322235" y="512699"/>
                  </a:lnTo>
                  <a:lnTo>
                    <a:pt x="1406753" y="512699"/>
                  </a:lnTo>
                  <a:lnTo>
                    <a:pt x="1424958" y="433070"/>
                  </a:lnTo>
                  <a:lnTo>
                    <a:pt x="1364145" y="433070"/>
                  </a:lnTo>
                  <a:lnTo>
                    <a:pt x="1324080" y="220726"/>
                  </a:lnTo>
                  <a:close/>
                </a:path>
                <a:path w="5940425" h="522605">
                  <a:moveTo>
                    <a:pt x="1308265" y="136906"/>
                  </a:moveTo>
                  <a:lnTo>
                    <a:pt x="1223048" y="136906"/>
                  </a:lnTo>
                  <a:lnTo>
                    <a:pt x="1167168" y="433070"/>
                  </a:lnTo>
                  <a:lnTo>
                    <a:pt x="1223048" y="433070"/>
                  </a:lnTo>
                  <a:lnTo>
                    <a:pt x="1262164" y="220726"/>
                  </a:lnTo>
                  <a:lnTo>
                    <a:pt x="1324080" y="220726"/>
                  </a:lnTo>
                  <a:lnTo>
                    <a:pt x="1308265" y="136906"/>
                  </a:lnTo>
                  <a:close/>
                </a:path>
                <a:path w="5940425" h="522605">
                  <a:moveTo>
                    <a:pt x="1492669" y="136906"/>
                  </a:moveTo>
                  <a:lnTo>
                    <a:pt x="1417231" y="136906"/>
                  </a:lnTo>
                  <a:lnTo>
                    <a:pt x="1365542" y="433070"/>
                  </a:lnTo>
                  <a:lnTo>
                    <a:pt x="1424958" y="433070"/>
                  </a:lnTo>
                  <a:lnTo>
                    <a:pt x="1492669" y="136906"/>
                  </a:lnTo>
                  <a:close/>
                </a:path>
                <a:path w="5940425" h="522605">
                  <a:moveTo>
                    <a:pt x="1768741" y="178816"/>
                  </a:moveTo>
                  <a:lnTo>
                    <a:pt x="1654721" y="178816"/>
                  </a:lnTo>
                  <a:lnTo>
                    <a:pt x="1679594" y="182734"/>
                  </a:lnTo>
                  <a:lnTo>
                    <a:pt x="1695496" y="193921"/>
                  </a:lnTo>
                  <a:lnTo>
                    <a:pt x="1703932" y="211525"/>
                  </a:lnTo>
                  <a:lnTo>
                    <a:pt x="1706410" y="234696"/>
                  </a:lnTo>
                  <a:lnTo>
                    <a:pt x="1703365" y="254996"/>
                  </a:lnTo>
                  <a:lnTo>
                    <a:pt x="1694622" y="268224"/>
                  </a:lnTo>
                  <a:lnTo>
                    <a:pt x="1680772" y="276736"/>
                  </a:lnTo>
                  <a:lnTo>
                    <a:pt x="1662404" y="282892"/>
                  </a:lnTo>
                  <a:lnTo>
                    <a:pt x="1603730" y="298958"/>
                  </a:lnTo>
                  <a:lnTo>
                    <a:pt x="1568871" y="312687"/>
                  </a:lnTo>
                  <a:lnTo>
                    <a:pt x="1541214" y="332835"/>
                  </a:lnTo>
                  <a:lnTo>
                    <a:pt x="1522988" y="365555"/>
                  </a:lnTo>
                  <a:lnTo>
                    <a:pt x="1516418" y="417004"/>
                  </a:lnTo>
                  <a:lnTo>
                    <a:pt x="1523152" y="464131"/>
                  </a:lnTo>
                  <a:lnTo>
                    <a:pt x="1542524" y="496982"/>
                  </a:lnTo>
                  <a:lnTo>
                    <a:pt x="1573291" y="516213"/>
                  </a:lnTo>
                  <a:lnTo>
                    <a:pt x="1614208" y="522478"/>
                  </a:lnTo>
                  <a:lnTo>
                    <a:pt x="1644843" y="519061"/>
                  </a:lnTo>
                  <a:lnTo>
                    <a:pt x="1670175" y="508769"/>
                  </a:lnTo>
                  <a:lnTo>
                    <a:pt x="1690923" y="491536"/>
                  </a:lnTo>
                  <a:lnTo>
                    <a:pt x="1707807" y="467296"/>
                  </a:lnTo>
                  <a:lnTo>
                    <a:pt x="1809788" y="467296"/>
                  </a:lnTo>
                  <a:lnTo>
                    <a:pt x="1809788" y="466598"/>
                  </a:lnTo>
                  <a:lnTo>
                    <a:pt x="1638655" y="466598"/>
                  </a:lnTo>
                  <a:lnTo>
                    <a:pt x="1618082" y="462177"/>
                  </a:lnTo>
                  <a:lnTo>
                    <a:pt x="1603468" y="450095"/>
                  </a:lnTo>
                  <a:lnTo>
                    <a:pt x="1594748" y="432120"/>
                  </a:lnTo>
                  <a:lnTo>
                    <a:pt x="1591856" y="410019"/>
                  </a:lnTo>
                  <a:lnTo>
                    <a:pt x="1593613" y="390210"/>
                  </a:lnTo>
                  <a:lnTo>
                    <a:pt x="1622590" y="349250"/>
                  </a:lnTo>
                  <a:lnTo>
                    <a:pt x="1665285" y="333359"/>
                  </a:lnTo>
                  <a:lnTo>
                    <a:pt x="1687714" y="324693"/>
                  </a:lnTo>
                  <a:lnTo>
                    <a:pt x="1706410" y="314325"/>
                  </a:lnTo>
                  <a:lnTo>
                    <a:pt x="1777657" y="314325"/>
                  </a:lnTo>
                  <a:lnTo>
                    <a:pt x="1777657" y="219329"/>
                  </a:lnTo>
                  <a:lnTo>
                    <a:pt x="1768741" y="178816"/>
                  </a:lnTo>
                  <a:close/>
                </a:path>
                <a:path w="5940425" h="522605">
                  <a:moveTo>
                    <a:pt x="1809788" y="467296"/>
                  </a:moveTo>
                  <a:lnTo>
                    <a:pt x="1709204" y="467296"/>
                  </a:lnTo>
                  <a:lnTo>
                    <a:pt x="1715305" y="490368"/>
                  </a:lnTo>
                  <a:lnTo>
                    <a:pt x="1729198" y="505714"/>
                  </a:lnTo>
                  <a:lnTo>
                    <a:pt x="1748985" y="514248"/>
                  </a:lnTo>
                  <a:lnTo>
                    <a:pt x="1772767" y="516890"/>
                  </a:lnTo>
                  <a:lnTo>
                    <a:pt x="1783463" y="516158"/>
                  </a:lnTo>
                  <a:lnTo>
                    <a:pt x="1793373" y="514183"/>
                  </a:lnTo>
                  <a:lnTo>
                    <a:pt x="1802235" y="511291"/>
                  </a:lnTo>
                  <a:lnTo>
                    <a:pt x="1809788" y="507809"/>
                  </a:lnTo>
                  <a:lnTo>
                    <a:pt x="1809788" y="467296"/>
                  </a:lnTo>
                  <a:close/>
                </a:path>
                <a:path w="5940425" h="522605">
                  <a:moveTo>
                    <a:pt x="1777657" y="314325"/>
                  </a:moveTo>
                  <a:lnTo>
                    <a:pt x="1706410" y="314325"/>
                  </a:lnTo>
                  <a:lnTo>
                    <a:pt x="1706410" y="377190"/>
                  </a:lnTo>
                  <a:lnTo>
                    <a:pt x="1702208" y="414734"/>
                  </a:lnTo>
                  <a:lnTo>
                    <a:pt x="1689558" y="442849"/>
                  </a:lnTo>
                  <a:lnTo>
                    <a:pt x="1668396" y="460486"/>
                  </a:lnTo>
                  <a:lnTo>
                    <a:pt x="1638655" y="466598"/>
                  </a:lnTo>
                  <a:lnTo>
                    <a:pt x="1809788" y="466598"/>
                  </a:lnTo>
                  <a:lnTo>
                    <a:pt x="1809788" y="461010"/>
                  </a:lnTo>
                  <a:lnTo>
                    <a:pt x="1797215" y="461010"/>
                  </a:lnTo>
                  <a:lnTo>
                    <a:pt x="1789444" y="458827"/>
                  </a:lnTo>
                  <a:lnTo>
                    <a:pt x="1783245" y="452977"/>
                  </a:lnTo>
                  <a:lnTo>
                    <a:pt x="1779141" y="444507"/>
                  </a:lnTo>
                  <a:lnTo>
                    <a:pt x="1777657" y="434467"/>
                  </a:lnTo>
                  <a:lnTo>
                    <a:pt x="1777657" y="314325"/>
                  </a:lnTo>
                  <a:close/>
                </a:path>
                <a:path w="5940425" h="522605">
                  <a:moveTo>
                    <a:pt x="1809788" y="458914"/>
                  </a:moveTo>
                  <a:lnTo>
                    <a:pt x="1806994" y="460311"/>
                  </a:lnTo>
                  <a:lnTo>
                    <a:pt x="1802803" y="461010"/>
                  </a:lnTo>
                  <a:lnTo>
                    <a:pt x="1809788" y="461010"/>
                  </a:lnTo>
                  <a:lnTo>
                    <a:pt x="1809788" y="458914"/>
                  </a:lnTo>
                  <a:close/>
                </a:path>
                <a:path w="5940425" h="522605">
                  <a:moveTo>
                    <a:pt x="1658213" y="127127"/>
                  </a:moveTo>
                  <a:lnTo>
                    <a:pt x="1606396" y="132273"/>
                  </a:lnTo>
                  <a:lnTo>
                    <a:pt x="1568895" y="147512"/>
                  </a:lnTo>
                  <a:lnTo>
                    <a:pt x="1530404" y="207057"/>
                  </a:lnTo>
                  <a:lnTo>
                    <a:pt x="1526197" y="250761"/>
                  </a:lnTo>
                  <a:lnTo>
                    <a:pt x="1597444" y="250761"/>
                  </a:lnTo>
                  <a:lnTo>
                    <a:pt x="1599321" y="224196"/>
                  </a:lnTo>
                  <a:lnTo>
                    <a:pt x="1607223" y="201168"/>
                  </a:lnTo>
                  <a:lnTo>
                    <a:pt x="1624554" y="184949"/>
                  </a:lnTo>
                  <a:lnTo>
                    <a:pt x="1654721" y="178816"/>
                  </a:lnTo>
                  <a:lnTo>
                    <a:pt x="1768741" y="178816"/>
                  </a:lnTo>
                  <a:lnTo>
                    <a:pt x="1768325" y="176927"/>
                  </a:lnTo>
                  <a:lnTo>
                    <a:pt x="1742819" y="148343"/>
                  </a:lnTo>
                  <a:lnTo>
                    <a:pt x="1704871" y="132202"/>
                  </a:lnTo>
                  <a:lnTo>
                    <a:pt x="1658213" y="127127"/>
                  </a:lnTo>
                  <a:close/>
                </a:path>
                <a:path w="5940425" h="522605">
                  <a:moveTo>
                    <a:pt x="1904784" y="391858"/>
                  </a:moveTo>
                  <a:lnTo>
                    <a:pt x="1837728" y="391858"/>
                  </a:lnTo>
                  <a:lnTo>
                    <a:pt x="1837728" y="405828"/>
                  </a:lnTo>
                  <a:lnTo>
                    <a:pt x="1843687" y="454701"/>
                  </a:lnTo>
                  <a:lnTo>
                    <a:pt x="1863921" y="491394"/>
                  </a:lnTo>
                  <a:lnTo>
                    <a:pt x="1901968" y="514467"/>
                  </a:lnTo>
                  <a:lnTo>
                    <a:pt x="1961362" y="522478"/>
                  </a:lnTo>
                  <a:lnTo>
                    <a:pt x="2014252" y="515874"/>
                  </a:lnTo>
                  <a:lnTo>
                    <a:pt x="2057057" y="495323"/>
                  </a:lnTo>
                  <a:lnTo>
                    <a:pt x="2076802" y="470789"/>
                  </a:lnTo>
                  <a:lnTo>
                    <a:pt x="1963458" y="470789"/>
                  </a:lnTo>
                  <a:lnTo>
                    <a:pt x="1935725" y="466499"/>
                  </a:lnTo>
                  <a:lnTo>
                    <a:pt x="1917619" y="453763"/>
                  </a:lnTo>
                  <a:lnTo>
                    <a:pt x="1907763" y="432775"/>
                  </a:lnTo>
                  <a:lnTo>
                    <a:pt x="1904784" y="403733"/>
                  </a:lnTo>
                  <a:lnTo>
                    <a:pt x="1904784" y="391858"/>
                  </a:lnTo>
                  <a:close/>
                </a:path>
                <a:path w="5940425" h="522605">
                  <a:moveTo>
                    <a:pt x="1970443" y="127127"/>
                  </a:moveTo>
                  <a:lnTo>
                    <a:pt x="1917357" y="133358"/>
                  </a:lnTo>
                  <a:lnTo>
                    <a:pt x="1876844" y="152360"/>
                  </a:lnTo>
                  <a:lnTo>
                    <a:pt x="1850999" y="184589"/>
                  </a:lnTo>
                  <a:lnTo>
                    <a:pt x="1841919" y="230505"/>
                  </a:lnTo>
                  <a:lnTo>
                    <a:pt x="1846513" y="270112"/>
                  </a:lnTo>
                  <a:lnTo>
                    <a:pt x="1860865" y="300093"/>
                  </a:lnTo>
                  <a:lnTo>
                    <a:pt x="1885826" y="322346"/>
                  </a:lnTo>
                  <a:lnTo>
                    <a:pt x="1922246" y="338772"/>
                  </a:lnTo>
                  <a:lnTo>
                    <a:pt x="1983714" y="360426"/>
                  </a:lnTo>
                  <a:lnTo>
                    <a:pt x="2001646" y="369048"/>
                  </a:lnTo>
                  <a:lnTo>
                    <a:pt x="2014535" y="381206"/>
                  </a:lnTo>
                  <a:lnTo>
                    <a:pt x="2022317" y="396769"/>
                  </a:lnTo>
                  <a:lnTo>
                    <a:pt x="2024926" y="415607"/>
                  </a:lnTo>
                  <a:lnTo>
                    <a:pt x="2021215" y="438668"/>
                  </a:lnTo>
                  <a:lnTo>
                    <a:pt x="2009908" y="456033"/>
                  </a:lnTo>
                  <a:lnTo>
                    <a:pt x="1990743" y="466979"/>
                  </a:lnTo>
                  <a:lnTo>
                    <a:pt x="1963458" y="470789"/>
                  </a:lnTo>
                  <a:lnTo>
                    <a:pt x="2076802" y="470789"/>
                  </a:lnTo>
                  <a:lnTo>
                    <a:pt x="2085717" y="459711"/>
                  </a:lnTo>
                  <a:lnTo>
                    <a:pt x="2096173" y="407924"/>
                  </a:lnTo>
                  <a:lnTo>
                    <a:pt x="2091261" y="368611"/>
                  </a:lnTo>
                  <a:lnTo>
                    <a:pt x="2076265" y="338597"/>
                  </a:lnTo>
                  <a:lnTo>
                    <a:pt x="2050792" y="316180"/>
                  </a:lnTo>
                  <a:lnTo>
                    <a:pt x="2014448" y="299656"/>
                  </a:lnTo>
                  <a:lnTo>
                    <a:pt x="1966252" y="282892"/>
                  </a:lnTo>
                  <a:lnTo>
                    <a:pt x="1941160" y="272600"/>
                  </a:lnTo>
                  <a:lnTo>
                    <a:pt x="1924778" y="261326"/>
                  </a:lnTo>
                  <a:lnTo>
                    <a:pt x="1915861" y="247039"/>
                  </a:lnTo>
                  <a:lnTo>
                    <a:pt x="1913166" y="227711"/>
                  </a:lnTo>
                  <a:lnTo>
                    <a:pt x="1917346" y="205042"/>
                  </a:lnTo>
                  <a:lnTo>
                    <a:pt x="1928795" y="189904"/>
                  </a:lnTo>
                  <a:lnTo>
                    <a:pt x="1945875" y="181446"/>
                  </a:lnTo>
                  <a:lnTo>
                    <a:pt x="1966950" y="178816"/>
                  </a:lnTo>
                  <a:lnTo>
                    <a:pt x="2074686" y="178816"/>
                  </a:lnTo>
                  <a:lnTo>
                    <a:pt x="2065002" y="160916"/>
                  </a:lnTo>
                  <a:lnTo>
                    <a:pt x="2029149" y="136589"/>
                  </a:lnTo>
                  <a:lnTo>
                    <a:pt x="1970443" y="127127"/>
                  </a:lnTo>
                  <a:close/>
                </a:path>
                <a:path w="5940425" h="522605">
                  <a:moveTo>
                    <a:pt x="2074686" y="178816"/>
                  </a:moveTo>
                  <a:lnTo>
                    <a:pt x="1966950" y="178816"/>
                  </a:lnTo>
                  <a:lnTo>
                    <a:pt x="1991201" y="183650"/>
                  </a:lnTo>
                  <a:lnTo>
                    <a:pt x="2006415" y="196540"/>
                  </a:lnTo>
                  <a:lnTo>
                    <a:pt x="2014295" y="215061"/>
                  </a:lnTo>
                  <a:lnTo>
                    <a:pt x="2016544" y="236791"/>
                  </a:lnTo>
                  <a:lnTo>
                    <a:pt x="2016544" y="246570"/>
                  </a:lnTo>
                  <a:lnTo>
                    <a:pt x="2087791" y="246570"/>
                  </a:lnTo>
                  <a:lnTo>
                    <a:pt x="2087791" y="229806"/>
                  </a:lnTo>
                  <a:lnTo>
                    <a:pt x="2082912" y="194019"/>
                  </a:lnTo>
                  <a:lnTo>
                    <a:pt x="2074686" y="178816"/>
                  </a:lnTo>
                  <a:close/>
                </a:path>
                <a:path w="5940425" h="522605">
                  <a:moveTo>
                    <a:pt x="2395131" y="13970"/>
                  </a:moveTo>
                  <a:lnTo>
                    <a:pt x="2319680" y="13970"/>
                  </a:lnTo>
                  <a:lnTo>
                    <a:pt x="2319680" y="512699"/>
                  </a:lnTo>
                  <a:lnTo>
                    <a:pt x="2395131" y="512699"/>
                  </a:lnTo>
                  <a:lnTo>
                    <a:pt x="2395131" y="393255"/>
                  </a:lnTo>
                  <a:lnTo>
                    <a:pt x="2437739" y="341566"/>
                  </a:lnTo>
                  <a:lnTo>
                    <a:pt x="2517741" y="341566"/>
                  </a:lnTo>
                  <a:lnTo>
                    <a:pt x="2491478" y="294068"/>
                  </a:lnTo>
                  <a:lnTo>
                    <a:pt x="2395131" y="294068"/>
                  </a:lnTo>
                  <a:lnTo>
                    <a:pt x="2395131" y="13970"/>
                  </a:lnTo>
                  <a:close/>
                </a:path>
                <a:path w="5940425" h="522605">
                  <a:moveTo>
                    <a:pt x="2517741" y="341566"/>
                  </a:moveTo>
                  <a:lnTo>
                    <a:pt x="2437739" y="341566"/>
                  </a:lnTo>
                  <a:lnTo>
                    <a:pt x="2529941" y="512699"/>
                  </a:lnTo>
                  <a:lnTo>
                    <a:pt x="2612364" y="512699"/>
                  </a:lnTo>
                  <a:lnTo>
                    <a:pt x="2517741" y="341566"/>
                  </a:lnTo>
                  <a:close/>
                </a:path>
                <a:path w="5940425" h="522605">
                  <a:moveTo>
                    <a:pt x="2597683" y="136207"/>
                  </a:moveTo>
                  <a:lnTo>
                    <a:pt x="2510370" y="136906"/>
                  </a:lnTo>
                  <a:lnTo>
                    <a:pt x="2396528" y="294068"/>
                  </a:lnTo>
                  <a:lnTo>
                    <a:pt x="2491478" y="294068"/>
                  </a:lnTo>
                  <a:lnTo>
                    <a:pt x="2484526" y="281495"/>
                  </a:lnTo>
                  <a:lnTo>
                    <a:pt x="2597683" y="136207"/>
                  </a:lnTo>
                  <a:close/>
                </a:path>
                <a:path w="5940425" h="522605">
                  <a:moveTo>
                    <a:pt x="2718523" y="136906"/>
                  </a:moveTo>
                  <a:lnTo>
                    <a:pt x="2643085" y="136906"/>
                  </a:lnTo>
                  <a:lnTo>
                    <a:pt x="2643085" y="399542"/>
                  </a:lnTo>
                  <a:lnTo>
                    <a:pt x="2649852" y="459711"/>
                  </a:lnTo>
                  <a:lnTo>
                    <a:pt x="2668930" y="497419"/>
                  </a:lnTo>
                  <a:lnTo>
                    <a:pt x="2698485" y="516922"/>
                  </a:lnTo>
                  <a:lnTo>
                    <a:pt x="2736684" y="522478"/>
                  </a:lnTo>
                  <a:lnTo>
                    <a:pt x="2766774" y="518789"/>
                  </a:lnTo>
                  <a:lnTo>
                    <a:pt x="2793525" y="508158"/>
                  </a:lnTo>
                  <a:lnTo>
                    <a:pt x="2815953" y="491241"/>
                  </a:lnTo>
                  <a:lnTo>
                    <a:pt x="2833077" y="468693"/>
                  </a:lnTo>
                  <a:lnTo>
                    <a:pt x="2906420" y="468693"/>
                  </a:lnTo>
                  <a:lnTo>
                    <a:pt x="2906420" y="462407"/>
                  </a:lnTo>
                  <a:lnTo>
                    <a:pt x="2769514" y="462407"/>
                  </a:lnTo>
                  <a:lnTo>
                    <a:pt x="2747697" y="459569"/>
                  </a:lnTo>
                  <a:lnTo>
                    <a:pt x="2731708" y="450183"/>
                  </a:lnTo>
                  <a:lnTo>
                    <a:pt x="2721874" y="432939"/>
                  </a:lnTo>
                  <a:lnTo>
                    <a:pt x="2718523" y="406527"/>
                  </a:lnTo>
                  <a:lnTo>
                    <a:pt x="2718523" y="136906"/>
                  </a:lnTo>
                  <a:close/>
                </a:path>
                <a:path w="5940425" h="522605">
                  <a:moveTo>
                    <a:pt x="2906420" y="468693"/>
                  </a:moveTo>
                  <a:lnTo>
                    <a:pt x="2835173" y="468693"/>
                  </a:lnTo>
                  <a:lnTo>
                    <a:pt x="2835173" y="512699"/>
                  </a:lnTo>
                  <a:lnTo>
                    <a:pt x="2906420" y="512699"/>
                  </a:lnTo>
                  <a:lnTo>
                    <a:pt x="2906420" y="468693"/>
                  </a:lnTo>
                  <a:close/>
                </a:path>
                <a:path w="5940425" h="522605">
                  <a:moveTo>
                    <a:pt x="2906420" y="136906"/>
                  </a:moveTo>
                  <a:lnTo>
                    <a:pt x="2830982" y="136906"/>
                  </a:lnTo>
                  <a:lnTo>
                    <a:pt x="2830982" y="399542"/>
                  </a:lnTo>
                  <a:lnTo>
                    <a:pt x="2825994" y="427045"/>
                  </a:lnTo>
                  <a:lnTo>
                    <a:pt x="2812559" y="446690"/>
                  </a:lnTo>
                  <a:lnTo>
                    <a:pt x="2792968" y="458477"/>
                  </a:lnTo>
                  <a:lnTo>
                    <a:pt x="2769514" y="462407"/>
                  </a:lnTo>
                  <a:lnTo>
                    <a:pt x="2906420" y="462407"/>
                  </a:lnTo>
                  <a:lnTo>
                    <a:pt x="2906420" y="136906"/>
                  </a:lnTo>
                  <a:close/>
                </a:path>
                <a:path w="5940425" h="522605">
                  <a:moveTo>
                    <a:pt x="2751353" y="0"/>
                  </a:moveTo>
                  <a:lnTo>
                    <a:pt x="2684297" y="0"/>
                  </a:lnTo>
                  <a:lnTo>
                    <a:pt x="2684297" y="75438"/>
                  </a:lnTo>
                  <a:lnTo>
                    <a:pt x="2751353" y="75438"/>
                  </a:lnTo>
                  <a:lnTo>
                    <a:pt x="2751353" y="0"/>
                  </a:lnTo>
                  <a:close/>
                </a:path>
                <a:path w="5940425" h="522605">
                  <a:moveTo>
                    <a:pt x="2867304" y="0"/>
                  </a:moveTo>
                  <a:lnTo>
                    <a:pt x="2800248" y="0"/>
                  </a:lnTo>
                  <a:lnTo>
                    <a:pt x="2800248" y="75438"/>
                  </a:lnTo>
                  <a:lnTo>
                    <a:pt x="2867304" y="75438"/>
                  </a:lnTo>
                  <a:lnTo>
                    <a:pt x="2867304" y="0"/>
                  </a:lnTo>
                  <a:close/>
                </a:path>
                <a:path w="5940425" h="522605">
                  <a:moveTo>
                    <a:pt x="3053803" y="136906"/>
                  </a:moveTo>
                  <a:lnTo>
                    <a:pt x="2982556" y="136906"/>
                  </a:lnTo>
                  <a:lnTo>
                    <a:pt x="2982556" y="512699"/>
                  </a:lnTo>
                  <a:lnTo>
                    <a:pt x="3057994" y="512699"/>
                  </a:lnTo>
                  <a:lnTo>
                    <a:pt x="3057994" y="260540"/>
                  </a:lnTo>
                  <a:lnTo>
                    <a:pt x="3062949" y="228453"/>
                  </a:lnTo>
                  <a:lnTo>
                    <a:pt x="3076155" y="205533"/>
                  </a:lnTo>
                  <a:lnTo>
                    <a:pt x="3095124" y="191781"/>
                  </a:lnTo>
                  <a:lnTo>
                    <a:pt x="3117367" y="187198"/>
                  </a:lnTo>
                  <a:lnTo>
                    <a:pt x="3413936" y="187198"/>
                  </a:lnTo>
                  <a:lnTo>
                    <a:pt x="3413524" y="184404"/>
                  </a:lnTo>
                  <a:lnTo>
                    <a:pt x="3233318" y="184404"/>
                  </a:lnTo>
                  <a:lnTo>
                    <a:pt x="3231621" y="180911"/>
                  </a:lnTo>
                  <a:lnTo>
                    <a:pt x="3053803" y="180911"/>
                  </a:lnTo>
                  <a:lnTo>
                    <a:pt x="3053803" y="136906"/>
                  </a:lnTo>
                  <a:close/>
                </a:path>
                <a:path w="5940425" h="522605">
                  <a:moveTo>
                    <a:pt x="3298977" y="187198"/>
                  </a:moveTo>
                  <a:lnTo>
                    <a:pt x="3117367" y="187198"/>
                  </a:lnTo>
                  <a:lnTo>
                    <a:pt x="3137831" y="190810"/>
                  </a:lnTo>
                  <a:lnTo>
                    <a:pt x="3152205" y="202477"/>
                  </a:lnTo>
                  <a:lnTo>
                    <a:pt x="3160685" y="223443"/>
                  </a:lnTo>
                  <a:lnTo>
                    <a:pt x="3163468" y="254952"/>
                  </a:lnTo>
                  <a:lnTo>
                    <a:pt x="3163468" y="512699"/>
                  </a:lnTo>
                  <a:lnTo>
                    <a:pt x="3238906" y="512699"/>
                  </a:lnTo>
                  <a:lnTo>
                    <a:pt x="3238906" y="260540"/>
                  </a:lnTo>
                  <a:lnTo>
                    <a:pt x="3243970" y="228158"/>
                  </a:lnTo>
                  <a:lnTo>
                    <a:pt x="3257416" y="205271"/>
                  </a:lnTo>
                  <a:lnTo>
                    <a:pt x="3276625" y="191683"/>
                  </a:lnTo>
                  <a:lnTo>
                    <a:pt x="3298977" y="187198"/>
                  </a:lnTo>
                  <a:close/>
                </a:path>
                <a:path w="5940425" h="522605">
                  <a:moveTo>
                    <a:pt x="3413936" y="187198"/>
                  </a:moveTo>
                  <a:lnTo>
                    <a:pt x="3298977" y="187198"/>
                  </a:lnTo>
                  <a:lnTo>
                    <a:pt x="3319037" y="190810"/>
                  </a:lnTo>
                  <a:lnTo>
                    <a:pt x="3333203" y="202477"/>
                  </a:lnTo>
                  <a:lnTo>
                    <a:pt x="3341607" y="223443"/>
                  </a:lnTo>
                  <a:lnTo>
                    <a:pt x="3344379" y="254952"/>
                  </a:lnTo>
                  <a:lnTo>
                    <a:pt x="3344379" y="512699"/>
                  </a:lnTo>
                  <a:lnTo>
                    <a:pt x="3419817" y="512699"/>
                  </a:lnTo>
                  <a:lnTo>
                    <a:pt x="3419817" y="227012"/>
                  </a:lnTo>
                  <a:lnTo>
                    <a:pt x="3413936" y="187198"/>
                  </a:lnTo>
                  <a:close/>
                </a:path>
                <a:path w="5940425" h="522605">
                  <a:moveTo>
                    <a:pt x="3328314" y="127127"/>
                  </a:moveTo>
                  <a:lnTo>
                    <a:pt x="3297362" y="130968"/>
                  </a:lnTo>
                  <a:lnTo>
                    <a:pt x="3271910" y="142144"/>
                  </a:lnTo>
                  <a:lnTo>
                    <a:pt x="3250911" y="160131"/>
                  </a:lnTo>
                  <a:lnTo>
                    <a:pt x="3233318" y="184404"/>
                  </a:lnTo>
                  <a:lnTo>
                    <a:pt x="3413524" y="184404"/>
                  </a:lnTo>
                  <a:lnTo>
                    <a:pt x="3412985" y="180758"/>
                  </a:lnTo>
                  <a:lnTo>
                    <a:pt x="3393973" y="149828"/>
                  </a:lnTo>
                  <a:lnTo>
                    <a:pt x="3365007" y="132518"/>
                  </a:lnTo>
                  <a:lnTo>
                    <a:pt x="3328314" y="127127"/>
                  </a:lnTo>
                  <a:close/>
                </a:path>
                <a:path w="5940425" h="522605">
                  <a:moveTo>
                    <a:pt x="3146005" y="127127"/>
                  </a:moveTo>
                  <a:lnTo>
                    <a:pt x="3119550" y="130815"/>
                  </a:lnTo>
                  <a:lnTo>
                    <a:pt x="3094666" y="141446"/>
                  </a:lnTo>
                  <a:lnTo>
                    <a:pt x="3072925" y="158363"/>
                  </a:lnTo>
                  <a:lnTo>
                    <a:pt x="3055899" y="180911"/>
                  </a:lnTo>
                  <a:lnTo>
                    <a:pt x="3231621" y="180911"/>
                  </a:lnTo>
                  <a:lnTo>
                    <a:pt x="3222524" y="162193"/>
                  </a:lnTo>
                  <a:lnTo>
                    <a:pt x="3205640" y="143978"/>
                  </a:lnTo>
                  <a:lnTo>
                    <a:pt x="3180767" y="131656"/>
                  </a:lnTo>
                  <a:lnTo>
                    <a:pt x="3146005" y="127127"/>
                  </a:lnTo>
                  <a:close/>
                </a:path>
                <a:path w="5940425" h="522605">
                  <a:moveTo>
                    <a:pt x="3570681" y="136906"/>
                  </a:moveTo>
                  <a:lnTo>
                    <a:pt x="3499434" y="136906"/>
                  </a:lnTo>
                  <a:lnTo>
                    <a:pt x="3499434" y="512699"/>
                  </a:lnTo>
                  <a:lnTo>
                    <a:pt x="3574872" y="512699"/>
                  </a:lnTo>
                  <a:lnTo>
                    <a:pt x="3574872" y="260540"/>
                  </a:lnTo>
                  <a:lnTo>
                    <a:pt x="3579827" y="228453"/>
                  </a:lnTo>
                  <a:lnTo>
                    <a:pt x="3593033" y="205533"/>
                  </a:lnTo>
                  <a:lnTo>
                    <a:pt x="3612001" y="191781"/>
                  </a:lnTo>
                  <a:lnTo>
                    <a:pt x="3634244" y="187198"/>
                  </a:lnTo>
                  <a:lnTo>
                    <a:pt x="3930814" y="187198"/>
                  </a:lnTo>
                  <a:lnTo>
                    <a:pt x="3930401" y="184404"/>
                  </a:lnTo>
                  <a:lnTo>
                    <a:pt x="3750195" y="184404"/>
                  </a:lnTo>
                  <a:lnTo>
                    <a:pt x="3748498" y="180911"/>
                  </a:lnTo>
                  <a:lnTo>
                    <a:pt x="3570681" y="180911"/>
                  </a:lnTo>
                  <a:lnTo>
                    <a:pt x="3570681" y="136906"/>
                  </a:lnTo>
                  <a:close/>
                </a:path>
                <a:path w="5940425" h="522605">
                  <a:moveTo>
                    <a:pt x="3815854" y="187198"/>
                  </a:moveTo>
                  <a:lnTo>
                    <a:pt x="3634244" y="187198"/>
                  </a:lnTo>
                  <a:lnTo>
                    <a:pt x="3654708" y="190810"/>
                  </a:lnTo>
                  <a:lnTo>
                    <a:pt x="3669082" y="202477"/>
                  </a:lnTo>
                  <a:lnTo>
                    <a:pt x="3677562" y="223443"/>
                  </a:lnTo>
                  <a:lnTo>
                    <a:pt x="3680345" y="254952"/>
                  </a:lnTo>
                  <a:lnTo>
                    <a:pt x="3680345" y="512699"/>
                  </a:lnTo>
                  <a:lnTo>
                    <a:pt x="3755783" y="512699"/>
                  </a:lnTo>
                  <a:lnTo>
                    <a:pt x="3755783" y="260540"/>
                  </a:lnTo>
                  <a:lnTo>
                    <a:pt x="3760847" y="228158"/>
                  </a:lnTo>
                  <a:lnTo>
                    <a:pt x="3774293" y="205271"/>
                  </a:lnTo>
                  <a:lnTo>
                    <a:pt x="3793502" y="191683"/>
                  </a:lnTo>
                  <a:lnTo>
                    <a:pt x="3815854" y="187198"/>
                  </a:lnTo>
                  <a:close/>
                </a:path>
                <a:path w="5940425" h="522605">
                  <a:moveTo>
                    <a:pt x="3930814" y="187198"/>
                  </a:moveTo>
                  <a:lnTo>
                    <a:pt x="3815854" y="187198"/>
                  </a:lnTo>
                  <a:lnTo>
                    <a:pt x="3835914" y="190810"/>
                  </a:lnTo>
                  <a:lnTo>
                    <a:pt x="3850081" y="202477"/>
                  </a:lnTo>
                  <a:lnTo>
                    <a:pt x="3858485" y="223443"/>
                  </a:lnTo>
                  <a:lnTo>
                    <a:pt x="3861257" y="254952"/>
                  </a:lnTo>
                  <a:lnTo>
                    <a:pt x="3861257" y="512699"/>
                  </a:lnTo>
                  <a:lnTo>
                    <a:pt x="3936695" y="512699"/>
                  </a:lnTo>
                  <a:lnTo>
                    <a:pt x="3936695" y="227012"/>
                  </a:lnTo>
                  <a:lnTo>
                    <a:pt x="3930814" y="187198"/>
                  </a:lnTo>
                  <a:close/>
                </a:path>
                <a:path w="5940425" h="522605">
                  <a:moveTo>
                    <a:pt x="3845191" y="127127"/>
                  </a:moveTo>
                  <a:lnTo>
                    <a:pt x="3814239" y="130968"/>
                  </a:lnTo>
                  <a:lnTo>
                    <a:pt x="3788787" y="142144"/>
                  </a:lnTo>
                  <a:lnTo>
                    <a:pt x="3767789" y="160131"/>
                  </a:lnTo>
                  <a:lnTo>
                    <a:pt x="3750195" y="184404"/>
                  </a:lnTo>
                  <a:lnTo>
                    <a:pt x="3930401" y="184404"/>
                  </a:lnTo>
                  <a:lnTo>
                    <a:pt x="3929862" y="180758"/>
                  </a:lnTo>
                  <a:lnTo>
                    <a:pt x="3910850" y="149828"/>
                  </a:lnTo>
                  <a:lnTo>
                    <a:pt x="3881884" y="132518"/>
                  </a:lnTo>
                  <a:lnTo>
                    <a:pt x="3845191" y="127127"/>
                  </a:lnTo>
                  <a:close/>
                </a:path>
                <a:path w="5940425" h="522605">
                  <a:moveTo>
                    <a:pt x="3662883" y="127127"/>
                  </a:moveTo>
                  <a:lnTo>
                    <a:pt x="3636427" y="130815"/>
                  </a:lnTo>
                  <a:lnTo>
                    <a:pt x="3611543" y="141446"/>
                  </a:lnTo>
                  <a:lnTo>
                    <a:pt x="3589802" y="158363"/>
                  </a:lnTo>
                  <a:lnTo>
                    <a:pt x="3572776" y="180911"/>
                  </a:lnTo>
                  <a:lnTo>
                    <a:pt x="3748498" y="180911"/>
                  </a:lnTo>
                  <a:lnTo>
                    <a:pt x="3739401" y="162193"/>
                  </a:lnTo>
                  <a:lnTo>
                    <a:pt x="3722517" y="143978"/>
                  </a:lnTo>
                  <a:lnTo>
                    <a:pt x="3697644" y="131656"/>
                  </a:lnTo>
                  <a:lnTo>
                    <a:pt x="3662883" y="127127"/>
                  </a:lnTo>
                  <a:close/>
                </a:path>
                <a:path w="5940425" h="522605">
                  <a:moveTo>
                    <a:pt x="4141355" y="127127"/>
                  </a:moveTo>
                  <a:lnTo>
                    <a:pt x="4090313" y="135344"/>
                  </a:lnTo>
                  <a:lnTo>
                    <a:pt x="4053163" y="157938"/>
                  </a:lnTo>
                  <a:lnTo>
                    <a:pt x="4027849" y="191825"/>
                  </a:lnTo>
                  <a:lnTo>
                    <a:pt x="4012314" y="233919"/>
                  </a:lnTo>
                  <a:lnTo>
                    <a:pt x="4004501" y="281136"/>
                  </a:lnTo>
                  <a:lnTo>
                    <a:pt x="4002354" y="330390"/>
                  </a:lnTo>
                  <a:lnTo>
                    <a:pt x="4008278" y="405010"/>
                  </a:lnTo>
                  <a:lnTo>
                    <a:pt x="4024369" y="457491"/>
                  </a:lnTo>
                  <a:lnTo>
                    <a:pt x="4048105" y="491656"/>
                  </a:lnTo>
                  <a:lnTo>
                    <a:pt x="4108422" y="520327"/>
                  </a:lnTo>
                  <a:lnTo>
                    <a:pt x="4139958" y="522478"/>
                  </a:lnTo>
                  <a:lnTo>
                    <a:pt x="4185070" y="516498"/>
                  </a:lnTo>
                  <a:lnTo>
                    <a:pt x="4221733" y="499120"/>
                  </a:lnTo>
                  <a:lnTo>
                    <a:pt x="4249042" y="471180"/>
                  </a:lnTo>
                  <a:lnTo>
                    <a:pt x="4249219" y="470789"/>
                  </a:lnTo>
                  <a:lnTo>
                    <a:pt x="4140657" y="470789"/>
                  </a:lnTo>
                  <a:lnTo>
                    <a:pt x="4106965" y="459962"/>
                  </a:lnTo>
                  <a:lnTo>
                    <a:pt x="4088007" y="432371"/>
                  </a:lnTo>
                  <a:lnTo>
                    <a:pt x="4079658" y="395351"/>
                  </a:lnTo>
                  <a:lnTo>
                    <a:pt x="4077792" y="356235"/>
                  </a:lnTo>
                  <a:lnTo>
                    <a:pt x="4077792" y="334581"/>
                  </a:lnTo>
                  <a:lnTo>
                    <a:pt x="4274070" y="334581"/>
                  </a:lnTo>
                  <a:lnTo>
                    <a:pt x="4274070" y="294767"/>
                  </a:lnTo>
                  <a:lnTo>
                    <a:pt x="4273296" y="282892"/>
                  </a:lnTo>
                  <a:lnTo>
                    <a:pt x="4077792" y="282892"/>
                  </a:lnTo>
                  <a:lnTo>
                    <a:pt x="4077792" y="275209"/>
                  </a:lnTo>
                  <a:lnTo>
                    <a:pt x="4080935" y="239520"/>
                  </a:lnTo>
                  <a:lnTo>
                    <a:pt x="4091412" y="208676"/>
                  </a:lnTo>
                  <a:lnTo>
                    <a:pt x="4110796" y="187001"/>
                  </a:lnTo>
                  <a:lnTo>
                    <a:pt x="4140657" y="178816"/>
                  </a:lnTo>
                  <a:lnTo>
                    <a:pt x="4249160" y="178816"/>
                  </a:lnTo>
                  <a:lnTo>
                    <a:pt x="4233334" y="156162"/>
                  </a:lnTo>
                  <a:lnTo>
                    <a:pt x="4195391" y="134570"/>
                  </a:lnTo>
                  <a:lnTo>
                    <a:pt x="4141355" y="127127"/>
                  </a:lnTo>
                  <a:close/>
                </a:path>
                <a:path w="5940425" h="522605">
                  <a:moveTo>
                    <a:pt x="4271975" y="386969"/>
                  </a:moveTo>
                  <a:lnTo>
                    <a:pt x="4200728" y="386969"/>
                  </a:lnTo>
                  <a:lnTo>
                    <a:pt x="4198905" y="409790"/>
                  </a:lnTo>
                  <a:lnTo>
                    <a:pt x="4190861" y="437522"/>
                  </a:lnTo>
                  <a:lnTo>
                    <a:pt x="4172733" y="460933"/>
                  </a:lnTo>
                  <a:lnTo>
                    <a:pt x="4140657" y="470789"/>
                  </a:lnTo>
                  <a:lnTo>
                    <a:pt x="4249219" y="470789"/>
                  </a:lnTo>
                  <a:lnTo>
                    <a:pt x="4266091" y="433517"/>
                  </a:lnTo>
                  <a:lnTo>
                    <a:pt x="4271975" y="386969"/>
                  </a:lnTo>
                  <a:close/>
                </a:path>
                <a:path w="5940425" h="522605">
                  <a:moveTo>
                    <a:pt x="4249160" y="178816"/>
                  </a:moveTo>
                  <a:lnTo>
                    <a:pt x="4140657" y="178816"/>
                  </a:lnTo>
                  <a:lnTo>
                    <a:pt x="4167691" y="185233"/>
                  </a:lnTo>
                  <a:lnTo>
                    <a:pt x="4185623" y="202914"/>
                  </a:lnTo>
                  <a:lnTo>
                    <a:pt x="4195565" y="229500"/>
                  </a:lnTo>
                  <a:lnTo>
                    <a:pt x="4198632" y="262636"/>
                  </a:lnTo>
                  <a:lnTo>
                    <a:pt x="4198632" y="282892"/>
                  </a:lnTo>
                  <a:lnTo>
                    <a:pt x="4273296" y="282892"/>
                  </a:lnTo>
                  <a:lnTo>
                    <a:pt x="4270326" y="237367"/>
                  </a:lnTo>
                  <a:lnTo>
                    <a:pt x="4257530" y="190796"/>
                  </a:lnTo>
                  <a:lnTo>
                    <a:pt x="4249160" y="178816"/>
                  </a:lnTo>
                  <a:close/>
                </a:path>
                <a:path w="5940425" h="522605">
                  <a:moveTo>
                    <a:pt x="4411662" y="136906"/>
                  </a:moveTo>
                  <a:lnTo>
                    <a:pt x="4336224" y="136906"/>
                  </a:lnTo>
                  <a:lnTo>
                    <a:pt x="4336224" y="512699"/>
                  </a:lnTo>
                  <a:lnTo>
                    <a:pt x="4411662" y="512699"/>
                  </a:lnTo>
                  <a:lnTo>
                    <a:pt x="4411662" y="287782"/>
                  </a:lnTo>
                  <a:lnTo>
                    <a:pt x="4418636" y="244998"/>
                  </a:lnTo>
                  <a:lnTo>
                    <a:pt x="4436546" y="218979"/>
                  </a:lnTo>
                  <a:lnTo>
                    <a:pt x="4460874" y="206057"/>
                  </a:lnTo>
                  <a:lnTo>
                    <a:pt x="4487100" y="202565"/>
                  </a:lnTo>
                  <a:lnTo>
                    <a:pt x="4518533" y="202565"/>
                  </a:lnTo>
                  <a:lnTo>
                    <a:pt x="4518533" y="195580"/>
                  </a:lnTo>
                  <a:lnTo>
                    <a:pt x="4411662" y="195580"/>
                  </a:lnTo>
                  <a:lnTo>
                    <a:pt x="4411662" y="136906"/>
                  </a:lnTo>
                  <a:close/>
                </a:path>
                <a:path w="5940425" h="522605">
                  <a:moveTo>
                    <a:pt x="4518533" y="202565"/>
                  </a:moveTo>
                  <a:lnTo>
                    <a:pt x="4487100" y="202565"/>
                  </a:lnTo>
                  <a:lnTo>
                    <a:pt x="4496824" y="202925"/>
                  </a:lnTo>
                  <a:lnTo>
                    <a:pt x="4505698" y="203874"/>
                  </a:lnTo>
                  <a:lnTo>
                    <a:pt x="4513130" y="205217"/>
                  </a:lnTo>
                  <a:lnTo>
                    <a:pt x="4518533" y="206756"/>
                  </a:lnTo>
                  <a:lnTo>
                    <a:pt x="4518533" y="202565"/>
                  </a:lnTo>
                  <a:close/>
                </a:path>
                <a:path w="5940425" h="522605">
                  <a:moveTo>
                    <a:pt x="4508055" y="127127"/>
                  </a:moveTo>
                  <a:lnTo>
                    <a:pt x="4500372" y="127127"/>
                  </a:lnTo>
                  <a:lnTo>
                    <a:pt x="4471111" y="131929"/>
                  </a:lnTo>
                  <a:lnTo>
                    <a:pt x="4447024" y="145637"/>
                  </a:lnTo>
                  <a:lnTo>
                    <a:pt x="4427782" y="167203"/>
                  </a:lnTo>
                  <a:lnTo>
                    <a:pt x="4413059" y="195580"/>
                  </a:lnTo>
                  <a:lnTo>
                    <a:pt x="4518533" y="195580"/>
                  </a:lnTo>
                  <a:lnTo>
                    <a:pt x="4518533" y="129921"/>
                  </a:lnTo>
                  <a:lnTo>
                    <a:pt x="4514342" y="127825"/>
                  </a:lnTo>
                  <a:lnTo>
                    <a:pt x="4508055" y="127127"/>
                  </a:lnTo>
                  <a:close/>
                </a:path>
                <a:path w="5940425" h="522605">
                  <a:moveTo>
                    <a:pt x="4649851" y="192786"/>
                  </a:moveTo>
                  <a:lnTo>
                    <a:pt x="4574413" y="192786"/>
                  </a:lnTo>
                  <a:lnTo>
                    <a:pt x="4574413" y="426085"/>
                  </a:lnTo>
                  <a:lnTo>
                    <a:pt x="4579237" y="472393"/>
                  </a:lnTo>
                  <a:lnTo>
                    <a:pt x="4593621" y="500038"/>
                  </a:lnTo>
                  <a:lnTo>
                    <a:pt x="4617436" y="513408"/>
                  </a:lnTo>
                  <a:lnTo>
                    <a:pt x="4650549" y="516890"/>
                  </a:lnTo>
                  <a:lnTo>
                    <a:pt x="4668099" y="516497"/>
                  </a:lnTo>
                  <a:lnTo>
                    <a:pt x="4684077" y="515318"/>
                  </a:lnTo>
                  <a:lnTo>
                    <a:pt x="4698484" y="513353"/>
                  </a:lnTo>
                  <a:lnTo>
                    <a:pt x="4711319" y="510603"/>
                  </a:lnTo>
                  <a:lnTo>
                    <a:pt x="4711319" y="456819"/>
                  </a:lnTo>
                  <a:lnTo>
                    <a:pt x="4684077" y="456819"/>
                  </a:lnTo>
                  <a:lnTo>
                    <a:pt x="4667826" y="454821"/>
                  </a:lnTo>
                  <a:lnTo>
                    <a:pt x="4657272" y="448175"/>
                  </a:lnTo>
                  <a:lnTo>
                    <a:pt x="4651564" y="435896"/>
                  </a:lnTo>
                  <a:lnTo>
                    <a:pt x="4649851" y="417004"/>
                  </a:lnTo>
                  <a:lnTo>
                    <a:pt x="4649851" y="192786"/>
                  </a:lnTo>
                  <a:close/>
                </a:path>
                <a:path w="5940425" h="522605">
                  <a:moveTo>
                    <a:pt x="4711319" y="454723"/>
                  </a:moveTo>
                  <a:lnTo>
                    <a:pt x="4705687" y="455640"/>
                  </a:lnTo>
                  <a:lnTo>
                    <a:pt x="4699269" y="456295"/>
                  </a:lnTo>
                  <a:lnTo>
                    <a:pt x="4692066" y="456688"/>
                  </a:lnTo>
                  <a:lnTo>
                    <a:pt x="4684077" y="456819"/>
                  </a:lnTo>
                  <a:lnTo>
                    <a:pt x="4711319" y="456819"/>
                  </a:lnTo>
                  <a:lnTo>
                    <a:pt x="4711319" y="454723"/>
                  </a:lnTo>
                  <a:close/>
                </a:path>
                <a:path w="5940425" h="522605">
                  <a:moveTo>
                    <a:pt x="4711319" y="136906"/>
                  </a:moveTo>
                  <a:lnTo>
                    <a:pt x="4522724" y="136906"/>
                  </a:lnTo>
                  <a:lnTo>
                    <a:pt x="4522724" y="192786"/>
                  </a:lnTo>
                  <a:lnTo>
                    <a:pt x="4711319" y="192786"/>
                  </a:lnTo>
                  <a:lnTo>
                    <a:pt x="4711319" y="136906"/>
                  </a:lnTo>
                  <a:close/>
                </a:path>
                <a:path w="5940425" h="522605">
                  <a:moveTo>
                    <a:pt x="4649851" y="30035"/>
                  </a:moveTo>
                  <a:lnTo>
                    <a:pt x="4574413" y="30035"/>
                  </a:lnTo>
                  <a:lnTo>
                    <a:pt x="4574413" y="136906"/>
                  </a:lnTo>
                  <a:lnTo>
                    <a:pt x="4649851" y="136906"/>
                  </a:lnTo>
                  <a:lnTo>
                    <a:pt x="4649851" y="30035"/>
                  </a:lnTo>
                  <a:close/>
                </a:path>
                <a:path w="5940425" h="522605">
                  <a:moveTo>
                    <a:pt x="4968354" y="391858"/>
                  </a:moveTo>
                  <a:lnTo>
                    <a:pt x="4901298" y="391858"/>
                  </a:lnTo>
                  <a:lnTo>
                    <a:pt x="4901298" y="405828"/>
                  </a:lnTo>
                  <a:lnTo>
                    <a:pt x="4907257" y="454701"/>
                  </a:lnTo>
                  <a:lnTo>
                    <a:pt x="4927492" y="491394"/>
                  </a:lnTo>
                  <a:lnTo>
                    <a:pt x="4965538" y="514467"/>
                  </a:lnTo>
                  <a:lnTo>
                    <a:pt x="5024932" y="522478"/>
                  </a:lnTo>
                  <a:lnTo>
                    <a:pt x="5077822" y="515874"/>
                  </a:lnTo>
                  <a:lnTo>
                    <a:pt x="5120627" y="495323"/>
                  </a:lnTo>
                  <a:lnTo>
                    <a:pt x="5140372" y="470789"/>
                  </a:lnTo>
                  <a:lnTo>
                    <a:pt x="5027028" y="470789"/>
                  </a:lnTo>
                  <a:lnTo>
                    <a:pt x="4999295" y="466499"/>
                  </a:lnTo>
                  <a:lnTo>
                    <a:pt x="4981189" y="453763"/>
                  </a:lnTo>
                  <a:lnTo>
                    <a:pt x="4971333" y="432775"/>
                  </a:lnTo>
                  <a:lnTo>
                    <a:pt x="4968354" y="403733"/>
                  </a:lnTo>
                  <a:lnTo>
                    <a:pt x="4968354" y="391858"/>
                  </a:lnTo>
                  <a:close/>
                </a:path>
                <a:path w="5940425" h="522605">
                  <a:moveTo>
                    <a:pt x="5034013" y="127127"/>
                  </a:moveTo>
                  <a:lnTo>
                    <a:pt x="4980927" y="133358"/>
                  </a:lnTo>
                  <a:lnTo>
                    <a:pt x="4940414" y="152360"/>
                  </a:lnTo>
                  <a:lnTo>
                    <a:pt x="4914569" y="184589"/>
                  </a:lnTo>
                  <a:lnTo>
                    <a:pt x="4905489" y="230505"/>
                  </a:lnTo>
                  <a:lnTo>
                    <a:pt x="4910084" y="270112"/>
                  </a:lnTo>
                  <a:lnTo>
                    <a:pt x="4924436" y="300093"/>
                  </a:lnTo>
                  <a:lnTo>
                    <a:pt x="4949396" y="322346"/>
                  </a:lnTo>
                  <a:lnTo>
                    <a:pt x="4985816" y="338772"/>
                  </a:lnTo>
                  <a:lnTo>
                    <a:pt x="5047284" y="360426"/>
                  </a:lnTo>
                  <a:lnTo>
                    <a:pt x="5065216" y="369048"/>
                  </a:lnTo>
                  <a:lnTo>
                    <a:pt x="5078106" y="381206"/>
                  </a:lnTo>
                  <a:lnTo>
                    <a:pt x="5085887" y="396769"/>
                  </a:lnTo>
                  <a:lnTo>
                    <a:pt x="5088496" y="415607"/>
                  </a:lnTo>
                  <a:lnTo>
                    <a:pt x="5084785" y="438668"/>
                  </a:lnTo>
                  <a:lnTo>
                    <a:pt x="5073478" y="456033"/>
                  </a:lnTo>
                  <a:lnTo>
                    <a:pt x="5054313" y="466979"/>
                  </a:lnTo>
                  <a:lnTo>
                    <a:pt x="5027028" y="470789"/>
                  </a:lnTo>
                  <a:lnTo>
                    <a:pt x="5140372" y="470789"/>
                  </a:lnTo>
                  <a:lnTo>
                    <a:pt x="5149287" y="459711"/>
                  </a:lnTo>
                  <a:lnTo>
                    <a:pt x="5159743" y="407924"/>
                  </a:lnTo>
                  <a:lnTo>
                    <a:pt x="5154831" y="368611"/>
                  </a:lnTo>
                  <a:lnTo>
                    <a:pt x="5139836" y="338597"/>
                  </a:lnTo>
                  <a:lnTo>
                    <a:pt x="5114362" y="316180"/>
                  </a:lnTo>
                  <a:lnTo>
                    <a:pt x="5078018" y="299656"/>
                  </a:lnTo>
                  <a:lnTo>
                    <a:pt x="5029822" y="282892"/>
                  </a:lnTo>
                  <a:lnTo>
                    <a:pt x="5004730" y="272600"/>
                  </a:lnTo>
                  <a:lnTo>
                    <a:pt x="4988348" y="261326"/>
                  </a:lnTo>
                  <a:lnTo>
                    <a:pt x="4979432" y="247039"/>
                  </a:lnTo>
                  <a:lnTo>
                    <a:pt x="4976736" y="227711"/>
                  </a:lnTo>
                  <a:lnTo>
                    <a:pt x="4980916" y="205042"/>
                  </a:lnTo>
                  <a:lnTo>
                    <a:pt x="4992365" y="189904"/>
                  </a:lnTo>
                  <a:lnTo>
                    <a:pt x="5009445" y="181446"/>
                  </a:lnTo>
                  <a:lnTo>
                    <a:pt x="5030520" y="178816"/>
                  </a:lnTo>
                  <a:lnTo>
                    <a:pt x="5138256" y="178816"/>
                  </a:lnTo>
                  <a:lnTo>
                    <a:pt x="5128572" y="160916"/>
                  </a:lnTo>
                  <a:lnTo>
                    <a:pt x="5092720" y="136589"/>
                  </a:lnTo>
                  <a:lnTo>
                    <a:pt x="5034013" y="127127"/>
                  </a:lnTo>
                  <a:close/>
                </a:path>
                <a:path w="5940425" h="522605">
                  <a:moveTo>
                    <a:pt x="5138256" y="178816"/>
                  </a:moveTo>
                  <a:lnTo>
                    <a:pt x="5030520" y="178816"/>
                  </a:lnTo>
                  <a:lnTo>
                    <a:pt x="5054771" y="183650"/>
                  </a:lnTo>
                  <a:lnTo>
                    <a:pt x="5069986" y="196540"/>
                  </a:lnTo>
                  <a:lnTo>
                    <a:pt x="5077866" y="215061"/>
                  </a:lnTo>
                  <a:lnTo>
                    <a:pt x="5080114" y="236791"/>
                  </a:lnTo>
                  <a:lnTo>
                    <a:pt x="5080114" y="246570"/>
                  </a:lnTo>
                  <a:lnTo>
                    <a:pt x="5151361" y="246570"/>
                  </a:lnTo>
                  <a:lnTo>
                    <a:pt x="5151361" y="229806"/>
                  </a:lnTo>
                  <a:lnTo>
                    <a:pt x="5146482" y="194019"/>
                  </a:lnTo>
                  <a:lnTo>
                    <a:pt x="5138256" y="178816"/>
                  </a:lnTo>
                  <a:close/>
                </a:path>
                <a:path w="5940425" h="522605">
                  <a:moveTo>
                    <a:pt x="5294553" y="8382"/>
                  </a:moveTo>
                  <a:lnTo>
                    <a:pt x="5219115" y="8382"/>
                  </a:lnTo>
                  <a:lnTo>
                    <a:pt x="5219115" y="83820"/>
                  </a:lnTo>
                  <a:lnTo>
                    <a:pt x="5294553" y="83820"/>
                  </a:lnTo>
                  <a:lnTo>
                    <a:pt x="5294553" y="8382"/>
                  </a:lnTo>
                  <a:close/>
                </a:path>
                <a:path w="5940425" h="522605">
                  <a:moveTo>
                    <a:pt x="5294553" y="136906"/>
                  </a:moveTo>
                  <a:lnTo>
                    <a:pt x="5219115" y="136906"/>
                  </a:lnTo>
                  <a:lnTo>
                    <a:pt x="5219115" y="512699"/>
                  </a:lnTo>
                  <a:lnTo>
                    <a:pt x="5294553" y="512699"/>
                  </a:lnTo>
                  <a:lnTo>
                    <a:pt x="5294553" y="136906"/>
                  </a:lnTo>
                  <a:close/>
                </a:path>
                <a:path w="5940425" h="522605">
                  <a:moveTo>
                    <a:pt x="5495709" y="127127"/>
                  </a:moveTo>
                  <a:lnTo>
                    <a:pt x="5447525" y="133620"/>
                  </a:lnTo>
                  <a:lnTo>
                    <a:pt x="5411061" y="152298"/>
                  </a:lnTo>
                  <a:lnTo>
                    <a:pt x="5384996" y="181959"/>
                  </a:lnTo>
                  <a:lnTo>
                    <a:pt x="5368012" y="221398"/>
                  </a:lnTo>
                  <a:lnTo>
                    <a:pt x="5358790" y="269414"/>
                  </a:lnTo>
                  <a:lnTo>
                    <a:pt x="5356009" y="324802"/>
                  </a:lnTo>
                  <a:lnTo>
                    <a:pt x="5358790" y="380190"/>
                  </a:lnTo>
                  <a:lnTo>
                    <a:pt x="5368012" y="428206"/>
                  </a:lnTo>
                  <a:lnTo>
                    <a:pt x="5384996" y="467645"/>
                  </a:lnTo>
                  <a:lnTo>
                    <a:pt x="5411061" y="497306"/>
                  </a:lnTo>
                  <a:lnTo>
                    <a:pt x="5447525" y="515984"/>
                  </a:lnTo>
                  <a:lnTo>
                    <a:pt x="5495709" y="522478"/>
                  </a:lnTo>
                  <a:lnTo>
                    <a:pt x="5544481" y="515872"/>
                  </a:lnTo>
                  <a:lnTo>
                    <a:pt x="5579774" y="496795"/>
                  </a:lnTo>
                  <a:lnTo>
                    <a:pt x="5603343" y="466598"/>
                  </a:lnTo>
                  <a:lnTo>
                    <a:pt x="5495709" y="466598"/>
                  </a:lnTo>
                  <a:lnTo>
                    <a:pt x="5462977" y="456131"/>
                  </a:lnTo>
                  <a:lnTo>
                    <a:pt x="5443408" y="426870"/>
                  </a:lnTo>
                  <a:lnTo>
                    <a:pt x="5433924" y="382024"/>
                  </a:lnTo>
                  <a:lnTo>
                    <a:pt x="5431447" y="324802"/>
                  </a:lnTo>
                  <a:lnTo>
                    <a:pt x="5433924" y="267580"/>
                  </a:lnTo>
                  <a:lnTo>
                    <a:pt x="5443408" y="222734"/>
                  </a:lnTo>
                  <a:lnTo>
                    <a:pt x="5462977" y="193473"/>
                  </a:lnTo>
                  <a:lnTo>
                    <a:pt x="5495709" y="183007"/>
                  </a:lnTo>
                  <a:lnTo>
                    <a:pt x="5604399" y="183007"/>
                  </a:lnTo>
                  <a:lnTo>
                    <a:pt x="5589475" y="160397"/>
                  </a:lnTo>
                  <a:lnTo>
                    <a:pt x="5552064" y="135916"/>
                  </a:lnTo>
                  <a:lnTo>
                    <a:pt x="5495709" y="127127"/>
                  </a:lnTo>
                  <a:close/>
                </a:path>
                <a:path w="5940425" h="522605">
                  <a:moveTo>
                    <a:pt x="5624233" y="375793"/>
                  </a:moveTo>
                  <a:lnTo>
                    <a:pt x="5552986" y="375793"/>
                  </a:lnTo>
                  <a:lnTo>
                    <a:pt x="5549930" y="413948"/>
                  </a:lnTo>
                  <a:lnTo>
                    <a:pt x="5540063" y="442674"/>
                  </a:lnTo>
                  <a:lnTo>
                    <a:pt x="5522339" y="460660"/>
                  </a:lnTo>
                  <a:lnTo>
                    <a:pt x="5495709" y="466598"/>
                  </a:lnTo>
                  <a:lnTo>
                    <a:pt x="5603343" y="466598"/>
                  </a:lnTo>
                  <a:lnTo>
                    <a:pt x="5603535" y="466352"/>
                  </a:lnTo>
                  <a:lnTo>
                    <a:pt x="5617706" y="425649"/>
                  </a:lnTo>
                  <a:lnTo>
                    <a:pt x="5624233" y="375793"/>
                  </a:lnTo>
                  <a:close/>
                </a:path>
                <a:path w="5940425" h="522605">
                  <a:moveTo>
                    <a:pt x="5604399" y="183007"/>
                  </a:moveTo>
                  <a:lnTo>
                    <a:pt x="5495709" y="183007"/>
                  </a:lnTo>
                  <a:lnTo>
                    <a:pt x="5522972" y="189544"/>
                  </a:lnTo>
                  <a:lnTo>
                    <a:pt x="5539365" y="208589"/>
                  </a:lnTo>
                  <a:lnTo>
                    <a:pt x="5547376" y="234575"/>
                  </a:lnTo>
                  <a:lnTo>
                    <a:pt x="5549493" y="261937"/>
                  </a:lnTo>
                  <a:lnTo>
                    <a:pt x="5624931" y="261937"/>
                  </a:lnTo>
                  <a:lnTo>
                    <a:pt x="5622221" y="230013"/>
                  </a:lnTo>
                  <a:lnTo>
                    <a:pt x="5611632" y="193965"/>
                  </a:lnTo>
                  <a:lnTo>
                    <a:pt x="5604399" y="183007"/>
                  </a:lnTo>
                  <a:close/>
                </a:path>
                <a:path w="5940425" h="522605">
                  <a:moveTo>
                    <a:pt x="5752045" y="13970"/>
                  </a:moveTo>
                  <a:lnTo>
                    <a:pt x="5676607" y="13970"/>
                  </a:lnTo>
                  <a:lnTo>
                    <a:pt x="5676607" y="512699"/>
                  </a:lnTo>
                  <a:lnTo>
                    <a:pt x="5752045" y="512699"/>
                  </a:lnTo>
                  <a:lnTo>
                    <a:pt x="5752045" y="260540"/>
                  </a:lnTo>
                  <a:lnTo>
                    <a:pt x="5757110" y="228158"/>
                  </a:lnTo>
                  <a:lnTo>
                    <a:pt x="5770556" y="205271"/>
                  </a:lnTo>
                  <a:lnTo>
                    <a:pt x="5789764" y="191683"/>
                  </a:lnTo>
                  <a:lnTo>
                    <a:pt x="5812116" y="187198"/>
                  </a:lnTo>
                  <a:lnTo>
                    <a:pt x="5934212" y="187198"/>
                  </a:lnTo>
                  <a:lnTo>
                    <a:pt x="5933372" y="181053"/>
                  </a:lnTo>
                  <a:lnTo>
                    <a:pt x="5932039" y="178816"/>
                  </a:lnTo>
                  <a:lnTo>
                    <a:pt x="5754141" y="178816"/>
                  </a:lnTo>
                  <a:lnTo>
                    <a:pt x="5752045" y="177419"/>
                  </a:lnTo>
                  <a:lnTo>
                    <a:pt x="5752045" y="13970"/>
                  </a:lnTo>
                  <a:close/>
                </a:path>
                <a:path w="5940425" h="522605">
                  <a:moveTo>
                    <a:pt x="5934212" y="187198"/>
                  </a:moveTo>
                  <a:lnTo>
                    <a:pt x="5812116" y="187198"/>
                  </a:lnTo>
                  <a:lnTo>
                    <a:pt x="5836509" y="190810"/>
                  </a:lnTo>
                  <a:lnTo>
                    <a:pt x="5852717" y="202477"/>
                  </a:lnTo>
                  <a:lnTo>
                    <a:pt x="5861721" y="223443"/>
                  </a:lnTo>
                  <a:lnTo>
                    <a:pt x="5864504" y="254952"/>
                  </a:lnTo>
                  <a:lnTo>
                    <a:pt x="5864504" y="512699"/>
                  </a:lnTo>
                  <a:lnTo>
                    <a:pt x="5939942" y="512699"/>
                  </a:lnTo>
                  <a:lnTo>
                    <a:pt x="5939942" y="229108"/>
                  </a:lnTo>
                  <a:lnTo>
                    <a:pt x="5934212" y="187198"/>
                  </a:lnTo>
                  <a:close/>
                </a:path>
                <a:path w="5940425" h="522605">
                  <a:moveTo>
                    <a:pt x="5846343" y="127127"/>
                  </a:moveTo>
                  <a:lnTo>
                    <a:pt x="5818479" y="130586"/>
                  </a:lnTo>
                  <a:lnTo>
                    <a:pt x="5793693" y="140660"/>
                  </a:lnTo>
                  <a:lnTo>
                    <a:pt x="5772182" y="156889"/>
                  </a:lnTo>
                  <a:lnTo>
                    <a:pt x="5754141" y="178816"/>
                  </a:lnTo>
                  <a:lnTo>
                    <a:pt x="5932039" y="178816"/>
                  </a:lnTo>
                  <a:lnTo>
                    <a:pt x="5914621" y="149566"/>
                  </a:lnTo>
                  <a:lnTo>
                    <a:pt x="5885131" y="132354"/>
                  </a:lnTo>
                  <a:lnTo>
                    <a:pt x="5846343" y="127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77340" y="6131331"/>
              <a:ext cx="12788900" cy="2798445"/>
            </a:xfrm>
            <a:custGeom>
              <a:avLst/>
              <a:gdLst/>
              <a:ahLst/>
              <a:cxnLst/>
              <a:rect l="l" t="t" r="r" b="b"/>
              <a:pathLst>
                <a:path w="12788900" h="2798445">
                  <a:moveTo>
                    <a:pt x="289001" y="0"/>
                  </a:moveTo>
                  <a:lnTo>
                    <a:pt x="0" y="0"/>
                  </a:lnTo>
                  <a:lnTo>
                    <a:pt x="0" y="50431"/>
                  </a:lnTo>
                  <a:lnTo>
                    <a:pt x="115735" y="50431"/>
                  </a:lnTo>
                  <a:lnTo>
                    <a:pt x="115735" y="461632"/>
                  </a:lnTo>
                  <a:lnTo>
                    <a:pt x="172631" y="461632"/>
                  </a:lnTo>
                  <a:lnTo>
                    <a:pt x="172631" y="50431"/>
                  </a:lnTo>
                  <a:lnTo>
                    <a:pt x="289001" y="50431"/>
                  </a:lnTo>
                  <a:lnTo>
                    <a:pt x="289001" y="0"/>
                  </a:lnTo>
                  <a:close/>
                </a:path>
                <a:path w="12788900" h="2798445">
                  <a:moveTo>
                    <a:pt x="411518" y="2789161"/>
                  </a:moveTo>
                  <a:lnTo>
                    <a:pt x="286423" y="2566759"/>
                  </a:lnTo>
                  <a:lnTo>
                    <a:pt x="277698" y="2551239"/>
                  </a:lnTo>
                  <a:lnTo>
                    <a:pt x="260235" y="2520200"/>
                  </a:lnTo>
                  <a:lnTo>
                    <a:pt x="399884" y="2327529"/>
                  </a:lnTo>
                  <a:lnTo>
                    <a:pt x="336524" y="2327529"/>
                  </a:lnTo>
                  <a:lnTo>
                    <a:pt x="176834" y="2551239"/>
                  </a:lnTo>
                  <a:lnTo>
                    <a:pt x="175539" y="2551239"/>
                  </a:lnTo>
                  <a:lnTo>
                    <a:pt x="175539" y="2327529"/>
                  </a:lnTo>
                  <a:lnTo>
                    <a:pt x="118643" y="2327529"/>
                  </a:lnTo>
                  <a:lnTo>
                    <a:pt x="118643" y="2789161"/>
                  </a:lnTo>
                  <a:lnTo>
                    <a:pt x="175539" y="2789161"/>
                  </a:lnTo>
                  <a:lnTo>
                    <a:pt x="175539" y="2632049"/>
                  </a:lnTo>
                  <a:lnTo>
                    <a:pt x="223380" y="2566759"/>
                  </a:lnTo>
                  <a:lnTo>
                    <a:pt x="348157" y="2789161"/>
                  </a:lnTo>
                  <a:lnTo>
                    <a:pt x="411518" y="2789161"/>
                  </a:lnTo>
                  <a:close/>
                </a:path>
                <a:path w="12788900" h="2798445">
                  <a:moveTo>
                    <a:pt x="436422" y="109918"/>
                  </a:moveTo>
                  <a:lnTo>
                    <a:pt x="431253" y="107327"/>
                  </a:lnTo>
                  <a:lnTo>
                    <a:pt x="423494" y="106032"/>
                  </a:lnTo>
                  <a:lnTo>
                    <a:pt x="412496" y="106032"/>
                  </a:lnTo>
                  <a:lnTo>
                    <a:pt x="386321" y="110896"/>
                  </a:lnTo>
                  <a:lnTo>
                    <a:pt x="366026" y="124053"/>
                  </a:lnTo>
                  <a:lnTo>
                    <a:pt x="350215" y="143395"/>
                  </a:lnTo>
                  <a:lnTo>
                    <a:pt x="337502" y="166801"/>
                  </a:lnTo>
                  <a:lnTo>
                    <a:pt x="336207" y="166801"/>
                  </a:lnTo>
                  <a:lnTo>
                    <a:pt x="336207" y="115087"/>
                  </a:lnTo>
                  <a:lnTo>
                    <a:pt x="281901" y="115087"/>
                  </a:lnTo>
                  <a:lnTo>
                    <a:pt x="281901" y="461632"/>
                  </a:lnTo>
                  <a:lnTo>
                    <a:pt x="336207" y="461632"/>
                  </a:lnTo>
                  <a:lnTo>
                    <a:pt x="336207" y="242455"/>
                  </a:lnTo>
                  <a:lnTo>
                    <a:pt x="343496" y="205625"/>
                  </a:lnTo>
                  <a:lnTo>
                    <a:pt x="361581" y="180060"/>
                  </a:lnTo>
                  <a:lnTo>
                    <a:pt x="382206" y="166801"/>
                  </a:lnTo>
                  <a:lnTo>
                    <a:pt x="384759" y="165176"/>
                  </a:lnTo>
                  <a:lnTo>
                    <a:pt x="407327" y="160337"/>
                  </a:lnTo>
                  <a:lnTo>
                    <a:pt x="418503" y="160655"/>
                  </a:lnTo>
                  <a:lnTo>
                    <a:pt x="426478" y="161391"/>
                  </a:lnTo>
                  <a:lnTo>
                    <a:pt x="436422" y="162928"/>
                  </a:lnTo>
                  <a:lnTo>
                    <a:pt x="436422" y="160337"/>
                  </a:lnTo>
                  <a:lnTo>
                    <a:pt x="436422" y="109918"/>
                  </a:lnTo>
                  <a:close/>
                </a:path>
                <a:path w="12788900" h="2798445">
                  <a:moveTo>
                    <a:pt x="448691" y="890930"/>
                  </a:moveTo>
                  <a:lnTo>
                    <a:pt x="389204" y="890930"/>
                  </a:lnTo>
                  <a:lnTo>
                    <a:pt x="324561" y="1168946"/>
                  </a:lnTo>
                  <a:lnTo>
                    <a:pt x="323265" y="1168946"/>
                  </a:lnTo>
                  <a:lnTo>
                    <a:pt x="258610" y="890930"/>
                  </a:lnTo>
                  <a:lnTo>
                    <a:pt x="199123" y="890930"/>
                  </a:lnTo>
                  <a:lnTo>
                    <a:pt x="292874" y="1237475"/>
                  </a:lnTo>
                  <a:lnTo>
                    <a:pt x="354939" y="1237475"/>
                  </a:lnTo>
                  <a:lnTo>
                    <a:pt x="373481" y="1168946"/>
                  </a:lnTo>
                  <a:lnTo>
                    <a:pt x="448691" y="890930"/>
                  </a:lnTo>
                  <a:close/>
                </a:path>
                <a:path w="12788900" h="2798445">
                  <a:moveTo>
                    <a:pt x="530809" y="115087"/>
                  </a:moveTo>
                  <a:lnTo>
                    <a:pt x="476504" y="115087"/>
                  </a:lnTo>
                  <a:lnTo>
                    <a:pt x="476504" y="461632"/>
                  </a:lnTo>
                  <a:lnTo>
                    <a:pt x="530809" y="461632"/>
                  </a:lnTo>
                  <a:lnTo>
                    <a:pt x="530809" y="115087"/>
                  </a:lnTo>
                  <a:close/>
                </a:path>
                <a:path w="12788900" h="2798445">
                  <a:moveTo>
                    <a:pt x="530809" y="0"/>
                  </a:moveTo>
                  <a:lnTo>
                    <a:pt x="476504" y="0"/>
                  </a:lnTo>
                  <a:lnTo>
                    <a:pt x="476504" y="62064"/>
                  </a:lnTo>
                  <a:lnTo>
                    <a:pt x="530809" y="62064"/>
                  </a:lnTo>
                  <a:lnTo>
                    <a:pt x="530809" y="0"/>
                  </a:lnTo>
                  <a:close/>
                </a:path>
                <a:path w="12788900" h="2798445">
                  <a:moveTo>
                    <a:pt x="683069" y="2751010"/>
                  </a:moveTo>
                  <a:lnTo>
                    <a:pt x="680478" y="2752953"/>
                  </a:lnTo>
                  <a:lnTo>
                    <a:pt x="677252" y="2754249"/>
                  </a:lnTo>
                  <a:lnTo>
                    <a:pt x="670140" y="2754249"/>
                  </a:lnTo>
                  <a:lnTo>
                    <a:pt x="660146" y="2752001"/>
                  </a:lnTo>
                  <a:lnTo>
                    <a:pt x="657237" y="2748432"/>
                  </a:lnTo>
                  <a:lnTo>
                    <a:pt x="655193" y="2745930"/>
                  </a:lnTo>
                  <a:lnTo>
                    <a:pt x="653503" y="2737066"/>
                  </a:lnTo>
                  <a:lnTo>
                    <a:pt x="653326" y="2726448"/>
                  </a:lnTo>
                  <a:lnTo>
                    <a:pt x="653326" y="2600375"/>
                  </a:lnTo>
                  <a:lnTo>
                    <a:pt x="653326" y="2533129"/>
                  </a:lnTo>
                  <a:lnTo>
                    <a:pt x="642454" y="2476233"/>
                  </a:lnTo>
                  <a:lnTo>
                    <a:pt x="608876" y="2444026"/>
                  </a:lnTo>
                  <a:lnTo>
                    <a:pt x="547941" y="2433561"/>
                  </a:lnTo>
                  <a:lnTo>
                    <a:pt x="494855" y="2440343"/>
                  </a:lnTo>
                  <a:lnTo>
                    <a:pt x="458724" y="2461120"/>
                  </a:lnTo>
                  <a:lnTo>
                    <a:pt x="438124" y="2496566"/>
                  </a:lnTo>
                  <a:lnTo>
                    <a:pt x="431571" y="2547353"/>
                  </a:lnTo>
                  <a:lnTo>
                    <a:pt x="485876" y="2547353"/>
                  </a:lnTo>
                  <a:lnTo>
                    <a:pt x="485876" y="2544127"/>
                  </a:lnTo>
                  <a:lnTo>
                    <a:pt x="486816" y="2528062"/>
                  </a:lnTo>
                  <a:lnTo>
                    <a:pt x="493318" y="2505329"/>
                  </a:lnTo>
                  <a:lnTo>
                    <a:pt x="510971" y="2485021"/>
                  </a:lnTo>
                  <a:lnTo>
                    <a:pt x="545363" y="2476233"/>
                  </a:lnTo>
                  <a:lnTo>
                    <a:pt x="569328" y="2479573"/>
                  </a:lnTo>
                  <a:lnTo>
                    <a:pt x="586740" y="2489403"/>
                  </a:lnTo>
                  <a:lnTo>
                    <a:pt x="597369" y="2505418"/>
                  </a:lnTo>
                  <a:lnTo>
                    <a:pt x="600964" y="2527312"/>
                  </a:lnTo>
                  <a:lnTo>
                    <a:pt x="600443" y="2545765"/>
                  </a:lnTo>
                  <a:lnTo>
                    <a:pt x="599020" y="2550477"/>
                  </a:lnTo>
                  <a:lnTo>
                    <a:pt x="599020" y="2600375"/>
                  </a:lnTo>
                  <a:lnTo>
                    <a:pt x="599020" y="2689593"/>
                  </a:lnTo>
                  <a:lnTo>
                    <a:pt x="593204" y="2715171"/>
                  </a:lnTo>
                  <a:lnTo>
                    <a:pt x="577697" y="2736151"/>
                  </a:lnTo>
                  <a:lnTo>
                    <a:pt x="555383" y="2750337"/>
                  </a:lnTo>
                  <a:lnTo>
                    <a:pt x="529196" y="2755544"/>
                  </a:lnTo>
                  <a:lnTo>
                    <a:pt x="505980" y="2751251"/>
                  </a:lnTo>
                  <a:lnTo>
                    <a:pt x="490816" y="2739136"/>
                  </a:lnTo>
                  <a:lnTo>
                    <a:pt x="482561" y="2720352"/>
                  </a:lnTo>
                  <a:lnTo>
                    <a:pt x="480060" y="2696057"/>
                  </a:lnTo>
                  <a:lnTo>
                    <a:pt x="481749" y="2676194"/>
                  </a:lnTo>
                  <a:lnTo>
                    <a:pt x="506564" y="2641104"/>
                  </a:lnTo>
                  <a:lnTo>
                    <a:pt x="554012" y="2622677"/>
                  </a:lnTo>
                  <a:lnTo>
                    <a:pt x="579031" y="2613469"/>
                  </a:lnTo>
                  <a:lnTo>
                    <a:pt x="599020" y="2600375"/>
                  </a:lnTo>
                  <a:lnTo>
                    <a:pt x="599020" y="2550477"/>
                  </a:lnTo>
                  <a:lnTo>
                    <a:pt x="596277" y="2559558"/>
                  </a:lnTo>
                  <a:lnTo>
                    <a:pt x="584606" y="2570315"/>
                  </a:lnTo>
                  <a:lnTo>
                    <a:pt x="561517" y="2579687"/>
                  </a:lnTo>
                  <a:lnTo>
                    <a:pt x="488467" y="2601671"/>
                  </a:lnTo>
                  <a:lnTo>
                    <a:pt x="459447" y="2615438"/>
                  </a:lnTo>
                  <a:lnTo>
                    <a:pt x="439089" y="2636177"/>
                  </a:lnTo>
                  <a:lnTo>
                    <a:pt x="427101" y="2663583"/>
                  </a:lnTo>
                  <a:lnTo>
                    <a:pt x="423164" y="2697353"/>
                  </a:lnTo>
                  <a:lnTo>
                    <a:pt x="428828" y="2739301"/>
                  </a:lnTo>
                  <a:lnTo>
                    <a:pt x="446125" y="2771063"/>
                  </a:lnTo>
                  <a:lnTo>
                    <a:pt x="475538" y="2791180"/>
                  </a:lnTo>
                  <a:lnTo>
                    <a:pt x="517550" y="2798216"/>
                  </a:lnTo>
                  <a:lnTo>
                    <a:pt x="542048" y="2794800"/>
                  </a:lnTo>
                  <a:lnTo>
                    <a:pt x="565086" y="2784957"/>
                  </a:lnTo>
                  <a:lnTo>
                    <a:pt x="585203" y="2769298"/>
                  </a:lnTo>
                  <a:lnTo>
                    <a:pt x="595591" y="2755544"/>
                  </a:lnTo>
                  <a:lnTo>
                    <a:pt x="600964" y="2748432"/>
                  </a:lnTo>
                  <a:lnTo>
                    <a:pt x="602246" y="2748432"/>
                  </a:lnTo>
                  <a:lnTo>
                    <a:pt x="607936" y="2774213"/>
                  </a:lnTo>
                  <a:lnTo>
                    <a:pt x="620039" y="2787459"/>
                  </a:lnTo>
                  <a:lnTo>
                    <a:pt x="635533" y="2792336"/>
                  </a:lnTo>
                  <a:lnTo>
                    <a:pt x="651383" y="2793034"/>
                  </a:lnTo>
                  <a:lnTo>
                    <a:pt x="661441" y="2792615"/>
                  </a:lnTo>
                  <a:lnTo>
                    <a:pt x="670636" y="2791663"/>
                  </a:lnTo>
                  <a:lnTo>
                    <a:pt x="678129" y="2790583"/>
                  </a:lnTo>
                  <a:lnTo>
                    <a:pt x="683069" y="2789809"/>
                  </a:lnTo>
                  <a:lnTo>
                    <a:pt x="683069" y="2754249"/>
                  </a:lnTo>
                  <a:lnTo>
                    <a:pt x="683069" y="2751010"/>
                  </a:lnTo>
                  <a:close/>
                </a:path>
                <a:path w="12788900" h="2798445">
                  <a:moveTo>
                    <a:pt x="718286" y="1048689"/>
                  </a:moveTo>
                  <a:lnTo>
                    <a:pt x="716432" y="1002538"/>
                  </a:lnTo>
                  <a:lnTo>
                    <a:pt x="708088" y="957567"/>
                  </a:lnTo>
                  <a:lnTo>
                    <a:pt x="689114" y="918997"/>
                  </a:lnTo>
                  <a:lnTo>
                    <a:pt x="661390" y="896874"/>
                  </a:lnTo>
                  <a:lnTo>
                    <a:pt x="661390" y="1009243"/>
                  </a:lnTo>
                  <a:lnTo>
                    <a:pt x="661390" y="1028001"/>
                  </a:lnTo>
                  <a:lnTo>
                    <a:pt x="537908" y="1028001"/>
                  </a:lnTo>
                  <a:lnTo>
                    <a:pt x="537908" y="1015072"/>
                  </a:lnTo>
                  <a:lnTo>
                    <a:pt x="539813" y="992200"/>
                  </a:lnTo>
                  <a:lnTo>
                    <a:pt x="548259" y="962050"/>
                  </a:lnTo>
                  <a:lnTo>
                    <a:pt x="567372" y="935786"/>
                  </a:lnTo>
                  <a:lnTo>
                    <a:pt x="601268" y="924547"/>
                  </a:lnTo>
                  <a:lnTo>
                    <a:pt x="631126" y="932332"/>
                  </a:lnTo>
                  <a:lnTo>
                    <a:pt x="649516" y="952347"/>
                  </a:lnTo>
                  <a:lnTo>
                    <a:pt x="658825" y="979652"/>
                  </a:lnTo>
                  <a:lnTo>
                    <a:pt x="661390" y="1009243"/>
                  </a:lnTo>
                  <a:lnTo>
                    <a:pt x="661390" y="896874"/>
                  </a:lnTo>
                  <a:lnTo>
                    <a:pt x="655320" y="892022"/>
                  </a:lnTo>
                  <a:lnTo>
                    <a:pt x="602564" y="881875"/>
                  </a:lnTo>
                  <a:lnTo>
                    <a:pt x="556374" y="889749"/>
                  </a:lnTo>
                  <a:lnTo>
                    <a:pt x="523138" y="911212"/>
                  </a:lnTo>
                  <a:lnTo>
                    <a:pt x="500811" y="943051"/>
                  </a:lnTo>
                  <a:lnTo>
                    <a:pt x="487387" y="982065"/>
                  </a:lnTo>
                  <a:lnTo>
                    <a:pt x="480809" y="1025029"/>
                  </a:lnTo>
                  <a:lnTo>
                    <a:pt x="479069" y="1068730"/>
                  </a:lnTo>
                  <a:lnTo>
                    <a:pt x="483387" y="1133157"/>
                  </a:lnTo>
                  <a:lnTo>
                    <a:pt x="496824" y="1182992"/>
                  </a:lnTo>
                  <a:lnTo>
                    <a:pt x="520128" y="1218387"/>
                  </a:lnTo>
                  <a:lnTo>
                    <a:pt x="554050" y="1239520"/>
                  </a:lnTo>
                  <a:lnTo>
                    <a:pt x="599325" y="1246530"/>
                  </a:lnTo>
                  <a:lnTo>
                    <a:pt x="657618" y="1232522"/>
                  </a:lnTo>
                  <a:lnTo>
                    <a:pt x="687946" y="1203858"/>
                  </a:lnTo>
                  <a:lnTo>
                    <a:pt x="693166" y="1198930"/>
                  </a:lnTo>
                  <a:lnTo>
                    <a:pt x="710895" y="1158430"/>
                  </a:lnTo>
                  <a:lnTo>
                    <a:pt x="715708" y="1123683"/>
                  </a:lnTo>
                  <a:lnTo>
                    <a:pt x="661390" y="1123683"/>
                  </a:lnTo>
                  <a:lnTo>
                    <a:pt x="659472" y="1147394"/>
                  </a:lnTo>
                  <a:lnTo>
                    <a:pt x="651370" y="1173708"/>
                  </a:lnTo>
                  <a:lnTo>
                    <a:pt x="633577" y="1195057"/>
                  </a:lnTo>
                  <a:lnTo>
                    <a:pt x="602564" y="1203858"/>
                  </a:lnTo>
                  <a:lnTo>
                    <a:pt x="564070" y="1190599"/>
                  </a:lnTo>
                  <a:lnTo>
                    <a:pt x="544296" y="1157389"/>
                  </a:lnTo>
                  <a:lnTo>
                    <a:pt x="537006" y="1114120"/>
                  </a:lnTo>
                  <a:lnTo>
                    <a:pt x="535965" y="1070673"/>
                  </a:lnTo>
                  <a:lnTo>
                    <a:pt x="718286" y="1070673"/>
                  </a:lnTo>
                  <a:lnTo>
                    <a:pt x="718286" y="1048689"/>
                  </a:lnTo>
                  <a:close/>
                </a:path>
                <a:path w="12788900" h="2798445">
                  <a:moveTo>
                    <a:pt x="833386" y="215950"/>
                  </a:moveTo>
                  <a:lnTo>
                    <a:pt x="823963" y="152590"/>
                  </a:lnTo>
                  <a:lnTo>
                    <a:pt x="794918" y="117386"/>
                  </a:lnTo>
                  <a:lnTo>
                    <a:pt x="742226" y="106032"/>
                  </a:lnTo>
                  <a:lnTo>
                    <a:pt x="716991" y="109359"/>
                  </a:lnTo>
                  <a:lnTo>
                    <a:pt x="693166" y="119049"/>
                  </a:lnTo>
                  <a:lnTo>
                    <a:pt x="672846" y="134683"/>
                  </a:lnTo>
                  <a:lnTo>
                    <a:pt x="658177" y="155816"/>
                  </a:lnTo>
                  <a:lnTo>
                    <a:pt x="656882" y="155816"/>
                  </a:lnTo>
                  <a:lnTo>
                    <a:pt x="656882" y="115087"/>
                  </a:lnTo>
                  <a:lnTo>
                    <a:pt x="605155" y="115087"/>
                  </a:lnTo>
                  <a:lnTo>
                    <a:pt x="605155" y="461632"/>
                  </a:lnTo>
                  <a:lnTo>
                    <a:pt x="659472" y="461632"/>
                  </a:lnTo>
                  <a:lnTo>
                    <a:pt x="659472" y="222415"/>
                  </a:lnTo>
                  <a:lnTo>
                    <a:pt x="666076" y="190500"/>
                  </a:lnTo>
                  <a:lnTo>
                    <a:pt x="682815" y="168833"/>
                  </a:lnTo>
                  <a:lnTo>
                    <a:pt x="705015" y="156502"/>
                  </a:lnTo>
                  <a:lnTo>
                    <a:pt x="709028" y="155816"/>
                  </a:lnTo>
                  <a:lnTo>
                    <a:pt x="728002" y="152590"/>
                  </a:lnTo>
                  <a:lnTo>
                    <a:pt x="756704" y="159778"/>
                  </a:lnTo>
                  <a:lnTo>
                    <a:pt x="771956" y="177558"/>
                  </a:lnTo>
                  <a:lnTo>
                    <a:pt x="778002" y="200317"/>
                  </a:lnTo>
                  <a:lnTo>
                    <a:pt x="779081" y="222415"/>
                  </a:lnTo>
                  <a:lnTo>
                    <a:pt x="779081" y="461632"/>
                  </a:lnTo>
                  <a:lnTo>
                    <a:pt x="833386" y="461632"/>
                  </a:lnTo>
                  <a:lnTo>
                    <a:pt x="833386" y="215950"/>
                  </a:lnTo>
                  <a:close/>
                </a:path>
                <a:path w="12788900" h="2798445">
                  <a:moveTo>
                    <a:pt x="932281" y="885761"/>
                  </a:moveTo>
                  <a:lnTo>
                    <a:pt x="927112" y="883170"/>
                  </a:lnTo>
                  <a:lnTo>
                    <a:pt x="919353" y="881875"/>
                  </a:lnTo>
                  <a:lnTo>
                    <a:pt x="908354" y="881875"/>
                  </a:lnTo>
                  <a:lnTo>
                    <a:pt x="882192" y="886739"/>
                  </a:lnTo>
                  <a:lnTo>
                    <a:pt x="861898" y="899896"/>
                  </a:lnTo>
                  <a:lnTo>
                    <a:pt x="846086" y="919251"/>
                  </a:lnTo>
                  <a:lnTo>
                    <a:pt x="833361" y="942657"/>
                  </a:lnTo>
                  <a:lnTo>
                    <a:pt x="832065" y="942657"/>
                  </a:lnTo>
                  <a:lnTo>
                    <a:pt x="832065" y="890930"/>
                  </a:lnTo>
                  <a:lnTo>
                    <a:pt x="777760" y="890930"/>
                  </a:lnTo>
                  <a:lnTo>
                    <a:pt x="777760" y="1237475"/>
                  </a:lnTo>
                  <a:lnTo>
                    <a:pt x="832065" y="1237475"/>
                  </a:lnTo>
                  <a:lnTo>
                    <a:pt x="832065" y="1018298"/>
                  </a:lnTo>
                  <a:lnTo>
                    <a:pt x="839368" y="981468"/>
                  </a:lnTo>
                  <a:lnTo>
                    <a:pt x="857453" y="955903"/>
                  </a:lnTo>
                  <a:lnTo>
                    <a:pt x="878078" y="942657"/>
                  </a:lnTo>
                  <a:lnTo>
                    <a:pt x="880618" y="941019"/>
                  </a:lnTo>
                  <a:lnTo>
                    <a:pt x="903185" y="936193"/>
                  </a:lnTo>
                  <a:lnTo>
                    <a:pt x="914374" y="936510"/>
                  </a:lnTo>
                  <a:lnTo>
                    <a:pt x="922350" y="937234"/>
                  </a:lnTo>
                  <a:lnTo>
                    <a:pt x="932281" y="938771"/>
                  </a:lnTo>
                  <a:lnTo>
                    <a:pt x="932281" y="936193"/>
                  </a:lnTo>
                  <a:lnTo>
                    <a:pt x="932281" y="885761"/>
                  </a:lnTo>
                  <a:close/>
                </a:path>
                <a:path w="12788900" h="2798445">
                  <a:moveTo>
                    <a:pt x="955255" y="2543479"/>
                  </a:moveTo>
                  <a:lnTo>
                    <a:pt x="945845" y="2480119"/>
                  </a:lnTo>
                  <a:lnTo>
                    <a:pt x="916800" y="2444915"/>
                  </a:lnTo>
                  <a:lnTo>
                    <a:pt x="864095" y="2433561"/>
                  </a:lnTo>
                  <a:lnTo>
                    <a:pt x="838873" y="2436888"/>
                  </a:lnTo>
                  <a:lnTo>
                    <a:pt x="815035" y="2446578"/>
                  </a:lnTo>
                  <a:lnTo>
                    <a:pt x="794715" y="2462199"/>
                  </a:lnTo>
                  <a:lnTo>
                    <a:pt x="780034" y="2483345"/>
                  </a:lnTo>
                  <a:lnTo>
                    <a:pt x="778751" y="2483345"/>
                  </a:lnTo>
                  <a:lnTo>
                    <a:pt x="778751" y="2442616"/>
                  </a:lnTo>
                  <a:lnTo>
                    <a:pt x="727024" y="2442616"/>
                  </a:lnTo>
                  <a:lnTo>
                    <a:pt x="727024" y="2789161"/>
                  </a:lnTo>
                  <a:lnTo>
                    <a:pt x="781329" y="2789161"/>
                  </a:lnTo>
                  <a:lnTo>
                    <a:pt x="781329" y="2549944"/>
                  </a:lnTo>
                  <a:lnTo>
                    <a:pt x="787958" y="2518029"/>
                  </a:lnTo>
                  <a:lnTo>
                    <a:pt x="804697" y="2496362"/>
                  </a:lnTo>
                  <a:lnTo>
                    <a:pt x="826897" y="2484031"/>
                  </a:lnTo>
                  <a:lnTo>
                    <a:pt x="830910" y="2483345"/>
                  </a:lnTo>
                  <a:lnTo>
                    <a:pt x="849871" y="2480119"/>
                  </a:lnTo>
                  <a:lnTo>
                    <a:pt x="878586" y="2487307"/>
                  </a:lnTo>
                  <a:lnTo>
                    <a:pt x="893838" y="2505087"/>
                  </a:lnTo>
                  <a:lnTo>
                    <a:pt x="899871" y="2527846"/>
                  </a:lnTo>
                  <a:lnTo>
                    <a:pt x="900938" y="2549944"/>
                  </a:lnTo>
                  <a:lnTo>
                    <a:pt x="900938" y="2789161"/>
                  </a:lnTo>
                  <a:lnTo>
                    <a:pt x="955255" y="2789161"/>
                  </a:lnTo>
                  <a:lnTo>
                    <a:pt x="955255" y="2543479"/>
                  </a:lnTo>
                  <a:close/>
                </a:path>
                <a:path w="12788900" h="2798445">
                  <a:moveTo>
                    <a:pt x="1163116" y="461632"/>
                  </a:moveTo>
                  <a:lnTo>
                    <a:pt x="1065136" y="290296"/>
                  </a:lnTo>
                  <a:lnTo>
                    <a:pt x="1056271" y="274777"/>
                  </a:lnTo>
                  <a:lnTo>
                    <a:pt x="1039634" y="245681"/>
                  </a:lnTo>
                  <a:lnTo>
                    <a:pt x="1145019" y="115087"/>
                  </a:lnTo>
                  <a:lnTo>
                    <a:pt x="1081659" y="115087"/>
                  </a:lnTo>
                  <a:lnTo>
                    <a:pt x="960107" y="274777"/>
                  </a:lnTo>
                  <a:lnTo>
                    <a:pt x="958811" y="274777"/>
                  </a:lnTo>
                  <a:lnTo>
                    <a:pt x="958811" y="0"/>
                  </a:lnTo>
                  <a:lnTo>
                    <a:pt x="904506" y="0"/>
                  </a:lnTo>
                  <a:lnTo>
                    <a:pt x="904506" y="461632"/>
                  </a:lnTo>
                  <a:lnTo>
                    <a:pt x="958811" y="461632"/>
                  </a:lnTo>
                  <a:lnTo>
                    <a:pt x="958811" y="344601"/>
                  </a:lnTo>
                  <a:lnTo>
                    <a:pt x="1003427" y="290296"/>
                  </a:lnTo>
                  <a:lnTo>
                    <a:pt x="1099756" y="461632"/>
                  </a:lnTo>
                  <a:lnTo>
                    <a:pt x="1163116" y="461632"/>
                  </a:lnTo>
                  <a:close/>
                </a:path>
                <a:path w="12788900" h="2798445">
                  <a:moveTo>
                    <a:pt x="1180541" y="1137907"/>
                  </a:moveTo>
                  <a:lnTo>
                    <a:pt x="1173137" y="1095375"/>
                  </a:lnTo>
                  <a:lnTo>
                    <a:pt x="1126540" y="1051534"/>
                  </a:lnTo>
                  <a:lnTo>
                    <a:pt x="1064514" y="1030579"/>
                  </a:lnTo>
                  <a:lnTo>
                    <a:pt x="1037183" y="1019352"/>
                  </a:lnTo>
                  <a:lnTo>
                    <a:pt x="1017854" y="1002919"/>
                  </a:lnTo>
                  <a:lnTo>
                    <a:pt x="1010513" y="977569"/>
                  </a:lnTo>
                  <a:lnTo>
                    <a:pt x="1016850" y="948829"/>
                  </a:lnTo>
                  <a:lnTo>
                    <a:pt x="1032090" y="932878"/>
                  </a:lnTo>
                  <a:lnTo>
                    <a:pt x="1050607" y="926007"/>
                  </a:lnTo>
                  <a:lnTo>
                    <a:pt x="1066761" y="924547"/>
                  </a:lnTo>
                  <a:lnTo>
                    <a:pt x="1091387" y="928966"/>
                  </a:lnTo>
                  <a:lnTo>
                    <a:pt x="1107084" y="942009"/>
                  </a:lnTo>
                  <a:lnTo>
                    <a:pt x="1115402" y="963282"/>
                  </a:lnTo>
                  <a:lnTo>
                    <a:pt x="1117828" y="992441"/>
                  </a:lnTo>
                  <a:lnTo>
                    <a:pt x="1172146" y="992441"/>
                  </a:lnTo>
                  <a:lnTo>
                    <a:pt x="1169873" y="957986"/>
                  </a:lnTo>
                  <a:lnTo>
                    <a:pt x="1158201" y="924547"/>
                  </a:lnTo>
                  <a:lnTo>
                    <a:pt x="1157274" y="921880"/>
                  </a:lnTo>
                  <a:lnTo>
                    <a:pt x="1125778" y="893419"/>
                  </a:lnTo>
                  <a:lnTo>
                    <a:pt x="1066761" y="881875"/>
                  </a:lnTo>
                  <a:lnTo>
                    <a:pt x="1024128" y="887730"/>
                  </a:lnTo>
                  <a:lnTo>
                    <a:pt x="988936" y="905471"/>
                  </a:lnTo>
                  <a:lnTo>
                    <a:pt x="965022" y="935342"/>
                  </a:lnTo>
                  <a:lnTo>
                    <a:pt x="956195" y="977569"/>
                  </a:lnTo>
                  <a:lnTo>
                    <a:pt x="963625" y="1020927"/>
                  </a:lnTo>
                  <a:lnTo>
                    <a:pt x="983119" y="1048042"/>
                  </a:lnTo>
                  <a:lnTo>
                    <a:pt x="1010475" y="1064488"/>
                  </a:lnTo>
                  <a:lnTo>
                    <a:pt x="1041539" y="1075842"/>
                  </a:lnTo>
                  <a:lnTo>
                    <a:pt x="1072235" y="1086040"/>
                  </a:lnTo>
                  <a:lnTo>
                    <a:pt x="1099413" y="1098715"/>
                  </a:lnTo>
                  <a:lnTo>
                    <a:pt x="1118831" y="1117574"/>
                  </a:lnTo>
                  <a:lnTo>
                    <a:pt x="1126236" y="1146314"/>
                  </a:lnTo>
                  <a:lnTo>
                    <a:pt x="1119708" y="1176032"/>
                  </a:lnTo>
                  <a:lnTo>
                    <a:pt x="1104023" y="1193507"/>
                  </a:lnTo>
                  <a:lnTo>
                    <a:pt x="1085049" y="1201775"/>
                  </a:lnTo>
                  <a:lnTo>
                    <a:pt x="1068692" y="1203858"/>
                  </a:lnTo>
                  <a:lnTo>
                    <a:pt x="1035964" y="1197241"/>
                  </a:lnTo>
                  <a:lnTo>
                    <a:pt x="1016254" y="1179525"/>
                  </a:lnTo>
                  <a:lnTo>
                    <a:pt x="1006602" y="1153934"/>
                  </a:lnTo>
                  <a:lnTo>
                    <a:pt x="1004036" y="1123683"/>
                  </a:lnTo>
                  <a:lnTo>
                    <a:pt x="949731" y="1123683"/>
                  </a:lnTo>
                  <a:lnTo>
                    <a:pt x="957719" y="1182281"/>
                  </a:lnTo>
                  <a:lnTo>
                    <a:pt x="1011135" y="1237170"/>
                  </a:lnTo>
                  <a:lnTo>
                    <a:pt x="1068692" y="1246530"/>
                  </a:lnTo>
                  <a:lnTo>
                    <a:pt x="1113447" y="1239735"/>
                  </a:lnTo>
                  <a:lnTo>
                    <a:pt x="1148867" y="1219377"/>
                  </a:lnTo>
                  <a:lnTo>
                    <a:pt x="1159510" y="1203858"/>
                  </a:lnTo>
                  <a:lnTo>
                    <a:pt x="1172159" y="1185430"/>
                  </a:lnTo>
                  <a:lnTo>
                    <a:pt x="1180541" y="1137907"/>
                  </a:lnTo>
                  <a:close/>
                </a:path>
                <a:path w="12788900" h="2798445">
                  <a:moveTo>
                    <a:pt x="1269466" y="2751010"/>
                  </a:moveTo>
                  <a:lnTo>
                    <a:pt x="1266875" y="2752953"/>
                  </a:lnTo>
                  <a:lnTo>
                    <a:pt x="1263650" y="2754249"/>
                  </a:lnTo>
                  <a:lnTo>
                    <a:pt x="1256538" y="2754249"/>
                  </a:lnTo>
                  <a:lnTo>
                    <a:pt x="1246543" y="2752001"/>
                  </a:lnTo>
                  <a:lnTo>
                    <a:pt x="1243634" y="2748432"/>
                  </a:lnTo>
                  <a:lnTo>
                    <a:pt x="1241590" y="2745930"/>
                  </a:lnTo>
                  <a:lnTo>
                    <a:pt x="1239901" y="2737066"/>
                  </a:lnTo>
                  <a:lnTo>
                    <a:pt x="1239723" y="2726448"/>
                  </a:lnTo>
                  <a:lnTo>
                    <a:pt x="1239723" y="2600375"/>
                  </a:lnTo>
                  <a:lnTo>
                    <a:pt x="1239723" y="2533129"/>
                  </a:lnTo>
                  <a:lnTo>
                    <a:pt x="1228852" y="2476233"/>
                  </a:lnTo>
                  <a:lnTo>
                    <a:pt x="1195273" y="2444026"/>
                  </a:lnTo>
                  <a:lnTo>
                    <a:pt x="1134338" y="2433561"/>
                  </a:lnTo>
                  <a:lnTo>
                    <a:pt x="1081252" y="2440343"/>
                  </a:lnTo>
                  <a:lnTo>
                    <a:pt x="1045121" y="2461120"/>
                  </a:lnTo>
                  <a:lnTo>
                    <a:pt x="1024521" y="2496566"/>
                  </a:lnTo>
                  <a:lnTo>
                    <a:pt x="1017968" y="2547353"/>
                  </a:lnTo>
                  <a:lnTo>
                    <a:pt x="1072273" y="2547353"/>
                  </a:lnTo>
                  <a:lnTo>
                    <a:pt x="1072273" y="2544127"/>
                  </a:lnTo>
                  <a:lnTo>
                    <a:pt x="1073213" y="2528062"/>
                  </a:lnTo>
                  <a:lnTo>
                    <a:pt x="1079715" y="2505329"/>
                  </a:lnTo>
                  <a:lnTo>
                    <a:pt x="1097368" y="2485021"/>
                  </a:lnTo>
                  <a:lnTo>
                    <a:pt x="1131747" y="2476233"/>
                  </a:lnTo>
                  <a:lnTo>
                    <a:pt x="1155712" y="2479573"/>
                  </a:lnTo>
                  <a:lnTo>
                    <a:pt x="1173137" y="2489403"/>
                  </a:lnTo>
                  <a:lnTo>
                    <a:pt x="1183767" y="2505418"/>
                  </a:lnTo>
                  <a:lnTo>
                    <a:pt x="1187361" y="2527312"/>
                  </a:lnTo>
                  <a:lnTo>
                    <a:pt x="1186840" y="2545765"/>
                  </a:lnTo>
                  <a:lnTo>
                    <a:pt x="1185418" y="2550477"/>
                  </a:lnTo>
                  <a:lnTo>
                    <a:pt x="1185418" y="2600375"/>
                  </a:lnTo>
                  <a:lnTo>
                    <a:pt x="1185418" y="2689593"/>
                  </a:lnTo>
                  <a:lnTo>
                    <a:pt x="1179601" y="2715171"/>
                  </a:lnTo>
                  <a:lnTo>
                    <a:pt x="1164094" y="2736151"/>
                  </a:lnTo>
                  <a:lnTo>
                    <a:pt x="1141780" y="2750337"/>
                  </a:lnTo>
                  <a:lnTo>
                    <a:pt x="1115593" y="2755544"/>
                  </a:lnTo>
                  <a:lnTo>
                    <a:pt x="1092377" y="2751251"/>
                  </a:lnTo>
                  <a:lnTo>
                    <a:pt x="1077214" y="2739136"/>
                  </a:lnTo>
                  <a:lnTo>
                    <a:pt x="1068959" y="2720352"/>
                  </a:lnTo>
                  <a:lnTo>
                    <a:pt x="1066457" y="2696057"/>
                  </a:lnTo>
                  <a:lnTo>
                    <a:pt x="1068146" y="2676194"/>
                  </a:lnTo>
                  <a:lnTo>
                    <a:pt x="1092962" y="2641104"/>
                  </a:lnTo>
                  <a:lnTo>
                    <a:pt x="1140409" y="2622677"/>
                  </a:lnTo>
                  <a:lnTo>
                    <a:pt x="1165428" y="2613469"/>
                  </a:lnTo>
                  <a:lnTo>
                    <a:pt x="1185418" y="2600375"/>
                  </a:lnTo>
                  <a:lnTo>
                    <a:pt x="1185418" y="2550477"/>
                  </a:lnTo>
                  <a:lnTo>
                    <a:pt x="1182674" y="2559558"/>
                  </a:lnTo>
                  <a:lnTo>
                    <a:pt x="1171003" y="2570315"/>
                  </a:lnTo>
                  <a:lnTo>
                    <a:pt x="1147914" y="2579687"/>
                  </a:lnTo>
                  <a:lnTo>
                    <a:pt x="1074864" y="2601671"/>
                  </a:lnTo>
                  <a:lnTo>
                    <a:pt x="1045845" y="2615438"/>
                  </a:lnTo>
                  <a:lnTo>
                    <a:pt x="1025486" y="2636177"/>
                  </a:lnTo>
                  <a:lnTo>
                    <a:pt x="1013498" y="2663583"/>
                  </a:lnTo>
                  <a:lnTo>
                    <a:pt x="1009561" y="2697353"/>
                  </a:lnTo>
                  <a:lnTo>
                    <a:pt x="1015225" y="2739301"/>
                  </a:lnTo>
                  <a:lnTo>
                    <a:pt x="1032522" y="2771063"/>
                  </a:lnTo>
                  <a:lnTo>
                    <a:pt x="1061935" y="2791180"/>
                  </a:lnTo>
                  <a:lnTo>
                    <a:pt x="1103947" y="2798216"/>
                  </a:lnTo>
                  <a:lnTo>
                    <a:pt x="1128445" y="2794800"/>
                  </a:lnTo>
                  <a:lnTo>
                    <a:pt x="1151483" y="2784957"/>
                  </a:lnTo>
                  <a:lnTo>
                    <a:pt x="1171600" y="2769298"/>
                  </a:lnTo>
                  <a:lnTo>
                    <a:pt x="1181989" y="2755544"/>
                  </a:lnTo>
                  <a:lnTo>
                    <a:pt x="1187361" y="2748432"/>
                  </a:lnTo>
                  <a:lnTo>
                    <a:pt x="1188643" y="2748432"/>
                  </a:lnTo>
                  <a:lnTo>
                    <a:pt x="1194333" y="2774213"/>
                  </a:lnTo>
                  <a:lnTo>
                    <a:pt x="1206436" y="2787459"/>
                  </a:lnTo>
                  <a:lnTo>
                    <a:pt x="1221930" y="2792336"/>
                  </a:lnTo>
                  <a:lnTo>
                    <a:pt x="1237780" y="2793034"/>
                  </a:lnTo>
                  <a:lnTo>
                    <a:pt x="1247838" y="2792615"/>
                  </a:lnTo>
                  <a:lnTo>
                    <a:pt x="1257033" y="2791663"/>
                  </a:lnTo>
                  <a:lnTo>
                    <a:pt x="1264526" y="2790583"/>
                  </a:lnTo>
                  <a:lnTo>
                    <a:pt x="1269466" y="2789809"/>
                  </a:lnTo>
                  <a:lnTo>
                    <a:pt x="1269466" y="2754249"/>
                  </a:lnTo>
                  <a:lnTo>
                    <a:pt x="1269466" y="2751010"/>
                  </a:lnTo>
                  <a:close/>
                </a:path>
                <a:path w="12788900" h="2798445">
                  <a:moveTo>
                    <a:pt x="1347355" y="1666773"/>
                  </a:moveTo>
                  <a:lnTo>
                    <a:pt x="1293050" y="1666773"/>
                  </a:lnTo>
                  <a:lnTo>
                    <a:pt x="1293050" y="1905990"/>
                  </a:lnTo>
                  <a:lnTo>
                    <a:pt x="1286433" y="1937905"/>
                  </a:lnTo>
                  <a:lnTo>
                    <a:pt x="1269695" y="1959571"/>
                  </a:lnTo>
                  <a:lnTo>
                    <a:pt x="1247495" y="1971903"/>
                  </a:lnTo>
                  <a:lnTo>
                    <a:pt x="1224508" y="1975815"/>
                  </a:lnTo>
                  <a:lnTo>
                    <a:pt x="1195806" y="1968639"/>
                  </a:lnTo>
                  <a:lnTo>
                    <a:pt x="1180553" y="1950847"/>
                  </a:lnTo>
                  <a:lnTo>
                    <a:pt x="1174508" y="1928088"/>
                  </a:lnTo>
                  <a:lnTo>
                    <a:pt x="1173441" y="1905990"/>
                  </a:lnTo>
                  <a:lnTo>
                    <a:pt x="1173441" y="1666773"/>
                  </a:lnTo>
                  <a:lnTo>
                    <a:pt x="1119124" y="1666773"/>
                  </a:lnTo>
                  <a:lnTo>
                    <a:pt x="1119124" y="1912454"/>
                  </a:lnTo>
                  <a:lnTo>
                    <a:pt x="1120546" y="1947087"/>
                  </a:lnTo>
                  <a:lnTo>
                    <a:pt x="1130515" y="1982927"/>
                  </a:lnTo>
                  <a:lnTo>
                    <a:pt x="1157579" y="2011019"/>
                  </a:lnTo>
                  <a:lnTo>
                    <a:pt x="1210284" y="2022373"/>
                  </a:lnTo>
                  <a:lnTo>
                    <a:pt x="1235519" y="2019046"/>
                  </a:lnTo>
                  <a:lnTo>
                    <a:pt x="1259357" y="2009355"/>
                  </a:lnTo>
                  <a:lnTo>
                    <a:pt x="1279664" y="1993734"/>
                  </a:lnTo>
                  <a:lnTo>
                    <a:pt x="1292110" y="1975815"/>
                  </a:lnTo>
                  <a:lnTo>
                    <a:pt x="1294345" y="1972589"/>
                  </a:lnTo>
                  <a:lnTo>
                    <a:pt x="1295628" y="1972589"/>
                  </a:lnTo>
                  <a:lnTo>
                    <a:pt x="1295628" y="2013318"/>
                  </a:lnTo>
                  <a:lnTo>
                    <a:pt x="1347355" y="2013318"/>
                  </a:lnTo>
                  <a:lnTo>
                    <a:pt x="1347355" y="1972589"/>
                  </a:lnTo>
                  <a:lnTo>
                    <a:pt x="1347355" y="1666773"/>
                  </a:lnTo>
                  <a:close/>
                </a:path>
                <a:path w="12788900" h="2798445">
                  <a:moveTo>
                    <a:pt x="1370952" y="2327529"/>
                  </a:moveTo>
                  <a:lnTo>
                    <a:pt x="1316647" y="2327529"/>
                  </a:lnTo>
                  <a:lnTo>
                    <a:pt x="1316647" y="2789161"/>
                  </a:lnTo>
                  <a:lnTo>
                    <a:pt x="1370952" y="2789161"/>
                  </a:lnTo>
                  <a:lnTo>
                    <a:pt x="1370952" y="2327529"/>
                  </a:lnTo>
                  <a:close/>
                </a:path>
                <a:path w="12788900" h="2798445">
                  <a:moveTo>
                    <a:pt x="1465021" y="1064209"/>
                  </a:moveTo>
                  <a:lnTo>
                    <a:pt x="1462747" y="1016800"/>
                  </a:lnTo>
                  <a:lnTo>
                    <a:pt x="1454950" y="973543"/>
                  </a:lnTo>
                  <a:lnTo>
                    <a:pt x="1440218" y="936421"/>
                  </a:lnTo>
                  <a:lnTo>
                    <a:pt x="1408125" y="902296"/>
                  </a:lnTo>
                  <a:lnTo>
                    <a:pt x="1408125" y="1064209"/>
                  </a:lnTo>
                  <a:lnTo>
                    <a:pt x="1405407" y="1117663"/>
                  </a:lnTo>
                  <a:lnTo>
                    <a:pt x="1395120" y="1162151"/>
                  </a:lnTo>
                  <a:lnTo>
                    <a:pt x="1374038" y="1192580"/>
                  </a:lnTo>
                  <a:lnTo>
                    <a:pt x="1338948" y="1203858"/>
                  </a:lnTo>
                  <a:lnTo>
                    <a:pt x="1305090" y="1192580"/>
                  </a:lnTo>
                  <a:lnTo>
                    <a:pt x="1284808" y="1162151"/>
                  </a:lnTo>
                  <a:lnTo>
                    <a:pt x="1274940" y="1117663"/>
                  </a:lnTo>
                  <a:lnTo>
                    <a:pt x="1272349" y="1064209"/>
                  </a:lnTo>
                  <a:lnTo>
                    <a:pt x="1275029" y="1010742"/>
                  </a:lnTo>
                  <a:lnTo>
                    <a:pt x="1285049" y="966254"/>
                  </a:lnTo>
                  <a:lnTo>
                    <a:pt x="1305369" y="935824"/>
                  </a:lnTo>
                  <a:lnTo>
                    <a:pt x="1338948" y="924547"/>
                  </a:lnTo>
                  <a:lnTo>
                    <a:pt x="1374584" y="935824"/>
                  </a:lnTo>
                  <a:lnTo>
                    <a:pt x="1395603" y="966254"/>
                  </a:lnTo>
                  <a:lnTo>
                    <a:pt x="1405597" y="1010742"/>
                  </a:lnTo>
                  <a:lnTo>
                    <a:pt x="1408125" y="1064209"/>
                  </a:lnTo>
                  <a:lnTo>
                    <a:pt x="1408125" y="902296"/>
                  </a:lnTo>
                  <a:lnTo>
                    <a:pt x="1384287" y="888606"/>
                  </a:lnTo>
                  <a:lnTo>
                    <a:pt x="1340243" y="881875"/>
                  </a:lnTo>
                  <a:lnTo>
                    <a:pt x="1296212" y="888606"/>
                  </a:lnTo>
                  <a:lnTo>
                    <a:pt x="1240269" y="936421"/>
                  </a:lnTo>
                  <a:lnTo>
                    <a:pt x="1225537" y="973543"/>
                  </a:lnTo>
                  <a:lnTo>
                    <a:pt x="1217739" y="1016800"/>
                  </a:lnTo>
                  <a:lnTo>
                    <a:pt x="1215453" y="1064209"/>
                  </a:lnTo>
                  <a:lnTo>
                    <a:pt x="1217739" y="1111618"/>
                  </a:lnTo>
                  <a:lnTo>
                    <a:pt x="1225537" y="1154861"/>
                  </a:lnTo>
                  <a:lnTo>
                    <a:pt x="1240269" y="1191983"/>
                  </a:lnTo>
                  <a:lnTo>
                    <a:pt x="1296212" y="1239799"/>
                  </a:lnTo>
                  <a:lnTo>
                    <a:pt x="1340243" y="1246530"/>
                  </a:lnTo>
                  <a:lnTo>
                    <a:pt x="1384058" y="1239799"/>
                  </a:lnTo>
                  <a:lnTo>
                    <a:pt x="1416850" y="1220952"/>
                  </a:lnTo>
                  <a:lnTo>
                    <a:pt x="1430489" y="1203858"/>
                  </a:lnTo>
                  <a:lnTo>
                    <a:pt x="1439976" y="1191983"/>
                  </a:lnTo>
                  <a:lnTo>
                    <a:pt x="1454797" y="1154861"/>
                  </a:lnTo>
                  <a:lnTo>
                    <a:pt x="1462697" y="1111618"/>
                  </a:lnTo>
                  <a:lnTo>
                    <a:pt x="1465021" y="1064209"/>
                  </a:lnTo>
                  <a:close/>
                </a:path>
                <a:path w="12788900" h="2798445">
                  <a:moveTo>
                    <a:pt x="1502854" y="2442616"/>
                  </a:moveTo>
                  <a:lnTo>
                    <a:pt x="1448549" y="2442616"/>
                  </a:lnTo>
                  <a:lnTo>
                    <a:pt x="1448549" y="2789161"/>
                  </a:lnTo>
                  <a:lnTo>
                    <a:pt x="1502854" y="2789161"/>
                  </a:lnTo>
                  <a:lnTo>
                    <a:pt x="1502854" y="2442616"/>
                  </a:lnTo>
                  <a:close/>
                </a:path>
                <a:path w="12788900" h="2798445">
                  <a:moveTo>
                    <a:pt x="1502854" y="2327541"/>
                  </a:moveTo>
                  <a:lnTo>
                    <a:pt x="1448549" y="2327541"/>
                  </a:lnTo>
                  <a:lnTo>
                    <a:pt x="1448549" y="2389606"/>
                  </a:lnTo>
                  <a:lnTo>
                    <a:pt x="1502854" y="2389606"/>
                  </a:lnTo>
                  <a:lnTo>
                    <a:pt x="1502854" y="2327541"/>
                  </a:lnTo>
                  <a:close/>
                </a:path>
                <a:path w="12788900" h="2798445">
                  <a:moveTo>
                    <a:pt x="1568488" y="115087"/>
                  </a:moveTo>
                  <a:lnTo>
                    <a:pt x="1511592" y="115087"/>
                  </a:lnTo>
                  <a:lnTo>
                    <a:pt x="1457921" y="398272"/>
                  </a:lnTo>
                  <a:lnTo>
                    <a:pt x="1456639" y="398272"/>
                  </a:lnTo>
                  <a:lnTo>
                    <a:pt x="1411960" y="178447"/>
                  </a:lnTo>
                  <a:lnTo>
                    <a:pt x="1399095" y="115087"/>
                  </a:lnTo>
                  <a:lnTo>
                    <a:pt x="1335087" y="115087"/>
                  </a:lnTo>
                  <a:lnTo>
                    <a:pt x="1276248" y="398272"/>
                  </a:lnTo>
                  <a:lnTo>
                    <a:pt x="1274953" y="398272"/>
                  </a:lnTo>
                  <a:lnTo>
                    <a:pt x="1219352" y="115087"/>
                  </a:lnTo>
                  <a:lnTo>
                    <a:pt x="1162456" y="115087"/>
                  </a:lnTo>
                  <a:lnTo>
                    <a:pt x="1243279" y="461632"/>
                  </a:lnTo>
                  <a:lnTo>
                    <a:pt x="1306639" y="461632"/>
                  </a:lnTo>
                  <a:lnTo>
                    <a:pt x="1319657" y="398272"/>
                  </a:lnTo>
                  <a:lnTo>
                    <a:pt x="1364830" y="178447"/>
                  </a:lnTo>
                  <a:lnTo>
                    <a:pt x="1366113" y="178447"/>
                  </a:lnTo>
                  <a:lnTo>
                    <a:pt x="1426895" y="461632"/>
                  </a:lnTo>
                  <a:lnTo>
                    <a:pt x="1486369" y="461632"/>
                  </a:lnTo>
                  <a:lnTo>
                    <a:pt x="1501381" y="398272"/>
                  </a:lnTo>
                  <a:lnTo>
                    <a:pt x="1568488" y="115087"/>
                  </a:lnTo>
                  <a:close/>
                </a:path>
                <a:path w="12788900" h="2798445">
                  <a:moveTo>
                    <a:pt x="1646694" y="1767636"/>
                  </a:moveTo>
                  <a:lnTo>
                    <a:pt x="1637284" y="1704276"/>
                  </a:lnTo>
                  <a:lnTo>
                    <a:pt x="1608239" y="1669072"/>
                  </a:lnTo>
                  <a:lnTo>
                    <a:pt x="1555534" y="1657718"/>
                  </a:lnTo>
                  <a:lnTo>
                    <a:pt x="1530311" y="1661045"/>
                  </a:lnTo>
                  <a:lnTo>
                    <a:pt x="1506486" y="1670735"/>
                  </a:lnTo>
                  <a:lnTo>
                    <a:pt x="1486166" y="1686356"/>
                  </a:lnTo>
                  <a:lnTo>
                    <a:pt x="1471485" y="1707502"/>
                  </a:lnTo>
                  <a:lnTo>
                    <a:pt x="1470190" y="1707502"/>
                  </a:lnTo>
                  <a:lnTo>
                    <a:pt x="1470190" y="1666773"/>
                  </a:lnTo>
                  <a:lnTo>
                    <a:pt x="1418475" y="1666773"/>
                  </a:lnTo>
                  <a:lnTo>
                    <a:pt x="1418475" y="2013318"/>
                  </a:lnTo>
                  <a:lnTo>
                    <a:pt x="1472780" y="2013318"/>
                  </a:lnTo>
                  <a:lnTo>
                    <a:pt x="1472780" y="1774101"/>
                  </a:lnTo>
                  <a:lnTo>
                    <a:pt x="1479397" y="1742186"/>
                  </a:lnTo>
                  <a:lnTo>
                    <a:pt x="1496136" y="1720519"/>
                  </a:lnTo>
                  <a:lnTo>
                    <a:pt x="1518335" y="1708188"/>
                  </a:lnTo>
                  <a:lnTo>
                    <a:pt x="1522349" y="1707502"/>
                  </a:lnTo>
                  <a:lnTo>
                    <a:pt x="1541310" y="1704276"/>
                  </a:lnTo>
                  <a:lnTo>
                    <a:pt x="1570024" y="1711464"/>
                  </a:lnTo>
                  <a:lnTo>
                    <a:pt x="1585277" y="1729244"/>
                  </a:lnTo>
                  <a:lnTo>
                    <a:pt x="1591322" y="1752015"/>
                  </a:lnTo>
                  <a:lnTo>
                    <a:pt x="1592389" y="1774101"/>
                  </a:lnTo>
                  <a:lnTo>
                    <a:pt x="1592389" y="2013318"/>
                  </a:lnTo>
                  <a:lnTo>
                    <a:pt x="1646694" y="2013318"/>
                  </a:lnTo>
                  <a:lnTo>
                    <a:pt x="1646694" y="1767636"/>
                  </a:lnTo>
                  <a:close/>
                </a:path>
                <a:path w="12788900" h="2798445">
                  <a:moveTo>
                    <a:pt x="1673847" y="885761"/>
                  </a:moveTo>
                  <a:lnTo>
                    <a:pt x="1668665" y="883170"/>
                  </a:lnTo>
                  <a:lnTo>
                    <a:pt x="1660906" y="881875"/>
                  </a:lnTo>
                  <a:lnTo>
                    <a:pt x="1649920" y="881875"/>
                  </a:lnTo>
                  <a:lnTo>
                    <a:pt x="1623758" y="886739"/>
                  </a:lnTo>
                  <a:lnTo>
                    <a:pt x="1603451" y="899896"/>
                  </a:lnTo>
                  <a:lnTo>
                    <a:pt x="1587652" y="919251"/>
                  </a:lnTo>
                  <a:lnTo>
                    <a:pt x="1574927" y="942657"/>
                  </a:lnTo>
                  <a:lnTo>
                    <a:pt x="1573631" y="942657"/>
                  </a:lnTo>
                  <a:lnTo>
                    <a:pt x="1573631" y="890930"/>
                  </a:lnTo>
                  <a:lnTo>
                    <a:pt x="1519313" y="890930"/>
                  </a:lnTo>
                  <a:lnTo>
                    <a:pt x="1519313" y="1237475"/>
                  </a:lnTo>
                  <a:lnTo>
                    <a:pt x="1573631" y="1237475"/>
                  </a:lnTo>
                  <a:lnTo>
                    <a:pt x="1573631" y="1018298"/>
                  </a:lnTo>
                  <a:lnTo>
                    <a:pt x="1580934" y="981468"/>
                  </a:lnTo>
                  <a:lnTo>
                    <a:pt x="1599018" y="955903"/>
                  </a:lnTo>
                  <a:lnTo>
                    <a:pt x="1619643" y="942657"/>
                  </a:lnTo>
                  <a:lnTo>
                    <a:pt x="1622183" y="941019"/>
                  </a:lnTo>
                  <a:lnTo>
                    <a:pt x="1644751" y="936193"/>
                  </a:lnTo>
                  <a:lnTo>
                    <a:pt x="1655940" y="936510"/>
                  </a:lnTo>
                  <a:lnTo>
                    <a:pt x="1663903" y="937234"/>
                  </a:lnTo>
                  <a:lnTo>
                    <a:pt x="1673847" y="938771"/>
                  </a:lnTo>
                  <a:lnTo>
                    <a:pt x="1673847" y="936193"/>
                  </a:lnTo>
                  <a:lnTo>
                    <a:pt x="1673847" y="885761"/>
                  </a:lnTo>
                  <a:close/>
                </a:path>
                <a:path w="12788900" h="2798445">
                  <a:moveTo>
                    <a:pt x="1788617" y="2689593"/>
                  </a:moveTo>
                  <a:lnTo>
                    <a:pt x="1781213" y="2647061"/>
                  </a:lnTo>
                  <a:lnTo>
                    <a:pt x="1734616" y="2603220"/>
                  </a:lnTo>
                  <a:lnTo>
                    <a:pt x="1672590" y="2582265"/>
                  </a:lnTo>
                  <a:lnTo>
                    <a:pt x="1645246" y="2571038"/>
                  </a:lnTo>
                  <a:lnTo>
                    <a:pt x="1625917" y="2554605"/>
                  </a:lnTo>
                  <a:lnTo>
                    <a:pt x="1618576" y="2529255"/>
                  </a:lnTo>
                  <a:lnTo>
                    <a:pt x="1624914" y="2500515"/>
                  </a:lnTo>
                  <a:lnTo>
                    <a:pt x="1640166" y="2484564"/>
                  </a:lnTo>
                  <a:lnTo>
                    <a:pt x="1658683" y="2477693"/>
                  </a:lnTo>
                  <a:lnTo>
                    <a:pt x="1674825" y="2476233"/>
                  </a:lnTo>
                  <a:lnTo>
                    <a:pt x="1699450" y="2480653"/>
                  </a:lnTo>
                  <a:lnTo>
                    <a:pt x="1715160" y="2493695"/>
                  </a:lnTo>
                  <a:lnTo>
                    <a:pt x="1723478" y="2514968"/>
                  </a:lnTo>
                  <a:lnTo>
                    <a:pt x="1725904" y="2544127"/>
                  </a:lnTo>
                  <a:lnTo>
                    <a:pt x="1780209" y="2544127"/>
                  </a:lnTo>
                  <a:lnTo>
                    <a:pt x="1777936" y="2509672"/>
                  </a:lnTo>
                  <a:lnTo>
                    <a:pt x="1766277" y="2476233"/>
                  </a:lnTo>
                  <a:lnTo>
                    <a:pt x="1765350" y="2473566"/>
                  </a:lnTo>
                  <a:lnTo>
                    <a:pt x="1733842" y="2445105"/>
                  </a:lnTo>
                  <a:lnTo>
                    <a:pt x="1674825" y="2433561"/>
                  </a:lnTo>
                  <a:lnTo>
                    <a:pt x="1632191" y="2439416"/>
                  </a:lnTo>
                  <a:lnTo>
                    <a:pt x="1597012" y="2457158"/>
                  </a:lnTo>
                  <a:lnTo>
                    <a:pt x="1573098" y="2487028"/>
                  </a:lnTo>
                  <a:lnTo>
                    <a:pt x="1564271" y="2529255"/>
                  </a:lnTo>
                  <a:lnTo>
                    <a:pt x="1571701" y="2572613"/>
                  </a:lnTo>
                  <a:lnTo>
                    <a:pt x="1591195" y="2599728"/>
                  </a:lnTo>
                  <a:lnTo>
                    <a:pt x="1618551" y="2616174"/>
                  </a:lnTo>
                  <a:lnTo>
                    <a:pt x="1649615" y="2627528"/>
                  </a:lnTo>
                  <a:lnTo>
                    <a:pt x="1680311" y="2637726"/>
                  </a:lnTo>
                  <a:lnTo>
                    <a:pt x="1707489" y="2650401"/>
                  </a:lnTo>
                  <a:lnTo>
                    <a:pt x="1726907" y="2669260"/>
                  </a:lnTo>
                  <a:lnTo>
                    <a:pt x="1734312" y="2698000"/>
                  </a:lnTo>
                  <a:lnTo>
                    <a:pt x="1727784" y="2727718"/>
                  </a:lnTo>
                  <a:lnTo>
                    <a:pt x="1712087" y="2745194"/>
                  </a:lnTo>
                  <a:lnTo>
                    <a:pt x="1693125" y="2753461"/>
                  </a:lnTo>
                  <a:lnTo>
                    <a:pt x="1676768" y="2755544"/>
                  </a:lnTo>
                  <a:lnTo>
                    <a:pt x="1644040" y="2748927"/>
                  </a:lnTo>
                  <a:lnTo>
                    <a:pt x="1624330" y="2731211"/>
                  </a:lnTo>
                  <a:lnTo>
                    <a:pt x="1614678" y="2705620"/>
                  </a:lnTo>
                  <a:lnTo>
                    <a:pt x="1612112" y="2675369"/>
                  </a:lnTo>
                  <a:lnTo>
                    <a:pt x="1557807" y="2675369"/>
                  </a:lnTo>
                  <a:lnTo>
                    <a:pt x="1565795" y="2733967"/>
                  </a:lnTo>
                  <a:lnTo>
                    <a:pt x="1619211" y="2788856"/>
                  </a:lnTo>
                  <a:lnTo>
                    <a:pt x="1676768" y="2798216"/>
                  </a:lnTo>
                  <a:lnTo>
                    <a:pt x="1721523" y="2791422"/>
                  </a:lnTo>
                  <a:lnTo>
                    <a:pt x="1756943" y="2771063"/>
                  </a:lnTo>
                  <a:lnTo>
                    <a:pt x="1767586" y="2755544"/>
                  </a:lnTo>
                  <a:lnTo>
                    <a:pt x="1780235" y="2737116"/>
                  </a:lnTo>
                  <a:lnTo>
                    <a:pt x="1788617" y="2689593"/>
                  </a:lnTo>
                  <a:close/>
                </a:path>
                <a:path w="12788900" h="2798445">
                  <a:moveTo>
                    <a:pt x="1853603" y="423481"/>
                  </a:moveTo>
                  <a:lnTo>
                    <a:pt x="1851025" y="425424"/>
                  </a:lnTo>
                  <a:lnTo>
                    <a:pt x="1847786" y="426720"/>
                  </a:lnTo>
                  <a:lnTo>
                    <a:pt x="1840674" y="426720"/>
                  </a:lnTo>
                  <a:lnTo>
                    <a:pt x="1830679" y="424472"/>
                  </a:lnTo>
                  <a:lnTo>
                    <a:pt x="1827758" y="420890"/>
                  </a:lnTo>
                  <a:lnTo>
                    <a:pt x="1825713" y="418401"/>
                  </a:lnTo>
                  <a:lnTo>
                    <a:pt x="1824024" y="409536"/>
                  </a:lnTo>
                  <a:lnTo>
                    <a:pt x="1823859" y="398919"/>
                  </a:lnTo>
                  <a:lnTo>
                    <a:pt x="1823859" y="272834"/>
                  </a:lnTo>
                  <a:lnTo>
                    <a:pt x="1823859" y="205600"/>
                  </a:lnTo>
                  <a:lnTo>
                    <a:pt x="1812975" y="148704"/>
                  </a:lnTo>
                  <a:lnTo>
                    <a:pt x="1779397" y="116497"/>
                  </a:lnTo>
                  <a:lnTo>
                    <a:pt x="1718475" y="106032"/>
                  </a:lnTo>
                  <a:lnTo>
                    <a:pt x="1665376" y="112814"/>
                  </a:lnTo>
                  <a:lnTo>
                    <a:pt x="1629257" y="133591"/>
                  </a:lnTo>
                  <a:lnTo>
                    <a:pt x="1608645" y="169049"/>
                  </a:lnTo>
                  <a:lnTo>
                    <a:pt x="1602105" y="219824"/>
                  </a:lnTo>
                  <a:lnTo>
                    <a:pt x="1656410" y="219824"/>
                  </a:lnTo>
                  <a:lnTo>
                    <a:pt x="1656410" y="216585"/>
                  </a:lnTo>
                  <a:lnTo>
                    <a:pt x="1657337" y="200533"/>
                  </a:lnTo>
                  <a:lnTo>
                    <a:pt x="1663839" y="177800"/>
                  </a:lnTo>
                  <a:lnTo>
                    <a:pt x="1681505" y="157492"/>
                  </a:lnTo>
                  <a:lnTo>
                    <a:pt x="1715897" y="148704"/>
                  </a:lnTo>
                  <a:lnTo>
                    <a:pt x="1739849" y="152057"/>
                  </a:lnTo>
                  <a:lnTo>
                    <a:pt x="1757273" y="161874"/>
                  </a:lnTo>
                  <a:lnTo>
                    <a:pt x="1767890" y="177888"/>
                  </a:lnTo>
                  <a:lnTo>
                    <a:pt x="1771497" y="199783"/>
                  </a:lnTo>
                  <a:lnTo>
                    <a:pt x="1770964" y="218249"/>
                  </a:lnTo>
                  <a:lnTo>
                    <a:pt x="1769554" y="222923"/>
                  </a:lnTo>
                  <a:lnTo>
                    <a:pt x="1769554" y="272834"/>
                  </a:lnTo>
                  <a:lnTo>
                    <a:pt x="1769554" y="362064"/>
                  </a:lnTo>
                  <a:lnTo>
                    <a:pt x="1763725" y="387642"/>
                  </a:lnTo>
                  <a:lnTo>
                    <a:pt x="1748218" y="408609"/>
                  </a:lnTo>
                  <a:lnTo>
                    <a:pt x="1725904" y="422795"/>
                  </a:lnTo>
                  <a:lnTo>
                    <a:pt x="1699729" y="428002"/>
                  </a:lnTo>
                  <a:lnTo>
                    <a:pt x="1676501" y="423710"/>
                  </a:lnTo>
                  <a:lnTo>
                    <a:pt x="1661337" y="411607"/>
                  </a:lnTo>
                  <a:lnTo>
                    <a:pt x="1653082" y="392823"/>
                  </a:lnTo>
                  <a:lnTo>
                    <a:pt x="1650593" y="368528"/>
                  </a:lnTo>
                  <a:lnTo>
                    <a:pt x="1652270" y="348665"/>
                  </a:lnTo>
                  <a:lnTo>
                    <a:pt x="1677098" y="313575"/>
                  </a:lnTo>
                  <a:lnTo>
                    <a:pt x="1724533" y="295148"/>
                  </a:lnTo>
                  <a:lnTo>
                    <a:pt x="1749552" y="285927"/>
                  </a:lnTo>
                  <a:lnTo>
                    <a:pt x="1769554" y="272834"/>
                  </a:lnTo>
                  <a:lnTo>
                    <a:pt x="1769554" y="222923"/>
                  </a:lnTo>
                  <a:lnTo>
                    <a:pt x="1766798" y="232029"/>
                  </a:lnTo>
                  <a:lnTo>
                    <a:pt x="1755127" y="242785"/>
                  </a:lnTo>
                  <a:lnTo>
                    <a:pt x="1732051" y="252145"/>
                  </a:lnTo>
                  <a:lnTo>
                    <a:pt x="1659001" y="274129"/>
                  </a:lnTo>
                  <a:lnTo>
                    <a:pt x="1629968" y="287909"/>
                  </a:lnTo>
                  <a:lnTo>
                    <a:pt x="1609610" y="308648"/>
                  </a:lnTo>
                  <a:lnTo>
                    <a:pt x="1597621" y="336054"/>
                  </a:lnTo>
                  <a:lnTo>
                    <a:pt x="1593697" y="369824"/>
                  </a:lnTo>
                  <a:lnTo>
                    <a:pt x="1599349" y="411772"/>
                  </a:lnTo>
                  <a:lnTo>
                    <a:pt x="1616646" y="443522"/>
                  </a:lnTo>
                  <a:lnTo>
                    <a:pt x="1646059" y="463651"/>
                  </a:lnTo>
                  <a:lnTo>
                    <a:pt x="1688096" y="470674"/>
                  </a:lnTo>
                  <a:lnTo>
                    <a:pt x="1712569" y="467258"/>
                  </a:lnTo>
                  <a:lnTo>
                    <a:pt x="1735607" y="457428"/>
                  </a:lnTo>
                  <a:lnTo>
                    <a:pt x="1755724" y="441769"/>
                  </a:lnTo>
                  <a:lnTo>
                    <a:pt x="1766125" y="428002"/>
                  </a:lnTo>
                  <a:lnTo>
                    <a:pt x="1771497" y="420890"/>
                  </a:lnTo>
                  <a:lnTo>
                    <a:pt x="1772793" y="420890"/>
                  </a:lnTo>
                  <a:lnTo>
                    <a:pt x="1778457" y="446684"/>
                  </a:lnTo>
                  <a:lnTo>
                    <a:pt x="1790560" y="459930"/>
                  </a:lnTo>
                  <a:lnTo>
                    <a:pt x="1806054" y="464807"/>
                  </a:lnTo>
                  <a:lnTo>
                    <a:pt x="1821929" y="465505"/>
                  </a:lnTo>
                  <a:lnTo>
                    <a:pt x="1831962" y="465099"/>
                  </a:lnTo>
                  <a:lnTo>
                    <a:pt x="1841157" y="464134"/>
                  </a:lnTo>
                  <a:lnTo>
                    <a:pt x="1848650" y="463067"/>
                  </a:lnTo>
                  <a:lnTo>
                    <a:pt x="1853603" y="462280"/>
                  </a:lnTo>
                  <a:lnTo>
                    <a:pt x="1853603" y="426720"/>
                  </a:lnTo>
                  <a:lnTo>
                    <a:pt x="1853603" y="423481"/>
                  </a:lnTo>
                  <a:close/>
                </a:path>
                <a:path w="12788900" h="2798445">
                  <a:moveTo>
                    <a:pt x="1938909" y="890930"/>
                  </a:moveTo>
                  <a:lnTo>
                    <a:pt x="1887842" y="890930"/>
                  </a:lnTo>
                  <a:lnTo>
                    <a:pt x="1887842" y="1064209"/>
                  </a:lnTo>
                  <a:lnTo>
                    <a:pt x="1885200" y="1114005"/>
                  </a:lnTo>
                  <a:lnTo>
                    <a:pt x="1874913" y="1154239"/>
                  </a:lnTo>
                  <a:lnTo>
                    <a:pt x="1853476" y="1181125"/>
                  </a:lnTo>
                  <a:lnTo>
                    <a:pt x="1817370" y="1190929"/>
                  </a:lnTo>
                  <a:lnTo>
                    <a:pt x="1784654" y="1179042"/>
                  </a:lnTo>
                  <a:lnTo>
                    <a:pt x="1765655" y="1148664"/>
                  </a:lnTo>
                  <a:lnTo>
                    <a:pt x="1756829" y="1107744"/>
                  </a:lnTo>
                  <a:lnTo>
                    <a:pt x="1754657" y="1064209"/>
                  </a:lnTo>
                  <a:lnTo>
                    <a:pt x="1757565" y="1008075"/>
                  </a:lnTo>
                  <a:lnTo>
                    <a:pt x="1767674" y="965288"/>
                  </a:lnTo>
                  <a:lnTo>
                    <a:pt x="1787118" y="938009"/>
                  </a:lnTo>
                  <a:lnTo>
                    <a:pt x="1818017" y="928433"/>
                  </a:lnTo>
                  <a:lnTo>
                    <a:pt x="1853755" y="940193"/>
                  </a:lnTo>
                  <a:lnTo>
                    <a:pt x="1874989" y="971105"/>
                  </a:lnTo>
                  <a:lnTo>
                    <a:pt x="1885213" y="1014628"/>
                  </a:lnTo>
                  <a:lnTo>
                    <a:pt x="1887842" y="1064209"/>
                  </a:lnTo>
                  <a:lnTo>
                    <a:pt x="1887842" y="890930"/>
                  </a:lnTo>
                  <a:lnTo>
                    <a:pt x="1887194" y="890930"/>
                  </a:lnTo>
                  <a:lnTo>
                    <a:pt x="1887194" y="934897"/>
                  </a:lnTo>
                  <a:lnTo>
                    <a:pt x="1885899" y="934897"/>
                  </a:lnTo>
                  <a:lnTo>
                    <a:pt x="1882876" y="928433"/>
                  </a:lnTo>
                  <a:lnTo>
                    <a:pt x="1876552" y="914882"/>
                  </a:lnTo>
                  <a:lnTo>
                    <a:pt x="1860042" y="897966"/>
                  </a:lnTo>
                  <a:lnTo>
                    <a:pt x="1837715" y="886256"/>
                  </a:lnTo>
                  <a:lnTo>
                    <a:pt x="1810905" y="881875"/>
                  </a:lnTo>
                  <a:lnTo>
                    <a:pt x="1765376" y="891832"/>
                  </a:lnTo>
                  <a:lnTo>
                    <a:pt x="1733092" y="919060"/>
                  </a:lnTo>
                  <a:lnTo>
                    <a:pt x="1712264" y="959523"/>
                  </a:lnTo>
                  <a:lnTo>
                    <a:pt x="1701088" y="1009243"/>
                  </a:lnTo>
                  <a:lnTo>
                    <a:pt x="1697761" y="1064209"/>
                  </a:lnTo>
                  <a:lnTo>
                    <a:pt x="1699247" y="1099858"/>
                  </a:lnTo>
                  <a:lnTo>
                    <a:pt x="1706499" y="1145032"/>
                  </a:lnTo>
                  <a:lnTo>
                    <a:pt x="1723732" y="1189697"/>
                  </a:lnTo>
                  <a:lnTo>
                    <a:pt x="1755190" y="1223860"/>
                  </a:lnTo>
                  <a:lnTo>
                    <a:pt x="1805076" y="1237475"/>
                  </a:lnTo>
                  <a:lnTo>
                    <a:pt x="1830044" y="1234287"/>
                  </a:lnTo>
                  <a:lnTo>
                    <a:pt x="1852447" y="1225105"/>
                  </a:lnTo>
                  <a:lnTo>
                    <a:pt x="1870722" y="1210475"/>
                  </a:lnTo>
                  <a:lnTo>
                    <a:pt x="1883308" y="1190929"/>
                  </a:lnTo>
                  <a:lnTo>
                    <a:pt x="1884603" y="1190929"/>
                  </a:lnTo>
                  <a:lnTo>
                    <a:pt x="1884565" y="1237475"/>
                  </a:lnTo>
                  <a:lnTo>
                    <a:pt x="1877174" y="1283944"/>
                  </a:lnTo>
                  <a:lnTo>
                    <a:pt x="1817370" y="1313764"/>
                  </a:lnTo>
                  <a:lnTo>
                    <a:pt x="1797050" y="1311351"/>
                  </a:lnTo>
                  <a:lnTo>
                    <a:pt x="1779879" y="1303667"/>
                  </a:lnTo>
                  <a:lnTo>
                    <a:pt x="1767547" y="1290040"/>
                  </a:lnTo>
                  <a:lnTo>
                    <a:pt x="1761769" y="1269796"/>
                  </a:lnTo>
                  <a:lnTo>
                    <a:pt x="1707451" y="1269796"/>
                  </a:lnTo>
                  <a:lnTo>
                    <a:pt x="1725777" y="1319885"/>
                  </a:lnTo>
                  <a:lnTo>
                    <a:pt x="1759508" y="1345603"/>
                  </a:lnTo>
                  <a:lnTo>
                    <a:pt x="1795653" y="1355077"/>
                  </a:lnTo>
                  <a:lnTo>
                    <a:pt x="1821243" y="1356436"/>
                  </a:lnTo>
                  <a:lnTo>
                    <a:pt x="1860054" y="1351711"/>
                  </a:lnTo>
                  <a:lnTo>
                    <a:pt x="1913737" y="1313764"/>
                  </a:lnTo>
                  <a:lnTo>
                    <a:pt x="1933321" y="1269873"/>
                  </a:lnTo>
                  <a:lnTo>
                    <a:pt x="1938909" y="1215491"/>
                  </a:lnTo>
                  <a:lnTo>
                    <a:pt x="1938909" y="934897"/>
                  </a:lnTo>
                  <a:lnTo>
                    <a:pt x="1938909" y="890930"/>
                  </a:lnTo>
                  <a:close/>
                </a:path>
                <a:path w="12788900" h="2798445">
                  <a:moveTo>
                    <a:pt x="1946046" y="1551686"/>
                  </a:moveTo>
                  <a:lnTo>
                    <a:pt x="1894967" y="1551686"/>
                  </a:lnTo>
                  <a:lnTo>
                    <a:pt x="1894967" y="1840039"/>
                  </a:lnTo>
                  <a:lnTo>
                    <a:pt x="1892427" y="1894801"/>
                  </a:lnTo>
                  <a:lnTo>
                    <a:pt x="1882368" y="1937753"/>
                  </a:lnTo>
                  <a:lnTo>
                    <a:pt x="1861146" y="1965782"/>
                  </a:lnTo>
                  <a:lnTo>
                    <a:pt x="1825142" y="1975815"/>
                  </a:lnTo>
                  <a:lnTo>
                    <a:pt x="1794243" y="1966239"/>
                  </a:lnTo>
                  <a:lnTo>
                    <a:pt x="1774799" y="1938959"/>
                  </a:lnTo>
                  <a:lnTo>
                    <a:pt x="1764677" y="1896173"/>
                  </a:lnTo>
                  <a:lnTo>
                    <a:pt x="1761782" y="1840039"/>
                  </a:lnTo>
                  <a:lnTo>
                    <a:pt x="1764677" y="1783918"/>
                  </a:lnTo>
                  <a:lnTo>
                    <a:pt x="1774799" y="1741131"/>
                  </a:lnTo>
                  <a:lnTo>
                    <a:pt x="1794243" y="1713852"/>
                  </a:lnTo>
                  <a:lnTo>
                    <a:pt x="1825142" y="1704276"/>
                  </a:lnTo>
                  <a:lnTo>
                    <a:pt x="1860880" y="1716036"/>
                  </a:lnTo>
                  <a:lnTo>
                    <a:pt x="1882127" y="1746948"/>
                  </a:lnTo>
                  <a:lnTo>
                    <a:pt x="1892338" y="1790458"/>
                  </a:lnTo>
                  <a:lnTo>
                    <a:pt x="1894967" y="1840039"/>
                  </a:lnTo>
                  <a:lnTo>
                    <a:pt x="1894967" y="1551686"/>
                  </a:lnTo>
                  <a:lnTo>
                    <a:pt x="1891741" y="1551686"/>
                  </a:lnTo>
                  <a:lnTo>
                    <a:pt x="1891741" y="1706206"/>
                  </a:lnTo>
                  <a:lnTo>
                    <a:pt x="1890445" y="1706206"/>
                  </a:lnTo>
                  <a:lnTo>
                    <a:pt x="1889239" y="1704276"/>
                  </a:lnTo>
                  <a:lnTo>
                    <a:pt x="1877707" y="1685810"/>
                  </a:lnTo>
                  <a:lnTo>
                    <a:pt x="1859330" y="1670570"/>
                  </a:lnTo>
                  <a:lnTo>
                    <a:pt x="1837436" y="1661020"/>
                  </a:lnTo>
                  <a:lnTo>
                    <a:pt x="1814156" y="1657718"/>
                  </a:lnTo>
                  <a:lnTo>
                    <a:pt x="1771942" y="1666201"/>
                  </a:lnTo>
                  <a:lnTo>
                    <a:pt x="1722666" y="1721726"/>
                  </a:lnTo>
                  <a:lnTo>
                    <a:pt x="1711375" y="1760588"/>
                  </a:lnTo>
                  <a:lnTo>
                    <a:pt x="1706156" y="1801393"/>
                  </a:lnTo>
                  <a:lnTo>
                    <a:pt x="1704886" y="1840039"/>
                  </a:lnTo>
                  <a:lnTo>
                    <a:pt x="1708772" y="1900720"/>
                  </a:lnTo>
                  <a:lnTo>
                    <a:pt x="1721065" y="1951151"/>
                  </a:lnTo>
                  <a:lnTo>
                    <a:pt x="1742732" y="1989480"/>
                  </a:lnTo>
                  <a:lnTo>
                    <a:pt x="1774736" y="2013839"/>
                  </a:lnTo>
                  <a:lnTo>
                    <a:pt x="1818030" y="2022373"/>
                  </a:lnTo>
                  <a:lnTo>
                    <a:pt x="1844573" y="2017928"/>
                  </a:lnTo>
                  <a:lnTo>
                    <a:pt x="1866925" y="2006206"/>
                  </a:lnTo>
                  <a:lnTo>
                    <a:pt x="1883587" y="1989632"/>
                  </a:lnTo>
                  <a:lnTo>
                    <a:pt x="1890458" y="1975815"/>
                  </a:lnTo>
                  <a:lnTo>
                    <a:pt x="1893023" y="1970646"/>
                  </a:lnTo>
                  <a:lnTo>
                    <a:pt x="1894319" y="1970646"/>
                  </a:lnTo>
                  <a:lnTo>
                    <a:pt x="1894319" y="2013318"/>
                  </a:lnTo>
                  <a:lnTo>
                    <a:pt x="1946046" y="2013318"/>
                  </a:lnTo>
                  <a:lnTo>
                    <a:pt x="1946046" y="1970646"/>
                  </a:lnTo>
                  <a:lnTo>
                    <a:pt x="1946046" y="1706206"/>
                  </a:lnTo>
                  <a:lnTo>
                    <a:pt x="1946046" y="1551686"/>
                  </a:lnTo>
                  <a:close/>
                </a:path>
                <a:path w="12788900" h="2798445">
                  <a:moveTo>
                    <a:pt x="2083435" y="2751010"/>
                  </a:moveTo>
                  <a:lnTo>
                    <a:pt x="2080844" y="2752953"/>
                  </a:lnTo>
                  <a:lnTo>
                    <a:pt x="2077618" y="2754249"/>
                  </a:lnTo>
                  <a:lnTo>
                    <a:pt x="2070506" y="2754249"/>
                  </a:lnTo>
                  <a:lnTo>
                    <a:pt x="2060511" y="2752001"/>
                  </a:lnTo>
                  <a:lnTo>
                    <a:pt x="2057603" y="2748432"/>
                  </a:lnTo>
                  <a:lnTo>
                    <a:pt x="2055558" y="2745930"/>
                  </a:lnTo>
                  <a:lnTo>
                    <a:pt x="2053869" y="2737066"/>
                  </a:lnTo>
                  <a:lnTo>
                    <a:pt x="2053691" y="2726448"/>
                  </a:lnTo>
                  <a:lnTo>
                    <a:pt x="2053691" y="2600375"/>
                  </a:lnTo>
                  <a:lnTo>
                    <a:pt x="2053691" y="2533129"/>
                  </a:lnTo>
                  <a:lnTo>
                    <a:pt x="2042820" y="2476233"/>
                  </a:lnTo>
                  <a:lnTo>
                    <a:pt x="2009241" y="2444026"/>
                  </a:lnTo>
                  <a:lnTo>
                    <a:pt x="1948307" y="2433561"/>
                  </a:lnTo>
                  <a:lnTo>
                    <a:pt x="1895221" y="2440343"/>
                  </a:lnTo>
                  <a:lnTo>
                    <a:pt x="1859089" y="2461120"/>
                  </a:lnTo>
                  <a:lnTo>
                    <a:pt x="1838490" y="2496566"/>
                  </a:lnTo>
                  <a:lnTo>
                    <a:pt x="1831936" y="2547353"/>
                  </a:lnTo>
                  <a:lnTo>
                    <a:pt x="1886242" y="2547353"/>
                  </a:lnTo>
                  <a:lnTo>
                    <a:pt x="1886242" y="2544127"/>
                  </a:lnTo>
                  <a:lnTo>
                    <a:pt x="1887181" y="2528062"/>
                  </a:lnTo>
                  <a:lnTo>
                    <a:pt x="1893684" y="2505329"/>
                  </a:lnTo>
                  <a:lnTo>
                    <a:pt x="1911337" y="2485021"/>
                  </a:lnTo>
                  <a:lnTo>
                    <a:pt x="1945728" y="2476233"/>
                  </a:lnTo>
                  <a:lnTo>
                    <a:pt x="1969693" y="2479573"/>
                  </a:lnTo>
                  <a:lnTo>
                    <a:pt x="1987105" y="2489403"/>
                  </a:lnTo>
                  <a:lnTo>
                    <a:pt x="1997735" y="2505418"/>
                  </a:lnTo>
                  <a:lnTo>
                    <a:pt x="2001329" y="2527312"/>
                  </a:lnTo>
                  <a:lnTo>
                    <a:pt x="2000808" y="2545765"/>
                  </a:lnTo>
                  <a:lnTo>
                    <a:pt x="1999386" y="2550477"/>
                  </a:lnTo>
                  <a:lnTo>
                    <a:pt x="1999386" y="2600375"/>
                  </a:lnTo>
                  <a:lnTo>
                    <a:pt x="1999386" y="2689593"/>
                  </a:lnTo>
                  <a:lnTo>
                    <a:pt x="1993569" y="2715171"/>
                  </a:lnTo>
                  <a:lnTo>
                    <a:pt x="1978063" y="2736151"/>
                  </a:lnTo>
                  <a:lnTo>
                    <a:pt x="1955749" y="2750337"/>
                  </a:lnTo>
                  <a:lnTo>
                    <a:pt x="1929561" y="2755544"/>
                  </a:lnTo>
                  <a:lnTo>
                    <a:pt x="1906346" y="2751251"/>
                  </a:lnTo>
                  <a:lnTo>
                    <a:pt x="1891182" y="2739136"/>
                  </a:lnTo>
                  <a:lnTo>
                    <a:pt x="1882927" y="2720352"/>
                  </a:lnTo>
                  <a:lnTo>
                    <a:pt x="1880425" y="2696057"/>
                  </a:lnTo>
                  <a:lnTo>
                    <a:pt x="1882114" y="2676194"/>
                  </a:lnTo>
                  <a:lnTo>
                    <a:pt x="1906930" y="2641104"/>
                  </a:lnTo>
                  <a:lnTo>
                    <a:pt x="1954377" y="2622677"/>
                  </a:lnTo>
                  <a:lnTo>
                    <a:pt x="1979396" y="2613469"/>
                  </a:lnTo>
                  <a:lnTo>
                    <a:pt x="1999386" y="2600375"/>
                  </a:lnTo>
                  <a:lnTo>
                    <a:pt x="1999386" y="2550477"/>
                  </a:lnTo>
                  <a:lnTo>
                    <a:pt x="1996643" y="2559558"/>
                  </a:lnTo>
                  <a:lnTo>
                    <a:pt x="1984971" y="2570315"/>
                  </a:lnTo>
                  <a:lnTo>
                    <a:pt x="1961883" y="2579687"/>
                  </a:lnTo>
                  <a:lnTo>
                    <a:pt x="1888832" y="2601671"/>
                  </a:lnTo>
                  <a:lnTo>
                    <a:pt x="1859813" y="2615438"/>
                  </a:lnTo>
                  <a:lnTo>
                    <a:pt x="1839455" y="2636177"/>
                  </a:lnTo>
                  <a:lnTo>
                    <a:pt x="1827466" y="2663583"/>
                  </a:lnTo>
                  <a:lnTo>
                    <a:pt x="1823529" y="2697353"/>
                  </a:lnTo>
                  <a:lnTo>
                    <a:pt x="1829193" y="2739301"/>
                  </a:lnTo>
                  <a:lnTo>
                    <a:pt x="1846491" y="2771063"/>
                  </a:lnTo>
                  <a:lnTo>
                    <a:pt x="1875904" y="2791180"/>
                  </a:lnTo>
                  <a:lnTo>
                    <a:pt x="1917928" y="2798216"/>
                  </a:lnTo>
                  <a:lnTo>
                    <a:pt x="1942414" y="2794800"/>
                  </a:lnTo>
                  <a:lnTo>
                    <a:pt x="1965452" y="2784957"/>
                  </a:lnTo>
                  <a:lnTo>
                    <a:pt x="1985568" y="2769298"/>
                  </a:lnTo>
                  <a:lnTo>
                    <a:pt x="1995957" y="2755544"/>
                  </a:lnTo>
                  <a:lnTo>
                    <a:pt x="2001329" y="2748432"/>
                  </a:lnTo>
                  <a:lnTo>
                    <a:pt x="2002624" y="2748432"/>
                  </a:lnTo>
                  <a:lnTo>
                    <a:pt x="2008301" y="2774213"/>
                  </a:lnTo>
                  <a:lnTo>
                    <a:pt x="2020404" y="2787459"/>
                  </a:lnTo>
                  <a:lnTo>
                    <a:pt x="2035898" y="2792336"/>
                  </a:lnTo>
                  <a:lnTo>
                    <a:pt x="2051761" y="2793034"/>
                  </a:lnTo>
                  <a:lnTo>
                    <a:pt x="2061806" y="2792615"/>
                  </a:lnTo>
                  <a:lnTo>
                    <a:pt x="2071001" y="2791663"/>
                  </a:lnTo>
                  <a:lnTo>
                    <a:pt x="2078494" y="2790583"/>
                  </a:lnTo>
                  <a:lnTo>
                    <a:pt x="2083435" y="2789809"/>
                  </a:lnTo>
                  <a:lnTo>
                    <a:pt x="2083435" y="2754249"/>
                  </a:lnTo>
                  <a:lnTo>
                    <a:pt x="2083435" y="2751010"/>
                  </a:lnTo>
                  <a:close/>
                </a:path>
                <a:path w="12788900" h="2798445">
                  <a:moveTo>
                    <a:pt x="2108974" y="362064"/>
                  </a:moveTo>
                  <a:lnTo>
                    <a:pt x="2101557" y="319544"/>
                  </a:lnTo>
                  <a:lnTo>
                    <a:pt x="2054961" y="275691"/>
                  </a:lnTo>
                  <a:lnTo>
                    <a:pt x="1992934" y="254736"/>
                  </a:lnTo>
                  <a:lnTo>
                    <a:pt x="1965604" y="243509"/>
                  </a:lnTo>
                  <a:lnTo>
                    <a:pt x="1946262" y="227076"/>
                  </a:lnTo>
                  <a:lnTo>
                    <a:pt x="1938934" y="201726"/>
                  </a:lnTo>
                  <a:lnTo>
                    <a:pt x="1945259" y="172986"/>
                  </a:lnTo>
                  <a:lnTo>
                    <a:pt x="1960511" y="157035"/>
                  </a:lnTo>
                  <a:lnTo>
                    <a:pt x="1979028" y="150177"/>
                  </a:lnTo>
                  <a:lnTo>
                    <a:pt x="1995182" y="148704"/>
                  </a:lnTo>
                  <a:lnTo>
                    <a:pt x="2019795" y="153136"/>
                  </a:lnTo>
                  <a:lnTo>
                    <a:pt x="2035505" y="166166"/>
                  </a:lnTo>
                  <a:lnTo>
                    <a:pt x="2043823" y="187439"/>
                  </a:lnTo>
                  <a:lnTo>
                    <a:pt x="2046262" y="216585"/>
                  </a:lnTo>
                  <a:lnTo>
                    <a:pt x="2100567" y="216585"/>
                  </a:lnTo>
                  <a:lnTo>
                    <a:pt x="2098281" y="182130"/>
                  </a:lnTo>
                  <a:lnTo>
                    <a:pt x="2086622" y="148704"/>
                  </a:lnTo>
                  <a:lnTo>
                    <a:pt x="2085695" y="146037"/>
                  </a:lnTo>
                  <a:lnTo>
                    <a:pt x="2054199" y="117576"/>
                  </a:lnTo>
                  <a:lnTo>
                    <a:pt x="1995182" y="106032"/>
                  </a:lnTo>
                  <a:lnTo>
                    <a:pt x="1952536" y="111899"/>
                  </a:lnTo>
                  <a:lnTo>
                    <a:pt x="1917357" y="129641"/>
                  </a:lnTo>
                  <a:lnTo>
                    <a:pt x="1893443" y="159499"/>
                  </a:lnTo>
                  <a:lnTo>
                    <a:pt x="1884629" y="201726"/>
                  </a:lnTo>
                  <a:lnTo>
                    <a:pt x="1892046" y="245084"/>
                  </a:lnTo>
                  <a:lnTo>
                    <a:pt x="1911540" y="272199"/>
                  </a:lnTo>
                  <a:lnTo>
                    <a:pt x="1938909" y="288645"/>
                  </a:lnTo>
                  <a:lnTo>
                    <a:pt x="1969973" y="299999"/>
                  </a:lnTo>
                  <a:lnTo>
                    <a:pt x="2000656" y="310197"/>
                  </a:lnTo>
                  <a:lnTo>
                    <a:pt x="2027834" y="322872"/>
                  </a:lnTo>
                  <a:lnTo>
                    <a:pt x="2047252" y="341731"/>
                  </a:lnTo>
                  <a:lnTo>
                    <a:pt x="2054669" y="370471"/>
                  </a:lnTo>
                  <a:lnTo>
                    <a:pt x="2048129" y="400189"/>
                  </a:lnTo>
                  <a:lnTo>
                    <a:pt x="2032444" y="417664"/>
                  </a:lnTo>
                  <a:lnTo>
                    <a:pt x="2013483" y="425932"/>
                  </a:lnTo>
                  <a:lnTo>
                    <a:pt x="1997125" y="428002"/>
                  </a:lnTo>
                  <a:lnTo>
                    <a:pt x="1964385" y="421386"/>
                  </a:lnTo>
                  <a:lnTo>
                    <a:pt x="1944674" y="403682"/>
                  </a:lnTo>
                  <a:lnTo>
                    <a:pt x="1935022" y="378104"/>
                  </a:lnTo>
                  <a:lnTo>
                    <a:pt x="1932470" y="347840"/>
                  </a:lnTo>
                  <a:lnTo>
                    <a:pt x="1878164" y="347840"/>
                  </a:lnTo>
                  <a:lnTo>
                    <a:pt x="1886140" y="406438"/>
                  </a:lnTo>
                  <a:lnTo>
                    <a:pt x="1939569" y="461314"/>
                  </a:lnTo>
                  <a:lnTo>
                    <a:pt x="1997125" y="470674"/>
                  </a:lnTo>
                  <a:lnTo>
                    <a:pt x="2041867" y="463892"/>
                  </a:lnTo>
                  <a:lnTo>
                    <a:pt x="2077288" y="443534"/>
                  </a:lnTo>
                  <a:lnTo>
                    <a:pt x="2087943" y="428002"/>
                  </a:lnTo>
                  <a:lnTo>
                    <a:pt x="2100580" y="409587"/>
                  </a:lnTo>
                  <a:lnTo>
                    <a:pt x="2108974" y="362064"/>
                  </a:lnTo>
                  <a:close/>
                </a:path>
                <a:path w="12788900" h="2798445">
                  <a:moveTo>
                    <a:pt x="2238260" y="890930"/>
                  </a:moveTo>
                  <a:lnTo>
                    <a:pt x="2183955" y="890930"/>
                  </a:lnTo>
                  <a:lnTo>
                    <a:pt x="2183955" y="1130147"/>
                  </a:lnTo>
                  <a:lnTo>
                    <a:pt x="2177338" y="1162062"/>
                  </a:lnTo>
                  <a:lnTo>
                    <a:pt x="2160600" y="1183728"/>
                  </a:lnTo>
                  <a:lnTo>
                    <a:pt x="2138400" y="1196060"/>
                  </a:lnTo>
                  <a:lnTo>
                    <a:pt x="2115413" y="1199972"/>
                  </a:lnTo>
                  <a:lnTo>
                    <a:pt x="2086711" y="1192784"/>
                  </a:lnTo>
                  <a:lnTo>
                    <a:pt x="2071458" y="1175004"/>
                  </a:lnTo>
                  <a:lnTo>
                    <a:pt x="2065426" y="1152245"/>
                  </a:lnTo>
                  <a:lnTo>
                    <a:pt x="2064346" y="1130147"/>
                  </a:lnTo>
                  <a:lnTo>
                    <a:pt x="2064346" y="890930"/>
                  </a:lnTo>
                  <a:lnTo>
                    <a:pt x="2010029" y="890930"/>
                  </a:lnTo>
                  <a:lnTo>
                    <a:pt x="2010029" y="1136611"/>
                  </a:lnTo>
                  <a:lnTo>
                    <a:pt x="2011464" y="1171244"/>
                  </a:lnTo>
                  <a:lnTo>
                    <a:pt x="2021433" y="1207084"/>
                  </a:lnTo>
                  <a:lnTo>
                    <a:pt x="2048497" y="1235176"/>
                  </a:lnTo>
                  <a:lnTo>
                    <a:pt x="2101189" y="1246530"/>
                  </a:lnTo>
                  <a:lnTo>
                    <a:pt x="2126424" y="1243203"/>
                  </a:lnTo>
                  <a:lnTo>
                    <a:pt x="2150262" y="1233512"/>
                  </a:lnTo>
                  <a:lnTo>
                    <a:pt x="2170569" y="1217891"/>
                  </a:lnTo>
                  <a:lnTo>
                    <a:pt x="2183003" y="1199972"/>
                  </a:lnTo>
                  <a:lnTo>
                    <a:pt x="2185238" y="1196746"/>
                  </a:lnTo>
                  <a:lnTo>
                    <a:pt x="2186533" y="1196746"/>
                  </a:lnTo>
                  <a:lnTo>
                    <a:pt x="2186533" y="1237475"/>
                  </a:lnTo>
                  <a:lnTo>
                    <a:pt x="2238260" y="1237475"/>
                  </a:lnTo>
                  <a:lnTo>
                    <a:pt x="2238260" y="1196746"/>
                  </a:lnTo>
                  <a:lnTo>
                    <a:pt x="2238260" y="890930"/>
                  </a:lnTo>
                  <a:close/>
                </a:path>
                <a:path w="12788900" h="2798445">
                  <a:moveTo>
                    <a:pt x="2264448" y="2442616"/>
                  </a:moveTo>
                  <a:lnTo>
                    <a:pt x="2204326" y="2442616"/>
                  </a:lnTo>
                  <a:lnTo>
                    <a:pt x="2204326" y="2341753"/>
                  </a:lnTo>
                  <a:lnTo>
                    <a:pt x="2150021" y="2341753"/>
                  </a:lnTo>
                  <a:lnTo>
                    <a:pt x="2150021" y="2442616"/>
                  </a:lnTo>
                  <a:lnTo>
                    <a:pt x="2099589" y="2442616"/>
                  </a:lnTo>
                  <a:lnTo>
                    <a:pt x="2099589" y="2485288"/>
                  </a:lnTo>
                  <a:lnTo>
                    <a:pt x="2150021" y="2485288"/>
                  </a:lnTo>
                  <a:lnTo>
                    <a:pt x="2150122" y="2725496"/>
                  </a:lnTo>
                  <a:lnTo>
                    <a:pt x="2152929" y="2754312"/>
                  </a:lnTo>
                  <a:lnTo>
                    <a:pt x="2163597" y="2775737"/>
                  </a:lnTo>
                  <a:lnTo>
                    <a:pt x="2184933" y="2788691"/>
                  </a:lnTo>
                  <a:lnTo>
                    <a:pt x="2219845" y="2793034"/>
                  </a:lnTo>
                  <a:lnTo>
                    <a:pt x="2235263" y="2792704"/>
                  </a:lnTo>
                  <a:lnTo>
                    <a:pt x="2247646" y="2791828"/>
                  </a:lnTo>
                  <a:lnTo>
                    <a:pt x="2257120" y="2790583"/>
                  </a:lnTo>
                  <a:lnTo>
                    <a:pt x="2263800" y="2789161"/>
                  </a:lnTo>
                  <a:lnTo>
                    <a:pt x="2263800" y="2746489"/>
                  </a:lnTo>
                  <a:lnTo>
                    <a:pt x="2263800" y="2744546"/>
                  </a:lnTo>
                  <a:lnTo>
                    <a:pt x="2257983" y="2745194"/>
                  </a:lnTo>
                  <a:lnTo>
                    <a:pt x="2252167" y="2746489"/>
                  </a:lnTo>
                  <a:lnTo>
                    <a:pt x="2239886" y="2746489"/>
                  </a:lnTo>
                  <a:lnTo>
                    <a:pt x="2222335" y="2744343"/>
                  </a:lnTo>
                  <a:lnTo>
                    <a:pt x="2211438" y="2737523"/>
                  </a:lnTo>
                  <a:lnTo>
                    <a:pt x="2205888" y="2725496"/>
                  </a:lnTo>
                  <a:lnTo>
                    <a:pt x="2204326" y="2707703"/>
                  </a:lnTo>
                  <a:lnTo>
                    <a:pt x="2204326" y="2485288"/>
                  </a:lnTo>
                  <a:lnTo>
                    <a:pt x="2264448" y="2485288"/>
                  </a:lnTo>
                  <a:lnTo>
                    <a:pt x="2264448" y="2442616"/>
                  </a:lnTo>
                  <a:close/>
                </a:path>
                <a:path w="12788900" h="2798445">
                  <a:moveTo>
                    <a:pt x="2358834" y="2442616"/>
                  </a:moveTo>
                  <a:lnTo>
                    <a:pt x="2304529" y="2442616"/>
                  </a:lnTo>
                  <a:lnTo>
                    <a:pt x="2304529" y="2789161"/>
                  </a:lnTo>
                  <a:lnTo>
                    <a:pt x="2358834" y="2789161"/>
                  </a:lnTo>
                  <a:lnTo>
                    <a:pt x="2358834" y="2442616"/>
                  </a:lnTo>
                  <a:close/>
                </a:path>
                <a:path w="12788900" h="2798445">
                  <a:moveTo>
                    <a:pt x="2358834" y="2327541"/>
                  </a:moveTo>
                  <a:lnTo>
                    <a:pt x="2304529" y="2327541"/>
                  </a:lnTo>
                  <a:lnTo>
                    <a:pt x="2304529" y="2389606"/>
                  </a:lnTo>
                  <a:lnTo>
                    <a:pt x="2358834" y="2389606"/>
                  </a:lnTo>
                  <a:lnTo>
                    <a:pt x="2358834" y="2327541"/>
                  </a:lnTo>
                  <a:close/>
                </a:path>
                <a:path w="12788900" h="2798445">
                  <a:moveTo>
                    <a:pt x="2372118" y="362064"/>
                  </a:moveTo>
                  <a:lnTo>
                    <a:pt x="2364702" y="319544"/>
                  </a:lnTo>
                  <a:lnTo>
                    <a:pt x="2318105" y="275691"/>
                  </a:lnTo>
                  <a:lnTo>
                    <a:pt x="2256078" y="254736"/>
                  </a:lnTo>
                  <a:lnTo>
                    <a:pt x="2228748" y="243509"/>
                  </a:lnTo>
                  <a:lnTo>
                    <a:pt x="2209406" y="227076"/>
                  </a:lnTo>
                  <a:lnTo>
                    <a:pt x="2202078" y="201726"/>
                  </a:lnTo>
                  <a:lnTo>
                    <a:pt x="2208403" y="172986"/>
                  </a:lnTo>
                  <a:lnTo>
                    <a:pt x="2223643" y="157035"/>
                  </a:lnTo>
                  <a:lnTo>
                    <a:pt x="2242159" y="150177"/>
                  </a:lnTo>
                  <a:lnTo>
                    <a:pt x="2258326" y="148704"/>
                  </a:lnTo>
                  <a:lnTo>
                    <a:pt x="2282939" y="153136"/>
                  </a:lnTo>
                  <a:lnTo>
                    <a:pt x="2298649" y="166166"/>
                  </a:lnTo>
                  <a:lnTo>
                    <a:pt x="2306967" y="187439"/>
                  </a:lnTo>
                  <a:lnTo>
                    <a:pt x="2309406" y="216585"/>
                  </a:lnTo>
                  <a:lnTo>
                    <a:pt x="2363711" y="216585"/>
                  </a:lnTo>
                  <a:lnTo>
                    <a:pt x="2361425" y="182130"/>
                  </a:lnTo>
                  <a:lnTo>
                    <a:pt x="2349766" y="148704"/>
                  </a:lnTo>
                  <a:lnTo>
                    <a:pt x="2348839" y="146037"/>
                  </a:lnTo>
                  <a:lnTo>
                    <a:pt x="2317343" y="117576"/>
                  </a:lnTo>
                  <a:lnTo>
                    <a:pt x="2258326" y="106032"/>
                  </a:lnTo>
                  <a:lnTo>
                    <a:pt x="2215680" y="111899"/>
                  </a:lnTo>
                  <a:lnTo>
                    <a:pt x="2180488" y="129641"/>
                  </a:lnTo>
                  <a:lnTo>
                    <a:pt x="2156587" y="159499"/>
                  </a:lnTo>
                  <a:lnTo>
                    <a:pt x="2147773" y="201726"/>
                  </a:lnTo>
                  <a:lnTo>
                    <a:pt x="2155190" y="245084"/>
                  </a:lnTo>
                  <a:lnTo>
                    <a:pt x="2174671" y="272199"/>
                  </a:lnTo>
                  <a:lnTo>
                    <a:pt x="2202040" y="288645"/>
                  </a:lnTo>
                  <a:lnTo>
                    <a:pt x="2233104" y="299999"/>
                  </a:lnTo>
                  <a:lnTo>
                    <a:pt x="2263787" y="310197"/>
                  </a:lnTo>
                  <a:lnTo>
                    <a:pt x="2290965" y="322872"/>
                  </a:lnTo>
                  <a:lnTo>
                    <a:pt x="2310384" y="341731"/>
                  </a:lnTo>
                  <a:lnTo>
                    <a:pt x="2317800" y="370471"/>
                  </a:lnTo>
                  <a:lnTo>
                    <a:pt x="2311260" y="400189"/>
                  </a:lnTo>
                  <a:lnTo>
                    <a:pt x="2295575" y="417664"/>
                  </a:lnTo>
                  <a:lnTo>
                    <a:pt x="2276614" y="425932"/>
                  </a:lnTo>
                  <a:lnTo>
                    <a:pt x="2260269" y="428002"/>
                  </a:lnTo>
                  <a:lnTo>
                    <a:pt x="2227516" y="421386"/>
                  </a:lnTo>
                  <a:lnTo>
                    <a:pt x="2207806" y="403682"/>
                  </a:lnTo>
                  <a:lnTo>
                    <a:pt x="2198166" y="378104"/>
                  </a:lnTo>
                  <a:lnTo>
                    <a:pt x="2195614" y="347840"/>
                  </a:lnTo>
                  <a:lnTo>
                    <a:pt x="2141296" y="347840"/>
                  </a:lnTo>
                  <a:lnTo>
                    <a:pt x="2149271" y="406438"/>
                  </a:lnTo>
                  <a:lnTo>
                    <a:pt x="2202700" y="461314"/>
                  </a:lnTo>
                  <a:lnTo>
                    <a:pt x="2260269" y="470674"/>
                  </a:lnTo>
                  <a:lnTo>
                    <a:pt x="2305012" y="463892"/>
                  </a:lnTo>
                  <a:lnTo>
                    <a:pt x="2340432" y="443534"/>
                  </a:lnTo>
                  <a:lnTo>
                    <a:pt x="2351087" y="428002"/>
                  </a:lnTo>
                  <a:lnTo>
                    <a:pt x="2363724" y="409587"/>
                  </a:lnTo>
                  <a:lnTo>
                    <a:pt x="2372118" y="362064"/>
                  </a:lnTo>
                  <a:close/>
                </a:path>
                <a:path w="12788900" h="2798445">
                  <a:moveTo>
                    <a:pt x="2537599" y="991793"/>
                  </a:moveTo>
                  <a:lnTo>
                    <a:pt x="2528189" y="928433"/>
                  </a:lnTo>
                  <a:lnTo>
                    <a:pt x="2499144" y="893229"/>
                  </a:lnTo>
                  <a:lnTo>
                    <a:pt x="2446439" y="881875"/>
                  </a:lnTo>
                  <a:lnTo>
                    <a:pt x="2421217" y="885202"/>
                  </a:lnTo>
                  <a:lnTo>
                    <a:pt x="2397391" y="894892"/>
                  </a:lnTo>
                  <a:lnTo>
                    <a:pt x="2377071" y="910513"/>
                  </a:lnTo>
                  <a:lnTo>
                    <a:pt x="2362390" y="931659"/>
                  </a:lnTo>
                  <a:lnTo>
                    <a:pt x="2361095" y="931659"/>
                  </a:lnTo>
                  <a:lnTo>
                    <a:pt x="2361095" y="890930"/>
                  </a:lnTo>
                  <a:lnTo>
                    <a:pt x="2309380" y="890930"/>
                  </a:lnTo>
                  <a:lnTo>
                    <a:pt x="2309380" y="1237475"/>
                  </a:lnTo>
                  <a:lnTo>
                    <a:pt x="2363686" y="1237475"/>
                  </a:lnTo>
                  <a:lnTo>
                    <a:pt x="2363686" y="998258"/>
                  </a:lnTo>
                  <a:lnTo>
                    <a:pt x="2370302" y="966343"/>
                  </a:lnTo>
                  <a:lnTo>
                    <a:pt x="2387041" y="944676"/>
                  </a:lnTo>
                  <a:lnTo>
                    <a:pt x="2409240" y="932345"/>
                  </a:lnTo>
                  <a:lnTo>
                    <a:pt x="2413254" y="931659"/>
                  </a:lnTo>
                  <a:lnTo>
                    <a:pt x="2432215" y="928433"/>
                  </a:lnTo>
                  <a:lnTo>
                    <a:pt x="2460929" y="935621"/>
                  </a:lnTo>
                  <a:lnTo>
                    <a:pt x="2476182" y="953401"/>
                  </a:lnTo>
                  <a:lnTo>
                    <a:pt x="2482227" y="976160"/>
                  </a:lnTo>
                  <a:lnTo>
                    <a:pt x="2483294" y="998258"/>
                  </a:lnTo>
                  <a:lnTo>
                    <a:pt x="2483294" y="1237475"/>
                  </a:lnTo>
                  <a:lnTo>
                    <a:pt x="2537599" y="1237475"/>
                  </a:lnTo>
                  <a:lnTo>
                    <a:pt x="2537599" y="991793"/>
                  </a:lnTo>
                  <a:close/>
                </a:path>
                <a:path w="12788900" h="2798445">
                  <a:moveTo>
                    <a:pt x="2651417" y="272834"/>
                  </a:moveTo>
                  <a:lnTo>
                    <a:pt x="2650579" y="252145"/>
                  </a:lnTo>
                  <a:lnTo>
                    <a:pt x="2649550" y="226695"/>
                  </a:lnTo>
                  <a:lnTo>
                    <a:pt x="2641206" y="181724"/>
                  </a:lnTo>
                  <a:lnTo>
                    <a:pt x="2624950" y="148704"/>
                  </a:lnTo>
                  <a:lnTo>
                    <a:pt x="2622219" y="143154"/>
                  </a:lnTo>
                  <a:lnTo>
                    <a:pt x="2594521" y="121056"/>
                  </a:lnTo>
                  <a:lnTo>
                    <a:pt x="2594521" y="233400"/>
                  </a:lnTo>
                  <a:lnTo>
                    <a:pt x="2594521" y="252145"/>
                  </a:lnTo>
                  <a:lnTo>
                    <a:pt x="2471039" y="252145"/>
                  </a:lnTo>
                  <a:lnTo>
                    <a:pt x="2471039" y="239217"/>
                  </a:lnTo>
                  <a:lnTo>
                    <a:pt x="2472931" y="216344"/>
                  </a:lnTo>
                  <a:lnTo>
                    <a:pt x="2481376" y="186207"/>
                  </a:lnTo>
                  <a:lnTo>
                    <a:pt x="2500490" y="159943"/>
                  </a:lnTo>
                  <a:lnTo>
                    <a:pt x="2534399" y="148704"/>
                  </a:lnTo>
                  <a:lnTo>
                    <a:pt x="2564244" y="156489"/>
                  </a:lnTo>
                  <a:lnTo>
                    <a:pt x="2582634" y="176517"/>
                  </a:lnTo>
                  <a:lnTo>
                    <a:pt x="2591943" y="203809"/>
                  </a:lnTo>
                  <a:lnTo>
                    <a:pt x="2594521" y="233400"/>
                  </a:lnTo>
                  <a:lnTo>
                    <a:pt x="2594521" y="121056"/>
                  </a:lnTo>
                  <a:lnTo>
                    <a:pt x="2588425" y="116179"/>
                  </a:lnTo>
                  <a:lnTo>
                    <a:pt x="2535682" y="106032"/>
                  </a:lnTo>
                  <a:lnTo>
                    <a:pt x="2489492" y="113906"/>
                  </a:lnTo>
                  <a:lnTo>
                    <a:pt x="2456256" y="135369"/>
                  </a:lnTo>
                  <a:lnTo>
                    <a:pt x="2433929" y="167220"/>
                  </a:lnTo>
                  <a:lnTo>
                    <a:pt x="2420505" y="206222"/>
                  </a:lnTo>
                  <a:lnTo>
                    <a:pt x="2413927" y="249186"/>
                  </a:lnTo>
                  <a:lnTo>
                    <a:pt x="2412200" y="292887"/>
                  </a:lnTo>
                  <a:lnTo>
                    <a:pt x="2416505" y="357314"/>
                  </a:lnTo>
                  <a:lnTo>
                    <a:pt x="2429941" y="407149"/>
                  </a:lnTo>
                  <a:lnTo>
                    <a:pt x="2453246" y="442544"/>
                  </a:lnTo>
                  <a:lnTo>
                    <a:pt x="2487168" y="463677"/>
                  </a:lnTo>
                  <a:lnTo>
                    <a:pt x="2532456" y="470674"/>
                  </a:lnTo>
                  <a:lnTo>
                    <a:pt x="2590723" y="456666"/>
                  </a:lnTo>
                  <a:lnTo>
                    <a:pt x="2621064" y="428002"/>
                  </a:lnTo>
                  <a:lnTo>
                    <a:pt x="2626271" y="423087"/>
                  </a:lnTo>
                  <a:lnTo>
                    <a:pt x="2644000" y="382587"/>
                  </a:lnTo>
                  <a:lnTo>
                    <a:pt x="2648826" y="347840"/>
                  </a:lnTo>
                  <a:lnTo>
                    <a:pt x="2594521" y="347840"/>
                  </a:lnTo>
                  <a:lnTo>
                    <a:pt x="2592590" y="371551"/>
                  </a:lnTo>
                  <a:lnTo>
                    <a:pt x="2584488" y="397865"/>
                  </a:lnTo>
                  <a:lnTo>
                    <a:pt x="2566695" y="419214"/>
                  </a:lnTo>
                  <a:lnTo>
                    <a:pt x="2535682" y="428002"/>
                  </a:lnTo>
                  <a:lnTo>
                    <a:pt x="2497175" y="414743"/>
                  </a:lnTo>
                  <a:lnTo>
                    <a:pt x="2477414" y="381546"/>
                  </a:lnTo>
                  <a:lnTo>
                    <a:pt x="2470124" y="338277"/>
                  </a:lnTo>
                  <a:lnTo>
                    <a:pt x="2469096" y="294817"/>
                  </a:lnTo>
                  <a:lnTo>
                    <a:pt x="2651417" y="294817"/>
                  </a:lnTo>
                  <a:lnTo>
                    <a:pt x="2651417" y="272834"/>
                  </a:lnTo>
                  <a:close/>
                </a:path>
                <a:path w="12788900" h="2798445">
                  <a:moveTo>
                    <a:pt x="2665946" y="2615895"/>
                  </a:moveTo>
                  <a:lnTo>
                    <a:pt x="2663672" y="2568486"/>
                  </a:lnTo>
                  <a:lnTo>
                    <a:pt x="2655862" y="2525230"/>
                  </a:lnTo>
                  <a:lnTo>
                    <a:pt x="2641142" y="2488107"/>
                  </a:lnTo>
                  <a:lnTo>
                    <a:pt x="2631668" y="2476233"/>
                  </a:lnTo>
                  <a:lnTo>
                    <a:pt x="2618054" y="2459139"/>
                  </a:lnTo>
                  <a:lnTo>
                    <a:pt x="2609050" y="2453983"/>
                  </a:lnTo>
                  <a:lnTo>
                    <a:pt x="2609050" y="2615895"/>
                  </a:lnTo>
                  <a:lnTo>
                    <a:pt x="2606332" y="2669349"/>
                  </a:lnTo>
                  <a:lnTo>
                    <a:pt x="2596045" y="2713837"/>
                  </a:lnTo>
                  <a:lnTo>
                    <a:pt x="2574950" y="2744266"/>
                  </a:lnTo>
                  <a:lnTo>
                    <a:pt x="2539860" y="2755544"/>
                  </a:lnTo>
                  <a:lnTo>
                    <a:pt x="2506002" y="2744266"/>
                  </a:lnTo>
                  <a:lnTo>
                    <a:pt x="2485720" y="2713837"/>
                  </a:lnTo>
                  <a:lnTo>
                    <a:pt x="2475865" y="2669349"/>
                  </a:lnTo>
                  <a:lnTo>
                    <a:pt x="2473274" y="2615895"/>
                  </a:lnTo>
                  <a:lnTo>
                    <a:pt x="2475954" y="2562428"/>
                  </a:lnTo>
                  <a:lnTo>
                    <a:pt x="2485961" y="2517940"/>
                  </a:lnTo>
                  <a:lnTo>
                    <a:pt x="2506281" y="2487511"/>
                  </a:lnTo>
                  <a:lnTo>
                    <a:pt x="2539860" y="2476233"/>
                  </a:lnTo>
                  <a:lnTo>
                    <a:pt x="2575496" y="2487511"/>
                  </a:lnTo>
                  <a:lnTo>
                    <a:pt x="2596527" y="2517940"/>
                  </a:lnTo>
                  <a:lnTo>
                    <a:pt x="2606522" y="2562428"/>
                  </a:lnTo>
                  <a:lnTo>
                    <a:pt x="2609050" y="2615895"/>
                  </a:lnTo>
                  <a:lnTo>
                    <a:pt x="2609050" y="2453983"/>
                  </a:lnTo>
                  <a:lnTo>
                    <a:pt x="2585199" y="2440292"/>
                  </a:lnTo>
                  <a:lnTo>
                    <a:pt x="2541155" y="2433561"/>
                  </a:lnTo>
                  <a:lnTo>
                    <a:pt x="2497124" y="2440292"/>
                  </a:lnTo>
                  <a:lnTo>
                    <a:pt x="2441194" y="2488107"/>
                  </a:lnTo>
                  <a:lnTo>
                    <a:pt x="2426462" y="2525230"/>
                  </a:lnTo>
                  <a:lnTo>
                    <a:pt x="2418664" y="2568486"/>
                  </a:lnTo>
                  <a:lnTo>
                    <a:pt x="2416378" y="2615895"/>
                  </a:lnTo>
                  <a:lnTo>
                    <a:pt x="2418664" y="2663304"/>
                  </a:lnTo>
                  <a:lnTo>
                    <a:pt x="2426462" y="2706547"/>
                  </a:lnTo>
                  <a:lnTo>
                    <a:pt x="2441194" y="2743670"/>
                  </a:lnTo>
                  <a:lnTo>
                    <a:pt x="2497124" y="2791485"/>
                  </a:lnTo>
                  <a:lnTo>
                    <a:pt x="2541155" y="2798216"/>
                  </a:lnTo>
                  <a:lnTo>
                    <a:pt x="2584970" y="2791485"/>
                  </a:lnTo>
                  <a:lnTo>
                    <a:pt x="2631414" y="2755544"/>
                  </a:lnTo>
                  <a:lnTo>
                    <a:pt x="2655722" y="2706547"/>
                  </a:lnTo>
                  <a:lnTo>
                    <a:pt x="2663621" y="2663304"/>
                  </a:lnTo>
                  <a:lnTo>
                    <a:pt x="2665946" y="2615895"/>
                  </a:lnTo>
                  <a:close/>
                </a:path>
                <a:path w="12788900" h="2798445">
                  <a:moveTo>
                    <a:pt x="2836951" y="890930"/>
                  </a:moveTo>
                  <a:lnTo>
                    <a:pt x="2785872" y="890930"/>
                  </a:lnTo>
                  <a:lnTo>
                    <a:pt x="2785872" y="1064209"/>
                  </a:lnTo>
                  <a:lnTo>
                    <a:pt x="2783230" y="1114005"/>
                  </a:lnTo>
                  <a:lnTo>
                    <a:pt x="2772943" y="1154239"/>
                  </a:lnTo>
                  <a:lnTo>
                    <a:pt x="2751505" y="1181125"/>
                  </a:lnTo>
                  <a:lnTo>
                    <a:pt x="2715399" y="1190929"/>
                  </a:lnTo>
                  <a:lnTo>
                    <a:pt x="2682697" y="1179042"/>
                  </a:lnTo>
                  <a:lnTo>
                    <a:pt x="2663685" y="1148664"/>
                  </a:lnTo>
                  <a:lnTo>
                    <a:pt x="2654858" y="1107744"/>
                  </a:lnTo>
                  <a:lnTo>
                    <a:pt x="2652687" y="1064209"/>
                  </a:lnTo>
                  <a:lnTo>
                    <a:pt x="2655595" y="1008075"/>
                  </a:lnTo>
                  <a:lnTo>
                    <a:pt x="2665704" y="965288"/>
                  </a:lnTo>
                  <a:lnTo>
                    <a:pt x="2685148" y="938009"/>
                  </a:lnTo>
                  <a:lnTo>
                    <a:pt x="2716047" y="928433"/>
                  </a:lnTo>
                  <a:lnTo>
                    <a:pt x="2751785" y="940193"/>
                  </a:lnTo>
                  <a:lnTo>
                    <a:pt x="2773032" y="971105"/>
                  </a:lnTo>
                  <a:lnTo>
                    <a:pt x="2783243" y="1014628"/>
                  </a:lnTo>
                  <a:lnTo>
                    <a:pt x="2785872" y="1064209"/>
                  </a:lnTo>
                  <a:lnTo>
                    <a:pt x="2785872" y="890930"/>
                  </a:lnTo>
                  <a:lnTo>
                    <a:pt x="2785224" y="890930"/>
                  </a:lnTo>
                  <a:lnTo>
                    <a:pt x="2785224" y="934897"/>
                  </a:lnTo>
                  <a:lnTo>
                    <a:pt x="2783929" y="934897"/>
                  </a:lnTo>
                  <a:lnTo>
                    <a:pt x="2758071" y="897966"/>
                  </a:lnTo>
                  <a:lnTo>
                    <a:pt x="2708935" y="881875"/>
                  </a:lnTo>
                  <a:lnTo>
                    <a:pt x="2663406" y="891832"/>
                  </a:lnTo>
                  <a:lnTo>
                    <a:pt x="2631122" y="919060"/>
                  </a:lnTo>
                  <a:lnTo>
                    <a:pt x="2610294" y="959523"/>
                  </a:lnTo>
                  <a:lnTo>
                    <a:pt x="2599118" y="1009243"/>
                  </a:lnTo>
                  <a:lnTo>
                    <a:pt x="2595791" y="1064209"/>
                  </a:lnTo>
                  <a:lnTo>
                    <a:pt x="2597277" y="1099858"/>
                  </a:lnTo>
                  <a:lnTo>
                    <a:pt x="2604528" y="1145032"/>
                  </a:lnTo>
                  <a:lnTo>
                    <a:pt x="2621775" y="1189697"/>
                  </a:lnTo>
                  <a:lnTo>
                    <a:pt x="2653233" y="1223860"/>
                  </a:lnTo>
                  <a:lnTo>
                    <a:pt x="2703118" y="1237475"/>
                  </a:lnTo>
                  <a:lnTo>
                    <a:pt x="2728074" y="1234287"/>
                  </a:lnTo>
                  <a:lnTo>
                    <a:pt x="2750477" y="1225105"/>
                  </a:lnTo>
                  <a:lnTo>
                    <a:pt x="2768765" y="1210475"/>
                  </a:lnTo>
                  <a:lnTo>
                    <a:pt x="2781350" y="1190929"/>
                  </a:lnTo>
                  <a:lnTo>
                    <a:pt x="2782633" y="1190929"/>
                  </a:lnTo>
                  <a:lnTo>
                    <a:pt x="2782595" y="1237475"/>
                  </a:lnTo>
                  <a:lnTo>
                    <a:pt x="2775204" y="1283944"/>
                  </a:lnTo>
                  <a:lnTo>
                    <a:pt x="2715399" y="1313764"/>
                  </a:lnTo>
                  <a:lnTo>
                    <a:pt x="2695079" y="1311351"/>
                  </a:lnTo>
                  <a:lnTo>
                    <a:pt x="2677909" y="1303667"/>
                  </a:lnTo>
                  <a:lnTo>
                    <a:pt x="2665590" y="1290040"/>
                  </a:lnTo>
                  <a:lnTo>
                    <a:pt x="2659799" y="1269796"/>
                  </a:lnTo>
                  <a:lnTo>
                    <a:pt x="2605494" y="1269796"/>
                  </a:lnTo>
                  <a:lnTo>
                    <a:pt x="2623820" y="1319885"/>
                  </a:lnTo>
                  <a:lnTo>
                    <a:pt x="2657538" y="1345603"/>
                  </a:lnTo>
                  <a:lnTo>
                    <a:pt x="2693682" y="1355077"/>
                  </a:lnTo>
                  <a:lnTo>
                    <a:pt x="2719273" y="1356436"/>
                  </a:lnTo>
                  <a:lnTo>
                    <a:pt x="2758084" y="1351711"/>
                  </a:lnTo>
                  <a:lnTo>
                    <a:pt x="2811780" y="1313764"/>
                  </a:lnTo>
                  <a:lnTo>
                    <a:pt x="2831363" y="1269873"/>
                  </a:lnTo>
                  <a:lnTo>
                    <a:pt x="2836951" y="1215491"/>
                  </a:lnTo>
                  <a:lnTo>
                    <a:pt x="2836951" y="934897"/>
                  </a:lnTo>
                  <a:lnTo>
                    <a:pt x="2836951" y="890930"/>
                  </a:lnTo>
                  <a:close/>
                </a:path>
                <a:path w="12788900" h="2798445">
                  <a:moveTo>
                    <a:pt x="2865412" y="109918"/>
                  </a:moveTo>
                  <a:lnTo>
                    <a:pt x="2860243" y="107327"/>
                  </a:lnTo>
                  <a:lnTo>
                    <a:pt x="2852483" y="106032"/>
                  </a:lnTo>
                  <a:lnTo>
                    <a:pt x="2841485" y="106032"/>
                  </a:lnTo>
                  <a:lnTo>
                    <a:pt x="2815310" y="110896"/>
                  </a:lnTo>
                  <a:lnTo>
                    <a:pt x="2795016" y="124053"/>
                  </a:lnTo>
                  <a:lnTo>
                    <a:pt x="2779204" y="143395"/>
                  </a:lnTo>
                  <a:lnTo>
                    <a:pt x="2766491" y="166801"/>
                  </a:lnTo>
                  <a:lnTo>
                    <a:pt x="2765196" y="166801"/>
                  </a:lnTo>
                  <a:lnTo>
                    <a:pt x="2765196" y="115087"/>
                  </a:lnTo>
                  <a:lnTo>
                    <a:pt x="2710891" y="115087"/>
                  </a:lnTo>
                  <a:lnTo>
                    <a:pt x="2710891" y="461632"/>
                  </a:lnTo>
                  <a:lnTo>
                    <a:pt x="2765196" y="461632"/>
                  </a:lnTo>
                  <a:lnTo>
                    <a:pt x="2765196" y="242455"/>
                  </a:lnTo>
                  <a:lnTo>
                    <a:pt x="2772486" y="205625"/>
                  </a:lnTo>
                  <a:lnTo>
                    <a:pt x="2790571" y="180060"/>
                  </a:lnTo>
                  <a:lnTo>
                    <a:pt x="2811195" y="166801"/>
                  </a:lnTo>
                  <a:lnTo>
                    <a:pt x="2813748" y="165176"/>
                  </a:lnTo>
                  <a:lnTo>
                    <a:pt x="2836316" y="160337"/>
                  </a:lnTo>
                  <a:lnTo>
                    <a:pt x="2847492" y="160655"/>
                  </a:lnTo>
                  <a:lnTo>
                    <a:pt x="2855468" y="161391"/>
                  </a:lnTo>
                  <a:lnTo>
                    <a:pt x="2865412" y="162928"/>
                  </a:lnTo>
                  <a:lnTo>
                    <a:pt x="2865412" y="160337"/>
                  </a:lnTo>
                  <a:lnTo>
                    <a:pt x="2865412" y="109918"/>
                  </a:lnTo>
                  <a:close/>
                </a:path>
                <a:path w="12788900" h="2798445">
                  <a:moveTo>
                    <a:pt x="2948470" y="2543479"/>
                  </a:moveTo>
                  <a:lnTo>
                    <a:pt x="2939059" y="2480119"/>
                  </a:lnTo>
                  <a:lnTo>
                    <a:pt x="2910014" y="2444915"/>
                  </a:lnTo>
                  <a:lnTo>
                    <a:pt x="2857309" y="2433561"/>
                  </a:lnTo>
                  <a:lnTo>
                    <a:pt x="2832087" y="2436888"/>
                  </a:lnTo>
                  <a:lnTo>
                    <a:pt x="2808249" y="2446578"/>
                  </a:lnTo>
                  <a:lnTo>
                    <a:pt x="2787942" y="2462199"/>
                  </a:lnTo>
                  <a:lnTo>
                    <a:pt x="2773261" y="2483345"/>
                  </a:lnTo>
                  <a:lnTo>
                    <a:pt x="2771965" y="2483345"/>
                  </a:lnTo>
                  <a:lnTo>
                    <a:pt x="2771965" y="2442616"/>
                  </a:lnTo>
                  <a:lnTo>
                    <a:pt x="2720238" y="2442616"/>
                  </a:lnTo>
                  <a:lnTo>
                    <a:pt x="2720238" y="2789161"/>
                  </a:lnTo>
                  <a:lnTo>
                    <a:pt x="2774543" y="2789161"/>
                  </a:lnTo>
                  <a:lnTo>
                    <a:pt x="2774543" y="2549944"/>
                  </a:lnTo>
                  <a:lnTo>
                    <a:pt x="2781173" y="2518029"/>
                  </a:lnTo>
                  <a:lnTo>
                    <a:pt x="2797911" y="2496362"/>
                  </a:lnTo>
                  <a:lnTo>
                    <a:pt x="2820111" y="2484031"/>
                  </a:lnTo>
                  <a:lnTo>
                    <a:pt x="2824124" y="2483345"/>
                  </a:lnTo>
                  <a:lnTo>
                    <a:pt x="2843085" y="2480119"/>
                  </a:lnTo>
                  <a:lnTo>
                    <a:pt x="2871800" y="2487307"/>
                  </a:lnTo>
                  <a:lnTo>
                    <a:pt x="2887053" y="2505087"/>
                  </a:lnTo>
                  <a:lnTo>
                    <a:pt x="2893085" y="2527846"/>
                  </a:lnTo>
                  <a:lnTo>
                    <a:pt x="2894152" y="2549944"/>
                  </a:lnTo>
                  <a:lnTo>
                    <a:pt x="2894152" y="2789161"/>
                  </a:lnTo>
                  <a:lnTo>
                    <a:pt x="2948470" y="2789161"/>
                  </a:lnTo>
                  <a:lnTo>
                    <a:pt x="2948470" y="2543479"/>
                  </a:lnTo>
                  <a:close/>
                </a:path>
                <a:path w="12788900" h="2798445">
                  <a:moveTo>
                    <a:pt x="3035452" y="252793"/>
                  </a:moveTo>
                  <a:lnTo>
                    <a:pt x="2877693" y="252793"/>
                  </a:lnTo>
                  <a:lnTo>
                    <a:pt x="2877693" y="303225"/>
                  </a:lnTo>
                  <a:lnTo>
                    <a:pt x="3035452" y="303225"/>
                  </a:lnTo>
                  <a:lnTo>
                    <a:pt x="3035452" y="252793"/>
                  </a:lnTo>
                  <a:close/>
                </a:path>
                <a:path w="12788900" h="2798445">
                  <a:moveTo>
                    <a:pt x="5577992" y="974763"/>
                  </a:moveTo>
                  <a:lnTo>
                    <a:pt x="5482310" y="974763"/>
                  </a:lnTo>
                  <a:lnTo>
                    <a:pt x="5389854" y="1340713"/>
                  </a:lnTo>
                  <a:lnTo>
                    <a:pt x="5388559" y="1340713"/>
                  </a:lnTo>
                  <a:lnTo>
                    <a:pt x="5310810" y="1032954"/>
                  </a:lnTo>
                  <a:lnTo>
                    <a:pt x="5296103" y="974763"/>
                  </a:lnTo>
                  <a:lnTo>
                    <a:pt x="5200421" y="974763"/>
                  </a:lnTo>
                  <a:lnTo>
                    <a:pt x="5200421" y="1436395"/>
                  </a:lnTo>
                  <a:lnTo>
                    <a:pt x="5257317" y="1436395"/>
                  </a:lnTo>
                  <a:lnTo>
                    <a:pt x="5257317" y="1032954"/>
                  </a:lnTo>
                  <a:lnTo>
                    <a:pt x="5258613" y="1032954"/>
                  </a:lnTo>
                  <a:lnTo>
                    <a:pt x="5360759" y="1436395"/>
                  </a:lnTo>
                  <a:lnTo>
                    <a:pt x="5417655" y="1436395"/>
                  </a:lnTo>
                  <a:lnTo>
                    <a:pt x="5441886" y="1340713"/>
                  </a:lnTo>
                  <a:lnTo>
                    <a:pt x="5519813" y="1032954"/>
                  </a:lnTo>
                  <a:lnTo>
                    <a:pt x="5521109" y="1032954"/>
                  </a:lnTo>
                  <a:lnTo>
                    <a:pt x="5521109" y="1436395"/>
                  </a:lnTo>
                  <a:lnTo>
                    <a:pt x="5577992" y="1436395"/>
                  </a:lnTo>
                  <a:lnTo>
                    <a:pt x="5577992" y="1032954"/>
                  </a:lnTo>
                  <a:lnTo>
                    <a:pt x="5577992" y="974763"/>
                  </a:lnTo>
                  <a:close/>
                </a:path>
                <a:path w="12788900" h="2798445">
                  <a:moveTo>
                    <a:pt x="5738990" y="963777"/>
                  </a:moveTo>
                  <a:lnTo>
                    <a:pt x="5688558" y="963777"/>
                  </a:lnTo>
                  <a:lnTo>
                    <a:pt x="5688558" y="1029081"/>
                  </a:lnTo>
                  <a:lnTo>
                    <a:pt x="5738990" y="1029081"/>
                  </a:lnTo>
                  <a:lnTo>
                    <a:pt x="5738990" y="963777"/>
                  </a:lnTo>
                  <a:close/>
                </a:path>
                <a:path w="12788900" h="2798445">
                  <a:moveTo>
                    <a:pt x="5843727" y="963777"/>
                  </a:moveTo>
                  <a:lnTo>
                    <a:pt x="5793295" y="963777"/>
                  </a:lnTo>
                  <a:lnTo>
                    <a:pt x="5793295" y="1029081"/>
                  </a:lnTo>
                  <a:lnTo>
                    <a:pt x="5843727" y="1029081"/>
                  </a:lnTo>
                  <a:lnTo>
                    <a:pt x="5843727" y="963777"/>
                  </a:lnTo>
                  <a:close/>
                </a:path>
                <a:path w="12788900" h="2798445">
                  <a:moveTo>
                    <a:pt x="5880570" y="1089850"/>
                  </a:moveTo>
                  <a:lnTo>
                    <a:pt x="5826264" y="1089850"/>
                  </a:lnTo>
                  <a:lnTo>
                    <a:pt x="5826264" y="1329067"/>
                  </a:lnTo>
                  <a:lnTo>
                    <a:pt x="5819648" y="1360982"/>
                  </a:lnTo>
                  <a:lnTo>
                    <a:pt x="5802909" y="1382649"/>
                  </a:lnTo>
                  <a:lnTo>
                    <a:pt x="5780722" y="1394980"/>
                  </a:lnTo>
                  <a:lnTo>
                    <a:pt x="5757735" y="1398892"/>
                  </a:lnTo>
                  <a:lnTo>
                    <a:pt x="5729033" y="1391716"/>
                  </a:lnTo>
                  <a:lnTo>
                    <a:pt x="5713768" y="1373924"/>
                  </a:lnTo>
                  <a:lnTo>
                    <a:pt x="5707735" y="1351165"/>
                  </a:lnTo>
                  <a:lnTo>
                    <a:pt x="5706656" y="1329067"/>
                  </a:lnTo>
                  <a:lnTo>
                    <a:pt x="5706656" y="1089850"/>
                  </a:lnTo>
                  <a:lnTo>
                    <a:pt x="5652351" y="1089850"/>
                  </a:lnTo>
                  <a:lnTo>
                    <a:pt x="5652351" y="1335532"/>
                  </a:lnTo>
                  <a:lnTo>
                    <a:pt x="5653773" y="1370164"/>
                  </a:lnTo>
                  <a:lnTo>
                    <a:pt x="5663743" y="1406004"/>
                  </a:lnTo>
                  <a:lnTo>
                    <a:pt x="5690806" y="1434096"/>
                  </a:lnTo>
                  <a:lnTo>
                    <a:pt x="5743511" y="1445450"/>
                  </a:lnTo>
                  <a:lnTo>
                    <a:pt x="5768733" y="1442123"/>
                  </a:lnTo>
                  <a:lnTo>
                    <a:pt x="5792571" y="1432433"/>
                  </a:lnTo>
                  <a:lnTo>
                    <a:pt x="5812879" y="1416812"/>
                  </a:lnTo>
                  <a:lnTo>
                    <a:pt x="5825325" y="1398892"/>
                  </a:lnTo>
                  <a:lnTo>
                    <a:pt x="5827560" y="1395666"/>
                  </a:lnTo>
                  <a:lnTo>
                    <a:pt x="5828855" y="1395666"/>
                  </a:lnTo>
                  <a:lnTo>
                    <a:pt x="5828855" y="1436395"/>
                  </a:lnTo>
                  <a:lnTo>
                    <a:pt x="5880570" y="1436395"/>
                  </a:lnTo>
                  <a:lnTo>
                    <a:pt x="5880570" y="1395666"/>
                  </a:lnTo>
                  <a:lnTo>
                    <a:pt x="5880570" y="1089850"/>
                  </a:lnTo>
                  <a:close/>
                </a:path>
                <a:path w="12788900" h="2798445">
                  <a:moveTo>
                    <a:pt x="6009233" y="974763"/>
                  </a:moveTo>
                  <a:lnTo>
                    <a:pt x="5954928" y="974763"/>
                  </a:lnTo>
                  <a:lnTo>
                    <a:pt x="5954928" y="1436395"/>
                  </a:lnTo>
                  <a:lnTo>
                    <a:pt x="6009233" y="1436395"/>
                  </a:lnTo>
                  <a:lnTo>
                    <a:pt x="6009233" y="974763"/>
                  </a:lnTo>
                  <a:close/>
                </a:path>
                <a:path w="12788900" h="2798445">
                  <a:moveTo>
                    <a:pt x="6141123" y="974763"/>
                  </a:moveTo>
                  <a:lnTo>
                    <a:pt x="6086818" y="974763"/>
                  </a:lnTo>
                  <a:lnTo>
                    <a:pt x="6086818" y="1436395"/>
                  </a:lnTo>
                  <a:lnTo>
                    <a:pt x="6141123" y="1436395"/>
                  </a:lnTo>
                  <a:lnTo>
                    <a:pt x="6141123" y="974763"/>
                  </a:lnTo>
                  <a:close/>
                </a:path>
                <a:path w="12788900" h="2798445">
                  <a:moveTo>
                    <a:pt x="6458572" y="1398244"/>
                  </a:moveTo>
                  <a:lnTo>
                    <a:pt x="6455981" y="1400187"/>
                  </a:lnTo>
                  <a:lnTo>
                    <a:pt x="6452756" y="1401483"/>
                  </a:lnTo>
                  <a:lnTo>
                    <a:pt x="6445644" y="1401483"/>
                  </a:lnTo>
                  <a:lnTo>
                    <a:pt x="6435649" y="1399235"/>
                  </a:lnTo>
                  <a:lnTo>
                    <a:pt x="6432740" y="1395666"/>
                  </a:lnTo>
                  <a:lnTo>
                    <a:pt x="6430696" y="1393164"/>
                  </a:lnTo>
                  <a:lnTo>
                    <a:pt x="6429007" y="1384300"/>
                  </a:lnTo>
                  <a:lnTo>
                    <a:pt x="6428829" y="1373682"/>
                  </a:lnTo>
                  <a:lnTo>
                    <a:pt x="6428829" y="1247609"/>
                  </a:lnTo>
                  <a:lnTo>
                    <a:pt x="6428829" y="1180363"/>
                  </a:lnTo>
                  <a:lnTo>
                    <a:pt x="6427190" y="1149527"/>
                  </a:lnTo>
                  <a:lnTo>
                    <a:pt x="6417945" y="1123467"/>
                  </a:lnTo>
                  <a:lnTo>
                    <a:pt x="6415659" y="1117003"/>
                  </a:lnTo>
                  <a:lnTo>
                    <a:pt x="6384366" y="1091260"/>
                  </a:lnTo>
                  <a:lnTo>
                    <a:pt x="6323444" y="1080795"/>
                  </a:lnTo>
                  <a:lnTo>
                    <a:pt x="6270345" y="1087577"/>
                  </a:lnTo>
                  <a:lnTo>
                    <a:pt x="6234227" y="1108354"/>
                  </a:lnTo>
                  <a:lnTo>
                    <a:pt x="6213614" y="1143800"/>
                  </a:lnTo>
                  <a:lnTo>
                    <a:pt x="6207061" y="1194587"/>
                  </a:lnTo>
                  <a:lnTo>
                    <a:pt x="6261379" y="1194587"/>
                  </a:lnTo>
                  <a:lnTo>
                    <a:pt x="6261379" y="1191361"/>
                  </a:lnTo>
                  <a:lnTo>
                    <a:pt x="6262306" y="1175296"/>
                  </a:lnTo>
                  <a:lnTo>
                    <a:pt x="6268821" y="1152563"/>
                  </a:lnTo>
                  <a:lnTo>
                    <a:pt x="6286474" y="1132255"/>
                  </a:lnTo>
                  <a:lnTo>
                    <a:pt x="6320853" y="1123467"/>
                  </a:lnTo>
                  <a:lnTo>
                    <a:pt x="6344818" y="1126807"/>
                  </a:lnTo>
                  <a:lnTo>
                    <a:pt x="6362230" y="1136650"/>
                  </a:lnTo>
                  <a:lnTo>
                    <a:pt x="6372860" y="1152652"/>
                  </a:lnTo>
                  <a:lnTo>
                    <a:pt x="6376454" y="1174546"/>
                  </a:lnTo>
                  <a:lnTo>
                    <a:pt x="6375933" y="1192999"/>
                  </a:lnTo>
                  <a:lnTo>
                    <a:pt x="6374524" y="1197673"/>
                  </a:lnTo>
                  <a:lnTo>
                    <a:pt x="6374524" y="1247609"/>
                  </a:lnTo>
                  <a:lnTo>
                    <a:pt x="6374524" y="1336827"/>
                  </a:lnTo>
                  <a:lnTo>
                    <a:pt x="6368707" y="1362405"/>
                  </a:lnTo>
                  <a:lnTo>
                    <a:pt x="6353188" y="1383385"/>
                  </a:lnTo>
                  <a:lnTo>
                    <a:pt x="6330886" y="1397571"/>
                  </a:lnTo>
                  <a:lnTo>
                    <a:pt x="6304699" y="1402778"/>
                  </a:lnTo>
                  <a:lnTo>
                    <a:pt x="6281471" y="1398485"/>
                  </a:lnTo>
                  <a:lnTo>
                    <a:pt x="6266307" y="1386370"/>
                  </a:lnTo>
                  <a:lnTo>
                    <a:pt x="6258052" y="1367586"/>
                  </a:lnTo>
                  <a:lnTo>
                    <a:pt x="6255550" y="1343291"/>
                  </a:lnTo>
                  <a:lnTo>
                    <a:pt x="6257239" y="1323428"/>
                  </a:lnTo>
                  <a:lnTo>
                    <a:pt x="6282067" y="1288338"/>
                  </a:lnTo>
                  <a:lnTo>
                    <a:pt x="6329502" y="1269911"/>
                  </a:lnTo>
                  <a:lnTo>
                    <a:pt x="6354534" y="1260703"/>
                  </a:lnTo>
                  <a:lnTo>
                    <a:pt x="6374524" y="1247609"/>
                  </a:lnTo>
                  <a:lnTo>
                    <a:pt x="6374524" y="1197673"/>
                  </a:lnTo>
                  <a:lnTo>
                    <a:pt x="6371768" y="1206792"/>
                  </a:lnTo>
                  <a:lnTo>
                    <a:pt x="6360096" y="1217549"/>
                  </a:lnTo>
                  <a:lnTo>
                    <a:pt x="6337020" y="1226921"/>
                  </a:lnTo>
                  <a:lnTo>
                    <a:pt x="6263957" y="1248905"/>
                  </a:lnTo>
                  <a:lnTo>
                    <a:pt x="6234938" y="1262672"/>
                  </a:lnTo>
                  <a:lnTo>
                    <a:pt x="6214592" y="1283411"/>
                  </a:lnTo>
                  <a:lnTo>
                    <a:pt x="6202604" y="1310817"/>
                  </a:lnTo>
                  <a:lnTo>
                    <a:pt x="6198667" y="1344587"/>
                  </a:lnTo>
                  <a:lnTo>
                    <a:pt x="6204331" y="1386535"/>
                  </a:lnTo>
                  <a:lnTo>
                    <a:pt x="6221615" y="1418297"/>
                  </a:lnTo>
                  <a:lnTo>
                    <a:pt x="6251029" y="1438414"/>
                  </a:lnTo>
                  <a:lnTo>
                    <a:pt x="6293053" y="1445450"/>
                  </a:lnTo>
                  <a:lnTo>
                    <a:pt x="6317539" y="1442034"/>
                  </a:lnTo>
                  <a:lnTo>
                    <a:pt x="6340576" y="1432191"/>
                  </a:lnTo>
                  <a:lnTo>
                    <a:pt x="6360706" y="1416532"/>
                  </a:lnTo>
                  <a:lnTo>
                    <a:pt x="6371082" y="1402778"/>
                  </a:lnTo>
                  <a:lnTo>
                    <a:pt x="6376454" y="1395666"/>
                  </a:lnTo>
                  <a:lnTo>
                    <a:pt x="6377749" y="1395666"/>
                  </a:lnTo>
                  <a:lnTo>
                    <a:pt x="6383426" y="1421447"/>
                  </a:lnTo>
                  <a:lnTo>
                    <a:pt x="6395529" y="1434693"/>
                  </a:lnTo>
                  <a:lnTo>
                    <a:pt x="6411023" y="1439570"/>
                  </a:lnTo>
                  <a:lnTo>
                    <a:pt x="6426886" y="1440268"/>
                  </a:lnTo>
                  <a:lnTo>
                    <a:pt x="6436931" y="1439862"/>
                  </a:lnTo>
                  <a:lnTo>
                    <a:pt x="6446126" y="1438897"/>
                  </a:lnTo>
                  <a:lnTo>
                    <a:pt x="6453619" y="1437817"/>
                  </a:lnTo>
                  <a:lnTo>
                    <a:pt x="6458572" y="1437043"/>
                  </a:lnTo>
                  <a:lnTo>
                    <a:pt x="6458572" y="1401483"/>
                  </a:lnTo>
                  <a:lnTo>
                    <a:pt x="6458572" y="1398244"/>
                  </a:lnTo>
                  <a:close/>
                </a:path>
                <a:path w="12788900" h="2798445">
                  <a:moveTo>
                    <a:pt x="6743674" y="1263129"/>
                  </a:moveTo>
                  <a:lnTo>
                    <a:pt x="6741719" y="1216355"/>
                  </a:lnTo>
                  <a:lnTo>
                    <a:pt x="6733578" y="1167663"/>
                  </a:lnTo>
                  <a:lnTo>
                    <a:pt x="6717208" y="1127353"/>
                  </a:lnTo>
                  <a:lnTo>
                    <a:pt x="6686791" y="1094384"/>
                  </a:lnTo>
                  <a:lnTo>
                    <a:pt x="6686791" y="1263129"/>
                  </a:lnTo>
                  <a:lnTo>
                    <a:pt x="6683896" y="1317891"/>
                  </a:lnTo>
                  <a:lnTo>
                    <a:pt x="6673774" y="1360830"/>
                  </a:lnTo>
                  <a:lnTo>
                    <a:pt x="6654330" y="1388859"/>
                  </a:lnTo>
                  <a:lnTo>
                    <a:pt x="6623431" y="1398892"/>
                  </a:lnTo>
                  <a:lnTo>
                    <a:pt x="6607086" y="1393723"/>
                  </a:lnTo>
                  <a:lnTo>
                    <a:pt x="6587693" y="1387589"/>
                  </a:lnTo>
                  <a:lnTo>
                    <a:pt x="6566446" y="1357439"/>
                  </a:lnTo>
                  <a:lnTo>
                    <a:pt x="6556235" y="1314069"/>
                  </a:lnTo>
                  <a:lnTo>
                    <a:pt x="6553594" y="1263129"/>
                  </a:lnTo>
                  <a:lnTo>
                    <a:pt x="6556235" y="1213548"/>
                  </a:lnTo>
                  <a:lnTo>
                    <a:pt x="6566446" y="1170025"/>
                  </a:lnTo>
                  <a:lnTo>
                    <a:pt x="6587693" y="1139113"/>
                  </a:lnTo>
                  <a:lnTo>
                    <a:pt x="6617525" y="1129296"/>
                  </a:lnTo>
                  <a:lnTo>
                    <a:pt x="6623431" y="1127353"/>
                  </a:lnTo>
                  <a:lnTo>
                    <a:pt x="6654330" y="1136929"/>
                  </a:lnTo>
                  <a:lnTo>
                    <a:pt x="6673774" y="1164209"/>
                  </a:lnTo>
                  <a:lnTo>
                    <a:pt x="6683896" y="1206995"/>
                  </a:lnTo>
                  <a:lnTo>
                    <a:pt x="6686791" y="1263129"/>
                  </a:lnTo>
                  <a:lnTo>
                    <a:pt x="6686791" y="1094384"/>
                  </a:lnTo>
                  <a:lnTo>
                    <a:pt x="6685254" y="1092809"/>
                  </a:lnTo>
                  <a:lnTo>
                    <a:pt x="6638290" y="1080795"/>
                  </a:lnTo>
                  <a:lnTo>
                    <a:pt x="6612496" y="1084097"/>
                  </a:lnTo>
                  <a:lnTo>
                    <a:pt x="6589484" y="1093647"/>
                  </a:lnTo>
                  <a:lnTo>
                    <a:pt x="6570840" y="1108900"/>
                  </a:lnTo>
                  <a:lnTo>
                    <a:pt x="6558127" y="1129296"/>
                  </a:lnTo>
                  <a:lnTo>
                    <a:pt x="6556832" y="1129296"/>
                  </a:lnTo>
                  <a:lnTo>
                    <a:pt x="6556832" y="974763"/>
                  </a:lnTo>
                  <a:lnTo>
                    <a:pt x="6502527" y="974763"/>
                  </a:lnTo>
                  <a:lnTo>
                    <a:pt x="6502527" y="1436395"/>
                  </a:lnTo>
                  <a:lnTo>
                    <a:pt x="6554241" y="1436395"/>
                  </a:lnTo>
                  <a:lnTo>
                    <a:pt x="6554241" y="1393723"/>
                  </a:lnTo>
                  <a:lnTo>
                    <a:pt x="6555537" y="1393723"/>
                  </a:lnTo>
                  <a:lnTo>
                    <a:pt x="6564985" y="1412709"/>
                  </a:lnTo>
                  <a:lnTo>
                    <a:pt x="6581648" y="1429283"/>
                  </a:lnTo>
                  <a:lnTo>
                    <a:pt x="6604000" y="1441005"/>
                  </a:lnTo>
                  <a:lnTo>
                    <a:pt x="6630543" y="1445450"/>
                  </a:lnTo>
                  <a:lnTo>
                    <a:pt x="6673088" y="1435862"/>
                  </a:lnTo>
                  <a:lnTo>
                    <a:pt x="6705003" y="1409395"/>
                  </a:lnTo>
                  <a:lnTo>
                    <a:pt x="6710769" y="1398892"/>
                  </a:lnTo>
                  <a:lnTo>
                    <a:pt x="6726936" y="1369479"/>
                  </a:lnTo>
                  <a:lnTo>
                    <a:pt x="6739610" y="1319580"/>
                  </a:lnTo>
                  <a:lnTo>
                    <a:pt x="6743674" y="1263129"/>
                  </a:lnTo>
                  <a:close/>
                </a:path>
                <a:path w="12788900" h="2798445">
                  <a:moveTo>
                    <a:pt x="6932473" y="969594"/>
                  </a:moveTo>
                  <a:lnTo>
                    <a:pt x="6893026" y="969594"/>
                  </a:lnTo>
                  <a:lnTo>
                    <a:pt x="6859219" y="974661"/>
                  </a:lnTo>
                  <a:lnTo>
                    <a:pt x="6835902" y="989723"/>
                  </a:lnTo>
                  <a:lnTo>
                    <a:pt x="6822389" y="1014603"/>
                  </a:lnTo>
                  <a:lnTo>
                    <a:pt x="6818033" y="1049121"/>
                  </a:lnTo>
                  <a:lnTo>
                    <a:pt x="6818033" y="1089850"/>
                  </a:lnTo>
                  <a:lnTo>
                    <a:pt x="6767601" y="1089850"/>
                  </a:lnTo>
                  <a:lnTo>
                    <a:pt x="6767601" y="1132522"/>
                  </a:lnTo>
                  <a:lnTo>
                    <a:pt x="6818033" y="1132522"/>
                  </a:lnTo>
                  <a:lnTo>
                    <a:pt x="6818033" y="1436395"/>
                  </a:lnTo>
                  <a:lnTo>
                    <a:pt x="6872338" y="1436395"/>
                  </a:lnTo>
                  <a:lnTo>
                    <a:pt x="6872338" y="1132522"/>
                  </a:lnTo>
                  <a:lnTo>
                    <a:pt x="6931825" y="1132522"/>
                  </a:lnTo>
                  <a:lnTo>
                    <a:pt x="6931825" y="1089850"/>
                  </a:lnTo>
                  <a:lnTo>
                    <a:pt x="6872338" y="1089850"/>
                  </a:lnTo>
                  <a:lnTo>
                    <a:pt x="6872338" y="1049121"/>
                  </a:lnTo>
                  <a:lnTo>
                    <a:pt x="6874523" y="1033881"/>
                  </a:lnTo>
                  <a:lnTo>
                    <a:pt x="6881063" y="1023670"/>
                  </a:lnTo>
                  <a:lnTo>
                    <a:pt x="6891972" y="1017943"/>
                  </a:lnTo>
                  <a:lnTo>
                    <a:pt x="6907250" y="1016152"/>
                  </a:lnTo>
                  <a:lnTo>
                    <a:pt x="6932473" y="1016152"/>
                  </a:lnTo>
                  <a:lnTo>
                    <a:pt x="6932473" y="969594"/>
                  </a:lnTo>
                  <a:close/>
                </a:path>
                <a:path w="12788900" h="2798445">
                  <a:moveTo>
                    <a:pt x="7197534" y="1089850"/>
                  </a:moveTo>
                  <a:lnTo>
                    <a:pt x="7143229" y="1089850"/>
                  </a:lnTo>
                  <a:lnTo>
                    <a:pt x="7143229" y="1329067"/>
                  </a:lnTo>
                  <a:lnTo>
                    <a:pt x="7136612" y="1360982"/>
                  </a:lnTo>
                  <a:lnTo>
                    <a:pt x="7119874" y="1382649"/>
                  </a:lnTo>
                  <a:lnTo>
                    <a:pt x="7097687" y="1394980"/>
                  </a:lnTo>
                  <a:lnTo>
                    <a:pt x="7074700" y="1398892"/>
                  </a:lnTo>
                  <a:lnTo>
                    <a:pt x="7045998" y="1391716"/>
                  </a:lnTo>
                  <a:lnTo>
                    <a:pt x="7030733" y="1373924"/>
                  </a:lnTo>
                  <a:lnTo>
                    <a:pt x="7024700" y="1351165"/>
                  </a:lnTo>
                  <a:lnTo>
                    <a:pt x="7023621" y="1329067"/>
                  </a:lnTo>
                  <a:lnTo>
                    <a:pt x="7023621" y="1089850"/>
                  </a:lnTo>
                  <a:lnTo>
                    <a:pt x="6969315" y="1089850"/>
                  </a:lnTo>
                  <a:lnTo>
                    <a:pt x="6969315" y="1335532"/>
                  </a:lnTo>
                  <a:lnTo>
                    <a:pt x="6970738" y="1370164"/>
                  </a:lnTo>
                  <a:lnTo>
                    <a:pt x="6980707" y="1406004"/>
                  </a:lnTo>
                  <a:lnTo>
                    <a:pt x="7007771" y="1434096"/>
                  </a:lnTo>
                  <a:lnTo>
                    <a:pt x="7060476" y="1445450"/>
                  </a:lnTo>
                  <a:lnTo>
                    <a:pt x="7085698" y="1442123"/>
                  </a:lnTo>
                  <a:lnTo>
                    <a:pt x="7109536" y="1432433"/>
                  </a:lnTo>
                  <a:lnTo>
                    <a:pt x="7129843" y="1416812"/>
                  </a:lnTo>
                  <a:lnTo>
                    <a:pt x="7142289" y="1398892"/>
                  </a:lnTo>
                  <a:lnTo>
                    <a:pt x="7144525" y="1395666"/>
                  </a:lnTo>
                  <a:lnTo>
                    <a:pt x="7145820" y="1395666"/>
                  </a:lnTo>
                  <a:lnTo>
                    <a:pt x="7145820" y="1436395"/>
                  </a:lnTo>
                  <a:lnTo>
                    <a:pt x="7197534" y="1436395"/>
                  </a:lnTo>
                  <a:lnTo>
                    <a:pt x="7197534" y="1395666"/>
                  </a:lnTo>
                  <a:lnTo>
                    <a:pt x="7197534" y="1089850"/>
                  </a:lnTo>
                  <a:close/>
                </a:path>
                <a:path w="12788900" h="2798445">
                  <a:moveTo>
                    <a:pt x="7496886" y="1190713"/>
                  </a:moveTo>
                  <a:lnTo>
                    <a:pt x="7495591" y="1156081"/>
                  </a:lnTo>
                  <a:lnTo>
                    <a:pt x="7487882" y="1127353"/>
                  </a:lnTo>
                  <a:lnTo>
                    <a:pt x="7485977" y="1120241"/>
                  </a:lnTo>
                  <a:lnTo>
                    <a:pt x="7459523" y="1092149"/>
                  </a:lnTo>
                  <a:lnTo>
                    <a:pt x="7407656" y="1080795"/>
                  </a:lnTo>
                  <a:lnTo>
                    <a:pt x="7383539" y="1084376"/>
                  </a:lnTo>
                  <a:lnTo>
                    <a:pt x="7359663" y="1094384"/>
                  </a:lnTo>
                  <a:lnTo>
                    <a:pt x="7338923" y="1109713"/>
                  </a:lnTo>
                  <a:lnTo>
                    <a:pt x="7324255" y="1129296"/>
                  </a:lnTo>
                  <a:lnTo>
                    <a:pt x="7322960" y="1129296"/>
                  </a:lnTo>
                  <a:lnTo>
                    <a:pt x="7322960" y="974763"/>
                  </a:lnTo>
                  <a:lnTo>
                    <a:pt x="7268654" y="974763"/>
                  </a:lnTo>
                  <a:lnTo>
                    <a:pt x="7268654" y="1436395"/>
                  </a:lnTo>
                  <a:lnTo>
                    <a:pt x="7322960" y="1436395"/>
                  </a:lnTo>
                  <a:lnTo>
                    <a:pt x="7322960" y="1197178"/>
                  </a:lnTo>
                  <a:lnTo>
                    <a:pt x="7329576" y="1165263"/>
                  </a:lnTo>
                  <a:lnTo>
                    <a:pt x="7346328" y="1143596"/>
                  </a:lnTo>
                  <a:lnTo>
                    <a:pt x="7368514" y="1131265"/>
                  </a:lnTo>
                  <a:lnTo>
                    <a:pt x="7380084" y="1129296"/>
                  </a:lnTo>
                  <a:lnTo>
                    <a:pt x="7391501" y="1127353"/>
                  </a:lnTo>
                  <a:lnTo>
                    <a:pt x="7420216" y="1134541"/>
                  </a:lnTo>
                  <a:lnTo>
                    <a:pt x="7435469" y="1152321"/>
                  </a:lnTo>
                  <a:lnTo>
                    <a:pt x="7441514" y="1175092"/>
                  </a:lnTo>
                  <a:lnTo>
                    <a:pt x="7442581" y="1197178"/>
                  </a:lnTo>
                  <a:lnTo>
                    <a:pt x="7442581" y="1436395"/>
                  </a:lnTo>
                  <a:lnTo>
                    <a:pt x="7496886" y="1436395"/>
                  </a:lnTo>
                  <a:lnTo>
                    <a:pt x="7496886" y="1190713"/>
                  </a:lnTo>
                  <a:close/>
                </a:path>
                <a:path w="12788900" h="2798445">
                  <a:moveTo>
                    <a:pt x="7722527" y="1084681"/>
                  </a:moveTo>
                  <a:lnTo>
                    <a:pt x="7717345" y="1082090"/>
                  </a:lnTo>
                  <a:lnTo>
                    <a:pt x="7709598" y="1080795"/>
                  </a:lnTo>
                  <a:lnTo>
                    <a:pt x="7698600" y="1080795"/>
                  </a:lnTo>
                  <a:lnTo>
                    <a:pt x="7672425" y="1085659"/>
                  </a:lnTo>
                  <a:lnTo>
                    <a:pt x="7652131" y="1098816"/>
                  </a:lnTo>
                  <a:lnTo>
                    <a:pt x="7636319" y="1118171"/>
                  </a:lnTo>
                  <a:lnTo>
                    <a:pt x="7623607" y="1141577"/>
                  </a:lnTo>
                  <a:lnTo>
                    <a:pt x="7622311" y="1141577"/>
                  </a:lnTo>
                  <a:lnTo>
                    <a:pt x="7622311" y="1089850"/>
                  </a:lnTo>
                  <a:lnTo>
                    <a:pt x="7568006" y="1089850"/>
                  </a:lnTo>
                  <a:lnTo>
                    <a:pt x="7568006" y="1436395"/>
                  </a:lnTo>
                  <a:lnTo>
                    <a:pt x="7622311" y="1436395"/>
                  </a:lnTo>
                  <a:lnTo>
                    <a:pt x="7622311" y="1217218"/>
                  </a:lnTo>
                  <a:lnTo>
                    <a:pt x="7629614" y="1180388"/>
                  </a:lnTo>
                  <a:lnTo>
                    <a:pt x="7647686" y="1154836"/>
                  </a:lnTo>
                  <a:lnTo>
                    <a:pt x="7668323" y="1141577"/>
                  </a:lnTo>
                  <a:lnTo>
                    <a:pt x="7670863" y="1139939"/>
                  </a:lnTo>
                  <a:lnTo>
                    <a:pt x="7693431" y="1135113"/>
                  </a:lnTo>
                  <a:lnTo>
                    <a:pt x="7704607" y="1135430"/>
                  </a:lnTo>
                  <a:lnTo>
                    <a:pt x="7712583" y="1136154"/>
                  </a:lnTo>
                  <a:lnTo>
                    <a:pt x="7722527" y="1137691"/>
                  </a:lnTo>
                  <a:lnTo>
                    <a:pt x="7722527" y="1135113"/>
                  </a:lnTo>
                  <a:lnTo>
                    <a:pt x="7722527" y="1084681"/>
                  </a:lnTo>
                  <a:close/>
                </a:path>
                <a:path w="12788900" h="2798445">
                  <a:moveTo>
                    <a:pt x="10184600" y="514540"/>
                  </a:moveTo>
                  <a:lnTo>
                    <a:pt x="10178504" y="470852"/>
                  </a:lnTo>
                  <a:lnTo>
                    <a:pt x="10137546" y="416928"/>
                  </a:lnTo>
                  <a:lnTo>
                    <a:pt x="10075659" y="389445"/>
                  </a:lnTo>
                  <a:lnTo>
                    <a:pt x="10043414" y="378802"/>
                  </a:lnTo>
                  <a:lnTo>
                    <a:pt x="10013785" y="366610"/>
                  </a:lnTo>
                  <a:lnTo>
                    <a:pt x="9989375" y="350126"/>
                  </a:lnTo>
                  <a:lnTo>
                    <a:pt x="9972827" y="326644"/>
                  </a:lnTo>
                  <a:lnTo>
                    <a:pt x="9966719" y="293420"/>
                  </a:lnTo>
                  <a:lnTo>
                    <a:pt x="9971824" y="260972"/>
                  </a:lnTo>
                  <a:lnTo>
                    <a:pt x="9986683" y="237502"/>
                  </a:lnTo>
                  <a:lnTo>
                    <a:pt x="10010635" y="223240"/>
                  </a:lnTo>
                  <a:lnTo>
                    <a:pt x="10043008" y="218427"/>
                  </a:lnTo>
                  <a:lnTo>
                    <a:pt x="10077145" y="224447"/>
                  </a:lnTo>
                  <a:lnTo>
                    <a:pt x="10099269" y="241300"/>
                  </a:lnTo>
                  <a:lnTo>
                    <a:pt x="10111207" y="267246"/>
                  </a:lnTo>
                  <a:lnTo>
                    <a:pt x="10114775" y="300532"/>
                  </a:lnTo>
                  <a:lnTo>
                    <a:pt x="10171671" y="300532"/>
                  </a:lnTo>
                  <a:lnTo>
                    <a:pt x="10165982" y="254381"/>
                  </a:lnTo>
                  <a:lnTo>
                    <a:pt x="10150856" y="218427"/>
                  </a:lnTo>
                  <a:lnTo>
                    <a:pt x="10089642" y="177063"/>
                  </a:lnTo>
                  <a:lnTo>
                    <a:pt x="10042360" y="171869"/>
                  </a:lnTo>
                  <a:lnTo>
                    <a:pt x="9983368" y="181025"/>
                  </a:lnTo>
                  <a:lnTo>
                    <a:pt x="9944240" y="204419"/>
                  </a:lnTo>
                  <a:lnTo>
                    <a:pt x="9921100" y="235978"/>
                  </a:lnTo>
                  <a:lnTo>
                    <a:pt x="9910051" y="269608"/>
                  </a:lnTo>
                  <a:lnTo>
                    <a:pt x="9907232" y="299237"/>
                  </a:lnTo>
                  <a:lnTo>
                    <a:pt x="9913341" y="343154"/>
                  </a:lnTo>
                  <a:lnTo>
                    <a:pt x="9954298" y="397725"/>
                  </a:lnTo>
                  <a:lnTo>
                    <a:pt x="10016185" y="425958"/>
                  </a:lnTo>
                  <a:lnTo>
                    <a:pt x="10048430" y="436981"/>
                  </a:lnTo>
                  <a:lnTo>
                    <a:pt x="10078060" y="449554"/>
                  </a:lnTo>
                  <a:lnTo>
                    <a:pt x="10102469" y="466369"/>
                  </a:lnTo>
                  <a:lnTo>
                    <a:pt x="10119030" y="490143"/>
                  </a:lnTo>
                  <a:lnTo>
                    <a:pt x="10125126" y="523582"/>
                  </a:lnTo>
                  <a:lnTo>
                    <a:pt x="10118966" y="557047"/>
                  </a:lnTo>
                  <a:lnTo>
                    <a:pt x="10102012" y="582752"/>
                  </a:lnTo>
                  <a:lnTo>
                    <a:pt x="10076574" y="599236"/>
                  </a:lnTo>
                  <a:lnTo>
                    <a:pt x="10044951" y="605053"/>
                  </a:lnTo>
                  <a:lnTo>
                    <a:pt x="9996500" y="595566"/>
                  </a:lnTo>
                  <a:lnTo>
                    <a:pt x="9970605" y="570788"/>
                  </a:lnTo>
                  <a:lnTo>
                    <a:pt x="9960216" y="536321"/>
                  </a:lnTo>
                  <a:lnTo>
                    <a:pt x="9958311" y="497725"/>
                  </a:lnTo>
                  <a:lnTo>
                    <a:pt x="9901415" y="497725"/>
                  </a:lnTo>
                  <a:lnTo>
                    <a:pt x="9905581" y="551472"/>
                  </a:lnTo>
                  <a:lnTo>
                    <a:pt x="9919487" y="594347"/>
                  </a:lnTo>
                  <a:lnTo>
                    <a:pt x="9945268" y="625741"/>
                  </a:lnTo>
                  <a:lnTo>
                    <a:pt x="9985083" y="645033"/>
                  </a:lnTo>
                  <a:lnTo>
                    <a:pt x="10041064" y="651598"/>
                  </a:lnTo>
                  <a:lnTo>
                    <a:pt x="10081069" y="647585"/>
                  </a:lnTo>
                  <a:lnTo>
                    <a:pt x="10119804" y="634085"/>
                  </a:lnTo>
                  <a:lnTo>
                    <a:pt x="10152888" y="608876"/>
                  </a:lnTo>
                  <a:lnTo>
                    <a:pt x="10155136" y="605053"/>
                  </a:lnTo>
                  <a:lnTo>
                    <a:pt x="10175938" y="569760"/>
                  </a:lnTo>
                  <a:lnTo>
                    <a:pt x="10184600" y="514540"/>
                  </a:lnTo>
                  <a:close/>
                </a:path>
                <a:path w="12788900" h="2798445">
                  <a:moveTo>
                    <a:pt x="10370807" y="296011"/>
                  </a:moveTo>
                  <a:lnTo>
                    <a:pt x="10310673" y="296011"/>
                  </a:lnTo>
                  <a:lnTo>
                    <a:pt x="10310673" y="195148"/>
                  </a:lnTo>
                  <a:lnTo>
                    <a:pt x="10256368" y="195148"/>
                  </a:lnTo>
                  <a:lnTo>
                    <a:pt x="10256368" y="296011"/>
                  </a:lnTo>
                  <a:lnTo>
                    <a:pt x="10205936" y="296011"/>
                  </a:lnTo>
                  <a:lnTo>
                    <a:pt x="10205936" y="338683"/>
                  </a:lnTo>
                  <a:lnTo>
                    <a:pt x="10256368" y="338683"/>
                  </a:lnTo>
                  <a:lnTo>
                    <a:pt x="10256469" y="578878"/>
                  </a:lnTo>
                  <a:lnTo>
                    <a:pt x="10259276" y="607707"/>
                  </a:lnTo>
                  <a:lnTo>
                    <a:pt x="10269944" y="629132"/>
                  </a:lnTo>
                  <a:lnTo>
                    <a:pt x="10291280" y="642086"/>
                  </a:lnTo>
                  <a:lnTo>
                    <a:pt x="10326192" y="646430"/>
                  </a:lnTo>
                  <a:lnTo>
                    <a:pt x="10341610" y="646099"/>
                  </a:lnTo>
                  <a:lnTo>
                    <a:pt x="10353992" y="645223"/>
                  </a:lnTo>
                  <a:lnTo>
                    <a:pt x="10363479" y="643978"/>
                  </a:lnTo>
                  <a:lnTo>
                    <a:pt x="10370160" y="642556"/>
                  </a:lnTo>
                  <a:lnTo>
                    <a:pt x="10370160" y="599884"/>
                  </a:lnTo>
                  <a:lnTo>
                    <a:pt x="10370160" y="597941"/>
                  </a:lnTo>
                  <a:lnTo>
                    <a:pt x="10364343" y="598589"/>
                  </a:lnTo>
                  <a:lnTo>
                    <a:pt x="10358526" y="599884"/>
                  </a:lnTo>
                  <a:lnTo>
                    <a:pt x="10346233" y="599884"/>
                  </a:lnTo>
                  <a:lnTo>
                    <a:pt x="10328681" y="597738"/>
                  </a:lnTo>
                  <a:lnTo>
                    <a:pt x="10317785" y="590918"/>
                  </a:lnTo>
                  <a:lnTo>
                    <a:pt x="10312235" y="578878"/>
                  </a:lnTo>
                  <a:lnTo>
                    <a:pt x="10310673" y="561086"/>
                  </a:lnTo>
                  <a:lnTo>
                    <a:pt x="10310673" y="338683"/>
                  </a:lnTo>
                  <a:lnTo>
                    <a:pt x="10370807" y="338683"/>
                  </a:lnTo>
                  <a:lnTo>
                    <a:pt x="10370807" y="296011"/>
                  </a:lnTo>
                  <a:close/>
                </a:path>
                <a:path w="12788900" h="2798445">
                  <a:moveTo>
                    <a:pt x="10376941" y="2194242"/>
                  </a:moveTo>
                  <a:lnTo>
                    <a:pt x="10342867" y="2067521"/>
                  </a:lnTo>
                  <a:lnTo>
                    <a:pt x="10330345" y="2020963"/>
                  </a:lnTo>
                  <a:lnTo>
                    <a:pt x="10272839" y="1807133"/>
                  </a:lnTo>
                  <a:lnTo>
                    <a:pt x="10272839" y="2020963"/>
                  </a:lnTo>
                  <a:lnTo>
                    <a:pt x="10148710" y="2020963"/>
                  </a:lnTo>
                  <a:lnTo>
                    <a:pt x="10212718" y="1797913"/>
                  </a:lnTo>
                  <a:lnTo>
                    <a:pt x="10214013" y="1797913"/>
                  </a:lnTo>
                  <a:lnTo>
                    <a:pt x="10272839" y="2020963"/>
                  </a:lnTo>
                  <a:lnTo>
                    <a:pt x="10272839" y="1807133"/>
                  </a:lnTo>
                  <a:lnTo>
                    <a:pt x="10270363" y="1797913"/>
                  </a:lnTo>
                  <a:lnTo>
                    <a:pt x="10252799" y="1732610"/>
                  </a:lnTo>
                  <a:lnTo>
                    <a:pt x="10176510" y="1732610"/>
                  </a:lnTo>
                  <a:lnTo>
                    <a:pt x="10043325" y="2194242"/>
                  </a:lnTo>
                  <a:lnTo>
                    <a:pt x="10102812" y="2194242"/>
                  </a:lnTo>
                  <a:lnTo>
                    <a:pt x="10137076" y="2067521"/>
                  </a:lnTo>
                  <a:lnTo>
                    <a:pt x="10284485" y="2067521"/>
                  </a:lnTo>
                  <a:lnTo>
                    <a:pt x="10317455" y="2194242"/>
                  </a:lnTo>
                  <a:lnTo>
                    <a:pt x="10376941" y="2194242"/>
                  </a:lnTo>
                  <a:close/>
                </a:path>
                <a:path w="12788900" h="2798445">
                  <a:moveTo>
                    <a:pt x="10480700" y="1318818"/>
                  </a:moveTo>
                  <a:lnTo>
                    <a:pt x="10473284" y="1276299"/>
                  </a:lnTo>
                  <a:lnTo>
                    <a:pt x="10426687" y="1232458"/>
                  </a:lnTo>
                  <a:lnTo>
                    <a:pt x="10364660" y="1211491"/>
                  </a:lnTo>
                  <a:lnTo>
                    <a:pt x="10337330" y="1200264"/>
                  </a:lnTo>
                  <a:lnTo>
                    <a:pt x="10317988" y="1183830"/>
                  </a:lnTo>
                  <a:lnTo>
                    <a:pt x="10310660" y="1158481"/>
                  </a:lnTo>
                  <a:lnTo>
                    <a:pt x="10316997" y="1129753"/>
                  </a:lnTo>
                  <a:lnTo>
                    <a:pt x="10332237" y="1113802"/>
                  </a:lnTo>
                  <a:lnTo>
                    <a:pt x="10350754" y="1106944"/>
                  </a:lnTo>
                  <a:lnTo>
                    <a:pt x="10366908" y="1105471"/>
                  </a:lnTo>
                  <a:lnTo>
                    <a:pt x="10391521" y="1109903"/>
                  </a:lnTo>
                  <a:lnTo>
                    <a:pt x="10407231" y="1122934"/>
                  </a:lnTo>
                  <a:lnTo>
                    <a:pt x="10415549" y="1144206"/>
                  </a:lnTo>
                  <a:lnTo>
                    <a:pt x="10417988" y="1173353"/>
                  </a:lnTo>
                  <a:lnTo>
                    <a:pt x="10472293" y="1173353"/>
                  </a:lnTo>
                  <a:lnTo>
                    <a:pt x="10470007" y="1138897"/>
                  </a:lnTo>
                  <a:lnTo>
                    <a:pt x="10458348" y="1105471"/>
                  </a:lnTo>
                  <a:lnTo>
                    <a:pt x="10457421" y="1102804"/>
                  </a:lnTo>
                  <a:lnTo>
                    <a:pt x="10425925" y="1074356"/>
                  </a:lnTo>
                  <a:lnTo>
                    <a:pt x="10366908" y="1062799"/>
                  </a:lnTo>
                  <a:lnTo>
                    <a:pt x="10324262" y="1068666"/>
                  </a:lnTo>
                  <a:lnTo>
                    <a:pt x="10289083" y="1086396"/>
                  </a:lnTo>
                  <a:lnTo>
                    <a:pt x="10265169" y="1116266"/>
                  </a:lnTo>
                  <a:lnTo>
                    <a:pt x="10256355" y="1158481"/>
                  </a:lnTo>
                  <a:lnTo>
                    <a:pt x="10263772" y="1201851"/>
                  </a:lnTo>
                  <a:lnTo>
                    <a:pt x="10283266" y="1228953"/>
                  </a:lnTo>
                  <a:lnTo>
                    <a:pt x="10310622" y="1245400"/>
                  </a:lnTo>
                  <a:lnTo>
                    <a:pt x="10341699" y="1256753"/>
                  </a:lnTo>
                  <a:lnTo>
                    <a:pt x="10372382" y="1266952"/>
                  </a:lnTo>
                  <a:lnTo>
                    <a:pt x="10399560" y="1279626"/>
                  </a:lnTo>
                  <a:lnTo>
                    <a:pt x="10418966" y="1298498"/>
                  </a:lnTo>
                  <a:lnTo>
                    <a:pt x="10426382" y="1327226"/>
                  </a:lnTo>
                  <a:lnTo>
                    <a:pt x="10419842" y="1356956"/>
                  </a:lnTo>
                  <a:lnTo>
                    <a:pt x="10404157" y="1374432"/>
                  </a:lnTo>
                  <a:lnTo>
                    <a:pt x="10385196" y="1382699"/>
                  </a:lnTo>
                  <a:lnTo>
                    <a:pt x="10368851" y="1384769"/>
                  </a:lnTo>
                  <a:lnTo>
                    <a:pt x="10336111" y="1378153"/>
                  </a:lnTo>
                  <a:lnTo>
                    <a:pt x="10316400" y="1360449"/>
                  </a:lnTo>
                  <a:lnTo>
                    <a:pt x="10306748" y="1334858"/>
                  </a:lnTo>
                  <a:lnTo>
                    <a:pt x="10304196" y="1304594"/>
                  </a:lnTo>
                  <a:lnTo>
                    <a:pt x="10249891" y="1304594"/>
                  </a:lnTo>
                  <a:lnTo>
                    <a:pt x="10257866" y="1363205"/>
                  </a:lnTo>
                  <a:lnTo>
                    <a:pt x="10311295" y="1418082"/>
                  </a:lnTo>
                  <a:lnTo>
                    <a:pt x="10368851" y="1427441"/>
                  </a:lnTo>
                  <a:lnTo>
                    <a:pt x="10413594" y="1420660"/>
                  </a:lnTo>
                  <a:lnTo>
                    <a:pt x="10449014" y="1400289"/>
                  </a:lnTo>
                  <a:lnTo>
                    <a:pt x="10459669" y="1384769"/>
                  </a:lnTo>
                  <a:lnTo>
                    <a:pt x="10472318" y="1366342"/>
                  </a:lnTo>
                  <a:lnTo>
                    <a:pt x="10480700" y="1318818"/>
                  </a:lnTo>
                  <a:close/>
                </a:path>
                <a:path w="12788900" h="2798445">
                  <a:moveTo>
                    <a:pt x="10562171" y="290830"/>
                  </a:moveTo>
                  <a:lnTo>
                    <a:pt x="10557002" y="288251"/>
                  </a:lnTo>
                  <a:lnTo>
                    <a:pt x="10549242" y="286956"/>
                  </a:lnTo>
                  <a:lnTo>
                    <a:pt x="10538244" y="286956"/>
                  </a:lnTo>
                  <a:lnTo>
                    <a:pt x="10512069" y="291820"/>
                  </a:lnTo>
                  <a:lnTo>
                    <a:pt x="10491787" y="304977"/>
                  </a:lnTo>
                  <a:lnTo>
                    <a:pt x="10475976" y="324319"/>
                  </a:lnTo>
                  <a:lnTo>
                    <a:pt x="10463251" y="347726"/>
                  </a:lnTo>
                  <a:lnTo>
                    <a:pt x="10461955" y="347726"/>
                  </a:lnTo>
                  <a:lnTo>
                    <a:pt x="10461955" y="296011"/>
                  </a:lnTo>
                  <a:lnTo>
                    <a:pt x="10407650" y="296011"/>
                  </a:lnTo>
                  <a:lnTo>
                    <a:pt x="10407650" y="642556"/>
                  </a:lnTo>
                  <a:lnTo>
                    <a:pt x="10461955" y="642556"/>
                  </a:lnTo>
                  <a:lnTo>
                    <a:pt x="10461955" y="423379"/>
                  </a:lnTo>
                  <a:lnTo>
                    <a:pt x="10469258" y="386549"/>
                  </a:lnTo>
                  <a:lnTo>
                    <a:pt x="10487330" y="360984"/>
                  </a:lnTo>
                  <a:lnTo>
                    <a:pt x="10507967" y="347726"/>
                  </a:lnTo>
                  <a:lnTo>
                    <a:pt x="10510507" y="346100"/>
                  </a:lnTo>
                  <a:lnTo>
                    <a:pt x="10533075" y="341261"/>
                  </a:lnTo>
                  <a:lnTo>
                    <a:pt x="10544264" y="341579"/>
                  </a:lnTo>
                  <a:lnTo>
                    <a:pt x="10552240" y="342315"/>
                  </a:lnTo>
                  <a:lnTo>
                    <a:pt x="10562171" y="343852"/>
                  </a:lnTo>
                  <a:lnTo>
                    <a:pt x="10562171" y="341261"/>
                  </a:lnTo>
                  <a:lnTo>
                    <a:pt x="10562171" y="290830"/>
                  </a:lnTo>
                  <a:close/>
                </a:path>
                <a:path w="12788900" h="2798445">
                  <a:moveTo>
                    <a:pt x="10635552" y="1847697"/>
                  </a:moveTo>
                  <a:lnTo>
                    <a:pt x="10581246" y="1847697"/>
                  </a:lnTo>
                  <a:lnTo>
                    <a:pt x="10581246" y="2086914"/>
                  </a:lnTo>
                  <a:lnTo>
                    <a:pt x="10574630" y="2118830"/>
                  </a:lnTo>
                  <a:lnTo>
                    <a:pt x="10557891" y="2140496"/>
                  </a:lnTo>
                  <a:lnTo>
                    <a:pt x="10535691" y="2152827"/>
                  </a:lnTo>
                  <a:lnTo>
                    <a:pt x="10512717" y="2156739"/>
                  </a:lnTo>
                  <a:lnTo>
                    <a:pt x="10484002" y="2149551"/>
                  </a:lnTo>
                  <a:lnTo>
                    <a:pt x="10468750" y="2131771"/>
                  </a:lnTo>
                  <a:lnTo>
                    <a:pt x="10462704" y="2109012"/>
                  </a:lnTo>
                  <a:lnTo>
                    <a:pt x="10461638" y="2086914"/>
                  </a:lnTo>
                  <a:lnTo>
                    <a:pt x="10461638" y="1847697"/>
                  </a:lnTo>
                  <a:lnTo>
                    <a:pt x="10407320" y="1847697"/>
                  </a:lnTo>
                  <a:lnTo>
                    <a:pt x="10407320" y="2093379"/>
                  </a:lnTo>
                  <a:lnTo>
                    <a:pt x="10408742" y="2128012"/>
                  </a:lnTo>
                  <a:lnTo>
                    <a:pt x="10418712" y="2163851"/>
                  </a:lnTo>
                  <a:lnTo>
                    <a:pt x="10445788" y="2191943"/>
                  </a:lnTo>
                  <a:lnTo>
                    <a:pt x="10498493" y="2203297"/>
                  </a:lnTo>
                  <a:lnTo>
                    <a:pt x="10523715" y="2199970"/>
                  </a:lnTo>
                  <a:lnTo>
                    <a:pt x="10547553" y="2190280"/>
                  </a:lnTo>
                  <a:lnTo>
                    <a:pt x="10567861" y="2174659"/>
                  </a:lnTo>
                  <a:lnTo>
                    <a:pt x="10580307" y="2156739"/>
                  </a:lnTo>
                  <a:lnTo>
                    <a:pt x="10582542" y="2153513"/>
                  </a:lnTo>
                  <a:lnTo>
                    <a:pt x="10583824" y="2153513"/>
                  </a:lnTo>
                  <a:lnTo>
                    <a:pt x="10583824" y="2194242"/>
                  </a:lnTo>
                  <a:lnTo>
                    <a:pt x="10635552" y="2194242"/>
                  </a:lnTo>
                  <a:lnTo>
                    <a:pt x="10635552" y="2153513"/>
                  </a:lnTo>
                  <a:lnTo>
                    <a:pt x="10635552" y="1847697"/>
                  </a:lnTo>
                  <a:close/>
                </a:path>
                <a:path w="12788900" h="2798445">
                  <a:moveTo>
                    <a:pt x="10751591" y="1177226"/>
                  </a:moveTo>
                  <a:lnTo>
                    <a:pt x="10732059" y="1105471"/>
                  </a:lnTo>
                  <a:lnTo>
                    <a:pt x="10698404" y="1075143"/>
                  </a:lnTo>
                  <a:lnTo>
                    <a:pt x="10641038" y="1062799"/>
                  </a:lnTo>
                  <a:lnTo>
                    <a:pt x="10594848" y="1070673"/>
                  </a:lnTo>
                  <a:lnTo>
                    <a:pt x="10561612" y="1092136"/>
                  </a:lnTo>
                  <a:lnTo>
                    <a:pt x="10539286" y="1123975"/>
                  </a:lnTo>
                  <a:lnTo>
                    <a:pt x="10525849" y="1162989"/>
                  </a:lnTo>
                  <a:lnTo>
                    <a:pt x="10519283" y="1205953"/>
                  </a:lnTo>
                  <a:lnTo>
                    <a:pt x="10517543" y="1249641"/>
                  </a:lnTo>
                  <a:lnTo>
                    <a:pt x="10521861" y="1314069"/>
                  </a:lnTo>
                  <a:lnTo>
                    <a:pt x="10535298" y="1363903"/>
                  </a:lnTo>
                  <a:lnTo>
                    <a:pt x="10558602" y="1399311"/>
                  </a:lnTo>
                  <a:lnTo>
                    <a:pt x="10592524" y="1420444"/>
                  </a:lnTo>
                  <a:lnTo>
                    <a:pt x="10637799" y="1427441"/>
                  </a:lnTo>
                  <a:lnTo>
                    <a:pt x="10692130" y="1414881"/>
                  </a:lnTo>
                  <a:lnTo>
                    <a:pt x="10725404" y="1384769"/>
                  </a:lnTo>
                  <a:lnTo>
                    <a:pt x="10727182" y="1383157"/>
                  </a:lnTo>
                  <a:lnTo>
                    <a:pt x="10745991" y="1341259"/>
                  </a:lnTo>
                  <a:lnTo>
                    <a:pt x="10751591" y="1298130"/>
                  </a:lnTo>
                  <a:lnTo>
                    <a:pt x="10697286" y="1298130"/>
                  </a:lnTo>
                  <a:lnTo>
                    <a:pt x="10694937" y="1327492"/>
                  </a:lnTo>
                  <a:lnTo>
                    <a:pt x="10686288" y="1355521"/>
                  </a:lnTo>
                  <a:lnTo>
                    <a:pt x="10668914" y="1376514"/>
                  </a:lnTo>
                  <a:lnTo>
                    <a:pt x="10640390" y="1384769"/>
                  </a:lnTo>
                  <a:lnTo>
                    <a:pt x="10602532" y="1369834"/>
                  </a:lnTo>
                  <a:lnTo>
                    <a:pt x="10582923" y="1333614"/>
                  </a:lnTo>
                  <a:lnTo>
                    <a:pt x="10575557" y="1289037"/>
                  </a:lnTo>
                  <a:lnTo>
                    <a:pt x="10574439" y="1248994"/>
                  </a:lnTo>
                  <a:lnTo>
                    <a:pt x="10580319" y="1173111"/>
                  </a:lnTo>
                  <a:lnTo>
                    <a:pt x="10595775" y="1129715"/>
                  </a:lnTo>
                  <a:lnTo>
                    <a:pt x="10617543" y="1110081"/>
                  </a:lnTo>
                  <a:lnTo>
                    <a:pt x="10642333" y="1105471"/>
                  </a:lnTo>
                  <a:lnTo>
                    <a:pt x="10668368" y="1111961"/>
                  </a:lnTo>
                  <a:lnTo>
                    <a:pt x="10685323" y="1128750"/>
                  </a:lnTo>
                  <a:lnTo>
                    <a:pt x="10694518" y="1151839"/>
                  </a:lnTo>
                  <a:lnTo>
                    <a:pt x="10697286" y="1177226"/>
                  </a:lnTo>
                  <a:lnTo>
                    <a:pt x="10751591" y="1177226"/>
                  </a:lnTo>
                  <a:close/>
                </a:path>
                <a:path w="12788900" h="2798445">
                  <a:moveTo>
                    <a:pt x="10837266" y="1847697"/>
                  </a:moveTo>
                  <a:lnTo>
                    <a:pt x="10777144" y="1847697"/>
                  </a:lnTo>
                  <a:lnTo>
                    <a:pt x="10777144" y="1746834"/>
                  </a:lnTo>
                  <a:lnTo>
                    <a:pt x="10722839" y="1746834"/>
                  </a:lnTo>
                  <a:lnTo>
                    <a:pt x="10722839" y="1847697"/>
                  </a:lnTo>
                  <a:lnTo>
                    <a:pt x="10672407" y="1847697"/>
                  </a:lnTo>
                  <a:lnTo>
                    <a:pt x="10672407" y="1890369"/>
                  </a:lnTo>
                  <a:lnTo>
                    <a:pt x="10722839" y="1890369"/>
                  </a:lnTo>
                  <a:lnTo>
                    <a:pt x="10722928" y="2130564"/>
                  </a:lnTo>
                  <a:lnTo>
                    <a:pt x="10725747" y="2159393"/>
                  </a:lnTo>
                  <a:lnTo>
                    <a:pt x="10736415" y="2180818"/>
                  </a:lnTo>
                  <a:lnTo>
                    <a:pt x="10757751" y="2193772"/>
                  </a:lnTo>
                  <a:lnTo>
                    <a:pt x="10792663" y="2198116"/>
                  </a:lnTo>
                  <a:lnTo>
                    <a:pt x="10808068" y="2197785"/>
                  </a:lnTo>
                  <a:lnTo>
                    <a:pt x="10820451" y="2196909"/>
                  </a:lnTo>
                  <a:lnTo>
                    <a:pt x="10829925" y="2195665"/>
                  </a:lnTo>
                  <a:lnTo>
                    <a:pt x="10836618" y="2194242"/>
                  </a:lnTo>
                  <a:lnTo>
                    <a:pt x="10836618" y="2151570"/>
                  </a:lnTo>
                  <a:lnTo>
                    <a:pt x="10836618" y="2149627"/>
                  </a:lnTo>
                  <a:lnTo>
                    <a:pt x="10830801" y="2150275"/>
                  </a:lnTo>
                  <a:lnTo>
                    <a:pt x="10824985" y="2151570"/>
                  </a:lnTo>
                  <a:lnTo>
                    <a:pt x="10812704" y="2151570"/>
                  </a:lnTo>
                  <a:lnTo>
                    <a:pt x="10795152" y="2149411"/>
                  </a:lnTo>
                  <a:lnTo>
                    <a:pt x="10784256" y="2142591"/>
                  </a:lnTo>
                  <a:lnTo>
                    <a:pt x="10778706" y="2130564"/>
                  </a:lnTo>
                  <a:lnTo>
                    <a:pt x="10777144" y="2112772"/>
                  </a:lnTo>
                  <a:lnTo>
                    <a:pt x="10777144" y="1890369"/>
                  </a:lnTo>
                  <a:lnTo>
                    <a:pt x="10837266" y="1890369"/>
                  </a:lnTo>
                  <a:lnTo>
                    <a:pt x="10837266" y="1847697"/>
                  </a:lnTo>
                  <a:close/>
                </a:path>
                <a:path w="12788900" h="2798445">
                  <a:moveTo>
                    <a:pt x="10842117" y="604405"/>
                  </a:moveTo>
                  <a:lnTo>
                    <a:pt x="10839526" y="606348"/>
                  </a:lnTo>
                  <a:lnTo>
                    <a:pt x="10836300" y="607631"/>
                  </a:lnTo>
                  <a:lnTo>
                    <a:pt x="10829188" y="607631"/>
                  </a:lnTo>
                  <a:lnTo>
                    <a:pt x="10819194" y="605383"/>
                  </a:lnTo>
                  <a:lnTo>
                    <a:pt x="10816285" y="601814"/>
                  </a:lnTo>
                  <a:lnTo>
                    <a:pt x="10814241" y="599313"/>
                  </a:lnTo>
                  <a:lnTo>
                    <a:pt x="10812551" y="590448"/>
                  </a:lnTo>
                  <a:lnTo>
                    <a:pt x="10812374" y="579831"/>
                  </a:lnTo>
                  <a:lnTo>
                    <a:pt x="10812374" y="453758"/>
                  </a:lnTo>
                  <a:lnTo>
                    <a:pt x="10812374" y="386524"/>
                  </a:lnTo>
                  <a:lnTo>
                    <a:pt x="10810735" y="355701"/>
                  </a:lnTo>
                  <a:lnTo>
                    <a:pt x="10801490" y="329628"/>
                  </a:lnTo>
                  <a:lnTo>
                    <a:pt x="10799204" y="323164"/>
                  </a:lnTo>
                  <a:lnTo>
                    <a:pt x="10767911" y="297421"/>
                  </a:lnTo>
                  <a:lnTo>
                    <a:pt x="10706989" y="286956"/>
                  </a:lnTo>
                  <a:lnTo>
                    <a:pt x="10653890" y="293738"/>
                  </a:lnTo>
                  <a:lnTo>
                    <a:pt x="10617772" y="314515"/>
                  </a:lnTo>
                  <a:lnTo>
                    <a:pt x="10597159" y="349973"/>
                  </a:lnTo>
                  <a:lnTo>
                    <a:pt x="10590606" y="400748"/>
                  </a:lnTo>
                  <a:lnTo>
                    <a:pt x="10644924" y="400748"/>
                  </a:lnTo>
                  <a:lnTo>
                    <a:pt x="10644924" y="397510"/>
                  </a:lnTo>
                  <a:lnTo>
                    <a:pt x="10645851" y="381457"/>
                  </a:lnTo>
                  <a:lnTo>
                    <a:pt x="10652366" y="358724"/>
                  </a:lnTo>
                  <a:lnTo>
                    <a:pt x="10670019" y="338416"/>
                  </a:lnTo>
                  <a:lnTo>
                    <a:pt x="10704398" y="329628"/>
                  </a:lnTo>
                  <a:lnTo>
                    <a:pt x="10728363" y="332981"/>
                  </a:lnTo>
                  <a:lnTo>
                    <a:pt x="10745775" y="342798"/>
                  </a:lnTo>
                  <a:lnTo>
                    <a:pt x="10756405" y="358813"/>
                  </a:lnTo>
                  <a:lnTo>
                    <a:pt x="10759999" y="380707"/>
                  </a:lnTo>
                  <a:lnTo>
                    <a:pt x="10759478" y="399173"/>
                  </a:lnTo>
                  <a:lnTo>
                    <a:pt x="10758068" y="403847"/>
                  </a:lnTo>
                  <a:lnTo>
                    <a:pt x="10758068" y="453758"/>
                  </a:lnTo>
                  <a:lnTo>
                    <a:pt x="10758068" y="542988"/>
                  </a:lnTo>
                  <a:lnTo>
                    <a:pt x="10752252" y="568566"/>
                  </a:lnTo>
                  <a:lnTo>
                    <a:pt x="10736732" y="589534"/>
                  </a:lnTo>
                  <a:lnTo>
                    <a:pt x="10714431" y="603719"/>
                  </a:lnTo>
                  <a:lnTo>
                    <a:pt x="10688244" y="608926"/>
                  </a:lnTo>
                  <a:lnTo>
                    <a:pt x="10665016" y="604634"/>
                  </a:lnTo>
                  <a:lnTo>
                    <a:pt x="10649852" y="592531"/>
                  </a:lnTo>
                  <a:lnTo>
                    <a:pt x="10641609" y="573747"/>
                  </a:lnTo>
                  <a:lnTo>
                    <a:pt x="10639108" y="549452"/>
                  </a:lnTo>
                  <a:lnTo>
                    <a:pt x="10640797" y="529590"/>
                  </a:lnTo>
                  <a:lnTo>
                    <a:pt x="10665612" y="494487"/>
                  </a:lnTo>
                  <a:lnTo>
                    <a:pt x="10713047" y="476072"/>
                  </a:lnTo>
                  <a:lnTo>
                    <a:pt x="10738079" y="466852"/>
                  </a:lnTo>
                  <a:lnTo>
                    <a:pt x="10758068" y="453758"/>
                  </a:lnTo>
                  <a:lnTo>
                    <a:pt x="10758068" y="403847"/>
                  </a:lnTo>
                  <a:lnTo>
                    <a:pt x="10755313" y="412953"/>
                  </a:lnTo>
                  <a:lnTo>
                    <a:pt x="10743641" y="423710"/>
                  </a:lnTo>
                  <a:lnTo>
                    <a:pt x="10720565" y="433070"/>
                  </a:lnTo>
                  <a:lnTo>
                    <a:pt x="10647502" y="455053"/>
                  </a:lnTo>
                  <a:lnTo>
                    <a:pt x="10618483" y="468820"/>
                  </a:lnTo>
                  <a:lnTo>
                    <a:pt x="10598137" y="489559"/>
                  </a:lnTo>
                  <a:lnTo>
                    <a:pt x="10586149" y="516978"/>
                  </a:lnTo>
                  <a:lnTo>
                    <a:pt x="10582212" y="550748"/>
                  </a:lnTo>
                  <a:lnTo>
                    <a:pt x="10587876" y="592696"/>
                  </a:lnTo>
                  <a:lnTo>
                    <a:pt x="10605160" y="624446"/>
                  </a:lnTo>
                  <a:lnTo>
                    <a:pt x="10634574" y="644575"/>
                  </a:lnTo>
                  <a:lnTo>
                    <a:pt x="10676598" y="651598"/>
                  </a:lnTo>
                  <a:lnTo>
                    <a:pt x="10701096" y="648182"/>
                  </a:lnTo>
                  <a:lnTo>
                    <a:pt x="10724121" y="638352"/>
                  </a:lnTo>
                  <a:lnTo>
                    <a:pt x="10744251" y="622693"/>
                  </a:lnTo>
                  <a:lnTo>
                    <a:pt x="10754639" y="608926"/>
                  </a:lnTo>
                  <a:lnTo>
                    <a:pt x="10759999" y="601814"/>
                  </a:lnTo>
                  <a:lnTo>
                    <a:pt x="10761294" y="601814"/>
                  </a:lnTo>
                  <a:lnTo>
                    <a:pt x="10766971" y="627608"/>
                  </a:lnTo>
                  <a:lnTo>
                    <a:pt x="10779074" y="640854"/>
                  </a:lnTo>
                  <a:lnTo>
                    <a:pt x="10794568" y="645731"/>
                  </a:lnTo>
                  <a:lnTo>
                    <a:pt x="10810431" y="646430"/>
                  </a:lnTo>
                  <a:lnTo>
                    <a:pt x="10820476" y="646023"/>
                  </a:lnTo>
                  <a:lnTo>
                    <a:pt x="10829671" y="645058"/>
                  </a:lnTo>
                  <a:lnTo>
                    <a:pt x="10837164" y="643978"/>
                  </a:lnTo>
                  <a:lnTo>
                    <a:pt x="10842117" y="643191"/>
                  </a:lnTo>
                  <a:lnTo>
                    <a:pt x="10842117" y="607631"/>
                  </a:lnTo>
                  <a:lnTo>
                    <a:pt x="10842117" y="604405"/>
                  </a:lnTo>
                  <a:close/>
                </a:path>
                <a:path w="12788900" h="2798445">
                  <a:moveTo>
                    <a:pt x="11016666" y="175755"/>
                  </a:moveTo>
                  <a:lnTo>
                    <a:pt x="10977232" y="175755"/>
                  </a:lnTo>
                  <a:lnTo>
                    <a:pt x="10943425" y="180822"/>
                  </a:lnTo>
                  <a:lnTo>
                    <a:pt x="10920095" y="195884"/>
                  </a:lnTo>
                  <a:lnTo>
                    <a:pt x="10906595" y="220764"/>
                  </a:lnTo>
                  <a:lnTo>
                    <a:pt x="10902239" y="255270"/>
                  </a:lnTo>
                  <a:lnTo>
                    <a:pt x="10902239" y="296011"/>
                  </a:lnTo>
                  <a:lnTo>
                    <a:pt x="10851807" y="296011"/>
                  </a:lnTo>
                  <a:lnTo>
                    <a:pt x="10851807" y="338683"/>
                  </a:lnTo>
                  <a:lnTo>
                    <a:pt x="10902239" y="338683"/>
                  </a:lnTo>
                  <a:lnTo>
                    <a:pt x="10902239" y="642556"/>
                  </a:lnTo>
                  <a:lnTo>
                    <a:pt x="10956544" y="642556"/>
                  </a:lnTo>
                  <a:lnTo>
                    <a:pt x="10956544" y="338683"/>
                  </a:lnTo>
                  <a:lnTo>
                    <a:pt x="11016018" y="338683"/>
                  </a:lnTo>
                  <a:lnTo>
                    <a:pt x="11016018" y="296011"/>
                  </a:lnTo>
                  <a:lnTo>
                    <a:pt x="10956544" y="296011"/>
                  </a:lnTo>
                  <a:lnTo>
                    <a:pt x="10956544" y="255270"/>
                  </a:lnTo>
                  <a:lnTo>
                    <a:pt x="10958728" y="240030"/>
                  </a:lnTo>
                  <a:lnTo>
                    <a:pt x="10965269" y="229819"/>
                  </a:lnTo>
                  <a:lnTo>
                    <a:pt x="10976178" y="224091"/>
                  </a:lnTo>
                  <a:lnTo>
                    <a:pt x="10991456" y="222300"/>
                  </a:lnTo>
                  <a:lnTo>
                    <a:pt x="11016666" y="222300"/>
                  </a:lnTo>
                  <a:lnTo>
                    <a:pt x="11016666" y="175755"/>
                  </a:lnTo>
                  <a:close/>
                </a:path>
                <a:path w="12788900" h="2798445">
                  <a:moveTo>
                    <a:pt x="11036071" y="1172705"/>
                  </a:moveTo>
                  <a:lnTo>
                    <a:pt x="11027067" y="1109345"/>
                  </a:lnTo>
                  <a:lnTo>
                    <a:pt x="10998695" y="1074166"/>
                  </a:lnTo>
                  <a:lnTo>
                    <a:pt x="10946841" y="1062799"/>
                  </a:lnTo>
                  <a:lnTo>
                    <a:pt x="10922724" y="1066380"/>
                  </a:lnTo>
                  <a:lnTo>
                    <a:pt x="10898835" y="1076375"/>
                  </a:lnTo>
                  <a:lnTo>
                    <a:pt x="10878109" y="1091717"/>
                  </a:lnTo>
                  <a:lnTo>
                    <a:pt x="10863440" y="1111288"/>
                  </a:lnTo>
                  <a:lnTo>
                    <a:pt x="10862145" y="1111288"/>
                  </a:lnTo>
                  <a:lnTo>
                    <a:pt x="10862145" y="956767"/>
                  </a:lnTo>
                  <a:lnTo>
                    <a:pt x="10807840" y="956767"/>
                  </a:lnTo>
                  <a:lnTo>
                    <a:pt x="10807840" y="1418386"/>
                  </a:lnTo>
                  <a:lnTo>
                    <a:pt x="10862145" y="1418386"/>
                  </a:lnTo>
                  <a:lnTo>
                    <a:pt x="10862145" y="1179169"/>
                  </a:lnTo>
                  <a:lnTo>
                    <a:pt x="10868762" y="1147267"/>
                  </a:lnTo>
                  <a:lnTo>
                    <a:pt x="10885500" y="1125588"/>
                  </a:lnTo>
                  <a:lnTo>
                    <a:pt x="10907700" y="1113256"/>
                  </a:lnTo>
                  <a:lnTo>
                    <a:pt x="10919257" y="1111288"/>
                  </a:lnTo>
                  <a:lnTo>
                    <a:pt x="10930687" y="1109345"/>
                  </a:lnTo>
                  <a:lnTo>
                    <a:pt x="10959389" y="1116533"/>
                  </a:lnTo>
                  <a:lnTo>
                    <a:pt x="10974642" y="1134325"/>
                  </a:lnTo>
                  <a:lnTo>
                    <a:pt x="10980687" y="1157084"/>
                  </a:lnTo>
                  <a:lnTo>
                    <a:pt x="10981754" y="1179169"/>
                  </a:lnTo>
                  <a:lnTo>
                    <a:pt x="10981754" y="1418386"/>
                  </a:lnTo>
                  <a:lnTo>
                    <a:pt x="11036071" y="1418386"/>
                  </a:lnTo>
                  <a:lnTo>
                    <a:pt x="11036071" y="1172705"/>
                  </a:lnTo>
                  <a:close/>
                </a:path>
                <a:path w="12788900" h="2798445">
                  <a:moveTo>
                    <a:pt x="11106874" y="2020963"/>
                  </a:moveTo>
                  <a:lnTo>
                    <a:pt x="11104588" y="1973554"/>
                  </a:lnTo>
                  <a:lnTo>
                    <a:pt x="11096790" y="1930311"/>
                  </a:lnTo>
                  <a:lnTo>
                    <a:pt x="11082058" y="1893189"/>
                  </a:lnTo>
                  <a:lnTo>
                    <a:pt x="11072597" y="1881314"/>
                  </a:lnTo>
                  <a:lnTo>
                    <a:pt x="11058982" y="1864220"/>
                  </a:lnTo>
                  <a:lnTo>
                    <a:pt x="11049978" y="1859064"/>
                  </a:lnTo>
                  <a:lnTo>
                    <a:pt x="11049978" y="2020963"/>
                  </a:lnTo>
                  <a:lnTo>
                    <a:pt x="11047260" y="2074430"/>
                  </a:lnTo>
                  <a:lnTo>
                    <a:pt x="11036960" y="2118918"/>
                  </a:lnTo>
                  <a:lnTo>
                    <a:pt x="11015878" y="2149348"/>
                  </a:lnTo>
                  <a:lnTo>
                    <a:pt x="10980788" y="2160625"/>
                  </a:lnTo>
                  <a:lnTo>
                    <a:pt x="10946930" y="2149348"/>
                  </a:lnTo>
                  <a:lnTo>
                    <a:pt x="10926648" y="2118918"/>
                  </a:lnTo>
                  <a:lnTo>
                    <a:pt x="10916793" y="2074430"/>
                  </a:lnTo>
                  <a:lnTo>
                    <a:pt x="10914202" y="2020963"/>
                  </a:lnTo>
                  <a:lnTo>
                    <a:pt x="10916882" y="1967509"/>
                  </a:lnTo>
                  <a:lnTo>
                    <a:pt x="10926890" y="1923021"/>
                  </a:lnTo>
                  <a:lnTo>
                    <a:pt x="10947197" y="1892592"/>
                  </a:lnTo>
                  <a:lnTo>
                    <a:pt x="10980788" y="1881314"/>
                  </a:lnTo>
                  <a:lnTo>
                    <a:pt x="11016425" y="1892592"/>
                  </a:lnTo>
                  <a:lnTo>
                    <a:pt x="11037443" y="1923021"/>
                  </a:lnTo>
                  <a:lnTo>
                    <a:pt x="11047438" y="1967509"/>
                  </a:lnTo>
                  <a:lnTo>
                    <a:pt x="11049978" y="2020963"/>
                  </a:lnTo>
                  <a:lnTo>
                    <a:pt x="11049978" y="1859064"/>
                  </a:lnTo>
                  <a:lnTo>
                    <a:pt x="11026127" y="1845373"/>
                  </a:lnTo>
                  <a:lnTo>
                    <a:pt x="10982084" y="1838642"/>
                  </a:lnTo>
                  <a:lnTo>
                    <a:pt x="10938040" y="1845373"/>
                  </a:lnTo>
                  <a:lnTo>
                    <a:pt x="10882109" y="1893189"/>
                  </a:lnTo>
                  <a:lnTo>
                    <a:pt x="10867390" y="1930311"/>
                  </a:lnTo>
                  <a:lnTo>
                    <a:pt x="10859592" y="1973554"/>
                  </a:lnTo>
                  <a:lnTo>
                    <a:pt x="10857306" y="2020963"/>
                  </a:lnTo>
                  <a:lnTo>
                    <a:pt x="10859592" y="2068372"/>
                  </a:lnTo>
                  <a:lnTo>
                    <a:pt x="10867390" y="2111629"/>
                  </a:lnTo>
                  <a:lnTo>
                    <a:pt x="10882109" y="2148738"/>
                  </a:lnTo>
                  <a:lnTo>
                    <a:pt x="10938040" y="2196566"/>
                  </a:lnTo>
                  <a:lnTo>
                    <a:pt x="10982084" y="2203297"/>
                  </a:lnTo>
                  <a:lnTo>
                    <a:pt x="11025899" y="2196566"/>
                  </a:lnTo>
                  <a:lnTo>
                    <a:pt x="11058690" y="2177719"/>
                  </a:lnTo>
                  <a:lnTo>
                    <a:pt x="11072330" y="2160625"/>
                  </a:lnTo>
                  <a:lnTo>
                    <a:pt x="11081817" y="2148738"/>
                  </a:lnTo>
                  <a:lnTo>
                    <a:pt x="11096650" y="2111629"/>
                  </a:lnTo>
                  <a:lnTo>
                    <a:pt x="11104550" y="2068372"/>
                  </a:lnTo>
                  <a:lnTo>
                    <a:pt x="11106874" y="2020963"/>
                  </a:lnTo>
                  <a:close/>
                </a:path>
                <a:path w="12788900" h="2798445">
                  <a:moveTo>
                    <a:pt x="11281093" y="453758"/>
                  </a:moveTo>
                  <a:lnTo>
                    <a:pt x="11279238" y="407619"/>
                  </a:lnTo>
                  <a:lnTo>
                    <a:pt x="11270894" y="362648"/>
                  </a:lnTo>
                  <a:lnTo>
                    <a:pt x="11251908" y="324078"/>
                  </a:lnTo>
                  <a:lnTo>
                    <a:pt x="11224197" y="301955"/>
                  </a:lnTo>
                  <a:lnTo>
                    <a:pt x="11224197" y="414324"/>
                  </a:lnTo>
                  <a:lnTo>
                    <a:pt x="11224197" y="433070"/>
                  </a:lnTo>
                  <a:lnTo>
                    <a:pt x="11100714" y="433070"/>
                  </a:lnTo>
                  <a:lnTo>
                    <a:pt x="11100714" y="420141"/>
                  </a:lnTo>
                  <a:lnTo>
                    <a:pt x="11102619" y="397268"/>
                  </a:lnTo>
                  <a:lnTo>
                    <a:pt x="11111065" y="367131"/>
                  </a:lnTo>
                  <a:lnTo>
                    <a:pt x="11130178" y="340868"/>
                  </a:lnTo>
                  <a:lnTo>
                    <a:pt x="11164075" y="329628"/>
                  </a:lnTo>
                  <a:lnTo>
                    <a:pt x="11193932" y="337413"/>
                  </a:lnTo>
                  <a:lnTo>
                    <a:pt x="11212322" y="357428"/>
                  </a:lnTo>
                  <a:lnTo>
                    <a:pt x="11221618" y="384721"/>
                  </a:lnTo>
                  <a:lnTo>
                    <a:pt x="11224197" y="414324"/>
                  </a:lnTo>
                  <a:lnTo>
                    <a:pt x="11224197" y="301955"/>
                  </a:lnTo>
                  <a:lnTo>
                    <a:pt x="11218126" y="297103"/>
                  </a:lnTo>
                  <a:lnTo>
                    <a:pt x="11165370" y="286956"/>
                  </a:lnTo>
                  <a:lnTo>
                    <a:pt x="11119180" y="294830"/>
                  </a:lnTo>
                  <a:lnTo>
                    <a:pt x="11085944" y="316293"/>
                  </a:lnTo>
                  <a:lnTo>
                    <a:pt x="11063618" y="348145"/>
                  </a:lnTo>
                  <a:lnTo>
                    <a:pt x="11050194" y="387146"/>
                  </a:lnTo>
                  <a:lnTo>
                    <a:pt x="11043615" y="430110"/>
                  </a:lnTo>
                  <a:lnTo>
                    <a:pt x="11041875" y="473798"/>
                  </a:lnTo>
                  <a:lnTo>
                    <a:pt x="11046193" y="538226"/>
                  </a:lnTo>
                  <a:lnTo>
                    <a:pt x="11059630" y="588060"/>
                  </a:lnTo>
                  <a:lnTo>
                    <a:pt x="11082934" y="623468"/>
                  </a:lnTo>
                  <a:lnTo>
                    <a:pt x="11116856" y="644588"/>
                  </a:lnTo>
                  <a:lnTo>
                    <a:pt x="11162132" y="651598"/>
                  </a:lnTo>
                  <a:lnTo>
                    <a:pt x="11220412" y="637590"/>
                  </a:lnTo>
                  <a:lnTo>
                    <a:pt x="11250752" y="608926"/>
                  </a:lnTo>
                  <a:lnTo>
                    <a:pt x="11255972" y="603999"/>
                  </a:lnTo>
                  <a:lnTo>
                    <a:pt x="11273701" y="563499"/>
                  </a:lnTo>
                  <a:lnTo>
                    <a:pt x="11278514" y="528764"/>
                  </a:lnTo>
                  <a:lnTo>
                    <a:pt x="11224197" y="528764"/>
                  </a:lnTo>
                  <a:lnTo>
                    <a:pt x="11222279" y="552475"/>
                  </a:lnTo>
                  <a:lnTo>
                    <a:pt x="11214176" y="578789"/>
                  </a:lnTo>
                  <a:lnTo>
                    <a:pt x="11196384" y="600138"/>
                  </a:lnTo>
                  <a:lnTo>
                    <a:pt x="11165370" y="608926"/>
                  </a:lnTo>
                  <a:lnTo>
                    <a:pt x="11126876" y="595668"/>
                  </a:lnTo>
                  <a:lnTo>
                    <a:pt x="11107103" y="562470"/>
                  </a:lnTo>
                  <a:lnTo>
                    <a:pt x="11099813" y="519201"/>
                  </a:lnTo>
                  <a:lnTo>
                    <a:pt x="11098771" y="475742"/>
                  </a:lnTo>
                  <a:lnTo>
                    <a:pt x="11281093" y="475742"/>
                  </a:lnTo>
                  <a:lnTo>
                    <a:pt x="11281093" y="453758"/>
                  </a:lnTo>
                  <a:close/>
                </a:path>
                <a:path w="12788900" h="2798445">
                  <a:moveTo>
                    <a:pt x="11291773" y="1727441"/>
                  </a:moveTo>
                  <a:lnTo>
                    <a:pt x="11252327" y="1727441"/>
                  </a:lnTo>
                  <a:lnTo>
                    <a:pt x="11218520" y="1732495"/>
                  </a:lnTo>
                  <a:lnTo>
                    <a:pt x="11195190" y="1747558"/>
                  </a:lnTo>
                  <a:lnTo>
                    <a:pt x="11181690" y="1772450"/>
                  </a:lnTo>
                  <a:lnTo>
                    <a:pt x="11177334" y="1806968"/>
                  </a:lnTo>
                  <a:lnTo>
                    <a:pt x="11177334" y="1847697"/>
                  </a:lnTo>
                  <a:lnTo>
                    <a:pt x="11126902" y="1847697"/>
                  </a:lnTo>
                  <a:lnTo>
                    <a:pt x="11126902" y="1890369"/>
                  </a:lnTo>
                  <a:lnTo>
                    <a:pt x="11177334" y="1890369"/>
                  </a:lnTo>
                  <a:lnTo>
                    <a:pt x="11177334" y="2194242"/>
                  </a:lnTo>
                  <a:lnTo>
                    <a:pt x="11231639" y="2194242"/>
                  </a:lnTo>
                  <a:lnTo>
                    <a:pt x="11231639" y="1890369"/>
                  </a:lnTo>
                  <a:lnTo>
                    <a:pt x="11291126" y="1890369"/>
                  </a:lnTo>
                  <a:lnTo>
                    <a:pt x="11291126" y="1847697"/>
                  </a:lnTo>
                  <a:lnTo>
                    <a:pt x="11231639" y="1847697"/>
                  </a:lnTo>
                  <a:lnTo>
                    <a:pt x="11231639" y="1806968"/>
                  </a:lnTo>
                  <a:lnTo>
                    <a:pt x="11233823" y="1791716"/>
                  </a:lnTo>
                  <a:lnTo>
                    <a:pt x="11240364" y="1781505"/>
                  </a:lnTo>
                  <a:lnTo>
                    <a:pt x="11251273" y="1775777"/>
                  </a:lnTo>
                  <a:lnTo>
                    <a:pt x="11266551" y="1773986"/>
                  </a:lnTo>
                  <a:lnTo>
                    <a:pt x="11291773" y="1773986"/>
                  </a:lnTo>
                  <a:lnTo>
                    <a:pt x="11291773" y="1727441"/>
                  </a:lnTo>
                  <a:close/>
                </a:path>
                <a:path w="12788900" h="2798445">
                  <a:moveTo>
                    <a:pt x="11335410" y="1172705"/>
                  </a:moveTo>
                  <a:lnTo>
                    <a:pt x="11333988" y="1138085"/>
                  </a:lnTo>
                  <a:lnTo>
                    <a:pt x="11325987" y="1109345"/>
                  </a:lnTo>
                  <a:lnTo>
                    <a:pt x="11324019" y="1102245"/>
                  </a:lnTo>
                  <a:lnTo>
                    <a:pt x="11296955" y="1074166"/>
                  </a:lnTo>
                  <a:lnTo>
                    <a:pt x="11244250" y="1062799"/>
                  </a:lnTo>
                  <a:lnTo>
                    <a:pt x="11219028" y="1066126"/>
                  </a:lnTo>
                  <a:lnTo>
                    <a:pt x="11195190" y="1075817"/>
                  </a:lnTo>
                  <a:lnTo>
                    <a:pt x="11174882" y="1091438"/>
                  </a:lnTo>
                  <a:lnTo>
                    <a:pt x="11160201" y="1112583"/>
                  </a:lnTo>
                  <a:lnTo>
                    <a:pt x="11158906" y="1112583"/>
                  </a:lnTo>
                  <a:lnTo>
                    <a:pt x="11158906" y="1071841"/>
                  </a:lnTo>
                  <a:lnTo>
                    <a:pt x="11107191" y="1071841"/>
                  </a:lnTo>
                  <a:lnTo>
                    <a:pt x="11107191" y="1418386"/>
                  </a:lnTo>
                  <a:lnTo>
                    <a:pt x="11161497" y="1418386"/>
                  </a:lnTo>
                  <a:lnTo>
                    <a:pt x="11161497" y="1179169"/>
                  </a:lnTo>
                  <a:lnTo>
                    <a:pt x="11168113" y="1147267"/>
                  </a:lnTo>
                  <a:lnTo>
                    <a:pt x="11184852" y="1125588"/>
                  </a:lnTo>
                  <a:lnTo>
                    <a:pt x="11207039" y="1113256"/>
                  </a:lnTo>
                  <a:lnTo>
                    <a:pt x="11210989" y="1112583"/>
                  </a:lnTo>
                  <a:lnTo>
                    <a:pt x="11230026" y="1109345"/>
                  </a:lnTo>
                  <a:lnTo>
                    <a:pt x="11258741" y="1116533"/>
                  </a:lnTo>
                  <a:lnTo>
                    <a:pt x="11273993" y="1134325"/>
                  </a:lnTo>
                  <a:lnTo>
                    <a:pt x="11280038" y="1157084"/>
                  </a:lnTo>
                  <a:lnTo>
                    <a:pt x="11281105" y="1179169"/>
                  </a:lnTo>
                  <a:lnTo>
                    <a:pt x="11281105" y="1418386"/>
                  </a:lnTo>
                  <a:lnTo>
                    <a:pt x="11335410" y="1418386"/>
                  </a:lnTo>
                  <a:lnTo>
                    <a:pt x="11335410" y="1172705"/>
                  </a:lnTo>
                  <a:close/>
                </a:path>
                <a:path w="12788900" h="2798445">
                  <a:moveTo>
                    <a:pt x="11571707" y="2156091"/>
                  </a:moveTo>
                  <a:lnTo>
                    <a:pt x="11569129" y="2158034"/>
                  </a:lnTo>
                  <a:lnTo>
                    <a:pt x="11565890" y="2159330"/>
                  </a:lnTo>
                  <a:lnTo>
                    <a:pt x="11558778" y="2159330"/>
                  </a:lnTo>
                  <a:lnTo>
                    <a:pt x="11548783" y="2157082"/>
                  </a:lnTo>
                  <a:lnTo>
                    <a:pt x="11545875" y="2153513"/>
                  </a:lnTo>
                  <a:lnTo>
                    <a:pt x="11543830" y="2151011"/>
                  </a:lnTo>
                  <a:lnTo>
                    <a:pt x="11542141" y="2142147"/>
                  </a:lnTo>
                  <a:lnTo>
                    <a:pt x="11541963" y="2131530"/>
                  </a:lnTo>
                  <a:lnTo>
                    <a:pt x="11541963" y="2005457"/>
                  </a:lnTo>
                  <a:lnTo>
                    <a:pt x="11541963" y="1938210"/>
                  </a:lnTo>
                  <a:lnTo>
                    <a:pt x="11540312" y="1907374"/>
                  </a:lnTo>
                  <a:lnTo>
                    <a:pt x="11531079" y="1881314"/>
                  </a:lnTo>
                  <a:lnTo>
                    <a:pt x="11528793" y="1874850"/>
                  </a:lnTo>
                  <a:lnTo>
                    <a:pt x="11497501" y="1849107"/>
                  </a:lnTo>
                  <a:lnTo>
                    <a:pt x="11436579" y="1838642"/>
                  </a:lnTo>
                  <a:lnTo>
                    <a:pt x="11383480" y="1845424"/>
                  </a:lnTo>
                  <a:lnTo>
                    <a:pt x="11347361" y="1866201"/>
                  </a:lnTo>
                  <a:lnTo>
                    <a:pt x="11326749" y="1901647"/>
                  </a:lnTo>
                  <a:lnTo>
                    <a:pt x="11320209" y="1952434"/>
                  </a:lnTo>
                  <a:lnTo>
                    <a:pt x="11374514" y="1952434"/>
                  </a:lnTo>
                  <a:lnTo>
                    <a:pt x="11374514" y="1949208"/>
                  </a:lnTo>
                  <a:lnTo>
                    <a:pt x="11375441" y="1933143"/>
                  </a:lnTo>
                  <a:lnTo>
                    <a:pt x="11381956" y="1910410"/>
                  </a:lnTo>
                  <a:lnTo>
                    <a:pt x="11399609" y="1890102"/>
                  </a:lnTo>
                  <a:lnTo>
                    <a:pt x="11434001" y="1881314"/>
                  </a:lnTo>
                  <a:lnTo>
                    <a:pt x="11457965" y="1884654"/>
                  </a:lnTo>
                  <a:lnTo>
                    <a:pt x="11475377" y="1894484"/>
                  </a:lnTo>
                  <a:lnTo>
                    <a:pt x="11486007" y="1910499"/>
                  </a:lnTo>
                  <a:lnTo>
                    <a:pt x="11489601" y="1932393"/>
                  </a:lnTo>
                  <a:lnTo>
                    <a:pt x="11489080" y="1950847"/>
                  </a:lnTo>
                  <a:lnTo>
                    <a:pt x="11487658" y="1955558"/>
                  </a:lnTo>
                  <a:lnTo>
                    <a:pt x="11487658" y="2005457"/>
                  </a:lnTo>
                  <a:lnTo>
                    <a:pt x="11487658" y="2094674"/>
                  </a:lnTo>
                  <a:lnTo>
                    <a:pt x="11481841" y="2120252"/>
                  </a:lnTo>
                  <a:lnTo>
                    <a:pt x="11466322" y="2141232"/>
                  </a:lnTo>
                  <a:lnTo>
                    <a:pt x="11444021" y="2155418"/>
                  </a:lnTo>
                  <a:lnTo>
                    <a:pt x="11417833" y="2160625"/>
                  </a:lnTo>
                  <a:lnTo>
                    <a:pt x="11394605" y="2156333"/>
                  </a:lnTo>
                  <a:lnTo>
                    <a:pt x="11379441" y="2144217"/>
                  </a:lnTo>
                  <a:lnTo>
                    <a:pt x="11371186" y="2125434"/>
                  </a:lnTo>
                  <a:lnTo>
                    <a:pt x="11368697" y="2101138"/>
                  </a:lnTo>
                  <a:lnTo>
                    <a:pt x="11370386" y="2081276"/>
                  </a:lnTo>
                  <a:lnTo>
                    <a:pt x="11395202" y="2046185"/>
                  </a:lnTo>
                  <a:lnTo>
                    <a:pt x="11442649" y="2027758"/>
                  </a:lnTo>
                  <a:lnTo>
                    <a:pt x="11467668" y="2018550"/>
                  </a:lnTo>
                  <a:lnTo>
                    <a:pt x="11487658" y="2005457"/>
                  </a:lnTo>
                  <a:lnTo>
                    <a:pt x="11487658" y="1955558"/>
                  </a:lnTo>
                  <a:lnTo>
                    <a:pt x="11484915" y="1964639"/>
                  </a:lnTo>
                  <a:lnTo>
                    <a:pt x="11473231" y="1975396"/>
                  </a:lnTo>
                  <a:lnTo>
                    <a:pt x="11450155" y="1984768"/>
                  </a:lnTo>
                  <a:lnTo>
                    <a:pt x="11377105" y="2006739"/>
                  </a:lnTo>
                  <a:lnTo>
                    <a:pt x="11348085" y="2020506"/>
                  </a:lnTo>
                  <a:lnTo>
                    <a:pt x="11327727" y="2041245"/>
                  </a:lnTo>
                  <a:lnTo>
                    <a:pt x="11315725" y="2068664"/>
                  </a:lnTo>
                  <a:lnTo>
                    <a:pt x="11311801" y="2102434"/>
                  </a:lnTo>
                  <a:lnTo>
                    <a:pt x="11317453" y="2144382"/>
                  </a:lnTo>
                  <a:lnTo>
                    <a:pt x="11334750" y="2176145"/>
                  </a:lnTo>
                  <a:lnTo>
                    <a:pt x="11364176" y="2196261"/>
                  </a:lnTo>
                  <a:lnTo>
                    <a:pt x="11406200" y="2203297"/>
                  </a:lnTo>
                  <a:lnTo>
                    <a:pt x="11430686" y="2199881"/>
                  </a:lnTo>
                  <a:lnTo>
                    <a:pt x="11453711" y="2190038"/>
                  </a:lnTo>
                  <a:lnTo>
                    <a:pt x="11473840" y="2174379"/>
                  </a:lnTo>
                  <a:lnTo>
                    <a:pt x="11484229" y="2160625"/>
                  </a:lnTo>
                  <a:lnTo>
                    <a:pt x="11489601" y="2153513"/>
                  </a:lnTo>
                  <a:lnTo>
                    <a:pt x="11490897" y="2153513"/>
                  </a:lnTo>
                  <a:lnTo>
                    <a:pt x="11496573" y="2179294"/>
                  </a:lnTo>
                  <a:lnTo>
                    <a:pt x="11508677" y="2192540"/>
                  </a:lnTo>
                  <a:lnTo>
                    <a:pt x="11524171" y="2197417"/>
                  </a:lnTo>
                  <a:lnTo>
                    <a:pt x="11540033" y="2198116"/>
                  </a:lnTo>
                  <a:lnTo>
                    <a:pt x="11550079" y="2197697"/>
                  </a:lnTo>
                  <a:lnTo>
                    <a:pt x="11559261" y="2196744"/>
                  </a:lnTo>
                  <a:lnTo>
                    <a:pt x="11566754" y="2195665"/>
                  </a:lnTo>
                  <a:lnTo>
                    <a:pt x="11571707" y="2194890"/>
                  </a:lnTo>
                  <a:lnTo>
                    <a:pt x="11571707" y="2159330"/>
                  </a:lnTo>
                  <a:lnTo>
                    <a:pt x="11571707" y="2156091"/>
                  </a:lnTo>
                  <a:close/>
                </a:path>
                <a:path w="12788900" h="2798445">
                  <a:moveTo>
                    <a:pt x="11626329" y="175755"/>
                  </a:moveTo>
                  <a:lnTo>
                    <a:pt x="11586896" y="175755"/>
                  </a:lnTo>
                  <a:lnTo>
                    <a:pt x="11553088" y="180822"/>
                  </a:lnTo>
                  <a:lnTo>
                    <a:pt x="11529759" y="195884"/>
                  </a:lnTo>
                  <a:lnTo>
                    <a:pt x="11516246" y="220764"/>
                  </a:lnTo>
                  <a:lnTo>
                    <a:pt x="11511890" y="255270"/>
                  </a:lnTo>
                  <a:lnTo>
                    <a:pt x="11511890" y="296011"/>
                  </a:lnTo>
                  <a:lnTo>
                    <a:pt x="11461458" y="296011"/>
                  </a:lnTo>
                  <a:lnTo>
                    <a:pt x="11461458" y="338683"/>
                  </a:lnTo>
                  <a:lnTo>
                    <a:pt x="11511890" y="338683"/>
                  </a:lnTo>
                  <a:lnTo>
                    <a:pt x="11511890" y="642556"/>
                  </a:lnTo>
                  <a:lnTo>
                    <a:pt x="11566195" y="642556"/>
                  </a:lnTo>
                  <a:lnTo>
                    <a:pt x="11566195" y="338683"/>
                  </a:lnTo>
                  <a:lnTo>
                    <a:pt x="11625682" y="338683"/>
                  </a:lnTo>
                  <a:lnTo>
                    <a:pt x="11625682" y="296011"/>
                  </a:lnTo>
                  <a:lnTo>
                    <a:pt x="11566195" y="296011"/>
                  </a:lnTo>
                  <a:lnTo>
                    <a:pt x="11566195" y="255270"/>
                  </a:lnTo>
                  <a:lnTo>
                    <a:pt x="11568379" y="240030"/>
                  </a:lnTo>
                  <a:lnTo>
                    <a:pt x="11574932" y="229819"/>
                  </a:lnTo>
                  <a:lnTo>
                    <a:pt x="11585842" y="224091"/>
                  </a:lnTo>
                  <a:lnTo>
                    <a:pt x="11601120" y="222300"/>
                  </a:lnTo>
                  <a:lnTo>
                    <a:pt x="11626329" y="222300"/>
                  </a:lnTo>
                  <a:lnTo>
                    <a:pt x="11626329" y="175755"/>
                  </a:lnTo>
                  <a:close/>
                </a:path>
                <a:path w="12788900" h="2798445">
                  <a:moveTo>
                    <a:pt x="11634114" y="1229601"/>
                  </a:moveTo>
                  <a:lnTo>
                    <a:pt x="11633276" y="1208913"/>
                  </a:lnTo>
                  <a:lnTo>
                    <a:pt x="11632260" y="1183462"/>
                  </a:lnTo>
                  <a:lnTo>
                    <a:pt x="11623916" y="1138491"/>
                  </a:lnTo>
                  <a:lnTo>
                    <a:pt x="11607660" y="1105471"/>
                  </a:lnTo>
                  <a:lnTo>
                    <a:pt x="11604917" y="1099921"/>
                  </a:lnTo>
                  <a:lnTo>
                    <a:pt x="11577218" y="1077823"/>
                  </a:lnTo>
                  <a:lnTo>
                    <a:pt x="11577218" y="1190167"/>
                  </a:lnTo>
                  <a:lnTo>
                    <a:pt x="11577218" y="1208913"/>
                  </a:lnTo>
                  <a:lnTo>
                    <a:pt x="11453724" y="1208913"/>
                  </a:lnTo>
                  <a:lnTo>
                    <a:pt x="11453724" y="1195984"/>
                  </a:lnTo>
                  <a:lnTo>
                    <a:pt x="11455616" y="1173124"/>
                  </a:lnTo>
                  <a:lnTo>
                    <a:pt x="11464061" y="1142974"/>
                  </a:lnTo>
                  <a:lnTo>
                    <a:pt x="11483175" y="1116711"/>
                  </a:lnTo>
                  <a:lnTo>
                    <a:pt x="11517084" y="1105471"/>
                  </a:lnTo>
                  <a:lnTo>
                    <a:pt x="11546929" y="1113256"/>
                  </a:lnTo>
                  <a:lnTo>
                    <a:pt x="11565331" y="1133271"/>
                  </a:lnTo>
                  <a:lnTo>
                    <a:pt x="11574640" y="1160576"/>
                  </a:lnTo>
                  <a:lnTo>
                    <a:pt x="11577218" y="1190167"/>
                  </a:lnTo>
                  <a:lnTo>
                    <a:pt x="11577218" y="1077823"/>
                  </a:lnTo>
                  <a:lnTo>
                    <a:pt x="11571135" y="1072959"/>
                  </a:lnTo>
                  <a:lnTo>
                    <a:pt x="11518379" y="1062799"/>
                  </a:lnTo>
                  <a:lnTo>
                    <a:pt x="11472189" y="1070673"/>
                  </a:lnTo>
                  <a:lnTo>
                    <a:pt x="11438954" y="1092136"/>
                  </a:lnTo>
                  <a:lnTo>
                    <a:pt x="11416627" y="1123975"/>
                  </a:lnTo>
                  <a:lnTo>
                    <a:pt x="11403203" y="1162989"/>
                  </a:lnTo>
                  <a:lnTo>
                    <a:pt x="11396637" y="1205953"/>
                  </a:lnTo>
                  <a:lnTo>
                    <a:pt x="11394897" y="1249641"/>
                  </a:lnTo>
                  <a:lnTo>
                    <a:pt x="11399215" y="1314069"/>
                  </a:lnTo>
                  <a:lnTo>
                    <a:pt x="11412652" y="1363903"/>
                  </a:lnTo>
                  <a:lnTo>
                    <a:pt x="11435956" y="1399311"/>
                  </a:lnTo>
                  <a:lnTo>
                    <a:pt x="11469878" y="1420444"/>
                  </a:lnTo>
                  <a:lnTo>
                    <a:pt x="11515154" y="1427441"/>
                  </a:lnTo>
                  <a:lnTo>
                    <a:pt x="11573434" y="1413433"/>
                  </a:lnTo>
                  <a:lnTo>
                    <a:pt x="11603761" y="1384769"/>
                  </a:lnTo>
                  <a:lnTo>
                    <a:pt x="11608981" y="1379842"/>
                  </a:lnTo>
                  <a:lnTo>
                    <a:pt x="11626698" y="1339342"/>
                  </a:lnTo>
                  <a:lnTo>
                    <a:pt x="11631524" y="1304594"/>
                  </a:lnTo>
                  <a:lnTo>
                    <a:pt x="11577218" y="1304594"/>
                  </a:lnTo>
                  <a:lnTo>
                    <a:pt x="11575301" y="1328318"/>
                  </a:lnTo>
                  <a:lnTo>
                    <a:pt x="11567198" y="1354632"/>
                  </a:lnTo>
                  <a:lnTo>
                    <a:pt x="11549393" y="1375981"/>
                  </a:lnTo>
                  <a:lnTo>
                    <a:pt x="11518379" y="1384769"/>
                  </a:lnTo>
                  <a:lnTo>
                    <a:pt x="11479873" y="1371511"/>
                  </a:lnTo>
                  <a:lnTo>
                    <a:pt x="11460099" y="1338300"/>
                  </a:lnTo>
                  <a:lnTo>
                    <a:pt x="11452822" y="1295044"/>
                  </a:lnTo>
                  <a:lnTo>
                    <a:pt x="11451781" y="1251585"/>
                  </a:lnTo>
                  <a:lnTo>
                    <a:pt x="11634114" y="1251585"/>
                  </a:lnTo>
                  <a:lnTo>
                    <a:pt x="11634114" y="1229601"/>
                  </a:lnTo>
                  <a:close/>
                </a:path>
                <a:path w="12788900" h="2798445">
                  <a:moveTo>
                    <a:pt x="11749811" y="169926"/>
                  </a:moveTo>
                  <a:lnTo>
                    <a:pt x="11699380" y="169926"/>
                  </a:lnTo>
                  <a:lnTo>
                    <a:pt x="11699380" y="235229"/>
                  </a:lnTo>
                  <a:lnTo>
                    <a:pt x="11749811" y="235229"/>
                  </a:lnTo>
                  <a:lnTo>
                    <a:pt x="11749811" y="169926"/>
                  </a:lnTo>
                  <a:close/>
                </a:path>
                <a:path w="12788900" h="2798445">
                  <a:moveTo>
                    <a:pt x="11751120" y="956754"/>
                  </a:moveTo>
                  <a:lnTo>
                    <a:pt x="11696814" y="956754"/>
                  </a:lnTo>
                  <a:lnTo>
                    <a:pt x="11696814" y="1418386"/>
                  </a:lnTo>
                  <a:lnTo>
                    <a:pt x="11751120" y="1418386"/>
                  </a:lnTo>
                  <a:lnTo>
                    <a:pt x="11751120" y="956754"/>
                  </a:lnTo>
                  <a:close/>
                </a:path>
                <a:path w="12788900" h="2798445">
                  <a:moveTo>
                    <a:pt x="11843893" y="1948561"/>
                  </a:moveTo>
                  <a:lnTo>
                    <a:pt x="11842585" y="1913928"/>
                  </a:lnTo>
                  <a:lnTo>
                    <a:pt x="11834889" y="1885200"/>
                  </a:lnTo>
                  <a:lnTo>
                    <a:pt x="11832984" y="1878088"/>
                  </a:lnTo>
                  <a:lnTo>
                    <a:pt x="11806517" y="1849996"/>
                  </a:lnTo>
                  <a:lnTo>
                    <a:pt x="11754663" y="1838642"/>
                  </a:lnTo>
                  <a:lnTo>
                    <a:pt x="11730546" y="1842223"/>
                  </a:lnTo>
                  <a:lnTo>
                    <a:pt x="11706657" y="1852218"/>
                  </a:lnTo>
                  <a:lnTo>
                    <a:pt x="11685930" y="1867547"/>
                  </a:lnTo>
                  <a:lnTo>
                    <a:pt x="11671262" y="1887131"/>
                  </a:lnTo>
                  <a:lnTo>
                    <a:pt x="11669979" y="1887131"/>
                  </a:lnTo>
                  <a:lnTo>
                    <a:pt x="11669979" y="1732610"/>
                  </a:lnTo>
                  <a:lnTo>
                    <a:pt x="11615661" y="1732610"/>
                  </a:lnTo>
                  <a:lnTo>
                    <a:pt x="11615661" y="2194242"/>
                  </a:lnTo>
                  <a:lnTo>
                    <a:pt x="11669979" y="2194242"/>
                  </a:lnTo>
                  <a:lnTo>
                    <a:pt x="11669979" y="1955025"/>
                  </a:lnTo>
                  <a:lnTo>
                    <a:pt x="11676596" y="1923110"/>
                  </a:lnTo>
                  <a:lnTo>
                    <a:pt x="11693335" y="1901444"/>
                  </a:lnTo>
                  <a:lnTo>
                    <a:pt x="11715521" y="1889112"/>
                  </a:lnTo>
                  <a:lnTo>
                    <a:pt x="11727155" y="1887131"/>
                  </a:lnTo>
                  <a:lnTo>
                    <a:pt x="11738508" y="1885200"/>
                  </a:lnTo>
                  <a:lnTo>
                    <a:pt x="11767223" y="1892376"/>
                  </a:lnTo>
                  <a:lnTo>
                    <a:pt x="11782476" y="1910168"/>
                  </a:lnTo>
                  <a:lnTo>
                    <a:pt x="11788521" y="1932927"/>
                  </a:lnTo>
                  <a:lnTo>
                    <a:pt x="11789588" y="1955025"/>
                  </a:lnTo>
                  <a:lnTo>
                    <a:pt x="11789588" y="2194242"/>
                  </a:lnTo>
                  <a:lnTo>
                    <a:pt x="11843893" y="2194242"/>
                  </a:lnTo>
                  <a:lnTo>
                    <a:pt x="11843893" y="1948561"/>
                  </a:lnTo>
                  <a:close/>
                </a:path>
                <a:path w="12788900" h="2798445">
                  <a:moveTo>
                    <a:pt x="11854548" y="169926"/>
                  </a:moveTo>
                  <a:lnTo>
                    <a:pt x="11804117" y="169926"/>
                  </a:lnTo>
                  <a:lnTo>
                    <a:pt x="11804117" y="235229"/>
                  </a:lnTo>
                  <a:lnTo>
                    <a:pt x="11854548" y="235229"/>
                  </a:lnTo>
                  <a:lnTo>
                    <a:pt x="11854548" y="169926"/>
                  </a:lnTo>
                  <a:close/>
                </a:path>
                <a:path w="12788900" h="2798445">
                  <a:moveTo>
                    <a:pt x="11883009" y="956754"/>
                  </a:moveTo>
                  <a:lnTo>
                    <a:pt x="11828704" y="956754"/>
                  </a:lnTo>
                  <a:lnTo>
                    <a:pt x="11828704" y="1418386"/>
                  </a:lnTo>
                  <a:lnTo>
                    <a:pt x="11883009" y="1418386"/>
                  </a:lnTo>
                  <a:lnTo>
                    <a:pt x="11883009" y="956754"/>
                  </a:lnTo>
                  <a:close/>
                </a:path>
                <a:path w="12788900" h="2798445">
                  <a:moveTo>
                    <a:pt x="11891404" y="296011"/>
                  </a:moveTo>
                  <a:lnTo>
                    <a:pt x="11837086" y="296011"/>
                  </a:lnTo>
                  <a:lnTo>
                    <a:pt x="11837086" y="535228"/>
                  </a:lnTo>
                  <a:lnTo>
                    <a:pt x="11830469" y="567143"/>
                  </a:lnTo>
                  <a:lnTo>
                    <a:pt x="11813731" y="588810"/>
                  </a:lnTo>
                  <a:lnTo>
                    <a:pt x="11791544" y="601141"/>
                  </a:lnTo>
                  <a:lnTo>
                    <a:pt x="11768557" y="605053"/>
                  </a:lnTo>
                  <a:lnTo>
                    <a:pt x="11739855" y="597877"/>
                  </a:lnTo>
                  <a:lnTo>
                    <a:pt x="11724589" y="580085"/>
                  </a:lnTo>
                  <a:lnTo>
                    <a:pt x="11718557" y="557326"/>
                  </a:lnTo>
                  <a:lnTo>
                    <a:pt x="11717477" y="535228"/>
                  </a:lnTo>
                  <a:lnTo>
                    <a:pt x="11717477" y="296011"/>
                  </a:lnTo>
                  <a:lnTo>
                    <a:pt x="11663172" y="296011"/>
                  </a:lnTo>
                  <a:lnTo>
                    <a:pt x="11663172" y="541693"/>
                  </a:lnTo>
                  <a:lnTo>
                    <a:pt x="11664594" y="576326"/>
                  </a:lnTo>
                  <a:lnTo>
                    <a:pt x="11674564" y="612165"/>
                  </a:lnTo>
                  <a:lnTo>
                    <a:pt x="11701628" y="640245"/>
                  </a:lnTo>
                  <a:lnTo>
                    <a:pt x="11754333" y="651598"/>
                  </a:lnTo>
                  <a:lnTo>
                    <a:pt x="11779555" y="648284"/>
                  </a:lnTo>
                  <a:lnTo>
                    <a:pt x="11803393" y="638594"/>
                  </a:lnTo>
                  <a:lnTo>
                    <a:pt x="11823700" y="622960"/>
                  </a:lnTo>
                  <a:lnTo>
                    <a:pt x="11836133" y="605053"/>
                  </a:lnTo>
                  <a:lnTo>
                    <a:pt x="11838381" y="601814"/>
                  </a:lnTo>
                  <a:lnTo>
                    <a:pt x="11839677" y="601814"/>
                  </a:lnTo>
                  <a:lnTo>
                    <a:pt x="11839677" y="642556"/>
                  </a:lnTo>
                  <a:lnTo>
                    <a:pt x="11891404" y="642556"/>
                  </a:lnTo>
                  <a:lnTo>
                    <a:pt x="11891404" y="601814"/>
                  </a:lnTo>
                  <a:lnTo>
                    <a:pt x="11891404" y="296011"/>
                  </a:lnTo>
                  <a:close/>
                </a:path>
                <a:path w="12788900" h="2798445">
                  <a:moveTo>
                    <a:pt x="12069534" y="1842528"/>
                  </a:moveTo>
                  <a:lnTo>
                    <a:pt x="12064352" y="1839937"/>
                  </a:lnTo>
                  <a:lnTo>
                    <a:pt x="12056593" y="1838642"/>
                  </a:lnTo>
                  <a:lnTo>
                    <a:pt x="12045607" y="1838642"/>
                  </a:lnTo>
                  <a:lnTo>
                    <a:pt x="12019432" y="1843506"/>
                  </a:lnTo>
                  <a:lnTo>
                    <a:pt x="11999138" y="1856663"/>
                  </a:lnTo>
                  <a:lnTo>
                    <a:pt x="11983339" y="1876018"/>
                  </a:lnTo>
                  <a:lnTo>
                    <a:pt x="11970614" y="1899424"/>
                  </a:lnTo>
                  <a:lnTo>
                    <a:pt x="11969318" y="1899424"/>
                  </a:lnTo>
                  <a:lnTo>
                    <a:pt x="11969318" y="1847697"/>
                  </a:lnTo>
                  <a:lnTo>
                    <a:pt x="11915013" y="1847697"/>
                  </a:lnTo>
                  <a:lnTo>
                    <a:pt x="11915013" y="2194242"/>
                  </a:lnTo>
                  <a:lnTo>
                    <a:pt x="11969318" y="2194242"/>
                  </a:lnTo>
                  <a:lnTo>
                    <a:pt x="11969318" y="1975065"/>
                  </a:lnTo>
                  <a:lnTo>
                    <a:pt x="11976608" y="1938235"/>
                  </a:lnTo>
                  <a:lnTo>
                    <a:pt x="11994693" y="1912670"/>
                  </a:lnTo>
                  <a:lnTo>
                    <a:pt x="12015318" y="1899424"/>
                  </a:lnTo>
                  <a:lnTo>
                    <a:pt x="12017870" y="1897786"/>
                  </a:lnTo>
                  <a:lnTo>
                    <a:pt x="12040438" y="1892960"/>
                  </a:lnTo>
                  <a:lnTo>
                    <a:pt x="12051614" y="1893277"/>
                  </a:lnTo>
                  <a:lnTo>
                    <a:pt x="12059590" y="1894001"/>
                  </a:lnTo>
                  <a:lnTo>
                    <a:pt x="12069534" y="1895538"/>
                  </a:lnTo>
                  <a:lnTo>
                    <a:pt x="12069534" y="1892960"/>
                  </a:lnTo>
                  <a:lnTo>
                    <a:pt x="12069534" y="1842528"/>
                  </a:lnTo>
                  <a:close/>
                </a:path>
                <a:path w="12788900" h="2798445">
                  <a:moveTo>
                    <a:pt x="12117045" y="290830"/>
                  </a:moveTo>
                  <a:lnTo>
                    <a:pt x="12111863" y="288251"/>
                  </a:lnTo>
                  <a:lnTo>
                    <a:pt x="12104103" y="286956"/>
                  </a:lnTo>
                  <a:lnTo>
                    <a:pt x="12093118" y="286956"/>
                  </a:lnTo>
                  <a:lnTo>
                    <a:pt x="12066943" y="291820"/>
                  </a:lnTo>
                  <a:lnTo>
                    <a:pt x="12046649" y="304977"/>
                  </a:lnTo>
                  <a:lnTo>
                    <a:pt x="12030837" y="324319"/>
                  </a:lnTo>
                  <a:lnTo>
                    <a:pt x="12018124" y="347726"/>
                  </a:lnTo>
                  <a:lnTo>
                    <a:pt x="12016829" y="347726"/>
                  </a:lnTo>
                  <a:lnTo>
                    <a:pt x="12016829" y="296011"/>
                  </a:lnTo>
                  <a:lnTo>
                    <a:pt x="11962511" y="296011"/>
                  </a:lnTo>
                  <a:lnTo>
                    <a:pt x="11962511" y="642556"/>
                  </a:lnTo>
                  <a:lnTo>
                    <a:pt x="12016829" y="642556"/>
                  </a:lnTo>
                  <a:lnTo>
                    <a:pt x="12016829" y="423379"/>
                  </a:lnTo>
                  <a:lnTo>
                    <a:pt x="12024131" y="386549"/>
                  </a:lnTo>
                  <a:lnTo>
                    <a:pt x="12042204" y="360984"/>
                  </a:lnTo>
                  <a:lnTo>
                    <a:pt x="12062841" y="347726"/>
                  </a:lnTo>
                  <a:lnTo>
                    <a:pt x="12065381" y="346100"/>
                  </a:lnTo>
                  <a:lnTo>
                    <a:pt x="12087949" y="341261"/>
                  </a:lnTo>
                  <a:lnTo>
                    <a:pt x="12099125" y="341579"/>
                  </a:lnTo>
                  <a:lnTo>
                    <a:pt x="12107101" y="342315"/>
                  </a:lnTo>
                  <a:lnTo>
                    <a:pt x="12117045" y="343852"/>
                  </a:lnTo>
                  <a:lnTo>
                    <a:pt x="12117045" y="341261"/>
                  </a:lnTo>
                  <a:lnTo>
                    <a:pt x="12117045" y="290830"/>
                  </a:lnTo>
                  <a:close/>
                </a:path>
                <a:path w="12788900" h="2798445">
                  <a:moveTo>
                    <a:pt x="12184939" y="1229601"/>
                  </a:moveTo>
                  <a:lnTo>
                    <a:pt x="12184101" y="1208913"/>
                  </a:lnTo>
                  <a:lnTo>
                    <a:pt x="12183085" y="1183462"/>
                  </a:lnTo>
                  <a:lnTo>
                    <a:pt x="12174741" y="1138491"/>
                  </a:lnTo>
                  <a:lnTo>
                    <a:pt x="12158485" y="1105471"/>
                  </a:lnTo>
                  <a:lnTo>
                    <a:pt x="12155754" y="1099921"/>
                  </a:lnTo>
                  <a:lnTo>
                    <a:pt x="12128043" y="1077810"/>
                  </a:lnTo>
                  <a:lnTo>
                    <a:pt x="12128043" y="1190167"/>
                  </a:lnTo>
                  <a:lnTo>
                    <a:pt x="12128043" y="1208913"/>
                  </a:lnTo>
                  <a:lnTo>
                    <a:pt x="12004561" y="1208913"/>
                  </a:lnTo>
                  <a:lnTo>
                    <a:pt x="12004561" y="1195984"/>
                  </a:lnTo>
                  <a:lnTo>
                    <a:pt x="12006453" y="1173124"/>
                  </a:lnTo>
                  <a:lnTo>
                    <a:pt x="12014899" y="1142974"/>
                  </a:lnTo>
                  <a:lnTo>
                    <a:pt x="12034012" y="1116711"/>
                  </a:lnTo>
                  <a:lnTo>
                    <a:pt x="12067921" y="1105471"/>
                  </a:lnTo>
                  <a:lnTo>
                    <a:pt x="12097766" y="1113256"/>
                  </a:lnTo>
                  <a:lnTo>
                    <a:pt x="12116168" y="1133271"/>
                  </a:lnTo>
                  <a:lnTo>
                    <a:pt x="12125465" y="1160576"/>
                  </a:lnTo>
                  <a:lnTo>
                    <a:pt x="12128043" y="1190167"/>
                  </a:lnTo>
                  <a:lnTo>
                    <a:pt x="12128043" y="1077810"/>
                  </a:lnTo>
                  <a:lnTo>
                    <a:pt x="12121972" y="1072959"/>
                  </a:lnTo>
                  <a:lnTo>
                    <a:pt x="12069216" y="1062799"/>
                  </a:lnTo>
                  <a:lnTo>
                    <a:pt x="12023027" y="1070673"/>
                  </a:lnTo>
                  <a:lnTo>
                    <a:pt x="11989791" y="1092136"/>
                  </a:lnTo>
                  <a:lnTo>
                    <a:pt x="11967464" y="1123975"/>
                  </a:lnTo>
                  <a:lnTo>
                    <a:pt x="11954027" y="1162989"/>
                  </a:lnTo>
                  <a:lnTo>
                    <a:pt x="11947462" y="1205953"/>
                  </a:lnTo>
                  <a:lnTo>
                    <a:pt x="11945722" y="1249641"/>
                  </a:lnTo>
                  <a:lnTo>
                    <a:pt x="11950040" y="1314069"/>
                  </a:lnTo>
                  <a:lnTo>
                    <a:pt x="11963476" y="1363903"/>
                  </a:lnTo>
                  <a:lnTo>
                    <a:pt x="11986781" y="1399311"/>
                  </a:lnTo>
                  <a:lnTo>
                    <a:pt x="12020702" y="1420444"/>
                  </a:lnTo>
                  <a:lnTo>
                    <a:pt x="12065978" y="1427441"/>
                  </a:lnTo>
                  <a:lnTo>
                    <a:pt x="12124258" y="1413433"/>
                  </a:lnTo>
                  <a:lnTo>
                    <a:pt x="12154586" y="1384769"/>
                  </a:lnTo>
                  <a:lnTo>
                    <a:pt x="12159806" y="1379842"/>
                  </a:lnTo>
                  <a:lnTo>
                    <a:pt x="12177535" y="1339342"/>
                  </a:lnTo>
                  <a:lnTo>
                    <a:pt x="12182361" y="1304594"/>
                  </a:lnTo>
                  <a:lnTo>
                    <a:pt x="12128043" y="1304594"/>
                  </a:lnTo>
                  <a:lnTo>
                    <a:pt x="12126125" y="1328318"/>
                  </a:lnTo>
                  <a:lnTo>
                    <a:pt x="12118023" y="1354632"/>
                  </a:lnTo>
                  <a:lnTo>
                    <a:pt x="12100230" y="1375981"/>
                  </a:lnTo>
                  <a:lnTo>
                    <a:pt x="12069216" y="1384769"/>
                  </a:lnTo>
                  <a:lnTo>
                    <a:pt x="12030710" y="1371511"/>
                  </a:lnTo>
                  <a:lnTo>
                    <a:pt x="12010936" y="1338300"/>
                  </a:lnTo>
                  <a:lnTo>
                    <a:pt x="12003659" y="1295044"/>
                  </a:lnTo>
                  <a:lnTo>
                    <a:pt x="12002618" y="1251585"/>
                  </a:lnTo>
                  <a:lnTo>
                    <a:pt x="12184939" y="1251585"/>
                  </a:lnTo>
                  <a:lnTo>
                    <a:pt x="12184939" y="1229601"/>
                  </a:lnTo>
                  <a:close/>
                </a:path>
                <a:path w="12788900" h="2798445">
                  <a:moveTo>
                    <a:pt x="12333961" y="2005457"/>
                  </a:moveTo>
                  <a:lnTo>
                    <a:pt x="12333122" y="1984768"/>
                  </a:lnTo>
                  <a:lnTo>
                    <a:pt x="12332106" y="1959305"/>
                  </a:lnTo>
                  <a:lnTo>
                    <a:pt x="12323763" y="1914334"/>
                  </a:lnTo>
                  <a:lnTo>
                    <a:pt x="12307507" y="1881314"/>
                  </a:lnTo>
                  <a:lnTo>
                    <a:pt x="12304776" y="1875764"/>
                  </a:lnTo>
                  <a:lnTo>
                    <a:pt x="12277065" y="1853653"/>
                  </a:lnTo>
                  <a:lnTo>
                    <a:pt x="12277065" y="1966010"/>
                  </a:lnTo>
                  <a:lnTo>
                    <a:pt x="12277065" y="1984768"/>
                  </a:lnTo>
                  <a:lnTo>
                    <a:pt x="12153570" y="1984768"/>
                  </a:lnTo>
                  <a:lnTo>
                    <a:pt x="12153570" y="1971827"/>
                  </a:lnTo>
                  <a:lnTo>
                    <a:pt x="12155475" y="1948954"/>
                  </a:lnTo>
                  <a:lnTo>
                    <a:pt x="12163920" y="1918817"/>
                  </a:lnTo>
                  <a:lnTo>
                    <a:pt x="12183021" y="1892554"/>
                  </a:lnTo>
                  <a:lnTo>
                    <a:pt x="12216930" y="1881314"/>
                  </a:lnTo>
                  <a:lnTo>
                    <a:pt x="12246788" y="1889099"/>
                  </a:lnTo>
                  <a:lnTo>
                    <a:pt x="12265177" y="1909114"/>
                  </a:lnTo>
                  <a:lnTo>
                    <a:pt x="12274487" y="1936419"/>
                  </a:lnTo>
                  <a:lnTo>
                    <a:pt x="12277065" y="1966010"/>
                  </a:lnTo>
                  <a:lnTo>
                    <a:pt x="12277065" y="1853653"/>
                  </a:lnTo>
                  <a:lnTo>
                    <a:pt x="12270981" y="1848789"/>
                  </a:lnTo>
                  <a:lnTo>
                    <a:pt x="12218226" y="1838642"/>
                  </a:lnTo>
                  <a:lnTo>
                    <a:pt x="12172036" y="1846516"/>
                  </a:lnTo>
                  <a:lnTo>
                    <a:pt x="12138800" y="1867979"/>
                  </a:lnTo>
                  <a:lnTo>
                    <a:pt x="12116486" y="1899818"/>
                  </a:lnTo>
                  <a:lnTo>
                    <a:pt x="12103049" y="1938832"/>
                  </a:lnTo>
                  <a:lnTo>
                    <a:pt x="12096483" y="1981796"/>
                  </a:lnTo>
                  <a:lnTo>
                    <a:pt x="12094743" y="2025497"/>
                  </a:lnTo>
                  <a:lnTo>
                    <a:pt x="12099061" y="2089924"/>
                  </a:lnTo>
                  <a:lnTo>
                    <a:pt x="12112498" y="2139759"/>
                  </a:lnTo>
                  <a:lnTo>
                    <a:pt x="12135803" y="2175154"/>
                  </a:lnTo>
                  <a:lnTo>
                    <a:pt x="12169724" y="2196287"/>
                  </a:lnTo>
                  <a:lnTo>
                    <a:pt x="12215000" y="2203297"/>
                  </a:lnTo>
                  <a:lnTo>
                    <a:pt x="12273280" y="2189289"/>
                  </a:lnTo>
                  <a:lnTo>
                    <a:pt x="12303608" y="2160625"/>
                  </a:lnTo>
                  <a:lnTo>
                    <a:pt x="12308827" y="2155698"/>
                  </a:lnTo>
                  <a:lnTo>
                    <a:pt x="12326557" y="2115197"/>
                  </a:lnTo>
                  <a:lnTo>
                    <a:pt x="12331370" y="2080450"/>
                  </a:lnTo>
                  <a:lnTo>
                    <a:pt x="12277065" y="2080450"/>
                  </a:lnTo>
                  <a:lnTo>
                    <a:pt x="12275147" y="2104161"/>
                  </a:lnTo>
                  <a:lnTo>
                    <a:pt x="12267044" y="2130475"/>
                  </a:lnTo>
                  <a:lnTo>
                    <a:pt x="12249239" y="2151824"/>
                  </a:lnTo>
                  <a:lnTo>
                    <a:pt x="12218226" y="2160625"/>
                  </a:lnTo>
                  <a:lnTo>
                    <a:pt x="12179732" y="2147366"/>
                  </a:lnTo>
                  <a:lnTo>
                    <a:pt x="12159958" y="2114156"/>
                  </a:lnTo>
                  <a:lnTo>
                    <a:pt x="12152681" y="2070887"/>
                  </a:lnTo>
                  <a:lnTo>
                    <a:pt x="12151639" y="2027428"/>
                  </a:lnTo>
                  <a:lnTo>
                    <a:pt x="12333961" y="2027428"/>
                  </a:lnTo>
                  <a:lnTo>
                    <a:pt x="12333961" y="2005457"/>
                  </a:lnTo>
                  <a:close/>
                </a:path>
                <a:path w="12788900" h="2798445">
                  <a:moveTo>
                    <a:pt x="12455830" y="1318818"/>
                  </a:moveTo>
                  <a:lnTo>
                    <a:pt x="12448413" y="1276299"/>
                  </a:lnTo>
                  <a:lnTo>
                    <a:pt x="12401817" y="1232458"/>
                  </a:lnTo>
                  <a:lnTo>
                    <a:pt x="12339790" y="1211491"/>
                  </a:lnTo>
                  <a:lnTo>
                    <a:pt x="12312460" y="1200264"/>
                  </a:lnTo>
                  <a:lnTo>
                    <a:pt x="12293117" y="1183830"/>
                  </a:lnTo>
                  <a:lnTo>
                    <a:pt x="12285790" y="1158481"/>
                  </a:lnTo>
                  <a:lnTo>
                    <a:pt x="12292127" y="1129753"/>
                  </a:lnTo>
                  <a:lnTo>
                    <a:pt x="12307367" y="1113802"/>
                  </a:lnTo>
                  <a:lnTo>
                    <a:pt x="12325883" y="1106944"/>
                  </a:lnTo>
                  <a:lnTo>
                    <a:pt x="12342038" y="1105471"/>
                  </a:lnTo>
                  <a:lnTo>
                    <a:pt x="12366663" y="1109903"/>
                  </a:lnTo>
                  <a:lnTo>
                    <a:pt x="12382373" y="1122934"/>
                  </a:lnTo>
                  <a:lnTo>
                    <a:pt x="12390679" y="1144206"/>
                  </a:lnTo>
                  <a:lnTo>
                    <a:pt x="12393117" y="1173353"/>
                  </a:lnTo>
                  <a:lnTo>
                    <a:pt x="12447422" y="1173353"/>
                  </a:lnTo>
                  <a:lnTo>
                    <a:pt x="12445136" y="1138897"/>
                  </a:lnTo>
                  <a:lnTo>
                    <a:pt x="12433478" y="1105471"/>
                  </a:lnTo>
                  <a:lnTo>
                    <a:pt x="12432551" y="1102804"/>
                  </a:lnTo>
                  <a:lnTo>
                    <a:pt x="12401055" y="1074356"/>
                  </a:lnTo>
                  <a:lnTo>
                    <a:pt x="12342038" y="1062799"/>
                  </a:lnTo>
                  <a:lnTo>
                    <a:pt x="12299404" y="1068666"/>
                  </a:lnTo>
                  <a:lnTo>
                    <a:pt x="12264212" y="1086396"/>
                  </a:lnTo>
                  <a:lnTo>
                    <a:pt x="12240298" y="1116266"/>
                  </a:lnTo>
                  <a:lnTo>
                    <a:pt x="12231484" y="1158481"/>
                  </a:lnTo>
                  <a:lnTo>
                    <a:pt x="12238914" y="1201851"/>
                  </a:lnTo>
                  <a:lnTo>
                    <a:pt x="12258396" y="1228953"/>
                  </a:lnTo>
                  <a:lnTo>
                    <a:pt x="12285764" y="1245400"/>
                  </a:lnTo>
                  <a:lnTo>
                    <a:pt x="12316828" y="1256753"/>
                  </a:lnTo>
                  <a:lnTo>
                    <a:pt x="12347512" y="1266952"/>
                  </a:lnTo>
                  <a:lnTo>
                    <a:pt x="12374690" y="1279626"/>
                  </a:lnTo>
                  <a:lnTo>
                    <a:pt x="12394108" y="1298498"/>
                  </a:lnTo>
                  <a:lnTo>
                    <a:pt x="12401525" y="1327226"/>
                  </a:lnTo>
                  <a:lnTo>
                    <a:pt x="12394984" y="1356956"/>
                  </a:lnTo>
                  <a:lnTo>
                    <a:pt x="12379300" y="1374432"/>
                  </a:lnTo>
                  <a:lnTo>
                    <a:pt x="12360339" y="1382699"/>
                  </a:lnTo>
                  <a:lnTo>
                    <a:pt x="12343981" y="1384769"/>
                  </a:lnTo>
                  <a:lnTo>
                    <a:pt x="12311240" y="1378153"/>
                  </a:lnTo>
                  <a:lnTo>
                    <a:pt x="12291530" y="1360449"/>
                  </a:lnTo>
                  <a:lnTo>
                    <a:pt x="12281878" y="1334858"/>
                  </a:lnTo>
                  <a:lnTo>
                    <a:pt x="12279325" y="1304594"/>
                  </a:lnTo>
                  <a:lnTo>
                    <a:pt x="12225020" y="1304594"/>
                  </a:lnTo>
                  <a:lnTo>
                    <a:pt x="12233008" y="1363205"/>
                  </a:lnTo>
                  <a:lnTo>
                    <a:pt x="12286425" y="1418082"/>
                  </a:lnTo>
                  <a:lnTo>
                    <a:pt x="12343981" y="1427441"/>
                  </a:lnTo>
                  <a:lnTo>
                    <a:pt x="12388736" y="1420660"/>
                  </a:lnTo>
                  <a:lnTo>
                    <a:pt x="12424156" y="1400289"/>
                  </a:lnTo>
                  <a:lnTo>
                    <a:pt x="12434799" y="1384769"/>
                  </a:lnTo>
                  <a:lnTo>
                    <a:pt x="12447448" y="1366342"/>
                  </a:lnTo>
                  <a:lnTo>
                    <a:pt x="12455830" y="1318818"/>
                  </a:lnTo>
                  <a:close/>
                </a:path>
                <a:path w="12788900" h="2798445">
                  <a:moveTo>
                    <a:pt x="12507532" y="296011"/>
                  </a:moveTo>
                  <a:lnTo>
                    <a:pt x="12298705" y="296011"/>
                  </a:lnTo>
                  <a:lnTo>
                    <a:pt x="12298705" y="342557"/>
                  </a:lnTo>
                  <a:lnTo>
                    <a:pt x="12448057" y="342557"/>
                  </a:lnTo>
                  <a:lnTo>
                    <a:pt x="12290946" y="599884"/>
                  </a:lnTo>
                  <a:lnTo>
                    <a:pt x="12290946" y="642556"/>
                  </a:lnTo>
                  <a:lnTo>
                    <a:pt x="12506236" y="642556"/>
                  </a:lnTo>
                  <a:lnTo>
                    <a:pt x="12506236" y="595998"/>
                  </a:lnTo>
                  <a:lnTo>
                    <a:pt x="12352363" y="595998"/>
                  </a:lnTo>
                  <a:lnTo>
                    <a:pt x="12507532" y="341261"/>
                  </a:lnTo>
                  <a:lnTo>
                    <a:pt x="12507532" y="296011"/>
                  </a:lnTo>
                  <a:close/>
                </a:path>
                <a:path w="12788900" h="2798445">
                  <a:moveTo>
                    <a:pt x="12621654" y="1948561"/>
                  </a:moveTo>
                  <a:lnTo>
                    <a:pt x="12612243" y="1885200"/>
                  </a:lnTo>
                  <a:lnTo>
                    <a:pt x="12583198" y="1849996"/>
                  </a:lnTo>
                  <a:lnTo>
                    <a:pt x="12530493" y="1838642"/>
                  </a:lnTo>
                  <a:lnTo>
                    <a:pt x="12505271" y="1841969"/>
                  </a:lnTo>
                  <a:lnTo>
                    <a:pt x="12481446" y="1851660"/>
                  </a:lnTo>
                  <a:lnTo>
                    <a:pt x="12461126" y="1867281"/>
                  </a:lnTo>
                  <a:lnTo>
                    <a:pt x="12446445" y="1888426"/>
                  </a:lnTo>
                  <a:lnTo>
                    <a:pt x="12445149" y="1888426"/>
                  </a:lnTo>
                  <a:lnTo>
                    <a:pt x="12445149" y="1847697"/>
                  </a:lnTo>
                  <a:lnTo>
                    <a:pt x="12393422" y="1847697"/>
                  </a:lnTo>
                  <a:lnTo>
                    <a:pt x="12393422" y="2194242"/>
                  </a:lnTo>
                  <a:lnTo>
                    <a:pt x="12447740" y="2194242"/>
                  </a:lnTo>
                  <a:lnTo>
                    <a:pt x="12447740" y="1955025"/>
                  </a:lnTo>
                  <a:lnTo>
                    <a:pt x="12454357" y="1923110"/>
                  </a:lnTo>
                  <a:lnTo>
                    <a:pt x="12471095" y="1901444"/>
                  </a:lnTo>
                  <a:lnTo>
                    <a:pt x="12493282" y="1889112"/>
                  </a:lnTo>
                  <a:lnTo>
                    <a:pt x="12497308" y="1888426"/>
                  </a:lnTo>
                  <a:lnTo>
                    <a:pt x="12516269" y="1885200"/>
                  </a:lnTo>
                  <a:lnTo>
                    <a:pt x="12544984" y="1892376"/>
                  </a:lnTo>
                  <a:lnTo>
                    <a:pt x="12560237" y="1910168"/>
                  </a:lnTo>
                  <a:lnTo>
                    <a:pt x="12566282" y="1932927"/>
                  </a:lnTo>
                  <a:lnTo>
                    <a:pt x="12567349" y="1955025"/>
                  </a:lnTo>
                  <a:lnTo>
                    <a:pt x="12567349" y="2194242"/>
                  </a:lnTo>
                  <a:lnTo>
                    <a:pt x="12621654" y="2194242"/>
                  </a:lnTo>
                  <a:lnTo>
                    <a:pt x="12621654" y="1948561"/>
                  </a:lnTo>
                  <a:close/>
                </a:path>
                <a:path w="12788900" h="2798445">
                  <a:moveTo>
                    <a:pt x="12788773" y="296011"/>
                  </a:moveTo>
                  <a:lnTo>
                    <a:pt x="12734468" y="296011"/>
                  </a:lnTo>
                  <a:lnTo>
                    <a:pt x="12734468" y="535228"/>
                  </a:lnTo>
                  <a:lnTo>
                    <a:pt x="12727851" y="567143"/>
                  </a:lnTo>
                  <a:lnTo>
                    <a:pt x="12711113" y="588810"/>
                  </a:lnTo>
                  <a:lnTo>
                    <a:pt x="12688913" y="601141"/>
                  </a:lnTo>
                  <a:lnTo>
                    <a:pt x="12665926" y="605053"/>
                  </a:lnTo>
                  <a:lnTo>
                    <a:pt x="12637224" y="597877"/>
                  </a:lnTo>
                  <a:lnTo>
                    <a:pt x="12621971" y="580085"/>
                  </a:lnTo>
                  <a:lnTo>
                    <a:pt x="12615926" y="557326"/>
                  </a:lnTo>
                  <a:lnTo>
                    <a:pt x="12614859" y="535228"/>
                  </a:lnTo>
                  <a:lnTo>
                    <a:pt x="12614859" y="296011"/>
                  </a:lnTo>
                  <a:lnTo>
                    <a:pt x="12560541" y="296011"/>
                  </a:lnTo>
                  <a:lnTo>
                    <a:pt x="12560541" y="541693"/>
                  </a:lnTo>
                  <a:lnTo>
                    <a:pt x="12561964" y="576326"/>
                  </a:lnTo>
                  <a:lnTo>
                    <a:pt x="12571933" y="612165"/>
                  </a:lnTo>
                  <a:lnTo>
                    <a:pt x="12598997" y="640245"/>
                  </a:lnTo>
                  <a:lnTo>
                    <a:pt x="12651702" y="651598"/>
                  </a:lnTo>
                  <a:lnTo>
                    <a:pt x="12676937" y="648284"/>
                  </a:lnTo>
                  <a:lnTo>
                    <a:pt x="12700762" y="638594"/>
                  </a:lnTo>
                  <a:lnTo>
                    <a:pt x="12721082" y="622960"/>
                  </a:lnTo>
                  <a:lnTo>
                    <a:pt x="12733503" y="605053"/>
                  </a:lnTo>
                  <a:lnTo>
                    <a:pt x="12735751" y="601814"/>
                  </a:lnTo>
                  <a:lnTo>
                    <a:pt x="12737046" y="601814"/>
                  </a:lnTo>
                  <a:lnTo>
                    <a:pt x="12737046" y="642556"/>
                  </a:lnTo>
                  <a:lnTo>
                    <a:pt x="12788773" y="642556"/>
                  </a:lnTo>
                  <a:lnTo>
                    <a:pt x="12788773" y="601814"/>
                  </a:lnTo>
                  <a:lnTo>
                    <a:pt x="12788773" y="29601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E8C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E8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88345" y="771537"/>
              <a:ext cx="5560695" cy="1465580"/>
            </a:xfrm>
            <a:custGeom>
              <a:avLst/>
              <a:gdLst/>
              <a:ahLst/>
              <a:cxnLst/>
              <a:rect l="l" t="t" r="r" b="b"/>
              <a:pathLst>
                <a:path w="5560695" h="1465580">
                  <a:moveTo>
                    <a:pt x="79629" y="1244727"/>
                  </a:moveTo>
                  <a:lnTo>
                    <a:pt x="0" y="1244727"/>
                  </a:lnTo>
                  <a:lnTo>
                    <a:pt x="0" y="1336929"/>
                  </a:lnTo>
                  <a:lnTo>
                    <a:pt x="34925" y="1336929"/>
                  </a:lnTo>
                  <a:lnTo>
                    <a:pt x="34925" y="1347406"/>
                  </a:lnTo>
                  <a:lnTo>
                    <a:pt x="32512" y="1368425"/>
                  </a:lnTo>
                  <a:lnTo>
                    <a:pt x="25590" y="1385125"/>
                  </a:lnTo>
                  <a:lnTo>
                    <a:pt x="14592" y="1397114"/>
                  </a:lnTo>
                  <a:lnTo>
                    <a:pt x="0" y="1403985"/>
                  </a:lnTo>
                  <a:lnTo>
                    <a:pt x="0" y="1444498"/>
                  </a:lnTo>
                  <a:lnTo>
                    <a:pt x="38379" y="1430540"/>
                  </a:lnTo>
                  <a:lnTo>
                    <a:pt x="62865" y="1407223"/>
                  </a:lnTo>
                  <a:lnTo>
                    <a:pt x="75831" y="1375651"/>
                  </a:lnTo>
                  <a:lnTo>
                    <a:pt x="79629" y="1336929"/>
                  </a:lnTo>
                  <a:lnTo>
                    <a:pt x="79629" y="1244727"/>
                  </a:lnTo>
                  <a:close/>
                </a:path>
                <a:path w="5560695" h="1465580">
                  <a:moveTo>
                    <a:pt x="203962" y="1244727"/>
                  </a:moveTo>
                  <a:lnTo>
                    <a:pt x="124333" y="1244727"/>
                  </a:lnTo>
                  <a:lnTo>
                    <a:pt x="124333" y="1336929"/>
                  </a:lnTo>
                  <a:lnTo>
                    <a:pt x="159258" y="1336929"/>
                  </a:lnTo>
                  <a:lnTo>
                    <a:pt x="159258" y="1347406"/>
                  </a:lnTo>
                  <a:lnTo>
                    <a:pt x="156845" y="1368425"/>
                  </a:lnTo>
                  <a:lnTo>
                    <a:pt x="149923" y="1385125"/>
                  </a:lnTo>
                  <a:lnTo>
                    <a:pt x="138925" y="1397114"/>
                  </a:lnTo>
                  <a:lnTo>
                    <a:pt x="124333" y="1403985"/>
                  </a:lnTo>
                  <a:lnTo>
                    <a:pt x="124333" y="1444498"/>
                  </a:lnTo>
                  <a:lnTo>
                    <a:pt x="162712" y="1430540"/>
                  </a:lnTo>
                  <a:lnTo>
                    <a:pt x="187198" y="1407223"/>
                  </a:lnTo>
                  <a:lnTo>
                    <a:pt x="200164" y="1375651"/>
                  </a:lnTo>
                  <a:lnTo>
                    <a:pt x="203962" y="1336929"/>
                  </a:lnTo>
                  <a:lnTo>
                    <a:pt x="203962" y="1244727"/>
                  </a:lnTo>
                  <a:close/>
                </a:path>
                <a:path w="5560695" h="1465580">
                  <a:moveTo>
                    <a:pt x="619569" y="1336929"/>
                  </a:moveTo>
                  <a:lnTo>
                    <a:pt x="587387" y="1214691"/>
                  </a:lnTo>
                  <a:lnTo>
                    <a:pt x="570649" y="1151128"/>
                  </a:lnTo>
                  <a:lnTo>
                    <a:pt x="505904" y="905256"/>
                  </a:lnTo>
                  <a:lnTo>
                    <a:pt x="492442" y="854125"/>
                  </a:lnTo>
                  <a:lnTo>
                    <a:pt x="492442" y="1151128"/>
                  </a:lnTo>
                  <a:lnTo>
                    <a:pt x="374396" y="1151128"/>
                  </a:lnTo>
                  <a:lnTo>
                    <a:pt x="433768" y="905256"/>
                  </a:lnTo>
                  <a:lnTo>
                    <a:pt x="435165" y="905256"/>
                  </a:lnTo>
                  <a:lnTo>
                    <a:pt x="492442" y="1151128"/>
                  </a:lnTo>
                  <a:lnTo>
                    <a:pt x="492442" y="854125"/>
                  </a:lnTo>
                  <a:lnTo>
                    <a:pt x="488251" y="838200"/>
                  </a:lnTo>
                  <a:lnTo>
                    <a:pt x="386270" y="838200"/>
                  </a:lnTo>
                  <a:lnTo>
                    <a:pt x="244475" y="1336929"/>
                  </a:lnTo>
                  <a:lnTo>
                    <a:pt x="327596" y="1336929"/>
                  </a:lnTo>
                  <a:lnTo>
                    <a:pt x="359727" y="1214691"/>
                  </a:lnTo>
                  <a:lnTo>
                    <a:pt x="505714" y="1214691"/>
                  </a:lnTo>
                  <a:lnTo>
                    <a:pt x="536448" y="1336929"/>
                  </a:lnTo>
                  <a:lnTo>
                    <a:pt x="619569" y="1336929"/>
                  </a:lnTo>
                  <a:close/>
                </a:path>
                <a:path w="5560695" h="1465580">
                  <a:moveTo>
                    <a:pt x="927608" y="1144143"/>
                  </a:moveTo>
                  <a:lnTo>
                    <a:pt x="922997" y="1071905"/>
                  </a:lnTo>
                  <a:lnTo>
                    <a:pt x="910272" y="1019975"/>
                  </a:lnTo>
                  <a:lnTo>
                    <a:pt x="905573" y="1011428"/>
                  </a:lnTo>
                  <a:lnTo>
                    <a:pt x="902119" y="1005141"/>
                  </a:lnTo>
                  <a:lnTo>
                    <a:pt x="891108" y="985151"/>
                  </a:lnTo>
                  <a:lnTo>
                    <a:pt x="867181" y="964247"/>
                  </a:lnTo>
                  <a:lnTo>
                    <a:pt x="847979" y="957008"/>
                  </a:lnTo>
                  <a:lnTo>
                    <a:pt x="847979" y="1147635"/>
                  </a:lnTo>
                  <a:lnTo>
                    <a:pt x="845515" y="1205306"/>
                  </a:lnTo>
                  <a:lnTo>
                    <a:pt x="836104" y="1249095"/>
                  </a:lnTo>
                  <a:lnTo>
                    <a:pt x="816749" y="1276908"/>
                  </a:lnTo>
                  <a:lnTo>
                    <a:pt x="784415" y="1286637"/>
                  </a:lnTo>
                  <a:lnTo>
                    <a:pt x="752678" y="1277188"/>
                  </a:lnTo>
                  <a:lnTo>
                    <a:pt x="733247" y="1250315"/>
                  </a:lnTo>
                  <a:lnTo>
                    <a:pt x="723519" y="1208252"/>
                  </a:lnTo>
                  <a:lnTo>
                    <a:pt x="720852" y="1153223"/>
                  </a:lnTo>
                  <a:lnTo>
                    <a:pt x="723303" y="1093063"/>
                  </a:lnTo>
                  <a:lnTo>
                    <a:pt x="733082" y="1048537"/>
                  </a:lnTo>
                  <a:lnTo>
                    <a:pt x="753859" y="1020914"/>
                  </a:lnTo>
                  <a:lnTo>
                    <a:pt x="789305" y="1011428"/>
                  </a:lnTo>
                  <a:lnTo>
                    <a:pt x="816444" y="1018476"/>
                  </a:lnTo>
                  <a:lnTo>
                    <a:pt x="834618" y="1041552"/>
                  </a:lnTo>
                  <a:lnTo>
                    <a:pt x="844804" y="1083627"/>
                  </a:lnTo>
                  <a:lnTo>
                    <a:pt x="847979" y="1147635"/>
                  </a:lnTo>
                  <a:lnTo>
                    <a:pt x="847979" y="957008"/>
                  </a:lnTo>
                  <a:lnTo>
                    <a:pt x="840130" y="954049"/>
                  </a:lnTo>
                  <a:lnTo>
                    <a:pt x="811657" y="951357"/>
                  </a:lnTo>
                  <a:lnTo>
                    <a:pt x="782916" y="955052"/>
                  </a:lnTo>
                  <a:lnTo>
                    <a:pt x="758837" y="965682"/>
                  </a:lnTo>
                  <a:lnTo>
                    <a:pt x="739851" y="982599"/>
                  </a:lnTo>
                  <a:lnTo>
                    <a:pt x="726440" y="1005141"/>
                  </a:lnTo>
                  <a:lnTo>
                    <a:pt x="725043" y="1005141"/>
                  </a:lnTo>
                  <a:lnTo>
                    <a:pt x="725043" y="838200"/>
                  </a:lnTo>
                  <a:lnTo>
                    <a:pt x="649605" y="838200"/>
                  </a:lnTo>
                  <a:lnTo>
                    <a:pt x="649605" y="1336929"/>
                  </a:lnTo>
                  <a:lnTo>
                    <a:pt x="720852" y="1336929"/>
                  </a:lnTo>
                  <a:lnTo>
                    <a:pt x="720852" y="1290828"/>
                  </a:lnTo>
                  <a:lnTo>
                    <a:pt x="722249" y="1290828"/>
                  </a:lnTo>
                  <a:lnTo>
                    <a:pt x="731494" y="1309878"/>
                  </a:lnTo>
                  <a:lnTo>
                    <a:pt x="746963" y="1327937"/>
                  </a:lnTo>
                  <a:lnTo>
                    <a:pt x="770674" y="1341424"/>
                  </a:lnTo>
                  <a:lnTo>
                    <a:pt x="804672" y="1346708"/>
                  </a:lnTo>
                  <a:lnTo>
                    <a:pt x="844092" y="1340675"/>
                  </a:lnTo>
                  <a:lnTo>
                    <a:pt x="875347" y="1322908"/>
                  </a:lnTo>
                  <a:lnTo>
                    <a:pt x="898880" y="1293888"/>
                  </a:lnTo>
                  <a:lnTo>
                    <a:pt x="900137" y="1290828"/>
                  </a:lnTo>
                  <a:lnTo>
                    <a:pt x="901839" y="1286637"/>
                  </a:lnTo>
                  <a:lnTo>
                    <a:pt x="915136" y="1254099"/>
                  </a:lnTo>
                  <a:lnTo>
                    <a:pt x="924572" y="1204023"/>
                  </a:lnTo>
                  <a:lnTo>
                    <a:pt x="927608" y="1144143"/>
                  </a:lnTo>
                  <a:close/>
                </a:path>
                <a:path w="5560695" h="1465580">
                  <a:moveTo>
                    <a:pt x="1145527" y="834707"/>
                  </a:moveTo>
                  <a:lnTo>
                    <a:pt x="1136637" y="833793"/>
                  </a:lnTo>
                  <a:lnTo>
                    <a:pt x="1126756" y="833145"/>
                  </a:lnTo>
                  <a:lnTo>
                    <a:pt x="1115961" y="832751"/>
                  </a:lnTo>
                  <a:lnTo>
                    <a:pt x="1104315" y="832612"/>
                  </a:lnTo>
                  <a:lnTo>
                    <a:pt x="1063434" y="837323"/>
                  </a:lnTo>
                  <a:lnTo>
                    <a:pt x="1033424" y="852957"/>
                  </a:lnTo>
                  <a:lnTo>
                    <a:pt x="1014933" y="881824"/>
                  </a:lnTo>
                  <a:lnTo>
                    <a:pt x="1008621" y="926211"/>
                  </a:lnTo>
                  <a:lnTo>
                    <a:pt x="1008621" y="961136"/>
                  </a:lnTo>
                  <a:lnTo>
                    <a:pt x="956233" y="961136"/>
                  </a:lnTo>
                  <a:lnTo>
                    <a:pt x="956233" y="1017016"/>
                  </a:lnTo>
                  <a:lnTo>
                    <a:pt x="1008621" y="1017016"/>
                  </a:lnTo>
                  <a:lnTo>
                    <a:pt x="1008621" y="1336929"/>
                  </a:lnTo>
                  <a:lnTo>
                    <a:pt x="1084059" y="1336929"/>
                  </a:lnTo>
                  <a:lnTo>
                    <a:pt x="1084059" y="1017016"/>
                  </a:lnTo>
                  <a:lnTo>
                    <a:pt x="1145527" y="1017016"/>
                  </a:lnTo>
                  <a:lnTo>
                    <a:pt x="1145527" y="961136"/>
                  </a:lnTo>
                  <a:lnTo>
                    <a:pt x="1084059" y="961136"/>
                  </a:lnTo>
                  <a:lnTo>
                    <a:pt x="1084059" y="928306"/>
                  </a:lnTo>
                  <a:lnTo>
                    <a:pt x="1086459" y="912139"/>
                  </a:lnTo>
                  <a:lnTo>
                    <a:pt x="1093838" y="901065"/>
                  </a:lnTo>
                  <a:lnTo>
                    <a:pt x="1106462" y="894715"/>
                  </a:lnTo>
                  <a:lnTo>
                    <a:pt x="1124572" y="892683"/>
                  </a:lnTo>
                  <a:lnTo>
                    <a:pt x="1145527" y="892683"/>
                  </a:lnTo>
                  <a:lnTo>
                    <a:pt x="1145527" y="834707"/>
                  </a:lnTo>
                  <a:close/>
                </a:path>
                <a:path w="5560695" h="1465580">
                  <a:moveTo>
                    <a:pt x="1452499" y="0"/>
                  </a:moveTo>
                  <a:lnTo>
                    <a:pt x="1373568" y="0"/>
                  </a:lnTo>
                  <a:lnTo>
                    <a:pt x="1308608" y="389763"/>
                  </a:lnTo>
                  <a:lnTo>
                    <a:pt x="1307211" y="389763"/>
                  </a:lnTo>
                  <a:lnTo>
                    <a:pt x="1261300" y="122936"/>
                  </a:lnTo>
                  <a:lnTo>
                    <a:pt x="1240155" y="0"/>
                  </a:lnTo>
                  <a:lnTo>
                    <a:pt x="1156335" y="0"/>
                  </a:lnTo>
                  <a:lnTo>
                    <a:pt x="1090676" y="387667"/>
                  </a:lnTo>
                  <a:lnTo>
                    <a:pt x="1089279" y="387667"/>
                  </a:lnTo>
                  <a:lnTo>
                    <a:pt x="1023620" y="0"/>
                  </a:lnTo>
                  <a:lnTo>
                    <a:pt x="943292" y="0"/>
                  </a:lnTo>
                  <a:lnTo>
                    <a:pt x="1039685" y="498729"/>
                  </a:lnTo>
                  <a:lnTo>
                    <a:pt x="1131887" y="498729"/>
                  </a:lnTo>
                  <a:lnTo>
                    <a:pt x="1150670" y="387667"/>
                  </a:lnTo>
                  <a:lnTo>
                    <a:pt x="1195451" y="122936"/>
                  </a:lnTo>
                  <a:lnTo>
                    <a:pt x="1196848" y="122936"/>
                  </a:lnTo>
                  <a:lnTo>
                    <a:pt x="1261110" y="498729"/>
                  </a:lnTo>
                  <a:lnTo>
                    <a:pt x="1353312" y="498729"/>
                  </a:lnTo>
                  <a:lnTo>
                    <a:pt x="1374978" y="389763"/>
                  </a:lnTo>
                  <a:lnTo>
                    <a:pt x="1452499" y="0"/>
                  </a:lnTo>
                  <a:close/>
                </a:path>
                <a:path w="5560695" h="1465580">
                  <a:moveTo>
                    <a:pt x="1458455" y="1283144"/>
                  </a:moveTo>
                  <a:lnTo>
                    <a:pt x="1455661" y="1284541"/>
                  </a:lnTo>
                  <a:lnTo>
                    <a:pt x="1451470" y="1285240"/>
                  </a:lnTo>
                  <a:lnTo>
                    <a:pt x="1445882" y="1285240"/>
                  </a:lnTo>
                  <a:lnTo>
                    <a:pt x="1438109" y="1283055"/>
                  </a:lnTo>
                  <a:lnTo>
                    <a:pt x="1431912" y="1277213"/>
                  </a:lnTo>
                  <a:lnTo>
                    <a:pt x="1427810" y="1268742"/>
                  </a:lnTo>
                  <a:lnTo>
                    <a:pt x="1426324" y="1258697"/>
                  </a:lnTo>
                  <a:lnTo>
                    <a:pt x="1426324" y="1138555"/>
                  </a:lnTo>
                  <a:lnTo>
                    <a:pt x="1426324" y="1043559"/>
                  </a:lnTo>
                  <a:lnTo>
                    <a:pt x="1417408" y="1003046"/>
                  </a:lnTo>
                  <a:lnTo>
                    <a:pt x="1391488" y="972578"/>
                  </a:lnTo>
                  <a:lnTo>
                    <a:pt x="1353540" y="956437"/>
                  </a:lnTo>
                  <a:lnTo>
                    <a:pt x="1306880" y="951357"/>
                  </a:lnTo>
                  <a:lnTo>
                    <a:pt x="1255064" y="956513"/>
                  </a:lnTo>
                  <a:lnTo>
                    <a:pt x="1217561" y="971740"/>
                  </a:lnTo>
                  <a:lnTo>
                    <a:pt x="1192771" y="996772"/>
                  </a:lnTo>
                  <a:lnTo>
                    <a:pt x="1179080" y="1031290"/>
                  </a:lnTo>
                  <a:lnTo>
                    <a:pt x="1174864" y="1074991"/>
                  </a:lnTo>
                  <a:lnTo>
                    <a:pt x="1246111" y="1074991"/>
                  </a:lnTo>
                  <a:lnTo>
                    <a:pt x="1247990" y="1048435"/>
                  </a:lnTo>
                  <a:lnTo>
                    <a:pt x="1255890" y="1025398"/>
                  </a:lnTo>
                  <a:lnTo>
                    <a:pt x="1273225" y="1009180"/>
                  </a:lnTo>
                  <a:lnTo>
                    <a:pt x="1303388" y="1003046"/>
                  </a:lnTo>
                  <a:lnTo>
                    <a:pt x="1328267" y="1006970"/>
                  </a:lnTo>
                  <a:lnTo>
                    <a:pt x="1344168" y="1018159"/>
                  </a:lnTo>
                  <a:lnTo>
                    <a:pt x="1352600" y="1035761"/>
                  </a:lnTo>
                  <a:lnTo>
                    <a:pt x="1355077" y="1058926"/>
                  </a:lnTo>
                  <a:lnTo>
                    <a:pt x="1355077" y="1138555"/>
                  </a:lnTo>
                  <a:lnTo>
                    <a:pt x="1355077" y="1201420"/>
                  </a:lnTo>
                  <a:lnTo>
                    <a:pt x="1350873" y="1238973"/>
                  </a:lnTo>
                  <a:lnTo>
                    <a:pt x="1338224" y="1267079"/>
                  </a:lnTo>
                  <a:lnTo>
                    <a:pt x="1317066" y="1284719"/>
                  </a:lnTo>
                  <a:lnTo>
                    <a:pt x="1287322" y="1290828"/>
                  </a:lnTo>
                  <a:lnTo>
                    <a:pt x="1266748" y="1286408"/>
                  </a:lnTo>
                  <a:lnTo>
                    <a:pt x="1252143" y="1274330"/>
                  </a:lnTo>
                  <a:lnTo>
                    <a:pt x="1243418" y="1256360"/>
                  </a:lnTo>
                  <a:lnTo>
                    <a:pt x="1240523" y="1234249"/>
                  </a:lnTo>
                  <a:lnTo>
                    <a:pt x="1242288" y="1214450"/>
                  </a:lnTo>
                  <a:lnTo>
                    <a:pt x="1271257" y="1173480"/>
                  </a:lnTo>
                  <a:lnTo>
                    <a:pt x="1313954" y="1157592"/>
                  </a:lnTo>
                  <a:lnTo>
                    <a:pt x="1336382" y="1148930"/>
                  </a:lnTo>
                  <a:lnTo>
                    <a:pt x="1355077" y="1138555"/>
                  </a:lnTo>
                  <a:lnTo>
                    <a:pt x="1355077" y="1058926"/>
                  </a:lnTo>
                  <a:lnTo>
                    <a:pt x="1352029" y="1079233"/>
                  </a:lnTo>
                  <a:lnTo>
                    <a:pt x="1343291" y="1092454"/>
                  </a:lnTo>
                  <a:lnTo>
                    <a:pt x="1329448" y="1100975"/>
                  </a:lnTo>
                  <a:lnTo>
                    <a:pt x="1311071" y="1107122"/>
                  </a:lnTo>
                  <a:lnTo>
                    <a:pt x="1252397" y="1123188"/>
                  </a:lnTo>
                  <a:lnTo>
                    <a:pt x="1217536" y="1136916"/>
                  </a:lnTo>
                  <a:lnTo>
                    <a:pt x="1189888" y="1157071"/>
                  </a:lnTo>
                  <a:lnTo>
                    <a:pt x="1171663" y="1189786"/>
                  </a:lnTo>
                  <a:lnTo>
                    <a:pt x="1165085" y="1241234"/>
                  </a:lnTo>
                  <a:lnTo>
                    <a:pt x="1171816" y="1288364"/>
                  </a:lnTo>
                  <a:lnTo>
                    <a:pt x="1191196" y="1321219"/>
                  </a:lnTo>
                  <a:lnTo>
                    <a:pt x="1221955" y="1340446"/>
                  </a:lnTo>
                  <a:lnTo>
                    <a:pt x="1262875" y="1346708"/>
                  </a:lnTo>
                  <a:lnTo>
                    <a:pt x="1293507" y="1343291"/>
                  </a:lnTo>
                  <a:lnTo>
                    <a:pt x="1318844" y="1333004"/>
                  </a:lnTo>
                  <a:lnTo>
                    <a:pt x="1339596" y="1315770"/>
                  </a:lnTo>
                  <a:lnTo>
                    <a:pt x="1356474" y="1291526"/>
                  </a:lnTo>
                  <a:lnTo>
                    <a:pt x="1357871" y="1291526"/>
                  </a:lnTo>
                  <a:lnTo>
                    <a:pt x="1363980" y="1314602"/>
                  </a:lnTo>
                  <a:lnTo>
                    <a:pt x="1377873" y="1329944"/>
                  </a:lnTo>
                  <a:lnTo>
                    <a:pt x="1397660" y="1338478"/>
                  </a:lnTo>
                  <a:lnTo>
                    <a:pt x="1421434" y="1341120"/>
                  </a:lnTo>
                  <a:lnTo>
                    <a:pt x="1432128" y="1340396"/>
                  </a:lnTo>
                  <a:lnTo>
                    <a:pt x="1442046" y="1338414"/>
                  </a:lnTo>
                  <a:lnTo>
                    <a:pt x="1450911" y="1335519"/>
                  </a:lnTo>
                  <a:lnTo>
                    <a:pt x="1458455" y="1332039"/>
                  </a:lnTo>
                  <a:lnTo>
                    <a:pt x="1458455" y="1291526"/>
                  </a:lnTo>
                  <a:lnTo>
                    <a:pt x="1458455" y="1290828"/>
                  </a:lnTo>
                  <a:lnTo>
                    <a:pt x="1458455" y="1285240"/>
                  </a:lnTo>
                  <a:lnTo>
                    <a:pt x="1458455" y="1283144"/>
                  </a:lnTo>
                  <a:close/>
                </a:path>
                <a:path w="5560695" h="1465580">
                  <a:moveTo>
                    <a:pt x="1582089" y="838200"/>
                  </a:moveTo>
                  <a:lnTo>
                    <a:pt x="1506651" y="838200"/>
                  </a:lnTo>
                  <a:lnTo>
                    <a:pt x="1506651" y="1336929"/>
                  </a:lnTo>
                  <a:lnTo>
                    <a:pt x="1582089" y="1336929"/>
                  </a:lnTo>
                  <a:lnTo>
                    <a:pt x="1582089" y="838200"/>
                  </a:lnTo>
                  <a:close/>
                </a:path>
                <a:path w="5560695" h="1465580">
                  <a:moveTo>
                    <a:pt x="1737144" y="838200"/>
                  </a:moveTo>
                  <a:lnTo>
                    <a:pt x="1661706" y="838200"/>
                  </a:lnTo>
                  <a:lnTo>
                    <a:pt x="1661706" y="1336929"/>
                  </a:lnTo>
                  <a:lnTo>
                    <a:pt x="1737144" y="1336929"/>
                  </a:lnTo>
                  <a:lnTo>
                    <a:pt x="1737144" y="838200"/>
                  </a:lnTo>
                  <a:close/>
                </a:path>
                <a:path w="5560695" h="1465580">
                  <a:moveTo>
                    <a:pt x="1759140" y="444944"/>
                  </a:moveTo>
                  <a:lnTo>
                    <a:pt x="1756346" y="446341"/>
                  </a:lnTo>
                  <a:lnTo>
                    <a:pt x="1752155" y="447040"/>
                  </a:lnTo>
                  <a:lnTo>
                    <a:pt x="1746567" y="447040"/>
                  </a:lnTo>
                  <a:lnTo>
                    <a:pt x="1738795" y="444855"/>
                  </a:lnTo>
                  <a:lnTo>
                    <a:pt x="1732597" y="439013"/>
                  </a:lnTo>
                  <a:lnTo>
                    <a:pt x="1728495" y="430542"/>
                  </a:lnTo>
                  <a:lnTo>
                    <a:pt x="1727009" y="420497"/>
                  </a:lnTo>
                  <a:lnTo>
                    <a:pt x="1727009" y="300355"/>
                  </a:lnTo>
                  <a:lnTo>
                    <a:pt x="1727009" y="205359"/>
                  </a:lnTo>
                  <a:lnTo>
                    <a:pt x="1718094" y="164846"/>
                  </a:lnTo>
                  <a:lnTo>
                    <a:pt x="1692173" y="134378"/>
                  </a:lnTo>
                  <a:lnTo>
                    <a:pt x="1654225" y="118237"/>
                  </a:lnTo>
                  <a:lnTo>
                    <a:pt x="1607566" y="113157"/>
                  </a:lnTo>
                  <a:lnTo>
                    <a:pt x="1555750" y="118313"/>
                  </a:lnTo>
                  <a:lnTo>
                    <a:pt x="1518246" y="133540"/>
                  </a:lnTo>
                  <a:lnTo>
                    <a:pt x="1493443" y="158572"/>
                  </a:lnTo>
                  <a:lnTo>
                    <a:pt x="1479753" y="193090"/>
                  </a:lnTo>
                  <a:lnTo>
                    <a:pt x="1475549" y="236791"/>
                  </a:lnTo>
                  <a:lnTo>
                    <a:pt x="1546796" y="236791"/>
                  </a:lnTo>
                  <a:lnTo>
                    <a:pt x="1548676" y="210235"/>
                  </a:lnTo>
                  <a:lnTo>
                    <a:pt x="1556575" y="187198"/>
                  </a:lnTo>
                  <a:lnTo>
                    <a:pt x="1573898" y="170980"/>
                  </a:lnTo>
                  <a:lnTo>
                    <a:pt x="1604073" y="164846"/>
                  </a:lnTo>
                  <a:lnTo>
                    <a:pt x="1628940" y="168770"/>
                  </a:lnTo>
                  <a:lnTo>
                    <a:pt x="1644840" y="179959"/>
                  </a:lnTo>
                  <a:lnTo>
                    <a:pt x="1653286" y="197561"/>
                  </a:lnTo>
                  <a:lnTo>
                    <a:pt x="1655762" y="220726"/>
                  </a:lnTo>
                  <a:lnTo>
                    <a:pt x="1655762" y="300355"/>
                  </a:lnTo>
                  <a:lnTo>
                    <a:pt x="1655762" y="363220"/>
                  </a:lnTo>
                  <a:lnTo>
                    <a:pt x="1651558" y="400773"/>
                  </a:lnTo>
                  <a:lnTo>
                    <a:pt x="1638909" y="428879"/>
                  </a:lnTo>
                  <a:lnTo>
                    <a:pt x="1617738" y="446519"/>
                  </a:lnTo>
                  <a:lnTo>
                    <a:pt x="1588008" y="452628"/>
                  </a:lnTo>
                  <a:lnTo>
                    <a:pt x="1567434" y="448208"/>
                  </a:lnTo>
                  <a:lnTo>
                    <a:pt x="1552816" y="436130"/>
                  </a:lnTo>
                  <a:lnTo>
                    <a:pt x="1544091" y="418160"/>
                  </a:lnTo>
                  <a:lnTo>
                    <a:pt x="1541208" y="396049"/>
                  </a:lnTo>
                  <a:lnTo>
                    <a:pt x="1542961" y="376250"/>
                  </a:lnTo>
                  <a:lnTo>
                    <a:pt x="1571942" y="335280"/>
                  </a:lnTo>
                  <a:lnTo>
                    <a:pt x="1614639" y="319392"/>
                  </a:lnTo>
                  <a:lnTo>
                    <a:pt x="1637068" y="310730"/>
                  </a:lnTo>
                  <a:lnTo>
                    <a:pt x="1655762" y="300355"/>
                  </a:lnTo>
                  <a:lnTo>
                    <a:pt x="1655762" y="220726"/>
                  </a:lnTo>
                  <a:lnTo>
                    <a:pt x="1652714" y="241033"/>
                  </a:lnTo>
                  <a:lnTo>
                    <a:pt x="1643976" y="254254"/>
                  </a:lnTo>
                  <a:lnTo>
                    <a:pt x="1630121" y="262775"/>
                  </a:lnTo>
                  <a:lnTo>
                    <a:pt x="1611757" y="268922"/>
                  </a:lnTo>
                  <a:lnTo>
                    <a:pt x="1553083" y="284988"/>
                  </a:lnTo>
                  <a:lnTo>
                    <a:pt x="1518221" y="298716"/>
                  </a:lnTo>
                  <a:lnTo>
                    <a:pt x="1490560" y="318871"/>
                  </a:lnTo>
                  <a:lnTo>
                    <a:pt x="1472336" y="351586"/>
                  </a:lnTo>
                  <a:lnTo>
                    <a:pt x="1465770" y="403034"/>
                  </a:lnTo>
                  <a:lnTo>
                    <a:pt x="1472501" y="450164"/>
                  </a:lnTo>
                  <a:lnTo>
                    <a:pt x="1491869" y="483019"/>
                  </a:lnTo>
                  <a:lnTo>
                    <a:pt x="1522641" y="502246"/>
                  </a:lnTo>
                  <a:lnTo>
                    <a:pt x="1563560" y="508508"/>
                  </a:lnTo>
                  <a:lnTo>
                    <a:pt x="1594192" y="505091"/>
                  </a:lnTo>
                  <a:lnTo>
                    <a:pt x="1619529" y="494804"/>
                  </a:lnTo>
                  <a:lnTo>
                    <a:pt x="1640268" y="477570"/>
                  </a:lnTo>
                  <a:lnTo>
                    <a:pt x="1657159" y="453326"/>
                  </a:lnTo>
                  <a:lnTo>
                    <a:pt x="1658556" y="453326"/>
                  </a:lnTo>
                  <a:lnTo>
                    <a:pt x="1664652" y="476402"/>
                  </a:lnTo>
                  <a:lnTo>
                    <a:pt x="1678546" y="491744"/>
                  </a:lnTo>
                  <a:lnTo>
                    <a:pt x="1698332" y="500278"/>
                  </a:lnTo>
                  <a:lnTo>
                    <a:pt x="1722120" y="502920"/>
                  </a:lnTo>
                  <a:lnTo>
                    <a:pt x="1732813" y="502196"/>
                  </a:lnTo>
                  <a:lnTo>
                    <a:pt x="1742719" y="500214"/>
                  </a:lnTo>
                  <a:lnTo>
                    <a:pt x="1751584" y="497319"/>
                  </a:lnTo>
                  <a:lnTo>
                    <a:pt x="1759140" y="493839"/>
                  </a:lnTo>
                  <a:lnTo>
                    <a:pt x="1759140" y="453326"/>
                  </a:lnTo>
                  <a:lnTo>
                    <a:pt x="1759140" y="452628"/>
                  </a:lnTo>
                  <a:lnTo>
                    <a:pt x="1759140" y="447040"/>
                  </a:lnTo>
                  <a:lnTo>
                    <a:pt x="1759140" y="444944"/>
                  </a:lnTo>
                  <a:close/>
                </a:path>
                <a:path w="5560695" h="1465580">
                  <a:moveTo>
                    <a:pt x="2045525" y="393954"/>
                  </a:moveTo>
                  <a:lnTo>
                    <a:pt x="2040610" y="354647"/>
                  </a:lnTo>
                  <a:lnTo>
                    <a:pt x="2000135" y="302209"/>
                  </a:lnTo>
                  <a:lnTo>
                    <a:pt x="1963801" y="285686"/>
                  </a:lnTo>
                  <a:lnTo>
                    <a:pt x="1915604" y="268922"/>
                  </a:lnTo>
                  <a:lnTo>
                    <a:pt x="1890509" y="258635"/>
                  </a:lnTo>
                  <a:lnTo>
                    <a:pt x="1874126" y="247357"/>
                  </a:lnTo>
                  <a:lnTo>
                    <a:pt x="1865210" y="233070"/>
                  </a:lnTo>
                  <a:lnTo>
                    <a:pt x="1862518" y="213741"/>
                  </a:lnTo>
                  <a:lnTo>
                    <a:pt x="1866696" y="191071"/>
                  </a:lnTo>
                  <a:lnTo>
                    <a:pt x="1878139" y="175933"/>
                  </a:lnTo>
                  <a:lnTo>
                    <a:pt x="1895221" y="167474"/>
                  </a:lnTo>
                  <a:lnTo>
                    <a:pt x="1916303" y="164846"/>
                  </a:lnTo>
                  <a:lnTo>
                    <a:pt x="1940547" y="169684"/>
                  </a:lnTo>
                  <a:lnTo>
                    <a:pt x="1955761" y="182575"/>
                  </a:lnTo>
                  <a:lnTo>
                    <a:pt x="1963648" y="201091"/>
                  </a:lnTo>
                  <a:lnTo>
                    <a:pt x="1965896" y="222821"/>
                  </a:lnTo>
                  <a:lnTo>
                    <a:pt x="1965896" y="232600"/>
                  </a:lnTo>
                  <a:lnTo>
                    <a:pt x="2037143" y="232600"/>
                  </a:lnTo>
                  <a:lnTo>
                    <a:pt x="2037143" y="215836"/>
                  </a:lnTo>
                  <a:lnTo>
                    <a:pt x="2032266" y="180047"/>
                  </a:lnTo>
                  <a:lnTo>
                    <a:pt x="2024037" y="164846"/>
                  </a:lnTo>
                  <a:lnTo>
                    <a:pt x="2014347" y="146951"/>
                  </a:lnTo>
                  <a:lnTo>
                    <a:pt x="1978494" y="122618"/>
                  </a:lnTo>
                  <a:lnTo>
                    <a:pt x="1919795" y="113157"/>
                  </a:lnTo>
                  <a:lnTo>
                    <a:pt x="1866709" y="119392"/>
                  </a:lnTo>
                  <a:lnTo>
                    <a:pt x="1826196" y="138391"/>
                  </a:lnTo>
                  <a:lnTo>
                    <a:pt x="1800352" y="170624"/>
                  </a:lnTo>
                  <a:lnTo>
                    <a:pt x="1791271" y="216535"/>
                  </a:lnTo>
                  <a:lnTo>
                    <a:pt x="1795856" y="256146"/>
                  </a:lnTo>
                  <a:lnTo>
                    <a:pt x="1810219" y="286131"/>
                  </a:lnTo>
                  <a:lnTo>
                    <a:pt x="1835175" y="308381"/>
                  </a:lnTo>
                  <a:lnTo>
                    <a:pt x="1871599" y="324802"/>
                  </a:lnTo>
                  <a:lnTo>
                    <a:pt x="1933067" y="346456"/>
                  </a:lnTo>
                  <a:lnTo>
                    <a:pt x="1950999" y="355079"/>
                  </a:lnTo>
                  <a:lnTo>
                    <a:pt x="1963889" y="367245"/>
                  </a:lnTo>
                  <a:lnTo>
                    <a:pt x="1971662" y="382803"/>
                  </a:lnTo>
                  <a:lnTo>
                    <a:pt x="1974278" y="401637"/>
                  </a:lnTo>
                  <a:lnTo>
                    <a:pt x="1970570" y="424700"/>
                  </a:lnTo>
                  <a:lnTo>
                    <a:pt x="1959254" y="442061"/>
                  </a:lnTo>
                  <a:lnTo>
                    <a:pt x="1940090" y="453009"/>
                  </a:lnTo>
                  <a:lnTo>
                    <a:pt x="1912810" y="456819"/>
                  </a:lnTo>
                  <a:lnTo>
                    <a:pt x="1885073" y="452539"/>
                  </a:lnTo>
                  <a:lnTo>
                    <a:pt x="1866963" y="439801"/>
                  </a:lnTo>
                  <a:lnTo>
                    <a:pt x="1857108" y="418807"/>
                  </a:lnTo>
                  <a:lnTo>
                    <a:pt x="1854136" y="389763"/>
                  </a:lnTo>
                  <a:lnTo>
                    <a:pt x="1854136" y="377888"/>
                  </a:lnTo>
                  <a:lnTo>
                    <a:pt x="1787080" y="377888"/>
                  </a:lnTo>
                  <a:lnTo>
                    <a:pt x="1787080" y="391858"/>
                  </a:lnTo>
                  <a:lnTo>
                    <a:pt x="1793036" y="440740"/>
                  </a:lnTo>
                  <a:lnTo>
                    <a:pt x="1813267" y="477431"/>
                  </a:lnTo>
                  <a:lnTo>
                    <a:pt x="1851317" y="500507"/>
                  </a:lnTo>
                  <a:lnTo>
                    <a:pt x="1910715" y="508508"/>
                  </a:lnTo>
                  <a:lnTo>
                    <a:pt x="1963597" y="501904"/>
                  </a:lnTo>
                  <a:lnTo>
                    <a:pt x="2006409" y="481355"/>
                  </a:lnTo>
                  <a:lnTo>
                    <a:pt x="2026145" y="456819"/>
                  </a:lnTo>
                  <a:lnTo>
                    <a:pt x="2035060" y="445744"/>
                  </a:lnTo>
                  <a:lnTo>
                    <a:pt x="2045525" y="393954"/>
                  </a:lnTo>
                  <a:close/>
                </a:path>
                <a:path w="5560695" h="1465580">
                  <a:moveTo>
                    <a:pt x="2069617" y="961136"/>
                  </a:moveTo>
                  <a:lnTo>
                    <a:pt x="1989289" y="961136"/>
                  </a:lnTo>
                  <a:lnTo>
                    <a:pt x="1929917" y="1257300"/>
                  </a:lnTo>
                  <a:lnTo>
                    <a:pt x="1928520" y="1257300"/>
                  </a:lnTo>
                  <a:lnTo>
                    <a:pt x="1862861" y="961136"/>
                  </a:lnTo>
                  <a:lnTo>
                    <a:pt x="1781835" y="961136"/>
                  </a:lnTo>
                  <a:lnTo>
                    <a:pt x="1882419" y="1336929"/>
                  </a:lnTo>
                  <a:lnTo>
                    <a:pt x="1970430" y="1336929"/>
                  </a:lnTo>
                  <a:lnTo>
                    <a:pt x="1991448" y="1257300"/>
                  </a:lnTo>
                  <a:lnTo>
                    <a:pt x="2069617" y="961136"/>
                  </a:lnTo>
                  <a:close/>
                </a:path>
                <a:path w="5560695" h="1465580">
                  <a:moveTo>
                    <a:pt x="2372068" y="1118997"/>
                  </a:moveTo>
                  <a:lnTo>
                    <a:pt x="2368321" y="1061605"/>
                  </a:lnTo>
                  <a:lnTo>
                    <a:pt x="2355532" y="1015034"/>
                  </a:lnTo>
                  <a:lnTo>
                    <a:pt x="2331339" y="980401"/>
                  </a:lnTo>
                  <a:lnTo>
                    <a:pt x="2296630" y="960653"/>
                  </a:lnTo>
                  <a:lnTo>
                    <a:pt x="2296630" y="1086866"/>
                  </a:lnTo>
                  <a:lnTo>
                    <a:pt x="2296630" y="1107122"/>
                  </a:lnTo>
                  <a:lnTo>
                    <a:pt x="2175789" y="1107122"/>
                  </a:lnTo>
                  <a:lnTo>
                    <a:pt x="2175789" y="1099439"/>
                  </a:lnTo>
                  <a:lnTo>
                    <a:pt x="2178939" y="1063752"/>
                  </a:lnTo>
                  <a:lnTo>
                    <a:pt x="2189416" y="1032916"/>
                  </a:lnTo>
                  <a:lnTo>
                    <a:pt x="2208796" y="1011237"/>
                  </a:lnTo>
                  <a:lnTo>
                    <a:pt x="2238654" y="1003046"/>
                  </a:lnTo>
                  <a:lnTo>
                    <a:pt x="2265692" y="1009472"/>
                  </a:lnTo>
                  <a:lnTo>
                    <a:pt x="2283625" y="1027150"/>
                  </a:lnTo>
                  <a:lnTo>
                    <a:pt x="2293569" y="1053731"/>
                  </a:lnTo>
                  <a:lnTo>
                    <a:pt x="2296630" y="1086866"/>
                  </a:lnTo>
                  <a:lnTo>
                    <a:pt x="2296630" y="960653"/>
                  </a:lnTo>
                  <a:lnTo>
                    <a:pt x="2293391" y="958799"/>
                  </a:lnTo>
                  <a:lnTo>
                    <a:pt x="2239353" y="951357"/>
                  </a:lnTo>
                  <a:lnTo>
                    <a:pt x="2188311" y="959573"/>
                  </a:lnTo>
                  <a:lnTo>
                    <a:pt x="2151164" y="982167"/>
                  </a:lnTo>
                  <a:lnTo>
                    <a:pt x="2125853" y="1016063"/>
                  </a:lnTo>
                  <a:lnTo>
                    <a:pt x="2110308" y="1058151"/>
                  </a:lnTo>
                  <a:lnTo>
                    <a:pt x="2102497" y="1105369"/>
                  </a:lnTo>
                  <a:lnTo>
                    <a:pt x="2100351" y="1154620"/>
                  </a:lnTo>
                  <a:lnTo>
                    <a:pt x="2106282" y="1229245"/>
                  </a:lnTo>
                  <a:lnTo>
                    <a:pt x="2122373" y="1281722"/>
                  </a:lnTo>
                  <a:lnTo>
                    <a:pt x="2146109" y="1315885"/>
                  </a:lnTo>
                  <a:lnTo>
                    <a:pt x="2206421" y="1344561"/>
                  </a:lnTo>
                  <a:lnTo>
                    <a:pt x="2237956" y="1346708"/>
                  </a:lnTo>
                  <a:lnTo>
                    <a:pt x="2283066" y="1340726"/>
                  </a:lnTo>
                  <a:lnTo>
                    <a:pt x="2319731" y="1323352"/>
                  </a:lnTo>
                  <a:lnTo>
                    <a:pt x="2347036" y="1295412"/>
                  </a:lnTo>
                  <a:lnTo>
                    <a:pt x="2347214" y="1295019"/>
                  </a:lnTo>
                  <a:lnTo>
                    <a:pt x="2364092" y="1257744"/>
                  </a:lnTo>
                  <a:lnTo>
                    <a:pt x="2369972" y="1211199"/>
                  </a:lnTo>
                  <a:lnTo>
                    <a:pt x="2298725" y="1211199"/>
                  </a:lnTo>
                  <a:lnTo>
                    <a:pt x="2296909" y="1234020"/>
                  </a:lnTo>
                  <a:lnTo>
                    <a:pt x="2288857" y="1261757"/>
                  </a:lnTo>
                  <a:lnTo>
                    <a:pt x="2270734" y="1285163"/>
                  </a:lnTo>
                  <a:lnTo>
                    <a:pt x="2238654" y="1295019"/>
                  </a:lnTo>
                  <a:lnTo>
                    <a:pt x="2204961" y="1284198"/>
                  </a:lnTo>
                  <a:lnTo>
                    <a:pt x="2186013" y="1256601"/>
                  </a:lnTo>
                  <a:lnTo>
                    <a:pt x="2177656" y="1219581"/>
                  </a:lnTo>
                  <a:lnTo>
                    <a:pt x="2175789" y="1180465"/>
                  </a:lnTo>
                  <a:lnTo>
                    <a:pt x="2175789" y="1158811"/>
                  </a:lnTo>
                  <a:lnTo>
                    <a:pt x="2372068" y="1158811"/>
                  </a:lnTo>
                  <a:lnTo>
                    <a:pt x="2372068" y="1118997"/>
                  </a:lnTo>
                  <a:close/>
                </a:path>
                <a:path w="5560695" h="1465580">
                  <a:moveTo>
                    <a:pt x="2547035" y="305943"/>
                  </a:moveTo>
                  <a:lnTo>
                    <a:pt x="2542425" y="233705"/>
                  </a:lnTo>
                  <a:lnTo>
                    <a:pt x="2529700" y="181775"/>
                  </a:lnTo>
                  <a:lnTo>
                    <a:pt x="2525001" y="173228"/>
                  </a:lnTo>
                  <a:lnTo>
                    <a:pt x="2521534" y="166941"/>
                  </a:lnTo>
                  <a:lnTo>
                    <a:pt x="2510536" y="146951"/>
                  </a:lnTo>
                  <a:lnTo>
                    <a:pt x="2486596" y="126047"/>
                  </a:lnTo>
                  <a:lnTo>
                    <a:pt x="2467406" y="118821"/>
                  </a:lnTo>
                  <a:lnTo>
                    <a:pt x="2467406" y="309435"/>
                  </a:lnTo>
                  <a:lnTo>
                    <a:pt x="2464930" y="367106"/>
                  </a:lnTo>
                  <a:lnTo>
                    <a:pt x="2455532" y="410895"/>
                  </a:lnTo>
                  <a:lnTo>
                    <a:pt x="2436164" y="438708"/>
                  </a:lnTo>
                  <a:lnTo>
                    <a:pt x="2403843" y="448437"/>
                  </a:lnTo>
                  <a:lnTo>
                    <a:pt x="2372106" y="438988"/>
                  </a:lnTo>
                  <a:lnTo>
                    <a:pt x="2352675" y="412115"/>
                  </a:lnTo>
                  <a:lnTo>
                    <a:pt x="2342934" y="370052"/>
                  </a:lnTo>
                  <a:lnTo>
                    <a:pt x="2340279" y="315023"/>
                  </a:lnTo>
                  <a:lnTo>
                    <a:pt x="2342718" y="254863"/>
                  </a:lnTo>
                  <a:lnTo>
                    <a:pt x="2352497" y="210337"/>
                  </a:lnTo>
                  <a:lnTo>
                    <a:pt x="2373274" y="182714"/>
                  </a:lnTo>
                  <a:lnTo>
                    <a:pt x="2408732" y="173228"/>
                  </a:lnTo>
                  <a:lnTo>
                    <a:pt x="2435872" y="180276"/>
                  </a:lnTo>
                  <a:lnTo>
                    <a:pt x="2454046" y="203352"/>
                  </a:lnTo>
                  <a:lnTo>
                    <a:pt x="2464231" y="245427"/>
                  </a:lnTo>
                  <a:lnTo>
                    <a:pt x="2467406" y="309435"/>
                  </a:lnTo>
                  <a:lnTo>
                    <a:pt x="2467406" y="118821"/>
                  </a:lnTo>
                  <a:lnTo>
                    <a:pt x="2459558" y="115849"/>
                  </a:lnTo>
                  <a:lnTo>
                    <a:pt x="2431084" y="113157"/>
                  </a:lnTo>
                  <a:lnTo>
                    <a:pt x="2402344" y="116852"/>
                  </a:lnTo>
                  <a:lnTo>
                    <a:pt x="2378252" y="127482"/>
                  </a:lnTo>
                  <a:lnTo>
                    <a:pt x="2359279" y="144399"/>
                  </a:lnTo>
                  <a:lnTo>
                    <a:pt x="2345867" y="166941"/>
                  </a:lnTo>
                  <a:lnTo>
                    <a:pt x="2344470" y="166941"/>
                  </a:lnTo>
                  <a:lnTo>
                    <a:pt x="2344470" y="0"/>
                  </a:lnTo>
                  <a:lnTo>
                    <a:pt x="2269032" y="0"/>
                  </a:lnTo>
                  <a:lnTo>
                    <a:pt x="2269032" y="498729"/>
                  </a:lnTo>
                  <a:lnTo>
                    <a:pt x="2340279" y="498729"/>
                  </a:lnTo>
                  <a:lnTo>
                    <a:pt x="2340279" y="452628"/>
                  </a:lnTo>
                  <a:lnTo>
                    <a:pt x="2341676" y="452628"/>
                  </a:lnTo>
                  <a:lnTo>
                    <a:pt x="2350922" y="471678"/>
                  </a:lnTo>
                  <a:lnTo>
                    <a:pt x="2366378" y="489737"/>
                  </a:lnTo>
                  <a:lnTo>
                    <a:pt x="2390102" y="503224"/>
                  </a:lnTo>
                  <a:lnTo>
                    <a:pt x="2424099" y="508508"/>
                  </a:lnTo>
                  <a:lnTo>
                    <a:pt x="2463520" y="502475"/>
                  </a:lnTo>
                  <a:lnTo>
                    <a:pt x="2494775" y="484708"/>
                  </a:lnTo>
                  <a:lnTo>
                    <a:pt x="2518308" y="455688"/>
                  </a:lnTo>
                  <a:lnTo>
                    <a:pt x="2519553" y="452628"/>
                  </a:lnTo>
                  <a:lnTo>
                    <a:pt x="2521267" y="448437"/>
                  </a:lnTo>
                  <a:lnTo>
                    <a:pt x="2534564" y="415899"/>
                  </a:lnTo>
                  <a:lnTo>
                    <a:pt x="2543987" y="365823"/>
                  </a:lnTo>
                  <a:lnTo>
                    <a:pt x="2547035" y="305943"/>
                  </a:lnTo>
                  <a:close/>
                </a:path>
                <a:path w="5560695" h="1465580">
                  <a:moveTo>
                    <a:pt x="2616543" y="954151"/>
                  </a:moveTo>
                  <a:lnTo>
                    <a:pt x="2612352" y="952055"/>
                  </a:lnTo>
                  <a:lnTo>
                    <a:pt x="2606065" y="951357"/>
                  </a:lnTo>
                  <a:lnTo>
                    <a:pt x="2598382" y="951357"/>
                  </a:lnTo>
                  <a:lnTo>
                    <a:pt x="2569121" y="956157"/>
                  </a:lnTo>
                  <a:lnTo>
                    <a:pt x="2545042" y="969873"/>
                  </a:lnTo>
                  <a:lnTo>
                    <a:pt x="2525788" y="991438"/>
                  </a:lnTo>
                  <a:lnTo>
                    <a:pt x="2511069" y="1019810"/>
                  </a:lnTo>
                  <a:lnTo>
                    <a:pt x="2509672" y="1019810"/>
                  </a:lnTo>
                  <a:lnTo>
                    <a:pt x="2509672" y="961136"/>
                  </a:lnTo>
                  <a:lnTo>
                    <a:pt x="2434234" y="961136"/>
                  </a:lnTo>
                  <a:lnTo>
                    <a:pt x="2434234" y="1336929"/>
                  </a:lnTo>
                  <a:lnTo>
                    <a:pt x="2509672" y="1336929"/>
                  </a:lnTo>
                  <a:lnTo>
                    <a:pt x="2509672" y="1112012"/>
                  </a:lnTo>
                  <a:lnTo>
                    <a:pt x="2516644" y="1069238"/>
                  </a:lnTo>
                  <a:lnTo>
                    <a:pt x="2534564" y="1043216"/>
                  </a:lnTo>
                  <a:lnTo>
                    <a:pt x="2558885" y="1030287"/>
                  </a:lnTo>
                  <a:lnTo>
                    <a:pt x="2585110" y="1026795"/>
                  </a:lnTo>
                  <a:lnTo>
                    <a:pt x="2594838" y="1027163"/>
                  </a:lnTo>
                  <a:lnTo>
                    <a:pt x="2603716" y="1028103"/>
                  </a:lnTo>
                  <a:lnTo>
                    <a:pt x="2611145" y="1029449"/>
                  </a:lnTo>
                  <a:lnTo>
                    <a:pt x="2616543" y="1030986"/>
                  </a:lnTo>
                  <a:lnTo>
                    <a:pt x="2616543" y="1026795"/>
                  </a:lnTo>
                  <a:lnTo>
                    <a:pt x="2616543" y="1019810"/>
                  </a:lnTo>
                  <a:lnTo>
                    <a:pt x="2616543" y="954151"/>
                  </a:lnTo>
                  <a:close/>
                </a:path>
                <a:path w="5560695" h="1465580">
                  <a:moveTo>
                    <a:pt x="2866250" y="280797"/>
                  </a:moveTo>
                  <a:lnTo>
                    <a:pt x="2862503" y="223405"/>
                  </a:lnTo>
                  <a:lnTo>
                    <a:pt x="2849702" y="176834"/>
                  </a:lnTo>
                  <a:lnTo>
                    <a:pt x="2825508" y="142201"/>
                  </a:lnTo>
                  <a:lnTo>
                    <a:pt x="2790812" y="122453"/>
                  </a:lnTo>
                  <a:lnTo>
                    <a:pt x="2790812" y="248666"/>
                  </a:lnTo>
                  <a:lnTo>
                    <a:pt x="2790812" y="268922"/>
                  </a:lnTo>
                  <a:lnTo>
                    <a:pt x="2669971" y="268922"/>
                  </a:lnTo>
                  <a:lnTo>
                    <a:pt x="2669971" y="261239"/>
                  </a:lnTo>
                  <a:lnTo>
                    <a:pt x="2673108" y="225552"/>
                  </a:lnTo>
                  <a:lnTo>
                    <a:pt x="2683586" y="194716"/>
                  </a:lnTo>
                  <a:lnTo>
                    <a:pt x="2702966" y="173037"/>
                  </a:lnTo>
                  <a:lnTo>
                    <a:pt x="2732836" y="164846"/>
                  </a:lnTo>
                  <a:lnTo>
                    <a:pt x="2759862" y="171272"/>
                  </a:lnTo>
                  <a:lnTo>
                    <a:pt x="2777794" y="188950"/>
                  </a:lnTo>
                  <a:lnTo>
                    <a:pt x="2787739" y="215531"/>
                  </a:lnTo>
                  <a:lnTo>
                    <a:pt x="2790812" y="248666"/>
                  </a:lnTo>
                  <a:lnTo>
                    <a:pt x="2790812" y="122453"/>
                  </a:lnTo>
                  <a:lnTo>
                    <a:pt x="2787573" y="120599"/>
                  </a:lnTo>
                  <a:lnTo>
                    <a:pt x="2733535" y="113157"/>
                  </a:lnTo>
                  <a:lnTo>
                    <a:pt x="2682494" y="121373"/>
                  </a:lnTo>
                  <a:lnTo>
                    <a:pt x="2645333" y="143967"/>
                  </a:lnTo>
                  <a:lnTo>
                    <a:pt x="2620022" y="177863"/>
                  </a:lnTo>
                  <a:lnTo>
                    <a:pt x="2604490" y="219951"/>
                  </a:lnTo>
                  <a:lnTo>
                    <a:pt x="2596680" y="267169"/>
                  </a:lnTo>
                  <a:lnTo>
                    <a:pt x="2594533" y="316420"/>
                  </a:lnTo>
                  <a:lnTo>
                    <a:pt x="2600452" y="391045"/>
                  </a:lnTo>
                  <a:lnTo>
                    <a:pt x="2616543" y="443522"/>
                  </a:lnTo>
                  <a:lnTo>
                    <a:pt x="2640279" y="477685"/>
                  </a:lnTo>
                  <a:lnTo>
                    <a:pt x="2700604" y="506361"/>
                  </a:lnTo>
                  <a:lnTo>
                    <a:pt x="2732138" y="508508"/>
                  </a:lnTo>
                  <a:lnTo>
                    <a:pt x="2777248" y="502526"/>
                  </a:lnTo>
                  <a:lnTo>
                    <a:pt x="2813913" y="485152"/>
                  </a:lnTo>
                  <a:lnTo>
                    <a:pt x="2841218" y="457212"/>
                  </a:lnTo>
                  <a:lnTo>
                    <a:pt x="2841396" y="456819"/>
                  </a:lnTo>
                  <a:lnTo>
                    <a:pt x="2858262" y="419544"/>
                  </a:lnTo>
                  <a:lnTo>
                    <a:pt x="2864154" y="372999"/>
                  </a:lnTo>
                  <a:lnTo>
                    <a:pt x="2792907" y="372999"/>
                  </a:lnTo>
                  <a:lnTo>
                    <a:pt x="2791079" y="395820"/>
                  </a:lnTo>
                  <a:lnTo>
                    <a:pt x="2783040" y="423557"/>
                  </a:lnTo>
                  <a:lnTo>
                    <a:pt x="2764904" y="446963"/>
                  </a:lnTo>
                  <a:lnTo>
                    <a:pt x="2732836" y="456819"/>
                  </a:lnTo>
                  <a:lnTo>
                    <a:pt x="2699143" y="445998"/>
                  </a:lnTo>
                  <a:lnTo>
                    <a:pt x="2680182" y="418401"/>
                  </a:lnTo>
                  <a:lnTo>
                    <a:pt x="2671838" y="381381"/>
                  </a:lnTo>
                  <a:lnTo>
                    <a:pt x="2669971" y="342265"/>
                  </a:lnTo>
                  <a:lnTo>
                    <a:pt x="2669971" y="320611"/>
                  </a:lnTo>
                  <a:lnTo>
                    <a:pt x="2866250" y="320611"/>
                  </a:lnTo>
                  <a:lnTo>
                    <a:pt x="2866250" y="280797"/>
                  </a:lnTo>
                  <a:close/>
                </a:path>
                <a:path w="5560695" h="1465580">
                  <a:moveTo>
                    <a:pt x="3101987" y="1051242"/>
                  </a:moveTo>
                  <a:lnTo>
                    <a:pt x="3096107" y="1011428"/>
                  </a:lnTo>
                  <a:lnTo>
                    <a:pt x="3095701" y="1008634"/>
                  </a:lnTo>
                  <a:lnTo>
                    <a:pt x="3095155" y="1004989"/>
                  </a:lnTo>
                  <a:lnTo>
                    <a:pt x="3076143" y="974064"/>
                  </a:lnTo>
                  <a:lnTo>
                    <a:pt x="3047174" y="956754"/>
                  </a:lnTo>
                  <a:lnTo>
                    <a:pt x="3010484" y="951357"/>
                  </a:lnTo>
                  <a:lnTo>
                    <a:pt x="2979534" y="955205"/>
                  </a:lnTo>
                  <a:lnTo>
                    <a:pt x="2954083" y="966381"/>
                  </a:lnTo>
                  <a:lnTo>
                    <a:pt x="2933090" y="984364"/>
                  </a:lnTo>
                  <a:lnTo>
                    <a:pt x="2915488" y="1008634"/>
                  </a:lnTo>
                  <a:lnTo>
                    <a:pt x="2913799" y="1005141"/>
                  </a:lnTo>
                  <a:lnTo>
                    <a:pt x="2904693" y="986421"/>
                  </a:lnTo>
                  <a:lnTo>
                    <a:pt x="2887815" y="968209"/>
                  </a:lnTo>
                  <a:lnTo>
                    <a:pt x="2862935" y="955890"/>
                  </a:lnTo>
                  <a:lnTo>
                    <a:pt x="2828175" y="951357"/>
                  </a:lnTo>
                  <a:lnTo>
                    <a:pt x="2801721" y="955052"/>
                  </a:lnTo>
                  <a:lnTo>
                    <a:pt x="2776842" y="965682"/>
                  </a:lnTo>
                  <a:lnTo>
                    <a:pt x="2755100" y="982599"/>
                  </a:lnTo>
                  <a:lnTo>
                    <a:pt x="2738069" y="1005141"/>
                  </a:lnTo>
                  <a:lnTo>
                    <a:pt x="2735973" y="1005141"/>
                  </a:lnTo>
                  <a:lnTo>
                    <a:pt x="2735973" y="961136"/>
                  </a:lnTo>
                  <a:lnTo>
                    <a:pt x="2664726" y="961136"/>
                  </a:lnTo>
                  <a:lnTo>
                    <a:pt x="2664726" y="1336929"/>
                  </a:lnTo>
                  <a:lnTo>
                    <a:pt x="2740164" y="1336929"/>
                  </a:lnTo>
                  <a:lnTo>
                    <a:pt x="2740164" y="1084770"/>
                  </a:lnTo>
                  <a:lnTo>
                    <a:pt x="2745117" y="1052690"/>
                  </a:lnTo>
                  <a:lnTo>
                    <a:pt x="2758325" y="1029766"/>
                  </a:lnTo>
                  <a:lnTo>
                    <a:pt x="2777299" y="1016012"/>
                  </a:lnTo>
                  <a:lnTo>
                    <a:pt x="2799537" y="1011428"/>
                  </a:lnTo>
                  <a:lnTo>
                    <a:pt x="2820009" y="1015047"/>
                  </a:lnTo>
                  <a:lnTo>
                    <a:pt x="2834373" y="1026706"/>
                  </a:lnTo>
                  <a:lnTo>
                    <a:pt x="2842857" y="1047673"/>
                  </a:lnTo>
                  <a:lnTo>
                    <a:pt x="2845638" y="1079182"/>
                  </a:lnTo>
                  <a:lnTo>
                    <a:pt x="2845638" y="1336929"/>
                  </a:lnTo>
                  <a:lnTo>
                    <a:pt x="2921076" y="1336929"/>
                  </a:lnTo>
                  <a:lnTo>
                    <a:pt x="2921076" y="1084770"/>
                  </a:lnTo>
                  <a:lnTo>
                    <a:pt x="2926143" y="1052398"/>
                  </a:lnTo>
                  <a:lnTo>
                    <a:pt x="2939592" y="1029500"/>
                  </a:lnTo>
                  <a:lnTo>
                    <a:pt x="2958795" y="1015923"/>
                  </a:lnTo>
                  <a:lnTo>
                    <a:pt x="2981147" y="1011428"/>
                  </a:lnTo>
                  <a:lnTo>
                    <a:pt x="3001213" y="1015047"/>
                  </a:lnTo>
                  <a:lnTo>
                    <a:pt x="3015373" y="1026706"/>
                  </a:lnTo>
                  <a:lnTo>
                    <a:pt x="3023781" y="1047673"/>
                  </a:lnTo>
                  <a:lnTo>
                    <a:pt x="3026549" y="1079182"/>
                  </a:lnTo>
                  <a:lnTo>
                    <a:pt x="3026549" y="1336929"/>
                  </a:lnTo>
                  <a:lnTo>
                    <a:pt x="3101987" y="1336929"/>
                  </a:lnTo>
                  <a:lnTo>
                    <a:pt x="3101987" y="1051242"/>
                  </a:lnTo>
                  <a:close/>
                </a:path>
                <a:path w="5560695" h="1465580">
                  <a:moveTo>
                    <a:pt x="3191751" y="0"/>
                  </a:moveTo>
                  <a:lnTo>
                    <a:pt x="3120504" y="0"/>
                  </a:lnTo>
                  <a:lnTo>
                    <a:pt x="3120504" y="315023"/>
                  </a:lnTo>
                  <a:lnTo>
                    <a:pt x="3117837" y="370052"/>
                  </a:lnTo>
                  <a:lnTo>
                    <a:pt x="3108096" y="412115"/>
                  </a:lnTo>
                  <a:lnTo>
                    <a:pt x="3088678" y="438988"/>
                  </a:lnTo>
                  <a:lnTo>
                    <a:pt x="3056940" y="448437"/>
                  </a:lnTo>
                  <a:lnTo>
                    <a:pt x="3024606" y="438708"/>
                  </a:lnTo>
                  <a:lnTo>
                    <a:pt x="3005251" y="410895"/>
                  </a:lnTo>
                  <a:lnTo>
                    <a:pt x="2995841" y="367106"/>
                  </a:lnTo>
                  <a:lnTo>
                    <a:pt x="2993377" y="309435"/>
                  </a:lnTo>
                  <a:lnTo>
                    <a:pt x="2996552" y="245427"/>
                  </a:lnTo>
                  <a:lnTo>
                    <a:pt x="3006737" y="203352"/>
                  </a:lnTo>
                  <a:lnTo>
                    <a:pt x="3024898" y="180276"/>
                  </a:lnTo>
                  <a:lnTo>
                    <a:pt x="3052051" y="173228"/>
                  </a:lnTo>
                  <a:lnTo>
                    <a:pt x="3087497" y="182714"/>
                  </a:lnTo>
                  <a:lnTo>
                    <a:pt x="3108274" y="210337"/>
                  </a:lnTo>
                  <a:lnTo>
                    <a:pt x="3118053" y="254863"/>
                  </a:lnTo>
                  <a:lnTo>
                    <a:pt x="3120504" y="315023"/>
                  </a:lnTo>
                  <a:lnTo>
                    <a:pt x="3120504" y="0"/>
                  </a:lnTo>
                  <a:lnTo>
                    <a:pt x="3116313" y="0"/>
                  </a:lnTo>
                  <a:lnTo>
                    <a:pt x="3116313" y="166941"/>
                  </a:lnTo>
                  <a:lnTo>
                    <a:pt x="3114916" y="166941"/>
                  </a:lnTo>
                  <a:lnTo>
                    <a:pt x="3101505" y="144399"/>
                  </a:lnTo>
                  <a:lnTo>
                    <a:pt x="3082518" y="127482"/>
                  </a:lnTo>
                  <a:lnTo>
                    <a:pt x="3058426" y="116852"/>
                  </a:lnTo>
                  <a:lnTo>
                    <a:pt x="3029699" y="113157"/>
                  </a:lnTo>
                  <a:lnTo>
                    <a:pt x="3001213" y="115849"/>
                  </a:lnTo>
                  <a:lnTo>
                    <a:pt x="2950235" y="146951"/>
                  </a:lnTo>
                  <a:lnTo>
                    <a:pt x="2931083" y="181775"/>
                  </a:lnTo>
                  <a:lnTo>
                    <a:pt x="2918358" y="233705"/>
                  </a:lnTo>
                  <a:lnTo>
                    <a:pt x="2913748" y="305943"/>
                  </a:lnTo>
                  <a:lnTo>
                    <a:pt x="2916783" y="365582"/>
                  </a:lnTo>
                  <a:lnTo>
                    <a:pt x="2926219" y="415582"/>
                  </a:lnTo>
                  <a:lnTo>
                    <a:pt x="2942475" y="455422"/>
                  </a:lnTo>
                  <a:lnTo>
                    <a:pt x="2997263" y="502437"/>
                  </a:lnTo>
                  <a:lnTo>
                    <a:pt x="3036684" y="508508"/>
                  </a:lnTo>
                  <a:lnTo>
                    <a:pt x="3070682" y="503224"/>
                  </a:lnTo>
                  <a:lnTo>
                    <a:pt x="3094393" y="489737"/>
                  </a:lnTo>
                  <a:lnTo>
                    <a:pt x="3109861" y="471678"/>
                  </a:lnTo>
                  <a:lnTo>
                    <a:pt x="3119107" y="452628"/>
                  </a:lnTo>
                  <a:lnTo>
                    <a:pt x="3120504" y="452628"/>
                  </a:lnTo>
                  <a:lnTo>
                    <a:pt x="3120504" y="498729"/>
                  </a:lnTo>
                  <a:lnTo>
                    <a:pt x="3191751" y="498729"/>
                  </a:lnTo>
                  <a:lnTo>
                    <a:pt x="3191751" y="452628"/>
                  </a:lnTo>
                  <a:lnTo>
                    <a:pt x="3191751" y="448437"/>
                  </a:lnTo>
                  <a:lnTo>
                    <a:pt x="3191751" y="173228"/>
                  </a:lnTo>
                  <a:lnTo>
                    <a:pt x="3191751" y="166941"/>
                  </a:lnTo>
                  <a:lnTo>
                    <a:pt x="3191751" y="0"/>
                  </a:lnTo>
                  <a:close/>
                </a:path>
                <a:path w="5560695" h="1465580">
                  <a:moveTo>
                    <a:pt x="3439350" y="1118997"/>
                  </a:moveTo>
                  <a:lnTo>
                    <a:pt x="3435604" y="1061605"/>
                  </a:lnTo>
                  <a:lnTo>
                    <a:pt x="3422815" y="1015034"/>
                  </a:lnTo>
                  <a:lnTo>
                    <a:pt x="3398621" y="980401"/>
                  </a:lnTo>
                  <a:lnTo>
                    <a:pt x="3363912" y="960653"/>
                  </a:lnTo>
                  <a:lnTo>
                    <a:pt x="3363912" y="1086866"/>
                  </a:lnTo>
                  <a:lnTo>
                    <a:pt x="3363912" y="1107122"/>
                  </a:lnTo>
                  <a:lnTo>
                    <a:pt x="3243072" y="1107122"/>
                  </a:lnTo>
                  <a:lnTo>
                    <a:pt x="3243072" y="1099439"/>
                  </a:lnTo>
                  <a:lnTo>
                    <a:pt x="3246221" y="1063752"/>
                  </a:lnTo>
                  <a:lnTo>
                    <a:pt x="3256699" y="1032916"/>
                  </a:lnTo>
                  <a:lnTo>
                    <a:pt x="3276079" y="1011237"/>
                  </a:lnTo>
                  <a:lnTo>
                    <a:pt x="3305937" y="1003046"/>
                  </a:lnTo>
                  <a:lnTo>
                    <a:pt x="3332975" y="1009472"/>
                  </a:lnTo>
                  <a:lnTo>
                    <a:pt x="3350907" y="1027150"/>
                  </a:lnTo>
                  <a:lnTo>
                    <a:pt x="3360851" y="1053731"/>
                  </a:lnTo>
                  <a:lnTo>
                    <a:pt x="3363912" y="1086866"/>
                  </a:lnTo>
                  <a:lnTo>
                    <a:pt x="3363912" y="960653"/>
                  </a:lnTo>
                  <a:lnTo>
                    <a:pt x="3360674" y="958799"/>
                  </a:lnTo>
                  <a:lnTo>
                    <a:pt x="3306635" y="951357"/>
                  </a:lnTo>
                  <a:lnTo>
                    <a:pt x="3255594" y="959573"/>
                  </a:lnTo>
                  <a:lnTo>
                    <a:pt x="3218446" y="982167"/>
                  </a:lnTo>
                  <a:lnTo>
                    <a:pt x="3193135" y="1016063"/>
                  </a:lnTo>
                  <a:lnTo>
                    <a:pt x="3177590" y="1058151"/>
                  </a:lnTo>
                  <a:lnTo>
                    <a:pt x="3169780" y="1105369"/>
                  </a:lnTo>
                  <a:lnTo>
                    <a:pt x="3167634" y="1154620"/>
                  </a:lnTo>
                  <a:lnTo>
                    <a:pt x="3173565" y="1229245"/>
                  </a:lnTo>
                  <a:lnTo>
                    <a:pt x="3189655" y="1281722"/>
                  </a:lnTo>
                  <a:lnTo>
                    <a:pt x="3213392" y="1315885"/>
                  </a:lnTo>
                  <a:lnTo>
                    <a:pt x="3273704" y="1344561"/>
                  </a:lnTo>
                  <a:lnTo>
                    <a:pt x="3305238" y="1346708"/>
                  </a:lnTo>
                  <a:lnTo>
                    <a:pt x="3350349" y="1340726"/>
                  </a:lnTo>
                  <a:lnTo>
                    <a:pt x="3387013" y="1323352"/>
                  </a:lnTo>
                  <a:lnTo>
                    <a:pt x="3414318" y="1295412"/>
                  </a:lnTo>
                  <a:lnTo>
                    <a:pt x="3414496" y="1295019"/>
                  </a:lnTo>
                  <a:lnTo>
                    <a:pt x="3431375" y="1257744"/>
                  </a:lnTo>
                  <a:lnTo>
                    <a:pt x="3437255" y="1211199"/>
                  </a:lnTo>
                  <a:lnTo>
                    <a:pt x="3366008" y="1211199"/>
                  </a:lnTo>
                  <a:lnTo>
                    <a:pt x="3364192" y="1234020"/>
                  </a:lnTo>
                  <a:lnTo>
                    <a:pt x="3356140" y="1261757"/>
                  </a:lnTo>
                  <a:lnTo>
                    <a:pt x="3338017" y="1285163"/>
                  </a:lnTo>
                  <a:lnTo>
                    <a:pt x="3305937" y="1295019"/>
                  </a:lnTo>
                  <a:lnTo>
                    <a:pt x="3272244" y="1284198"/>
                  </a:lnTo>
                  <a:lnTo>
                    <a:pt x="3253295" y="1256601"/>
                  </a:lnTo>
                  <a:lnTo>
                    <a:pt x="3244939" y="1219581"/>
                  </a:lnTo>
                  <a:lnTo>
                    <a:pt x="3243072" y="1180465"/>
                  </a:lnTo>
                  <a:lnTo>
                    <a:pt x="3243072" y="1158811"/>
                  </a:lnTo>
                  <a:lnTo>
                    <a:pt x="3439350" y="1158811"/>
                  </a:lnTo>
                  <a:lnTo>
                    <a:pt x="3439350" y="1118997"/>
                  </a:lnTo>
                  <a:close/>
                </a:path>
                <a:path w="5560695" h="1465580">
                  <a:moveTo>
                    <a:pt x="3525621" y="280797"/>
                  </a:moveTo>
                  <a:lnTo>
                    <a:pt x="3521875" y="223405"/>
                  </a:lnTo>
                  <a:lnTo>
                    <a:pt x="3509073" y="176834"/>
                  </a:lnTo>
                  <a:lnTo>
                    <a:pt x="3484880" y="142201"/>
                  </a:lnTo>
                  <a:lnTo>
                    <a:pt x="3450183" y="122453"/>
                  </a:lnTo>
                  <a:lnTo>
                    <a:pt x="3450183" y="248666"/>
                  </a:lnTo>
                  <a:lnTo>
                    <a:pt x="3450183" y="268922"/>
                  </a:lnTo>
                  <a:lnTo>
                    <a:pt x="3329343" y="268922"/>
                  </a:lnTo>
                  <a:lnTo>
                    <a:pt x="3329343" y="261239"/>
                  </a:lnTo>
                  <a:lnTo>
                    <a:pt x="3332480" y="225552"/>
                  </a:lnTo>
                  <a:lnTo>
                    <a:pt x="3342957" y="194716"/>
                  </a:lnTo>
                  <a:lnTo>
                    <a:pt x="3362337" y="173037"/>
                  </a:lnTo>
                  <a:lnTo>
                    <a:pt x="3392208" y="164846"/>
                  </a:lnTo>
                  <a:lnTo>
                    <a:pt x="3419233" y="171272"/>
                  </a:lnTo>
                  <a:lnTo>
                    <a:pt x="3437166" y="188950"/>
                  </a:lnTo>
                  <a:lnTo>
                    <a:pt x="3447110" y="215531"/>
                  </a:lnTo>
                  <a:lnTo>
                    <a:pt x="3450183" y="248666"/>
                  </a:lnTo>
                  <a:lnTo>
                    <a:pt x="3450183" y="122453"/>
                  </a:lnTo>
                  <a:lnTo>
                    <a:pt x="3446945" y="120599"/>
                  </a:lnTo>
                  <a:lnTo>
                    <a:pt x="3392906" y="113157"/>
                  </a:lnTo>
                  <a:lnTo>
                    <a:pt x="3341865" y="121373"/>
                  </a:lnTo>
                  <a:lnTo>
                    <a:pt x="3304705" y="143967"/>
                  </a:lnTo>
                  <a:lnTo>
                    <a:pt x="3279394" y="177863"/>
                  </a:lnTo>
                  <a:lnTo>
                    <a:pt x="3263862" y="219951"/>
                  </a:lnTo>
                  <a:lnTo>
                    <a:pt x="3256051" y="267169"/>
                  </a:lnTo>
                  <a:lnTo>
                    <a:pt x="3253905" y="316420"/>
                  </a:lnTo>
                  <a:lnTo>
                    <a:pt x="3259823" y="391045"/>
                  </a:lnTo>
                  <a:lnTo>
                    <a:pt x="3275914" y="443522"/>
                  </a:lnTo>
                  <a:lnTo>
                    <a:pt x="3299650" y="477685"/>
                  </a:lnTo>
                  <a:lnTo>
                    <a:pt x="3359975" y="506361"/>
                  </a:lnTo>
                  <a:lnTo>
                    <a:pt x="3391509" y="508508"/>
                  </a:lnTo>
                  <a:lnTo>
                    <a:pt x="3436620" y="502526"/>
                  </a:lnTo>
                  <a:lnTo>
                    <a:pt x="3473285" y="485152"/>
                  </a:lnTo>
                  <a:lnTo>
                    <a:pt x="3500590" y="457212"/>
                  </a:lnTo>
                  <a:lnTo>
                    <a:pt x="3500767" y="456819"/>
                  </a:lnTo>
                  <a:lnTo>
                    <a:pt x="3517633" y="419544"/>
                  </a:lnTo>
                  <a:lnTo>
                    <a:pt x="3523526" y="372999"/>
                  </a:lnTo>
                  <a:lnTo>
                    <a:pt x="3452279" y="372999"/>
                  </a:lnTo>
                  <a:lnTo>
                    <a:pt x="3450450" y="395820"/>
                  </a:lnTo>
                  <a:lnTo>
                    <a:pt x="3442411" y="423557"/>
                  </a:lnTo>
                  <a:lnTo>
                    <a:pt x="3424275" y="446963"/>
                  </a:lnTo>
                  <a:lnTo>
                    <a:pt x="3392208" y="456819"/>
                  </a:lnTo>
                  <a:lnTo>
                    <a:pt x="3358515" y="445998"/>
                  </a:lnTo>
                  <a:lnTo>
                    <a:pt x="3339554" y="418401"/>
                  </a:lnTo>
                  <a:lnTo>
                    <a:pt x="3331210" y="381381"/>
                  </a:lnTo>
                  <a:lnTo>
                    <a:pt x="3329343" y="342265"/>
                  </a:lnTo>
                  <a:lnTo>
                    <a:pt x="3329343" y="320611"/>
                  </a:lnTo>
                  <a:lnTo>
                    <a:pt x="3525621" y="320611"/>
                  </a:lnTo>
                  <a:lnTo>
                    <a:pt x="3525621" y="280797"/>
                  </a:lnTo>
                  <a:close/>
                </a:path>
                <a:path w="5560695" h="1465580">
                  <a:moveTo>
                    <a:pt x="3580447" y="961136"/>
                  </a:moveTo>
                  <a:lnTo>
                    <a:pt x="3505009" y="961136"/>
                  </a:lnTo>
                  <a:lnTo>
                    <a:pt x="3505009" y="1336929"/>
                  </a:lnTo>
                  <a:lnTo>
                    <a:pt x="3580447" y="1336929"/>
                  </a:lnTo>
                  <a:lnTo>
                    <a:pt x="3580447" y="961136"/>
                  </a:lnTo>
                  <a:close/>
                </a:path>
                <a:path w="5560695" h="1465580">
                  <a:moveTo>
                    <a:pt x="3580447" y="832612"/>
                  </a:moveTo>
                  <a:lnTo>
                    <a:pt x="3505009" y="832612"/>
                  </a:lnTo>
                  <a:lnTo>
                    <a:pt x="3505009" y="908050"/>
                  </a:lnTo>
                  <a:lnTo>
                    <a:pt x="3580447" y="908050"/>
                  </a:lnTo>
                  <a:lnTo>
                    <a:pt x="3580447" y="832612"/>
                  </a:lnTo>
                  <a:close/>
                </a:path>
                <a:path w="5560695" h="1465580">
                  <a:moveTo>
                    <a:pt x="3851122" y="122936"/>
                  </a:moveTo>
                  <a:lnTo>
                    <a:pt x="3775684" y="122936"/>
                  </a:lnTo>
                  <a:lnTo>
                    <a:pt x="3775684" y="385572"/>
                  </a:lnTo>
                  <a:lnTo>
                    <a:pt x="3770693" y="413080"/>
                  </a:lnTo>
                  <a:lnTo>
                    <a:pt x="3757257" y="432727"/>
                  </a:lnTo>
                  <a:lnTo>
                    <a:pt x="3737660" y="444512"/>
                  </a:lnTo>
                  <a:lnTo>
                    <a:pt x="3714216" y="448437"/>
                  </a:lnTo>
                  <a:lnTo>
                    <a:pt x="3692398" y="445604"/>
                  </a:lnTo>
                  <a:lnTo>
                    <a:pt x="3676408" y="436219"/>
                  </a:lnTo>
                  <a:lnTo>
                    <a:pt x="3666579" y="418973"/>
                  </a:lnTo>
                  <a:lnTo>
                    <a:pt x="3663226" y="392557"/>
                  </a:lnTo>
                  <a:lnTo>
                    <a:pt x="3663226" y="122936"/>
                  </a:lnTo>
                  <a:lnTo>
                    <a:pt x="3587788" y="122936"/>
                  </a:lnTo>
                  <a:lnTo>
                    <a:pt x="3587788" y="385572"/>
                  </a:lnTo>
                  <a:lnTo>
                    <a:pt x="3594557" y="445744"/>
                  </a:lnTo>
                  <a:lnTo>
                    <a:pt x="3613632" y="483450"/>
                  </a:lnTo>
                  <a:lnTo>
                    <a:pt x="3643185" y="502958"/>
                  </a:lnTo>
                  <a:lnTo>
                    <a:pt x="3681387" y="508508"/>
                  </a:lnTo>
                  <a:lnTo>
                    <a:pt x="3711473" y="504825"/>
                  </a:lnTo>
                  <a:lnTo>
                    <a:pt x="3738219" y="494195"/>
                  </a:lnTo>
                  <a:lnTo>
                    <a:pt x="3760647" y="477278"/>
                  </a:lnTo>
                  <a:lnTo>
                    <a:pt x="3777780" y="454723"/>
                  </a:lnTo>
                  <a:lnTo>
                    <a:pt x="3779875" y="454723"/>
                  </a:lnTo>
                  <a:lnTo>
                    <a:pt x="3779875" y="498729"/>
                  </a:lnTo>
                  <a:lnTo>
                    <a:pt x="3851122" y="498729"/>
                  </a:lnTo>
                  <a:lnTo>
                    <a:pt x="3851122" y="454723"/>
                  </a:lnTo>
                  <a:lnTo>
                    <a:pt x="3851122" y="448437"/>
                  </a:lnTo>
                  <a:lnTo>
                    <a:pt x="3851122" y="122936"/>
                  </a:lnTo>
                  <a:close/>
                </a:path>
                <a:path w="5560695" h="1465580">
                  <a:moveTo>
                    <a:pt x="3919905" y="838200"/>
                  </a:moveTo>
                  <a:lnTo>
                    <a:pt x="3848658" y="838200"/>
                  </a:lnTo>
                  <a:lnTo>
                    <a:pt x="3848658" y="1153223"/>
                  </a:lnTo>
                  <a:lnTo>
                    <a:pt x="3846004" y="1208252"/>
                  </a:lnTo>
                  <a:lnTo>
                    <a:pt x="3836263" y="1250315"/>
                  </a:lnTo>
                  <a:lnTo>
                    <a:pt x="3816832" y="1277188"/>
                  </a:lnTo>
                  <a:lnTo>
                    <a:pt x="3785095" y="1286637"/>
                  </a:lnTo>
                  <a:lnTo>
                    <a:pt x="3752773" y="1276908"/>
                  </a:lnTo>
                  <a:lnTo>
                    <a:pt x="3733406" y="1249095"/>
                  </a:lnTo>
                  <a:lnTo>
                    <a:pt x="3723995" y="1205306"/>
                  </a:lnTo>
                  <a:lnTo>
                    <a:pt x="3721531" y="1147635"/>
                  </a:lnTo>
                  <a:lnTo>
                    <a:pt x="3724706" y="1083627"/>
                  </a:lnTo>
                  <a:lnTo>
                    <a:pt x="3734892" y="1041552"/>
                  </a:lnTo>
                  <a:lnTo>
                    <a:pt x="3753066" y="1018476"/>
                  </a:lnTo>
                  <a:lnTo>
                    <a:pt x="3780205" y="1011428"/>
                  </a:lnTo>
                  <a:lnTo>
                    <a:pt x="3815651" y="1020914"/>
                  </a:lnTo>
                  <a:lnTo>
                    <a:pt x="3836441" y="1048537"/>
                  </a:lnTo>
                  <a:lnTo>
                    <a:pt x="3846220" y="1093063"/>
                  </a:lnTo>
                  <a:lnTo>
                    <a:pt x="3848658" y="1153223"/>
                  </a:lnTo>
                  <a:lnTo>
                    <a:pt x="3848658" y="838200"/>
                  </a:lnTo>
                  <a:lnTo>
                    <a:pt x="3844467" y="838200"/>
                  </a:lnTo>
                  <a:lnTo>
                    <a:pt x="3844467" y="1005141"/>
                  </a:lnTo>
                  <a:lnTo>
                    <a:pt x="3843070" y="1005141"/>
                  </a:lnTo>
                  <a:lnTo>
                    <a:pt x="3829659" y="982599"/>
                  </a:lnTo>
                  <a:lnTo>
                    <a:pt x="3810685" y="965682"/>
                  </a:lnTo>
                  <a:lnTo>
                    <a:pt x="3786594" y="955052"/>
                  </a:lnTo>
                  <a:lnTo>
                    <a:pt x="3757853" y="951357"/>
                  </a:lnTo>
                  <a:lnTo>
                    <a:pt x="3729380" y="954049"/>
                  </a:lnTo>
                  <a:lnTo>
                    <a:pt x="3678402" y="985151"/>
                  </a:lnTo>
                  <a:lnTo>
                    <a:pt x="3659238" y="1019975"/>
                  </a:lnTo>
                  <a:lnTo>
                    <a:pt x="3646513" y="1071905"/>
                  </a:lnTo>
                  <a:lnTo>
                    <a:pt x="3641902" y="1144143"/>
                  </a:lnTo>
                  <a:lnTo>
                    <a:pt x="3644950" y="1203782"/>
                  </a:lnTo>
                  <a:lnTo>
                    <a:pt x="3654374" y="1253782"/>
                  </a:lnTo>
                  <a:lnTo>
                    <a:pt x="3670630" y="1293622"/>
                  </a:lnTo>
                  <a:lnTo>
                    <a:pt x="3725418" y="1340637"/>
                  </a:lnTo>
                  <a:lnTo>
                    <a:pt x="3764838" y="1346708"/>
                  </a:lnTo>
                  <a:lnTo>
                    <a:pt x="3798836" y="1341424"/>
                  </a:lnTo>
                  <a:lnTo>
                    <a:pt x="3822560" y="1327937"/>
                  </a:lnTo>
                  <a:lnTo>
                    <a:pt x="3838016" y="1309878"/>
                  </a:lnTo>
                  <a:lnTo>
                    <a:pt x="3847261" y="1290828"/>
                  </a:lnTo>
                  <a:lnTo>
                    <a:pt x="3848658" y="1290828"/>
                  </a:lnTo>
                  <a:lnTo>
                    <a:pt x="3848658" y="1336929"/>
                  </a:lnTo>
                  <a:lnTo>
                    <a:pt x="3919905" y="1336929"/>
                  </a:lnTo>
                  <a:lnTo>
                    <a:pt x="3919905" y="1290828"/>
                  </a:lnTo>
                  <a:lnTo>
                    <a:pt x="3919905" y="1286637"/>
                  </a:lnTo>
                  <a:lnTo>
                    <a:pt x="3919905" y="1011428"/>
                  </a:lnTo>
                  <a:lnTo>
                    <a:pt x="3919905" y="1005141"/>
                  </a:lnTo>
                  <a:lnTo>
                    <a:pt x="3919905" y="838200"/>
                  </a:lnTo>
                  <a:close/>
                </a:path>
                <a:path w="5560695" h="1465580">
                  <a:moveTo>
                    <a:pt x="4078821" y="122936"/>
                  </a:moveTo>
                  <a:lnTo>
                    <a:pt x="4017353" y="122936"/>
                  </a:lnTo>
                  <a:lnTo>
                    <a:pt x="4017353" y="16065"/>
                  </a:lnTo>
                  <a:lnTo>
                    <a:pt x="3941915" y="16065"/>
                  </a:lnTo>
                  <a:lnTo>
                    <a:pt x="3941915" y="122936"/>
                  </a:lnTo>
                  <a:lnTo>
                    <a:pt x="3890226" y="122936"/>
                  </a:lnTo>
                  <a:lnTo>
                    <a:pt x="3890226" y="178816"/>
                  </a:lnTo>
                  <a:lnTo>
                    <a:pt x="3941915" y="178816"/>
                  </a:lnTo>
                  <a:lnTo>
                    <a:pt x="3941915" y="412115"/>
                  </a:lnTo>
                  <a:lnTo>
                    <a:pt x="3946741" y="458431"/>
                  </a:lnTo>
                  <a:lnTo>
                    <a:pt x="3961117" y="486067"/>
                  </a:lnTo>
                  <a:lnTo>
                    <a:pt x="3984929" y="499440"/>
                  </a:lnTo>
                  <a:lnTo>
                    <a:pt x="4018051" y="502920"/>
                  </a:lnTo>
                  <a:lnTo>
                    <a:pt x="4035602" y="502526"/>
                  </a:lnTo>
                  <a:lnTo>
                    <a:pt x="4051579" y="501357"/>
                  </a:lnTo>
                  <a:lnTo>
                    <a:pt x="4065981" y="499389"/>
                  </a:lnTo>
                  <a:lnTo>
                    <a:pt x="4078821" y="496633"/>
                  </a:lnTo>
                  <a:lnTo>
                    <a:pt x="4078821" y="442849"/>
                  </a:lnTo>
                  <a:lnTo>
                    <a:pt x="4078821" y="440753"/>
                  </a:lnTo>
                  <a:lnTo>
                    <a:pt x="4073182" y="441667"/>
                  </a:lnTo>
                  <a:lnTo>
                    <a:pt x="4066768" y="442328"/>
                  </a:lnTo>
                  <a:lnTo>
                    <a:pt x="4059567" y="442722"/>
                  </a:lnTo>
                  <a:lnTo>
                    <a:pt x="4051579" y="442849"/>
                  </a:lnTo>
                  <a:lnTo>
                    <a:pt x="4035323" y="440855"/>
                  </a:lnTo>
                  <a:lnTo>
                    <a:pt x="4024769" y="434213"/>
                  </a:lnTo>
                  <a:lnTo>
                    <a:pt x="4019067" y="421932"/>
                  </a:lnTo>
                  <a:lnTo>
                    <a:pt x="4017353" y="403034"/>
                  </a:lnTo>
                  <a:lnTo>
                    <a:pt x="4017353" y="178816"/>
                  </a:lnTo>
                  <a:lnTo>
                    <a:pt x="4078821" y="178816"/>
                  </a:lnTo>
                  <a:lnTo>
                    <a:pt x="4078821" y="122936"/>
                  </a:lnTo>
                  <a:close/>
                </a:path>
                <a:path w="5560695" h="1465580">
                  <a:moveTo>
                    <a:pt x="4255871" y="961136"/>
                  </a:moveTo>
                  <a:lnTo>
                    <a:pt x="4180433" y="961136"/>
                  </a:lnTo>
                  <a:lnTo>
                    <a:pt x="4180433" y="1223772"/>
                  </a:lnTo>
                  <a:lnTo>
                    <a:pt x="4175442" y="1251280"/>
                  </a:lnTo>
                  <a:lnTo>
                    <a:pt x="4162018" y="1270927"/>
                  </a:lnTo>
                  <a:lnTo>
                    <a:pt x="4142422" y="1282712"/>
                  </a:lnTo>
                  <a:lnTo>
                    <a:pt x="4118965" y="1286637"/>
                  </a:lnTo>
                  <a:lnTo>
                    <a:pt x="4097147" y="1283804"/>
                  </a:lnTo>
                  <a:lnTo>
                    <a:pt x="4081157" y="1274419"/>
                  </a:lnTo>
                  <a:lnTo>
                    <a:pt x="4071328" y="1257173"/>
                  </a:lnTo>
                  <a:lnTo>
                    <a:pt x="4067975" y="1230757"/>
                  </a:lnTo>
                  <a:lnTo>
                    <a:pt x="4067975" y="961136"/>
                  </a:lnTo>
                  <a:lnTo>
                    <a:pt x="3992537" y="961136"/>
                  </a:lnTo>
                  <a:lnTo>
                    <a:pt x="3992537" y="1223772"/>
                  </a:lnTo>
                  <a:lnTo>
                    <a:pt x="3999306" y="1283944"/>
                  </a:lnTo>
                  <a:lnTo>
                    <a:pt x="4018381" y="1321650"/>
                  </a:lnTo>
                  <a:lnTo>
                    <a:pt x="4047934" y="1341158"/>
                  </a:lnTo>
                  <a:lnTo>
                    <a:pt x="4086136" y="1346708"/>
                  </a:lnTo>
                  <a:lnTo>
                    <a:pt x="4116222" y="1343025"/>
                  </a:lnTo>
                  <a:lnTo>
                    <a:pt x="4142981" y="1332395"/>
                  </a:lnTo>
                  <a:lnTo>
                    <a:pt x="4165409" y="1315478"/>
                  </a:lnTo>
                  <a:lnTo>
                    <a:pt x="4182529" y="1292923"/>
                  </a:lnTo>
                  <a:lnTo>
                    <a:pt x="4184624" y="1292923"/>
                  </a:lnTo>
                  <a:lnTo>
                    <a:pt x="4184624" y="1336929"/>
                  </a:lnTo>
                  <a:lnTo>
                    <a:pt x="4255871" y="1336929"/>
                  </a:lnTo>
                  <a:lnTo>
                    <a:pt x="4255871" y="1292923"/>
                  </a:lnTo>
                  <a:lnTo>
                    <a:pt x="4255871" y="1286637"/>
                  </a:lnTo>
                  <a:lnTo>
                    <a:pt x="4255871" y="961136"/>
                  </a:lnTo>
                  <a:close/>
                </a:path>
                <a:path w="5560695" h="1465580">
                  <a:moveTo>
                    <a:pt x="4379176" y="280797"/>
                  </a:moveTo>
                  <a:lnTo>
                    <a:pt x="4375429" y="223405"/>
                  </a:lnTo>
                  <a:lnTo>
                    <a:pt x="4362628" y="176834"/>
                  </a:lnTo>
                  <a:lnTo>
                    <a:pt x="4338434" y="142201"/>
                  </a:lnTo>
                  <a:lnTo>
                    <a:pt x="4303738" y="122453"/>
                  </a:lnTo>
                  <a:lnTo>
                    <a:pt x="4303738" y="248666"/>
                  </a:lnTo>
                  <a:lnTo>
                    <a:pt x="4303738" y="268922"/>
                  </a:lnTo>
                  <a:lnTo>
                    <a:pt x="4182897" y="268922"/>
                  </a:lnTo>
                  <a:lnTo>
                    <a:pt x="4182897" y="261239"/>
                  </a:lnTo>
                  <a:lnTo>
                    <a:pt x="4186034" y="225552"/>
                  </a:lnTo>
                  <a:lnTo>
                    <a:pt x="4196511" y="194716"/>
                  </a:lnTo>
                  <a:lnTo>
                    <a:pt x="4215892" y="173037"/>
                  </a:lnTo>
                  <a:lnTo>
                    <a:pt x="4245762" y="164846"/>
                  </a:lnTo>
                  <a:lnTo>
                    <a:pt x="4272788" y="171272"/>
                  </a:lnTo>
                  <a:lnTo>
                    <a:pt x="4290720" y="188950"/>
                  </a:lnTo>
                  <a:lnTo>
                    <a:pt x="4300664" y="215531"/>
                  </a:lnTo>
                  <a:lnTo>
                    <a:pt x="4303738" y="248666"/>
                  </a:lnTo>
                  <a:lnTo>
                    <a:pt x="4303738" y="122453"/>
                  </a:lnTo>
                  <a:lnTo>
                    <a:pt x="4300499" y="120599"/>
                  </a:lnTo>
                  <a:lnTo>
                    <a:pt x="4246461" y="113157"/>
                  </a:lnTo>
                  <a:lnTo>
                    <a:pt x="4195419" y="121373"/>
                  </a:lnTo>
                  <a:lnTo>
                    <a:pt x="4158259" y="143967"/>
                  </a:lnTo>
                  <a:lnTo>
                    <a:pt x="4132948" y="177863"/>
                  </a:lnTo>
                  <a:lnTo>
                    <a:pt x="4117416" y="219951"/>
                  </a:lnTo>
                  <a:lnTo>
                    <a:pt x="4109605" y="267169"/>
                  </a:lnTo>
                  <a:lnTo>
                    <a:pt x="4107459" y="316420"/>
                  </a:lnTo>
                  <a:lnTo>
                    <a:pt x="4113377" y="391045"/>
                  </a:lnTo>
                  <a:lnTo>
                    <a:pt x="4129468" y="443522"/>
                  </a:lnTo>
                  <a:lnTo>
                    <a:pt x="4153204" y="477685"/>
                  </a:lnTo>
                  <a:lnTo>
                    <a:pt x="4213530" y="506361"/>
                  </a:lnTo>
                  <a:lnTo>
                    <a:pt x="4245064" y="508508"/>
                  </a:lnTo>
                  <a:lnTo>
                    <a:pt x="4290174" y="502526"/>
                  </a:lnTo>
                  <a:lnTo>
                    <a:pt x="4326839" y="485152"/>
                  </a:lnTo>
                  <a:lnTo>
                    <a:pt x="4354144" y="457212"/>
                  </a:lnTo>
                  <a:lnTo>
                    <a:pt x="4354322" y="456819"/>
                  </a:lnTo>
                  <a:lnTo>
                    <a:pt x="4371187" y="419544"/>
                  </a:lnTo>
                  <a:lnTo>
                    <a:pt x="4377080" y="372999"/>
                  </a:lnTo>
                  <a:lnTo>
                    <a:pt x="4305833" y="372999"/>
                  </a:lnTo>
                  <a:lnTo>
                    <a:pt x="4304004" y="395820"/>
                  </a:lnTo>
                  <a:lnTo>
                    <a:pt x="4295965" y="423557"/>
                  </a:lnTo>
                  <a:lnTo>
                    <a:pt x="4277830" y="446963"/>
                  </a:lnTo>
                  <a:lnTo>
                    <a:pt x="4245762" y="456819"/>
                  </a:lnTo>
                  <a:lnTo>
                    <a:pt x="4212069" y="445998"/>
                  </a:lnTo>
                  <a:lnTo>
                    <a:pt x="4193108" y="418401"/>
                  </a:lnTo>
                  <a:lnTo>
                    <a:pt x="4184764" y="381381"/>
                  </a:lnTo>
                  <a:lnTo>
                    <a:pt x="4182897" y="342265"/>
                  </a:lnTo>
                  <a:lnTo>
                    <a:pt x="4182897" y="320611"/>
                  </a:lnTo>
                  <a:lnTo>
                    <a:pt x="4379176" y="320611"/>
                  </a:lnTo>
                  <a:lnTo>
                    <a:pt x="4379176" y="280797"/>
                  </a:lnTo>
                  <a:close/>
                </a:path>
                <a:path w="5560695" h="1465580">
                  <a:moveTo>
                    <a:pt x="4591850" y="1053338"/>
                  </a:moveTo>
                  <a:lnTo>
                    <a:pt x="4586122" y="1011428"/>
                  </a:lnTo>
                  <a:lnTo>
                    <a:pt x="4585284" y="1005281"/>
                  </a:lnTo>
                  <a:lnTo>
                    <a:pt x="4585195" y="1005141"/>
                  </a:lnTo>
                  <a:lnTo>
                    <a:pt x="4566526" y="973797"/>
                  </a:lnTo>
                  <a:lnTo>
                    <a:pt x="4537037" y="956589"/>
                  </a:lnTo>
                  <a:lnTo>
                    <a:pt x="4498251" y="951357"/>
                  </a:lnTo>
                  <a:lnTo>
                    <a:pt x="4468165" y="955052"/>
                  </a:lnTo>
                  <a:lnTo>
                    <a:pt x="4441418" y="965682"/>
                  </a:lnTo>
                  <a:lnTo>
                    <a:pt x="4418990" y="982599"/>
                  </a:lnTo>
                  <a:lnTo>
                    <a:pt x="4401858" y="1005141"/>
                  </a:lnTo>
                  <a:lnTo>
                    <a:pt x="4399762" y="1005141"/>
                  </a:lnTo>
                  <a:lnTo>
                    <a:pt x="4399762" y="961136"/>
                  </a:lnTo>
                  <a:lnTo>
                    <a:pt x="4328515" y="961136"/>
                  </a:lnTo>
                  <a:lnTo>
                    <a:pt x="4328515" y="1336929"/>
                  </a:lnTo>
                  <a:lnTo>
                    <a:pt x="4403953" y="1336929"/>
                  </a:lnTo>
                  <a:lnTo>
                    <a:pt x="4403953" y="1084770"/>
                  </a:lnTo>
                  <a:lnTo>
                    <a:pt x="4409021" y="1052093"/>
                  </a:lnTo>
                  <a:lnTo>
                    <a:pt x="4422470" y="1029246"/>
                  </a:lnTo>
                  <a:lnTo>
                    <a:pt x="4441672" y="1015822"/>
                  </a:lnTo>
                  <a:lnTo>
                    <a:pt x="4464024" y="1011428"/>
                  </a:lnTo>
                  <a:lnTo>
                    <a:pt x="4488713" y="1014945"/>
                  </a:lnTo>
                  <a:lnTo>
                    <a:pt x="4504893" y="1026452"/>
                  </a:lnTo>
                  <a:lnTo>
                    <a:pt x="4513732" y="1047381"/>
                  </a:lnTo>
                  <a:lnTo>
                    <a:pt x="4516412" y="1079182"/>
                  </a:lnTo>
                  <a:lnTo>
                    <a:pt x="4516412" y="1336929"/>
                  </a:lnTo>
                  <a:lnTo>
                    <a:pt x="4591850" y="1336929"/>
                  </a:lnTo>
                  <a:lnTo>
                    <a:pt x="4591850" y="1053338"/>
                  </a:lnTo>
                  <a:close/>
                </a:path>
                <a:path w="5560695" h="1465580">
                  <a:moveTo>
                    <a:pt x="4596409" y="122936"/>
                  </a:moveTo>
                  <a:lnTo>
                    <a:pt x="4534941" y="122936"/>
                  </a:lnTo>
                  <a:lnTo>
                    <a:pt x="4534941" y="16065"/>
                  </a:lnTo>
                  <a:lnTo>
                    <a:pt x="4459503" y="16065"/>
                  </a:lnTo>
                  <a:lnTo>
                    <a:pt x="4459503" y="122936"/>
                  </a:lnTo>
                  <a:lnTo>
                    <a:pt x="4407814" y="122936"/>
                  </a:lnTo>
                  <a:lnTo>
                    <a:pt x="4407814" y="178816"/>
                  </a:lnTo>
                  <a:lnTo>
                    <a:pt x="4459503" y="178816"/>
                  </a:lnTo>
                  <a:lnTo>
                    <a:pt x="4459503" y="412115"/>
                  </a:lnTo>
                  <a:lnTo>
                    <a:pt x="4464329" y="458431"/>
                  </a:lnTo>
                  <a:lnTo>
                    <a:pt x="4478706" y="486067"/>
                  </a:lnTo>
                  <a:lnTo>
                    <a:pt x="4502518" y="499440"/>
                  </a:lnTo>
                  <a:lnTo>
                    <a:pt x="4535640" y="502920"/>
                  </a:lnTo>
                  <a:lnTo>
                    <a:pt x="4553191" y="502526"/>
                  </a:lnTo>
                  <a:lnTo>
                    <a:pt x="4569168" y="501357"/>
                  </a:lnTo>
                  <a:lnTo>
                    <a:pt x="4583569" y="499389"/>
                  </a:lnTo>
                  <a:lnTo>
                    <a:pt x="4596409" y="496633"/>
                  </a:lnTo>
                  <a:lnTo>
                    <a:pt x="4596409" y="442849"/>
                  </a:lnTo>
                  <a:lnTo>
                    <a:pt x="4596409" y="440753"/>
                  </a:lnTo>
                  <a:lnTo>
                    <a:pt x="4590770" y="441667"/>
                  </a:lnTo>
                  <a:lnTo>
                    <a:pt x="4584357" y="442328"/>
                  </a:lnTo>
                  <a:lnTo>
                    <a:pt x="4577156" y="442722"/>
                  </a:lnTo>
                  <a:lnTo>
                    <a:pt x="4569168" y="442849"/>
                  </a:lnTo>
                  <a:lnTo>
                    <a:pt x="4552912" y="440855"/>
                  </a:lnTo>
                  <a:lnTo>
                    <a:pt x="4542358" y="434213"/>
                  </a:lnTo>
                  <a:lnTo>
                    <a:pt x="4536656" y="421932"/>
                  </a:lnTo>
                  <a:lnTo>
                    <a:pt x="4534941" y="403034"/>
                  </a:lnTo>
                  <a:lnTo>
                    <a:pt x="4534941" y="178816"/>
                  </a:lnTo>
                  <a:lnTo>
                    <a:pt x="4596409" y="178816"/>
                  </a:lnTo>
                  <a:lnTo>
                    <a:pt x="4596409" y="122936"/>
                  </a:lnTo>
                  <a:close/>
                </a:path>
                <a:path w="5560695" h="1465580">
                  <a:moveTo>
                    <a:pt x="4933404" y="961136"/>
                  </a:moveTo>
                  <a:lnTo>
                    <a:pt x="4862157" y="961136"/>
                  </a:lnTo>
                  <a:lnTo>
                    <a:pt x="4862157" y="1007237"/>
                  </a:lnTo>
                  <a:lnTo>
                    <a:pt x="4860760" y="1007237"/>
                  </a:lnTo>
                  <a:lnTo>
                    <a:pt x="4857966" y="1001318"/>
                  </a:lnTo>
                  <a:lnTo>
                    <a:pt x="4857966" y="1140650"/>
                  </a:lnTo>
                  <a:lnTo>
                    <a:pt x="4856073" y="1186548"/>
                  </a:lnTo>
                  <a:lnTo>
                    <a:pt x="4847488" y="1229626"/>
                  </a:lnTo>
                  <a:lnTo>
                    <a:pt x="4827905" y="1261567"/>
                  </a:lnTo>
                  <a:lnTo>
                    <a:pt x="4793005" y="1274064"/>
                  </a:lnTo>
                  <a:lnTo>
                    <a:pt x="4760265" y="1261706"/>
                  </a:lnTo>
                  <a:lnTo>
                    <a:pt x="4742713" y="1229715"/>
                  </a:lnTo>
                  <a:lnTo>
                    <a:pt x="4735639" y="1185659"/>
                  </a:lnTo>
                  <a:lnTo>
                    <a:pt x="4734331" y="1137158"/>
                  </a:lnTo>
                  <a:lnTo>
                    <a:pt x="4736604" y="1088047"/>
                  </a:lnTo>
                  <a:lnTo>
                    <a:pt x="4745685" y="1048105"/>
                  </a:lnTo>
                  <a:lnTo>
                    <a:pt x="4764976" y="1021257"/>
                  </a:lnTo>
                  <a:lnTo>
                    <a:pt x="4797895" y="1011428"/>
                  </a:lnTo>
                  <a:lnTo>
                    <a:pt x="4829378" y="1022985"/>
                  </a:lnTo>
                  <a:lnTo>
                    <a:pt x="4847577" y="1052995"/>
                  </a:lnTo>
                  <a:lnTo>
                    <a:pt x="4855946" y="1094536"/>
                  </a:lnTo>
                  <a:lnTo>
                    <a:pt x="4857966" y="1140650"/>
                  </a:lnTo>
                  <a:lnTo>
                    <a:pt x="4857966" y="1001318"/>
                  </a:lnTo>
                  <a:lnTo>
                    <a:pt x="4851222" y="987018"/>
                  </a:lnTo>
                  <a:lnTo>
                    <a:pt x="4833696" y="969086"/>
                  </a:lnTo>
                  <a:lnTo>
                    <a:pt x="4809096" y="956259"/>
                  </a:lnTo>
                  <a:lnTo>
                    <a:pt x="4778337" y="951357"/>
                  </a:lnTo>
                  <a:lnTo>
                    <a:pt x="4732388" y="959967"/>
                  </a:lnTo>
                  <a:lnTo>
                    <a:pt x="4699876" y="983208"/>
                  </a:lnTo>
                  <a:lnTo>
                    <a:pt x="4678540" y="1017193"/>
                  </a:lnTo>
                  <a:lnTo>
                    <a:pt x="4666119" y="1058049"/>
                  </a:lnTo>
                  <a:lnTo>
                    <a:pt x="4660316" y="1101890"/>
                  </a:lnTo>
                  <a:lnTo>
                    <a:pt x="4658893" y="1144841"/>
                  </a:lnTo>
                  <a:lnTo>
                    <a:pt x="4661166" y="1194765"/>
                  </a:lnTo>
                  <a:lnTo>
                    <a:pt x="4668647" y="1239862"/>
                  </a:lnTo>
                  <a:lnTo>
                    <a:pt x="4682388" y="1278255"/>
                  </a:lnTo>
                  <a:lnTo>
                    <a:pt x="4732706" y="1327302"/>
                  </a:lnTo>
                  <a:lnTo>
                    <a:pt x="4771352" y="1334135"/>
                  </a:lnTo>
                  <a:lnTo>
                    <a:pt x="4798034" y="1330680"/>
                  </a:lnTo>
                  <a:lnTo>
                    <a:pt x="4822342" y="1320609"/>
                  </a:lnTo>
                  <a:lnTo>
                    <a:pt x="4842472" y="1304378"/>
                  </a:lnTo>
                  <a:lnTo>
                    <a:pt x="4856569" y="1282446"/>
                  </a:lnTo>
                  <a:lnTo>
                    <a:pt x="4857966" y="1282446"/>
                  </a:lnTo>
                  <a:lnTo>
                    <a:pt x="4857966" y="1343215"/>
                  </a:lnTo>
                  <a:lnTo>
                    <a:pt x="4853533" y="1372806"/>
                  </a:lnTo>
                  <a:lnTo>
                    <a:pt x="4840859" y="1394993"/>
                  </a:lnTo>
                  <a:lnTo>
                    <a:pt x="4820844" y="1408938"/>
                  </a:lnTo>
                  <a:lnTo>
                    <a:pt x="4794402" y="1413764"/>
                  </a:lnTo>
                  <a:lnTo>
                    <a:pt x="4771745" y="1410030"/>
                  </a:lnTo>
                  <a:lnTo>
                    <a:pt x="4754588" y="1400060"/>
                  </a:lnTo>
                  <a:lnTo>
                    <a:pt x="4743716" y="1385773"/>
                  </a:lnTo>
                  <a:lnTo>
                    <a:pt x="4739919" y="1369060"/>
                  </a:lnTo>
                  <a:lnTo>
                    <a:pt x="4668672" y="1369060"/>
                  </a:lnTo>
                  <a:lnTo>
                    <a:pt x="4672381" y="1397088"/>
                  </a:lnTo>
                  <a:lnTo>
                    <a:pt x="4688929" y="1428788"/>
                  </a:lnTo>
                  <a:lnTo>
                    <a:pt x="4726432" y="1454721"/>
                  </a:lnTo>
                  <a:lnTo>
                    <a:pt x="4793005" y="1465453"/>
                  </a:lnTo>
                  <a:lnTo>
                    <a:pt x="4846498" y="1458988"/>
                  </a:lnTo>
                  <a:lnTo>
                    <a:pt x="4886185" y="1440180"/>
                  </a:lnTo>
                  <a:lnTo>
                    <a:pt x="4909731" y="1413764"/>
                  </a:lnTo>
                  <a:lnTo>
                    <a:pt x="4913160" y="1409928"/>
                  </a:lnTo>
                  <a:lnTo>
                    <a:pt x="4928527" y="1369161"/>
                  </a:lnTo>
                  <a:lnTo>
                    <a:pt x="4933404" y="1318768"/>
                  </a:lnTo>
                  <a:lnTo>
                    <a:pt x="4933404" y="1282446"/>
                  </a:lnTo>
                  <a:lnTo>
                    <a:pt x="4933404" y="1274064"/>
                  </a:lnTo>
                  <a:lnTo>
                    <a:pt x="4933404" y="1011428"/>
                  </a:lnTo>
                  <a:lnTo>
                    <a:pt x="4933404" y="1007237"/>
                  </a:lnTo>
                  <a:lnTo>
                    <a:pt x="4933404" y="961136"/>
                  </a:lnTo>
                  <a:close/>
                </a:path>
                <a:path w="5560695" h="1465580">
                  <a:moveTo>
                    <a:pt x="5090553" y="838200"/>
                  </a:moveTo>
                  <a:lnTo>
                    <a:pt x="5052187" y="852157"/>
                  </a:lnTo>
                  <a:lnTo>
                    <a:pt x="5027688" y="875487"/>
                  </a:lnTo>
                  <a:lnTo>
                    <a:pt x="5014722" y="907059"/>
                  </a:lnTo>
                  <a:lnTo>
                    <a:pt x="5010924" y="945769"/>
                  </a:lnTo>
                  <a:lnTo>
                    <a:pt x="5010924" y="1037971"/>
                  </a:lnTo>
                  <a:lnTo>
                    <a:pt x="5090553" y="1037971"/>
                  </a:lnTo>
                  <a:lnTo>
                    <a:pt x="5090553" y="945769"/>
                  </a:lnTo>
                  <a:lnTo>
                    <a:pt x="5055628" y="945769"/>
                  </a:lnTo>
                  <a:lnTo>
                    <a:pt x="5055628" y="935291"/>
                  </a:lnTo>
                  <a:lnTo>
                    <a:pt x="5058041" y="914273"/>
                  </a:lnTo>
                  <a:lnTo>
                    <a:pt x="5064976" y="897572"/>
                  </a:lnTo>
                  <a:lnTo>
                    <a:pt x="5075961" y="885596"/>
                  </a:lnTo>
                  <a:lnTo>
                    <a:pt x="5090553" y="878713"/>
                  </a:lnTo>
                  <a:lnTo>
                    <a:pt x="5090553" y="838200"/>
                  </a:lnTo>
                  <a:close/>
                </a:path>
                <a:path w="5560695" h="1465580">
                  <a:moveTo>
                    <a:pt x="5214886" y="838200"/>
                  </a:moveTo>
                  <a:lnTo>
                    <a:pt x="5176520" y="852157"/>
                  </a:lnTo>
                  <a:lnTo>
                    <a:pt x="5152021" y="875487"/>
                  </a:lnTo>
                  <a:lnTo>
                    <a:pt x="5139055" y="907059"/>
                  </a:lnTo>
                  <a:lnTo>
                    <a:pt x="5135257" y="945769"/>
                  </a:lnTo>
                  <a:lnTo>
                    <a:pt x="5135257" y="1037971"/>
                  </a:lnTo>
                  <a:lnTo>
                    <a:pt x="5214886" y="1037971"/>
                  </a:lnTo>
                  <a:lnTo>
                    <a:pt x="5214886" y="945769"/>
                  </a:lnTo>
                  <a:lnTo>
                    <a:pt x="5179961" y="945769"/>
                  </a:lnTo>
                  <a:lnTo>
                    <a:pt x="5179961" y="935291"/>
                  </a:lnTo>
                  <a:lnTo>
                    <a:pt x="5182374" y="914273"/>
                  </a:lnTo>
                  <a:lnTo>
                    <a:pt x="5189309" y="897572"/>
                  </a:lnTo>
                  <a:lnTo>
                    <a:pt x="5200294" y="885596"/>
                  </a:lnTo>
                  <a:lnTo>
                    <a:pt x="5214886" y="878713"/>
                  </a:lnTo>
                  <a:lnTo>
                    <a:pt x="5214886" y="838200"/>
                  </a:lnTo>
                  <a:close/>
                </a:path>
                <a:path w="5560695" h="1465580">
                  <a:moveTo>
                    <a:pt x="5454472" y="1257300"/>
                  </a:moveTo>
                  <a:lnTo>
                    <a:pt x="5374843" y="1257300"/>
                  </a:lnTo>
                  <a:lnTo>
                    <a:pt x="5374843" y="1336929"/>
                  </a:lnTo>
                  <a:lnTo>
                    <a:pt x="5454472" y="1336929"/>
                  </a:lnTo>
                  <a:lnTo>
                    <a:pt x="5454472" y="1257300"/>
                  </a:lnTo>
                  <a:close/>
                </a:path>
                <a:path w="5560695" h="1465580">
                  <a:moveTo>
                    <a:pt x="5560644" y="962533"/>
                  </a:moveTo>
                  <a:lnTo>
                    <a:pt x="5554789" y="915327"/>
                  </a:lnTo>
                  <a:lnTo>
                    <a:pt x="5542458" y="888492"/>
                  </a:lnTo>
                  <a:lnTo>
                    <a:pt x="5537606" y="877912"/>
                  </a:lnTo>
                  <a:lnTo>
                    <a:pt x="5509653" y="850684"/>
                  </a:lnTo>
                  <a:lnTo>
                    <a:pt x="5471503" y="834059"/>
                  </a:lnTo>
                  <a:lnTo>
                    <a:pt x="5423738" y="828421"/>
                  </a:lnTo>
                  <a:lnTo>
                    <a:pt x="5370804" y="836536"/>
                  </a:lnTo>
                  <a:lnTo>
                    <a:pt x="5331853" y="859091"/>
                  </a:lnTo>
                  <a:lnTo>
                    <a:pt x="5305603" y="893457"/>
                  </a:lnTo>
                  <a:lnTo>
                    <a:pt x="5290794" y="936967"/>
                  </a:lnTo>
                  <a:lnTo>
                    <a:pt x="5286133" y="986980"/>
                  </a:lnTo>
                  <a:lnTo>
                    <a:pt x="5361571" y="986980"/>
                  </a:lnTo>
                  <a:lnTo>
                    <a:pt x="5364721" y="946848"/>
                  </a:lnTo>
                  <a:lnTo>
                    <a:pt x="5375199" y="915733"/>
                  </a:lnTo>
                  <a:lnTo>
                    <a:pt x="5394579" y="895629"/>
                  </a:lnTo>
                  <a:lnTo>
                    <a:pt x="5424436" y="888492"/>
                  </a:lnTo>
                  <a:lnTo>
                    <a:pt x="5451259" y="894562"/>
                  </a:lnTo>
                  <a:lnTo>
                    <a:pt x="5468709" y="910844"/>
                  </a:lnTo>
                  <a:lnTo>
                    <a:pt x="5478170" y="934466"/>
                  </a:lnTo>
                  <a:lnTo>
                    <a:pt x="5481015" y="962533"/>
                  </a:lnTo>
                  <a:lnTo>
                    <a:pt x="5473509" y="1005166"/>
                  </a:lnTo>
                  <a:lnTo>
                    <a:pt x="5454764" y="1036320"/>
                  </a:lnTo>
                  <a:lnTo>
                    <a:pt x="5405996" y="1087132"/>
                  </a:lnTo>
                  <a:lnTo>
                    <a:pt x="5387238" y="1118273"/>
                  </a:lnTo>
                  <a:lnTo>
                    <a:pt x="5379732" y="1160907"/>
                  </a:lnTo>
                  <a:lnTo>
                    <a:pt x="5379732" y="1202817"/>
                  </a:lnTo>
                  <a:lnTo>
                    <a:pt x="5450979" y="1202817"/>
                  </a:lnTo>
                  <a:lnTo>
                    <a:pt x="5450979" y="1173480"/>
                  </a:lnTo>
                  <a:lnTo>
                    <a:pt x="5459107" y="1141120"/>
                  </a:lnTo>
                  <a:lnTo>
                    <a:pt x="5479415" y="1113205"/>
                  </a:lnTo>
                  <a:lnTo>
                    <a:pt x="5505818" y="1085557"/>
                  </a:lnTo>
                  <a:lnTo>
                    <a:pt x="5532209" y="1054011"/>
                  </a:lnTo>
                  <a:lnTo>
                    <a:pt x="5552529" y="1014399"/>
                  </a:lnTo>
                  <a:lnTo>
                    <a:pt x="5560644" y="962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02968" y="6185407"/>
              <a:ext cx="12211685" cy="2033905"/>
            </a:xfrm>
            <a:custGeom>
              <a:avLst/>
              <a:gdLst/>
              <a:ahLst/>
              <a:cxnLst/>
              <a:rect l="l" t="t" r="r" b="b"/>
              <a:pathLst>
                <a:path w="12211685" h="2033904">
                  <a:moveTo>
                    <a:pt x="241160" y="10998"/>
                  </a:moveTo>
                  <a:lnTo>
                    <a:pt x="190080" y="10998"/>
                  </a:lnTo>
                  <a:lnTo>
                    <a:pt x="190080" y="299351"/>
                  </a:lnTo>
                  <a:lnTo>
                    <a:pt x="187528" y="354114"/>
                  </a:lnTo>
                  <a:lnTo>
                    <a:pt x="177469" y="397065"/>
                  </a:lnTo>
                  <a:lnTo>
                    <a:pt x="156260" y="425094"/>
                  </a:lnTo>
                  <a:lnTo>
                    <a:pt x="120256" y="435127"/>
                  </a:lnTo>
                  <a:lnTo>
                    <a:pt x="89344" y="425551"/>
                  </a:lnTo>
                  <a:lnTo>
                    <a:pt x="69900" y="398272"/>
                  </a:lnTo>
                  <a:lnTo>
                    <a:pt x="59791" y="355473"/>
                  </a:lnTo>
                  <a:lnTo>
                    <a:pt x="56896" y="299351"/>
                  </a:lnTo>
                  <a:lnTo>
                    <a:pt x="59791" y="243217"/>
                  </a:lnTo>
                  <a:lnTo>
                    <a:pt x="69900" y="200431"/>
                  </a:lnTo>
                  <a:lnTo>
                    <a:pt x="89344" y="173151"/>
                  </a:lnTo>
                  <a:lnTo>
                    <a:pt x="120256" y="163576"/>
                  </a:lnTo>
                  <a:lnTo>
                    <a:pt x="155981" y="175336"/>
                  </a:lnTo>
                  <a:lnTo>
                    <a:pt x="177228" y="206248"/>
                  </a:lnTo>
                  <a:lnTo>
                    <a:pt x="187439" y="249770"/>
                  </a:lnTo>
                  <a:lnTo>
                    <a:pt x="190080" y="299351"/>
                  </a:lnTo>
                  <a:lnTo>
                    <a:pt x="190080" y="10998"/>
                  </a:lnTo>
                  <a:lnTo>
                    <a:pt x="186855" y="10998"/>
                  </a:lnTo>
                  <a:lnTo>
                    <a:pt x="186855" y="165519"/>
                  </a:lnTo>
                  <a:lnTo>
                    <a:pt x="185559" y="165519"/>
                  </a:lnTo>
                  <a:lnTo>
                    <a:pt x="184340" y="163576"/>
                  </a:lnTo>
                  <a:lnTo>
                    <a:pt x="172821" y="145122"/>
                  </a:lnTo>
                  <a:lnTo>
                    <a:pt x="154444" y="129882"/>
                  </a:lnTo>
                  <a:lnTo>
                    <a:pt x="132549" y="120332"/>
                  </a:lnTo>
                  <a:lnTo>
                    <a:pt x="109270" y="117030"/>
                  </a:lnTo>
                  <a:lnTo>
                    <a:pt x="67043" y="125501"/>
                  </a:lnTo>
                  <a:lnTo>
                    <a:pt x="17780" y="181038"/>
                  </a:lnTo>
                  <a:lnTo>
                    <a:pt x="6489" y="219900"/>
                  </a:lnTo>
                  <a:lnTo>
                    <a:pt x="1270" y="260705"/>
                  </a:lnTo>
                  <a:lnTo>
                    <a:pt x="0" y="299351"/>
                  </a:lnTo>
                  <a:lnTo>
                    <a:pt x="3873" y="360019"/>
                  </a:lnTo>
                  <a:lnTo>
                    <a:pt x="16179" y="410451"/>
                  </a:lnTo>
                  <a:lnTo>
                    <a:pt x="37846" y="448779"/>
                  </a:lnTo>
                  <a:lnTo>
                    <a:pt x="69850" y="473138"/>
                  </a:lnTo>
                  <a:lnTo>
                    <a:pt x="113144" y="481672"/>
                  </a:lnTo>
                  <a:lnTo>
                    <a:pt x="139674" y="477227"/>
                  </a:lnTo>
                  <a:lnTo>
                    <a:pt x="162039" y="465505"/>
                  </a:lnTo>
                  <a:lnTo>
                    <a:pt x="178701" y="448945"/>
                  </a:lnTo>
                  <a:lnTo>
                    <a:pt x="185572" y="435127"/>
                  </a:lnTo>
                  <a:lnTo>
                    <a:pt x="188150" y="429958"/>
                  </a:lnTo>
                  <a:lnTo>
                    <a:pt x="189433" y="429958"/>
                  </a:lnTo>
                  <a:lnTo>
                    <a:pt x="189433" y="472630"/>
                  </a:lnTo>
                  <a:lnTo>
                    <a:pt x="241160" y="472630"/>
                  </a:lnTo>
                  <a:lnTo>
                    <a:pt x="241160" y="429958"/>
                  </a:lnTo>
                  <a:lnTo>
                    <a:pt x="241160" y="165519"/>
                  </a:lnTo>
                  <a:lnTo>
                    <a:pt x="241160" y="10998"/>
                  </a:lnTo>
                  <a:close/>
                </a:path>
                <a:path w="12211685" h="2033904">
                  <a:moveTo>
                    <a:pt x="257644" y="1677771"/>
                  </a:moveTo>
                  <a:lnTo>
                    <a:pt x="197510" y="1677771"/>
                  </a:lnTo>
                  <a:lnTo>
                    <a:pt x="197510" y="1576908"/>
                  </a:lnTo>
                  <a:lnTo>
                    <a:pt x="143205" y="1576908"/>
                  </a:lnTo>
                  <a:lnTo>
                    <a:pt x="143205" y="1677771"/>
                  </a:lnTo>
                  <a:lnTo>
                    <a:pt x="92773" y="1677771"/>
                  </a:lnTo>
                  <a:lnTo>
                    <a:pt x="92773" y="1720443"/>
                  </a:lnTo>
                  <a:lnTo>
                    <a:pt x="143205" y="1720443"/>
                  </a:lnTo>
                  <a:lnTo>
                    <a:pt x="143306" y="1960626"/>
                  </a:lnTo>
                  <a:lnTo>
                    <a:pt x="146113" y="1989455"/>
                  </a:lnTo>
                  <a:lnTo>
                    <a:pt x="156781" y="2010892"/>
                  </a:lnTo>
                  <a:lnTo>
                    <a:pt x="178117" y="2023846"/>
                  </a:lnTo>
                  <a:lnTo>
                    <a:pt x="213029" y="2028190"/>
                  </a:lnTo>
                  <a:lnTo>
                    <a:pt x="228447" y="2027847"/>
                  </a:lnTo>
                  <a:lnTo>
                    <a:pt x="240842" y="2026970"/>
                  </a:lnTo>
                  <a:lnTo>
                    <a:pt x="250317" y="2025738"/>
                  </a:lnTo>
                  <a:lnTo>
                    <a:pt x="256997" y="2024316"/>
                  </a:lnTo>
                  <a:lnTo>
                    <a:pt x="256997" y="1981644"/>
                  </a:lnTo>
                  <a:lnTo>
                    <a:pt x="256997" y="1979701"/>
                  </a:lnTo>
                  <a:lnTo>
                    <a:pt x="251180" y="1980349"/>
                  </a:lnTo>
                  <a:lnTo>
                    <a:pt x="245364" y="1981644"/>
                  </a:lnTo>
                  <a:lnTo>
                    <a:pt x="233070" y="1981644"/>
                  </a:lnTo>
                  <a:lnTo>
                    <a:pt x="215519" y="1979485"/>
                  </a:lnTo>
                  <a:lnTo>
                    <a:pt x="204622" y="1972665"/>
                  </a:lnTo>
                  <a:lnTo>
                    <a:pt x="199072" y="1960626"/>
                  </a:lnTo>
                  <a:lnTo>
                    <a:pt x="197510" y="1942846"/>
                  </a:lnTo>
                  <a:lnTo>
                    <a:pt x="197510" y="1720443"/>
                  </a:lnTo>
                  <a:lnTo>
                    <a:pt x="257644" y="1720443"/>
                  </a:lnTo>
                  <a:lnTo>
                    <a:pt x="257644" y="1677771"/>
                  </a:lnTo>
                  <a:close/>
                </a:path>
                <a:path w="12211685" h="2033904">
                  <a:moveTo>
                    <a:pt x="448691" y="896747"/>
                  </a:moveTo>
                  <a:lnTo>
                    <a:pt x="443522" y="894156"/>
                  </a:lnTo>
                  <a:lnTo>
                    <a:pt x="435762" y="892860"/>
                  </a:lnTo>
                  <a:lnTo>
                    <a:pt x="424764" y="892860"/>
                  </a:lnTo>
                  <a:lnTo>
                    <a:pt x="398589" y="897724"/>
                  </a:lnTo>
                  <a:lnTo>
                    <a:pt x="378294" y="910894"/>
                  </a:lnTo>
                  <a:lnTo>
                    <a:pt x="362496" y="930236"/>
                  </a:lnTo>
                  <a:lnTo>
                    <a:pt x="349770" y="953643"/>
                  </a:lnTo>
                  <a:lnTo>
                    <a:pt x="348475" y="953643"/>
                  </a:lnTo>
                  <a:lnTo>
                    <a:pt x="348475" y="901915"/>
                  </a:lnTo>
                  <a:lnTo>
                    <a:pt x="294170" y="901915"/>
                  </a:lnTo>
                  <a:lnTo>
                    <a:pt x="294170" y="1248460"/>
                  </a:lnTo>
                  <a:lnTo>
                    <a:pt x="348475" y="1248460"/>
                  </a:lnTo>
                  <a:lnTo>
                    <a:pt x="348475" y="1029284"/>
                  </a:lnTo>
                  <a:lnTo>
                    <a:pt x="355765" y="992454"/>
                  </a:lnTo>
                  <a:lnTo>
                    <a:pt x="373849" y="966901"/>
                  </a:lnTo>
                  <a:lnTo>
                    <a:pt x="394474" y="953643"/>
                  </a:lnTo>
                  <a:lnTo>
                    <a:pt x="397027" y="952017"/>
                  </a:lnTo>
                  <a:lnTo>
                    <a:pt x="419595" y="947178"/>
                  </a:lnTo>
                  <a:lnTo>
                    <a:pt x="430784" y="947496"/>
                  </a:lnTo>
                  <a:lnTo>
                    <a:pt x="438759" y="948232"/>
                  </a:lnTo>
                  <a:lnTo>
                    <a:pt x="448691" y="949756"/>
                  </a:lnTo>
                  <a:lnTo>
                    <a:pt x="448691" y="947178"/>
                  </a:lnTo>
                  <a:lnTo>
                    <a:pt x="448691" y="896747"/>
                  </a:lnTo>
                  <a:close/>
                </a:path>
                <a:path w="12211685" h="2033904">
                  <a:moveTo>
                    <a:pt x="449008" y="1672602"/>
                  </a:moveTo>
                  <a:lnTo>
                    <a:pt x="443839" y="1670011"/>
                  </a:lnTo>
                  <a:lnTo>
                    <a:pt x="436079" y="1668716"/>
                  </a:lnTo>
                  <a:lnTo>
                    <a:pt x="425081" y="1668716"/>
                  </a:lnTo>
                  <a:lnTo>
                    <a:pt x="398919" y="1673567"/>
                  </a:lnTo>
                  <a:lnTo>
                    <a:pt x="378625" y="1686737"/>
                  </a:lnTo>
                  <a:lnTo>
                    <a:pt x="362813" y="1706079"/>
                  </a:lnTo>
                  <a:lnTo>
                    <a:pt x="350088" y="1729498"/>
                  </a:lnTo>
                  <a:lnTo>
                    <a:pt x="348792" y="1729498"/>
                  </a:lnTo>
                  <a:lnTo>
                    <a:pt x="348792" y="1677771"/>
                  </a:lnTo>
                  <a:lnTo>
                    <a:pt x="294487" y="1677771"/>
                  </a:lnTo>
                  <a:lnTo>
                    <a:pt x="294487" y="2024316"/>
                  </a:lnTo>
                  <a:lnTo>
                    <a:pt x="348792" y="2024316"/>
                  </a:lnTo>
                  <a:lnTo>
                    <a:pt x="348792" y="1805139"/>
                  </a:lnTo>
                  <a:lnTo>
                    <a:pt x="356095" y="1768297"/>
                  </a:lnTo>
                  <a:lnTo>
                    <a:pt x="374180" y="1742744"/>
                  </a:lnTo>
                  <a:lnTo>
                    <a:pt x="394804" y="1729498"/>
                  </a:lnTo>
                  <a:lnTo>
                    <a:pt x="397344" y="1727860"/>
                  </a:lnTo>
                  <a:lnTo>
                    <a:pt x="419912" y="1723034"/>
                  </a:lnTo>
                  <a:lnTo>
                    <a:pt x="431101" y="1723339"/>
                  </a:lnTo>
                  <a:lnTo>
                    <a:pt x="439077" y="1724075"/>
                  </a:lnTo>
                  <a:lnTo>
                    <a:pt x="449008" y="1725612"/>
                  </a:lnTo>
                  <a:lnTo>
                    <a:pt x="449008" y="1723034"/>
                  </a:lnTo>
                  <a:lnTo>
                    <a:pt x="449008" y="1672602"/>
                  </a:lnTo>
                  <a:close/>
                </a:path>
                <a:path w="12211685" h="2033904">
                  <a:moveTo>
                    <a:pt x="539864" y="283832"/>
                  </a:moveTo>
                  <a:lnTo>
                    <a:pt x="539026" y="263144"/>
                  </a:lnTo>
                  <a:lnTo>
                    <a:pt x="537997" y="237680"/>
                  </a:lnTo>
                  <a:lnTo>
                    <a:pt x="529653" y="192722"/>
                  </a:lnTo>
                  <a:lnTo>
                    <a:pt x="513397" y="159702"/>
                  </a:lnTo>
                  <a:lnTo>
                    <a:pt x="510667" y="154139"/>
                  </a:lnTo>
                  <a:lnTo>
                    <a:pt x="482968" y="132041"/>
                  </a:lnTo>
                  <a:lnTo>
                    <a:pt x="482968" y="244398"/>
                  </a:lnTo>
                  <a:lnTo>
                    <a:pt x="482968" y="263144"/>
                  </a:lnTo>
                  <a:lnTo>
                    <a:pt x="359473" y="263144"/>
                  </a:lnTo>
                  <a:lnTo>
                    <a:pt x="359473" y="250215"/>
                  </a:lnTo>
                  <a:lnTo>
                    <a:pt x="361365" y="227342"/>
                  </a:lnTo>
                  <a:lnTo>
                    <a:pt x="369811" y="197205"/>
                  </a:lnTo>
                  <a:lnTo>
                    <a:pt x="388924" y="170929"/>
                  </a:lnTo>
                  <a:lnTo>
                    <a:pt x="422833" y="159702"/>
                  </a:lnTo>
                  <a:lnTo>
                    <a:pt x="452678" y="167474"/>
                  </a:lnTo>
                  <a:lnTo>
                    <a:pt x="471081" y="187502"/>
                  </a:lnTo>
                  <a:lnTo>
                    <a:pt x="480390" y="214795"/>
                  </a:lnTo>
                  <a:lnTo>
                    <a:pt x="482968" y="244398"/>
                  </a:lnTo>
                  <a:lnTo>
                    <a:pt x="482968" y="132041"/>
                  </a:lnTo>
                  <a:lnTo>
                    <a:pt x="476872" y="127177"/>
                  </a:lnTo>
                  <a:lnTo>
                    <a:pt x="424129" y="117030"/>
                  </a:lnTo>
                  <a:lnTo>
                    <a:pt x="377939" y="124904"/>
                  </a:lnTo>
                  <a:lnTo>
                    <a:pt x="344690" y="146367"/>
                  </a:lnTo>
                  <a:lnTo>
                    <a:pt x="322376" y="178206"/>
                  </a:lnTo>
                  <a:lnTo>
                    <a:pt x="308940" y="217220"/>
                  </a:lnTo>
                  <a:lnTo>
                    <a:pt x="302374" y="260172"/>
                  </a:lnTo>
                  <a:lnTo>
                    <a:pt x="300634" y="303872"/>
                  </a:lnTo>
                  <a:lnTo>
                    <a:pt x="304939" y="368300"/>
                  </a:lnTo>
                  <a:lnTo>
                    <a:pt x="318376" y="418134"/>
                  </a:lnTo>
                  <a:lnTo>
                    <a:pt x="341680" y="453542"/>
                  </a:lnTo>
                  <a:lnTo>
                    <a:pt x="375602" y="474662"/>
                  </a:lnTo>
                  <a:lnTo>
                    <a:pt x="420890" y="481672"/>
                  </a:lnTo>
                  <a:lnTo>
                    <a:pt x="479171" y="467664"/>
                  </a:lnTo>
                  <a:lnTo>
                    <a:pt x="509498" y="439000"/>
                  </a:lnTo>
                  <a:lnTo>
                    <a:pt x="514718" y="434073"/>
                  </a:lnTo>
                  <a:lnTo>
                    <a:pt x="532447" y="393573"/>
                  </a:lnTo>
                  <a:lnTo>
                    <a:pt x="537273" y="358838"/>
                  </a:lnTo>
                  <a:lnTo>
                    <a:pt x="482968" y="358838"/>
                  </a:lnTo>
                  <a:lnTo>
                    <a:pt x="481037" y="382549"/>
                  </a:lnTo>
                  <a:lnTo>
                    <a:pt x="472935" y="408863"/>
                  </a:lnTo>
                  <a:lnTo>
                    <a:pt x="455142" y="430199"/>
                  </a:lnTo>
                  <a:lnTo>
                    <a:pt x="424129" y="439000"/>
                  </a:lnTo>
                  <a:lnTo>
                    <a:pt x="385622" y="425742"/>
                  </a:lnTo>
                  <a:lnTo>
                    <a:pt x="365848" y="392531"/>
                  </a:lnTo>
                  <a:lnTo>
                    <a:pt x="358571" y="349262"/>
                  </a:lnTo>
                  <a:lnTo>
                    <a:pt x="357530" y="305816"/>
                  </a:lnTo>
                  <a:lnTo>
                    <a:pt x="539864" y="305816"/>
                  </a:lnTo>
                  <a:lnTo>
                    <a:pt x="539864" y="283832"/>
                  </a:lnTo>
                  <a:close/>
                </a:path>
                <a:path w="12211685" h="2033904">
                  <a:moveTo>
                    <a:pt x="543077" y="901915"/>
                  </a:moveTo>
                  <a:lnTo>
                    <a:pt x="488772" y="901915"/>
                  </a:lnTo>
                  <a:lnTo>
                    <a:pt x="488772" y="1248460"/>
                  </a:lnTo>
                  <a:lnTo>
                    <a:pt x="543077" y="1248460"/>
                  </a:lnTo>
                  <a:lnTo>
                    <a:pt x="543077" y="901915"/>
                  </a:lnTo>
                  <a:close/>
                </a:path>
                <a:path w="12211685" h="2033904">
                  <a:moveTo>
                    <a:pt x="543077" y="786841"/>
                  </a:moveTo>
                  <a:lnTo>
                    <a:pt x="488772" y="786841"/>
                  </a:lnTo>
                  <a:lnTo>
                    <a:pt x="488772" y="848906"/>
                  </a:lnTo>
                  <a:lnTo>
                    <a:pt x="543077" y="848906"/>
                  </a:lnTo>
                  <a:lnTo>
                    <a:pt x="543077" y="786841"/>
                  </a:lnTo>
                  <a:close/>
                </a:path>
                <a:path w="12211685" h="2033904">
                  <a:moveTo>
                    <a:pt x="713435" y="1835531"/>
                  </a:moveTo>
                  <a:lnTo>
                    <a:pt x="712609" y="1814842"/>
                  </a:lnTo>
                  <a:lnTo>
                    <a:pt x="711581" y="1789379"/>
                  </a:lnTo>
                  <a:lnTo>
                    <a:pt x="703237" y="1744408"/>
                  </a:lnTo>
                  <a:lnTo>
                    <a:pt x="686981" y="1711388"/>
                  </a:lnTo>
                  <a:lnTo>
                    <a:pt x="684250" y="1705825"/>
                  </a:lnTo>
                  <a:lnTo>
                    <a:pt x="656539" y="1683727"/>
                  </a:lnTo>
                  <a:lnTo>
                    <a:pt x="656539" y="1796084"/>
                  </a:lnTo>
                  <a:lnTo>
                    <a:pt x="656539" y="1814842"/>
                  </a:lnTo>
                  <a:lnTo>
                    <a:pt x="533057" y="1814842"/>
                  </a:lnTo>
                  <a:lnTo>
                    <a:pt x="533057" y="1801901"/>
                  </a:lnTo>
                  <a:lnTo>
                    <a:pt x="534962" y="1779028"/>
                  </a:lnTo>
                  <a:lnTo>
                    <a:pt x="543407" y="1748878"/>
                  </a:lnTo>
                  <a:lnTo>
                    <a:pt x="562521" y="1722615"/>
                  </a:lnTo>
                  <a:lnTo>
                    <a:pt x="596417" y="1711388"/>
                  </a:lnTo>
                  <a:lnTo>
                    <a:pt x="626275" y="1719160"/>
                  </a:lnTo>
                  <a:lnTo>
                    <a:pt x="644664" y="1739188"/>
                  </a:lnTo>
                  <a:lnTo>
                    <a:pt x="653973" y="1766481"/>
                  </a:lnTo>
                  <a:lnTo>
                    <a:pt x="656539" y="1796084"/>
                  </a:lnTo>
                  <a:lnTo>
                    <a:pt x="656539" y="1683727"/>
                  </a:lnTo>
                  <a:lnTo>
                    <a:pt x="650455" y="1678863"/>
                  </a:lnTo>
                  <a:lnTo>
                    <a:pt x="597700" y="1668716"/>
                  </a:lnTo>
                  <a:lnTo>
                    <a:pt x="551522" y="1676577"/>
                  </a:lnTo>
                  <a:lnTo>
                    <a:pt x="518287" y="1698040"/>
                  </a:lnTo>
                  <a:lnTo>
                    <a:pt x="495960" y="1729892"/>
                  </a:lnTo>
                  <a:lnTo>
                    <a:pt x="482536" y="1768906"/>
                  </a:lnTo>
                  <a:lnTo>
                    <a:pt x="475957" y="1811870"/>
                  </a:lnTo>
                  <a:lnTo>
                    <a:pt x="474218" y="1855571"/>
                  </a:lnTo>
                  <a:lnTo>
                    <a:pt x="478536" y="1919986"/>
                  </a:lnTo>
                  <a:lnTo>
                    <a:pt x="491972" y="1969820"/>
                  </a:lnTo>
                  <a:lnTo>
                    <a:pt x="515277" y="2005228"/>
                  </a:lnTo>
                  <a:lnTo>
                    <a:pt x="549198" y="2026361"/>
                  </a:lnTo>
                  <a:lnTo>
                    <a:pt x="594474" y="2033371"/>
                  </a:lnTo>
                  <a:lnTo>
                    <a:pt x="652754" y="2019350"/>
                  </a:lnTo>
                  <a:lnTo>
                    <a:pt x="683082" y="1990699"/>
                  </a:lnTo>
                  <a:lnTo>
                    <a:pt x="688301" y="1985759"/>
                  </a:lnTo>
                  <a:lnTo>
                    <a:pt x="706031" y="1945259"/>
                  </a:lnTo>
                  <a:lnTo>
                    <a:pt x="710844" y="1910524"/>
                  </a:lnTo>
                  <a:lnTo>
                    <a:pt x="656539" y="1910524"/>
                  </a:lnTo>
                  <a:lnTo>
                    <a:pt x="654621" y="1934222"/>
                  </a:lnTo>
                  <a:lnTo>
                    <a:pt x="646518" y="1960549"/>
                  </a:lnTo>
                  <a:lnTo>
                    <a:pt x="628726" y="1981898"/>
                  </a:lnTo>
                  <a:lnTo>
                    <a:pt x="597700" y="1990699"/>
                  </a:lnTo>
                  <a:lnTo>
                    <a:pt x="559206" y="1977428"/>
                  </a:lnTo>
                  <a:lnTo>
                    <a:pt x="539445" y="1944217"/>
                  </a:lnTo>
                  <a:lnTo>
                    <a:pt x="532155" y="1900961"/>
                  </a:lnTo>
                  <a:lnTo>
                    <a:pt x="531114" y="1857514"/>
                  </a:lnTo>
                  <a:lnTo>
                    <a:pt x="713435" y="1857514"/>
                  </a:lnTo>
                  <a:lnTo>
                    <a:pt x="713435" y="1835531"/>
                  </a:lnTo>
                  <a:close/>
                </a:path>
                <a:path w="12211685" h="2033904">
                  <a:moveTo>
                    <a:pt x="827557" y="226936"/>
                  </a:moveTo>
                  <a:lnTo>
                    <a:pt x="818134" y="163576"/>
                  </a:lnTo>
                  <a:lnTo>
                    <a:pt x="789089" y="128384"/>
                  </a:lnTo>
                  <a:lnTo>
                    <a:pt x="736396" y="117030"/>
                  </a:lnTo>
                  <a:lnTo>
                    <a:pt x="711174" y="120357"/>
                  </a:lnTo>
                  <a:lnTo>
                    <a:pt x="687336" y="130035"/>
                  </a:lnTo>
                  <a:lnTo>
                    <a:pt x="667016" y="145669"/>
                  </a:lnTo>
                  <a:lnTo>
                    <a:pt x="652348" y="166814"/>
                  </a:lnTo>
                  <a:lnTo>
                    <a:pt x="651052" y="166814"/>
                  </a:lnTo>
                  <a:lnTo>
                    <a:pt x="651052" y="126085"/>
                  </a:lnTo>
                  <a:lnTo>
                    <a:pt x="599325" y="126085"/>
                  </a:lnTo>
                  <a:lnTo>
                    <a:pt x="599325" y="472630"/>
                  </a:lnTo>
                  <a:lnTo>
                    <a:pt x="653643" y="472630"/>
                  </a:lnTo>
                  <a:lnTo>
                    <a:pt x="653643" y="233400"/>
                  </a:lnTo>
                  <a:lnTo>
                    <a:pt x="660260" y="201498"/>
                  </a:lnTo>
                  <a:lnTo>
                    <a:pt x="676986" y="179819"/>
                  </a:lnTo>
                  <a:lnTo>
                    <a:pt x="699185" y="167487"/>
                  </a:lnTo>
                  <a:lnTo>
                    <a:pt x="703135" y="166814"/>
                  </a:lnTo>
                  <a:lnTo>
                    <a:pt x="722172" y="163576"/>
                  </a:lnTo>
                  <a:lnTo>
                    <a:pt x="750874" y="170751"/>
                  </a:lnTo>
                  <a:lnTo>
                    <a:pt x="766127" y="188544"/>
                  </a:lnTo>
                  <a:lnTo>
                    <a:pt x="772172" y="211302"/>
                  </a:lnTo>
                  <a:lnTo>
                    <a:pt x="773252" y="233400"/>
                  </a:lnTo>
                  <a:lnTo>
                    <a:pt x="773252" y="472630"/>
                  </a:lnTo>
                  <a:lnTo>
                    <a:pt x="827557" y="472630"/>
                  </a:lnTo>
                  <a:lnTo>
                    <a:pt x="827557" y="226936"/>
                  </a:lnTo>
                  <a:close/>
                </a:path>
                <a:path w="12211685" h="2033904">
                  <a:moveTo>
                    <a:pt x="836599" y="1007300"/>
                  </a:moveTo>
                  <a:lnTo>
                    <a:pt x="817067" y="935532"/>
                  </a:lnTo>
                  <a:lnTo>
                    <a:pt x="783412" y="905205"/>
                  </a:lnTo>
                  <a:lnTo>
                    <a:pt x="726046" y="892860"/>
                  </a:lnTo>
                  <a:lnTo>
                    <a:pt x="679856" y="900734"/>
                  </a:lnTo>
                  <a:lnTo>
                    <a:pt x="646620" y="922197"/>
                  </a:lnTo>
                  <a:lnTo>
                    <a:pt x="624306" y="954049"/>
                  </a:lnTo>
                  <a:lnTo>
                    <a:pt x="610870" y="993063"/>
                  </a:lnTo>
                  <a:lnTo>
                    <a:pt x="604304" y="1036027"/>
                  </a:lnTo>
                  <a:lnTo>
                    <a:pt x="602564" y="1079715"/>
                  </a:lnTo>
                  <a:lnTo>
                    <a:pt x="606882" y="1144143"/>
                  </a:lnTo>
                  <a:lnTo>
                    <a:pt x="620318" y="1193977"/>
                  </a:lnTo>
                  <a:lnTo>
                    <a:pt x="643623" y="1229385"/>
                  </a:lnTo>
                  <a:lnTo>
                    <a:pt x="677532" y="1250518"/>
                  </a:lnTo>
                  <a:lnTo>
                    <a:pt x="722807" y="1257515"/>
                  </a:lnTo>
                  <a:lnTo>
                    <a:pt x="777138" y="1244955"/>
                  </a:lnTo>
                  <a:lnTo>
                    <a:pt x="810399" y="1214843"/>
                  </a:lnTo>
                  <a:lnTo>
                    <a:pt x="812190" y="1213231"/>
                  </a:lnTo>
                  <a:lnTo>
                    <a:pt x="830999" y="1171321"/>
                  </a:lnTo>
                  <a:lnTo>
                    <a:pt x="836599" y="1128204"/>
                  </a:lnTo>
                  <a:lnTo>
                    <a:pt x="782294" y="1128204"/>
                  </a:lnTo>
                  <a:lnTo>
                    <a:pt x="779945" y="1157566"/>
                  </a:lnTo>
                  <a:lnTo>
                    <a:pt x="771296" y="1185595"/>
                  </a:lnTo>
                  <a:lnTo>
                    <a:pt x="753922" y="1206588"/>
                  </a:lnTo>
                  <a:lnTo>
                    <a:pt x="725398" y="1214843"/>
                  </a:lnTo>
                  <a:lnTo>
                    <a:pt x="687539" y="1199908"/>
                  </a:lnTo>
                  <a:lnTo>
                    <a:pt x="667931" y="1163688"/>
                  </a:lnTo>
                  <a:lnTo>
                    <a:pt x="660565" y="1119111"/>
                  </a:lnTo>
                  <a:lnTo>
                    <a:pt x="659447" y="1079068"/>
                  </a:lnTo>
                  <a:lnTo>
                    <a:pt x="665327" y="1003185"/>
                  </a:lnTo>
                  <a:lnTo>
                    <a:pt x="680783" y="959789"/>
                  </a:lnTo>
                  <a:lnTo>
                    <a:pt x="702551" y="940142"/>
                  </a:lnTo>
                  <a:lnTo>
                    <a:pt x="727341" y="935532"/>
                  </a:lnTo>
                  <a:lnTo>
                    <a:pt x="753389" y="942022"/>
                  </a:lnTo>
                  <a:lnTo>
                    <a:pt x="770331" y="958811"/>
                  </a:lnTo>
                  <a:lnTo>
                    <a:pt x="779526" y="981913"/>
                  </a:lnTo>
                  <a:lnTo>
                    <a:pt x="782294" y="1007300"/>
                  </a:lnTo>
                  <a:lnTo>
                    <a:pt x="836599" y="1007300"/>
                  </a:lnTo>
                  <a:close/>
                </a:path>
                <a:path w="12211685" h="2033904">
                  <a:moveTo>
                    <a:pt x="1001128" y="1778635"/>
                  </a:moveTo>
                  <a:lnTo>
                    <a:pt x="991717" y="1715274"/>
                  </a:lnTo>
                  <a:lnTo>
                    <a:pt x="962672" y="1680070"/>
                  </a:lnTo>
                  <a:lnTo>
                    <a:pt x="909967" y="1668716"/>
                  </a:lnTo>
                  <a:lnTo>
                    <a:pt x="884745" y="1672031"/>
                  </a:lnTo>
                  <a:lnTo>
                    <a:pt x="860920" y="1681721"/>
                  </a:lnTo>
                  <a:lnTo>
                    <a:pt x="840600" y="1697355"/>
                  </a:lnTo>
                  <a:lnTo>
                    <a:pt x="825919" y="1718500"/>
                  </a:lnTo>
                  <a:lnTo>
                    <a:pt x="824623" y="1718500"/>
                  </a:lnTo>
                  <a:lnTo>
                    <a:pt x="824623" y="1677771"/>
                  </a:lnTo>
                  <a:lnTo>
                    <a:pt x="772909" y="1677771"/>
                  </a:lnTo>
                  <a:lnTo>
                    <a:pt x="772909" y="2024316"/>
                  </a:lnTo>
                  <a:lnTo>
                    <a:pt x="827214" y="2024316"/>
                  </a:lnTo>
                  <a:lnTo>
                    <a:pt x="827214" y="1785099"/>
                  </a:lnTo>
                  <a:lnTo>
                    <a:pt x="833831" y="1753184"/>
                  </a:lnTo>
                  <a:lnTo>
                    <a:pt x="850582" y="1731518"/>
                  </a:lnTo>
                  <a:lnTo>
                    <a:pt x="872769" y="1719173"/>
                  </a:lnTo>
                  <a:lnTo>
                    <a:pt x="876782" y="1718500"/>
                  </a:lnTo>
                  <a:lnTo>
                    <a:pt x="895743" y="1715274"/>
                  </a:lnTo>
                  <a:lnTo>
                    <a:pt x="924458" y="1722450"/>
                  </a:lnTo>
                  <a:lnTo>
                    <a:pt x="939711" y="1740242"/>
                  </a:lnTo>
                  <a:lnTo>
                    <a:pt x="945756" y="1763001"/>
                  </a:lnTo>
                  <a:lnTo>
                    <a:pt x="946823" y="1785099"/>
                  </a:lnTo>
                  <a:lnTo>
                    <a:pt x="946823" y="2024316"/>
                  </a:lnTo>
                  <a:lnTo>
                    <a:pt x="1001128" y="2024316"/>
                  </a:lnTo>
                  <a:lnTo>
                    <a:pt x="1001128" y="1778635"/>
                  </a:lnTo>
                  <a:close/>
                </a:path>
                <a:path w="12211685" h="2033904">
                  <a:moveTo>
                    <a:pt x="1121079" y="1002779"/>
                  </a:moveTo>
                  <a:lnTo>
                    <a:pt x="1112075" y="939419"/>
                  </a:lnTo>
                  <a:lnTo>
                    <a:pt x="1083703" y="904227"/>
                  </a:lnTo>
                  <a:lnTo>
                    <a:pt x="1031849" y="892860"/>
                  </a:lnTo>
                  <a:lnTo>
                    <a:pt x="1007732" y="896442"/>
                  </a:lnTo>
                  <a:lnTo>
                    <a:pt x="983843" y="906449"/>
                  </a:lnTo>
                  <a:lnTo>
                    <a:pt x="963117" y="921791"/>
                  </a:lnTo>
                  <a:lnTo>
                    <a:pt x="948448" y="941362"/>
                  </a:lnTo>
                  <a:lnTo>
                    <a:pt x="947153" y="941362"/>
                  </a:lnTo>
                  <a:lnTo>
                    <a:pt x="947153" y="786828"/>
                  </a:lnTo>
                  <a:lnTo>
                    <a:pt x="892848" y="786828"/>
                  </a:lnTo>
                  <a:lnTo>
                    <a:pt x="892848" y="1248460"/>
                  </a:lnTo>
                  <a:lnTo>
                    <a:pt x="947153" y="1248460"/>
                  </a:lnTo>
                  <a:lnTo>
                    <a:pt x="947153" y="1009243"/>
                  </a:lnTo>
                  <a:lnTo>
                    <a:pt x="953770" y="977341"/>
                  </a:lnTo>
                  <a:lnTo>
                    <a:pt x="970508" y="955662"/>
                  </a:lnTo>
                  <a:lnTo>
                    <a:pt x="992708" y="943330"/>
                  </a:lnTo>
                  <a:lnTo>
                    <a:pt x="1004265" y="941362"/>
                  </a:lnTo>
                  <a:lnTo>
                    <a:pt x="1015695" y="939419"/>
                  </a:lnTo>
                  <a:lnTo>
                    <a:pt x="1044409" y="946607"/>
                  </a:lnTo>
                  <a:lnTo>
                    <a:pt x="1059649" y="964399"/>
                  </a:lnTo>
                  <a:lnTo>
                    <a:pt x="1065695" y="987158"/>
                  </a:lnTo>
                  <a:lnTo>
                    <a:pt x="1066761" y="1009243"/>
                  </a:lnTo>
                  <a:lnTo>
                    <a:pt x="1066761" y="1248460"/>
                  </a:lnTo>
                  <a:lnTo>
                    <a:pt x="1121079" y="1248460"/>
                  </a:lnTo>
                  <a:lnTo>
                    <a:pt x="1121079" y="1002779"/>
                  </a:lnTo>
                  <a:close/>
                </a:path>
                <a:path w="12211685" h="2033904">
                  <a:moveTo>
                    <a:pt x="1300480" y="1778635"/>
                  </a:moveTo>
                  <a:lnTo>
                    <a:pt x="1291069" y="1715274"/>
                  </a:lnTo>
                  <a:lnTo>
                    <a:pt x="1262024" y="1680070"/>
                  </a:lnTo>
                  <a:lnTo>
                    <a:pt x="1209319" y="1668716"/>
                  </a:lnTo>
                  <a:lnTo>
                    <a:pt x="1184097" y="1672031"/>
                  </a:lnTo>
                  <a:lnTo>
                    <a:pt x="1160272" y="1681721"/>
                  </a:lnTo>
                  <a:lnTo>
                    <a:pt x="1139952" y="1697355"/>
                  </a:lnTo>
                  <a:lnTo>
                    <a:pt x="1125270" y="1718500"/>
                  </a:lnTo>
                  <a:lnTo>
                    <a:pt x="1123975" y="1718500"/>
                  </a:lnTo>
                  <a:lnTo>
                    <a:pt x="1123975" y="1677771"/>
                  </a:lnTo>
                  <a:lnTo>
                    <a:pt x="1072248" y="1677771"/>
                  </a:lnTo>
                  <a:lnTo>
                    <a:pt x="1072248" y="2024316"/>
                  </a:lnTo>
                  <a:lnTo>
                    <a:pt x="1126566" y="2024316"/>
                  </a:lnTo>
                  <a:lnTo>
                    <a:pt x="1126566" y="1785099"/>
                  </a:lnTo>
                  <a:lnTo>
                    <a:pt x="1133182" y="1753184"/>
                  </a:lnTo>
                  <a:lnTo>
                    <a:pt x="1149921" y="1731518"/>
                  </a:lnTo>
                  <a:lnTo>
                    <a:pt x="1172121" y="1719173"/>
                  </a:lnTo>
                  <a:lnTo>
                    <a:pt x="1176134" y="1718500"/>
                  </a:lnTo>
                  <a:lnTo>
                    <a:pt x="1195095" y="1715274"/>
                  </a:lnTo>
                  <a:lnTo>
                    <a:pt x="1223810" y="1722450"/>
                  </a:lnTo>
                  <a:lnTo>
                    <a:pt x="1239062" y="1740242"/>
                  </a:lnTo>
                  <a:lnTo>
                    <a:pt x="1245108" y="1763001"/>
                  </a:lnTo>
                  <a:lnTo>
                    <a:pt x="1246174" y="1785099"/>
                  </a:lnTo>
                  <a:lnTo>
                    <a:pt x="1246174" y="2024316"/>
                  </a:lnTo>
                  <a:lnTo>
                    <a:pt x="1300480" y="2024316"/>
                  </a:lnTo>
                  <a:lnTo>
                    <a:pt x="1300480" y="1778635"/>
                  </a:lnTo>
                  <a:close/>
                </a:path>
                <a:path w="12211685" h="2033904">
                  <a:moveTo>
                    <a:pt x="1322793" y="901915"/>
                  </a:moveTo>
                  <a:lnTo>
                    <a:pt x="1262672" y="901915"/>
                  </a:lnTo>
                  <a:lnTo>
                    <a:pt x="1262672" y="801052"/>
                  </a:lnTo>
                  <a:lnTo>
                    <a:pt x="1208354" y="801052"/>
                  </a:lnTo>
                  <a:lnTo>
                    <a:pt x="1208354" y="901915"/>
                  </a:lnTo>
                  <a:lnTo>
                    <a:pt x="1157922" y="901915"/>
                  </a:lnTo>
                  <a:lnTo>
                    <a:pt x="1157922" y="944587"/>
                  </a:lnTo>
                  <a:lnTo>
                    <a:pt x="1208354" y="944587"/>
                  </a:lnTo>
                  <a:lnTo>
                    <a:pt x="1208455" y="1184795"/>
                  </a:lnTo>
                  <a:lnTo>
                    <a:pt x="1211262" y="1213612"/>
                  </a:lnTo>
                  <a:lnTo>
                    <a:pt x="1221930" y="1235049"/>
                  </a:lnTo>
                  <a:lnTo>
                    <a:pt x="1243266" y="1248003"/>
                  </a:lnTo>
                  <a:lnTo>
                    <a:pt x="1278178" y="1252334"/>
                  </a:lnTo>
                  <a:lnTo>
                    <a:pt x="1293596" y="1252004"/>
                  </a:lnTo>
                  <a:lnTo>
                    <a:pt x="1305979" y="1251127"/>
                  </a:lnTo>
                  <a:lnTo>
                    <a:pt x="1315453" y="1249895"/>
                  </a:lnTo>
                  <a:lnTo>
                    <a:pt x="1322146" y="1248460"/>
                  </a:lnTo>
                  <a:lnTo>
                    <a:pt x="1322146" y="1205788"/>
                  </a:lnTo>
                  <a:lnTo>
                    <a:pt x="1322146" y="1203845"/>
                  </a:lnTo>
                  <a:lnTo>
                    <a:pt x="1316329" y="1204493"/>
                  </a:lnTo>
                  <a:lnTo>
                    <a:pt x="1310513" y="1205788"/>
                  </a:lnTo>
                  <a:lnTo>
                    <a:pt x="1298219" y="1205788"/>
                  </a:lnTo>
                  <a:lnTo>
                    <a:pt x="1280668" y="1203642"/>
                  </a:lnTo>
                  <a:lnTo>
                    <a:pt x="1269784" y="1196822"/>
                  </a:lnTo>
                  <a:lnTo>
                    <a:pt x="1264221" y="1184795"/>
                  </a:lnTo>
                  <a:lnTo>
                    <a:pt x="1262672" y="1167003"/>
                  </a:lnTo>
                  <a:lnTo>
                    <a:pt x="1262672" y="944587"/>
                  </a:lnTo>
                  <a:lnTo>
                    <a:pt x="1322793" y="944587"/>
                  </a:lnTo>
                  <a:lnTo>
                    <a:pt x="1322793" y="901915"/>
                  </a:lnTo>
                  <a:close/>
                </a:path>
                <a:path w="12211685" h="2033904">
                  <a:moveTo>
                    <a:pt x="1417180" y="901915"/>
                  </a:moveTo>
                  <a:lnTo>
                    <a:pt x="1362875" y="901915"/>
                  </a:lnTo>
                  <a:lnTo>
                    <a:pt x="1362875" y="1248460"/>
                  </a:lnTo>
                  <a:lnTo>
                    <a:pt x="1417180" y="1248460"/>
                  </a:lnTo>
                  <a:lnTo>
                    <a:pt x="1417180" y="901915"/>
                  </a:lnTo>
                  <a:close/>
                </a:path>
                <a:path w="12211685" h="2033904">
                  <a:moveTo>
                    <a:pt x="1417180" y="786841"/>
                  </a:moveTo>
                  <a:lnTo>
                    <a:pt x="1362875" y="786841"/>
                  </a:lnTo>
                  <a:lnTo>
                    <a:pt x="1362875" y="848906"/>
                  </a:lnTo>
                  <a:lnTo>
                    <a:pt x="1417180" y="848906"/>
                  </a:lnTo>
                  <a:lnTo>
                    <a:pt x="1417180" y="786841"/>
                  </a:lnTo>
                  <a:close/>
                </a:path>
                <a:path w="12211685" h="2033904">
                  <a:moveTo>
                    <a:pt x="1434642" y="10998"/>
                  </a:moveTo>
                  <a:lnTo>
                    <a:pt x="1338961" y="10998"/>
                  </a:lnTo>
                  <a:lnTo>
                    <a:pt x="1246505" y="376936"/>
                  </a:lnTo>
                  <a:lnTo>
                    <a:pt x="1245209" y="376936"/>
                  </a:lnTo>
                  <a:lnTo>
                    <a:pt x="1167447" y="69189"/>
                  </a:lnTo>
                  <a:lnTo>
                    <a:pt x="1152753" y="10998"/>
                  </a:lnTo>
                  <a:lnTo>
                    <a:pt x="1057071" y="10998"/>
                  </a:lnTo>
                  <a:lnTo>
                    <a:pt x="1057071" y="472630"/>
                  </a:lnTo>
                  <a:lnTo>
                    <a:pt x="1113967" y="472630"/>
                  </a:lnTo>
                  <a:lnTo>
                    <a:pt x="1113967" y="69189"/>
                  </a:lnTo>
                  <a:lnTo>
                    <a:pt x="1115263" y="69189"/>
                  </a:lnTo>
                  <a:lnTo>
                    <a:pt x="1217409" y="472630"/>
                  </a:lnTo>
                  <a:lnTo>
                    <a:pt x="1274305" y="472630"/>
                  </a:lnTo>
                  <a:lnTo>
                    <a:pt x="1298536" y="376936"/>
                  </a:lnTo>
                  <a:lnTo>
                    <a:pt x="1376464" y="69189"/>
                  </a:lnTo>
                  <a:lnTo>
                    <a:pt x="1377746" y="69189"/>
                  </a:lnTo>
                  <a:lnTo>
                    <a:pt x="1377746" y="472630"/>
                  </a:lnTo>
                  <a:lnTo>
                    <a:pt x="1434642" y="472630"/>
                  </a:lnTo>
                  <a:lnTo>
                    <a:pt x="1434642" y="69189"/>
                  </a:lnTo>
                  <a:lnTo>
                    <a:pt x="1434642" y="10998"/>
                  </a:lnTo>
                  <a:close/>
                </a:path>
                <a:path w="12211685" h="2033904">
                  <a:moveTo>
                    <a:pt x="1595628" y="0"/>
                  </a:moveTo>
                  <a:lnTo>
                    <a:pt x="1545196" y="0"/>
                  </a:lnTo>
                  <a:lnTo>
                    <a:pt x="1545196" y="65303"/>
                  </a:lnTo>
                  <a:lnTo>
                    <a:pt x="1595628" y="65303"/>
                  </a:lnTo>
                  <a:lnTo>
                    <a:pt x="1595628" y="0"/>
                  </a:lnTo>
                  <a:close/>
                </a:path>
                <a:path w="12211685" h="2033904">
                  <a:moveTo>
                    <a:pt x="1599171" y="1835531"/>
                  </a:moveTo>
                  <a:lnTo>
                    <a:pt x="1597317" y="1789379"/>
                  </a:lnTo>
                  <a:lnTo>
                    <a:pt x="1588973" y="1744408"/>
                  </a:lnTo>
                  <a:lnTo>
                    <a:pt x="1569986" y="1705825"/>
                  </a:lnTo>
                  <a:lnTo>
                    <a:pt x="1542275" y="1683715"/>
                  </a:lnTo>
                  <a:lnTo>
                    <a:pt x="1542275" y="1796084"/>
                  </a:lnTo>
                  <a:lnTo>
                    <a:pt x="1542275" y="1814842"/>
                  </a:lnTo>
                  <a:lnTo>
                    <a:pt x="1418793" y="1814842"/>
                  </a:lnTo>
                  <a:lnTo>
                    <a:pt x="1418793" y="1801901"/>
                  </a:lnTo>
                  <a:lnTo>
                    <a:pt x="1420698" y="1779028"/>
                  </a:lnTo>
                  <a:lnTo>
                    <a:pt x="1429143" y="1748878"/>
                  </a:lnTo>
                  <a:lnTo>
                    <a:pt x="1448257" y="1722615"/>
                  </a:lnTo>
                  <a:lnTo>
                    <a:pt x="1482153" y="1711388"/>
                  </a:lnTo>
                  <a:lnTo>
                    <a:pt x="1512011" y="1719160"/>
                  </a:lnTo>
                  <a:lnTo>
                    <a:pt x="1530400" y="1739188"/>
                  </a:lnTo>
                  <a:lnTo>
                    <a:pt x="1539709" y="1766481"/>
                  </a:lnTo>
                  <a:lnTo>
                    <a:pt x="1542275" y="1796084"/>
                  </a:lnTo>
                  <a:lnTo>
                    <a:pt x="1542275" y="1683715"/>
                  </a:lnTo>
                  <a:lnTo>
                    <a:pt x="1536204" y="1678863"/>
                  </a:lnTo>
                  <a:lnTo>
                    <a:pt x="1483448" y="1668716"/>
                  </a:lnTo>
                  <a:lnTo>
                    <a:pt x="1437259" y="1676577"/>
                  </a:lnTo>
                  <a:lnTo>
                    <a:pt x="1404023" y="1698040"/>
                  </a:lnTo>
                  <a:lnTo>
                    <a:pt x="1381696" y="1729892"/>
                  </a:lnTo>
                  <a:lnTo>
                    <a:pt x="1368272" y="1768906"/>
                  </a:lnTo>
                  <a:lnTo>
                    <a:pt x="1361694" y="1811870"/>
                  </a:lnTo>
                  <a:lnTo>
                    <a:pt x="1359954" y="1855571"/>
                  </a:lnTo>
                  <a:lnTo>
                    <a:pt x="1364272" y="1919986"/>
                  </a:lnTo>
                  <a:lnTo>
                    <a:pt x="1377708" y="1969820"/>
                  </a:lnTo>
                  <a:lnTo>
                    <a:pt x="1401013" y="2005228"/>
                  </a:lnTo>
                  <a:lnTo>
                    <a:pt x="1434934" y="2026361"/>
                  </a:lnTo>
                  <a:lnTo>
                    <a:pt x="1480210" y="2033371"/>
                  </a:lnTo>
                  <a:lnTo>
                    <a:pt x="1538490" y="2019350"/>
                  </a:lnTo>
                  <a:lnTo>
                    <a:pt x="1568831" y="1990699"/>
                  </a:lnTo>
                  <a:lnTo>
                    <a:pt x="1574050" y="1985759"/>
                  </a:lnTo>
                  <a:lnTo>
                    <a:pt x="1591779" y="1945259"/>
                  </a:lnTo>
                  <a:lnTo>
                    <a:pt x="1596593" y="1910524"/>
                  </a:lnTo>
                  <a:lnTo>
                    <a:pt x="1542275" y="1910524"/>
                  </a:lnTo>
                  <a:lnTo>
                    <a:pt x="1540357" y="1934222"/>
                  </a:lnTo>
                  <a:lnTo>
                    <a:pt x="1532255" y="1960549"/>
                  </a:lnTo>
                  <a:lnTo>
                    <a:pt x="1514462" y="1981898"/>
                  </a:lnTo>
                  <a:lnTo>
                    <a:pt x="1483448" y="1990699"/>
                  </a:lnTo>
                  <a:lnTo>
                    <a:pt x="1444955" y="1977428"/>
                  </a:lnTo>
                  <a:lnTo>
                    <a:pt x="1425181" y="1944217"/>
                  </a:lnTo>
                  <a:lnTo>
                    <a:pt x="1417891" y="1900961"/>
                  </a:lnTo>
                  <a:lnTo>
                    <a:pt x="1416850" y="1857514"/>
                  </a:lnTo>
                  <a:lnTo>
                    <a:pt x="1599171" y="1857514"/>
                  </a:lnTo>
                  <a:lnTo>
                    <a:pt x="1599171" y="1835531"/>
                  </a:lnTo>
                  <a:close/>
                </a:path>
                <a:path w="12211685" h="2033904">
                  <a:moveTo>
                    <a:pt x="1700364" y="0"/>
                  </a:moveTo>
                  <a:lnTo>
                    <a:pt x="1649933" y="0"/>
                  </a:lnTo>
                  <a:lnTo>
                    <a:pt x="1649933" y="65303"/>
                  </a:lnTo>
                  <a:lnTo>
                    <a:pt x="1700364" y="65303"/>
                  </a:lnTo>
                  <a:lnTo>
                    <a:pt x="1700364" y="0"/>
                  </a:lnTo>
                  <a:close/>
                </a:path>
                <a:path w="12211685" h="2033904">
                  <a:moveTo>
                    <a:pt x="1719757" y="901915"/>
                  </a:moveTo>
                  <a:lnTo>
                    <a:pt x="1668678" y="901915"/>
                  </a:lnTo>
                  <a:lnTo>
                    <a:pt x="1668678" y="1075194"/>
                  </a:lnTo>
                  <a:lnTo>
                    <a:pt x="1666036" y="1125004"/>
                  </a:lnTo>
                  <a:lnTo>
                    <a:pt x="1655749" y="1165225"/>
                  </a:lnTo>
                  <a:lnTo>
                    <a:pt x="1634312" y="1192123"/>
                  </a:lnTo>
                  <a:lnTo>
                    <a:pt x="1598206" y="1201915"/>
                  </a:lnTo>
                  <a:lnTo>
                    <a:pt x="1565503" y="1190028"/>
                  </a:lnTo>
                  <a:lnTo>
                    <a:pt x="1546491" y="1159649"/>
                  </a:lnTo>
                  <a:lnTo>
                    <a:pt x="1537652" y="1118730"/>
                  </a:lnTo>
                  <a:lnTo>
                    <a:pt x="1535493" y="1075194"/>
                  </a:lnTo>
                  <a:lnTo>
                    <a:pt x="1538389" y="1019073"/>
                  </a:lnTo>
                  <a:lnTo>
                    <a:pt x="1548511" y="976274"/>
                  </a:lnTo>
                  <a:lnTo>
                    <a:pt x="1567954" y="949007"/>
                  </a:lnTo>
                  <a:lnTo>
                    <a:pt x="1598853" y="939419"/>
                  </a:lnTo>
                  <a:lnTo>
                    <a:pt x="1634591" y="951179"/>
                  </a:lnTo>
                  <a:lnTo>
                    <a:pt x="1655826" y="982091"/>
                  </a:lnTo>
                  <a:lnTo>
                    <a:pt x="1666036" y="1025613"/>
                  </a:lnTo>
                  <a:lnTo>
                    <a:pt x="1668678" y="1075194"/>
                  </a:lnTo>
                  <a:lnTo>
                    <a:pt x="1668678" y="901915"/>
                  </a:lnTo>
                  <a:lnTo>
                    <a:pt x="1668030" y="901915"/>
                  </a:lnTo>
                  <a:lnTo>
                    <a:pt x="1668030" y="945883"/>
                  </a:lnTo>
                  <a:lnTo>
                    <a:pt x="1666735" y="945883"/>
                  </a:lnTo>
                  <a:lnTo>
                    <a:pt x="1663712" y="939419"/>
                  </a:lnTo>
                  <a:lnTo>
                    <a:pt x="1657388" y="925880"/>
                  </a:lnTo>
                  <a:lnTo>
                    <a:pt x="1640878" y="908951"/>
                  </a:lnTo>
                  <a:lnTo>
                    <a:pt x="1618551" y="897242"/>
                  </a:lnTo>
                  <a:lnTo>
                    <a:pt x="1591741" y="892860"/>
                  </a:lnTo>
                  <a:lnTo>
                    <a:pt x="1546212" y="902830"/>
                  </a:lnTo>
                  <a:lnTo>
                    <a:pt x="1513928" y="930046"/>
                  </a:lnTo>
                  <a:lnTo>
                    <a:pt x="1493100" y="970521"/>
                  </a:lnTo>
                  <a:lnTo>
                    <a:pt x="1481924" y="1020241"/>
                  </a:lnTo>
                  <a:lnTo>
                    <a:pt x="1478597" y="1075194"/>
                  </a:lnTo>
                  <a:lnTo>
                    <a:pt x="1480070" y="1110843"/>
                  </a:lnTo>
                  <a:lnTo>
                    <a:pt x="1487322" y="1156017"/>
                  </a:lnTo>
                  <a:lnTo>
                    <a:pt x="1504569" y="1200696"/>
                  </a:lnTo>
                  <a:lnTo>
                    <a:pt x="1536026" y="1234859"/>
                  </a:lnTo>
                  <a:lnTo>
                    <a:pt x="1585925" y="1248460"/>
                  </a:lnTo>
                  <a:lnTo>
                    <a:pt x="1610880" y="1245285"/>
                  </a:lnTo>
                  <a:lnTo>
                    <a:pt x="1633283" y="1236103"/>
                  </a:lnTo>
                  <a:lnTo>
                    <a:pt x="1651571" y="1221460"/>
                  </a:lnTo>
                  <a:lnTo>
                    <a:pt x="1664157" y="1201915"/>
                  </a:lnTo>
                  <a:lnTo>
                    <a:pt x="1665452" y="1201915"/>
                  </a:lnTo>
                  <a:lnTo>
                    <a:pt x="1665414" y="1248460"/>
                  </a:lnTo>
                  <a:lnTo>
                    <a:pt x="1658010" y="1294930"/>
                  </a:lnTo>
                  <a:lnTo>
                    <a:pt x="1598206" y="1324749"/>
                  </a:lnTo>
                  <a:lnTo>
                    <a:pt x="1577886" y="1322336"/>
                  </a:lnTo>
                  <a:lnTo>
                    <a:pt x="1560715" y="1314653"/>
                  </a:lnTo>
                  <a:lnTo>
                    <a:pt x="1548384" y="1301026"/>
                  </a:lnTo>
                  <a:lnTo>
                    <a:pt x="1542605" y="1280782"/>
                  </a:lnTo>
                  <a:lnTo>
                    <a:pt x="1488300" y="1280782"/>
                  </a:lnTo>
                  <a:lnTo>
                    <a:pt x="1506626" y="1330871"/>
                  </a:lnTo>
                  <a:lnTo>
                    <a:pt x="1540344" y="1356601"/>
                  </a:lnTo>
                  <a:lnTo>
                    <a:pt x="1576489" y="1366075"/>
                  </a:lnTo>
                  <a:lnTo>
                    <a:pt x="1602079" y="1367421"/>
                  </a:lnTo>
                  <a:lnTo>
                    <a:pt x="1640890" y="1362697"/>
                  </a:lnTo>
                  <a:lnTo>
                    <a:pt x="1673390" y="1347609"/>
                  </a:lnTo>
                  <a:lnTo>
                    <a:pt x="1694573" y="1324749"/>
                  </a:lnTo>
                  <a:lnTo>
                    <a:pt x="1698256" y="1320787"/>
                  </a:lnTo>
                  <a:lnTo>
                    <a:pt x="1714157" y="1280858"/>
                  </a:lnTo>
                  <a:lnTo>
                    <a:pt x="1719757" y="1226477"/>
                  </a:lnTo>
                  <a:lnTo>
                    <a:pt x="1719757" y="945883"/>
                  </a:lnTo>
                  <a:lnTo>
                    <a:pt x="1719757" y="901915"/>
                  </a:lnTo>
                  <a:close/>
                </a:path>
                <a:path w="12211685" h="2033904">
                  <a:moveTo>
                    <a:pt x="1737220" y="126085"/>
                  </a:moveTo>
                  <a:lnTo>
                    <a:pt x="1682915" y="126085"/>
                  </a:lnTo>
                  <a:lnTo>
                    <a:pt x="1682915" y="365302"/>
                  </a:lnTo>
                  <a:lnTo>
                    <a:pt x="1676298" y="397217"/>
                  </a:lnTo>
                  <a:lnTo>
                    <a:pt x="1659547" y="418884"/>
                  </a:lnTo>
                  <a:lnTo>
                    <a:pt x="1637360" y="431215"/>
                  </a:lnTo>
                  <a:lnTo>
                    <a:pt x="1614385" y="435127"/>
                  </a:lnTo>
                  <a:lnTo>
                    <a:pt x="1585671" y="427939"/>
                  </a:lnTo>
                  <a:lnTo>
                    <a:pt x="1570405" y="410159"/>
                  </a:lnTo>
                  <a:lnTo>
                    <a:pt x="1564373" y="387388"/>
                  </a:lnTo>
                  <a:lnTo>
                    <a:pt x="1563306" y="365302"/>
                  </a:lnTo>
                  <a:lnTo>
                    <a:pt x="1563306" y="126085"/>
                  </a:lnTo>
                  <a:lnTo>
                    <a:pt x="1508988" y="126085"/>
                  </a:lnTo>
                  <a:lnTo>
                    <a:pt x="1508988" y="371767"/>
                  </a:lnTo>
                  <a:lnTo>
                    <a:pt x="1510411" y="406400"/>
                  </a:lnTo>
                  <a:lnTo>
                    <a:pt x="1520380" y="442239"/>
                  </a:lnTo>
                  <a:lnTo>
                    <a:pt x="1547444" y="470319"/>
                  </a:lnTo>
                  <a:lnTo>
                    <a:pt x="1600161" y="481672"/>
                  </a:lnTo>
                  <a:lnTo>
                    <a:pt x="1625384" y="478345"/>
                  </a:lnTo>
                  <a:lnTo>
                    <a:pt x="1649209" y="468668"/>
                  </a:lnTo>
                  <a:lnTo>
                    <a:pt x="1669529" y="453034"/>
                  </a:lnTo>
                  <a:lnTo>
                    <a:pt x="1681962" y="435127"/>
                  </a:lnTo>
                  <a:lnTo>
                    <a:pt x="1684210" y="431888"/>
                  </a:lnTo>
                  <a:lnTo>
                    <a:pt x="1685493" y="431888"/>
                  </a:lnTo>
                  <a:lnTo>
                    <a:pt x="1685493" y="472630"/>
                  </a:lnTo>
                  <a:lnTo>
                    <a:pt x="1737220" y="472630"/>
                  </a:lnTo>
                  <a:lnTo>
                    <a:pt x="1737220" y="431888"/>
                  </a:lnTo>
                  <a:lnTo>
                    <a:pt x="1737220" y="126085"/>
                  </a:lnTo>
                  <a:close/>
                </a:path>
                <a:path w="12211685" h="2033904">
                  <a:moveTo>
                    <a:pt x="1865871" y="10998"/>
                  </a:moveTo>
                  <a:lnTo>
                    <a:pt x="1811566" y="10998"/>
                  </a:lnTo>
                  <a:lnTo>
                    <a:pt x="1811566" y="472630"/>
                  </a:lnTo>
                  <a:lnTo>
                    <a:pt x="1865871" y="472630"/>
                  </a:lnTo>
                  <a:lnTo>
                    <a:pt x="1865871" y="10998"/>
                  </a:lnTo>
                  <a:close/>
                </a:path>
                <a:path w="12211685" h="2033904">
                  <a:moveTo>
                    <a:pt x="1886877" y="1778635"/>
                  </a:moveTo>
                  <a:lnTo>
                    <a:pt x="1877466" y="1715274"/>
                  </a:lnTo>
                  <a:lnTo>
                    <a:pt x="1848421" y="1680070"/>
                  </a:lnTo>
                  <a:lnTo>
                    <a:pt x="1795716" y="1668716"/>
                  </a:lnTo>
                  <a:lnTo>
                    <a:pt x="1770494" y="1672031"/>
                  </a:lnTo>
                  <a:lnTo>
                    <a:pt x="1746669" y="1681721"/>
                  </a:lnTo>
                  <a:lnTo>
                    <a:pt x="1726349" y="1697355"/>
                  </a:lnTo>
                  <a:lnTo>
                    <a:pt x="1711667" y="1718500"/>
                  </a:lnTo>
                  <a:lnTo>
                    <a:pt x="1710372" y="1718500"/>
                  </a:lnTo>
                  <a:lnTo>
                    <a:pt x="1710372" y="1677771"/>
                  </a:lnTo>
                  <a:lnTo>
                    <a:pt x="1658645" y="1677771"/>
                  </a:lnTo>
                  <a:lnTo>
                    <a:pt x="1658645" y="2024316"/>
                  </a:lnTo>
                  <a:lnTo>
                    <a:pt x="1712963" y="2024316"/>
                  </a:lnTo>
                  <a:lnTo>
                    <a:pt x="1712963" y="1785099"/>
                  </a:lnTo>
                  <a:lnTo>
                    <a:pt x="1719580" y="1753184"/>
                  </a:lnTo>
                  <a:lnTo>
                    <a:pt x="1736318" y="1731518"/>
                  </a:lnTo>
                  <a:lnTo>
                    <a:pt x="1758518" y="1719173"/>
                  </a:lnTo>
                  <a:lnTo>
                    <a:pt x="1762531" y="1718500"/>
                  </a:lnTo>
                  <a:lnTo>
                    <a:pt x="1781492" y="1715274"/>
                  </a:lnTo>
                  <a:lnTo>
                    <a:pt x="1810207" y="1722450"/>
                  </a:lnTo>
                  <a:lnTo>
                    <a:pt x="1825459" y="1740242"/>
                  </a:lnTo>
                  <a:lnTo>
                    <a:pt x="1831505" y="1763001"/>
                  </a:lnTo>
                  <a:lnTo>
                    <a:pt x="1832571" y="1785099"/>
                  </a:lnTo>
                  <a:lnTo>
                    <a:pt x="1832571" y="2024316"/>
                  </a:lnTo>
                  <a:lnTo>
                    <a:pt x="1886877" y="2024316"/>
                  </a:lnTo>
                  <a:lnTo>
                    <a:pt x="1886877" y="1778635"/>
                  </a:lnTo>
                  <a:close/>
                </a:path>
                <a:path w="12211685" h="2033904">
                  <a:moveTo>
                    <a:pt x="1997760" y="10998"/>
                  </a:moveTo>
                  <a:lnTo>
                    <a:pt x="1943455" y="10998"/>
                  </a:lnTo>
                  <a:lnTo>
                    <a:pt x="1943455" y="472630"/>
                  </a:lnTo>
                  <a:lnTo>
                    <a:pt x="1997760" y="472630"/>
                  </a:lnTo>
                  <a:lnTo>
                    <a:pt x="1997760" y="10998"/>
                  </a:lnTo>
                  <a:close/>
                </a:path>
                <a:path w="12211685" h="2033904">
                  <a:moveTo>
                    <a:pt x="4701641" y="1677758"/>
                  </a:moveTo>
                  <a:lnTo>
                    <a:pt x="4642155" y="1677758"/>
                  </a:lnTo>
                  <a:lnTo>
                    <a:pt x="4577512" y="1955774"/>
                  </a:lnTo>
                  <a:lnTo>
                    <a:pt x="4576216" y="1955774"/>
                  </a:lnTo>
                  <a:lnTo>
                    <a:pt x="4511560" y="1677758"/>
                  </a:lnTo>
                  <a:lnTo>
                    <a:pt x="4452074" y="1677758"/>
                  </a:lnTo>
                  <a:lnTo>
                    <a:pt x="4545825" y="2024303"/>
                  </a:lnTo>
                  <a:lnTo>
                    <a:pt x="4607890" y="2024303"/>
                  </a:lnTo>
                  <a:lnTo>
                    <a:pt x="4626419" y="1955774"/>
                  </a:lnTo>
                  <a:lnTo>
                    <a:pt x="4701641" y="1677758"/>
                  </a:lnTo>
                  <a:close/>
                </a:path>
                <a:path w="12211685" h="2033904">
                  <a:moveTo>
                    <a:pt x="4824476" y="12"/>
                  </a:moveTo>
                  <a:lnTo>
                    <a:pt x="4774044" y="12"/>
                  </a:lnTo>
                  <a:lnTo>
                    <a:pt x="4774044" y="65316"/>
                  </a:lnTo>
                  <a:lnTo>
                    <a:pt x="4824476" y="65316"/>
                  </a:lnTo>
                  <a:lnTo>
                    <a:pt x="4824476" y="12"/>
                  </a:lnTo>
                  <a:close/>
                </a:path>
                <a:path w="12211685" h="2033904">
                  <a:moveTo>
                    <a:pt x="4828667" y="1248460"/>
                  </a:moveTo>
                  <a:lnTo>
                    <a:pt x="4730699" y="1077137"/>
                  </a:lnTo>
                  <a:lnTo>
                    <a:pt x="4721822" y="1061618"/>
                  </a:lnTo>
                  <a:lnTo>
                    <a:pt x="4705185" y="1032522"/>
                  </a:lnTo>
                  <a:lnTo>
                    <a:pt x="4810569" y="901915"/>
                  </a:lnTo>
                  <a:lnTo>
                    <a:pt x="4747209" y="901915"/>
                  </a:lnTo>
                  <a:lnTo>
                    <a:pt x="4625657" y="1061618"/>
                  </a:lnTo>
                  <a:lnTo>
                    <a:pt x="4624362" y="1061618"/>
                  </a:lnTo>
                  <a:lnTo>
                    <a:pt x="4624362" y="786841"/>
                  </a:lnTo>
                  <a:lnTo>
                    <a:pt x="4570057" y="786841"/>
                  </a:lnTo>
                  <a:lnTo>
                    <a:pt x="4570057" y="1248460"/>
                  </a:lnTo>
                  <a:lnTo>
                    <a:pt x="4624362" y="1248460"/>
                  </a:lnTo>
                  <a:lnTo>
                    <a:pt x="4624362" y="1131443"/>
                  </a:lnTo>
                  <a:lnTo>
                    <a:pt x="4668977" y="1077137"/>
                  </a:lnTo>
                  <a:lnTo>
                    <a:pt x="4765306" y="1248460"/>
                  </a:lnTo>
                  <a:lnTo>
                    <a:pt x="4828667" y="1248460"/>
                  </a:lnTo>
                  <a:close/>
                </a:path>
                <a:path w="12211685" h="2033904">
                  <a:moveTo>
                    <a:pt x="4929213" y="12"/>
                  </a:moveTo>
                  <a:lnTo>
                    <a:pt x="4878781" y="12"/>
                  </a:lnTo>
                  <a:lnTo>
                    <a:pt x="4878781" y="65316"/>
                  </a:lnTo>
                  <a:lnTo>
                    <a:pt x="4929213" y="65316"/>
                  </a:lnTo>
                  <a:lnTo>
                    <a:pt x="4929213" y="12"/>
                  </a:lnTo>
                  <a:close/>
                </a:path>
                <a:path w="12211685" h="2033904">
                  <a:moveTo>
                    <a:pt x="4966068" y="126085"/>
                  </a:moveTo>
                  <a:lnTo>
                    <a:pt x="4911763" y="126085"/>
                  </a:lnTo>
                  <a:lnTo>
                    <a:pt x="4911763" y="365302"/>
                  </a:lnTo>
                  <a:lnTo>
                    <a:pt x="4905133" y="397205"/>
                  </a:lnTo>
                  <a:lnTo>
                    <a:pt x="4888395" y="418884"/>
                  </a:lnTo>
                  <a:lnTo>
                    <a:pt x="4866195" y="431215"/>
                  </a:lnTo>
                  <a:lnTo>
                    <a:pt x="4843221" y="435127"/>
                  </a:lnTo>
                  <a:lnTo>
                    <a:pt x="4814506" y="427939"/>
                  </a:lnTo>
                  <a:lnTo>
                    <a:pt x="4799254" y="410146"/>
                  </a:lnTo>
                  <a:lnTo>
                    <a:pt x="4793221" y="387388"/>
                  </a:lnTo>
                  <a:lnTo>
                    <a:pt x="4792154" y="365302"/>
                  </a:lnTo>
                  <a:lnTo>
                    <a:pt x="4792154" y="126085"/>
                  </a:lnTo>
                  <a:lnTo>
                    <a:pt x="4737836" y="126085"/>
                  </a:lnTo>
                  <a:lnTo>
                    <a:pt x="4737836" y="371767"/>
                  </a:lnTo>
                  <a:lnTo>
                    <a:pt x="4739259" y="406387"/>
                  </a:lnTo>
                  <a:lnTo>
                    <a:pt x="4749228" y="442239"/>
                  </a:lnTo>
                  <a:lnTo>
                    <a:pt x="4776292" y="470319"/>
                  </a:lnTo>
                  <a:lnTo>
                    <a:pt x="4828997" y="481685"/>
                  </a:lnTo>
                  <a:lnTo>
                    <a:pt x="4854219" y="478358"/>
                  </a:lnTo>
                  <a:lnTo>
                    <a:pt x="4878057" y="468668"/>
                  </a:lnTo>
                  <a:lnTo>
                    <a:pt x="4898377" y="453034"/>
                  </a:lnTo>
                  <a:lnTo>
                    <a:pt x="4910810" y="435127"/>
                  </a:lnTo>
                  <a:lnTo>
                    <a:pt x="4913058" y="431901"/>
                  </a:lnTo>
                  <a:lnTo>
                    <a:pt x="4914341" y="431901"/>
                  </a:lnTo>
                  <a:lnTo>
                    <a:pt x="4914341" y="472630"/>
                  </a:lnTo>
                  <a:lnTo>
                    <a:pt x="4966068" y="472630"/>
                  </a:lnTo>
                  <a:lnTo>
                    <a:pt x="4966068" y="431901"/>
                  </a:lnTo>
                  <a:lnTo>
                    <a:pt x="4966068" y="126085"/>
                  </a:lnTo>
                  <a:close/>
                </a:path>
                <a:path w="12211685" h="2033904">
                  <a:moveTo>
                    <a:pt x="4971237" y="1835518"/>
                  </a:moveTo>
                  <a:lnTo>
                    <a:pt x="4970399" y="1814830"/>
                  </a:lnTo>
                  <a:lnTo>
                    <a:pt x="4969383" y="1789379"/>
                  </a:lnTo>
                  <a:lnTo>
                    <a:pt x="4961039" y="1744408"/>
                  </a:lnTo>
                  <a:lnTo>
                    <a:pt x="4944783" y="1711375"/>
                  </a:lnTo>
                  <a:lnTo>
                    <a:pt x="4942052" y="1705825"/>
                  </a:lnTo>
                  <a:lnTo>
                    <a:pt x="4914341" y="1683727"/>
                  </a:lnTo>
                  <a:lnTo>
                    <a:pt x="4914341" y="1796072"/>
                  </a:lnTo>
                  <a:lnTo>
                    <a:pt x="4914341" y="1814830"/>
                  </a:lnTo>
                  <a:lnTo>
                    <a:pt x="4790859" y="1814830"/>
                  </a:lnTo>
                  <a:lnTo>
                    <a:pt x="4790859" y="1801901"/>
                  </a:lnTo>
                  <a:lnTo>
                    <a:pt x="4792751" y="1779028"/>
                  </a:lnTo>
                  <a:lnTo>
                    <a:pt x="4801197" y="1748878"/>
                  </a:lnTo>
                  <a:lnTo>
                    <a:pt x="4820310" y="1722615"/>
                  </a:lnTo>
                  <a:lnTo>
                    <a:pt x="4854219" y="1711375"/>
                  </a:lnTo>
                  <a:lnTo>
                    <a:pt x="4884064" y="1719160"/>
                  </a:lnTo>
                  <a:lnTo>
                    <a:pt x="4902454" y="1739188"/>
                  </a:lnTo>
                  <a:lnTo>
                    <a:pt x="4911763" y="1766481"/>
                  </a:lnTo>
                  <a:lnTo>
                    <a:pt x="4914341" y="1796072"/>
                  </a:lnTo>
                  <a:lnTo>
                    <a:pt x="4914341" y="1683727"/>
                  </a:lnTo>
                  <a:lnTo>
                    <a:pt x="4908258" y="1678863"/>
                  </a:lnTo>
                  <a:lnTo>
                    <a:pt x="4855515" y="1668703"/>
                  </a:lnTo>
                  <a:lnTo>
                    <a:pt x="4809325" y="1676577"/>
                  </a:lnTo>
                  <a:lnTo>
                    <a:pt x="4776076" y="1698040"/>
                  </a:lnTo>
                  <a:lnTo>
                    <a:pt x="4753762" y="1729892"/>
                  </a:lnTo>
                  <a:lnTo>
                    <a:pt x="4740326" y="1768906"/>
                  </a:lnTo>
                  <a:lnTo>
                    <a:pt x="4733760" y="1811870"/>
                  </a:lnTo>
                  <a:lnTo>
                    <a:pt x="4732020" y="1855558"/>
                  </a:lnTo>
                  <a:lnTo>
                    <a:pt x="4736325" y="1919986"/>
                  </a:lnTo>
                  <a:lnTo>
                    <a:pt x="4749762" y="1969820"/>
                  </a:lnTo>
                  <a:lnTo>
                    <a:pt x="4773079" y="2005228"/>
                  </a:lnTo>
                  <a:lnTo>
                    <a:pt x="4806988" y="2026361"/>
                  </a:lnTo>
                  <a:lnTo>
                    <a:pt x="4852276" y="2033358"/>
                  </a:lnTo>
                  <a:lnTo>
                    <a:pt x="4910556" y="2019350"/>
                  </a:lnTo>
                  <a:lnTo>
                    <a:pt x="4940884" y="1990686"/>
                  </a:lnTo>
                  <a:lnTo>
                    <a:pt x="4946104" y="1985759"/>
                  </a:lnTo>
                  <a:lnTo>
                    <a:pt x="4963833" y="1945259"/>
                  </a:lnTo>
                  <a:lnTo>
                    <a:pt x="4968659" y="1910511"/>
                  </a:lnTo>
                  <a:lnTo>
                    <a:pt x="4914341" y="1910511"/>
                  </a:lnTo>
                  <a:lnTo>
                    <a:pt x="4912423" y="1934222"/>
                  </a:lnTo>
                  <a:lnTo>
                    <a:pt x="4904321" y="1960549"/>
                  </a:lnTo>
                  <a:lnTo>
                    <a:pt x="4886515" y="1981898"/>
                  </a:lnTo>
                  <a:lnTo>
                    <a:pt x="4855515" y="1990686"/>
                  </a:lnTo>
                  <a:lnTo>
                    <a:pt x="4817008" y="1977428"/>
                  </a:lnTo>
                  <a:lnTo>
                    <a:pt x="4797234" y="1944217"/>
                  </a:lnTo>
                  <a:lnTo>
                    <a:pt x="4789957" y="1900961"/>
                  </a:lnTo>
                  <a:lnTo>
                    <a:pt x="4788916" y="1857502"/>
                  </a:lnTo>
                  <a:lnTo>
                    <a:pt x="4971237" y="1857502"/>
                  </a:lnTo>
                  <a:lnTo>
                    <a:pt x="4971237" y="1835518"/>
                  </a:lnTo>
                  <a:close/>
                </a:path>
                <a:path w="12211685" h="2033904">
                  <a:moveTo>
                    <a:pt x="5084686" y="1059675"/>
                  </a:moveTo>
                  <a:lnTo>
                    <a:pt x="5082832" y="1013536"/>
                  </a:lnTo>
                  <a:lnTo>
                    <a:pt x="5074488" y="968565"/>
                  </a:lnTo>
                  <a:lnTo>
                    <a:pt x="5055514" y="929995"/>
                  </a:lnTo>
                  <a:lnTo>
                    <a:pt x="5027790" y="907872"/>
                  </a:lnTo>
                  <a:lnTo>
                    <a:pt x="5027790" y="1020241"/>
                  </a:lnTo>
                  <a:lnTo>
                    <a:pt x="5027790" y="1038987"/>
                  </a:lnTo>
                  <a:lnTo>
                    <a:pt x="4904308" y="1038987"/>
                  </a:lnTo>
                  <a:lnTo>
                    <a:pt x="4904308" y="1026058"/>
                  </a:lnTo>
                  <a:lnTo>
                    <a:pt x="4906213" y="1003185"/>
                  </a:lnTo>
                  <a:lnTo>
                    <a:pt x="4914658" y="973048"/>
                  </a:lnTo>
                  <a:lnTo>
                    <a:pt x="4933772" y="946785"/>
                  </a:lnTo>
                  <a:lnTo>
                    <a:pt x="4967668" y="935545"/>
                  </a:lnTo>
                  <a:lnTo>
                    <a:pt x="4997526" y="943330"/>
                  </a:lnTo>
                  <a:lnTo>
                    <a:pt x="5015916" y="963345"/>
                  </a:lnTo>
                  <a:lnTo>
                    <a:pt x="5025225" y="990638"/>
                  </a:lnTo>
                  <a:lnTo>
                    <a:pt x="5027790" y="1020241"/>
                  </a:lnTo>
                  <a:lnTo>
                    <a:pt x="5027790" y="907872"/>
                  </a:lnTo>
                  <a:lnTo>
                    <a:pt x="5021719" y="903020"/>
                  </a:lnTo>
                  <a:lnTo>
                    <a:pt x="4968964" y="892873"/>
                  </a:lnTo>
                  <a:lnTo>
                    <a:pt x="4922774" y="900747"/>
                  </a:lnTo>
                  <a:lnTo>
                    <a:pt x="4889538" y="922210"/>
                  </a:lnTo>
                  <a:lnTo>
                    <a:pt x="4867211" y="954049"/>
                  </a:lnTo>
                  <a:lnTo>
                    <a:pt x="4853787" y="993063"/>
                  </a:lnTo>
                  <a:lnTo>
                    <a:pt x="4847209" y="1036015"/>
                  </a:lnTo>
                  <a:lnTo>
                    <a:pt x="4845469" y="1079715"/>
                  </a:lnTo>
                  <a:lnTo>
                    <a:pt x="4849787" y="1144143"/>
                  </a:lnTo>
                  <a:lnTo>
                    <a:pt x="4863223" y="1193977"/>
                  </a:lnTo>
                  <a:lnTo>
                    <a:pt x="4886528" y="1229372"/>
                  </a:lnTo>
                  <a:lnTo>
                    <a:pt x="4920450" y="1250505"/>
                  </a:lnTo>
                  <a:lnTo>
                    <a:pt x="4965725" y="1257515"/>
                  </a:lnTo>
                  <a:lnTo>
                    <a:pt x="5024018" y="1243507"/>
                  </a:lnTo>
                  <a:lnTo>
                    <a:pt x="5054346" y="1214843"/>
                  </a:lnTo>
                  <a:lnTo>
                    <a:pt x="5059565" y="1209916"/>
                  </a:lnTo>
                  <a:lnTo>
                    <a:pt x="5077295" y="1169416"/>
                  </a:lnTo>
                  <a:lnTo>
                    <a:pt x="5082108" y="1134681"/>
                  </a:lnTo>
                  <a:lnTo>
                    <a:pt x="5027790" y="1134681"/>
                  </a:lnTo>
                  <a:lnTo>
                    <a:pt x="5025872" y="1158392"/>
                  </a:lnTo>
                  <a:lnTo>
                    <a:pt x="5017770" y="1184706"/>
                  </a:lnTo>
                  <a:lnTo>
                    <a:pt x="4999977" y="1206042"/>
                  </a:lnTo>
                  <a:lnTo>
                    <a:pt x="4968964" y="1214843"/>
                  </a:lnTo>
                  <a:lnTo>
                    <a:pt x="4930470" y="1201585"/>
                  </a:lnTo>
                  <a:lnTo>
                    <a:pt x="4910696" y="1168374"/>
                  </a:lnTo>
                  <a:lnTo>
                    <a:pt x="4903406" y="1125105"/>
                  </a:lnTo>
                  <a:lnTo>
                    <a:pt x="4902365" y="1081659"/>
                  </a:lnTo>
                  <a:lnTo>
                    <a:pt x="5084686" y="1081659"/>
                  </a:lnTo>
                  <a:lnTo>
                    <a:pt x="5084686" y="1059675"/>
                  </a:lnTo>
                  <a:close/>
                </a:path>
                <a:path w="12211685" h="2033904">
                  <a:moveTo>
                    <a:pt x="5185232" y="1672590"/>
                  </a:moveTo>
                  <a:lnTo>
                    <a:pt x="5180063" y="1669999"/>
                  </a:lnTo>
                  <a:lnTo>
                    <a:pt x="5172303" y="1668703"/>
                  </a:lnTo>
                  <a:lnTo>
                    <a:pt x="5161305" y="1668703"/>
                  </a:lnTo>
                  <a:lnTo>
                    <a:pt x="5135130" y="1673567"/>
                  </a:lnTo>
                  <a:lnTo>
                    <a:pt x="5114836" y="1686737"/>
                  </a:lnTo>
                  <a:lnTo>
                    <a:pt x="5099024" y="1706079"/>
                  </a:lnTo>
                  <a:lnTo>
                    <a:pt x="5086312" y="1729486"/>
                  </a:lnTo>
                  <a:lnTo>
                    <a:pt x="5085016" y="1729486"/>
                  </a:lnTo>
                  <a:lnTo>
                    <a:pt x="5085016" y="1677758"/>
                  </a:lnTo>
                  <a:lnTo>
                    <a:pt x="5030711" y="1677758"/>
                  </a:lnTo>
                  <a:lnTo>
                    <a:pt x="5030711" y="2024303"/>
                  </a:lnTo>
                  <a:lnTo>
                    <a:pt x="5085016" y="2024303"/>
                  </a:lnTo>
                  <a:lnTo>
                    <a:pt x="5085016" y="1805127"/>
                  </a:lnTo>
                  <a:lnTo>
                    <a:pt x="5092306" y="1768297"/>
                  </a:lnTo>
                  <a:lnTo>
                    <a:pt x="5110391" y="1742744"/>
                  </a:lnTo>
                  <a:lnTo>
                    <a:pt x="5131016" y="1729486"/>
                  </a:lnTo>
                  <a:lnTo>
                    <a:pt x="5133568" y="1727860"/>
                  </a:lnTo>
                  <a:lnTo>
                    <a:pt x="5156136" y="1723021"/>
                  </a:lnTo>
                  <a:lnTo>
                    <a:pt x="5167325" y="1723339"/>
                  </a:lnTo>
                  <a:lnTo>
                    <a:pt x="5175288" y="1724075"/>
                  </a:lnTo>
                  <a:lnTo>
                    <a:pt x="5185232" y="1725599"/>
                  </a:lnTo>
                  <a:lnTo>
                    <a:pt x="5185232" y="1723021"/>
                  </a:lnTo>
                  <a:lnTo>
                    <a:pt x="5185232" y="1672590"/>
                  </a:lnTo>
                  <a:close/>
                </a:path>
                <a:path w="12211685" h="2033904">
                  <a:moveTo>
                    <a:pt x="5201704" y="901915"/>
                  </a:moveTo>
                  <a:lnTo>
                    <a:pt x="5147399" y="901915"/>
                  </a:lnTo>
                  <a:lnTo>
                    <a:pt x="5147399" y="1248460"/>
                  </a:lnTo>
                  <a:lnTo>
                    <a:pt x="5201704" y="1248460"/>
                  </a:lnTo>
                  <a:lnTo>
                    <a:pt x="5201704" y="901915"/>
                  </a:lnTo>
                  <a:close/>
                </a:path>
                <a:path w="12211685" h="2033904">
                  <a:moveTo>
                    <a:pt x="5201704" y="786841"/>
                  </a:moveTo>
                  <a:lnTo>
                    <a:pt x="5147399" y="786841"/>
                  </a:lnTo>
                  <a:lnTo>
                    <a:pt x="5147399" y="848906"/>
                  </a:lnTo>
                  <a:lnTo>
                    <a:pt x="5201704" y="848906"/>
                  </a:lnTo>
                  <a:lnTo>
                    <a:pt x="5201704" y="786841"/>
                  </a:lnTo>
                  <a:close/>
                </a:path>
                <a:path w="12211685" h="2033904">
                  <a:moveTo>
                    <a:pt x="5278348" y="299351"/>
                  </a:moveTo>
                  <a:lnTo>
                    <a:pt x="5276380" y="252577"/>
                  </a:lnTo>
                  <a:lnTo>
                    <a:pt x="5268239" y="203885"/>
                  </a:lnTo>
                  <a:lnTo>
                    <a:pt x="5251856" y="163588"/>
                  </a:lnTo>
                  <a:lnTo>
                    <a:pt x="5250548" y="160350"/>
                  </a:lnTo>
                  <a:lnTo>
                    <a:pt x="5221452" y="130606"/>
                  </a:lnTo>
                  <a:lnTo>
                    <a:pt x="5221452" y="299351"/>
                  </a:lnTo>
                  <a:lnTo>
                    <a:pt x="5218544" y="354114"/>
                  </a:lnTo>
                  <a:lnTo>
                    <a:pt x="5208435" y="397052"/>
                  </a:lnTo>
                  <a:lnTo>
                    <a:pt x="5188991" y="425094"/>
                  </a:lnTo>
                  <a:lnTo>
                    <a:pt x="5158092" y="435127"/>
                  </a:lnTo>
                  <a:lnTo>
                    <a:pt x="5141747" y="429958"/>
                  </a:lnTo>
                  <a:lnTo>
                    <a:pt x="5122354" y="423811"/>
                  </a:lnTo>
                  <a:lnTo>
                    <a:pt x="5101107" y="393661"/>
                  </a:lnTo>
                  <a:lnTo>
                    <a:pt x="5090896" y="350291"/>
                  </a:lnTo>
                  <a:lnTo>
                    <a:pt x="5088267" y="299351"/>
                  </a:lnTo>
                  <a:lnTo>
                    <a:pt x="5090896" y="249770"/>
                  </a:lnTo>
                  <a:lnTo>
                    <a:pt x="5101107" y="206248"/>
                  </a:lnTo>
                  <a:lnTo>
                    <a:pt x="5122354" y="175336"/>
                  </a:lnTo>
                  <a:lnTo>
                    <a:pt x="5152225" y="165519"/>
                  </a:lnTo>
                  <a:lnTo>
                    <a:pt x="5158092" y="163588"/>
                  </a:lnTo>
                  <a:lnTo>
                    <a:pt x="5188991" y="173164"/>
                  </a:lnTo>
                  <a:lnTo>
                    <a:pt x="5208435" y="200431"/>
                  </a:lnTo>
                  <a:lnTo>
                    <a:pt x="5218544" y="243217"/>
                  </a:lnTo>
                  <a:lnTo>
                    <a:pt x="5221452" y="299351"/>
                  </a:lnTo>
                  <a:lnTo>
                    <a:pt x="5221452" y="130606"/>
                  </a:lnTo>
                  <a:lnTo>
                    <a:pt x="5219916" y="129032"/>
                  </a:lnTo>
                  <a:lnTo>
                    <a:pt x="5172964" y="117030"/>
                  </a:lnTo>
                  <a:lnTo>
                    <a:pt x="5147157" y="120332"/>
                  </a:lnTo>
                  <a:lnTo>
                    <a:pt x="5124145" y="129882"/>
                  </a:lnTo>
                  <a:lnTo>
                    <a:pt x="5105489" y="145122"/>
                  </a:lnTo>
                  <a:lnTo>
                    <a:pt x="5092789" y="165519"/>
                  </a:lnTo>
                  <a:lnTo>
                    <a:pt x="5091493" y="165519"/>
                  </a:lnTo>
                  <a:lnTo>
                    <a:pt x="5091493" y="10998"/>
                  </a:lnTo>
                  <a:lnTo>
                    <a:pt x="5037188" y="10998"/>
                  </a:lnTo>
                  <a:lnTo>
                    <a:pt x="5037188" y="472630"/>
                  </a:lnTo>
                  <a:lnTo>
                    <a:pt x="5088902" y="472630"/>
                  </a:lnTo>
                  <a:lnTo>
                    <a:pt x="5088902" y="429958"/>
                  </a:lnTo>
                  <a:lnTo>
                    <a:pt x="5090198" y="429958"/>
                  </a:lnTo>
                  <a:lnTo>
                    <a:pt x="5099634" y="448945"/>
                  </a:lnTo>
                  <a:lnTo>
                    <a:pt x="5116296" y="465518"/>
                  </a:lnTo>
                  <a:lnTo>
                    <a:pt x="5138661" y="477240"/>
                  </a:lnTo>
                  <a:lnTo>
                    <a:pt x="5165204" y="481685"/>
                  </a:lnTo>
                  <a:lnTo>
                    <a:pt x="5207749" y="472097"/>
                  </a:lnTo>
                  <a:lnTo>
                    <a:pt x="5239651" y="445617"/>
                  </a:lnTo>
                  <a:lnTo>
                    <a:pt x="5245430" y="435127"/>
                  </a:lnTo>
                  <a:lnTo>
                    <a:pt x="5261597" y="405701"/>
                  </a:lnTo>
                  <a:lnTo>
                    <a:pt x="5274272" y="355803"/>
                  </a:lnTo>
                  <a:lnTo>
                    <a:pt x="5278348" y="299351"/>
                  </a:lnTo>
                  <a:close/>
                </a:path>
                <a:path w="12211685" h="2033904">
                  <a:moveTo>
                    <a:pt x="5450306" y="1677758"/>
                  </a:moveTo>
                  <a:lnTo>
                    <a:pt x="5396001" y="1677758"/>
                  </a:lnTo>
                  <a:lnTo>
                    <a:pt x="5396001" y="1916976"/>
                  </a:lnTo>
                  <a:lnTo>
                    <a:pt x="5389384" y="1948891"/>
                  </a:lnTo>
                  <a:lnTo>
                    <a:pt x="5372633" y="1970557"/>
                  </a:lnTo>
                  <a:lnTo>
                    <a:pt x="5350434" y="1982901"/>
                  </a:lnTo>
                  <a:lnTo>
                    <a:pt x="5327459" y="1986800"/>
                  </a:lnTo>
                  <a:lnTo>
                    <a:pt x="5298745" y="1979625"/>
                  </a:lnTo>
                  <a:lnTo>
                    <a:pt x="5283492" y="1961832"/>
                  </a:lnTo>
                  <a:lnTo>
                    <a:pt x="5277459" y="1939074"/>
                  </a:lnTo>
                  <a:lnTo>
                    <a:pt x="5276393" y="1916976"/>
                  </a:lnTo>
                  <a:lnTo>
                    <a:pt x="5276393" y="1677758"/>
                  </a:lnTo>
                  <a:lnTo>
                    <a:pt x="5222075" y="1677758"/>
                  </a:lnTo>
                  <a:lnTo>
                    <a:pt x="5222075" y="1923440"/>
                  </a:lnTo>
                  <a:lnTo>
                    <a:pt x="5223497" y="1958073"/>
                  </a:lnTo>
                  <a:lnTo>
                    <a:pt x="5233467" y="1993925"/>
                  </a:lnTo>
                  <a:lnTo>
                    <a:pt x="5260530" y="2022005"/>
                  </a:lnTo>
                  <a:lnTo>
                    <a:pt x="5313235" y="2033358"/>
                  </a:lnTo>
                  <a:lnTo>
                    <a:pt x="5338457" y="2030044"/>
                  </a:lnTo>
                  <a:lnTo>
                    <a:pt x="5362295" y="2020354"/>
                  </a:lnTo>
                  <a:lnTo>
                    <a:pt x="5382615" y="2004720"/>
                  </a:lnTo>
                  <a:lnTo>
                    <a:pt x="5395049" y="1986800"/>
                  </a:lnTo>
                  <a:lnTo>
                    <a:pt x="5397297" y="1983574"/>
                  </a:lnTo>
                  <a:lnTo>
                    <a:pt x="5398579" y="1983574"/>
                  </a:lnTo>
                  <a:lnTo>
                    <a:pt x="5398579" y="2024303"/>
                  </a:lnTo>
                  <a:lnTo>
                    <a:pt x="5450306" y="2024303"/>
                  </a:lnTo>
                  <a:lnTo>
                    <a:pt x="5450306" y="1983574"/>
                  </a:lnTo>
                  <a:lnTo>
                    <a:pt x="5450306" y="1677758"/>
                  </a:lnTo>
                  <a:close/>
                </a:path>
                <a:path w="12211685" h="2033904">
                  <a:moveTo>
                    <a:pt x="5504281" y="1002779"/>
                  </a:moveTo>
                  <a:lnTo>
                    <a:pt x="5494871" y="939419"/>
                  </a:lnTo>
                  <a:lnTo>
                    <a:pt x="5465826" y="904227"/>
                  </a:lnTo>
                  <a:lnTo>
                    <a:pt x="5413121" y="892873"/>
                  </a:lnTo>
                  <a:lnTo>
                    <a:pt x="5387899" y="896200"/>
                  </a:lnTo>
                  <a:lnTo>
                    <a:pt x="5364073" y="905878"/>
                  </a:lnTo>
                  <a:lnTo>
                    <a:pt x="5343753" y="921512"/>
                  </a:lnTo>
                  <a:lnTo>
                    <a:pt x="5329072" y="942657"/>
                  </a:lnTo>
                  <a:lnTo>
                    <a:pt x="5327777" y="942657"/>
                  </a:lnTo>
                  <a:lnTo>
                    <a:pt x="5327777" y="901915"/>
                  </a:lnTo>
                  <a:lnTo>
                    <a:pt x="5276050" y="901915"/>
                  </a:lnTo>
                  <a:lnTo>
                    <a:pt x="5276050" y="1248460"/>
                  </a:lnTo>
                  <a:lnTo>
                    <a:pt x="5330368" y="1248460"/>
                  </a:lnTo>
                  <a:lnTo>
                    <a:pt x="5330368" y="1009243"/>
                  </a:lnTo>
                  <a:lnTo>
                    <a:pt x="5336984" y="977328"/>
                  </a:lnTo>
                  <a:lnTo>
                    <a:pt x="5353723" y="955662"/>
                  </a:lnTo>
                  <a:lnTo>
                    <a:pt x="5375922" y="943330"/>
                  </a:lnTo>
                  <a:lnTo>
                    <a:pt x="5379859" y="942657"/>
                  </a:lnTo>
                  <a:lnTo>
                    <a:pt x="5398897" y="939419"/>
                  </a:lnTo>
                  <a:lnTo>
                    <a:pt x="5427611" y="946607"/>
                  </a:lnTo>
                  <a:lnTo>
                    <a:pt x="5442864" y="964387"/>
                  </a:lnTo>
                  <a:lnTo>
                    <a:pt x="5448909" y="987158"/>
                  </a:lnTo>
                  <a:lnTo>
                    <a:pt x="5449976" y="1009243"/>
                  </a:lnTo>
                  <a:lnTo>
                    <a:pt x="5449976" y="1248460"/>
                  </a:lnTo>
                  <a:lnTo>
                    <a:pt x="5504281" y="1248460"/>
                  </a:lnTo>
                  <a:lnTo>
                    <a:pt x="5504281" y="1002779"/>
                  </a:lnTo>
                  <a:close/>
                </a:path>
                <a:path w="12211685" h="2033904">
                  <a:moveTo>
                    <a:pt x="5564111" y="283845"/>
                  </a:moveTo>
                  <a:lnTo>
                    <a:pt x="5563273" y="263156"/>
                  </a:lnTo>
                  <a:lnTo>
                    <a:pt x="5562244" y="237693"/>
                  </a:lnTo>
                  <a:lnTo>
                    <a:pt x="5553900" y="192722"/>
                  </a:lnTo>
                  <a:lnTo>
                    <a:pt x="5537644" y="159702"/>
                  </a:lnTo>
                  <a:lnTo>
                    <a:pt x="5534914" y="154139"/>
                  </a:lnTo>
                  <a:lnTo>
                    <a:pt x="5507215" y="132041"/>
                  </a:lnTo>
                  <a:lnTo>
                    <a:pt x="5507215" y="244398"/>
                  </a:lnTo>
                  <a:lnTo>
                    <a:pt x="5507215" y="263156"/>
                  </a:lnTo>
                  <a:lnTo>
                    <a:pt x="5383733" y="263156"/>
                  </a:lnTo>
                  <a:lnTo>
                    <a:pt x="5383733" y="250215"/>
                  </a:lnTo>
                  <a:lnTo>
                    <a:pt x="5385625" y="227342"/>
                  </a:lnTo>
                  <a:lnTo>
                    <a:pt x="5394071" y="197192"/>
                  </a:lnTo>
                  <a:lnTo>
                    <a:pt x="5413184" y="170929"/>
                  </a:lnTo>
                  <a:lnTo>
                    <a:pt x="5447093" y="159702"/>
                  </a:lnTo>
                  <a:lnTo>
                    <a:pt x="5476938" y="167474"/>
                  </a:lnTo>
                  <a:lnTo>
                    <a:pt x="5495328" y="187502"/>
                  </a:lnTo>
                  <a:lnTo>
                    <a:pt x="5504637" y="214795"/>
                  </a:lnTo>
                  <a:lnTo>
                    <a:pt x="5507215" y="244398"/>
                  </a:lnTo>
                  <a:lnTo>
                    <a:pt x="5507215" y="132041"/>
                  </a:lnTo>
                  <a:lnTo>
                    <a:pt x="5501119" y="127177"/>
                  </a:lnTo>
                  <a:lnTo>
                    <a:pt x="5448376" y="117030"/>
                  </a:lnTo>
                  <a:lnTo>
                    <a:pt x="5402186" y="124891"/>
                  </a:lnTo>
                  <a:lnTo>
                    <a:pt x="5368937" y="146354"/>
                  </a:lnTo>
                  <a:lnTo>
                    <a:pt x="5346624" y="178206"/>
                  </a:lnTo>
                  <a:lnTo>
                    <a:pt x="5333200" y="217220"/>
                  </a:lnTo>
                  <a:lnTo>
                    <a:pt x="5326621" y="260184"/>
                  </a:lnTo>
                  <a:lnTo>
                    <a:pt x="5324894" y="303885"/>
                  </a:lnTo>
                  <a:lnTo>
                    <a:pt x="5329199" y="368300"/>
                  </a:lnTo>
                  <a:lnTo>
                    <a:pt x="5342636" y="418134"/>
                  </a:lnTo>
                  <a:lnTo>
                    <a:pt x="5365940" y="453542"/>
                  </a:lnTo>
                  <a:lnTo>
                    <a:pt x="5399862" y="474675"/>
                  </a:lnTo>
                  <a:lnTo>
                    <a:pt x="5445150" y="481685"/>
                  </a:lnTo>
                  <a:lnTo>
                    <a:pt x="5503418" y="467664"/>
                  </a:lnTo>
                  <a:lnTo>
                    <a:pt x="5533745" y="439013"/>
                  </a:lnTo>
                  <a:lnTo>
                    <a:pt x="5538965" y="434073"/>
                  </a:lnTo>
                  <a:lnTo>
                    <a:pt x="5556694" y="393573"/>
                  </a:lnTo>
                  <a:lnTo>
                    <a:pt x="5561520" y="358838"/>
                  </a:lnTo>
                  <a:lnTo>
                    <a:pt x="5507215" y="358838"/>
                  </a:lnTo>
                  <a:lnTo>
                    <a:pt x="5505285" y="382536"/>
                  </a:lnTo>
                  <a:lnTo>
                    <a:pt x="5497182" y="408863"/>
                  </a:lnTo>
                  <a:lnTo>
                    <a:pt x="5479389" y="430212"/>
                  </a:lnTo>
                  <a:lnTo>
                    <a:pt x="5448376" y="439013"/>
                  </a:lnTo>
                  <a:lnTo>
                    <a:pt x="5409870" y="425742"/>
                  </a:lnTo>
                  <a:lnTo>
                    <a:pt x="5390108" y="392531"/>
                  </a:lnTo>
                  <a:lnTo>
                    <a:pt x="5382819" y="349262"/>
                  </a:lnTo>
                  <a:lnTo>
                    <a:pt x="5381790" y="305816"/>
                  </a:lnTo>
                  <a:lnTo>
                    <a:pt x="5564111" y="305816"/>
                  </a:lnTo>
                  <a:lnTo>
                    <a:pt x="5564111" y="283845"/>
                  </a:lnTo>
                  <a:close/>
                </a:path>
                <a:path w="12211685" h="2033904">
                  <a:moveTo>
                    <a:pt x="5675947" y="1672590"/>
                  </a:moveTo>
                  <a:lnTo>
                    <a:pt x="5670778" y="1669999"/>
                  </a:lnTo>
                  <a:lnTo>
                    <a:pt x="5663019" y="1668703"/>
                  </a:lnTo>
                  <a:lnTo>
                    <a:pt x="5652020" y="1668703"/>
                  </a:lnTo>
                  <a:lnTo>
                    <a:pt x="5625846" y="1673567"/>
                  </a:lnTo>
                  <a:lnTo>
                    <a:pt x="5605551" y="1686737"/>
                  </a:lnTo>
                  <a:lnTo>
                    <a:pt x="5589740" y="1706079"/>
                  </a:lnTo>
                  <a:lnTo>
                    <a:pt x="5577027" y="1729486"/>
                  </a:lnTo>
                  <a:lnTo>
                    <a:pt x="5575732" y="1729486"/>
                  </a:lnTo>
                  <a:lnTo>
                    <a:pt x="5575732" y="1677758"/>
                  </a:lnTo>
                  <a:lnTo>
                    <a:pt x="5521426" y="1677758"/>
                  </a:lnTo>
                  <a:lnTo>
                    <a:pt x="5521426" y="2024303"/>
                  </a:lnTo>
                  <a:lnTo>
                    <a:pt x="5575732" y="2024303"/>
                  </a:lnTo>
                  <a:lnTo>
                    <a:pt x="5575732" y="1805127"/>
                  </a:lnTo>
                  <a:lnTo>
                    <a:pt x="5583021" y="1768297"/>
                  </a:lnTo>
                  <a:lnTo>
                    <a:pt x="5601106" y="1742744"/>
                  </a:lnTo>
                  <a:lnTo>
                    <a:pt x="5621731" y="1729486"/>
                  </a:lnTo>
                  <a:lnTo>
                    <a:pt x="5624284" y="1727860"/>
                  </a:lnTo>
                  <a:lnTo>
                    <a:pt x="5646852" y="1723021"/>
                  </a:lnTo>
                  <a:lnTo>
                    <a:pt x="5658040" y="1723339"/>
                  </a:lnTo>
                  <a:lnTo>
                    <a:pt x="5666003" y="1724075"/>
                  </a:lnTo>
                  <a:lnTo>
                    <a:pt x="5675947" y="1725599"/>
                  </a:lnTo>
                  <a:lnTo>
                    <a:pt x="5675947" y="1723021"/>
                  </a:lnTo>
                  <a:lnTo>
                    <a:pt x="5675947" y="1672590"/>
                  </a:lnTo>
                  <a:close/>
                </a:path>
                <a:path w="12211685" h="2033904">
                  <a:moveTo>
                    <a:pt x="5778106" y="120916"/>
                  </a:moveTo>
                  <a:lnTo>
                    <a:pt x="5772937" y="118325"/>
                  </a:lnTo>
                  <a:lnTo>
                    <a:pt x="5765177" y="117030"/>
                  </a:lnTo>
                  <a:lnTo>
                    <a:pt x="5754179" y="117030"/>
                  </a:lnTo>
                  <a:lnTo>
                    <a:pt x="5728005" y="121881"/>
                  </a:lnTo>
                  <a:lnTo>
                    <a:pt x="5707710" y="135051"/>
                  </a:lnTo>
                  <a:lnTo>
                    <a:pt x="5691898" y="154393"/>
                  </a:lnTo>
                  <a:lnTo>
                    <a:pt x="5679186" y="177812"/>
                  </a:lnTo>
                  <a:lnTo>
                    <a:pt x="5677890" y="177812"/>
                  </a:lnTo>
                  <a:lnTo>
                    <a:pt x="5677890" y="126085"/>
                  </a:lnTo>
                  <a:lnTo>
                    <a:pt x="5623585" y="126085"/>
                  </a:lnTo>
                  <a:lnTo>
                    <a:pt x="5623585" y="472630"/>
                  </a:lnTo>
                  <a:lnTo>
                    <a:pt x="5677890" y="472630"/>
                  </a:lnTo>
                  <a:lnTo>
                    <a:pt x="5677890" y="253453"/>
                  </a:lnTo>
                  <a:lnTo>
                    <a:pt x="5685180" y="216611"/>
                  </a:lnTo>
                  <a:lnTo>
                    <a:pt x="5703265" y="191058"/>
                  </a:lnTo>
                  <a:lnTo>
                    <a:pt x="5723890" y="177812"/>
                  </a:lnTo>
                  <a:lnTo>
                    <a:pt x="5726442" y="176174"/>
                  </a:lnTo>
                  <a:lnTo>
                    <a:pt x="5749010" y="171348"/>
                  </a:lnTo>
                  <a:lnTo>
                    <a:pt x="5760186" y="171653"/>
                  </a:lnTo>
                  <a:lnTo>
                    <a:pt x="5768162" y="172389"/>
                  </a:lnTo>
                  <a:lnTo>
                    <a:pt x="5778106" y="173926"/>
                  </a:lnTo>
                  <a:lnTo>
                    <a:pt x="5778106" y="171348"/>
                  </a:lnTo>
                  <a:lnTo>
                    <a:pt x="5778106" y="120916"/>
                  </a:lnTo>
                  <a:close/>
                </a:path>
                <a:path w="12211685" h="2033904">
                  <a:moveTo>
                    <a:pt x="5802973" y="1059675"/>
                  </a:moveTo>
                  <a:lnTo>
                    <a:pt x="5801118" y="1013536"/>
                  </a:lnTo>
                  <a:lnTo>
                    <a:pt x="5792775" y="968565"/>
                  </a:lnTo>
                  <a:lnTo>
                    <a:pt x="5773801" y="929995"/>
                  </a:lnTo>
                  <a:lnTo>
                    <a:pt x="5746077" y="907872"/>
                  </a:lnTo>
                  <a:lnTo>
                    <a:pt x="5746077" y="1020241"/>
                  </a:lnTo>
                  <a:lnTo>
                    <a:pt x="5746077" y="1038987"/>
                  </a:lnTo>
                  <a:lnTo>
                    <a:pt x="5622595" y="1038987"/>
                  </a:lnTo>
                  <a:lnTo>
                    <a:pt x="5622595" y="1026058"/>
                  </a:lnTo>
                  <a:lnTo>
                    <a:pt x="5624500" y="1003185"/>
                  </a:lnTo>
                  <a:lnTo>
                    <a:pt x="5632945" y="973048"/>
                  </a:lnTo>
                  <a:lnTo>
                    <a:pt x="5652059" y="946785"/>
                  </a:lnTo>
                  <a:lnTo>
                    <a:pt x="5685955" y="935545"/>
                  </a:lnTo>
                  <a:lnTo>
                    <a:pt x="5715813" y="943330"/>
                  </a:lnTo>
                  <a:lnTo>
                    <a:pt x="5734202" y="963345"/>
                  </a:lnTo>
                  <a:lnTo>
                    <a:pt x="5743511" y="990638"/>
                  </a:lnTo>
                  <a:lnTo>
                    <a:pt x="5746077" y="1020241"/>
                  </a:lnTo>
                  <a:lnTo>
                    <a:pt x="5746077" y="907872"/>
                  </a:lnTo>
                  <a:lnTo>
                    <a:pt x="5740006" y="903020"/>
                  </a:lnTo>
                  <a:lnTo>
                    <a:pt x="5687250" y="892873"/>
                  </a:lnTo>
                  <a:lnTo>
                    <a:pt x="5641060" y="900747"/>
                  </a:lnTo>
                  <a:lnTo>
                    <a:pt x="5607824" y="922210"/>
                  </a:lnTo>
                  <a:lnTo>
                    <a:pt x="5585498" y="954049"/>
                  </a:lnTo>
                  <a:lnTo>
                    <a:pt x="5572074" y="993063"/>
                  </a:lnTo>
                  <a:lnTo>
                    <a:pt x="5565495" y="1036015"/>
                  </a:lnTo>
                  <a:lnTo>
                    <a:pt x="5563755" y="1079715"/>
                  </a:lnTo>
                  <a:lnTo>
                    <a:pt x="5568073" y="1144143"/>
                  </a:lnTo>
                  <a:lnTo>
                    <a:pt x="5581510" y="1193977"/>
                  </a:lnTo>
                  <a:lnTo>
                    <a:pt x="5604815" y="1229372"/>
                  </a:lnTo>
                  <a:lnTo>
                    <a:pt x="5638736" y="1250505"/>
                  </a:lnTo>
                  <a:lnTo>
                    <a:pt x="5684012" y="1257515"/>
                  </a:lnTo>
                  <a:lnTo>
                    <a:pt x="5742305" y="1243507"/>
                  </a:lnTo>
                  <a:lnTo>
                    <a:pt x="5772632" y="1214843"/>
                  </a:lnTo>
                  <a:lnTo>
                    <a:pt x="5777852" y="1209916"/>
                  </a:lnTo>
                  <a:lnTo>
                    <a:pt x="5795581" y="1169416"/>
                  </a:lnTo>
                  <a:lnTo>
                    <a:pt x="5800395" y="1134681"/>
                  </a:lnTo>
                  <a:lnTo>
                    <a:pt x="5746077" y="1134681"/>
                  </a:lnTo>
                  <a:lnTo>
                    <a:pt x="5744159" y="1158392"/>
                  </a:lnTo>
                  <a:lnTo>
                    <a:pt x="5736056" y="1184706"/>
                  </a:lnTo>
                  <a:lnTo>
                    <a:pt x="5718264" y="1206042"/>
                  </a:lnTo>
                  <a:lnTo>
                    <a:pt x="5687250" y="1214843"/>
                  </a:lnTo>
                  <a:lnTo>
                    <a:pt x="5648757" y="1201585"/>
                  </a:lnTo>
                  <a:lnTo>
                    <a:pt x="5628983" y="1168374"/>
                  </a:lnTo>
                  <a:lnTo>
                    <a:pt x="5621693" y="1125105"/>
                  </a:lnTo>
                  <a:lnTo>
                    <a:pt x="5620651" y="1081659"/>
                  </a:lnTo>
                  <a:lnTo>
                    <a:pt x="5802973" y="1081659"/>
                  </a:lnTo>
                  <a:lnTo>
                    <a:pt x="5802973" y="1059675"/>
                  </a:lnTo>
                  <a:close/>
                </a:path>
                <a:path w="12211685" h="2033904">
                  <a:moveTo>
                    <a:pt x="5924207" y="1924735"/>
                  </a:moveTo>
                  <a:lnTo>
                    <a:pt x="5916790" y="1882216"/>
                  </a:lnTo>
                  <a:lnTo>
                    <a:pt x="5870194" y="1838375"/>
                  </a:lnTo>
                  <a:lnTo>
                    <a:pt x="5808167" y="1817408"/>
                  </a:lnTo>
                  <a:lnTo>
                    <a:pt x="5780837" y="1806181"/>
                  </a:lnTo>
                  <a:lnTo>
                    <a:pt x="5761494" y="1789747"/>
                  </a:lnTo>
                  <a:lnTo>
                    <a:pt x="5754167" y="1764398"/>
                  </a:lnTo>
                  <a:lnTo>
                    <a:pt x="5760504" y="1735658"/>
                  </a:lnTo>
                  <a:lnTo>
                    <a:pt x="5775744" y="1719707"/>
                  </a:lnTo>
                  <a:lnTo>
                    <a:pt x="5794260" y="1712849"/>
                  </a:lnTo>
                  <a:lnTo>
                    <a:pt x="5810415" y="1711375"/>
                  </a:lnTo>
                  <a:lnTo>
                    <a:pt x="5835027" y="1715808"/>
                  </a:lnTo>
                  <a:lnTo>
                    <a:pt x="5850737" y="1728838"/>
                  </a:lnTo>
                  <a:lnTo>
                    <a:pt x="5859056" y="1750123"/>
                  </a:lnTo>
                  <a:lnTo>
                    <a:pt x="5861494" y="1779270"/>
                  </a:lnTo>
                  <a:lnTo>
                    <a:pt x="5915799" y="1779270"/>
                  </a:lnTo>
                  <a:lnTo>
                    <a:pt x="5901855" y="1711375"/>
                  </a:lnTo>
                  <a:lnTo>
                    <a:pt x="5869432" y="1680260"/>
                  </a:lnTo>
                  <a:lnTo>
                    <a:pt x="5810415" y="1668703"/>
                  </a:lnTo>
                  <a:lnTo>
                    <a:pt x="5767768" y="1674571"/>
                  </a:lnTo>
                  <a:lnTo>
                    <a:pt x="5732589" y="1692313"/>
                  </a:lnTo>
                  <a:lnTo>
                    <a:pt x="5708675" y="1722170"/>
                  </a:lnTo>
                  <a:lnTo>
                    <a:pt x="5699861" y="1764398"/>
                  </a:lnTo>
                  <a:lnTo>
                    <a:pt x="5707278" y="1807768"/>
                  </a:lnTo>
                  <a:lnTo>
                    <a:pt x="5726773" y="1834870"/>
                  </a:lnTo>
                  <a:lnTo>
                    <a:pt x="5754141" y="1851317"/>
                  </a:lnTo>
                  <a:lnTo>
                    <a:pt x="5785205" y="1862670"/>
                  </a:lnTo>
                  <a:lnTo>
                    <a:pt x="5815889" y="1872869"/>
                  </a:lnTo>
                  <a:lnTo>
                    <a:pt x="5843067" y="1885543"/>
                  </a:lnTo>
                  <a:lnTo>
                    <a:pt x="5862485" y="1904415"/>
                  </a:lnTo>
                  <a:lnTo>
                    <a:pt x="5869902" y="1933143"/>
                  </a:lnTo>
                  <a:lnTo>
                    <a:pt x="5863361" y="1962873"/>
                  </a:lnTo>
                  <a:lnTo>
                    <a:pt x="5847677" y="1980349"/>
                  </a:lnTo>
                  <a:lnTo>
                    <a:pt x="5828716" y="1988616"/>
                  </a:lnTo>
                  <a:lnTo>
                    <a:pt x="5812358" y="1990686"/>
                  </a:lnTo>
                  <a:lnTo>
                    <a:pt x="5779617" y="1984070"/>
                  </a:lnTo>
                  <a:lnTo>
                    <a:pt x="5759907" y="1966366"/>
                  </a:lnTo>
                  <a:lnTo>
                    <a:pt x="5750255" y="1940775"/>
                  </a:lnTo>
                  <a:lnTo>
                    <a:pt x="5747702" y="1910511"/>
                  </a:lnTo>
                  <a:lnTo>
                    <a:pt x="5693397" y="1910511"/>
                  </a:lnTo>
                  <a:lnTo>
                    <a:pt x="5701385" y="1969122"/>
                  </a:lnTo>
                  <a:lnTo>
                    <a:pt x="5754802" y="2023999"/>
                  </a:lnTo>
                  <a:lnTo>
                    <a:pt x="5812358" y="2033358"/>
                  </a:lnTo>
                  <a:lnTo>
                    <a:pt x="5857113" y="2026577"/>
                  </a:lnTo>
                  <a:lnTo>
                    <a:pt x="5892520" y="2006206"/>
                  </a:lnTo>
                  <a:lnTo>
                    <a:pt x="5903176" y="1990686"/>
                  </a:lnTo>
                  <a:lnTo>
                    <a:pt x="5915825" y="1972259"/>
                  </a:lnTo>
                  <a:lnTo>
                    <a:pt x="5924207" y="1924735"/>
                  </a:lnTo>
                  <a:close/>
                </a:path>
                <a:path w="12211685" h="2033904">
                  <a:moveTo>
                    <a:pt x="6043180" y="226949"/>
                  </a:moveTo>
                  <a:lnTo>
                    <a:pt x="6034176" y="163588"/>
                  </a:lnTo>
                  <a:lnTo>
                    <a:pt x="6005804" y="128384"/>
                  </a:lnTo>
                  <a:lnTo>
                    <a:pt x="5953950" y="117030"/>
                  </a:lnTo>
                  <a:lnTo>
                    <a:pt x="5929820" y="120599"/>
                  </a:lnTo>
                  <a:lnTo>
                    <a:pt x="5905944" y="130606"/>
                  </a:lnTo>
                  <a:lnTo>
                    <a:pt x="5885218" y="145935"/>
                  </a:lnTo>
                  <a:lnTo>
                    <a:pt x="5870549" y="165519"/>
                  </a:lnTo>
                  <a:lnTo>
                    <a:pt x="5869254" y="165519"/>
                  </a:lnTo>
                  <a:lnTo>
                    <a:pt x="5869254" y="10998"/>
                  </a:lnTo>
                  <a:lnTo>
                    <a:pt x="5814949" y="10998"/>
                  </a:lnTo>
                  <a:lnTo>
                    <a:pt x="5814949" y="472630"/>
                  </a:lnTo>
                  <a:lnTo>
                    <a:pt x="5869254" y="472630"/>
                  </a:lnTo>
                  <a:lnTo>
                    <a:pt x="5869254" y="233413"/>
                  </a:lnTo>
                  <a:lnTo>
                    <a:pt x="5875871" y="201498"/>
                  </a:lnTo>
                  <a:lnTo>
                    <a:pt x="5892609" y="179832"/>
                  </a:lnTo>
                  <a:lnTo>
                    <a:pt x="5914809" y="167487"/>
                  </a:lnTo>
                  <a:lnTo>
                    <a:pt x="5926442" y="165519"/>
                  </a:lnTo>
                  <a:lnTo>
                    <a:pt x="5937796" y="163588"/>
                  </a:lnTo>
                  <a:lnTo>
                    <a:pt x="5966498" y="170764"/>
                  </a:lnTo>
                  <a:lnTo>
                    <a:pt x="5981751" y="188556"/>
                  </a:lnTo>
                  <a:lnTo>
                    <a:pt x="5987783" y="211315"/>
                  </a:lnTo>
                  <a:lnTo>
                    <a:pt x="5988863" y="233413"/>
                  </a:lnTo>
                  <a:lnTo>
                    <a:pt x="5988863" y="472630"/>
                  </a:lnTo>
                  <a:lnTo>
                    <a:pt x="6043180" y="472630"/>
                  </a:lnTo>
                  <a:lnTo>
                    <a:pt x="6043180" y="226949"/>
                  </a:lnTo>
                  <a:close/>
                </a:path>
                <a:path w="12211685" h="2033904">
                  <a:moveTo>
                    <a:pt x="6090678" y="1002779"/>
                  </a:moveTo>
                  <a:lnTo>
                    <a:pt x="6081268" y="939419"/>
                  </a:lnTo>
                  <a:lnTo>
                    <a:pt x="6052223" y="904227"/>
                  </a:lnTo>
                  <a:lnTo>
                    <a:pt x="5999518" y="892873"/>
                  </a:lnTo>
                  <a:lnTo>
                    <a:pt x="5974296" y="896200"/>
                  </a:lnTo>
                  <a:lnTo>
                    <a:pt x="5950470" y="905878"/>
                  </a:lnTo>
                  <a:lnTo>
                    <a:pt x="5930150" y="921512"/>
                  </a:lnTo>
                  <a:lnTo>
                    <a:pt x="5915469" y="942657"/>
                  </a:lnTo>
                  <a:lnTo>
                    <a:pt x="5914174" y="942657"/>
                  </a:lnTo>
                  <a:lnTo>
                    <a:pt x="5914174" y="901915"/>
                  </a:lnTo>
                  <a:lnTo>
                    <a:pt x="5862447" y="901915"/>
                  </a:lnTo>
                  <a:lnTo>
                    <a:pt x="5862447" y="1248460"/>
                  </a:lnTo>
                  <a:lnTo>
                    <a:pt x="5916765" y="1248460"/>
                  </a:lnTo>
                  <a:lnTo>
                    <a:pt x="5916765" y="1009243"/>
                  </a:lnTo>
                  <a:lnTo>
                    <a:pt x="5923381" y="977328"/>
                  </a:lnTo>
                  <a:lnTo>
                    <a:pt x="5940120" y="955662"/>
                  </a:lnTo>
                  <a:lnTo>
                    <a:pt x="5962320" y="943330"/>
                  </a:lnTo>
                  <a:lnTo>
                    <a:pt x="5966257" y="942657"/>
                  </a:lnTo>
                  <a:lnTo>
                    <a:pt x="5985294" y="939419"/>
                  </a:lnTo>
                  <a:lnTo>
                    <a:pt x="6014009" y="946607"/>
                  </a:lnTo>
                  <a:lnTo>
                    <a:pt x="6029261" y="964387"/>
                  </a:lnTo>
                  <a:lnTo>
                    <a:pt x="6035306" y="987158"/>
                  </a:lnTo>
                  <a:lnTo>
                    <a:pt x="6036373" y="1009243"/>
                  </a:lnTo>
                  <a:lnTo>
                    <a:pt x="6036373" y="1248460"/>
                  </a:lnTo>
                  <a:lnTo>
                    <a:pt x="6090678" y="1248460"/>
                  </a:lnTo>
                  <a:lnTo>
                    <a:pt x="6090678" y="1002779"/>
                  </a:lnTo>
                  <a:close/>
                </a:path>
                <a:path w="12211685" h="2033904">
                  <a:moveTo>
                    <a:pt x="6219025" y="1986153"/>
                  </a:moveTo>
                  <a:lnTo>
                    <a:pt x="6216447" y="1988096"/>
                  </a:lnTo>
                  <a:lnTo>
                    <a:pt x="6213208" y="1989391"/>
                  </a:lnTo>
                  <a:lnTo>
                    <a:pt x="6206096" y="1989391"/>
                  </a:lnTo>
                  <a:lnTo>
                    <a:pt x="6196101" y="1987143"/>
                  </a:lnTo>
                  <a:lnTo>
                    <a:pt x="6193193" y="1983574"/>
                  </a:lnTo>
                  <a:lnTo>
                    <a:pt x="6191135" y="1981073"/>
                  </a:lnTo>
                  <a:lnTo>
                    <a:pt x="6189446" y="1972221"/>
                  </a:lnTo>
                  <a:lnTo>
                    <a:pt x="6189281" y="1961591"/>
                  </a:lnTo>
                  <a:lnTo>
                    <a:pt x="6189281" y="1835518"/>
                  </a:lnTo>
                  <a:lnTo>
                    <a:pt x="6189281" y="1768271"/>
                  </a:lnTo>
                  <a:lnTo>
                    <a:pt x="6178397" y="1711375"/>
                  </a:lnTo>
                  <a:lnTo>
                    <a:pt x="6144819" y="1679181"/>
                  </a:lnTo>
                  <a:lnTo>
                    <a:pt x="6083897" y="1668703"/>
                  </a:lnTo>
                  <a:lnTo>
                    <a:pt x="6030798" y="1675485"/>
                  </a:lnTo>
                  <a:lnTo>
                    <a:pt x="5994679" y="1696262"/>
                  </a:lnTo>
                  <a:lnTo>
                    <a:pt x="5974067" y="1731721"/>
                  </a:lnTo>
                  <a:lnTo>
                    <a:pt x="5967527" y="1782495"/>
                  </a:lnTo>
                  <a:lnTo>
                    <a:pt x="6021832" y="1782495"/>
                  </a:lnTo>
                  <a:lnTo>
                    <a:pt x="6021832" y="1779270"/>
                  </a:lnTo>
                  <a:lnTo>
                    <a:pt x="6022759" y="1763217"/>
                  </a:lnTo>
                  <a:lnTo>
                    <a:pt x="6029261" y="1740484"/>
                  </a:lnTo>
                  <a:lnTo>
                    <a:pt x="6046927" y="1720176"/>
                  </a:lnTo>
                  <a:lnTo>
                    <a:pt x="6081319" y="1711375"/>
                  </a:lnTo>
                  <a:lnTo>
                    <a:pt x="6105283" y="1714728"/>
                  </a:lnTo>
                  <a:lnTo>
                    <a:pt x="6122695" y="1724558"/>
                  </a:lnTo>
                  <a:lnTo>
                    <a:pt x="6133325" y="1740573"/>
                  </a:lnTo>
                  <a:lnTo>
                    <a:pt x="6136919" y="1762455"/>
                  </a:lnTo>
                  <a:lnTo>
                    <a:pt x="6136386" y="1780921"/>
                  </a:lnTo>
                  <a:lnTo>
                    <a:pt x="6134976" y="1785607"/>
                  </a:lnTo>
                  <a:lnTo>
                    <a:pt x="6134976" y="1835518"/>
                  </a:lnTo>
                  <a:lnTo>
                    <a:pt x="6134976" y="1924735"/>
                  </a:lnTo>
                  <a:lnTo>
                    <a:pt x="6129159" y="1950326"/>
                  </a:lnTo>
                  <a:lnTo>
                    <a:pt x="6113640" y="1971294"/>
                  </a:lnTo>
                  <a:lnTo>
                    <a:pt x="6091339" y="1985479"/>
                  </a:lnTo>
                  <a:lnTo>
                    <a:pt x="6065151" y="1990686"/>
                  </a:lnTo>
                  <a:lnTo>
                    <a:pt x="6041923" y="1986394"/>
                  </a:lnTo>
                  <a:lnTo>
                    <a:pt x="6026759" y="1974278"/>
                  </a:lnTo>
                  <a:lnTo>
                    <a:pt x="6018504" y="1955507"/>
                  </a:lnTo>
                  <a:lnTo>
                    <a:pt x="6016015" y="1931200"/>
                  </a:lnTo>
                  <a:lnTo>
                    <a:pt x="6017704" y="1911350"/>
                  </a:lnTo>
                  <a:lnTo>
                    <a:pt x="6042520" y="1876247"/>
                  </a:lnTo>
                  <a:lnTo>
                    <a:pt x="6089955" y="1857832"/>
                  </a:lnTo>
                  <a:lnTo>
                    <a:pt x="6114986" y="1848612"/>
                  </a:lnTo>
                  <a:lnTo>
                    <a:pt x="6134976" y="1835518"/>
                  </a:lnTo>
                  <a:lnTo>
                    <a:pt x="6134976" y="1785607"/>
                  </a:lnTo>
                  <a:lnTo>
                    <a:pt x="6132233" y="1794700"/>
                  </a:lnTo>
                  <a:lnTo>
                    <a:pt x="6120549" y="1805470"/>
                  </a:lnTo>
                  <a:lnTo>
                    <a:pt x="6097473" y="1814830"/>
                  </a:lnTo>
                  <a:lnTo>
                    <a:pt x="6024423" y="1836813"/>
                  </a:lnTo>
                  <a:lnTo>
                    <a:pt x="5995390" y="1850593"/>
                  </a:lnTo>
                  <a:lnTo>
                    <a:pt x="5975032" y="1871319"/>
                  </a:lnTo>
                  <a:lnTo>
                    <a:pt x="5963043" y="1898726"/>
                  </a:lnTo>
                  <a:lnTo>
                    <a:pt x="5959119" y="1932495"/>
                  </a:lnTo>
                  <a:lnTo>
                    <a:pt x="5964771" y="1974443"/>
                  </a:lnTo>
                  <a:lnTo>
                    <a:pt x="5982068" y="2006206"/>
                  </a:lnTo>
                  <a:lnTo>
                    <a:pt x="6011494" y="2026335"/>
                  </a:lnTo>
                  <a:lnTo>
                    <a:pt x="6053518" y="2033358"/>
                  </a:lnTo>
                  <a:lnTo>
                    <a:pt x="6078004" y="2029955"/>
                  </a:lnTo>
                  <a:lnTo>
                    <a:pt x="6101029" y="2020112"/>
                  </a:lnTo>
                  <a:lnTo>
                    <a:pt x="6121158" y="2004453"/>
                  </a:lnTo>
                  <a:lnTo>
                    <a:pt x="6131547" y="1990686"/>
                  </a:lnTo>
                  <a:lnTo>
                    <a:pt x="6136919" y="1983574"/>
                  </a:lnTo>
                  <a:lnTo>
                    <a:pt x="6138215" y="1983574"/>
                  </a:lnTo>
                  <a:lnTo>
                    <a:pt x="6143879" y="2009368"/>
                  </a:lnTo>
                  <a:lnTo>
                    <a:pt x="6155982" y="2022602"/>
                  </a:lnTo>
                  <a:lnTo>
                    <a:pt x="6171489" y="2027491"/>
                  </a:lnTo>
                  <a:lnTo>
                    <a:pt x="6187351" y="2028177"/>
                  </a:lnTo>
                  <a:lnTo>
                    <a:pt x="6197384" y="2027770"/>
                  </a:lnTo>
                  <a:lnTo>
                    <a:pt x="6206579" y="2026818"/>
                  </a:lnTo>
                  <a:lnTo>
                    <a:pt x="6214072" y="2025738"/>
                  </a:lnTo>
                  <a:lnTo>
                    <a:pt x="6219025" y="2024951"/>
                  </a:lnTo>
                  <a:lnTo>
                    <a:pt x="6219025" y="1989391"/>
                  </a:lnTo>
                  <a:lnTo>
                    <a:pt x="6219025" y="1986153"/>
                  </a:lnTo>
                  <a:close/>
                </a:path>
                <a:path w="12211685" h="2033904">
                  <a:moveTo>
                    <a:pt x="6357391" y="434479"/>
                  </a:moveTo>
                  <a:lnTo>
                    <a:pt x="6354800" y="436422"/>
                  </a:lnTo>
                  <a:lnTo>
                    <a:pt x="6351575" y="437718"/>
                  </a:lnTo>
                  <a:lnTo>
                    <a:pt x="6344463" y="437718"/>
                  </a:lnTo>
                  <a:lnTo>
                    <a:pt x="6327648" y="409917"/>
                  </a:lnTo>
                  <a:lnTo>
                    <a:pt x="6327648" y="283845"/>
                  </a:lnTo>
                  <a:lnTo>
                    <a:pt x="6327648" y="216598"/>
                  </a:lnTo>
                  <a:lnTo>
                    <a:pt x="6316764" y="159702"/>
                  </a:lnTo>
                  <a:lnTo>
                    <a:pt x="6283185" y="127495"/>
                  </a:lnTo>
                  <a:lnTo>
                    <a:pt x="6222263" y="117030"/>
                  </a:lnTo>
                  <a:lnTo>
                    <a:pt x="6169164" y="123799"/>
                  </a:lnTo>
                  <a:lnTo>
                    <a:pt x="6133046" y="144589"/>
                  </a:lnTo>
                  <a:lnTo>
                    <a:pt x="6112434" y="180035"/>
                  </a:lnTo>
                  <a:lnTo>
                    <a:pt x="6105893" y="230822"/>
                  </a:lnTo>
                  <a:lnTo>
                    <a:pt x="6160198" y="230822"/>
                  </a:lnTo>
                  <a:lnTo>
                    <a:pt x="6160198" y="227596"/>
                  </a:lnTo>
                  <a:lnTo>
                    <a:pt x="6161125" y="211518"/>
                  </a:lnTo>
                  <a:lnTo>
                    <a:pt x="6167628" y="188785"/>
                  </a:lnTo>
                  <a:lnTo>
                    <a:pt x="6185293" y="168490"/>
                  </a:lnTo>
                  <a:lnTo>
                    <a:pt x="6219685" y="159702"/>
                  </a:lnTo>
                  <a:lnTo>
                    <a:pt x="6243637" y="163042"/>
                  </a:lnTo>
                  <a:lnTo>
                    <a:pt x="6261049" y="172872"/>
                  </a:lnTo>
                  <a:lnTo>
                    <a:pt x="6271679" y="188887"/>
                  </a:lnTo>
                  <a:lnTo>
                    <a:pt x="6275286" y="210781"/>
                  </a:lnTo>
                  <a:lnTo>
                    <a:pt x="6274752" y="229235"/>
                  </a:lnTo>
                  <a:lnTo>
                    <a:pt x="6273343" y="233908"/>
                  </a:lnTo>
                  <a:lnTo>
                    <a:pt x="6273343" y="283845"/>
                  </a:lnTo>
                  <a:lnTo>
                    <a:pt x="6273343" y="373062"/>
                  </a:lnTo>
                  <a:lnTo>
                    <a:pt x="6267513" y="398640"/>
                  </a:lnTo>
                  <a:lnTo>
                    <a:pt x="6252007" y="419608"/>
                  </a:lnTo>
                  <a:lnTo>
                    <a:pt x="6229693" y="433793"/>
                  </a:lnTo>
                  <a:lnTo>
                    <a:pt x="6203518" y="439013"/>
                  </a:lnTo>
                  <a:lnTo>
                    <a:pt x="6180290" y="434708"/>
                  </a:lnTo>
                  <a:lnTo>
                    <a:pt x="6165126" y="422605"/>
                  </a:lnTo>
                  <a:lnTo>
                    <a:pt x="6156871" y="403821"/>
                  </a:lnTo>
                  <a:lnTo>
                    <a:pt x="6154382" y="379526"/>
                  </a:lnTo>
                  <a:lnTo>
                    <a:pt x="6156058" y="359664"/>
                  </a:lnTo>
                  <a:lnTo>
                    <a:pt x="6180887" y="324573"/>
                  </a:lnTo>
                  <a:lnTo>
                    <a:pt x="6228321" y="306146"/>
                  </a:lnTo>
                  <a:lnTo>
                    <a:pt x="6253340" y="296926"/>
                  </a:lnTo>
                  <a:lnTo>
                    <a:pt x="6273343" y="283845"/>
                  </a:lnTo>
                  <a:lnTo>
                    <a:pt x="6273343" y="233908"/>
                  </a:lnTo>
                  <a:lnTo>
                    <a:pt x="6270587" y="243027"/>
                  </a:lnTo>
                  <a:lnTo>
                    <a:pt x="6258915" y="253784"/>
                  </a:lnTo>
                  <a:lnTo>
                    <a:pt x="6235839" y="263156"/>
                  </a:lnTo>
                  <a:lnTo>
                    <a:pt x="6162789" y="285127"/>
                  </a:lnTo>
                  <a:lnTo>
                    <a:pt x="6133757" y="298894"/>
                  </a:lnTo>
                  <a:lnTo>
                    <a:pt x="6113399" y="319633"/>
                  </a:lnTo>
                  <a:lnTo>
                    <a:pt x="6101410" y="347040"/>
                  </a:lnTo>
                  <a:lnTo>
                    <a:pt x="6097486" y="380822"/>
                  </a:lnTo>
                  <a:lnTo>
                    <a:pt x="6103137" y="422757"/>
                  </a:lnTo>
                  <a:lnTo>
                    <a:pt x="6120435" y="454520"/>
                  </a:lnTo>
                  <a:lnTo>
                    <a:pt x="6149848" y="474649"/>
                  </a:lnTo>
                  <a:lnTo>
                    <a:pt x="6191885" y="481685"/>
                  </a:lnTo>
                  <a:lnTo>
                    <a:pt x="6216358" y="478269"/>
                  </a:lnTo>
                  <a:lnTo>
                    <a:pt x="6239395" y="468426"/>
                  </a:lnTo>
                  <a:lnTo>
                    <a:pt x="6259512" y="452767"/>
                  </a:lnTo>
                  <a:lnTo>
                    <a:pt x="6269914" y="439013"/>
                  </a:lnTo>
                  <a:lnTo>
                    <a:pt x="6275286" y="431901"/>
                  </a:lnTo>
                  <a:lnTo>
                    <a:pt x="6276581" y="431901"/>
                  </a:lnTo>
                  <a:lnTo>
                    <a:pt x="6282245" y="457682"/>
                  </a:lnTo>
                  <a:lnTo>
                    <a:pt x="6294348" y="470928"/>
                  </a:lnTo>
                  <a:lnTo>
                    <a:pt x="6309842" y="475805"/>
                  </a:lnTo>
                  <a:lnTo>
                    <a:pt x="6325717" y="476504"/>
                  </a:lnTo>
                  <a:lnTo>
                    <a:pt x="6335750" y="476084"/>
                  </a:lnTo>
                  <a:lnTo>
                    <a:pt x="6344945" y="475132"/>
                  </a:lnTo>
                  <a:lnTo>
                    <a:pt x="6352438" y="474052"/>
                  </a:lnTo>
                  <a:lnTo>
                    <a:pt x="6357391" y="473278"/>
                  </a:lnTo>
                  <a:lnTo>
                    <a:pt x="6357391" y="437718"/>
                  </a:lnTo>
                  <a:lnTo>
                    <a:pt x="6357391" y="434479"/>
                  </a:lnTo>
                  <a:close/>
                </a:path>
                <a:path w="12211685" h="2033904">
                  <a:moveTo>
                    <a:pt x="6482156" y="1783143"/>
                  </a:moveTo>
                  <a:lnTo>
                    <a:pt x="6462611" y="1711375"/>
                  </a:lnTo>
                  <a:lnTo>
                    <a:pt x="6428968" y="1681048"/>
                  </a:lnTo>
                  <a:lnTo>
                    <a:pt x="6371603" y="1668703"/>
                  </a:lnTo>
                  <a:lnTo>
                    <a:pt x="6325413" y="1676577"/>
                  </a:lnTo>
                  <a:lnTo>
                    <a:pt x="6292164" y="1698040"/>
                  </a:lnTo>
                  <a:lnTo>
                    <a:pt x="6269850" y="1729892"/>
                  </a:lnTo>
                  <a:lnTo>
                    <a:pt x="6256413" y="1768906"/>
                  </a:lnTo>
                  <a:lnTo>
                    <a:pt x="6249848" y="1811870"/>
                  </a:lnTo>
                  <a:lnTo>
                    <a:pt x="6248108" y="1855558"/>
                  </a:lnTo>
                  <a:lnTo>
                    <a:pt x="6252413" y="1919986"/>
                  </a:lnTo>
                  <a:lnTo>
                    <a:pt x="6265850" y="1969820"/>
                  </a:lnTo>
                  <a:lnTo>
                    <a:pt x="6289167" y="2005228"/>
                  </a:lnTo>
                  <a:lnTo>
                    <a:pt x="6323076" y="2026361"/>
                  </a:lnTo>
                  <a:lnTo>
                    <a:pt x="6368364" y="2033358"/>
                  </a:lnTo>
                  <a:lnTo>
                    <a:pt x="6422695" y="2020798"/>
                  </a:lnTo>
                  <a:lnTo>
                    <a:pt x="6455956" y="1990686"/>
                  </a:lnTo>
                  <a:lnTo>
                    <a:pt x="6457747" y="1989074"/>
                  </a:lnTo>
                  <a:lnTo>
                    <a:pt x="6476555" y="1947164"/>
                  </a:lnTo>
                  <a:lnTo>
                    <a:pt x="6482156" y="1904047"/>
                  </a:lnTo>
                  <a:lnTo>
                    <a:pt x="6427851" y="1904047"/>
                  </a:lnTo>
                  <a:lnTo>
                    <a:pt x="6425501" y="1933409"/>
                  </a:lnTo>
                  <a:lnTo>
                    <a:pt x="6416853" y="1961438"/>
                  </a:lnTo>
                  <a:lnTo>
                    <a:pt x="6399479" y="1982431"/>
                  </a:lnTo>
                  <a:lnTo>
                    <a:pt x="6370955" y="1990686"/>
                  </a:lnTo>
                  <a:lnTo>
                    <a:pt x="6333096" y="1975751"/>
                  </a:lnTo>
                  <a:lnTo>
                    <a:pt x="6313487" y="1939531"/>
                  </a:lnTo>
                  <a:lnTo>
                    <a:pt x="6306121" y="1894954"/>
                  </a:lnTo>
                  <a:lnTo>
                    <a:pt x="6305004" y="1854911"/>
                  </a:lnTo>
                  <a:lnTo>
                    <a:pt x="6310884" y="1779028"/>
                  </a:lnTo>
                  <a:lnTo>
                    <a:pt x="6326340" y="1735632"/>
                  </a:lnTo>
                  <a:lnTo>
                    <a:pt x="6348095" y="1715985"/>
                  </a:lnTo>
                  <a:lnTo>
                    <a:pt x="6372898" y="1711375"/>
                  </a:lnTo>
                  <a:lnTo>
                    <a:pt x="6398933" y="1717865"/>
                  </a:lnTo>
                  <a:lnTo>
                    <a:pt x="6415887" y="1734654"/>
                  </a:lnTo>
                  <a:lnTo>
                    <a:pt x="6425082" y="1757756"/>
                  </a:lnTo>
                  <a:lnTo>
                    <a:pt x="6427851" y="1783143"/>
                  </a:lnTo>
                  <a:lnTo>
                    <a:pt x="6482156" y="1783143"/>
                  </a:lnTo>
                  <a:close/>
                </a:path>
                <a:path w="12211685" h="2033904">
                  <a:moveTo>
                    <a:pt x="6629578" y="126085"/>
                  </a:moveTo>
                  <a:lnTo>
                    <a:pt x="6575260" y="126085"/>
                  </a:lnTo>
                  <a:lnTo>
                    <a:pt x="6575260" y="365302"/>
                  </a:lnTo>
                  <a:lnTo>
                    <a:pt x="6568643" y="397205"/>
                  </a:lnTo>
                  <a:lnTo>
                    <a:pt x="6551904" y="418884"/>
                  </a:lnTo>
                  <a:lnTo>
                    <a:pt x="6529705" y="431215"/>
                  </a:lnTo>
                  <a:lnTo>
                    <a:pt x="6506731" y="435127"/>
                  </a:lnTo>
                  <a:lnTo>
                    <a:pt x="6478016" y="427939"/>
                  </a:lnTo>
                  <a:lnTo>
                    <a:pt x="6462763" y="410146"/>
                  </a:lnTo>
                  <a:lnTo>
                    <a:pt x="6456718" y="387388"/>
                  </a:lnTo>
                  <a:lnTo>
                    <a:pt x="6455651" y="365302"/>
                  </a:lnTo>
                  <a:lnTo>
                    <a:pt x="6455651" y="126085"/>
                  </a:lnTo>
                  <a:lnTo>
                    <a:pt x="6401346" y="126085"/>
                  </a:lnTo>
                  <a:lnTo>
                    <a:pt x="6401346" y="371767"/>
                  </a:lnTo>
                  <a:lnTo>
                    <a:pt x="6402768" y="406387"/>
                  </a:lnTo>
                  <a:lnTo>
                    <a:pt x="6412738" y="442239"/>
                  </a:lnTo>
                  <a:lnTo>
                    <a:pt x="6439802" y="470319"/>
                  </a:lnTo>
                  <a:lnTo>
                    <a:pt x="6492507" y="481685"/>
                  </a:lnTo>
                  <a:lnTo>
                    <a:pt x="6517729" y="478358"/>
                  </a:lnTo>
                  <a:lnTo>
                    <a:pt x="6541554" y="468668"/>
                  </a:lnTo>
                  <a:lnTo>
                    <a:pt x="6561874" y="453034"/>
                  </a:lnTo>
                  <a:lnTo>
                    <a:pt x="6574307" y="435127"/>
                  </a:lnTo>
                  <a:lnTo>
                    <a:pt x="6576555" y="431901"/>
                  </a:lnTo>
                  <a:lnTo>
                    <a:pt x="6577851" y="431901"/>
                  </a:lnTo>
                  <a:lnTo>
                    <a:pt x="6577851" y="472630"/>
                  </a:lnTo>
                  <a:lnTo>
                    <a:pt x="6629578" y="472630"/>
                  </a:lnTo>
                  <a:lnTo>
                    <a:pt x="6629578" y="431901"/>
                  </a:lnTo>
                  <a:lnTo>
                    <a:pt x="6629578" y="126085"/>
                  </a:lnTo>
                  <a:close/>
                </a:path>
                <a:path w="12211685" h="2033904">
                  <a:moveTo>
                    <a:pt x="6697764" y="786841"/>
                  </a:moveTo>
                  <a:lnTo>
                    <a:pt x="6602082" y="786841"/>
                  </a:lnTo>
                  <a:lnTo>
                    <a:pt x="6509626" y="1152779"/>
                  </a:lnTo>
                  <a:lnTo>
                    <a:pt x="6508331" y="1152779"/>
                  </a:lnTo>
                  <a:lnTo>
                    <a:pt x="6430581" y="845032"/>
                  </a:lnTo>
                  <a:lnTo>
                    <a:pt x="6415875" y="786841"/>
                  </a:lnTo>
                  <a:lnTo>
                    <a:pt x="6320193" y="786841"/>
                  </a:lnTo>
                  <a:lnTo>
                    <a:pt x="6320193" y="1248460"/>
                  </a:lnTo>
                  <a:lnTo>
                    <a:pt x="6377089" y="1248460"/>
                  </a:lnTo>
                  <a:lnTo>
                    <a:pt x="6377089" y="845032"/>
                  </a:lnTo>
                  <a:lnTo>
                    <a:pt x="6378372" y="845032"/>
                  </a:lnTo>
                  <a:lnTo>
                    <a:pt x="6480530" y="1248460"/>
                  </a:lnTo>
                  <a:lnTo>
                    <a:pt x="6537426" y="1248460"/>
                  </a:lnTo>
                  <a:lnTo>
                    <a:pt x="6561658" y="1152779"/>
                  </a:lnTo>
                  <a:lnTo>
                    <a:pt x="6639573" y="845032"/>
                  </a:lnTo>
                  <a:lnTo>
                    <a:pt x="6640868" y="845032"/>
                  </a:lnTo>
                  <a:lnTo>
                    <a:pt x="6640868" y="1248460"/>
                  </a:lnTo>
                  <a:lnTo>
                    <a:pt x="6697764" y="1248460"/>
                  </a:lnTo>
                  <a:lnTo>
                    <a:pt x="6697764" y="845032"/>
                  </a:lnTo>
                  <a:lnTo>
                    <a:pt x="6697764" y="786841"/>
                  </a:lnTo>
                  <a:close/>
                </a:path>
                <a:path w="12211685" h="2033904">
                  <a:moveTo>
                    <a:pt x="6766636" y="1778622"/>
                  </a:moveTo>
                  <a:lnTo>
                    <a:pt x="6757632" y="1715262"/>
                  </a:lnTo>
                  <a:lnTo>
                    <a:pt x="6729260" y="1680070"/>
                  </a:lnTo>
                  <a:lnTo>
                    <a:pt x="6677406" y="1668703"/>
                  </a:lnTo>
                  <a:lnTo>
                    <a:pt x="6653276" y="1672285"/>
                  </a:lnTo>
                  <a:lnTo>
                    <a:pt x="6629400" y="1682292"/>
                  </a:lnTo>
                  <a:lnTo>
                    <a:pt x="6608673" y="1697634"/>
                  </a:lnTo>
                  <a:lnTo>
                    <a:pt x="6594005" y="1717205"/>
                  </a:lnTo>
                  <a:lnTo>
                    <a:pt x="6592710" y="1717205"/>
                  </a:lnTo>
                  <a:lnTo>
                    <a:pt x="6592710" y="1562671"/>
                  </a:lnTo>
                  <a:lnTo>
                    <a:pt x="6538404" y="1562671"/>
                  </a:lnTo>
                  <a:lnTo>
                    <a:pt x="6538404" y="2024303"/>
                  </a:lnTo>
                  <a:lnTo>
                    <a:pt x="6592710" y="2024303"/>
                  </a:lnTo>
                  <a:lnTo>
                    <a:pt x="6592710" y="1785086"/>
                  </a:lnTo>
                  <a:lnTo>
                    <a:pt x="6599326" y="1753184"/>
                  </a:lnTo>
                  <a:lnTo>
                    <a:pt x="6616065" y="1731505"/>
                  </a:lnTo>
                  <a:lnTo>
                    <a:pt x="6638264" y="1719173"/>
                  </a:lnTo>
                  <a:lnTo>
                    <a:pt x="6649821" y="1717205"/>
                  </a:lnTo>
                  <a:lnTo>
                    <a:pt x="6661251" y="1715262"/>
                  </a:lnTo>
                  <a:lnTo>
                    <a:pt x="6689953" y="1722450"/>
                  </a:lnTo>
                  <a:lnTo>
                    <a:pt x="6705206" y="1740242"/>
                  </a:lnTo>
                  <a:lnTo>
                    <a:pt x="6711239" y="1763001"/>
                  </a:lnTo>
                  <a:lnTo>
                    <a:pt x="6712318" y="1785086"/>
                  </a:lnTo>
                  <a:lnTo>
                    <a:pt x="6712318" y="2024303"/>
                  </a:lnTo>
                  <a:lnTo>
                    <a:pt x="6766636" y="2024303"/>
                  </a:lnTo>
                  <a:lnTo>
                    <a:pt x="6766636" y="1778622"/>
                  </a:lnTo>
                  <a:close/>
                </a:path>
                <a:path w="12211685" h="2033904">
                  <a:moveTo>
                    <a:pt x="6858749" y="775843"/>
                  </a:moveTo>
                  <a:lnTo>
                    <a:pt x="6808317" y="775843"/>
                  </a:lnTo>
                  <a:lnTo>
                    <a:pt x="6808317" y="841146"/>
                  </a:lnTo>
                  <a:lnTo>
                    <a:pt x="6858749" y="841146"/>
                  </a:lnTo>
                  <a:lnTo>
                    <a:pt x="6858749" y="775843"/>
                  </a:lnTo>
                  <a:close/>
                </a:path>
                <a:path w="12211685" h="2033904">
                  <a:moveTo>
                    <a:pt x="6941845" y="292887"/>
                  </a:moveTo>
                  <a:lnTo>
                    <a:pt x="6937959" y="234873"/>
                  </a:lnTo>
                  <a:lnTo>
                    <a:pt x="6925665" y="186296"/>
                  </a:lnTo>
                  <a:lnTo>
                    <a:pt x="6912419" y="163588"/>
                  </a:lnTo>
                  <a:lnTo>
                    <a:pt x="6903999" y="149136"/>
                  </a:lnTo>
                  <a:lnTo>
                    <a:pt x="6884949" y="135001"/>
                  </a:lnTo>
                  <a:lnTo>
                    <a:pt x="6884949" y="292887"/>
                  </a:lnTo>
                  <a:lnTo>
                    <a:pt x="6882041" y="353021"/>
                  </a:lnTo>
                  <a:lnTo>
                    <a:pt x="6871932" y="397700"/>
                  </a:lnTo>
                  <a:lnTo>
                    <a:pt x="6852488" y="425538"/>
                  </a:lnTo>
                  <a:lnTo>
                    <a:pt x="6821589" y="435127"/>
                  </a:lnTo>
                  <a:lnTo>
                    <a:pt x="6815683" y="433184"/>
                  </a:lnTo>
                  <a:lnTo>
                    <a:pt x="6785851" y="423367"/>
                  </a:lnTo>
                  <a:lnTo>
                    <a:pt x="6764617" y="392455"/>
                  </a:lnTo>
                  <a:lnTo>
                    <a:pt x="6754393" y="348932"/>
                  </a:lnTo>
                  <a:lnTo>
                    <a:pt x="6751764" y="299351"/>
                  </a:lnTo>
                  <a:lnTo>
                    <a:pt x="6754304" y="244589"/>
                  </a:lnTo>
                  <a:lnTo>
                    <a:pt x="6764363" y="201650"/>
                  </a:lnTo>
                  <a:lnTo>
                    <a:pt x="6785584" y="173609"/>
                  </a:lnTo>
                  <a:lnTo>
                    <a:pt x="6803034" y="168757"/>
                  </a:lnTo>
                  <a:lnTo>
                    <a:pt x="6821589" y="163588"/>
                  </a:lnTo>
                  <a:lnTo>
                    <a:pt x="6852488" y="173062"/>
                  </a:lnTo>
                  <a:lnTo>
                    <a:pt x="6871932" y="199618"/>
                  </a:lnTo>
                  <a:lnTo>
                    <a:pt x="6882041" y="240499"/>
                  </a:lnTo>
                  <a:lnTo>
                    <a:pt x="6884949" y="292887"/>
                  </a:lnTo>
                  <a:lnTo>
                    <a:pt x="6884949" y="135001"/>
                  </a:lnTo>
                  <a:lnTo>
                    <a:pt x="6871995" y="125387"/>
                  </a:lnTo>
                  <a:lnTo>
                    <a:pt x="6828701" y="117030"/>
                  </a:lnTo>
                  <a:lnTo>
                    <a:pt x="6802158" y="121475"/>
                  </a:lnTo>
                  <a:lnTo>
                    <a:pt x="6779806" y="133197"/>
                  </a:lnTo>
                  <a:lnTo>
                    <a:pt x="6763144" y="149758"/>
                  </a:lnTo>
                  <a:lnTo>
                    <a:pt x="6753707" y="168757"/>
                  </a:lnTo>
                  <a:lnTo>
                    <a:pt x="6752412" y="168757"/>
                  </a:lnTo>
                  <a:lnTo>
                    <a:pt x="6752412" y="126085"/>
                  </a:lnTo>
                  <a:lnTo>
                    <a:pt x="6700685" y="126085"/>
                  </a:lnTo>
                  <a:lnTo>
                    <a:pt x="6700685" y="586422"/>
                  </a:lnTo>
                  <a:lnTo>
                    <a:pt x="6755003" y="586422"/>
                  </a:lnTo>
                  <a:lnTo>
                    <a:pt x="6755003" y="433184"/>
                  </a:lnTo>
                  <a:lnTo>
                    <a:pt x="6756298" y="433184"/>
                  </a:lnTo>
                  <a:lnTo>
                    <a:pt x="6768427" y="453580"/>
                  </a:lnTo>
                  <a:lnTo>
                    <a:pt x="6785470" y="468820"/>
                  </a:lnTo>
                  <a:lnTo>
                    <a:pt x="6806019" y="478370"/>
                  </a:lnTo>
                  <a:lnTo>
                    <a:pt x="6828701" y="481685"/>
                  </a:lnTo>
                  <a:lnTo>
                    <a:pt x="6868287" y="473176"/>
                  </a:lnTo>
                  <a:lnTo>
                    <a:pt x="6897979" y="450265"/>
                  </a:lnTo>
                  <a:lnTo>
                    <a:pt x="6907492" y="435127"/>
                  </a:lnTo>
                  <a:lnTo>
                    <a:pt x="6918973" y="416864"/>
                  </a:lnTo>
                  <a:lnTo>
                    <a:pt x="6932473" y="376885"/>
                  </a:lnTo>
                  <a:lnTo>
                    <a:pt x="6939699" y="334251"/>
                  </a:lnTo>
                  <a:lnTo>
                    <a:pt x="6941845" y="292887"/>
                  </a:lnTo>
                  <a:close/>
                </a:path>
                <a:path w="12211685" h="2033904">
                  <a:moveTo>
                    <a:pt x="6963486" y="775843"/>
                  </a:moveTo>
                  <a:lnTo>
                    <a:pt x="6913054" y="775843"/>
                  </a:lnTo>
                  <a:lnTo>
                    <a:pt x="6913054" y="841146"/>
                  </a:lnTo>
                  <a:lnTo>
                    <a:pt x="6963486" y="841146"/>
                  </a:lnTo>
                  <a:lnTo>
                    <a:pt x="6963486" y="775843"/>
                  </a:lnTo>
                  <a:close/>
                </a:path>
                <a:path w="12211685" h="2033904">
                  <a:moveTo>
                    <a:pt x="7000341" y="901915"/>
                  </a:moveTo>
                  <a:lnTo>
                    <a:pt x="6946036" y="901915"/>
                  </a:lnTo>
                  <a:lnTo>
                    <a:pt x="6946036" y="1141145"/>
                  </a:lnTo>
                  <a:lnTo>
                    <a:pt x="6939420" y="1173060"/>
                  </a:lnTo>
                  <a:lnTo>
                    <a:pt x="6922681" y="1194727"/>
                  </a:lnTo>
                  <a:lnTo>
                    <a:pt x="6900481" y="1207058"/>
                  </a:lnTo>
                  <a:lnTo>
                    <a:pt x="6877494" y="1210970"/>
                  </a:lnTo>
                  <a:lnTo>
                    <a:pt x="6848792" y="1203794"/>
                  </a:lnTo>
                  <a:lnTo>
                    <a:pt x="6833540" y="1186002"/>
                  </a:lnTo>
                  <a:lnTo>
                    <a:pt x="6827507" y="1163243"/>
                  </a:lnTo>
                  <a:lnTo>
                    <a:pt x="6826428" y="1141145"/>
                  </a:lnTo>
                  <a:lnTo>
                    <a:pt x="6826428" y="901915"/>
                  </a:lnTo>
                  <a:lnTo>
                    <a:pt x="6772110" y="901915"/>
                  </a:lnTo>
                  <a:lnTo>
                    <a:pt x="6772110" y="1147610"/>
                  </a:lnTo>
                  <a:lnTo>
                    <a:pt x="6773545" y="1182243"/>
                  </a:lnTo>
                  <a:lnTo>
                    <a:pt x="6783514" y="1218082"/>
                  </a:lnTo>
                  <a:lnTo>
                    <a:pt x="6810578" y="1246162"/>
                  </a:lnTo>
                  <a:lnTo>
                    <a:pt x="6863270" y="1257515"/>
                  </a:lnTo>
                  <a:lnTo>
                    <a:pt x="6888505" y="1254188"/>
                  </a:lnTo>
                  <a:lnTo>
                    <a:pt x="6912343" y="1244511"/>
                  </a:lnTo>
                  <a:lnTo>
                    <a:pt x="6932663" y="1228877"/>
                  </a:lnTo>
                  <a:lnTo>
                    <a:pt x="6945084" y="1210970"/>
                  </a:lnTo>
                  <a:lnTo>
                    <a:pt x="6947332" y="1207731"/>
                  </a:lnTo>
                  <a:lnTo>
                    <a:pt x="6948614" y="1207731"/>
                  </a:lnTo>
                  <a:lnTo>
                    <a:pt x="6948614" y="1248460"/>
                  </a:lnTo>
                  <a:lnTo>
                    <a:pt x="7000341" y="1248460"/>
                  </a:lnTo>
                  <a:lnTo>
                    <a:pt x="7000341" y="1207731"/>
                  </a:lnTo>
                  <a:lnTo>
                    <a:pt x="7000341" y="901915"/>
                  </a:lnTo>
                  <a:close/>
                </a:path>
                <a:path w="12211685" h="2033904">
                  <a:moveTo>
                    <a:pt x="7065327" y="1835518"/>
                  </a:moveTo>
                  <a:lnTo>
                    <a:pt x="7064489" y="1814830"/>
                  </a:lnTo>
                  <a:lnTo>
                    <a:pt x="7063473" y="1789379"/>
                  </a:lnTo>
                  <a:lnTo>
                    <a:pt x="7055129" y="1744408"/>
                  </a:lnTo>
                  <a:lnTo>
                    <a:pt x="7038873" y="1711375"/>
                  </a:lnTo>
                  <a:lnTo>
                    <a:pt x="7036143" y="1705825"/>
                  </a:lnTo>
                  <a:lnTo>
                    <a:pt x="7008431" y="1683727"/>
                  </a:lnTo>
                  <a:lnTo>
                    <a:pt x="7008431" y="1796072"/>
                  </a:lnTo>
                  <a:lnTo>
                    <a:pt x="7008431" y="1814830"/>
                  </a:lnTo>
                  <a:lnTo>
                    <a:pt x="6884949" y="1814830"/>
                  </a:lnTo>
                  <a:lnTo>
                    <a:pt x="6884949" y="1801901"/>
                  </a:lnTo>
                  <a:lnTo>
                    <a:pt x="6886842" y="1779028"/>
                  </a:lnTo>
                  <a:lnTo>
                    <a:pt x="6895287" y="1748878"/>
                  </a:lnTo>
                  <a:lnTo>
                    <a:pt x="6914401" y="1722615"/>
                  </a:lnTo>
                  <a:lnTo>
                    <a:pt x="6948310" y="1711375"/>
                  </a:lnTo>
                  <a:lnTo>
                    <a:pt x="6978155" y="1719160"/>
                  </a:lnTo>
                  <a:lnTo>
                    <a:pt x="6996544" y="1739188"/>
                  </a:lnTo>
                  <a:lnTo>
                    <a:pt x="7005853" y="1766481"/>
                  </a:lnTo>
                  <a:lnTo>
                    <a:pt x="7008431" y="1796072"/>
                  </a:lnTo>
                  <a:lnTo>
                    <a:pt x="7008431" y="1683727"/>
                  </a:lnTo>
                  <a:lnTo>
                    <a:pt x="7002348" y="1678863"/>
                  </a:lnTo>
                  <a:lnTo>
                    <a:pt x="6949605" y="1668703"/>
                  </a:lnTo>
                  <a:lnTo>
                    <a:pt x="6903415" y="1676577"/>
                  </a:lnTo>
                  <a:lnTo>
                    <a:pt x="6870166" y="1698040"/>
                  </a:lnTo>
                  <a:lnTo>
                    <a:pt x="6847853" y="1729892"/>
                  </a:lnTo>
                  <a:lnTo>
                    <a:pt x="6834416" y="1768906"/>
                  </a:lnTo>
                  <a:lnTo>
                    <a:pt x="6827850" y="1811870"/>
                  </a:lnTo>
                  <a:lnTo>
                    <a:pt x="6826110" y="1855558"/>
                  </a:lnTo>
                  <a:lnTo>
                    <a:pt x="6830415" y="1919986"/>
                  </a:lnTo>
                  <a:lnTo>
                    <a:pt x="6843852" y="1969820"/>
                  </a:lnTo>
                  <a:lnTo>
                    <a:pt x="6867169" y="2005228"/>
                  </a:lnTo>
                  <a:lnTo>
                    <a:pt x="6901078" y="2026361"/>
                  </a:lnTo>
                  <a:lnTo>
                    <a:pt x="6946366" y="2033358"/>
                  </a:lnTo>
                  <a:lnTo>
                    <a:pt x="7004647" y="2019350"/>
                  </a:lnTo>
                  <a:lnTo>
                    <a:pt x="7034974" y="1990686"/>
                  </a:lnTo>
                  <a:lnTo>
                    <a:pt x="7040194" y="1985759"/>
                  </a:lnTo>
                  <a:lnTo>
                    <a:pt x="7057911" y="1945259"/>
                  </a:lnTo>
                  <a:lnTo>
                    <a:pt x="7062737" y="1910511"/>
                  </a:lnTo>
                  <a:lnTo>
                    <a:pt x="7008431" y="1910511"/>
                  </a:lnTo>
                  <a:lnTo>
                    <a:pt x="7006514" y="1934222"/>
                  </a:lnTo>
                  <a:lnTo>
                    <a:pt x="6998411" y="1960549"/>
                  </a:lnTo>
                  <a:lnTo>
                    <a:pt x="6980606" y="1981898"/>
                  </a:lnTo>
                  <a:lnTo>
                    <a:pt x="6949605" y="1990686"/>
                  </a:lnTo>
                  <a:lnTo>
                    <a:pt x="6911099" y="1977428"/>
                  </a:lnTo>
                  <a:lnTo>
                    <a:pt x="6891325" y="1944217"/>
                  </a:lnTo>
                  <a:lnTo>
                    <a:pt x="6884048" y="1900961"/>
                  </a:lnTo>
                  <a:lnTo>
                    <a:pt x="6883006" y="1857502"/>
                  </a:lnTo>
                  <a:lnTo>
                    <a:pt x="7065327" y="1857502"/>
                  </a:lnTo>
                  <a:lnTo>
                    <a:pt x="7065327" y="1835518"/>
                  </a:lnTo>
                  <a:close/>
                </a:path>
                <a:path w="12211685" h="2033904">
                  <a:moveTo>
                    <a:pt x="7128992" y="786828"/>
                  </a:moveTo>
                  <a:lnTo>
                    <a:pt x="7074687" y="786828"/>
                  </a:lnTo>
                  <a:lnTo>
                    <a:pt x="7074687" y="1248460"/>
                  </a:lnTo>
                  <a:lnTo>
                    <a:pt x="7128992" y="1248460"/>
                  </a:lnTo>
                  <a:lnTo>
                    <a:pt x="7128992" y="786828"/>
                  </a:lnTo>
                  <a:close/>
                </a:path>
                <a:path w="12211685" h="2033904">
                  <a:moveTo>
                    <a:pt x="7130631" y="126085"/>
                  </a:moveTo>
                  <a:lnTo>
                    <a:pt x="7070509" y="126085"/>
                  </a:lnTo>
                  <a:lnTo>
                    <a:pt x="7070509" y="25222"/>
                  </a:lnTo>
                  <a:lnTo>
                    <a:pt x="7016204" y="25222"/>
                  </a:lnTo>
                  <a:lnTo>
                    <a:pt x="7016204" y="126085"/>
                  </a:lnTo>
                  <a:lnTo>
                    <a:pt x="6965772" y="126085"/>
                  </a:lnTo>
                  <a:lnTo>
                    <a:pt x="6965772" y="168757"/>
                  </a:lnTo>
                  <a:lnTo>
                    <a:pt x="7016204" y="168757"/>
                  </a:lnTo>
                  <a:lnTo>
                    <a:pt x="7016293" y="408940"/>
                  </a:lnTo>
                  <a:lnTo>
                    <a:pt x="7019112" y="437769"/>
                  </a:lnTo>
                  <a:lnTo>
                    <a:pt x="7029780" y="459206"/>
                  </a:lnTo>
                  <a:lnTo>
                    <a:pt x="7051103" y="472160"/>
                  </a:lnTo>
                  <a:lnTo>
                    <a:pt x="7086028" y="476504"/>
                  </a:lnTo>
                  <a:lnTo>
                    <a:pt x="7101433" y="476161"/>
                  </a:lnTo>
                  <a:lnTo>
                    <a:pt x="7113829" y="475284"/>
                  </a:lnTo>
                  <a:lnTo>
                    <a:pt x="7123303" y="474052"/>
                  </a:lnTo>
                  <a:lnTo>
                    <a:pt x="7129996" y="472630"/>
                  </a:lnTo>
                  <a:lnTo>
                    <a:pt x="7129996" y="429958"/>
                  </a:lnTo>
                  <a:lnTo>
                    <a:pt x="7129996" y="428015"/>
                  </a:lnTo>
                  <a:lnTo>
                    <a:pt x="7124166" y="428663"/>
                  </a:lnTo>
                  <a:lnTo>
                    <a:pt x="7118350" y="429958"/>
                  </a:lnTo>
                  <a:lnTo>
                    <a:pt x="7106069" y="429958"/>
                  </a:lnTo>
                  <a:lnTo>
                    <a:pt x="7088505" y="427799"/>
                  </a:lnTo>
                  <a:lnTo>
                    <a:pt x="7077621" y="420979"/>
                  </a:lnTo>
                  <a:lnTo>
                    <a:pt x="7072058" y="408940"/>
                  </a:lnTo>
                  <a:lnTo>
                    <a:pt x="7070509" y="391160"/>
                  </a:lnTo>
                  <a:lnTo>
                    <a:pt x="7070509" y="168757"/>
                  </a:lnTo>
                  <a:lnTo>
                    <a:pt x="7130631" y="168757"/>
                  </a:lnTo>
                  <a:lnTo>
                    <a:pt x="7130631" y="126085"/>
                  </a:lnTo>
                  <a:close/>
                </a:path>
                <a:path w="12211685" h="2033904">
                  <a:moveTo>
                    <a:pt x="7260882" y="786828"/>
                  </a:moveTo>
                  <a:lnTo>
                    <a:pt x="7206577" y="786828"/>
                  </a:lnTo>
                  <a:lnTo>
                    <a:pt x="7206577" y="1248460"/>
                  </a:lnTo>
                  <a:lnTo>
                    <a:pt x="7260882" y="1248460"/>
                  </a:lnTo>
                  <a:lnTo>
                    <a:pt x="7260882" y="786828"/>
                  </a:lnTo>
                  <a:close/>
                </a:path>
                <a:path w="12211685" h="2033904">
                  <a:moveTo>
                    <a:pt x="7353033" y="1778622"/>
                  </a:moveTo>
                  <a:lnTo>
                    <a:pt x="7343610" y="1715262"/>
                  </a:lnTo>
                  <a:lnTo>
                    <a:pt x="7314565" y="1680070"/>
                  </a:lnTo>
                  <a:lnTo>
                    <a:pt x="7261860" y="1668703"/>
                  </a:lnTo>
                  <a:lnTo>
                    <a:pt x="7236638" y="1672031"/>
                  </a:lnTo>
                  <a:lnTo>
                    <a:pt x="7212800" y="1681721"/>
                  </a:lnTo>
                  <a:lnTo>
                    <a:pt x="7192492" y="1697355"/>
                  </a:lnTo>
                  <a:lnTo>
                    <a:pt x="7177811" y="1718487"/>
                  </a:lnTo>
                  <a:lnTo>
                    <a:pt x="7176529" y="1718487"/>
                  </a:lnTo>
                  <a:lnTo>
                    <a:pt x="7176529" y="1677758"/>
                  </a:lnTo>
                  <a:lnTo>
                    <a:pt x="7124801" y="1677758"/>
                  </a:lnTo>
                  <a:lnTo>
                    <a:pt x="7124801" y="2024303"/>
                  </a:lnTo>
                  <a:lnTo>
                    <a:pt x="7179107" y="2024303"/>
                  </a:lnTo>
                  <a:lnTo>
                    <a:pt x="7179107" y="1785086"/>
                  </a:lnTo>
                  <a:lnTo>
                    <a:pt x="7185723" y="1753184"/>
                  </a:lnTo>
                  <a:lnTo>
                    <a:pt x="7202462" y="1731505"/>
                  </a:lnTo>
                  <a:lnTo>
                    <a:pt x="7224662" y="1719173"/>
                  </a:lnTo>
                  <a:lnTo>
                    <a:pt x="7228675" y="1718487"/>
                  </a:lnTo>
                  <a:lnTo>
                    <a:pt x="7247649" y="1715262"/>
                  </a:lnTo>
                  <a:lnTo>
                    <a:pt x="7276351" y="1722450"/>
                  </a:lnTo>
                  <a:lnTo>
                    <a:pt x="7291603" y="1740242"/>
                  </a:lnTo>
                  <a:lnTo>
                    <a:pt x="7297636" y="1763001"/>
                  </a:lnTo>
                  <a:lnTo>
                    <a:pt x="7298715" y="1785086"/>
                  </a:lnTo>
                  <a:lnTo>
                    <a:pt x="7298715" y="2024303"/>
                  </a:lnTo>
                  <a:lnTo>
                    <a:pt x="7353033" y="2024303"/>
                  </a:lnTo>
                  <a:lnTo>
                    <a:pt x="7353033" y="1778622"/>
                  </a:lnTo>
                  <a:close/>
                </a:path>
                <a:path w="12211685" h="2033904">
                  <a:moveTo>
                    <a:pt x="9534842" y="901928"/>
                  </a:moveTo>
                  <a:lnTo>
                    <a:pt x="9480537" y="901928"/>
                  </a:lnTo>
                  <a:lnTo>
                    <a:pt x="9480537" y="1248460"/>
                  </a:lnTo>
                  <a:lnTo>
                    <a:pt x="9534842" y="1248460"/>
                  </a:lnTo>
                  <a:lnTo>
                    <a:pt x="9534842" y="901928"/>
                  </a:lnTo>
                  <a:close/>
                </a:path>
                <a:path w="12211685" h="2033904">
                  <a:moveTo>
                    <a:pt x="9534842" y="786841"/>
                  </a:moveTo>
                  <a:lnTo>
                    <a:pt x="9480537" y="786841"/>
                  </a:lnTo>
                  <a:lnTo>
                    <a:pt x="9480537" y="848906"/>
                  </a:lnTo>
                  <a:lnTo>
                    <a:pt x="9534842" y="848906"/>
                  </a:lnTo>
                  <a:lnTo>
                    <a:pt x="9534842" y="786841"/>
                  </a:lnTo>
                  <a:close/>
                </a:path>
                <a:path w="12211685" h="2033904">
                  <a:moveTo>
                    <a:pt x="9738817" y="472617"/>
                  </a:moveTo>
                  <a:lnTo>
                    <a:pt x="9640837" y="301294"/>
                  </a:lnTo>
                  <a:lnTo>
                    <a:pt x="9631959" y="285775"/>
                  </a:lnTo>
                  <a:lnTo>
                    <a:pt x="9615322" y="256679"/>
                  </a:lnTo>
                  <a:lnTo>
                    <a:pt x="9720707" y="126085"/>
                  </a:lnTo>
                  <a:lnTo>
                    <a:pt x="9657347" y="126085"/>
                  </a:lnTo>
                  <a:lnTo>
                    <a:pt x="9535795" y="285775"/>
                  </a:lnTo>
                  <a:lnTo>
                    <a:pt x="9534500" y="285775"/>
                  </a:lnTo>
                  <a:lnTo>
                    <a:pt x="9534500" y="10998"/>
                  </a:lnTo>
                  <a:lnTo>
                    <a:pt x="9480194" y="10998"/>
                  </a:lnTo>
                  <a:lnTo>
                    <a:pt x="9480194" y="472617"/>
                  </a:lnTo>
                  <a:lnTo>
                    <a:pt x="9534500" y="472617"/>
                  </a:lnTo>
                  <a:lnTo>
                    <a:pt x="9534500" y="355600"/>
                  </a:lnTo>
                  <a:lnTo>
                    <a:pt x="9579115" y="301294"/>
                  </a:lnTo>
                  <a:lnTo>
                    <a:pt x="9675444" y="472617"/>
                  </a:lnTo>
                  <a:lnTo>
                    <a:pt x="9738817" y="472617"/>
                  </a:lnTo>
                  <a:close/>
                </a:path>
                <a:path w="12211685" h="2033904">
                  <a:moveTo>
                    <a:pt x="9837420" y="1002779"/>
                  </a:moveTo>
                  <a:lnTo>
                    <a:pt x="9827997" y="939419"/>
                  </a:lnTo>
                  <a:lnTo>
                    <a:pt x="9798952" y="904227"/>
                  </a:lnTo>
                  <a:lnTo>
                    <a:pt x="9746259" y="892860"/>
                  </a:lnTo>
                  <a:lnTo>
                    <a:pt x="9721024" y="896188"/>
                  </a:lnTo>
                  <a:lnTo>
                    <a:pt x="9697187" y="905878"/>
                  </a:lnTo>
                  <a:lnTo>
                    <a:pt x="9676879" y="921512"/>
                  </a:lnTo>
                  <a:lnTo>
                    <a:pt x="9662211" y="942644"/>
                  </a:lnTo>
                  <a:lnTo>
                    <a:pt x="9660915" y="942644"/>
                  </a:lnTo>
                  <a:lnTo>
                    <a:pt x="9660915" y="901915"/>
                  </a:lnTo>
                  <a:lnTo>
                    <a:pt x="9609188" y="901915"/>
                  </a:lnTo>
                  <a:lnTo>
                    <a:pt x="9609188" y="1248460"/>
                  </a:lnTo>
                  <a:lnTo>
                    <a:pt x="9663493" y="1248460"/>
                  </a:lnTo>
                  <a:lnTo>
                    <a:pt x="9663493" y="1009243"/>
                  </a:lnTo>
                  <a:lnTo>
                    <a:pt x="9670110" y="977341"/>
                  </a:lnTo>
                  <a:lnTo>
                    <a:pt x="9686849" y="955662"/>
                  </a:lnTo>
                  <a:lnTo>
                    <a:pt x="9709048" y="943330"/>
                  </a:lnTo>
                  <a:lnTo>
                    <a:pt x="9713062" y="942644"/>
                  </a:lnTo>
                  <a:lnTo>
                    <a:pt x="9732035" y="939419"/>
                  </a:lnTo>
                  <a:lnTo>
                    <a:pt x="9760737" y="946607"/>
                  </a:lnTo>
                  <a:lnTo>
                    <a:pt x="9775990" y="964399"/>
                  </a:lnTo>
                  <a:lnTo>
                    <a:pt x="9782023" y="987158"/>
                  </a:lnTo>
                  <a:lnTo>
                    <a:pt x="9783102" y="1009243"/>
                  </a:lnTo>
                  <a:lnTo>
                    <a:pt x="9783102" y="1248460"/>
                  </a:lnTo>
                  <a:lnTo>
                    <a:pt x="9837420" y="1248460"/>
                  </a:lnTo>
                  <a:lnTo>
                    <a:pt x="9837420" y="1002779"/>
                  </a:lnTo>
                  <a:close/>
                </a:path>
                <a:path w="12211685" h="2033904">
                  <a:moveTo>
                    <a:pt x="9994824" y="283832"/>
                  </a:moveTo>
                  <a:lnTo>
                    <a:pt x="9992970" y="237693"/>
                  </a:lnTo>
                  <a:lnTo>
                    <a:pt x="9984626" y="192722"/>
                  </a:lnTo>
                  <a:lnTo>
                    <a:pt x="9965639" y="154152"/>
                  </a:lnTo>
                  <a:lnTo>
                    <a:pt x="9937928" y="132029"/>
                  </a:lnTo>
                  <a:lnTo>
                    <a:pt x="9937928" y="244398"/>
                  </a:lnTo>
                  <a:lnTo>
                    <a:pt x="9937928" y="263144"/>
                  </a:lnTo>
                  <a:lnTo>
                    <a:pt x="9814446" y="263144"/>
                  </a:lnTo>
                  <a:lnTo>
                    <a:pt x="9814446" y="250215"/>
                  </a:lnTo>
                  <a:lnTo>
                    <a:pt x="9816351" y="227342"/>
                  </a:lnTo>
                  <a:lnTo>
                    <a:pt x="9824796" y="197205"/>
                  </a:lnTo>
                  <a:lnTo>
                    <a:pt x="9843910" y="170942"/>
                  </a:lnTo>
                  <a:lnTo>
                    <a:pt x="9877806" y="159702"/>
                  </a:lnTo>
                  <a:lnTo>
                    <a:pt x="9907664" y="167487"/>
                  </a:lnTo>
                  <a:lnTo>
                    <a:pt x="9926053" y="187502"/>
                  </a:lnTo>
                  <a:lnTo>
                    <a:pt x="9935350" y="214795"/>
                  </a:lnTo>
                  <a:lnTo>
                    <a:pt x="9937928" y="244398"/>
                  </a:lnTo>
                  <a:lnTo>
                    <a:pt x="9937928" y="132029"/>
                  </a:lnTo>
                  <a:lnTo>
                    <a:pt x="9931857" y="127177"/>
                  </a:lnTo>
                  <a:lnTo>
                    <a:pt x="9879101" y="117030"/>
                  </a:lnTo>
                  <a:lnTo>
                    <a:pt x="9832911" y="124904"/>
                  </a:lnTo>
                  <a:lnTo>
                    <a:pt x="9799676" y="146367"/>
                  </a:lnTo>
                  <a:lnTo>
                    <a:pt x="9777349" y="178206"/>
                  </a:lnTo>
                  <a:lnTo>
                    <a:pt x="9763912" y="217220"/>
                  </a:lnTo>
                  <a:lnTo>
                    <a:pt x="9757346" y="260172"/>
                  </a:lnTo>
                  <a:lnTo>
                    <a:pt x="9755607" y="303872"/>
                  </a:lnTo>
                  <a:lnTo>
                    <a:pt x="9759925" y="368300"/>
                  </a:lnTo>
                  <a:lnTo>
                    <a:pt x="9773361" y="418134"/>
                  </a:lnTo>
                  <a:lnTo>
                    <a:pt x="9796666" y="453529"/>
                  </a:lnTo>
                  <a:lnTo>
                    <a:pt x="9830587" y="474662"/>
                  </a:lnTo>
                  <a:lnTo>
                    <a:pt x="9875863" y="481672"/>
                  </a:lnTo>
                  <a:lnTo>
                    <a:pt x="9934143" y="467664"/>
                  </a:lnTo>
                  <a:lnTo>
                    <a:pt x="9964483" y="439000"/>
                  </a:lnTo>
                  <a:lnTo>
                    <a:pt x="9969703" y="434073"/>
                  </a:lnTo>
                  <a:lnTo>
                    <a:pt x="9987432" y="393573"/>
                  </a:lnTo>
                  <a:lnTo>
                    <a:pt x="9992246" y="358838"/>
                  </a:lnTo>
                  <a:lnTo>
                    <a:pt x="9937928" y="358838"/>
                  </a:lnTo>
                  <a:lnTo>
                    <a:pt x="9936010" y="382549"/>
                  </a:lnTo>
                  <a:lnTo>
                    <a:pt x="9927907" y="408863"/>
                  </a:lnTo>
                  <a:lnTo>
                    <a:pt x="9910115" y="430199"/>
                  </a:lnTo>
                  <a:lnTo>
                    <a:pt x="9879101" y="439000"/>
                  </a:lnTo>
                  <a:lnTo>
                    <a:pt x="9840595" y="425742"/>
                  </a:lnTo>
                  <a:lnTo>
                    <a:pt x="9820834" y="392531"/>
                  </a:lnTo>
                  <a:lnTo>
                    <a:pt x="9813544" y="349262"/>
                  </a:lnTo>
                  <a:lnTo>
                    <a:pt x="9812503" y="305816"/>
                  </a:lnTo>
                  <a:lnTo>
                    <a:pt x="9994824" y="305816"/>
                  </a:lnTo>
                  <a:lnTo>
                    <a:pt x="9994824" y="283832"/>
                  </a:lnTo>
                  <a:close/>
                </a:path>
                <a:path w="12211685" h="2033904">
                  <a:moveTo>
                    <a:pt x="10111842" y="126072"/>
                  </a:moveTo>
                  <a:lnTo>
                    <a:pt x="10057536" y="126072"/>
                  </a:lnTo>
                  <a:lnTo>
                    <a:pt x="10057536" y="472617"/>
                  </a:lnTo>
                  <a:lnTo>
                    <a:pt x="10111842" y="472617"/>
                  </a:lnTo>
                  <a:lnTo>
                    <a:pt x="10111842" y="126072"/>
                  </a:lnTo>
                  <a:close/>
                </a:path>
                <a:path w="12211685" h="2033904">
                  <a:moveTo>
                    <a:pt x="10111842" y="10998"/>
                  </a:moveTo>
                  <a:lnTo>
                    <a:pt x="10057536" y="10998"/>
                  </a:lnTo>
                  <a:lnTo>
                    <a:pt x="10057536" y="73063"/>
                  </a:lnTo>
                  <a:lnTo>
                    <a:pt x="10111842" y="73063"/>
                  </a:lnTo>
                  <a:lnTo>
                    <a:pt x="10111842" y="10998"/>
                  </a:lnTo>
                  <a:close/>
                </a:path>
                <a:path w="12211685" h="2033904">
                  <a:moveTo>
                    <a:pt x="10291928" y="786828"/>
                  </a:moveTo>
                  <a:lnTo>
                    <a:pt x="10240848" y="786828"/>
                  </a:lnTo>
                  <a:lnTo>
                    <a:pt x="10240848" y="1075194"/>
                  </a:lnTo>
                  <a:lnTo>
                    <a:pt x="10238295" y="1129957"/>
                  </a:lnTo>
                  <a:lnTo>
                    <a:pt x="10228237" y="1172895"/>
                  </a:lnTo>
                  <a:lnTo>
                    <a:pt x="10207015" y="1200937"/>
                  </a:lnTo>
                  <a:lnTo>
                    <a:pt x="10171024" y="1210957"/>
                  </a:lnTo>
                  <a:lnTo>
                    <a:pt x="10140112" y="1201381"/>
                  </a:lnTo>
                  <a:lnTo>
                    <a:pt x="10120668" y="1174115"/>
                  </a:lnTo>
                  <a:lnTo>
                    <a:pt x="10110559" y="1131328"/>
                  </a:lnTo>
                  <a:lnTo>
                    <a:pt x="10107663" y="1075194"/>
                  </a:lnTo>
                  <a:lnTo>
                    <a:pt x="10110559" y="1019073"/>
                  </a:lnTo>
                  <a:lnTo>
                    <a:pt x="10120668" y="976274"/>
                  </a:lnTo>
                  <a:lnTo>
                    <a:pt x="10140112" y="949007"/>
                  </a:lnTo>
                  <a:lnTo>
                    <a:pt x="10171024" y="939419"/>
                  </a:lnTo>
                  <a:lnTo>
                    <a:pt x="10206749" y="951179"/>
                  </a:lnTo>
                  <a:lnTo>
                    <a:pt x="10227983" y="982091"/>
                  </a:lnTo>
                  <a:lnTo>
                    <a:pt x="10238207" y="1025613"/>
                  </a:lnTo>
                  <a:lnTo>
                    <a:pt x="10240848" y="1075194"/>
                  </a:lnTo>
                  <a:lnTo>
                    <a:pt x="10240848" y="786828"/>
                  </a:lnTo>
                  <a:lnTo>
                    <a:pt x="10237610" y="786828"/>
                  </a:lnTo>
                  <a:lnTo>
                    <a:pt x="10237610" y="941362"/>
                  </a:lnTo>
                  <a:lnTo>
                    <a:pt x="10236314" y="941362"/>
                  </a:lnTo>
                  <a:lnTo>
                    <a:pt x="10235095" y="939419"/>
                  </a:lnTo>
                  <a:lnTo>
                    <a:pt x="10223576" y="920965"/>
                  </a:lnTo>
                  <a:lnTo>
                    <a:pt x="10205199" y="905725"/>
                  </a:lnTo>
                  <a:lnTo>
                    <a:pt x="10183304" y="896175"/>
                  </a:lnTo>
                  <a:lnTo>
                    <a:pt x="10160025" y="892860"/>
                  </a:lnTo>
                  <a:lnTo>
                    <a:pt x="10117798" y="901344"/>
                  </a:lnTo>
                  <a:lnTo>
                    <a:pt x="10068535" y="956881"/>
                  </a:lnTo>
                  <a:lnTo>
                    <a:pt x="10057244" y="995743"/>
                  </a:lnTo>
                  <a:lnTo>
                    <a:pt x="10052025" y="1036548"/>
                  </a:lnTo>
                  <a:lnTo>
                    <a:pt x="10050767" y="1075194"/>
                  </a:lnTo>
                  <a:lnTo>
                    <a:pt x="10054641" y="1135862"/>
                  </a:lnTo>
                  <a:lnTo>
                    <a:pt x="10066934" y="1186294"/>
                  </a:lnTo>
                  <a:lnTo>
                    <a:pt x="10088601" y="1224622"/>
                  </a:lnTo>
                  <a:lnTo>
                    <a:pt x="10120605" y="1248981"/>
                  </a:lnTo>
                  <a:lnTo>
                    <a:pt x="10163912" y="1257515"/>
                  </a:lnTo>
                  <a:lnTo>
                    <a:pt x="10190442" y="1253070"/>
                  </a:lnTo>
                  <a:lnTo>
                    <a:pt x="10212794" y="1241348"/>
                  </a:lnTo>
                  <a:lnTo>
                    <a:pt x="10229456" y="1224788"/>
                  </a:lnTo>
                  <a:lnTo>
                    <a:pt x="10236327" y="1210957"/>
                  </a:lnTo>
                  <a:lnTo>
                    <a:pt x="10238905" y="1205788"/>
                  </a:lnTo>
                  <a:lnTo>
                    <a:pt x="10240200" y="1205788"/>
                  </a:lnTo>
                  <a:lnTo>
                    <a:pt x="10240200" y="1248460"/>
                  </a:lnTo>
                  <a:lnTo>
                    <a:pt x="10291928" y="1248460"/>
                  </a:lnTo>
                  <a:lnTo>
                    <a:pt x="10291928" y="1205788"/>
                  </a:lnTo>
                  <a:lnTo>
                    <a:pt x="10291928" y="941362"/>
                  </a:lnTo>
                  <a:lnTo>
                    <a:pt x="10291928" y="786828"/>
                  </a:lnTo>
                  <a:close/>
                </a:path>
                <a:path w="12211685" h="2033904">
                  <a:moveTo>
                    <a:pt x="10414114" y="1677758"/>
                  </a:moveTo>
                  <a:lnTo>
                    <a:pt x="10357218" y="1677758"/>
                  </a:lnTo>
                  <a:lnTo>
                    <a:pt x="10303561" y="1960943"/>
                  </a:lnTo>
                  <a:lnTo>
                    <a:pt x="10302265" y="1960943"/>
                  </a:lnTo>
                  <a:lnTo>
                    <a:pt x="10257599" y="1741119"/>
                  </a:lnTo>
                  <a:lnTo>
                    <a:pt x="10244722" y="1677758"/>
                  </a:lnTo>
                  <a:lnTo>
                    <a:pt x="10180714" y="1677758"/>
                  </a:lnTo>
                  <a:lnTo>
                    <a:pt x="10121875" y="1960943"/>
                  </a:lnTo>
                  <a:lnTo>
                    <a:pt x="10120592" y="1960943"/>
                  </a:lnTo>
                  <a:lnTo>
                    <a:pt x="10064979" y="1677758"/>
                  </a:lnTo>
                  <a:lnTo>
                    <a:pt x="10008083" y="1677758"/>
                  </a:lnTo>
                  <a:lnTo>
                    <a:pt x="10088905" y="2024303"/>
                  </a:lnTo>
                  <a:lnTo>
                    <a:pt x="10152266" y="2024303"/>
                  </a:lnTo>
                  <a:lnTo>
                    <a:pt x="10165283" y="1960943"/>
                  </a:lnTo>
                  <a:lnTo>
                    <a:pt x="10210457" y="1741119"/>
                  </a:lnTo>
                  <a:lnTo>
                    <a:pt x="10211752" y="1741119"/>
                  </a:lnTo>
                  <a:lnTo>
                    <a:pt x="10272522" y="2024303"/>
                  </a:lnTo>
                  <a:lnTo>
                    <a:pt x="10332009" y="2024303"/>
                  </a:lnTo>
                  <a:lnTo>
                    <a:pt x="10347020" y="1960943"/>
                  </a:lnTo>
                  <a:lnTo>
                    <a:pt x="10414114" y="1677758"/>
                  </a:lnTo>
                  <a:close/>
                </a:path>
                <a:path w="12211685" h="2033904">
                  <a:moveTo>
                    <a:pt x="10414419" y="226936"/>
                  </a:moveTo>
                  <a:lnTo>
                    <a:pt x="10405008" y="163576"/>
                  </a:lnTo>
                  <a:lnTo>
                    <a:pt x="10375963" y="128384"/>
                  </a:lnTo>
                  <a:lnTo>
                    <a:pt x="10323258" y="117030"/>
                  </a:lnTo>
                  <a:lnTo>
                    <a:pt x="10298036" y="120357"/>
                  </a:lnTo>
                  <a:lnTo>
                    <a:pt x="10274211" y="130035"/>
                  </a:lnTo>
                  <a:lnTo>
                    <a:pt x="10253891" y="145669"/>
                  </a:lnTo>
                  <a:lnTo>
                    <a:pt x="10239210" y="166814"/>
                  </a:lnTo>
                  <a:lnTo>
                    <a:pt x="10237914" y="166814"/>
                  </a:lnTo>
                  <a:lnTo>
                    <a:pt x="10237914" y="126085"/>
                  </a:lnTo>
                  <a:lnTo>
                    <a:pt x="10186187" y="126085"/>
                  </a:lnTo>
                  <a:lnTo>
                    <a:pt x="10186187" y="472617"/>
                  </a:lnTo>
                  <a:lnTo>
                    <a:pt x="10240505" y="472617"/>
                  </a:lnTo>
                  <a:lnTo>
                    <a:pt x="10240505" y="233400"/>
                  </a:lnTo>
                  <a:lnTo>
                    <a:pt x="10247122" y="201485"/>
                  </a:lnTo>
                  <a:lnTo>
                    <a:pt x="10263861" y="179819"/>
                  </a:lnTo>
                  <a:lnTo>
                    <a:pt x="10286047" y="167487"/>
                  </a:lnTo>
                  <a:lnTo>
                    <a:pt x="10289997" y="166814"/>
                  </a:lnTo>
                  <a:lnTo>
                    <a:pt x="10309034" y="163576"/>
                  </a:lnTo>
                  <a:lnTo>
                    <a:pt x="10337749" y="170764"/>
                  </a:lnTo>
                  <a:lnTo>
                    <a:pt x="10353002" y="188544"/>
                  </a:lnTo>
                  <a:lnTo>
                    <a:pt x="10359047" y="211315"/>
                  </a:lnTo>
                  <a:lnTo>
                    <a:pt x="10360114" y="233400"/>
                  </a:lnTo>
                  <a:lnTo>
                    <a:pt x="10360114" y="472617"/>
                  </a:lnTo>
                  <a:lnTo>
                    <a:pt x="10414419" y="472617"/>
                  </a:lnTo>
                  <a:lnTo>
                    <a:pt x="10414419" y="226936"/>
                  </a:lnTo>
                  <a:close/>
                </a:path>
                <a:path w="12211685" h="2033904">
                  <a:moveTo>
                    <a:pt x="10420566" y="901928"/>
                  </a:moveTo>
                  <a:lnTo>
                    <a:pt x="10366273" y="901928"/>
                  </a:lnTo>
                  <a:lnTo>
                    <a:pt x="10366273" y="1248460"/>
                  </a:lnTo>
                  <a:lnTo>
                    <a:pt x="10420566" y="1248460"/>
                  </a:lnTo>
                  <a:lnTo>
                    <a:pt x="10420566" y="901928"/>
                  </a:lnTo>
                  <a:close/>
                </a:path>
                <a:path w="12211685" h="2033904">
                  <a:moveTo>
                    <a:pt x="10420566" y="786841"/>
                  </a:moveTo>
                  <a:lnTo>
                    <a:pt x="10366273" y="786841"/>
                  </a:lnTo>
                  <a:lnTo>
                    <a:pt x="10366273" y="848906"/>
                  </a:lnTo>
                  <a:lnTo>
                    <a:pt x="10420566" y="848906"/>
                  </a:lnTo>
                  <a:lnTo>
                    <a:pt x="10420566" y="786841"/>
                  </a:lnTo>
                  <a:close/>
                </a:path>
                <a:path w="12211685" h="2033904">
                  <a:moveTo>
                    <a:pt x="10683710" y="1835518"/>
                  </a:moveTo>
                  <a:lnTo>
                    <a:pt x="10682872" y="1814830"/>
                  </a:lnTo>
                  <a:lnTo>
                    <a:pt x="10681856" y="1789379"/>
                  </a:lnTo>
                  <a:lnTo>
                    <a:pt x="10673512" y="1744408"/>
                  </a:lnTo>
                  <a:lnTo>
                    <a:pt x="10657256" y="1711375"/>
                  </a:lnTo>
                  <a:lnTo>
                    <a:pt x="10654525" y="1705825"/>
                  </a:lnTo>
                  <a:lnTo>
                    <a:pt x="10626827" y="1683727"/>
                  </a:lnTo>
                  <a:lnTo>
                    <a:pt x="10626827" y="1796072"/>
                  </a:lnTo>
                  <a:lnTo>
                    <a:pt x="10626827" y="1814830"/>
                  </a:lnTo>
                  <a:lnTo>
                    <a:pt x="10503332" y="1814830"/>
                  </a:lnTo>
                  <a:lnTo>
                    <a:pt x="10503332" y="1801901"/>
                  </a:lnTo>
                  <a:lnTo>
                    <a:pt x="10505224" y="1779028"/>
                  </a:lnTo>
                  <a:lnTo>
                    <a:pt x="10513670" y="1748878"/>
                  </a:lnTo>
                  <a:lnTo>
                    <a:pt x="10532783" y="1722615"/>
                  </a:lnTo>
                  <a:lnTo>
                    <a:pt x="10566692" y="1711375"/>
                  </a:lnTo>
                  <a:lnTo>
                    <a:pt x="10596537" y="1719160"/>
                  </a:lnTo>
                  <a:lnTo>
                    <a:pt x="10614939" y="1739188"/>
                  </a:lnTo>
                  <a:lnTo>
                    <a:pt x="10624249" y="1766481"/>
                  </a:lnTo>
                  <a:lnTo>
                    <a:pt x="10626827" y="1796072"/>
                  </a:lnTo>
                  <a:lnTo>
                    <a:pt x="10626827" y="1683727"/>
                  </a:lnTo>
                  <a:lnTo>
                    <a:pt x="10620731" y="1678863"/>
                  </a:lnTo>
                  <a:lnTo>
                    <a:pt x="10567988" y="1668703"/>
                  </a:lnTo>
                  <a:lnTo>
                    <a:pt x="10521798" y="1676577"/>
                  </a:lnTo>
                  <a:lnTo>
                    <a:pt x="10488549" y="1698040"/>
                  </a:lnTo>
                  <a:lnTo>
                    <a:pt x="10466235" y="1729892"/>
                  </a:lnTo>
                  <a:lnTo>
                    <a:pt x="10452798" y="1768906"/>
                  </a:lnTo>
                  <a:lnTo>
                    <a:pt x="10446233" y="1811870"/>
                  </a:lnTo>
                  <a:lnTo>
                    <a:pt x="10444493" y="1855558"/>
                  </a:lnTo>
                  <a:lnTo>
                    <a:pt x="10448798" y="1919986"/>
                  </a:lnTo>
                  <a:lnTo>
                    <a:pt x="10462247" y="1969820"/>
                  </a:lnTo>
                  <a:lnTo>
                    <a:pt x="10485552" y="2005228"/>
                  </a:lnTo>
                  <a:lnTo>
                    <a:pt x="10519473" y="2026361"/>
                  </a:lnTo>
                  <a:lnTo>
                    <a:pt x="10564749" y="2033358"/>
                  </a:lnTo>
                  <a:lnTo>
                    <a:pt x="10623029" y="2019350"/>
                  </a:lnTo>
                  <a:lnTo>
                    <a:pt x="10653357" y="1990686"/>
                  </a:lnTo>
                  <a:lnTo>
                    <a:pt x="10658577" y="1985759"/>
                  </a:lnTo>
                  <a:lnTo>
                    <a:pt x="10676306" y="1945259"/>
                  </a:lnTo>
                  <a:lnTo>
                    <a:pt x="10681132" y="1910511"/>
                  </a:lnTo>
                  <a:lnTo>
                    <a:pt x="10626827" y="1910511"/>
                  </a:lnTo>
                  <a:lnTo>
                    <a:pt x="10624909" y="1934222"/>
                  </a:lnTo>
                  <a:lnTo>
                    <a:pt x="10616806" y="1960549"/>
                  </a:lnTo>
                  <a:lnTo>
                    <a:pt x="10599001" y="1981898"/>
                  </a:lnTo>
                  <a:lnTo>
                    <a:pt x="10567988" y="1990686"/>
                  </a:lnTo>
                  <a:lnTo>
                    <a:pt x="10529481" y="1977428"/>
                  </a:lnTo>
                  <a:lnTo>
                    <a:pt x="10509707" y="1944217"/>
                  </a:lnTo>
                  <a:lnTo>
                    <a:pt x="10502430" y="1900961"/>
                  </a:lnTo>
                  <a:lnTo>
                    <a:pt x="10501389" y="1857502"/>
                  </a:lnTo>
                  <a:lnTo>
                    <a:pt x="10683710" y="1857502"/>
                  </a:lnTo>
                  <a:lnTo>
                    <a:pt x="10683710" y="1835518"/>
                  </a:lnTo>
                  <a:close/>
                </a:path>
                <a:path w="12211685" h="2033904">
                  <a:moveTo>
                    <a:pt x="10713110" y="283832"/>
                  </a:moveTo>
                  <a:lnTo>
                    <a:pt x="10711256" y="237693"/>
                  </a:lnTo>
                  <a:lnTo>
                    <a:pt x="10702912" y="192722"/>
                  </a:lnTo>
                  <a:lnTo>
                    <a:pt x="10683926" y="154152"/>
                  </a:lnTo>
                  <a:lnTo>
                    <a:pt x="10656227" y="132041"/>
                  </a:lnTo>
                  <a:lnTo>
                    <a:pt x="10656227" y="244398"/>
                  </a:lnTo>
                  <a:lnTo>
                    <a:pt x="10656227" y="263144"/>
                  </a:lnTo>
                  <a:lnTo>
                    <a:pt x="10532732" y="263144"/>
                  </a:lnTo>
                  <a:lnTo>
                    <a:pt x="10532732" y="250215"/>
                  </a:lnTo>
                  <a:lnTo>
                    <a:pt x="10534637" y="227342"/>
                  </a:lnTo>
                  <a:lnTo>
                    <a:pt x="10543083" y="197205"/>
                  </a:lnTo>
                  <a:lnTo>
                    <a:pt x="10562196" y="170942"/>
                  </a:lnTo>
                  <a:lnTo>
                    <a:pt x="10596093" y="159702"/>
                  </a:lnTo>
                  <a:lnTo>
                    <a:pt x="10625950" y="167487"/>
                  </a:lnTo>
                  <a:lnTo>
                    <a:pt x="10644340" y="187502"/>
                  </a:lnTo>
                  <a:lnTo>
                    <a:pt x="10653649" y="214795"/>
                  </a:lnTo>
                  <a:lnTo>
                    <a:pt x="10656227" y="244398"/>
                  </a:lnTo>
                  <a:lnTo>
                    <a:pt x="10656227" y="132041"/>
                  </a:lnTo>
                  <a:lnTo>
                    <a:pt x="10650144" y="127177"/>
                  </a:lnTo>
                  <a:lnTo>
                    <a:pt x="10597388" y="117030"/>
                  </a:lnTo>
                  <a:lnTo>
                    <a:pt x="10551198" y="124904"/>
                  </a:lnTo>
                  <a:lnTo>
                    <a:pt x="10517962" y="146367"/>
                  </a:lnTo>
                  <a:lnTo>
                    <a:pt x="10495636" y="178206"/>
                  </a:lnTo>
                  <a:lnTo>
                    <a:pt x="10482199" y="217220"/>
                  </a:lnTo>
                  <a:lnTo>
                    <a:pt x="10475633" y="260172"/>
                  </a:lnTo>
                  <a:lnTo>
                    <a:pt x="10473893" y="303872"/>
                  </a:lnTo>
                  <a:lnTo>
                    <a:pt x="10478211" y="368300"/>
                  </a:lnTo>
                  <a:lnTo>
                    <a:pt x="10491648" y="418134"/>
                  </a:lnTo>
                  <a:lnTo>
                    <a:pt x="10514952" y="453529"/>
                  </a:lnTo>
                  <a:lnTo>
                    <a:pt x="10548874" y="474662"/>
                  </a:lnTo>
                  <a:lnTo>
                    <a:pt x="10594150" y="481672"/>
                  </a:lnTo>
                  <a:lnTo>
                    <a:pt x="10652430" y="467664"/>
                  </a:lnTo>
                  <a:lnTo>
                    <a:pt x="10682770" y="439000"/>
                  </a:lnTo>
                  <a:lnTo>
                    <a:pt x="10687990" y="434073"/>
                  </a:lnTo>
                  <a:lnTo>
                    <a:pt x="10705719" y="393573"/>
                  </a:lnTo>
                  <a:lnTo>
                    <a:pt x="10710532" y="358838"/>
                  </a:lnTo>
                  <a:lnTo>
                    <a:pt x="10656227" y="358838"/>
                  </a:lnTo>
                  <a:lnTo>
                    <a:pt x="10654309" y="382549"/>
                  </a:lnTo>
                  <a:lnTo>
                    <a:pt x="10646207" y="408863"/>
                  </a:lnTo>
                  <a:lnTo>
                    <a:pt x="10628401" y="430199"/>
                  </a:lnTo>
                  <a:lnTo>
                    <a:pt x="10597388" y="439000"/>
                  </a:lnTo>
                  <a:lnTo>
                    <a:pt x="10558882" y="425742"/>
                  </a:lnTo>
                  <a:lnTo>
                    <a:pt x="10539120" y="392531"/>
                  </a:lnTo>
                  <a:lnTo>
                    <a:pt x="10531831" y="349262"/>
                  </a:lnTo>
                  <a:lnTo>
                    <a:pt x="10530789" y="305816"/>
                  </a:lnTo>
                  <a:lnTo>
                    <a:pt x="10713110" y="305816"/>
                  </a:lnTo>
                  <a:lnTo>
                    <a:pt x="10713110" y="283832"/>
                  </a:lnTo>
                  <a:close/>
                </a:path>
                <a:path w="12211685" h="2033904">
                  <a:moveTo>
                    <a:pt x="10722508" y="1059675"/>
                  </a:moveTo>
                  <a:lnTo>
                    <a:pt x="10721670" y="1038987"/>
                  </a:lnTo>
                  <a:lnTo>
                    <a:pt x="10720642" y="1013536"/>
                  </a:lnTo>
                  <a:lnTo>
                    <a:pt x="10712298" y="968565"/>
                  </a:lnTo>
                  <a:lnTo>
                    <a:pt x="10696054" y="935532"/>
                  </a:lnTo>
                  <a:lnTo>
                    <a:pt x="10693311" y="929982"/>
                  </a:lnTo>
                  <a:lnTo>
                    <a:pt x="10665612" y="907884"/>
                  </a:lnTo>
                  <a:lnTo>
                    <a:pt x="10665612" y="1020229"/>
                  </a:lnTo>
                  <a:lnTo>
                    <a:pt x="10665612" y="1038987"/>
                  </a:lnTo>
                  <a:lnTo>
                    <a:pt x="10542130" y="1038987"/>
                  </a:lnTo>
                  <a:lnTo>
                    <a:pt x="10542130" y="1026058"/>
                  </a:lnTo>
                  <a:lnTo>
                    <a:pt x="10544023" y="1003185"/>
                  </a:lnTo>
                  <a:lnTo>
                    <a:pt x="10552468" y="973035"/>
                  </a:lnTo>
                  <a:lnTo>
                    <a:pt x="10571582" y="946772"/>
                  </a:lnTo>
                  <a:lnTo>
                    <a:pt x="10605491" y="935532"/>
                  </a:lnTo>
                  <a:lnTo>
                    <a:pt x="10635336" y="943317"/>
                  </a:lnTo>
                  <a:lnTo>
                    <a:pt x="10653725" y="963345"/>
                  </a:lnTo>
                  <a:lnTo>
                    <a:pt x="10663034" y="990638"/>
                  </a:lnTo>
                  <a:lnTo>
                    <a:pt x="10665612" y="1020229"/>
                  </a:lnTo>
                  <a:lnTo>
                    <a:pt x="10665612" y="907884"/>
                  </a:lnTo>
                  <a:lnTo>
                    <a:pt x="10659529" y="903020"/>
                  </a:lnTo>
                  <a:lnTo>
                    <a:pt x="10606786" y="892860"/>
                  </a:lnTo>
                  <a:lnTo>
                    <a:pt x="10560596" y="900734"/>
                  </a:lnTo>
                  <a:lnTo>
                    <a:pt x="10527348" y="922197"/>
                  </a:lnTo>
                  <a:lnTo>
                    <a:pt x="10505034" y="954049"/>
                  </a:lnTo>
                  <a:lnTo>
                    <a:pt x="10491597" y="993063"/>
                  </a:lnTo>
                  <a:lnTo>
                    <a:pt x="10485018" y="1036027"/>
                  </a:lnTo>
                  <a:lnTo>
                    <a:pt x="10483291" y="1079715"/>
                  </a:lnTo>
                  <a:lnTo>
                    <a:pt x="10487596" y="1144143"/>
                  </a:lnTo>
                  <a:lnTo>
                    <a:pt x="10501033" y="1193977"/>
                  </a:lnTo>
                  <a:lnTo>
                    <a:pt x="10524338" y="1229385"/>
                  </a:lnTo>
                  <a:lnTo>
                    <a:pt x="10558259" y="1250518"/>
                  </a:lnTo>
                  <a:lnTo>
                    <a:pt x="10603548" y="1257515"/>
                  </a:lnTo>
                  <a:lnTo>
                    <a:pt x="10661828" y="1243507"/>
                  </a:lnTo>
                  <a:lnTo>
                    <a:pt x="10692155" y="1214856"/>
                  </a:lnTo>
                  <a:lnTo>
                    <a:pt x="10697375" y="1209916"/>
                  </a:lnTo>
                  <a:lnTo>
                    <a:pt x="10715092" y="1169416"/>
                  </a:lnTo>
                  <a:lnTo>
                    <a:pt x="10719918" y="1134668"/>
                  </a:lnTo>
                  <a:lnTo>
                    <a:pt x="10665612" y="1134668"/>
                  </a:lnTo>
                  <a:lnTo>
                    <a:pt x="10663682" y="1158379"/>
                  </a:lnTo>
                  <a:lnTo>
                    <a:pt x="10655592" y="1184706"/>
                  </a:lnTo>
                  <a:lnTo>
                    <a:pt x="10637787" y="1206055"/>
                  </a:lnTo>
                  <a:lnTo>
                    <a:pt x="10606786" y="1214856"/>
                  </a:lnTo>
                  <a:lnTo>
                    <a:pt x="10568280" y="1201585"/>
                  </a:lnTo>
                  <a:lnTo>
                    <a:pt x="10548506" y="1168374"/>
                  </a:lnTo>
                  <a:lnTo>
                    <a:pt x="10541216" y="1125118"/>
                  </a:lnTo>
                  <a:lnTo>
                    <a:pt x="10540187" y="1081659"/>
                  </a:lnTo>
                  <a:lnTo>
                    <a:pt x="10722508" y="1081659"/>
                  </a:lnTo>
                  <a:lnTo>
                    <a:pt x="10722508" y="1059675"/>
                  </a:lnTo>
                  <a:close/>
                </a:path>
                <a:path w="12211685" h="2033904">
                  <a:moveTo>
                    <a:pt x="10897705" y="1672590"/>
                  </a:moveTo>
                  <a:lnTo>
                    <a:pt x="10892536" y="1669999"/>
                  </a:lnTo>
                  <a:lnTo>
                    <a:pt x="10884776" y="1668703"/>
                  </a:lnTo>
                  <a:lnTo>
                    <a:pt x="10873791" y="1668703"/>
                  </a:lnTo>
                  <a:lnTo>
                    <a:pt x="10847603" y="1673567"/>
                  </a:lnTo>
                  <a:lnTo>
                    <a:pt x="10827309" y="1686737"/>
                  </a:lnTo>
                  <a:lnTo>
                    <a:pt x="10811497" y="1706079"/>
                  </a:lnTo>
                  <a:lnTo>
                    <a:pt x="10798785" y="1729486"/>
                  </a:lnTo>
                  <a:lnTo>
                    <a:pt x="10797502" y="1729486"/>
                  </a:lnTo>
                  <a:lnTo>
                    <a:pt x="10797502" y="1677758"/>
                  </a:lnTo>
                  <a:lnTo>
                    <a:pt x="10743184" y="1677758"/>
                  </a:lnTo>
                  <a:lnTo>
                    <a:pt x="10743184" y="2024303"/>
                  </a:lnTo>
                  <a:lnTo>
                    <a:pt x="10797502" y="2024303"/>
                  </a:lnTo>
                  <a:lnTo>
                    <a:pt x="10797502" y="1805127"/>
                  </a:lnTo>
                  <a:lnTo>
                    <a:pt x="10804792" y="1768297"/>
                  </a:lnTo>
                  <a:lnTo>
                    <a:pt x="10822877" y="1742744"/>
                  </a:lnTo>
                  <a:lnTo>
                    <a:pt x="10843489" y="1729486"/>
                  </a:lnTo>
                  <a:lnTo>
                    <a:pt x="10846041" y="1727860"/>
                  </a:lnTo>
                  <a:lnTo>
                    <a:pt x="10868609" y="1723021"/>
                  </a:lnTo>
                  <a:lnTo>
                    <a:pt x="10879798" y="1723339"/>
                  </a:lnTo>
                  <a:lnTo>
                    <a:pt x="10887761" y="1724075"/>
                  </a:lnTo>
                  <a:lnTo>
                    <a:pt x="10897705" y="1725599"/>
                  </a:lnTo>
                  <a:lnTo>
                    <a:pt x="10897705" y="1723021"/>
                  </a:lnTo>
                  <a:lnTo>
                    <a:pt x="10897705" y="1672590"/>
                  </a:lnTo>
                  <a:close/>
                </a:path>
                <a:path w="12211685" h="2033904">
                  <a:moveTo>
                    <a:pt x="11000816" y="226936"/>
                  </a:moveTo>
                  <a:lnTo>
                    <a:pt x="10991406" y="163576"/>
                  </a:lnTo>
                  <a:lnTo>
                    <a:pt x="10962361" y="128384"/>
                  </a:lnTo>
                  <a:lnTo>
                    <a:pt x="10909656" y="117030"/>
                  </a:lnTo>
                  <a:lnTo>
                    <a:pt x="10884433" y="120357"/>
                  </a:lnTo>
                  <a:lnTo>
                    <a:pt x="10860608" y="130035"/>
                  </a:lnTo>
                  <a:lnTo>
                    <a:pt x="10840288" y="145669"/>
                  </a:lnTo>
                  <a:lnTo>
                    <a:pt x="10825607" y="166814"/>
                  </a:lnTo>
                  <a:lnTo>
                    <a:pt x="10824312" y="166814"/>
                  </a:lnTo>
                  <a:lnTo>
                    <a:pt x="10824312" y="126085"/>
                  </a:lnTo>
                  <a:lnTo>
                    <a:pt x="10772585" y="126085"/>
                  </a:lnTo>
                  <a:lnTo>
                    <a:pt x="10772585" y="472617"/>
                  </a:lnTo>
                  <a:lnTo>
                    <a:pt x="10826902" y="472617"/>
                  </a:lnTo>
                  <a:lnTo>
                    <a:pt x="10826902" y="233400"/>
                  </a:lnTo>
                  <a:lnTo>
                    <a:pt x="10833519" y="201485"/>
                  </a:lnTo>
                  <a:lnTo>
                    <a:pt x="10850258" y="179819"/>
                  </a:lnTo>
                  <a:lnTo>
                    <a:pt x="10872445" y="167487"/>
                  </a:lnTo>
                  <a:lnTo>
                    <a:pt x="10876394" y="166814"/>
                  </a:lnTo>
                  <a:lnTo>
                    <a:pt x="10895432" y="163576"/>
                  </a:lnTo>
                  <a:lnTo>
                    <a:pt x="10924146" y="170764"/>
                  </a:lnTo>
                  <a:lnTo>
                    <a:pt x="10939399" y="188544"/>
                  </a:lnTo>
                  <a:lnTo>
                    <a:pt x="10945444" y="211315"/>
                  </a:lnTo>
                  <a:lnTo>
                    <a:pt x="10946511" y="233400"/>
                  </a:lnTo>
                  <a:lnTo>
                    <a:pt x="10946511" y="472617"/>
                  </a:lnTo>
                  <a:lnTo>
                    <a:pt x="11000816" y="472617"/>
                  </a:lnTo>
                  <a:lnTo>
                    <a:pt x="11000816" y="226936"/>
                  </a:lnTo>
                  <a:close/>
                </a:path>
                <a:path w="12211685" h="2033904">
                  <a:moveTo>
                    <a:pt x="11065154" y="1557502"/>
                  </a:moveTo>
                  <a:lnTo>
                    <a:pt x="11025721" y="1557502"/>
                  </a:lnTo>
                  <a:lnTo>
                    <a:pt x="10991901" y="1562569"/>
                  </a:lnTo>
                  <a:lnTo>
                    <a:pt x="10968571" y="1577632"/>
                  </a:lnTo>
                  <a:lnTo>
                    <a:pt x="10955071" y="1602511"/>
                  </a:lnTo>
                  <a:lnTo>
                    <a:pt x="10950715" y="1637030"/>
                  </a:lnTo>
                  <a:lnTo>
                    <a:pt x="10950715" y="1677758"/>
                  </a:lnTo>
                  <a:lnTo>
                    <a:pt x="10900283" y="1677758"/>
                  </a:lnTo>
                  <a:lnTo>
                    <a:pt x="10900283" y="1720430"/>
                  </a:lnTo>
                  <a:lnTo>
                    <a:pt x="10950715" y="1720430"/>
                  </a:lnTo>
                  <a:lnTo>
                    <a:pt x="10950715" y="2024303"/>
                  </a:lnTo>
                  <a:lnTo>
                    <a:pt x="11005033" y="2024303"/>
                  </a:lnTo>
                  <a:lnTo>
                    <a:pt x="11005033" y="1720430"/>
                  </a:lnTo>
                  <a:lnTo>
                    <a:pt x="11064507" y="1720430"/>
                  </a:lnTo>
                  <a:lnTo>
                    <a:pt x="11064507" y="1677758"/>
                  </a:lnTo>
                  <a:lnTo>
                    <a:pt x="11005033" y="1677758"/>
                  </a:lnTo>
                  <a:lnTo>
                    <a:pt x="11005033" y="1637030"/>
                  </a:lnTo>
                  <a:lnTo>
                    <a:pt x="11007217" y="1621790"/>
                  </a:lnTo>
                  <a:lnTo>
                    <a:pt x="11013758" y="1611579"/>
                  </a:lnTo>
                  <a:lnTo>
                    <a:pt x="11024667" y="1605851"/>
                  </a:lnTo>
                  <a:lnTo>
                    <a:pt x="11039945" y="1604060"/>
                  </a:lnTo>
                  <a:lnTo>
                    <a:pt x="11065154" y="1604060"/>
                  </a:lnTo>
                  <a:lnTo>
                    <a:pt x="11065154" y="1557502"/>
                  </a:lnTo>
                  <a:close/>
                </a:path>
                <a:path w="12211685" h="2033904">
                  <a:moveTo>
                    <a:pt x="11223562" y="786828"/>
                  </a:moveTo>
                  <a:lnTo>
                    <a:pt x="11166666" y="786828"/>
                  </a:lnTo>
                  <a:lnTo>
                    <a:pt x="11166666" y="1172171"/>
                  </a:lnTo>
                  <a:lnTo>
                    <a:pt x="11165370" y="1172171"/>
                  </a:lnTo>
                  <a:lnTo>
                    <a:pt x="11047603" y="874763"/>
                  </a:lnTo>
                  <a:lnTo>
                    <a:pt x="11012792" y="786828"/>
                  </a:lnTo>
                  <a:lnTo>
                    <a:pt x="10939082" y="786828"/>
                  </a:lnTo>
                  <a:lnTo>
                    <a:pt x="10939082" y="1248460"/>
                  </a:lnTo>
                  <a:lnTo>
                    <a:pt x="10995978" y="1248460"/>
                  </a:lnTo>
                  <a:lnTo>
                    <a:pt x="10995978" y="874763"/>
                  </a:lnTo>
                  <a:lnTo>
                    <a:pt x="10997273" y="874763"/>
                  </a:lnTo>
                  <a:lnTo>
                    <a:pt x="11145330" y="1248460"/>
                  </a:lnTo>
                  <a:lnTo>
                    <a:pt x="11223562" y="1248460"/>
                  </a:lnTo>
                  <a:lnTo>
                    <a:pt x="11223562" y="1172171"/>
                  </a:lnTo>
                  <a:lnTo>
                    <a:pt x="11223562" y="786828"/>
                  </a:lnTo>
                  <a:close/>
                </a:path>
                <a:path w="12211685" h="2033904">
                  <a:moveTo>
                    <a:pt x="11329581" y="1835518"/>
                  </a:moveTo>
                  <a:lnTo>
                    <a:pt x="11328743" y="1814830"/>
                  </a:lnTo>
                  <a:lnTo>
                    <a:pt x="11327727" y="1789379"/>
                  </a:lnTo>
                  <a:lnTo>
                    <a:pt x="11319383" y="1744408"/>
                  </a:lnTo>
                  <a:lnTo>
                    <a:pt x="11303127" y="1711375"/>
                  </a:lnTo>
                  <a:lnTo>
                    <a:pt x="11300384" y="1705825"/>
                  </a:lnTo>
                  <a:lnTo>
                    <a:pt x="11272685" y="1683727"/>
                  </a:lnTo>
                  <a:lnTo>
                    <a:pt x="11272685" y="1796072"/>
                  </a:lnTo>
                  <a:lnTo>
                    <a:pt x="11272685" y="1814830"/>
                  </a:lnTo>
                  <a:lnTo>
                    <a:pt x="11149190" y="1814830"/>
                  </a:lnTo>
                  <a:lnTo>
                    <a:pt x="11149190" y="1801901"/>
                  </a:lnTo>
                  <a:lnTo>
                    <a:pt x="11151083" y="1779028"/>
                  </a:lnTo>
                  <a:lnTo>
                    <a:pt x="11159541" y="1748878"/>
                  </a:lnTo>
                  <a:lnTo>
                    <a:pt x="11178654" y="1722615"/>
                  </a:lnTo>
                  <a:lnTo>
                    <a:pt x="11212563" y="1711375"/>
                  </a:lnTo>
                  <a:lnTo>
                    <a:pt x="11242408" y="1719160"/>
                  </a:lnTo>
                  <a:lnTo>
                    <a:pt x="11260811" y="1739188"/>
                  </a:lnTo>
                  <a:lnTo>
                    <a:pt x="11270107" y="1766481"/>
                  </a:lnTo>
                  <a:lnTo>
                    <a:pt x="11272685" y="1796072"/>
                  </a:lnTo>
                  <a:lnTo>
                    <a:pt x="11272685" y="1683727"/>
                  </a:lnTo>
                  <a:lnTo>
                    <a:pt x="11266602" y="1678863"/>
                  </a:lnTo>
                  <a:lnTo>
                    <a:pt x="11213846" y="1668703"/>
                  </a:lnTo>
                  <a:lnTo>
                    <a:pt x="11167656" y="1676577"/>
                  </a:lnTo>
                  <a:lnTo>
                    <a:pt x="11134420" y="1698040"/>
                  </a:lnTo>
                  <a:lnTo>
                    <a:pt x="11112094" y="1729892"/>
                  </a:lnTo>
                  <a:lnTo>
                    <a:pt x="11098670" y="1768906"/>
                  </a:lnTo>
                  <a:lnTo>
                    <a:pt x="11092104" y="1811870"/>
                  </a:lnTo>
                  <a:lnTo>
                    <a:pt x="11090364" y="1855558"/>
                  </a:lnTo>
                  <a:lnTo>
                    <a:pt x="11094669" y="1919986"/>
                  </a:lnTo>
                  <a:lnTo>
                    <a:pt x="11108119" y="1969820"/>
                  </a:lnTo>
                  <a:lnTo>
                    <a:pt x="11131423" y="2005228"/>
                  </a:lnTo>
                  <a:lnTo>
                    <a:pt x="11165345" y="2026361"/>
                  </a:lnTo>
                  <a:lnTo>
                    <a:pt x="11210620" y="2033358"/>
                  </a:lnTo>
                  <a:lnTo>
                    <a:pt x="11268888" y="2019350"/>
                  </a:lnTo>
                  <a:lnTo>
                    <a:pt x="11299228" y="1990686"/>
                  </a:lnTo>
                  <a:lnTo>
                    <a:pt x="11304435" y="1985759"/>
                  </a:lnTo>
                  <a:lnTo>
                    <a:pt x="11322164" y="1945259"/>
                  </a:lnTo>
                  <a:lnTo>
                    <a:pt x="11326990" y="1910511"/>
                  </a:lnTo>
                  <a:lnTo>
                    <a:pt x="11272685" y="1910511"/>
                  </a:lnTo>
                  <a:lnTo>
                    <a:pt x="11270767" y="1934222"/>
                  </a:lnTo>
                  <a:lnTo>
                    <a:pt x="11262665" y="1960549"/>
                  </a:lnTo>
                  <a:lnTo>
                    <a:pt x="11244859" y="1981898"/>
                  </a:lnTo>
                  <a:lnTo>
                    <a:pt x="11213846" y="1990686"/>
                  </a:lnTo>
                  <a:lnTo>
                    <a:pt x="11175352" y="1977428"/>
                  </a:lnTo>
                  <a:lnTo>
                    <a:pt x="11155578" y="1944217"/>
                  </a:lnTo>
                  <a:lnTo>
                    <a:pt x="11148301" y="1900961"/>
                  </a:lnTo>
                  <a:lnTo>
                    <a:pt x="11147260" y="1857502"/>
                  </a:lnTo>
                  <a:lnTo>
                    <a:pt x="11329581" y="1857502"/>
                  </a:lnTo>
                  <a:lnTo>
                    <a:pt x="11329581" y="1835518"/>
                  </a:lnTo>
                  <a:close/>
                </a:path>
                <a:path w="12211685" h="2033904">
                  <a:moveTo>
                    <a:pt x="11539715" y="1210310"/>
                  </a:moveTo>
                  <a:lnTo>
                    <a:pt x="11537125" y="1212253"/>
                  </a:lnTo>
                  <a:lnTo>
                    <a:pt x="11533886" y="1213548"/>
                  </a:lnTo>
                  <a:lnTo>
                    <a:pt x="11526787" y="1213548"/>
                  </a:lnTo>
                  <a:lnTo>
                    <a:pt x="11509959" y="1185760"/>
                  </a:lnTo>
                  <a:lnTo>
                    <a:pt x="11509959" y="1059675"/>
                  </a:lnTo>
                  <a:lnTo>
                    <a:pt x="11509959" y="992428"/>
                  </a:lnTo>
                  <a:lnTo>
                    <a:pt x="11499088" y="935532"/>
                  </a:lnTo>
                  <a:lnTo>
                    <a:pt x="11465509" y="903338"/>
                  </a:lnTo>
                  <a:lnTo>
                    <a:pt x="11404575" y="892860"/>
                  </a:lnTo>
                  <a:lnTo>
                    <a:pt x="11351489" y="899642"/>
                  </a:lnTo>
                  <a:lnTo>
                    <a:pt x="11315370" y="920419"/>
                  </a:lnTo>
                  <a:lnTo>
                    <a:pt x="11294758" y="955878"/>
                  </a:lnTo>
                  <a:lnTo>
                    <a:pt x="11288217" y="1006652"/>
                  </a:lnTo>
                  <a:lnTo>
                    <a:pt x="11342522" y="1006652"/>
                  </a:lnTo>
                  <a:lnTo>
                    <a:pt x="11342522" y="1003427"/>
                  </a:lnTo>
                  <a:lnTo>
                    <a:pt x="11343450" y="987374"/>
                  </a:lnTo>
                  <a:lnTo>
                    <a:pt x="11349952" y="964641"/>
                  </a:lnTo>
                  <a:lnTo>
                    <a:pt x="11367605" y="944333"/>
                  </a:lnTo>
                  <a:lnTo>
                    <a:pt x="11401997" y="935532"/>
                  </a:lnTo>
                  <a:lnTo>
                    <a:pt x="11425949" y="938885"/>
                  </a:lnTo>
                  <a:lnTo>
                    <a:pt x="11443373" y="948715"/>
                  </a:lnTo>
                  <a:lnTo>
                    <a:pt x="11454003" y="964730"/>
                  </a:lnTo>
                  <a:lnTo>
                    <a:pt x="11457610" y="986612"/>
                  </a:lnTo>
                  <a:lnTo>
                    <a:pt x="11457076" y="1005078"/>
                  </a:lnTo>
                  <a:lnTo>
                    <a:pt x="11455667" y="1009751"/>
                  </a:lnTo>
                  <a:lnTo>
                    <a:pt x="11455667" y="1059675"/>
                  </a:lnTo>
                  <a:lnTo>
                    <a:pt x="11455667" y="1148892"/>
                  </a:lnTo>
                  <a:lnTo>
                    <a:pt x="11449837" y="1174483"/>
                  </a:lnTo>
                  <a:lnTo>
                    <a:pt x="11434331" y="1195451"/>
                  </a:lnTo>
                  <a:lnTo>
                    <a:pt x="11412017" y="1209636"/>
                  </a:lnTo>
                  <a:lnTo>
                    <a:pt x="11385842" y="1214856"/>
                  </a:lnTo>
                  <a:lnTo>
                    <a:pt x="11362614" y="1210551"/>
                  </a:lnTo>
                  <a:lnTo>
                    <a:pt x="11347450" y="1198448"/>
                  </a:lnTo>
                  <a:lnTo>
                    <a:pt x="11339195" y="1179664"/>
                  </a:lnTo>
                  <a:lnTo>
                    <a:pt x="11336706" y="1155357"/>
                  </a:lnTo>
                  <a:lnTo>
                    <a:pt x="11338382" y="1135494"/>
                  </a:lnTo>
                  <a:lnTo>
                    <a:pt x="11363211" y="1100404"/>
                  </a:lnTo>
                  <a:lnTo>
                    <a:pt x="11410645" y="1081989"/>
                  </a:lnTo>
                  <a:lnTo>
                    <a:pt x="11435664" y="1072769"/>
                  </a:lnTo>
                  <a:lnTo>
                    <a:pt x="11455667" y="1059675"/>
                  </a:lnTo>
                  <a:lnTo>
                    <a:pt x="11455667" y="1009751"/>
                  </a:lnTo>
                  <a:lnTo>
                    <a:pt x="11452911" y="1018870"/>
                  </a:lnTo>
                  <a:lnTo>
                    <a:pt x="11441240" y="1029627"/>
                  </a:lnTo>
                  <a:lnTo>
                    <a:pt x="11418164" y="1038987"/>
                  </a:lnTo>
                  <a:lnTo>
                    <a:pt x="11345101" y="1060970"/>
                  </a:lnTo>
                  <a:lnTo>
                    <a:pt x="11316081" y="1074750"/>
                  </a:lnTo>
                  <a:lnTo>
                    <a:pt x="11295723" y="1095476"/>
                  </a:lnTo>
                  <a:lnTo>
                    <a:pt x="11283734" y="1122883"/>
                  </a:lnTo>
                  <a:lnTo>
                    <a:pt x="11279810" y="1156652"/>
                  </a:lnTo>
                  <a:lnTo>
                    <a:pt x="11285461" y="1198600"/>
                  </a:lnTo>
                  <a:lnTo>
                    <a:pt x="11302759" y="1230363"/>
                  </a:lnTo>
                  <a:lnTo>
                    <a:pt x="11332172" y="1250492"/>
                  </a:lnTo>
                  <a:lnTo>
                    <a:pt x="11374196" y="1257515"/>
                  </a:lnTo>
                  <a:lnTo>
                    <a:pt x="11398682" y="1254112"/>
                  </a:lnTo>
                  <a:lnTo>
                    <a:pt x="11421720" y="1244269"/>
                  </a:lnTo>
                  <a:lnTo>
                    <a:pt x="11441836" y="1228610"/>
                  </a:lnTo>
                  <a:lnTo>
                    <a:pt x="11452238" y="1214856"/>
                  </a:lnTo>
                  <a:lnTo>
                    <a:pt x="11457610" y="1207731"/>
                  </a:lnTo>
                  <a:lnTo>
                    <a:pt x="11458893" y="1207731"/>
                  </a:lnTo>
                  <a:lnTo>
                    <a:pt x="11464569" y="1233525"/>
                  </a:lnTo>
                  <a:lnTo>
                    <a:pt x="11476673" y="1246759"/>
                  </a:lnTo>
                  <a:lnTo>
                    <a:pt x="11492167" y="1251648"/>
                  </a:lnTo>
                  <a:lnTo>
                    <a:pt x="11508029" y="1252334"/>
                  </a:lnTo>
                  <a:lnTo>
                    <a:pt x="11518075" y="1251927"/>
                  </a:lnTo>
                  <a:lnTo>
                    <a:pt x="11527269" y="1250975"/>
                  </a:lnTo>
                  <a:lnTo>
                    <a:pt x="11534762" y="1249895"/>
                  </a:lnTo>
                  <a:lnTo>
                    <a:pt x="11539715" y="1249108"/>
                  </a:lnTo>
                  <a:lnTo>
                    <a:pt x="11539715" y="1213548"/>
                  </a:lnTo>
                  <a:lnTo>
                    <a:pt x="11539715" y="1210310"/>
                  </a:lnTo>
                  <a:close/>
                </a:path>
                <a:path w="12211685" h="2033904">
                  <a:moveTo>
                    <a:pt x="11607902" y="10998"/>
                  </a:moveTo>
                  <a:lnTo>
                    <a:pt x="11512220" y="10998"/>
                  </a:lnTo>
                  <a:lnTo>
                    <a:pt x="11419764" y="376936"/>
                  </a:lnTo>
                  <a:lnTo>
                    <a:pt x="11418468" y="376936"/>
                  </a:lnTo>
                  <a:lnTo>
                    <a:pt x="11340719" y="69189"/>
                  </a:lnTo>
                  <a:lnTo>
                    <a:pt x="11326012" y="10998"/>
                  </a:lnTo>
                  <a:lnTo>
                    <a:pt x="11230331" y="10998"/>
                  </a:lnTo>
                  <a:lnTo>
                    <a:pt x="11230331" y="472617"/>
                  </a:lnTo>
                  <a:lnTo>
                    <a:pt x="11287227" y="472617"/>
                  </a:lnTo>
                  <a:lnTo>
                    <a:pt x="11287227" y="69189"/>
                  </a:lnTo>
                  <a:lnTo>
                    <a:pt x="11288509" y="69189"/>
                  </a:lnTo>
                  <a:lnTo>
                    <a:pt x="11390668" y="472617"/>
                  </a:lnTo>
                  <a:lnTo>
                    <a:pt x="11447564" y="472617"/>
                  </a:lnTo>
                  <a:lnTo>
                    <a:pt x="11471796" y="376936"/>
                  </a:lnTo>
                  <a:lnTo>
                    <a:pt x="11549710" y="69189"/>
                  </a:lnTo>
                  <a:lnTo>
                    <a:pt x="11551006" y="69189"/>
                  </a:lnTo>
                  <a:lnTo>
                    <a:pt x="11551006" y="472617"/>
                  </a:lnTo>
                  <a:lnTo>
                    <a:pt x="11607902" y="472617"/>
                  </a:lnTo>
                  <a:lnTo>
                    <a:pt x="11607902" y="69189"/>
                  </a:lnTo>
                  <a:lnTo>
                    <a:pt x="11607902" y="10998"/>
                  </a:lnTo>
                  <a:close/>
                </a:path>
                <a:path w="12211685" h="2033904">
                  <a:moveTo>
                    <a:pt x="11617274" y="1778622"/>
                  </a:moveTo>
                  <a:lnTo>
                    <a:pt x="11615852" y="1744002"/>
                  </a:lnTo>
                  <a:lnTo>
                    <a:pt x="11607851" y="1715262"/>
                  </a:lnTo>
                  <a:lnTo>
                    <a:pt x="11605882" y="1708150"/>
                  </a:lnTo>
                  <a:lnTo>
                    <a:pt x="11578819" y="1680070"/>
                  </a:lnTo>
                  <a:lnTo>
                    <a:pt x="11526114" y="1668703"/>
                  </a:lnTo>
                  <a:lnTo>
                    <a:pt x="11500891" y="1672031"/>
                  </a:lnTo>
                  <a:lnTo>
                    <a:pt x="11477054" y="1681721"/>
                  </a:lnTo>
                  <a:lnTo>
                    <a:pt x="11456746" y="1697355"/>
                  </a:lnTo>
                  <a:lnTo>
                    <a:pt x="11442065" y="1718487"/>
                  </a:lnTo>
                  <a:lnTo>
                    <a:pt x="11440770" y="1718487"/>
                  </a:lnTo>
                  <a:lnTo>
                    <a:pt x="11440770" y="1677758"/>
                  </a:lnTo>
                  <a:lnTo>
                    <a:pt x="11389055" y="1677758"/>
                  </a:lnTo>
                  <a:lnTo>
                    <a:pt x="11389055" y="2024303"/>
                  </a:lnTo>
                  <a:lnTo>
                    <a:pt x="11443360" y="2024303"/>
                  </a:lnTo>
                  <a:lnTo>
                    <a:pt x="11443360" y="1785086"/>
                  </a:lnTo>
                  <a:lnTo>
                    <a:pt x="11449977" y="1753184"/>
                  </a:lnTo>
                  <a:lnTo>
                    <a:pt x="11466716" y="1731505"/>
                  </a:lnTo>
                  <a:lnTo>
                    <a:pt x="11488903" y="1719173"/>
                  </a:lnTo>
                  <a:lnTo>
                    <a:pt x="11492929" y="1718487"/>
                  </a:lnTo>
                  <a:lnTo>
                    <a:pt x="11511890" y="1715262"/>
                  </a:lnTo>
                  <a:lnTo>
                    <a:pt x="11540592" y="1722450"/>
                  </a:lnTo>
                  <a:lnTo>
                    <a:pt x="11555857" y="1740242"/>
                  </a:lnTo>
                  <a:lnTo>
                    <a:pt x="11561890" y="1763001"/>
                  </a:lnTo>
                  <a:lnTo>
                    <a:pt x="11562969" y="1785086"/>
                  </a:lnTo>
                  <a:lnTo>
                    <a:pt x="11562969" y="2024303"/>
                  </a:lnTo>
                  <a:lnTo>
                    <a:pt x="11617274" y="2024303"/>
                  </a:lnTo>
                  <a:lnTo>
                    <a:pt x="11617274" y="1778622"/>
                  </a:lnTo>
                  <a:close/>
                </a:path>
                <a:path w="12211685" h="2033904">
                  <a:moveTo>
                    <a:pt x="11720728" y="901915"/>
                  </a:moveTo>
                  <a:lnTo>
                    <a:pt x="11660607" y="901915"/>
                  </a:lnTo>
                  <a:lnTo>
                    <a:pt x="11660607" y="801052"/>
                  </a:lnTo>
                  <a:lnTo>
                    <a:pt x="11606289" y="801052"/>
                  </a:lnTo>
                  <a:lnTo>
                    <a:pt x="11606289" y="901915"/>
                  </a:lnTo>
                  <a:lnTo>
                    <a:pt x="11555857" y="901915"/>
                  </a:lnTo>
                  <a:lnTo>
                    <a:pt x="11555857" y="944587"/>
                  </a:lnTo>
                  <a:lnTo>
                    <a:pt x="11606289" y="944587"/>
                  </a:lnTo>
                  <a:lnTo>
                    <a:pt x="11606390" y="1184795"/>
                  </a:lnTo>
                  <a:lnTo>
                    <a:pt x="11609210" y="1213612"/>
                  </a:lnTo>
                  <a:lnTo>
                    <a:pt x="11619878" y="1235049"/>
                  </a:lnTo>
                  <a:lnTo>
                    <a:pt x="11641201" y="1248003"/>
                  </a:lnTo>
                  <a:lnTo>
                    <a:pt x="11676126" y="1252334"/>
                  </a:lnTo>
                  <a:lnTo>
                    <a:pt x="11691531" y="1252004"/>
                  </a:lnTo>
                  <a:lnTo>
                    <a:pt x="11703914" y="1251127"/>
                  </a:lnTo>
                  <a:lnTo>
                    <a:pt x="11713388" y="1249895"/>
                  </a:lnTo>
                  <a:lnTo>
                    <a:pt x="11720081" y="1248460"/>
                  </a:lnTo>
                  <a:lnTo>
                    <a:pt x="11720081" y="1205788"/>
                  </a:lnTo>
                  <a:lnTo>
                    <a:pt x="11720081" y="1203845"/>
                  </a:lnTo>
                  <a:lnTo>
                    <a:pt x="11714264" y="1204506"/>
                  </a:lnTo>
                  <a:lnTo>
                    <a:pt x="11708448" y="1205788"/>
                  </a:lnTo>
                  <a:lnTo>
                    <a:pt x="11696167" y="1205788"/>
                  </a:lnTo>
                  <a:lnTo>
                    <a:pt x="11678603" y="1203642"/>
                  </a:lnTo>
                  <a:lnTo>
                    <a:pt x="11667719" y="1196822"/>
                  </a:lnTo>
                  <a:lnTo>
                    <a:pt x="11662156" y="1184795"/>
                  </a:lnTo>
                  <a:lnTo>
                    <a:pt x="11660607" y="1167003"/>
                  </a:lnTo>
                  <a:lnTo>
                    <a:pt x="11660607" y="944587"/>
                  </a:lnTo>
                  <a:lnTo>
                    <a:pt x="11720728" y="944587"/>
                  </a:lnTo>
                  <a:lnTo>
                    <a:pt x="11720728" y="901915"/>
                  </a:lnTo>
                  <a:close/>
                </a:path>
                <a:path w="12211685" h="2033904">
                  <a:moveTo>
                    <a:pt x="11768887" y="0"/>
                  </a:moveTo>
                  <a:lnTo>
                    <a:pt x="11718455" y="0"/>
                  </a:lnTo>
                  <a:lnTo>
                    <a:pt x="11718455" y="65303"/>
                  </a:lnTo>
                  <a:lnTo>
                    <a:pt x="11768887" y="65303"/>
                  </a:lnTo>
                  <a:lnTo>
                    <a:pt x="11768887" y="0"/>
                  </a:lnTo>
                  <a:close/>
                </a:path>
                <a:path w="12211685" h="2033904">
                  <a:moveTo>
                    <a:pt x="11873624" y="0"/>
                  </a:moveTo>
                  <a:lnTo>
                    <a:pt x="11823192" y="0"/>
                  </a:lnTo>
                  <a:lnTo>
                    <a:pt x="11823192" y="65303"/>
                  </a:lnTo>
                  <a:lnTo>
                    <a:pt x="11873624" y="65303"/>
                  </a:lnTo>
                  <a:lnTo>
                    <a:pt x="11873624" y="0"/>
                  </a:lnTo>
                  <a:close/>
                </a:path>
                <a:path w="12211685" h="2033904">
                  <a:moveTo>
                    <a:pt x="11910479" y="126085"/>
                  </a:moveTo>
                  <a:lnTo>
                    <a:pt x="11856174" y="126085"/>
                  </a:lnTo>
                  <a:lnTo>
                    <a:pt x="11856174" y="365302"/>
                  </a:lnTo>
                  <a:lnTo>
                    <a:pt x="11849557" y="397217"/>
                  </a:lnTo>
                  <a:lnTo>
                    <a:pt x="11832819" y="418884"/>
                  </a:lnTo>
                  <a:lnTo>
                    <a:pt x="11810619" y="431215"/>
                  </a:lnTo>
                  <a:lnTo>
                    <a:pt x="11787632" y="435127"/>
                  </a:lnTo>
                  <a:lnTo>
                    <a:pt x="11758930" y="427951"/>
                  </a:lnTo>
                  <a:lnTo>
                    <a:pt x="11743677" y="410159"/>
                  </a:lnTo>
                  <a:lnTo>
                    <a:pt x="11737632" y="387400"/>
                  </a:lnTo>
                  <a:lnTo>
                    <a:pt x="11736565" y="365302"/>
                  </a:lnTo>
                  <a:lnTo>
                    <a:pt x="11736565" y="126085"/>
                  </a:lnTo>
                  <a:lnTo>
                    <a:pt x="11682247" y="126085"/>
                  </a:lnTo>
                  <a:lnTo>
                    <a:pt x="11682247" y="371767"/>
                  </a:lnTo>
                  <a:lnTo>
                    <a:pt x="11683670" y="406400"/>
                  </a:lnTo>
                  <a:lnTo>
                    <a:pt x="11693639" y="442239"/>
                  </a:lnTo>
                  <a:lnTo>
                    <a:pt x="11720703" y="470319"/>
                  </a:lnTo>
                  <a:lnTo>
                    <a:pt x="11773408" y="481672"/>
                  </a:lnTo>
                  <a:lnTo>
                    <a:pt x="11798643" y="478345"/>
                  </a:lnTo>
                  <a:lnTo>
                    <a:pt x="11822468" y="468668"/>
                  </a:lnTo>
                  <a:lnTo>
                    <a:pt x="11842788" y="453034"/>
                  </a:lnTo>
                  <a:lnTo>
                    <a:pt x="11855221" y="435127"/>
                  </a:lnTo>
                  <a:lnTo>
                    <a:pt x="11857469" y="431888"/>
                  </a:lnTo>
                  <a:lnTo>
                    <a:pt x="11858752" y="431888"/>
                  </a:lnTo>
                  <a:lnTo>
                    <a:pt x="11858752" y="472617"/>
                  </a:lnTo>
                  <a:lnTo>
                    <a:pt x="11910479" y="472617"/>
                  </a:lnTo>
                  <a:lnTo>
                    <a:pt x="11910479" y="431888"/>
                  </a:lnTo>
                  <a:lnTo>
                    <a:pt x="11910479" y="126085"/>
                  </a:lnTo>
                  <a:close/>
                </a:path>
                <a:path w="12211685" h="2033904">
                  <a:moveTo>
                    <a:pt x="11985803" y="901915"/>
                  </a:moveTo>
                  <a:lnTo>
                    <a:pt x="11931498" y="901915"/>
                  </a:lnTo>
                  <a:lnTo>
                    <a:pt x="11931498" y="1141133"/>
                  </a:lnTo>
                  <a:lnTo>
                    <a:pt x="11924868" y="1173048"/>
                  </a:lnTo>
                  <a:lnTo>
                    <a:pt x="11908130" y="1194714"/>
                  </a:lnTo>
                  <a:lnTo>
                    <a:pt x="11885930" y="1207058"/>
                  </a:lnTo>
                  <a:lnTo>
                    <a:pt x="11862956" y="1210957"/>
                  </a:lnTo>
                  <a:lnTo>
                    <a:pt x="11834241" y="1203782"/>
                  </a:lnTo>
                  <a:lnTo>
                    <a:pt x="11818988" y="1185989"/>
                  </a:lnTo>
                  <a:lnTo>
                    <a:pt x="11812956" y="1163231"/>
                  </a:lnTo>
                  <a:lnTo>
                    <a:pt x="11811889" y="1141133"/>
                  </a:lnTo>
                  <a:lnTo>
                    <a:pt x="11811889" y="901915"/>
                  </a:lnTo>
                  <a:lnTo>
                    <a:pt x="11757571" y="901915"/>
                  </a:lnTo>
                  <a:lnTo>
                    <a:pt x="11757571" y="1147597"/>
                  </a:lnTo>
                  <a:lnTo>
                    <a:pt x="11758994" y="1182230"/>
                  </a:lnTo>
                  <a:lnTo>
                    <a:pt x="11768963" y="1218082"/>
                  </a:lnTo>
                  <a:lnTo>
                    <a:pt x="11796027" y="1246162"/>
                  </a:lnTo>
                  <a:lnTo>
                    <a:pt x="11848732" y="1257515"/>
                  </a:lnTo>
                  <a:lnTo>
                    <a:pt x="11873954" y="1254201"/>
                  </a:lnTo>
                  <a:lnTo>
                    <a:pt x="11897792" y="1244511"/>
                  </a:lnTo>
                  <a:lnTo>
                    <a:pt x="11918112" y="1228877"/>
                  </a:lnTo>
                  <a:lnTo>
                    <a:pt x="11930545" y="1210957"/>
                  </a:lnTo>
                  <a:lnTo>
                    <a:pt x="11932793" y="1207731"/>
                  </a:lnTo>
                  <a:lnTo>
                    <a:pt x="11934076" y="1207731"/>
                  </a:lnTo>
                  <a:lnTo>
                    <a:pt x="11934076" y="1248460"/>
                  </a:lnTo>
                  <a:lnTo>
                    <a:pt x="11985803" y="1248460"/>
                  </a:lnTo>
                  <a:lnTo>
                    <a:pt x="11985803" y="1207731"/>
                  </a:lnTo>
                  <a:lnTo>
                    <a:pt x="11985803" y="901915"/>
                  </a:lnTo>
                  <a:close/>
                </a:path>
                <a:path w="12211685" h="2033904">
                  <a:moveTo>
                    <a:pt x="12039130" y="10985"/>
                  </a:moveTo>
                  <a:lnTo>
                    <a:pt x="11984825" y="10985"/>
                  </a:lnTo>
                  <a:lnTo>
                    <a:pt x="11984825" y="472617"/>
                  </a:lnTo>
                  <a:lnTo>
                    <a:pt x="12039130" y="472617"/>
                  </a:lnTo>
                  <a:lnTo>
                    <a:pt x="12039130" y="10985"/>
                  </a:lnTo>
                  <a:close/>
                </a:path>
                <a:path w="12211685" h="2033904">
                  <a:moveTo>
                    <a:pt x="12171020" y="10985"/>
                  </a:moveTo>
                  <a:lnTo>
                    <a:pt x="12116714" y="10985"/>
                  </a:lnTo>
                  <a:lnTo>
                    <a:pt x="12116714" y="472617"/>
                  </a:lnTo>
                  <a:lnTo>
                    <a:pt x="12171020" y="472617"/>
                  </a:lnTo>
                  <a:lnTo>
                    <a:pt x="12171020" y="10985"/>
                  </a:lnTo>
                  <a:close/>
                </a:path>
                <a:path w="12211685" h="2033904">
                  <a:moveTo>
                    <a:pt x="12211444" y="896747"/>
                  </a:moveTo>
                  <a:lnTo>
                    <a:pt x="12206275" y="894156"/>
                  </a:lnTo>
                  <a:lnTo>
                    <a:pt x="12198515" y="892860"/>
                  </a:lnTo>
                  <a:lnTo>
                    <a:pt x="12187517" y="892860"/>
                  </a:lnTo>
                  <a:lnTo>
                    <a:pt x="12161342" y="897724"/>
                  </a:lnTo>
                  <a:lnTo>
                    <a:pt x="12141048" y="910894"/>
                  </a:lnTo>
                  <a:lnTo>
                    <a:pt x="12125236" y="930236"/>
                  </a:lnTo>
                  <a:lnTo>
                    <a:pt x="12112523" y="953643"/>
                  </a:lnTo>
                  <a:lnTo>
                    <a:pt x="12111228" y="953643"/>
                  </a:lnTo>
                  <a:lnTo>
                    <a:pt x="12111228" y="901915"/>
                  </a:lnTo>
                  <a:lnTo>
                    <a:pt x="12056923" y="901915"/>
                  </a:lnTo>
                  <a:lnTo>
                    <a:pt x="12056923" y="1248460"/>
                  </a:lnTo>
                  <a:lnTo>
                    <a:pt x="12111228" y="1248460"/>
                  </a:lnTo>
                  <a:lnTo>
                    <a:pt x="12111228" y="1029284"/>
                  </a:lnTo>
                  <a:lnTo>
                    <a:pt x="12118518" y="992454"/>
                  </a:lnTo>
                  <a:lnTo>
                    <a:pt x="12136603" y="966901"/>
                  </a:lnTo>
                  <a:lnTo>
                    <a:pt x="12157227" y="953643"/>
                  </a:lnTo>
                  <a:lnTo>
                    <a:pt x="12159780" y="952017"/>
                  </a:lnTo>
                  <a:lnTo>
                    <a:pt x="12182348" y="947178"/>
                  </a:lnTo>
                  <a:lnTo>
                    <a:pt x="12193524" y="947496"/>
                  </a:lnTo>
                  <a:lnTo>
                    <a:pt x="12201500" y="948232"/>
                  </a:lnTo>
                  <a:lnTo>
                    <a:pt x="12211444" y="949756"/>
                  </a:lnTo>
                  <a:lnTo>
                    <a:pt x="12211444" y="947178"/>
                  </a:lnTo>
                  <a:lnTo>
                    <a:pt x="12211444" y="8967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E8C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E8C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88345" y="771537"/>
              <a:ext cx="5560695" cy="1465580"/>
            </a:xfrm>
            <a:custGeom>
              <a:avLst/>
              <a:gdLst/>
              <a:ahLst/>
              <a:cxnLst/>
              <a:rect l="l" t="t" r="r" b="b"/>
              <a:pathLst>
                <a:path w="5560695" h="1465580">
                  <a:moveTo>
                    <a:pt x="79629" y="1244727"/>
                  </a:moveTo>
                  <a:lnTo>
                    <a:pt x="0" y="1244727"/>
                  </a:lnTo>
                  <a:lnTo>
                    <a:pt x="0" y="1336929"/>
                  </a:lnTo>
                  <a:lnTo>
                    <a:pt x="34925" y="1336929"/>
                  </a:lnTo>
                  <a:lnTo>
                    <a:pt x="34925" y="1347406"/>
                  </a:lnTo>
                  <a:lnTo>
                    <a:pt x="32512" y="1368425"/>
                  </a:lnTo>
                  <a:lnTo>
                    <a:pt x="25590" y="1385125"/>
                  </a:lnTo>
                  <a:lnTo>
                    <a:pt x="14592" y="1397114"/>
                  </a:lnTo>
                  <a:lnTo>
                    <a:pt x="0" y="1403985"/>
                  </a:lnTo>
                  <a:lnTo>
                    <a:pt x="0" y="1444498"/>
                  </a:lnTo>
                  <a:lnTo>
                    <a:pt x="38379" y="1430540"/>
                  </a:lnTo>
                  <a:lnTo>
                    <a:pt x="62865" y="1407223"/>
                  </a:lnTo>
                  <a:lnTo>
                    <a:pt x="75831" y="1375651"/>
                  </a:lnTo>
                  <a:lnTo>
                    <a:pt x="79629" y="1336929"/>
                  </a:lnTo>
                  <a:lnTo>
                    <a:pt x="79629" y="1244727"/>
                  </a:lnTo>
                  <a:close/>
                </a:path>
                <a:path w="5560695" h="1465580">
                  <a:moveTo>
                    <a:pt x="203962" y="1244727"/>
                  </a:moveTo>
                  <a:lnTo>
                    <a:pt x="124333" y="1244727"/>
                  </a:lnTo>
                  <a:lnTo>
                    <a:pt x="124333" y="1336929"/>
                  </a:lnTo>
                  <a:lnTo>
                    <a:pt x="159258" y="1336929"/>
                  </a:lnTo>
                  <a:lnTo>
                    <a:pt x="159258" y="1347406"/>
                  </a:lnTo>
                  <a:lnTo>
                    <a:pt x="156845" y="1368425"/>
                  </a:lnTo>
                  <a:lnTo>
                    <a:pt x="149923" y="1385125"/>
                  </a:lnTo>
                  <a:lnTo>
                    <a:pt x="138925" y="1397114"/>
                  </a:lnTo>
                  <a:lnTo>
                    <a:pt x="124333" y="1403985"/>
                  </a:lnTo>
                  <a:lnTo>
                    <a:pt x="124333" y="1444498"/>
                  </a:lnTo>
                  <a:lnTo>
                    <a:pt x="162712" y="1430540"/>
                  </a:lnTo>
                  <a:lnTo>
                    <a:pt x="187198" y="1407223"/>
                  </a:lnTo>
                  <a:lnTo>
                    <a:pt x="200164" y="1375651"/>
                  </a:lnTo>
                  <a:lnTo>
                    <a:pt x="203962" y="1336929"/>
                  </a:lnTo>
                  <a:lnTo>
                    <a:pt x="203962" y="1244727"/>
                  </a:lnTo>
                  <a:close/>
                </a:path>
                <a:path w="5560695" h="1465580">
                  <a:moveTo>
                    <a:pt x="619569" y="1336929"/>
                  </a:moveTo>
                  <a:lnTo>
                    <a:pt x="587387" y="1214691"/>
                  </a:lnTo>
                  <a:lnTo>
                    <a:pt x="570649" y="1151128"/>
                  </a:lnTo>
                  <a:lnTo>
                    <a:pt x="505904" y="905256"/>
                  </a:lnTo>
                  <a:lnTo>
                    <a:pt x="492442" y="854125"/>
                  </a:lnTo>
                  <a:lnTo>
                    <a:pt x="492442" y="1151128"/>
                  </a:lnTo>
                  <a:lnTo>
                    <a:pt x="374396" y="1151128"/>
                  </a:lnTo>
                  <a:lnTo>
                    <a:pt x="433768" y="905256"/>
                  </a:lnTo>
                  <a:lnTo>
                    <a:pt x="435165" y="905256"/>
                  </a:lnTo>
                  <a:lnTo>
                    <a:pt x="492442" y="1151128"/>
                  </a:lnTo>
                  <a:lnTo>
                    <a:pt x="492442" y="854125"/>
                  </a:lnTo>
                  <a:lnTo>
                    <a:pt x="488251" y="838200"/>
                  </a:lnTo>
                  <a:lnTo>
                    <a:pt x="386270" y="838200"/>
                  </a:lnTo>
                  <a:lnTo>
                    <a:pt x="244475" y="1336929"/>
                  </a:lnTo>
                  <a:lnTo>
                    <a:pt x="327596" y="1336929"/>
                  </a:lnTo>
                  <a:lnTo>
                    <a:pt x="359727" y="1214691"/>
                  </a:lnTo>
                  <a:lnTo>
                    <a:pt x="505714" y="1214691"/>
                  </a:lnTo>
                  <a:lnTo>
                    <a:pt x="536448" y="1336929"/>
                  </a:lnTo>
                  <a:lnTo>
                    <a:pt x="619569" y="1336929"/>
                  </a:lnTo>
                  <a:close/>
                </a:path>
                <a:path w="5560695" h="1465580">
                  <a:moveTo>
                    <a:pt x="927608" y="1144143"/>
                  </a:moveTo>
                  <a:lnTo>
                    <a:pt x="922997" y="1071905"/>
                  </a:lnTo>
                  <a:lnTo>
                    <a:pt x="910272" y="1019975"/>
                  </a:lnTo>
                  <a:lnTo>
                    <a:pt x="905573" y="1011428"/>
                  </a:lnTo>
                  <a:lnTo>
                    <a:pt x="902119" y="1005141"/>
                  </a:lnTo>
                  <a:lnTo>
                    <a:pt x="891108" y="985151"/>
                  </a:lnTo>
                  <a:lnTo>
                    <a:pt x="867181" y="964247"/>
                  </a:lnTo>
                  <a:lnTo>
                    <a:pt x="847979" y="957008"/>
                  </a:lnTo>
                  <a:lnTo>
                    <a:pt x="847979" y="1147635"/>
                  </a:lnTo>
                  <a:lnTo>
                    <a:pt x="845515" y="1205306"/>
                  </a:lnTo>
                  <a:lnTo>
                    <a:pt x="836104" y="1249095"/>
                  </a:lnTo>
                  <a:lnTo>
                    <a:pt x="816749" y="1276908"/>
                  </a:lnTo>
                  <a:lnTo>
                    <a:pt x="784415" y="1286637"/>
                  </a:lnTo>
                  <a:lnTo>
                    <a:pt x="752678" y="1277188"/>
                  </a:lnTo>
                  <a:lnTo>
                    <a:pt x="733247" y="1250315"/>
                  </a:lnTo>
                  <a:lnTo>
                    <a:pt x="723519" y="1208252"/>
                  </a:lnTo>
                  <a:lnTo>
                    <a:pt x="720852" y="1153223"/>
                  </a:lnTo>
                  <a:lnTo>
                    <a:pt x="723303" y="1093063"/>
                  </a:lnTo>
                  <a:lnTo>
                    <a:pt x="733082" y="1048537"/>
                  </a:lnTo>
                  <a:lnTo>
                    <a:pt x="753859" y="1020914"/>
                  </a:lnTo>
                  <a:lnTo>
                    <a:pt x="789305" y="1011428"/>
                  </a:lnTo>
                  <a:lnTo>
                    <a:pt x="816444" y="1018476"/>
                  </a:lnTo>
                  <a:lnTo>
                    <a:pt x="834618" y="1041552"/>
                  </a:lnTo>
                  <a:lnTo>
                    <a:pt x="844804" y="1083627"/>
                  </a:lnTo>
                  <a:lnTo>
                    <a:pt x="847979" y="1147635"/>
                  </a:lnTo>
                  <a:lnTo>
                    <a:pt x="847979" y="957008"/>
                  </a:lnTo>
                  <a:lnTo>
                    <a:pt x="840130" y="954049"/>
                  </a:lnTo>
                  <a:lnTo>
                    <a:pt x="811657" y="951357"/>
                  </a:lnTo>
                  <a:lnTo>
                    <a:pt x="782916" y="955052"/>
                  </a:lnTo>
                  <a:lnTo>
                    <a:pt x="758837" y="965682"/>
                  </a:lnTo>
                  <a:lnTo>
                    <a:pt x="739851" y="982599"/>
                  </a:lnTo>
                  <a:lnTo>
                    <a:pt x="726440" y="1005141"/>
                  </a:lnTo>
                  <a:lnTo>
                    <a:pt x="725043" y="1005141"/>
                  </a:lnTo>
                  <a:lnTo>
                    <a:pt x="725043" y="838200"/>
                  </a:lnTo>
                  <a:lnTo>
                    <a:pt x="649605" y="838200"/>
                  </a:lnTo>
                  <a:lnTo>
                    <a:pt x="649605" y="1336929"/>
                  </a:lnTo>
                  <a:lnTo>
                    <a:pt x="720852" y="1336929"/>
                  </a:lnTo>
                  <a:lnTo>
                    <a:pt x="720852" y="1290828"/>
                  </a:lnTo>
                  <a:lnTo>
                    <a:pt x="722249" y="1290828"/>
                  </a:lnTo>
                  <a:lnTo>
                    <a:pt x="731494" y="1309878"/>
                  </a:lnTo>
                  <a:lnTo>
                    <a:pt x="746963" y="1327937"/>
                  </a:lnTo>
                  <a:lnTo>
                    <a:pt x="770674" y="1341424"/>
                  </a:lnTo>
                  <a:lnTo>
                    <a:pt x="804672" y="1346708"/>
                  </a:lnTo>
                  <a:lnTo>
                    <a:pt x="844092" y="1340675"/>
                  </a:lnTo>
                  <a:lnTo>
                    <a:pt x="875347" y="1322908"/>
                  </a:lnTo>
                  <a:lnTo>
                    <a:pt x="898880" y="1293888"/>
                  </a:lnTo>
                  <a:lnTo>
                    <a:pt x="900137" y="1290828"/>
                  </a:lnTo>
                  <a:lnTo>
                    <a:pt x="901839" y="1286637"/>
                  </a:lnTo>
                  <a:lnTo>
                    <a:pt x="915136" y="1254099"/>
                  </a:lnTo>
                  <a:lnTo>
                    <a:pt x="924572" y="1204023"/>
                  </a:lnTo>
                  <a:lnTo>
                    <a:pt x="927608" y="1144143"/>
                  </a:lnTo>
                  <a:close/>
                </a:path>
                <a:path w="5560695" h="1465580">
                  <a:moveTo>
                    <a:pt x="1145527" y="834707"/>
                  </a:moveTo>
                  <a:lnTo>
                    <a:pt x="1136637" y="833793"/>
                  </a:lnTo>
                  <a:lnTo>
                    <a:pt x="1126756" y="833145"/>
                  </a:lnTo>
                  <a:lnTo>
                    <a:pt x="1115961" y="832751"/>
                  </a:lnTo>
                  <a:lnTo>
                    <a:pt x="1104315" y="832612"/>
                  </a:lnTo>
                  <a:lnTo>
                    <a:pt x="1063434" y="837323"/>
                  </a:lnTo>
                  <a:lnTo>
                    <a:pt x="1033424" y="852957"/>
                  </a:lnTo>
                  <a:lnTo>
                    <a:pt x="1014933" y="881824"/>
                  </a:lnTo>
                  <a:lnTo>
                    <a:pt x="1008621" y="926211"/>
                  </a:lnTo>
                  <a:lnTo>
                    <a:pt x="1008621" y="961136"/>
                  </a:lnTo>
                  <a:lnTo>
                    <a:pt x="956233" y="961136"/>
                  </a:lnTo>
                  <a:lnTo>
                    <a:pt x="956233" y="1017016"/>
                  </a:lnTo>
                  <a:lnTo>
                    <a:pt x="1008621" y="1017016"/>
                  </a:lnTo>
                  <a:lnTo>
                    <a:pt x="1008621" y="1336929"/>
                  </a:lnTo>
                  <a:lnTo>
                    <a:pt x="1084059" y="1336929"/>
                  </a:lnTo>
                  <a:lnTo>
                    <a:pt x="1084059" y="1017016"/>
                  </a:lnTo>
                  <a:lnTo>
                    <a:pt x="1145527" y="1017016"/>
                  </a:lnTo>
                  <a:lnTo>
                    <a:pt x="1145527" y="961136"/>
                  </a:lnTo>
                  <a:lnTo>
                    <a:pt x="1084059" y="961136"/>
                  </a:lnTo>
                  <a:lnTo>
                    <a:pt x="1084059" y="928306"/>
                  </a:lnTo>
                  <a:lnTo>
                    <a:pt x="1086459" y="912139"/>
                  </a:lnTo>
                  <a:lnTo>
                    <a:pt x="1093838" y="901065"/>
                  </a:lnTo>
                  <a:lnTo>
                    <a:pt x="1106462" y="894715"/>
                  </a:lnTo>
                  <a:lnTo>
                    <a:pt x="1124572" y="892683"/>
                  </a:lnTo>
                  <a:lnTo>
                    <a:pt x="1145527" y="892683"/>
                  </a:lnTo>
                  <a:lnTo>
                    <a:pt x="1145527" y="834707"/>
                  </a:lnTo>
                  <a:close/>
                </a:path>
                <a:path w="5560695" h="1465580">
                  <a:moveTo>
                    <a:pt x="1452499" y="0"/>
                  </a:moveTo>
                  <a:lnTo>
                    <a:pt x="1373568" y="0"/>
                  </a:lnTo>
                  <a:lnTo>
                    <a:pt x="1308608" y="389763"/>
                  </a:lnTo>
                  <a:lnTo>
                    <a:pt x="1307211" y="389763"/>
                  </a:lnTo>
                  <a:lnTo>
                    <a:pt x="1261300" y="122936"/>
                  </a:lnTo>
                  <a:lnTo>
                    <a:pt x="1240155" y="0"/>
                  </a:lnTo>
                  <a:lnTo>
                    <a:pt x="1156335" y="0"/>
                  </a:lnTo>
                  <a:lnTo>
                    <a:pt x="1090676" y="387667"/>
                  </a:lnTo>
                  <a:lnTo>
                    <a:pt x="1089279" y="387667"/>
                  </a:lnTo>
                  <a:lnTo>
                    <a:pt x="1023620" y="0"/>
                  </a:lnTo>
                  <a:lnTo>
                    <a:pt x="943292" y="0"/>
                  </a:lnTo>
                  <a:lnTo>
                    <a:pt x="1039685" y="498729"/>
                  </a:lnTo>
                  <a:lnTo>
                    <a:pt x="1131887" y="498729"/>
                  </a:lnTo>
                  <a:lnTo>
                    <a:pt x="1150670" y="387667"/>
                  </a:lnTo>
                  <a:lnTo>
                    <a:pt x="1195451" y="122936"/>
                  </a:lnTo>
                  <a:lnTo>
                    <a:pt x="1196848" y="122936"/>
                  </a:lnTo>
                  <a:lnTo>
                    <a:pt x="1261110" y="498729"/>
                  </a:lnTo>
                  <a:lnTo>
                    <a:pt x="1353312" y="498729"/>
                  </a:lnTo>
                  <a:lnTo>
                    <a:pt x="1374978" y="389763"/>
                  </a:lnTo>
                  <a:lnTo>
                    <a:pt x="1452499" y="0"/>
                  </a:lnTo>
                  <a:close/>
                </a:path>
                <a:path w="5560695" h="1465580">
                  <a:moveTo>
                    <a:pt x="1458455" y="1283144"/>
                  </a:moveTo>
                  <a:lnTo>
                    <a:pt x="1455661" y="1284541"/>
                  </a:lnTo>
                  <a:lnTo>
                    <a:pt x="1451470" y="1285240"/>
                  </a:lnTo>
                  <a:lnTo>
                    <a:pt x="1445882" y="1285240"/>
                  </a:lnTo>
                  <a:lnTo>
                    <a:pt x="1438109" y="1283055"/>
                  </a:lnTo>
                  <a:lnTo>
                    <a:pt x="1431912" y="1277213"/>
                  </a:lnTo>
                  <a:lnTo>
                    <a:pt x="1427810" y="1268742"/>
                  </a:lnTo>
                  <a:lnTo>
                    <a:pt x="1426324" y="1258697"/>
                  </a:lnTo>
                  <a:lnTo>
                    <a:pt x="1426324" y="1138555"/>
                  </a:lnTo>
                  <a:lnTo>
                    <a:pt x="1426324" y="1043559"/>
                  </a:lnTo>
                  <a:lnTo>
                    <a:pt x="1417408" y="1003046"/>
                  </a:lnTo>
                  <a:lnTo>
                    <a:pt x="1391488" y="972578"/>
                  </a:lnTo>
                  <a:lnTo>
                    <a:pt x="1353540" y="956437"/>
                  </a:lnTo>
                  <a:lnTo>
                    <a:pt x="1306880" y="951357"/>
                  </a:lnTo>
                  <a:lnTo>
                    <a:pt x="1255064" y="956513"/>
                  </a:lnTo>
                  <a:lnTo>
                    <a:pt x="1217561" y="971740"/>
                  </a:lnTo>
                  <a:lnTo>
                    <a:pt x="1192771" y="996772"/>
                  </a:lnTo>
                  <a:lnTo>
                    <a:pt x="1179080" y="1031290"/>
                  </a:lnTo>
                  <a:lnTo>
                    <a:pt x="1174864" y="1074991"/>
                  </a:lnTo>
                  <a:lnTo>
                    <a:pt x="1246111" y="1074991"/>
                  </a:lnTo>
                  <a:lnTo>
                    <a:pt x="1247990" y="1048435"/>
                  </a:lnTo>
                  <a:lnTo>
                    <a:pt x="1255890" y="1025398"/>
                  </a:lnTo>
                  <a:lnTo>
                    <a:pt x="1273225" y="1009180"/>
                  </a:lnTo>
                  <a:lnTo>
                    <a:pt x="1303388" y="1003046"/>
                  </a:lnTo>
                  <a:lnTo>
                    <a:pt x="1328267" y="1006970"/>
                  </a:lnTo>
                  <a:lnTo>
                    <a:pt x="1344168" y="1018159"/>
                  </a:lnTo>
                  <a:lnTo>
                    <a:pt x="1352600" y="1035761"/>
                  </a:lnTo>
                  <a:lnTo>
                    <a:pt x="1355077" y="1058926"/>
                  </a:lnTo>
                  <a:lnTo>
                    <a:pt x="1355077" y="1138555"/>
                  </a:lnTo>
                  <a:lnTo>
                    <a:pt x="1355077" y="1201420"/>
                  </a:lnTo>
                  <a:lnTo>
                    <a:pt x="1350873" y="1238973"/>
                  </a:lnTo>
                  <a:lnTo>
                    <a:pt x="1338224" y="1267079"/>
                  </a:lnTo>
                  <a:lnTo>
                    <a:pt x="1317066" y="1284719"/>
                  </a:lnTo>
                  <a:lnTo>
                    <a:pt x="1287322" y="1290828"/>
                  </a:lnTo>
                  <a:lnTo>
                    <a:pt x="1266748" y="1286408"/>
                  </a:lnTo>
                  <a:lnTo>
                    <a:pt x="1252143" y="1274330"/>
                  </a:lnTo>
                  <a:lnTo>
                    <a:pt x="1243418" y="1256360"/>
                  </a:lnTo>
                  <a:lnTo>
                    <a:pt x="1240523" y="1234249"/>
                  </a:lnTo>
                  <a:lnTo>
                    <a:pt x="1242288" y="1214450"/>
                  </a:lnTo>
                  <a:lnTo>
                    <a:pt x="1271257" y="1173480"/>
                  </a:lnTo>
                  <a:lnTo>
                    <a:pt x="1313954" y="1157592"/>
                  </a:lnTo>
                  <a:lnTo>
                    <a:pt x="1336382" y="1148930"/>
                  </a:lnTo>
                  <a:lnTo>
                    <a:pt x="1355077" y="1138555"/>
                  </a:lnTo>
                  <a:lnTo>
                    <a:pt x="1355077" y="1058926"/>
                  </a:lnTo>
                  <a:lnTo>
                    <a:pt x="1352029" y="1079233"/>
                  </a:lnTo>
                  <a:lnTo>
                    <a:pt x="1343291" y="1092454"/>
                  </a:lnTo>
                  <a:lnTo>
                    <a:pt x="1329448" y="1100975"/>
                  </a:lnTo>
                  <a:lnTo>
                    <a:pt x="1311071" y="1107122"/>
                  </a:lnTo>
                  <a:lnTo>
                    <a:pt x="1252397" y="1123188"/>
                  </a:lnTo>
                  <a:lnTo>
                    <a:pt x="1217536" y="1136916"/>
                  </a:lnTo>
                  <a:lnTo>
                    <a:pt x="1189888" y="1157071"/>
                  </a:lnTo>
                  <a:lnTo>
                    <a:pt x="1171663" y="1189786"/>
                  </a:lnTo>
                  <a:lnTo>
                    <a:pt x="1165085" y="1241234"/>
                  </a:lnTo>
                  <a:lnTo>
                    <a:pt x="1171816" y="1288364"/>
                  </a:lnTo>
                  <a:lnTo>
                    <a:pt x="1191196" y="1321219"/>
                  </a:lnTo>
                  <a:lnTo>
                    <a:pt x="1221955" y="1340446"/>
                  </a:lnTo>
                  <a:lnTo>
                    <a:pt x="1262875" y="1346708"/>
                  </a:lnTo>
                  <a:lnTo>
                    <a:pt x="1293507" y="1343291"/>
                  </a:lnTo>
                  <a:lnTo>
                    <a:pt x="1318844" y="1333004"/>
                  </a:lnTo>
                  <a:lnTo>
                    <a:pt x="1339596" y="1315770"/>
                  </a:lnTo>
                  <a:lnTo>
                    <a:pt x="1356474" y="1291526"/>
                  </a:lnTo>
                  <a:lnTo>
                    <a:pt x="1357871" y="1291526"/>
                  </a:lnTo>
                  <a:lnTo>
                    <a:pt x="1363980" y="1314602"/>
                  </a:lnTo>
                  <a:lnTo>
                    <a:pt x="1377873" y="1329944"/>
                  </a:lnTo>
                  <a:lnTo>
                    <a:pt x="1397660" y="1338478"/>
                  </a:lnTo>
                  <a:lnTo>
                    <a:pt x="1421434" y="1341120"/>
                  </a:lnTo>
                  <a:lnTo>
                    <a:pt x="1432128" y="1340396"/>
                  </a:lnTo>
                  <a:lnTo>
                    <a:pt x="1442046" y="1338414"/>
                  </a:lnTo>
                  <a:lnTo>
                    <a:pt x="1450911" y="1335519"/>
                  </a:lnTo>
                  <a:lnTo>
                    <a:pt x="1458455" y="1332039"/>
                  </a:lnTo>
                  <a:lnTo>
                    <a:pt x="1458455" y="1291526"/>
                  </a:lnTo>
                  <a:lnTo>
                    <a:pt x="1458455" y="1290828"/>
                  </a:lnTo>
                  <a:lnTo>
                    <a:pt x="1458455" y="1285240"/>
                  </a:lnTo>
                  <a:lnTo>
                    <a:pt x="1458455" y="1283144"/>
                  </a:lnTo>
                  <a:close/>
                </a:path>
                <a:path w="5560695" h="1465580">
                  <a:moveTo>
                    <a:pt x="1582089" y="838200"/>
                  </a:moveTo>
                  <a:lnTo>
                    <a:pt x="1506651" y="838200"/>
                  </a:lnTo>
                  <a:lnTo>
                    <a:pt x="1506651" y="1336929"/>
                  </a:lnTo>
                  <a:lnTo>
                    <a:pt x="1582089" y="1336929"/>
                  </a:lnTo>
                  <a:lnTo>
                    <a:pt x="1582089" y="838200"/>
                  </a:lnTo>
                  <a:close/>
                </a:path>
                <a:path w="5560695" h="1465580">
                  <a:moveTo>
                    <a:pt x="1737144" y="838200"/>
                  </a:moveTo>
                  <a:lnTo>
                    <a:pt x="1661706" y="838200"/>
                  </a:lnTo>
                  <a:lnTo>
                    <a:pt x="1661706" y="1336929"/>
                  </a:lnTo>
                  <a:lnTo>
                    <a:pt x="1737144" y="1336929"/>
                  </a:lnTo>
                  <a:lnTo>
                    <a:pt x="1737144" y="838200"/>
                  </a:lnTo>
                  <a:close/>
                </a:path>
                <a:path w="5560695" h="1465580">
                  <a:moveTo>
                    <a:pt x="1759140" y="444944"/>
                  </a:moveTo>
                  <a:lnTo>
                    <a:pt x="1756346" y="446341"/>
                  </a:lnTo>
                  <a:lnTo>
                    <a:pt x="1752155" y="447040"/>
                  </a:lnTo>
                  <a:lnTo>
                    <a:pt x="1746567" y="447040"/>
                  </a:lnTo>
                  <a:lnTo>
                    <a:pt x="1738795" y="444855"/>
                  </a:lnTo>
                  <a:lnTo>
                    <a:pt x="1732597" y="439013"/>
                  </a:lnTo>
                  <a:lnTo>
                    <a:pt x="1728495" y="430542"/>
                  </a:lnTo>
                  <a:lnTo>
                    <a:pt x="1727009" y="420497"/>
                  </a:lnTo>
                  <a:lnTo>
                    <a:pt x="1727009" y="300355"/>
                  </a:lnTo>
                  <a:lnTo>
                    <a:pt x="1727009" y="205359"/>
                  </a:lnTo>
                  <a:lnTo>
                    <a:pt x="1718094" y="164846"/>
                  </a:lnTo>
                  <a:lnTo>
                    <a:pt x="1692173" y="134378"/>
                  </a:lnTo>
                  <a:lnTo>
                    <a:pt x="1654225" y="118237"/>
                  </a:lnTo>
                  <a:lnTo>
                    <a:pt x="1607566" y="113157"/>
                  </a:lnTo>
                  <a:lnTo>
                    <a:pt x="1555750" y="118313"/>
                  </a:lnTo>
                  <a:lnTo>
                    <a:pt x="1518246" y="133540"/>
                  </a:lnTo>
                  <a:lnTo>
                    <a:pt x="1493443" y="158572"/>
                  </a:lnTo>
                  <a:lnTo>
                    <a:pt x="1479753" y="193090"/>
                  </a:lnTo>
                  <a:lnTo>
                    <a:pt x="1475549" y="236791"/>
                  </a:lnTo>
                  <a:lnTo>
                    <a:pt x="1546796" y="236791"/>
                  </a:lnTo>
                  <a:lnTo>
                    <a:pt x="1548676" y="210235"/>
                  </a:lnTo>
                  <a:lnTo>
                    <a:pt x="1556575" y="187198"/>
                  </a:lnTo>
                  <a:lnTo>
                    <a:pt x="1573898" y="170980"/>
                  </a:lnTo>
                  <a:lnTo>
                    <a:pt x="1604073" y="164846"/>
                  </a:lnTo>
                  <a:lnTo>
                    <a:pt x="1628940" y="168770"/>
                  </a:lnTo>
                  <a:lnTo>
                    <a:pt x="1644840" y="179959"/>
                  </a:lnTo>
                  <a:lnTo>
                    <a:pt x="1653286" y="197561"/>
                  </a:lnTo>
                  <a:lnTo>
                    <a:pt x="1655762" y="220726"/>
                  </a:lnTo>
                  <a:lnTo>
                    <a:pt x="1655762" y="300355"/>
                  </a:lnTo>
                  <a:lnTo>
                    <a:pt x="1655762" y="363220"/>
                  </a:lnTo>
                  <a:lnTo>
                    <a:pt x="1651558" y="400773"/>
                  </a:lnTo>
                  <a:lnTo>
                    <a:pt x="1638909" y="428879"/>
                  </a:lnTo>
                  <a:lnTo>
                    <a:pt x="1617738" y="446519"/>
                  </a:lnTo>
                  <a:lnTo>
                    <a:pt x="1588008" y="452628"/>
                  </a:lnTo>
                  <a:lnTo>
                    <a:pt x="1567434" y="448208"/>
                  </a:lnTo>
                  <a:lnTo>
                    <a:pt x="1552816" y="436130"/>
                  </a:lnTo>
                  <a:lnTo>
                    <a:pt x="1544091" y="418160"/>
                  </a:lnTo>
                  <a:lnTo>
                    <a:pt x="1541208" y="396049"/>
                  </a:lnTo>
                  <a:lnTo>
                    <a:pt x="1542961" y="376250"/>
                  </a:lnTo>
                  <a:lnTo>
                    <a:pt x="1571942" y="335280"/>
                  </a:lnTo>
                  <a:lnTo>
                    <a:pt x="1614639" y="319392"/>
                  </a:lnTo>
                  <a:lnTo>
                    <a:pt x="1637068" y="310730"/>
                  </a:lnTo>
                  <a:lnTo>
                    <a:pt x="1655762" y="300355"/>
                  </a:lnTo>
                  <a:lnTo>
                    <a:pt x="1655762" y="220726"/>
                  </a:lnTo>
                  <a:lnTo>
                    <a:pt x="1652714" y="241033"/>
                  </a:lnTo>
                  <a:lnTo>
                    <a:pt x="1643976" y="254254"/>
                  </a:lnTo>
                  <a:lnTo>
                    <a:pt x="1630121" y="262775"/>
                  </a:lnTo>
                  <a:lnTo>
                    <a:pt x="1611757" y="268922"/>
                  </a:lnTo>
                  <a:lnTo>
                    <a:pt x="1553083" y="284988"/>
                  </a:lnTo>
                  <a:lnTo>
                    <a:pt x="1518221" y="298716"/>
                  </a:lnTo>
                  <a:lnTo>
                    <a:pt x="1490560" y="318871"/>
                  </a:lnTo>
                  <a:lnTo>
                    <a:pt x="1472336" y="351586"/>
                  </a:lnTo>
                  <a:lnTo>
                    <a:pt x="1465770" y="403034"/>
                  </a:lnTo>
                  <a:lnTo>
                    <a:pt x="1472501" y="450164"/>
                  </a:lnTo>
                  <a:lnTo>
                    <a:pt x="1491869" y="483019"/>
                  </a:lnTo>
                  <a:lnTo>
                    <a:pt x="1522641" y="502246"/>
                  </a:lnTo>
                  <a:lnTo>
                    <a:pt x="1563560" y="508508"/>
                  </a:lnTo>
                  <a:lnTo>
                    <a:pt x="1594192" y="505091"/>
                  </a:lnTo>
                  <a:lnTo>
                    <a:pt x="1619529" y="494804"/>
                  </a:lnTo>
                  <a:lnTo>
                    <a:pt x="1640268" y="477570"/>
                  </a:lnTo>
                  <a:lnTo>
                    <a:pt x="1657159" y="453326"/>
                  </a:lnTo>
                  <a:lnTo>
                    <a:pt x="1658556" y="453326"/>
                  </a:lnTo>
                  <a:lnTo>
                    <a:pt x="1664652" y="476402"/>
                  </a:lnTo>
                  <a:lnTo>
                    <a:pt x="1678546" y="491744"/>
                  </a:lnTo>
                  <a:lnTo>
                    <a:pt x="1698332" y="500278"/>
                  </a:lnTo>
                  <a:lnTo>
                    <a:pt x="1722120" y="502920"/>
                  </a:lnTo>
                  <a:lnTo>
                    <a:pt x="1732813" y="502196"/>
                  </a:lnTo>
                  <a:lnTo>
                    <a:pt x="1742719" y="500214"/>
                  </a:lnTo>
                  <a:lnTo>
                    <a:pt x="1751584" y="497319"/>
                  </a:lnTo>
                  <a:lnTo>
                    <a:pt x="1759140" y="493839"/>
                  </a:lnTo>
                  <a:lnTo>
                    <a:pt x="1759140" y="453326"/>
                  </a:lnTo>
                  <a:lnTo>
                    <a:pt x="1759140" y="452628"/>
                  </a:lnTo>
                  <a:lnTo>
                    <a:pt x="1759140" y="447040"/>
                  </a:lnTo>
                  <a:lnTo>
                    <a:pt x="1759140" y="444944"/>
                  </a:lnTo>
                  <a:close/>
                </a:path>
                <a:path w="5560695" h="1465580">
                  <a:moveTo>
                    <a:pt x="2045525" y="393954"/>
                  </a:moveTo>
                  <a:lnTo>
                    <a:pt x="2040610" y="354647"/>
                  </a:lnTo>
                  <a:lnTo>
                    <a:pt x="2000135" y="302209"/>
                  </a:lnTo>
                  <a:lnTo>
                    <a:pt x="1963801" y="285686"/>
                  </a:lnTo>
                  <a:lnTo>
                    <a:pt x="1915604" y="268922"/>
                  </a:lnTo>
                  <a:lnTo>
                    <a:pt x="1890509" y="258635"/>
                  </a:lnTo>
                  <a:lnTo>
                    <a:pt x="1874126" y="247357"/>
                  </a:lnTo>
                  <a:lnTo>
                    <a:pt x="1865210" y="233070"/>
                  </a:lnTo>
                  <a:lnTo>
                    <a:pt x="1862518" y="213741"/>
                  </a:lnTo>
                  <a:lnTo>
                    <a:pt x="1866696" y="191071"/>
                  </a:lnTo>
                  <a:lnTo>
                    <a:pt x="1878139" y="175933"/>
                  </a:lnTo>
                  <a:lnTo>
                    <a:pt x="1895221" y="167474"/>
                  </a:lnTo>
                  <a:lnTo>
                    <a:pt x="1916303" y="164846"/>
                  </a:lnTo>
                  <a:lnTo>
                    <a:pt x="1940547" y="169684"/>
                  </a:lnTo>
                  <a:lnTo>
                    <a:pt x="1955761" y="182575"/>
                  </a:lnTo>
                  <a:lnTo>
                    <a:pt x="1963648" y="201091"/>
                  </a:lnTo>
                  <a:lnTo>
                    <a:pt x="1965896" y="222821"/>
                  </a:lnTo>
                  <a:lnTo>
                    <a:pt x="1965896" y="232600"/>
                  </a:lnTo>
                  <a:lnTo>
                    <a:pt x="2037143" y="232600"/>
                  </a:lnTo>
                  <a:lnTo>
                    <a:pt x="2037143" y="215836"/>
                  </a:lnTo>
                  <a:lnTo>
                    <a:pt x="2032266" y="180047"/>
                  </a:lnTo>
                  <a:lnTo>
                    <a:pt x="2024037" y="164846"/>
                  </a:lnTo>
                  <a:lnTo>
                    <a:pt x="2014347" y="146951"/>
                  </a:lnTo>
                  <a:lnTo>
                    <a:pt x="1978494" y="122618"/>
                  </a:lnTo>
                  <a:lnTo>
                    <a:pt x="1919795" y="113157"/>
                  </a:lnTo>
                  <a:lnTo>
                    <a:pt x="1866709" y="119392"/>
                  </a:lnTo>
                  <a:lnTo>
                    <a:pt x="1826196" y="138391"/>
                  </a:lnTo>
                  <a:lnTo>
                    <a:pt x="1800352" y="170624"/>
                  </a:lnTo>
                  <a:lnTo>
                    <a:pt x="1791271" y="216535"/>
                  </a:lnTo>
                  <a:lnTo>
                    <a:pt x="1795856" y="256146"/>
                  </a:lnTo>
                  <a:lnTo>
                    <a:pt x="1810219" y="286131"/>
                  </a:lnTo>
                  <a:lnTo>
                    <a:pt x="1835175" y="308381"/>
                  </a:lnTo>
                  <a:lnTo>
                    <a:pt x="1871599" y="324802"/>
                  </a:lnTo>
                  <a:lnTo>
                    <a:pt x="1933067" y="346456"/>
                  </a:lnTo>
                  <a:lnTo>
                    <a:pt x="1950999" y="355079"/>
                  </a:lnTo>
                  <a:lnTo>
                    <a:pt x="1963889" y="367245"/>
                  </a:lnTo>
                  <a:lnTo>
                    <a:pt x="1971662" y="382803"/>
                  </a:lnTo>
                  <a:lnTo>
                    <a:pt x="1974278" y="401637"/>
                  </a:lnTo>
                  <a:lnTo>
                    <a:pt x="1970570" y="424700"/>
                  </a:lnTo>
                  <a:lnTo>
                    <a:pt x="1959254" y="442061"/>
                  </a:lnTo>
                  <a:lnTo>
                    <a:pt x="1940090" y="453009"/>
                  </a:lnTo>
                  <a:lnTo>
                    <a:pt x="1912810" y="456819"/>
                  </a:lnTo>
                  <a:lnTo>
                    <a:pt x="1885073" y="452539"/>
                  </a:lnTo>
                  <a:lnTo>
                    <a:pt x="1866963" y="439801"/>
                  </a:lnTo>
                  <a:lnTo>
                    <a:pt x="1857108" y="418807"/>
                  </a:lnTo>
                  <a:lnTo>
                    <a:pt x="1854136" y="389763"/>
                  </a:lnTo>
                  <a:lnTo>
                    <a:pt x="1854136" y="377888"/>
                  </a:lnTo>
                  <a:lnTo>
                    <a:pt x="1787080" y="377888"/>
                  </a:lnTo>
                  <a:lnTo>
                    <a:pt x="1787080" y="391858"/>
                  </a:lnTo>
                  <a:lnTo>
                    <a:pt x="1793036" y="440740"/>
                  </a:lnTo>
                  <a:lnTo>
                    <a:pt x="1813267" y="477431"/>
                  </a:lnTo>
                  <a:lnTo>
                    <a:pt x="1851317" y="500507"/>
                  </a:lnTo>
                  <a:lnTo>
                    <a:pt x="1910715" y="508508"/>
                  </a:lnTo>
                  <a:lnTo>
                    <a:pt x="1963597" y="501904"/>
                  </a:lnTo>
                  <a:lnTo>
                    <a:pt x="2006409" y="481355"/>
                  </a:lnTo>
                  <a:lnTo>
                    <a:pt x="2026145" y="456819"/>
                  </a:lnTo>
                  <a:lnTo>
                    <a:pt x="2035060" y="445744"/>
                  </a:lnTo>
                  <a:lnTo>
                    <a:pt x="2045525" y="393954"/>
                  </a:lnTo>
                  <a:close/>
                </a:path>
                <a:path w="5560695" h="1465580">
                  <a:moveTo>
                    <a:pt x="2069617" y="961136"/>
                  </a:moveTo>
                  <a:lnTo>
                    <a:pt x="1989289" y="961136"/>
                  </a:lnTo>
                  <a:lnTo>
                    <a:pt x="1929917" y="1257300"/>
                  </a:lnTo>
                  <a:lnTo>
                    <a:pt x="1928520" y="1257300"/>
                  </a:lnTo>
                  <a:lnTo>
                    <a:pt x="1862861" y="961136"/>
                  </a:lnTo>
                  <a:lnTo>
                    <a:pt x="1781835" y="961136"/>
                  </a:lnTo>
                  <a:lnTo>
                    <a:pt x="1882419" y="1336929"/>
                  </a:lnTo>
                  <a:lnTo>
                    <a:pt x="1970430" y="1336929"/>
                  </a:lnTo>
                  <a:lnTo>
                    <a:pt x="1991448" y="1257300"/>
                  </a:lnTo>
                  <a:lnTo>
                    <a:pt x="2069617" y="961136"/>
                  </a:lnTo>
                  <a:close/>
                </a:path>
                <a:path w="5560695" h="1465580">
                  <a:moveTo>
                    <a:pt x="2372068" y="1118997"/>
                  </a:moveTo>
                  <a:lnTo>
                    <a:pt x="2368321" y="1061605"/>
                  </a:lnTo>
                  <a:lnTo>
                    <a:pt x="2355532" y="1015034"/>
                  </a:lnTo>
                  <a:lnTo>
                    <a:pt x="2331339" y="980401"/>
                  </a:lnTo>
                  <a:lnTo>
                    <a:pt x="2296630" y="960653"/>
                  </a:lnTo>
                  <a:lnTo>
                    <a:pt x="2296630" y="1086866"/>
                  </a:lnTo>
                  <a:lnTo>
                    <a:pt x="2296630" y="1107122"/>
                  </a:lnTo>
                  <a:lnTo>
                    <a:pt x="2175789" y="1107122"/>
                  </a:lnTo>
                  <a:lnTo>
                    <a:pt x="2175789" y="1099439"/>
                  </a:lnTo>
                  <a:lnTo>
                    <a:pt x="2178939" y="1063752"/>
                  </a:lnTo>
                  <a:lnTo>
                    <a:pt x="2189416" y="1032916"/>
                  </a:lnTo>
                  <a:lnTo>
                    <a:pt x="2208796" y="1011237"/>
                  </a:lnTo>
                  <a:lnTo>
                    <a:pt x="2238654" y="1003046"/>
                  </a:lnTo>
                  <a:lnTo>
                    <a:pt x="2265692" y="1009472"/>
                  </a:lnTo>
                  <a:lnTo>
                    <a:pt x="2283625" y="1027150"/>
                  </a:lnTo>
                  <a:lnTo>
                    <a:pt x="2293569" y="1053731"/>
                  </a:lnTo>
                  <a:lnTo>
                    <a:pt x="2296630" y="1086866"/>
                  </a:lnTo>
                  <a:lnTo>
                    <a:pt x="2296630" y="960653"/>
                  </a:lnTo>
                  <a:lnTo>
                    <a:pt x="2293391" y="958799"/>
                  </a:lnTo>
                  <a:lnTo>
                    <a:pt x="2239353" y="951357"/>
                  </a:lnTo>
                  <a:lnTo>
                    <a:pt x="2188311" y="959573"/>
                  </a:lnTo>
                  <a:lnTo>
                    <a:pt x="2151164" y="982167"/>
                  </a:lnTo>
                  <a:lnTo>
                    <a:pt x="2125853" y="1016063"/>
                  </a:lnTo>
                  <a:lnTo>
                    <a:pt x="2110308" y="1058151"/>
                  </a:lnTo>
                  <a:lnTo>
                    <a:pt x="2102497" y="1105369"/>
                  </a:lnTo>
                  <a:lnTo>
                    <a:pt x="2100351" y="1154620"/>
                  </a:lnTo>
                  <a:lnTo>
                    <a:pt x="2106282" y="1229245"/>
                  </a:lnTo>
                  <a:lnTo>
                    <a:pt x="2122373" y="1281722"/>
                  </a:lnTo>
                  <a:lnTo>
                    <a:pt x="2146109" y="1315885"/>
                  </a:lnTo>
                  <a:lnTo>
                    <a:pt x="2206421" y="1344561"/>
                  </a:lnTo>
                  <a:lnTo>
                    <a:pt x="2237956" y="1346708"/>
                  </a:lnTo>
                  <a:lnTo>
                    <a:pt x="2283066" y="1340726"/>
                  </a:lnTo>
                  <a:lnTo>
                    <a:pt x="2319731" y="1323352"/>
                  </a:lnTo>
                  <a:lnTo>
                    <a:pt x="2347036" y="1295412"/>
                  </a:lnTo>
                  <a:lnTo>
                    <a:pt x="2347214" y="1295019"/>
                  </a:lnTo>
                  <a:lnTo>
                    <a:pt x="2364092" y="1257744"/>
                  </a:lnTo>
                  <a:lnTo>
                    <a:pt x="2369972" y="1211199"/>
                  </a:lnTo>
                  <a:lnTo>
                    <a:pt x="2298725" y="1211199"/>
                  </a:lnTo>
                  <a:lnTo>
                    <a:pt x="2296909" y="1234020"/>
                  </a:lnTo>
                  <a:lnTo>
                    <a:pt x="2288857" y="1261757"/>
                  </a:lnTo>
                  <a:lnTo>
                    <a:pt x="2270734" y="1285163"/>
                  </a:lnTo>
                  <a:lnTo>
                    <a:pt x="2238654" y="1295019"/>
                  </a:lnTo>
                  <a:lnTo>
                    <a:pt x="2204961" y="1284198"/>
                  </a:lnTo>
                  <a:lnTo>
                    <a:pt x="2186013" y="1256601"/>
                  </a:lnTo>
                  <a:lnTo>
                    <a:pt x="2177656" y="1219581"/>
                  </a:lnTo>
                  <a:lnTo>
                    <a:pt x="2175789" y="1180465"/>
                  </a:lnTo>
                  <a:lnTo>
                    <a:pt x="2175789" y="1158811"/>
                  </a:lnTo>
                  <a:lnTo>
                    <a:pt x="2372068" y="1158811"/>
                  </a:lnTo>
                  <a:lnTo>
                    <a:pt x="2372068" y="1118997"/>
                  </a:lnTo>
                  <a:close/>
                </a:path>
                <a:path w="5560695" h="1465580">
                  <a:moveTo>
                    <a:pt x="2547035" y="305943"/>
                  </a:moveTo>
                  <a:lnTo>
                    <a:pt x="2542425" y="233705"/>
                  </a:lnTo>
                  <a:lnTo>
                    <a:pt x="2529700" y="181775"/>
                  </a:lnTo>
                  <a:lnTo>
                    <a:pt x="2525001" y="173228"/>
                  </a:lnTo>
                  <a:lnTo>
                    <a:pt x="2521534" y="166941"/>
                  </a:lnTo>
                  <a:lnTo>
                    <a:pt x="2510536" y="146951"/>
                  </a:lnTo>
                  <a:lnTo>
                    <a:pt x="2486596" y="126047"/>
                  </a:lnTo>
                  <a:lnTo>
                    <a:pt x="2467406" y="118821"/>
                  </a:lnTo>
                  <a:lnTo>
                    <a:pt x="2467406" y="309435"/>
                  </a:lnTo>
                  <a:lnTo>
                    <a:pt x="2464930" y="367106"/>
                  </a:lnTo>
                  <a:lnTo>
                    <a:pt x="2455532" y="410895"/>
                  </a:lnTo>
                  <a:lnTo>
                    <a:pt x="2436164" y="438708"/>
                  </a:lnTo>
                  <a:lnTo>
                    <a:pt x="2403843" y="448437"/>
                  </a:lnTo>
                  <a:lnTo>
                    <a:pt x="2372106" y="438988"/>
                  </a:lnTo>
                  <a:lnTo>
                    <a:pt x="2352675" y="412115"/>
                  </a:lnTo>
                  <a:lnTo>
                    <a:pt x="2342934" y="370052"/>
                  </a:lnTo>
                  <a:lnTo>
                    <a:pt x="2340279" y="315023"/>
                  </a:lnTo>
                  <a:lnTo>
                    <a:pt x="2342718" y="254863"/>
                  </a:lnTo>
                  <a:lnTo>
                    <a:pt x="2352497" y="210337"/>
                  </a:lnTo>
                  <a:lnTo>
                    <a:pt x="2373274" y="182714"/>
                  </a:lnTo>
                  <a:lnTo>
                    <a:pt x="2408732" y="173228"/>
                  </a:lnTo>
                  <a:lnTo>
                    <a:pt x="2435872" y="180276"/>
                  </a:lnTo>
                  <a:lnTo>
                    <a:pt x="2454046" y="203352"/>
                  </a:lnTo>
                  <a:lnTo>
                    <a:pt x="2464231" y="245427"/>
                  </a:lnTo>
                  <a:lnTo>
                    <a:pt x="2467406" y="309435"/>
                  </a:lnTo>
                  <a:lnTo>
                    <a:pt x="2467406" y="118821"/>
                  </a:lnTo>
                  <a:lnTo>
                    <a:pt x="2459558" y="115849"/>
                  </a:lnTo>
                  <a:lnTo>
                    <a:pt x="2431084" y="113157"/>
                  </a:lnTo>
                  <a:lnTo>
                    <a:pt x="2402344" y="116852"/>
                  </a:lnTo>
                  <a:lnTo>
                    <a:pt x="2378252" y="127482"/>
                  </a:lnTo>
                  <a:lnTo>
                    <a:pt x="2359279" y="144399"/>
                  </a:lnTo>
                  <a:lnTo>
                    <a:pt x="2345867" y="166941"/>
                  </a:lnTo>
                  <a:lnTo>
                    <a:pt x="2344470" y="166941"/>
                  </a:lnTo>
                  <a:lnTo>
                    <a:pt x="2344470" y="0"/>
                  </a:lnTo>
                  <a:lnTo>
                    <a:pt x="2269032" y="0"/>
                  </a:lnTo>
                  <a:lnTo>
                    <a:pt x="2269032" y="498729"/>
                  </a:lnTo>
                  <a:lnTo>
                    <a:pt x="2340279" y="498729"/>
                  </a:lnTo>
                  <a:lnTo>
                    <a:pt x="2340279" y="452628"/>
                  </a:lnTo>
                  <a:lnTo>
                    <a:pt x="2341676" y="452628"/>
                  </a:lnTo>
                  <a:lnTo>
                    <a:pt x="2350922" y="471678"/>
                  </a:lnTo>
                  <a:lnTo>
                    <a:pt x="2366378" y="489737"/>
                  </a:lnTo>
                  <a:lnTo>
                    <a:pt x="2390102" y="503224"/>
                  </a:lnTo>
                  <a:lnTo>
                    <a:pt x="2424099" y="508508"/>
                  </a:lnTo>
                  <a:lnTo>
                    <a:pt x="2463520" y="502475"/>
                  </a:lnTo>
                  <a:lnTo>
                    <a:pt x="2494775" y="484708"/>
                  </a:lnTo>
                  <a:lnTo>
                    <a:pt x="2518308" y="455688"/>
                  </a:lnTo>
                  <a:lnTo>
                    <a:pt x="2519553" y="452628"/>
                  </a:lnTo>
                  <a:lnTo>
                    <a:pt x="2521267" y="448437"/>
                  </a:lnTo>
                  <a:lnTo>
                    <a:pt x="2534564" y="415899"/>
                  </a:lnTo>
                  <a:lnTo>
                    <a:pt x="2543987" y="365823"/>
                  </a:lnTo>
                  <a:lnTo>
                    <a:pt x="2547035" y="305943"/>
                  </a:lnTo>
                  <a:close/>
                </a:path>
                <a:path w="5560695" h="1465580">
                  <a:moveTo>
                    <a:pt x="2616543" y="954151"/>
                  </a:moveTo>
                  <a:lnTo>
                    <a:pt x="2612352" y="952055"/>
                  </a:lnTo>
                  <a:lnTo>
                    <a:pt x="2606065" y="951357"/>
                  </a:lnTo>
                  <a:lnTo>
                    <a:pt x="2598382" y="951357"/>
                  </a:lnTo>
                  <a:lnTo>
                    <a:pt x="2569121" y="956157"/>
                  </a:lnTo>
                  <a:lnTo>
                    <a:pt x="2545042" y="969873"/>
                  </a:lnTo>
                  <a:lnTo>
                    <a:pt x="2525788" y="991438"/>
                  </a:lnTo>
                  <a:lnTo>
                    <a:pt x="2511069" y="1019810"/>
                  </a:lnTo>
                  <a:lnTo>
                    <a:pt x="2509672" y="1019810"/>
                  </a:lnTo>
                  <a:lnTo>
                    <a:pt x="2509672" y="961136"/>
                  </a:lnTo>
                  <a:lnTo>
                    <a:pt x="2434234" y="961136"/>
                  </a:lnTo>
                  <a:lnTo>
                    <a:pt x="2434234" y="1336929"/>
                  </a:lnTo>
                  <a:lnTo>
                    <a:pt x="2509672" y="1336929"/>
                  </a:lnTo>
                  <a:lnTo>
                    <a:pt x="2509672" y="1112012"/>
                  </a:lnTo>
                  <a:lnTo>
                    <a:pt x="2516644" y="1069238"/>
                  </a:lnTo>
                  <a:lnTo>
                    <a:pt x="2534564" y="1043216"/>
                  </a:lnTo>
                  <a:lnTo>
                    <a:pt x="2558885" y="1030287"/>
                  </a:lnTo>
                  <a:lnTo>
                    <a:pt x="2585110" y="1026795"/>
                  </a:lnTo>
                  <a:lnTo>
                    <a:pt x="2594838" y="1027163"/>
                  </a:lnTo>
                  <a:lnTo>
                    <a:pt x="2603716" y="1028103"/>
                  </a:lnTo>
                  <a:lnTo>
                    <a:pt x="2611145" y="1029449"/>
                  </a:lnTo>
                  <a:lnTo>
                    <a:pt x="2616543" y="1030986"/>
                  </a:lnTo>
                  <a:lnTo>
                    <a:pt x="2616543" y="1026795"/>
                  </a:lnTo>
                  <a:lnTo>
                    <a:pt x="2616543" y="1019810"/>
                  </a:lnTo>
                  <a:lnTo>
                    <a:pt x="2616543" y="954151"/>
                  </a:lnTo>
                  <a:close/>
                </a:path>
                <a:path w="5560695" h="1465580">
                  <a:moveTo>
                    <a:pt x="2866250" y="280797"/>
                  </a:moveTo>
                  <a:lnTo>
                    <a:pt x="2862503" y="223405"/>
                  </a:lnTo>
                  <a:lnTo>
                    <a:pt x="2849702" y="176834"/>
                  </a:lnTo>
                  <a:lnTo>
                    <a:pt x="2825508" y="142201"/>
                  </a:lnTo>
                  <a:lnTo>
                    <a:pt x="2790812" y="122453"/>
                  </a:lnTo>
                  <a:lnTo>
                    <a:pt x="2790812" y="248666"/>
                  </a:lnTo>
                  <a:lnTo>
                    <a:pt x="2790812" y="268922"/>
                  </a:lnTo>
                  <a:lnTo>
                    <a:pt x="2669971" y="268922"/>
                  </a:lnTo>
                  <a:lnTo>
                    <a:pt x="2669971" y="261239"/>
                  </a:lnTo>
                  <a:lnTo>
                    <a:pt x="2673108" y="225552"/>
                  </a:lnTo>
                  <a:lnTo>
                    <a:pt x="2683586" y="194716"/>
                  </a:lnTo>
                  <a:lnTo>
                    <a:pt x="2702966" y="173037"/>
                  </a:lnTo>
                  <a:lnTo>
                    <a:pt x="2732836" y="164846"/>
                  </a:lnTo>
                  <a:lnTo>
                    <a:pt x="2759862" y="171272"/>
                  </a:lnTo>
                  <a:lnTo>
                    <a:pt x="2777794" y="188950"/>
                  </a:lnTo>
                  <a:lnTo>
                    <a:pt x="2787739" y="215531"/>
                  </a:lnTo>
                  <a:lnTo>
                    <a:pt x="2790812" y="248666"/>
                  </a:lnTo>
                  <a:lnTo>
                    <a:pt x="2790812" y="122453"/>
                  </a:lnTo>
                  <a:lnTo>
                    <a:pt x="2787573" y="120599"/>
                  </a:lnTo>
                  <a:lnTo>
                    <a:pt x="2733535" y="113157"/>
                  </a:lnTo>
                  <a:lnTo>
                    <a:pt x="2682494" y="121373"/>
                  </a:lnTo>
                  <a:lnTo>
                    <a:pt x="2645333" y="143967"/>
                  </a:lnTo>
                  <a:lnTo>
                    <a:pt x="2620022" y="177863"/>
                  </a:lnTo>
                  <a:lnTo>
                    <a:pt x="2604490" y="219951"/>
                  </a:lnTo>
                  <a:lnTo>
                    <a:pt x="2596680" y="267169"/>
                  </a:lnTo>
                  <a:lnTo>
                    <a:pt x="2594533" y="316420"/>
                  </a:lnTo>
                  <a:lnTo>
                    <a:pt x="2600452" y="391045"/>
                  </a:lnTo>
                  <a:lnTo>
                    <a:pt x="2616543" y="443522"/>
                  </a:lnTo>
                  <a:lnTo>
                    <a:pt x="2640279" y="477685"/>
                  </a:lnTo>
                  <a:lnTo>
                    <a:pt x="2700604" y="506361"/>
                  </a:lnTo>
                  <a:lnTo>
                    <a:pt x="2732138" y="508508"/>
                  </a:lnTo>
                  <a:lnTo>
                    <a:pt x="2777248" y="502526"/>
                  </a:lnTo>
                  <a:lnTo>
                    <a:pt x="2813913" y="485152"/>
                  </a:lnTo>
                  <a:lnTo>
                    <a:pt x="2841218" y="457212"/>
                  </a:lnTo>
                  <a:lnTo>
                    <a:pt x="2841396" y="456819"/>
                  </a:lnTo>
                  <a:lnTo>
                    <a:pt x="2858262" y="419544"/>
                  </a:lnTo>
                  <a:lnTo>
                    <a:pt x="2864154" y="372999"/>
                  </a:lnTo>
                  <a:lnTo>
                    <a:pt x="2792907" y="372999"/>
                  </a:lnTo>
                  <a:lnTo>
                    <a:pt x="2791079" y="395820"/>
                  </a:lnTo>
                  <a:lnTo>
                    <a:pt x="2783040" y="423557"/>
                  </a:lnTo>
                  <a:lnTo>
                    <a:pt x="2764904" y="446963"/>
                  </a:lnTo>
                  <a:lnTo>
                    <a:pt x="2732836" y="456819"/>
                  </a:lnTo>
                  <a:lnTo>
                    <a:pt x="2699143" y="445998"/>
                  </a:lnTo>
                  <a:lnTo>
                    <a:pt x="2680182" y="418401"/>
                  </a:lnTo>
                  <a:lnTo>
                    <a:pt x="2671838" y="381381"/>
                  </a:lnTo>
                  <a:lnTo>
                    <a:pt x="2669971" y="342265"/>
                  </a:lnTo>
                  <a:lnTo>
                    <a:pt x="2669971" y="320611"/>
                  </a:lnTo>
                  <a:lnTo>
                    <a:pt x="2866250" y="320611"/>
                  </a:lnTo>
                  <a:lnTo>
                    <a:pt x="2866250" y="280797"/>
                  </a:lnTo>
                  <a:close/>
                </a:path>
                <a:path w="5560695" h="1465580">
                  <a:moveTo>
                    <a:pt x="3101987" y="1051242"/>
                  </a:moveTo>
                  <a:lnTo>
                    <a:pt x="3096107" y="1011428"/>
                  </a:lnTo>
                  <a:lnTo>
                    <a:pt x="3095701" y="1008634"/>
                  </a:lnTo>
                  <a:lnTo>
                    <a:pt x="3095155" y="1004989"/>
                  </a:lnTo>
                  <a:lnTo>
                    <a:pt x="3076143" y="974064"/>
                  </a:lnTo>
                  <a:lnTo>
                    <a:pt x="3047174" y="956754"/>
                  </a:lnTo>
                  <a:lnTo>
                    <a:pt x="3010484" y="951357"/>
                  </a:lnTo>
                  <a:lnTo>
                    <a:pt x="2979534" y="955205"/>
                  </a:lnTo>
                  <a:lnTo>
                    <a:pt x="2954083" y="966381"/>
                  </a:lnTo>
                  <a:lnTo>
                    <a:pt x="2933090" y="984364"/>
                  </a:lnTo>
                  <a:lnTo>
                    <a:pt x="2915488" y="1008634"/>
                  </a:lnTo>
                  <a:lnTo>
                    <a:pt x="2913799" y="1005141"/>
                  </a:lnTo>
                  <a:lnTo>
                    <a:pt x="2904693" y="986421"/>
                  </a:lnTo>
                  <a:lnTo>
                    <a:pt x="2887815" y="968209"/>
                  </a:lnTo>
                  <a:lnTo>
                    <a:pt x="2862935" y="955890"/>
                  </a:lnTo>
                  <a:lnTo>
                    <a:pt x="2828175" y="951357"/>
                  </a:lnTo>
                  <a:lnTo>
                    <a:pt x="2801721" y="955052"/>
                  </a:lnTo>
                  <a:lnTo>
                    <a:pt x="2776842" y="965682"/>
                  </a:lnTo>
                  <a:lnTo>
                    <a:pt x="2755100" y="982599"/>
                  </a:lnTo>
                  <a:lnTo>
                    <a:pt x="2738069" y="1005141"/>
                  </a:lnTo>
                  <a:lnTo>
                    <a:pt x="2735973" y="1005141"/>
                  </a:lnTo>
                  <a:lnTo>
                    <a:pt x="2735973" y="961136"/>
                  </a:lnTo>
                  <a:lnTo>
                    <a:pt x="2664726" y="961136"/>
                  </a:lnTo>
                  <a:lnTo>
                    <a:pt x="2664726" y="1336929"/>
                  </a:lnTo>
                  <a:lnTo>
                    <a:pt x="2740164" y="1336929"/>
                  </a:lnTo>
                  <a:lnTo>
                    <a:pt x="2740164" y="1084770"/>
                  </a:lnTo>
                  <a:lnTo>
                    <a:pt x="2745117" y="1052690"/>
                  </a:lnTo>
                  <a:lnTo>
                    <a:pt x="2758325" y="1029766"/>
                  </a:lnTo>
                  <a:lnTo>
                    <a:pt x="2777299" y="1016012"/>
                  </a:lnTo>
                  <a:lnTo>
                    <a:pt x="2799537" y="1011428"/>
                  </a:lnTo>
                  <a:lnTo>
                    <a:pt x="2820009" y="1015047"/>
                  </a:lnTo>
                  <a:lnTo>
                    <a:pt x="2834373" y="1026706"/>
                  </a:lnTo>
                  <a:lnTo>
                    <a:pt x="2842857" y="1047673"/>
                  </a:lnTo>
                  <a:lnTo>
                    <a:pt x="2845638" y="1079182"/>
                  </a:lnTo>
                  <a:lnTo>
                    <a:pt x="2845638" y="1336929"/>
                  </a:lnTo>
                  <a:lnTo>
                    <a:pt x="2921076" y="1336929"/>
                  </a:lnTo>
                  <a:lnTo>
                    <a:pt x="2921076" y="1084770"/>
                  </a:lnTo>
                  <a:lnTo>
                    <a:pt x="2926143" y="1052398"/>
                  </a:lnTo>
                  <a:lnTo>
                    <a:pt x="2939592" y="1029500"/>
                  </a:lnTo>
                  <a:lnTo>
                    <a:pt x="2958795" y="1015923"/>
                  </a:lnTo>
                  <a:lnTo>
                    <a:pt x="2981147" y="1011428"/>
                  </a:lnTo>
                  <a:lnTo>
                    <a:pt x="3001213" y="1015047"/>
                  </a:lnTo>
                  <a:lnTo>
                    <a:pt x="3015373" y="1026706"/>
                  </a:lnTo>
                  <a:lnTo>
                    <a:pt x="3023781" y="1047673"/>
                  </a:lnTo>
                  <a:lnTo>
                    <a:pt x="3026549" y="1079182"/>
                  </a:lnTo>
                  <a:lnTo>
                    <a:pt x="3026549" y="1336929"/>
                  </a:lnTo>
                  <a:lnTo>
                    <a:pt x="3101987" y="1336929"/>
                  </a:lnTo>
                  <a:lnTo>
                    <a:pt x="3101987" y="1051242"/>
                  </a:lnTo>
                  <a:close/>
                </a:path>
                <a:path w="5560695" h="1465580">
                  <a:moveTo>
                    <a:pt x="3191751" y="0"/>
                  </a:moveTo>
                  <a:lnTo>
                    <a:pt x="3120504" y="0"/>
                  </a:lnTo>
                  <a:lnTo>
                    <a:pt x="3120504" y="315023"/>
                  </a:lnTo>
                  <a:lnTo>
                    <a:pt x="3117837" y="370052"/>
                  </a:lnTo>
                  <a:lnTo>
                    <a:pt x="3108096" y="412115"/>
                  </a:lnTo>
                  <a:lnTo>
                    <a:pt x="3088678" y="438988"/>
                  </a:lnTo>
                  <a:lnTo>
                    <a:pt x="3056940" y="448437"/>
                  </a:lnTo>
                  <a:lnTo>
                    <a:pt x="3024606" y="438708"/>
                  </a:lnTo>
                  <a:lnTo>
                    <a:pt x="3005251" y="410895"/>
                  </a:lnTo>
                  <a:lnTo>
                    <a:pt x="2995841" y="367106"/>
                  </a:lnTo>
                  <a:lnTo>
                    <a:pt x="2993377" y="309435"/>
                  </a:lnTo>
                  <a:lnTo>
                    <a:pt x="2996552" y="245427"/>
                  </a:lnTo>
                  <a:lnTo>
                    <a:pt x="3006737" y="203352"/>
                  </a:lnTo>
                  <a:lnTo>
                    <a:pt x="3024898" y="180276"/>
                  </a:lnTo>
                  <a:lnTo>
                    <a:pt x="3052051" y="173228"/>
                  </a:lnTo>
                  <a:lnTo>
                    <a:pt x="3087497" y="182714"/>
                  </a:lnTo>
                  <a:lnTo>
                    <a:pt x="3108274" y="210337"/>
                  </a:lnTo>
                  <a:lnTo>
                    <a:pt x="3118053" y="254863"/>
                  </a:lnTo>
                  <a:lnTo>
                    <a:pt x="3120504" y="315023"/>
                  </a:lnTo>
                  <a:lnTo>
                    <a:pt x="3120504" y="0"/>
                  </a:lnTo>
                  <a:lnTo>
                    <a:pt x="3116313" y="0"/>
                  </a:lnTo>
                  <a:lnTo>
                    <a:pt x="3116313" y="166941"/>
                  </a:lnTo>
                  <a:lnTo>
                    <a:pt x="3114916" y="166941"/>
                  </a:lnTo>
                  <a:lnTo>
                    <a:pt x="3101505" y="144399"/>
                  </a:lnTo>
                  <a:lnTo>
                    <a:pt x="3082518" y="127482"/>
                  </a:lnTo>
                  <a:lnTo>
                    <a:pt x="3058426" y="116852"/>
                  </a:lnTo>
                  <a:lnTo>
                    <a:pt x="3029699" y="113157"/>
                  </a:lnTo>
                  <a:lnTo>
                    <a:pt x="3001213" y="115849"/>
                  </a:lnTo>
                  <a:lnTo>
                    <a:pt x="2950235" y="146951"/>
                  </a:lnTo>
                  <a:lnTo>
                    <a:pt x="2931083" y="181775"/>
                  </a:lnTo>
                  <a:lnTo>
                    <a:pt x="2918358" y="233705"/>
                  </a:lnTo>
                  <a:lnTo>
                    <a:pt x="2913748" y="305943"/>
                  </a:lnTo>
                  <a:lnTo>
                    <a:pt x="2916783" y="365582"/>
                  </a:lnTo>
                  <a:lnTo>
                    <a:pt x="2926219" y="415582"/>
                  </a:lnTo>
                  <a:lnTo>
                    <a:pt x="2942475" y="455422"/>
                  </a:lnTo>
                  <a:lnTo>
                    <a:pt x="2997263" y="502437"/>
                  </a:lnTo>
                  <a:lnTo>
                    <a:pt x="3036684" y="508508"/>
                  </a:lnTo>
                  <a:lnTo>
                    <a:pt x="3070682" y="503224"/>
                  </a:lnTo>
                  <a:lnTo>
                    <a:pt x="3094393" y="489737"/>
                  </a:lnTo>
                  <a:lnTo>
                    <a:pt x="3109861" y="471678"/>
                  </a:lnTo>
                  <a:lnTo>
                    <a:pt x="3119107" y="452628"/>
                  </a:lnTo>
                  <a:lnTo>
                    <a:pt x="3120504" y="452628"/>
                  </a:lnTo>
                  <a:lnTo>
                    <a:pt x="3120504" y="498729"/>
                  </a:lnTo>
                  <a:lnTo>
                    <a:pt x="3191751" y="498729"/>
                  </a:lnTo>
                  <a:lnTo>
                    <a:pt x="3191751" y="452628"/>
                  </a:lnTo>
                  <a:lnTo>
                    <a:pt x="3191751" y="448437"/>
                  </a:lnTo>
                  <a:lnTo>
                    <a:pt x="3191751" y="173228"/>
                  </a:lnTo>
                  <a:lnTo>
                    <a:pt x="3191751" y="166941"/>
                  </a:lnTo>
                  <a:lnTo>
                    <a:pt x="3191751" y="0"/>
                  </a:lnTo>
                  <a:close/>
                </a:path>
                <a:path w="5560695" h="1465580">
                  <a:moveTo>
                    <a:pt x="3439350" y="1118997"/>
                  </a:moveTo>
                  <a:lnTo>
                    <a:pt x="3435604" y="1061605"/>
                  </a:lnTo>
                  <a:lnTo>
                    <a:pt x="3422815" y="1015034"/>
                  </a:lnTo>
                  <a:lnTo>
                    <a:pt x="3398621" y="980401"/>
                  </a:lnTo>
                  <a:lnTo>
                    <a:pt x="3363912" y="960653"/>
                  </a:lnTo>
                  <a:lnTo>
                    <a:pt x="3363912" y="1086866"/>
                  </a:lnTo>
                  <a:lnTo>
                    <a:pt x="3363912" y="1107122"/>
                  </a:lnTo>
                  <a:lnTo>
                    <a:pt x="3243072" y="1107122"/>
                  </a:lnTo>
                  <a:lnTo>
                    <a:pt x="3243072" y="1099439"/>
                  </a:lnTo>
                  <a:lnTo>
                    <a:pt x="3246221" y="1063752"/>
                  </a:lnTo>
                  <a:lnTo>
                    <a:pt x="3256699" y="1032916"/>
                  </a:lnTo>
                  <a:lnTo>
                    <a:pt x="3276079" y="1011237"/>
                  </a:lnTo>
                  <a:lnTo>
                    <a:pt x="3305937" y="1003046"/>
                  </a:lnTo>
                  <a:lnTo>
                    <a:pt x="3332975" y="1009472"/>
                  </a:lnTo>
                  <a:lnTo>
                    <a:pt x="3350907" y="1027150"/>
                  </a:lnTo>
                  <a:lnTo>
                    <a:pt x="3360851" y="1053731"/>
                  </a:lnTo>
                  <a:lnTo>
                    <a:pt x="3363912" y="1086866"/>
                  </a:lnTo>
                  <a:lnTo>
                    <a:pt x="3363912" y="960653"/>
                  </a:lnTo>
                  <a:lnTo>
                    <a:pt x="3360674" y="958799"/>
                  </a:lnTo>
                  <a:lnTo>
                    <a:pt x="3306635" y="951357"/>
                  </a:lnTo>
                  <a:lnTo>
                    <a:pt x="3255594" y="959573"/>
                  </a:lnTo>
                  <a:lnTo>
                    <a:pt x="3218446" y="982167"/>
                  </a:lnTo>
                  <a:lnTo>
                    <a:pt x="3193135" y="1016063"/>
                  </a:lnTo>
                  <a:lnTo>
                    <a:pt x="3177590" y="1058151"/>
                  </a:lnTo>
                  <a:lnTo>
                    <a:pt x="3169780" y="1105369"/>
                  </a:lnTo>
                  <a:lnTo>
                    <a:pt x="3167634" y="1154620"/>
                  </a:lnTo>
                  <a:lnTo>
                    <a:pt x="3173565" y="1229245"/>
                  </a:lnTo>
                  <a:lnTo>
                    <a:pt x="3189655" y="1281722"/>
                  </a:lnTo>
                  <a:lnTo>
                    <a:pt x="3213392" y="1315885"/>
                  </a:lnTo>
                  <a:lnTo>
                    <a:pt x="3273704" y="1344561"/>
                  </a:lnTo>
                  <a:lnTo>
                    <a:pt x="3305238" y="1346708"/>
                  </a:lnTo>
                  <a:lnTo>
                    <a:pt x="3350349" y="1340726"/>
                  </a:lnTo>
                  <a:lnTo>
                    <a:pt x="3387013" y="1323352"/>
                  </a:lnTo>
                  <a:lnTo>
                    <a:pt x="3414318" y="1295412"/>
                  </a:lnTo>
                  <a:lnTo>
                    <a:pt x="3414496" y="1295019"/>
                  </a:lnTo>
                  <a:lnTo>
                    <a:pt x="3431375" y="1257744"/>
                  </a:lnTo>
                  <a:lnTo>
                    <a:pt x="3437255" y="1211199"/>
                  </a:lnTo>
                  <a:lnTo>
                    <a:pt x="3366008" y="1211199"/>
                  </a:lnTo>
                  <a:lnTo>
                    <a:pt x="3364192" y="1234020"/>
                  </a:lnTo>
                  <a:lnTo>
                    <a:pt x="3356140" y="1261757"/>
                  </a:lnTo>
                  <a:lnTo>
                    <a:pt x="3338017" y="1285163"/>
                  </a:lnTo>
                  <a:lnTo>
                    <a:pt x="3305937" y="1295019"/>
                  </a:lnTo>
                  <a:lnTo>
                    <a:pt x="3272244" y="1284198"/>
                  </a:lnTo>
                  <a:lnTo>
                    <a:pt x="3253295" y="1256601"/>
                  </a:lnTo>
                  <a:lnTo>
                    <a:pt x="3244939" y="1219581"/>
                  </a:lnTo>
                  <a:lnTo>
                    <a:pt x="3243072" y="1180465"/>
                  </a:lnTo>
                  <a:lnTo>
                    <a:pt x="3243072" y="1158811"/>
                  </a:lnTo>
                  <a:lnTo>
                    <a:pt x="3439350" y="1158811"/>
                  </a:lnTo>
                  <a:lnTo>
                    <a:pt x="3439350" y="1118997"/>
                  </a:lnTo>
                  <a:close/>
                </a:path>
                <a:path w="5560695" h="1465580">
                  <a:moveTo>
                    <a:pt x="3525621" y="280797"/>
                  </a:moveTo>
                  <a:lnTo>
                    <a:pt x="3521875" y="223405"/>
                  </a:lnTo>
                  <a:lnTo>
                    <a:pt x="3509073" y="176834"/>
                  </a:lnTo>
                  <a:lnTo>
                    <a:pt x="3484880" y="142201"/>
                  </a:lnTo>
                  <a:lnTo>
                    <a:pt x="3450183" y="122453"/>
                  </a:lnTo>
                  <a:lnTo>
                    <a:pt x="3450183" y="248666"/>
                  </a:lnTo>
                  <a:lnTo>
                    <a:pt x="3450183" y="268922"/>
                  </a:lnTo>
                  <a:lnTo>
                    <a:pt x="3329343" y="268922"/>
                  </a:lnTo>
                  <a:lnTo>
                    <a:pt x="3329343" y="261239"/>
                  </a:lnTo>
                  <a:lnTo>
                    <a:pt x="3332480" y="225552"/>
                  </a:lnTo>
                  <a:lnTo>
                    <a:pt x="3342957" y="194716"/>
                  </a:lnTo>
                  <a:lnTo>
                    <a:pt x="3362337" y="173037"/>
                  </a:lnTo>
                  <a:lnTo>
                    <a:pt x="3392208" y="164846"/>
                  </a:lnTo>
                  <a:lnTo>
                    <a:pt x="3419233" y="171272"/>
                  </a:lnTo>
                  <a:lnTo>
                    <a:pt x="3437166" y="188950"/>
                  </a:lnTo>
                  <a:lnTo>
                    <a:pt x="3447110" y="215531"/>
                  </a:lnTo>
                  <a:lnTo>
                    <a:pt x="3450183" y="248666"/>
                  </a:lnTo>
                  <a:lnTo>
                    <a:pt x="3450183" y="122453"/>
                  </a:lnTo>
                  <a:lnTo>
                    <a:pt x="3446945" y="120599"/>
                  </a:lnTo>
                  <a:lnTo>
                    <a:pt x="3392906" y="113157"/>
                  </a:lnTo>
                  <a:lnTo>
                    <a:pt x="3341865" y="121373"/>
                  </a:lnTo>
                  <a:lnTo>
                    <a:pt x="3304705" y="143967"/>
                  </a:lnTo>
                  <a:lnTo>
                    <a:pt x="3279394" y="177863"/>
                  </a:lnTo>
                  <a:lnTo>
                    <a:pt x="3263862" y="219951"/>
                  </a:lnTo>
                  <a:lnTo>
                    <a:pt x="3256051" y="267169"/>
                  </a:lnTo>
                  <a:lnTo>
                    <a:pt x="3253905" y="316420"/>
                  </a:lnTo>
                  <a:lnTo>
                    <a:pt x="3259823" y="391045"/>
                  </a:lnTo>
                  <a:lnTo>
                    <a:pt x="3275914" y="443522"/>
                  </a:lnTo>
                  <a:lnTo>
                    <a:pt x="3299650" y="477685"/>
                  </a:lnTo>
                  <a:lnTo>
                    <a:pt x="3359975" y="506361"/>
                  </a:lnTo>
                  <a:lnTo>
                    <a:pt x="3391509" y="508508"/>
                  </a:lnTo>
                  <a:lnTo>
                    <a:pt x="3436620" y="502526"/>
                  </a:lnTo>
                  <a:lnTo>
                    <a:pt x="3473285" y="485152"/>
                  </a:lnTo>
                  <a:lnTo>
                    <a:pt x="3500590" y="457212"/>
                  </a:lnTo>
                  <a:lnTo>
                    <a:pt x="3500767" y="456819"/>
                  </a:lnTo>
                  <a:lnTo>
                    <a:pt x="3517633" y="419544"/>
                  </a:lnTo>
                  <a:lnTo>
                    <a:pt x="3523526" y="372999"/>
                  </a:lnTo>
                  <a:lnTo>
                    <a:pt x="3452279" y="372999"/>
                  </a:lnTo>
                  <a:lnTo>
                    <a:pt x="3450450" y="395820"/>
                  </a:lnTo>
                  <a:lnTo>
                    <a:pt x="3442411" y="423557"/>
                  </a:lnTo>
                  <a:lnTo>
                    <a:pt x="3424275" y="446963"/>
                  </a:lnTo>
                  <a:lnTo>
                    <a:pt x="3392208" y="456819"/>
                  </a:lnTo>
                  <a:lnTo>
                    <a:pt x="3358515" y="445998"/>
                  </a:lnTo>
                  <a:lnTo>
                    <a:pt x="3339554" y="418401"/>
                  </a:lnTo>
                  <a:lnTo>
                    <a:pt x="3331210" y="381381"/>
                  </a:lnTo>
                  <a:lnTo>
                    <a:pt x="3329343" y="342265"/>
                  </a:lnTo>
                  <a:lnTo>
                    <a:pt x="3329343" y="320611"/>
                  </a:lnTo>
                  <a:lnTo>
                    <a:pt x="3525621" y="320611"/>
                  </a:lnTo>
                  <a:lnTo>
                    <a:pt x="3525621" y="280797"/>
                  </a:lnTo>
                  <a:close/>
                </a:path>
                <a:path w="5560695" h="1465580">
                  <a:moveTo>
                    <a:pt x="3580447" y="961136"/>
                  </a:moveTo>
                  <a:lnTo>
                    <a:pt x="3505009" y="961136"/>
                  </a:lnTo>
                  <a:lnTo>
                    <a:pt x="3505009" y="1336929"/>
                  </a:lnTo>
                  <a:lnTo>
                    <a:pt x="3580447" y="1336929"/>
                  </a:lnTo>
                  <a:lnTo>
                    <a:pt x="3580447" y="961136"/>
                  </a:lnTo>
                  <a:close/>
                </a:path>
                <a:path w="5560695" h="1465580">
                  <a:moveTo>
                    <a:pt x="3580447" y="832612"/>
                  </a:moveTo>
                  <a:lnTo>
                    <a:pt x="3505009" y="832612"/>
                  </a:lnTo>
                  <a:lnTo>
                    <a:pt x="3505009" y="908050"/>
                  </a:lnTo>
                  <a:lnTo>
                    <a:pt x="3580447" y="908050"/>
                  </a:lnTo>
                  <a:lnTo>
                    <a:pt x="3580447" y="832612"/>
                  </a:lnTo>
                  <a:close/>
                </a:path>
                <a:path w="5560695" h="1465580">
                  <a:moveTo>
                    <a:pt x="3851122" y="122936"/>
                  </a:moveTo>
                  <a:lnTo>
                    <a:pt x="3775684" y="122936"/>
                  </a:lnTo>
                  <a:lnTo>
                    <a:pt x="3775684" y="385572"/>
                  </a:lnTo>
                  <a:lnTo>
                    <a:pt x="3770693" y="413080"/>
                  </a:lnTo>
                  <a:lnTo>
                    <a:pt x="3757257" y="432727"/>
                  </a:lnTo>
                  <a:lnTo>
                    <a:pt x="3737660" y="444512"/>
                  </a:lnTo>
                  <a:lnTo>
                    <a:pt x="3714216" y="448437"/>
                  </a:lnTo>
                  <a:lnTo>
                    <a:pt x="3692398" y="445604"/>
                  </a:lnTo>
                  <a:lnTo>
                    <a:pt x="3676408" y="436219"/>
                  </a:lnTo>
                  <a:lnTo>
                    <a:pt x="3666579" y="418973"/>
                  </a:lnTo>
                  <a:lnTo>
                    <a:pt x="3663226" y="392557"/>
                  </a:lnTo>
                  <a:lnTo>
                    <a:pt x="3663226" y="122936"/>
                  </a:lnTo>
                  <a:lnTo>
                    <a:pt x="3587788" y="122936"/>
                  </a:lnTo>
                  <a:lnTo>
                    <a:pt x="3587788" y="385572"/>
                  </a:lnTo>
                  <a:lnTo>
                    <a:pt x="3594557" y="445744"/>
                  </a:lnTo>
                  <a:lnTo>
                    <a:pt x="3613632" y="483450"/>
                  </a:lnTo>
                  <a:lnTo>
                    <a:pt x="3643185" y="502958"/>
                  </a:lnTo>
                  <a:lnTo>
                    <a:pt x="3681387" y="508508"/>
                  </a:lnTo>
                  <a:lnTo>
                    <a:pt x="3711473" y="504825"/>
                  </a:lnTo>
                  <a:lnTo>
                    <a:pt x="3738219" y="494195"/>
                  </a:lnTo>
                  <a:lnTo>
                    <a:pt x="3760647" y="477278"/>
                  </a:lnTo>
                  <a:lnTo>
                    <a:pt x="3777780" y="454723"/>
                  </a:lnTo>
                  <a:lnTo>
                    <a:pt x="3779875" y="454723"/>
                  </a:lnTo>
                  <a:lnTo>
                    <a:pt x="3779875" y="498729"/>
                  </a:lnTo>
                  <a:lnTo>
                    <a:pt x="3851122" y="498729"/>
                  </a:lnTo>
                  <a:lnTo>
                    <a:pt x="3851122" y="454723"/>
                  </a:lnTo>
                  <a:lnTo>
                    <a:pt x="3851122" y="448437"/>
                  </a:lnTo>
                  <a:lnTo>
                    <a:pt x="3851122" y="122936"/>
                  </a:lnTo>
                  <a:close/>
                </a:path>
                <a:path w="5560695" h="1465580">
                  <a:moveTo>
                    <a:pt x="3919905" y="838200"/>
                  </a:moveTo>
                  <a:lnTo>
                    <a:pt x="3848658" y="838200"/>
                  </a:lnTo>
                  <a:lnTo>
                    <a:pt x="3848658" y="1153223"/>
                  </a:lnTo>
                  <a:lnTo>
                    <a:pt x="3846004" y="1208252"/>
                  </a:lnTo>
                  <a:lnTo>
                    <a:pt x="3836263" y="1250315"/>
                  </a:lnTo>
                  <a:lnTo>
                    <a:pt x="3816832" y="1277188"/>
                  </a:lnTo>
                  <a:lnTo>
                    <a:pt x="3785095" y="1286637"/>
                  </a:lnTo>
                  <a:lnTo>
                    <a:pt x="3752773" y="1276908"/>
                  </a:lnTo>
                  <a:lnTo>
                    <a:pt x="3733406" y="1249095"/>
                  </a:lnTo>
                  <a:lnTo>
                    <a:pt x="3723995" y="1205306"/>
                  </a:lnTo>
                  <a:lnTo>
                    <a:pt x="3721531" y="1147635"/>
                  </a:lnTo>
                  <a:lnTo>
                    <a:pt x="3724706" y="1083627"/>
                  </a:lnTo>
                  <a:lnTo>
                    <a:pt x="3734892" y="1041552"/>
                  </a:lnTo>
                  <a:lnTo>
                    <a:pt x="3753066" y="1018476"/>
                  </a:lnTo>
                  <a:lnTo>
                    <a:pt x="3780205" y="1011428"/>
                  </a:lnTo>
                  <a:lnTo>
                    <a:pt x="3815651" y="1020914"/>
                  </a:lnTo>
                  <a:lnTo>
                    <a:pt x="3836441" y="1048537"/>
                  </a:lnTo>
                  <a:lnTo>
                    <a:pt x="3846220" y="1093063"/>
                  </a:lnTo>
                  <a:lnTo>
                    <a:pt x="3848658" y="1153223"/>
                  </a:lnTo>
                  <a:lnTo>
                    <a:pt x="3848658" y="838200"/>
                  </a:lnTo>
                  <a:lnTo>
                    <a:pt x="3844467" y="838200"/>
                  </a:lnTo>
                  <a:lnTo>
                    <a:pt x="3844467" y="1005141"/>
                  </a:lnTo>
                  <a:lnTo>
                    <a:pt x="3843070" y="1005141"/>
                  </a:lnTo>
                  <a:lnTo>
                    <a:pt x="3829659" y="982599"/>
                  </a:lnTo>
                  <a:lnTo>
                    <a:pt x="3810685" y="965682"/>
                  </a:lnTo>
                  <a:lnTo>
                    <a:pt x="3786594" y="955052"/>
                  </a:lnTo>
                  <a:lnTo>
                    <a:pt x="3757853" y="951357"/>
                  </a:lnTo>
                  <a:lnTo>
                    <a:pt x="3729380" y="954049"/>
                  </a:lnTo>
                  <a:lnTo>
                    <a:pt x="3678402" y="985151"/>
                  </a:lnTo>
                  <a:lnTo>
                    <a:pt x="3659238" y="1019975"/>
                  </a:lnTo>
                  <a:lnTo>
                    <a:pt x="3646513" y="1071905"/>
                  </a:lnTo>
                  <a:lnTo>
                    <a:pt x="3641902" y="1144143"/>
                  </a:lnTo>
                  <a:lnTo>
                    <a:pt x="3644950" y="1203782"/>
                  </a:lnTo>
                  <a:lnTo>
                    <a:pt x="3654374" y="1253782"/>
                  </a:lnTo>
                  <a:lnTo>
                    <a:pt x="3670630" y="1293622"/>
                  </a:lnTo>
                  <a:lnTo>
                    <a:pt x="3725418" y="1340637"/>
                  </a:lnTo>
                  <a:lnTo>
                    <a:pt x="3764838" y="1346708"/>
                  </a:lnTo>
                  <a:lnTo>
                    <a:pt x="3798836" y="1341424"/>
                  </a:lnTo>
                  <a:lnTo>
                    <a:pt x="3822560" y="1327937"/>
                  </a:lnTo>
                  <a:lnTo>
                    <a:pt x="3838016" y="1309878"/>
                  </a:lnTo>
                  <a:lnTo>
                    <a:pt x="3847261" y="1290828"/>
                  </a:lnTo>
                  <a:lnTo>
                    <a:pt x="3848658" y="1290828"/>
                  </a:lnTo>
                  <a:lnTo>
                    <a:pt x="3848658" y="1336929"/>
                  </a:lnTo>
                  <a:lnTo>
                    <a:pt x="3919905" y="1336929"/>
                  </a:lnTo>
                  <a:lnTo>
                    <a:pt x="3919905" y="1290828"/>
                  </a:lnTo>
                  <a:lnTo>
                    <a:pt x="3919905" y="1286637"/>
                  </a:lnTo>
                  <a:lnTo>
                    <a:pt x="3919905" y="1011428"/>
                  </a:lnTo>
                  <a:lnTo>
                    <a:pt x="3919905" y="1005141"/>
                  </a:lnTo>
                  <a:lnTo>
                    <a:pt x="3919905" y="838200"/>
                  </a:lnTo>
                  <a:close/>
                </a:path>
                <a:path w="5560695" h="1465580">
                  <a:moveTo>
                    <a:pt x="4078821" y="122936"/>
                  </a:moveTo>
                  <a:lnTo>
                    <a:pt x="4017353" y="122936"/>
                  </a:lnTo>
                  <a:lnTo>
                    <a:pt x="4017353" y="16065"/>
                  </a:lnTo>
                  <a:lnTo>
                    <a:pt x="3941915" y="16065"/>
                  </a:lnTo>
                  <a:lnTo>
                    <a:pt x="3941915" y="122936"/>
                  </a:lnTo>
                  <a:lnTo>
                    <a:pt x="3890226" y="122936"/>
                  </a:lnTo>
                  <a:lnTo>
                    <a:pt x="3890226" y="178816"/>
                  </a:lnTo>
                  <a:lnTo>
                    <a:pt x="3941915" y="178816"/>
                  </a:lnTo>
                  <a:lnTo>
                    <a:pt x="3941915" y="412115"/>
                  </a:lnTo>
                  <a:lnTo>
                    <a:pt x="3946741" y="458431"/>
                  </a:lnTo>
                  <a:lnTo>
                    <a:pt x="3961117" y="486067"/>
                  </a:lnTo>
                  <a:lnTo>
                    <a:pt x="3984929" y="499440"/>
                  </a:lnTo>
                  <a:lnTo>
                    <a:pt x="4018051" y="502920"/>
                  </a:lnTo>
                  <a:lnTo>
                    <a:pt x="4035602" y="502526"/>
                  </a:lnTo>
                  <a:lnTo>
                    <a:pt x="4051579" y="501357"/>
                  </a:lnTo>
                  <a:lnTo>
                    <a:pt x="4065981" y="499389"/>
                  </a:lnTo>
                  <a:lnTo>
                    <a:pt x="4078821" y="496633"/>
                  </a:lnTo>
                  <a:lnTo>
                    <a:pt x="4078821" y="442849"/>
                  </a:lnTo>
                  <a:lnTo>
                    <a:pt x="4078821" y="440753"/>
                  </a:lnTo>
                  <a:lnTo>
                    <a:pt x="4073182" y="441667"/>
                  </a:lnTo>
                  <a:lnTo>
                    <a:pt x="4066768" y="442328"/>
                  </a:lnTo>
                  <a:lnTo>
                    <a:pt x="4059567" y="442722"/>
                  </a:lnTo>
                  <a:lnTo>
                    <a:pt x="4051579" y="442849"/>
                  </a:lnTo>
                  <a:lnTo>
                    <a:pt x="4035323" y="440855"/>
                  </a:lnTo>
                  <a:lnTo>
                    <a:pt x="4024769" y="434213"/>
                  </a:lnTo>
                  <a:lnTo>
                    <a:pt x="4019067" y="421932"/>
                  </a:lnTo>
                  <a:lnTo>
                    <a:pt x="4017353" y="403034"/>
                  </a:lnTo>
                  <a:lnTo>
                    <a:pt x="4017353" y="178816"/>
                  </a:lnTo>
                  <a:lnTo>
                    <a:pt x="4078821" y="178816"/>
                  </a:lnTo>
                  <a:lnTo>
                    <a:pt x="4078821" y="122936"/>
                  </a:lnTo>
                  <a:close/>
                </a:path>
                <a:path w="5560695" h="1465580">
                  <a:moveTo>
                    <a:pt x="4255871" y="961136"/>
                  </a:moveTo>
                  <a:lnTo>
                    <a:pt x="4180433" y="961136"/>
                  </a:lnTo>
                  <a:lnTo>
                    <a:pt x="4180433" y="1223772"/>
                  </a:lnTo>
                  <a:lnTo>
                    <a:pt x="4175442" y="1251280"/>
                  </a:lnTo>
                  <a:lnTo>
                    <a:pt x="4162018" y="1270927"/>
                  </a:lnTo>
                  <a:lnTo>
                    <a:pt x="4142422" y="1282712"/>
                  </a:lnTo>
                  <a:lnTo>
                    <a:pt x="4118965" y="1286637"/>
                  </a:lnTo>
                  <a:lnTo>
                    <a:pt x="4097147" y="1283804"/>
                  </a:lnTo>
                  <a:lnTo>
                    <a:pt x="4081157" y="1274419"/>
                  </a:lnTo>
                  <a:lnTo>
                    <a:pt x="4071328" y="1257173"/>
                  </a:lnTo>
                  <a:lnTo>
                    <a:pt x="4067975" y="1230757"/>
                  </a:lnTo>
                  <a:lnTo>
                    <a:pt x="4067975" y="961136"/>
                  </a:lnTo>
                  <a:lnTo>
                    <a:pt x="3992537" y="961136"/>
                  </a:lnTo>
                  <a:lnTo>
                    <a:pt x="3992537" y="1223772"/>
                  </a:lnTo>
                  <a:lnTo>
                    <a:pt x="3999306" y="1283944"/>
                  </a:lnTo>
                  <a:lnTo>
                    <a:pt x="4018381" y="1321650"/>
                  </a:lnTo>
                  <a:lnTo>
                    <a:pt x="4047934" y="1341158"/>
                  </a:lnTo>
                  <a:lnTo>
                    <a:pt x="4086136" y="1346708"/>
                  </a:lnTo>
                  <a:lnTo>
                    <a:pt x="4116222" y="1343025"/>
                  </a:lnTo>
                  <a:lnTo>
                    <a:pt x="4142981" y="1332395"/>
                  </a:lnTo>
                  <a:lnTo>
                    <a:pt x="4165409" y="1315478"/>
                  </a:lnTo>
                  <a:lnTo>
                    <a:pt x="4182529" y="1292923"/>
                  </a:lnTo>
                  <a:lnTo>
                    <a:pt x="4184624" y="1292923"/>
                  </a:lnTo>
                  <a:lnTo>
                    <a:pt x="4184624" y="1336929"/>
                  </a:lnTo>
                  <a:lnTo>
                    <a:pt x="4255871" y="1336929"/>
                  </a:lnTo>
                  <a:lnTo>
                    <a:pt x="4255871" y="1292923"/>
                  </a:lnTo>
                  <a:lnTo>
                    <a:pt x="4255871" y="1286637"/>
                  </a:lnTo>
                  <a:lnTo>
                    <a:pt x="4255871" y="961136"/>
                  </a:lnTo>
                  <a:close/>
                </a:path>
                <a:path w="5560695" h="1465580">
                  <a:moveTo>
                    <a:pt x="4379176" y="280797"/>
                  </a:moveTo>
                  <a:lnTo>
                    <a:pt x="4375429" y="223405"/>
                  </a:lnTo>
                  <a:lnTo>
                    <a:pt x="4362628" y="176834"/>
                  </a:lnTo>
                  <a:lnTo>
                    <a:pt x="4338434" y="142201"/>
                  </a:lnTo>
                  <a:lnTo>
                    <a:pt x="4303738" y="122453"/>
                  </a:lnTo>
                  <a:lnTo>
                    <a:pt x="4303738" y="248666"/>
                  </a:lnTo>
                  <a:lnTo>
                    <a:pt x="4303738" y="268922"/>
                  </a:lnTo>
                  <a:lnTo>
                    <a:pt x="4182897" y="268922"/>
                  </a:lnTo>
                  <a:lnTo>
                    <a:pt x="4182897" y="261239"/>
                  </a:lnTo>
                  <a:lnTo>
                    <a:pt x="4186034" y="225552"/>
                  </a:lnTo>
                  <a:lnTo>
                    <a:pt x="4196511" y="194716"/>
                  </a:lnTo>
                  <a:lnTo>
                    <a:pt x="4215892" y="173037"/>
                  </a:lnTo>
                  <a:lnTo>
                    <a:pt x="4245762" y="164846"/>
                  </a:lnTo>
                  <a:lnTo>
                    <a:pt x="4272788" y="171272"/>
                  </a:lnTo>
                  <a:lnTo>
                    <a:pt x="4290720" y="188950"/>
                  </a:lnTo>
                  <a:lnTo>
                    <a:pt x="4300664" y="215531"/>
                  </a:lnTo>
                  <a:lnTo>
                    <a:pt x="4303738" y="248666"/>
                  </a:lnTo>
                  <a:lnTo>
                    <a:pt x="4303738" y="122453"/>
                  </a:lnTo>
                  <a:lnTo>
                    <a:pt x="4300499" y="120599"/>
                  </a:lnTo>
                  <a:lnTo>
                    <a:pt x="4246461" y="113157"/>
                  </a:lnTo>
                  <a:lnTo>
                    <a:pt x="4195419" y="121373"/>
                  </a:lnTo>
                  <a:lnTo>
                    <a:pt x="4158259" y="143967"/>
                  </a:lnTo>
                  <a:lnTo>
                    <a:pt x="4132948" y="177863"/>
                  </a:lnTo>
                  <a:lnTo>
                    <a:pt x="4117416" y="219951"/>
                  </a:lnTo>
                  <a:lnTo>
                    <a:pt x="4109605" y="267169"/>
                  </a:lnTo>
                  <a:lnTo>
                    <a:pt x="4107459" y="316420"/>
                  </a:lnTo>
                  <a:lnTo>
                    <a:pt x="4113377" y="391045"/>
                  </a:lnTo>
                  <a:lnTo>
                    <a:pt x="4129468" y="443522"/>
                  </a:lnTo>
                  <a:lnTo>
                    <a:pt x="4153204" y="477685"/>
                  </a:lnTo>
                  <a:lnTo>
                    <a:pt x="4213530" y="506361"/>
                  </a:lnTo>
                  <a:lnTo>
                    <a:pt x="4245064" y="508508"/>
                  </a:lnTo>
                  <a:lnTo>
                    <a:pt x="4290174" y="502526"/>
                  </a:lnTo>
                  <a:lnTo>
                    <a:pt x="4326839" y="485152"/>
                  </a:lnTo>
                  <a:lnTo>
                    <a:pt x="4354144" y="457212"/>
                  </a:lnTo>
                  <a:lnTo>
                    <a:pt x="4354322" y="456819"/>
                  </a:lnTo>
                  <a:lnTo>
                    <a:pt x="4371187" y="419544"/>
                  </a:lnTo>
                  <a:lnTo>
                    <a:pt x="4377080" y="372999"/>
                  </a:lnTo>
                  <a:lnTo>
                    <a:pt x="4305833" y="372999"/>
                  </a:lnTo>
                  <a:lnTo>
                    <a:pt x="4304004" y="395820"/>
                  </a:lnTo>
                  <a:lnTo>
                    <a:pt x="4295965" y="423557"/>
                  </a:lnTo>
                  <a:lnTo>
                    <a:pt x="4277830" y="446963"/>
                  </a:lnTo>
                  <a:lnTo>
                    <a:pt x="4245762" y="456819"/>
                  </a:lnTo>
                  <a:lnTo>
                    <a:pt x="4212069" y="445998"/>
                  </a:lnTo>
                  <a:lnTo>
                    <a:pt x="4193108" y="418401"/>
                  </a:lnTo>
                  <a:lnTo>
                    <a:pt x="4184764" y="381381"/>
                  </a:lnTo>
                  <a:lnTo>
                    <a:pt x="4182897" y="342265"/>
                  </a:lnTo>
                  <a:lnTo>
                    <a:pt x="4182897" y="320611"/>
                  </a:lnTo>
                  <a:lnTo>
                    <a:pt x="4379176" y="320611"/>
                  </a:lnTo>
                  <a:lnTo>
                    <a:pt x="4379176" y="280797"/>
                  </a:lnTo>
                  <a:close/>
                </a:path>
                <a:path w="5560695" h="1465580">
                  <a:moveTo>
                    <a:pt x="4591850" y="1053338"/>
                  </a:moveTo>
                  <a:lnTo>
                    <a:pt x="4586122" y="1011428"/>
                  </a:lnTo>
                  <a:lnTo>
                    <a:pt x="4585284" y="1005281"/>
                  </a:lnTo>
                  <a:lnTo>
                    <a:pt x="4585195" y="1005141"/>
                  </a:lnTo>
                  <a:lnTo>
                    <a:pt x="4566526" y="973797"/>
                  </a:lnTo>
                  <a:lnTo>
                    <a:pt x="4537037" y="956589"/>
                  </a:lnTo>
                  <a:lnTo>
                    <a:pt x="4498251" y="951357"/>
                  </a:lnTo>
                  <a:lnTo>
                    <a:pt x="4468165" y="955052"/>
                  </a:lnTo>
                  <a:lnTo>
                    <a:pt x="4441418" y="965682"/>
                  </a:lnTo>
                  <a:lnTo>
                    <a:pt x="4418990" y="982599"/>
                  </a:lnTo>
                  <a:lnTo>
                    <a:pt x="4401858" y="1005141"/>
                  </a:lnTo>
                  <a:lnTo>
                    <a:pt x="4399762" y="1005141"/>
                  </a:lnTo>
                  <a:lnTo>
                    <a:pt x="4399762" y="961136"/>
                  </a:lnTo>
                  <a:lnTo>
                    <a:pt x="4328515" y="961136"/>
                  </a:lnTo>
                  <a:lnTo>
                    <a:pt x="4328515" y="1336929"/>
                  </a:lnTo>
                  <a:lnTo>
                    <a:pt x="4403953" y="1336929"/>
                  </a:lnTo>
                  <a:lnTo>
                    <a:pt x="4403953" y="1084770"/>
                  </a:lnTo>
                  <a:lnTo>
                    <a:pt x="4409021" y="1052093"/>
                  </a:lnTo>
                  <a:lnTo>
                    <a:pt x="4422470" y="1029246"/>
                  </a:lnTo>
                  <a:lnTo>
                    <a:pt x="4441672" y="1015822"/>
                  </a:lnTo>
                  <a:lnTo>
                    <a:pt x="4464024" y="1011428"/>
                  </a:lnTo>
                  <a:lnTo>
                    <a:pt x="4488713" y="1014945"/>
                  </a:lnTo>
                  <a:lnTo>
                    <a:pt x="4504893" y="1026452"/>
                  </a:lnTo>
                  <a:lnTo>
                    <a:pt x="4513732" y="1047381"/>
                  </a:lnTo>
                  <a:lnTo>
                    <a:pt x="4516412" y="1079182"/>
                  </a:lnTo>
                  <a:lnTo>
                    <a:pt x="4516412" y="1336929"/>
                  </a:lnTo>
                  <a:lnTo>
                    <a:pt x="4591850" y="1336929"/>
                  </a:lnTo>
                  <a:lnTo>
                    <a:pt x="4591850" y="1053338"/>
                  </a:lnTo>
                  <a:close/>
                </a:path>
                <a:path w="5560695" h="1465580">
                  <a:moveTo>
                    <a:pt x="4596409" y="122936"/>
                  </a:moveTo>
                  <a:lnTo>
                    <a:pt x="4534941" y="122936"/>
                  </a:lnTo>
                  <a:lnTo>
                    <a:pt x="4534941" y="16065"/>
                  </a:lnTo>
                  <a:lnTo>
                    <a:pt x="4459503" y="16065"/>
                  </a:lnTo>
                  <a:lnTo>
                    <a:pt x="4459503" y="122936"/>
                  </a:lnTo>
                  <a:lnTo>
                    <a:pt x="4407814" y="122936"/>
                  </a:lnTo>
                  <a:lnTo>
                    <a:pt x="4407814" y="178816"/>
                  </a:lnTo>
                  <a:lnTo>
                    <a:pt x="4459503" y="178816"/>
                  </a:lnTo>
                  <a:lnTo>
                    <a:pt x="4459503" y="412115"/>
                  </a:lnTo>
                  <a:lnTo>
                    <a:pt x="4464329" y="458431"/>
                  </a:lnTo>
                  <a:lnTo>
                    <a:pt x="4478706" y="486067"/>
                  </a:lnTo>
                  <a:lnTo>
                    <a:pt x="4502518" y="499440"/>
                  </a:lnTo>
                  <a:lnTo>
                    <a:pt x="4535640" y="502920"/>
                  </a:lnTo>
                  <a:lnTo>
                    <a:pt x="4553191" y="502526"/>
                  </a:lnTo>
                  <a:lnTo>
                    <a:pt x="4569168" y="501357"/>
                  </a:lnTo>
                  <a:lnTo>
                    <a:pt x="4583569" y="499389"/>
                  </a:lnTo>
                  <a:lnTo>
                    <a:pt x="4596409" y="496633"/>
                  </a:lnTo>
                  <a:lnTo>
                    <a:pt x="4596409" y="442849"/>
                  </a:lnTo>
                  <a:lnTo>
                    <a:pt x="4596409" y="440753"/>
                  </a:lnTo>
                  <a:lnTo>
                    <a:pt x="4590770" y="441667"/>
                  </a:lnTo>
                  <a:lnTo>
                    <a:pt x="4584357" y="442328"/>
                  </a:lnTo>
                  <a:lnTo>
                    <a:pt x="4577156" y="442722"/>
                  </a:lnTo>
                  <a:lnTo>
                    <a:pt x="4569168" y="442849"/>
                  </a:lnTo>
                  <a:lnTo>
                    <a:pt x="4552912" y="440855"/>
                  </a:lnTo>
                  <a:lnTo>
                    <a:pt x="4542358" y="434213"/>
                  </a:lnTo>
                  <a:lnTo>
                    <a:pt x="4536656" y="421932"/>
                  </a:lnTo>
                  <a:lnTo>
                    <a:pt x="4534941" y="403034"/>
                  </a:lnTo>
                  <a:lnTo>
                    <a:pt x="4534941" y="178816"/>
                  </a:lnTo>
                  <a:lnTo>
                    <a:pt x="4596409" y="178816"/>
                  </a:lnTo>
                  <a:lnTo>
                    <a:pt x="4596409" y="122936"/>
                  </a:lnTo>
                  <a:close/>
                </a:path>
                <a:path w="5560695" h="1465580">
                  <a:moveTo>
                    <a:pt x="4933404" y="961136"/>
                  </a:moveTo>
                  <a:lnTo>
                    <a:pt x="4862157" y="961136"/>
                  </a:lnTo>
                  <a:lnTo>
                    <a:pt x="4862157" y="1007237"/>
                  </a:lnTo>
                  <a:lnTo>
                    <a:pt x="4860760" y="1007237"/>
                  </a:lnTo>
                  <a:lnTo>
                    <a:pt x="4857966" y="1001318"/>
                  </a:lnTo>
                  <a:lnTo>
                    <a:pt x="4857966" y="1140650"/>
                  </a:lnTo>
                  <a:lnTo>
                    <a:pt x="4856073" y="1186548"/>
                  </a:lnTo>
                  <a:lnTo>
                    <a:pt x="4847488" y="1229626"/>
                  </a:lnTo>
                  <a:lnTo>
                    <a:pt x="4827905" y="1261567"/>
                  </a:lnTo>
                  <a:lnTo>
                    <a:pt x="4793005" y="1274064"/>
                  </a:lnTo>
                  <a:lnTo>
                    <a:pt x="4760265" y="1261706"/>
                  </a:lnTo>
                  <a:lnTo>
                    <a:pt x="4742713" y="1229715"/>
                  </a:lnTo>
                  <a:lnTo>
                    <a:pt x="4735639" y="1185659"/>
                  </a:lnTo>
                  <a:lnTo>
                    <a:pt x="4734331" y="1137158"/>
                  </a:lnTo>
                  <a:lnTo>
                    <a:pt x="4736604" y="1088047"/>
                  </a:lnTo>
                  <a:lnTo>
                    <a:pt x="4745685" y="1048105"/>
                  </a:lnTo>
                  <a:lnTo>
                    <a:pt x="4764976" y="1021257"/>
                  </a:lnTo>
                  <a:lnTo>
                    <a:pt x="4797895" y="1011428"/>
                  </a:lnTo>
                  <a:lnTo>
                    <a:pt x="4829378" y="1022985"/>
                  </a:lnTo>
                  <a:lnTo>
                    <a:pt x="4847577" y="1052995"/>
                  </a:lnTo>
                  <a:lnTo>
                    <a:pt x="4855946" y="1094536"/>
                  </a:lnTo>
                  <a:lnTo>
                    <a:pt x="4857966" y="1140650"/>
                  </a:lnTo>
                  <a:lnTo>
                    <a:pt x="4857966" y="1001318"/>
                  </a:lnTo>
                  <a:lnTo>
                    <a:pt x="4851222" y="987018"/>
                  </a:lnTo>
                  <a:lnTo>
                    <a:pt x="4833696" y="969086"/>
                  </a:lnTo>
                  <a:lnTo>
                    <a:pt x="4809096" y="956259"/>
                  </a:lnTo>
                  <a:lnTo>
                    <a:pt x="4778337" y="951357"/>
                  </a:lnTo>
                  <a:lnTo>
                    <a:pt x="4732388" y="959967"/>
                  </a:lnTo>
                  <a:lnTo>
                    <a:pt x="4699876" y="983208"/>
                  </a:lnTo>
                  <a:lnTo>
                    <a:pt x="4678540" y="1017193"/>
                  </a:lnTo>
                  <a:lnTo>
                    <a:pt x="4666119" y="1058049"/>
                  </a:lnTo>
                  <a:lnTo>
                    <a:pt x="4660316" y="1101890"/>
                  </a:lnTo>
                  <a:lnTo>
                    <a:pt x="4658893" y="1144841"/>
                  </a:lnTo>
                  <a:lnTo>
                    <a:pt x="4661166" y="1194765"/>
                  </a:lnTo>
                  <a:lnTo>
                    <a:pt x="4668647" y="1239862"/>
                  </a:lnTo>
                  <a:lnTo>
                    <a:pt x="4682388" y="1278255"/>
                  </a:lnTo>
                  <a:lnTo>
                    <a:pt x="4732706" y="1327302"/>
                  </a:lnTo>
                  <a:lnTo>
                    <a:pt x="4771352" y="1334135"/>
                  </a:lnTo>
                  <a:lnTo>
                    <a:pt x="4798034" y="1330680"/>
                  </a:lnTo>
                  <a:lnTo>
                    <a:pt x="4822342" y="1320609"/>
                  </a:lnTo>
                  <a:lnTo>
                    <a:pt x="4842472" y="1304378"/>
                  </a:lnTo>
                  <a:lnTo>
                    <a:pt x="4856569" y="1282446"/>
                  </a:lnTo>
                  <a:lnTo>
                    <a:pt x="4857966" y="1282446"/>
                  </a:lnTo>
                  <a:lnTo>
                    <a:pt x="4857966" y="1343215"/>
                  </a:lnTo>
                  <a:lnTo>
                    <a:pt x="4853533" y="1372806"/>
                  </a:lnTo>
                  <a:lnTo>
                    <a:pt x="4840859" y="1394993"/>
                  </a:lnTo>
                  <a:lnTo>
                    <a:pt x="4820844" y="1408938"/>
                  </a:lnTo>
                  <a:lnTo>
                    <a:pt x="4794402" y="1413764"/>
                  </a:lnTo>
                  <a:lnTo>
                    <a:pt x="4771745" y="1410030"/>
                  </a:lnTo>
                  <a:lnTo>
                    <a:pt x="4754588" y="1400060"/>
                  </a:lnTo>
                  <a:lnTo>
                    <a:pt x="4743716" y="1385773"/>
                  </a:lnTo>
                  <a:lnTo>
                    <a:pt x="4739919" y="1369060"/>
                  </a:lnTo>
                  <a:lnTo>
                    <a:pt x="4668672" y="1369060"/>
                  </a:lnTo>
                  <a:lnTo>
                    <a:pt x="4672381" y="1397088"/>
                  </a:lnTo>
                  <a:lnTo>
                    <a:pt x="4688929" y="1428788"/>
                  </a:lnTo>
                  <a:lnTo>
                    <a:pt x="4726432" y="1454721"/>
                  </a:lnTo>
                  <a:lnTo>
                    <a:pt x="4793005" y="1465453"/>
                  </a:lnTo>
                  <a:lnTo>
                    <a:pt x="4846498" y="1458988"/>
                  </a:lnTo>
                  <a:lnTo>
                    <a:pt x="4886185" y="1440180"/>
                  </a:lnTo>
                  <a:lnTo>
                    <a:pt x="4909731" y="1413764"/>
                  </a:lnTo>
                  <a:lnTo>
                    <a:pt x="4913160" y="1409928"/>
                  </a:lnTo>
                  <a:lnTo>
                    <a:pt x="4928527" y="1369161"/>
                  </a:lnTo>
                  <a:lnTo>
                    <a:pt x="4933404" y="1318768"/>
                  </a:lnTo>
                  <a:lnTo>
                    <a:pt x="4933404" y="1282446"/>
                  </a:lnTo>
                  <a:lnTo>
                    <a:pt x="4933404" y="1274064"/>
                  </a:lnTo>
                  <a:lnTo>
                    <a:pt x="4933404" y="1011428"/>
                  </a:lnTo>
                  <a:lnTo>
                    <a:pt x="4933404" y="1007237"/>
                  </a:lnTo>
                  <a:lnTo>
                    <a:pt x="4933404" y="961136"/>
                  </a:lnTo>
                  <a:close/>
                </a:path>
                <a:path w="5560695" h="1465580">
                  <a:moveTo>
                    <a:pt x="5090553" y="838200"/>
                  </a:moveTo>
                  <a:lnTo>
                    <a:pt x="5052187" y="852157"/>
                  </a:lnTo>
                  <a:lnTo>
                    <a:pt x="5027688" y="875487"/>
                  </a:lnTo>
                  <a:lnTo>
                    <a:pt x="5014722" y="907059"/>
                  </a:lnTo>
                  <a:lnTo>
                    <a:pt x="5010924" y="945769"/>
                  </a:lnTo>
                  <a:lnTo>
                    <a:pt x="5010924" y="1037971"/>
                  </a:lnTo>
                  <a:lnTo>
                    <a:pt x="5090553" y="1037971"/>
                  </a:lnTo>
                  <a:lnTo>
                    <a:pt x="5090553" y="945769"/>
                  </a:lnTo>
                  <a:lnTo>
                    <a:pt x="5055628" y="945769"/>
                  </a:lnTo>
                  <a:lnTo>
                    <a:pt x="5055628" y="935291"/>
                  </a:lnTo>
                  <a:lnTo>
                    <a:pt x="5058041" y="914273"/>
                  </a:lnTo>
                  <a:lnTo>
                    <a:pt x="5064976" y="897572"/>
                  </a:lnTo>
                  <a:lnTo>
                    <a:pt x="5075961" y="885596"/>
                  </a:lnTo>
                  <a:lnTo>
                    <a:pt x="5090553" y="878713"/>
                  </a:lnTo>
                  <a:lnTo>
                    <a:pt x="5090553" y="838200"/>
                  </a:lnTo>
                  <a:close/>
                </a:path>
                <a:path w="5560695" h="1465580">
                  <a:moveTo>
                    <a:pt x="5214886" y="838200"/>
                  </a:moveTo>
                  <a:lnTo>
                    <a:pt x="5176520" y="852157"/>
                  </a:lnTo>
                  <a:lnTo>
                    <a:pt x="5152021" y="875487"/>
                  </a:lnTo>
                  <a:lnTo>
                    <a:pt x="5139055" y="907059"/>
                  </a:lnTo>
                  <a:lnTo>
                    <a:pt x="5135257" y="945769"/>
                  </a:lnTo>
                  <a:lnTo>
                    <a:pt x="5135257" y="1037971"/>
                  </a:lnTo>
                  <a:lnTo>
                    <a:pt x="5214886" y="1037971"/>
                  </a:lnTo>
                  <a:lnTo>
                    <a:pt x="5214886" y="945769"/>
                  </a:lnTo>
                  <a:lnTo>
                    <a:pt x="5179961" y="945769"/>
                  </a:lnTo>
                  <a:lnTo>
                    <a:pt x="5179961" y="935291"/>
                  </a:lnTo>
                  <a:lnTo>
                    <a:pt x="5182374" y="914273"/>
                  </a:lnTo>
                  <a:lnTo>
                    <a:pt x="5189309" y="897572"/>
                  </a:lnTo>
                  <a:lnTo>
                    <a:pt x="5200294" y="885596"/>
                  </a:lnTo>
                  <a:lnTo>
                    <a:pt x="5214886" y="878713"/>
                  </a:lnTo>
                  <a:lnTo>
                    <a:pt x="5214886" y="838200"/>
                  </a:lnTo>
                  <a:close/>
                </a:path>
                <a:path w="5560695" h="1465580">
                  <a:moveTo>
                    <a:pt x="5454472" y="1257300"/>
                  </a:moveTo>
                  <a:lnTo>
                    <a:pt x="5374843" y="1257300"/>
                  </a:lnTo>
                  <a:lnTo>
                    <a:pt x="5374843" y="1336929"/>
                  </a:lnTo>
                  <a:lnTo>
                    <a:pt x="5454472" y="1336929"/>
                  </a:lnTo>
                  <a:lnTo>
                    <a:pt x="5454472" y="1257300"/>
                  </a:lnTo>
                  <a:close/>
                </a:path>
                <a:path w="5560695" h="1465580">
                  <a:moveTo>
                    <a:pt x="5560644" y="962533"/>
                  </a:moveTo>
                  <a:lnTo>
                    <a:pt x="5554789" y="915327"/>
                  </a:lnTo>
                  <a:lnTo>
                    <a:pt x="5542458" y="888492"/>
                  </a:lnTo>
                  <a:lnTo>
                    <a:pt x="5537606" y="877912"/>
                  </a:lnTo>
                  <a:lnTo>
                    <a:pt x="5509653" y="850684"/>
                  </a:lnTo>
                  <a:lnTo>
                    <a:pt x="5471503" y="834059"/>
                  </a:lnTo>
                  <a:lnTo>
                    <a:pt x="5423738" y="828421"/>
                  </a:lnTo>
                  <a:lnTo>
                    <a:pt x="5370804" y="836536"/>
                  </a:lnTo>
                  <a:lnTo>
                    <a:pt x="5331853" y="859091"/>
                  </a:lnTo>
                  <a:lnTo>
                    <a:pt x="5305603" y="893457"/>
                  </a:lnTo>
                  <a:lnTo>
                    <a:pt x="5290794" y="936967"/>
                  </a:lnTo>
                  <a:lnTo>
                    <a:pt x="5286133" y="986980"/>
                  </a:lnTo>
                  <a:lnTo>
                    <a:pt x="5361571" y="986980"/>
                  </a:lnTo>
                  <a:lnTo>
                    <a:pt x="5364721" y="946848"/>
                  </a:lnTo>
                  <a:lnTo>
                    <a:pt x="5375199" y="915733"/>
                  </a:lnTo>
                  <a:lnTo>
                    <a:pt x="5394579" y="895629"/>
                  </a:lnTo>
                  <a:lnTo>
                    <a:pt x="5424436" y="888492"/>
                  </a:lnTo>
                  <a:lnTo>
                    <a:pt x="5451259" y="894562"/>
                  </a:lnTo>
                  <a:lnTo>
                    <a:pt x="5468709" y="910844"/>
                  </a:lnTo>
                  <a:lnTo>
                    <a:pt x="5478170" y="934466"/>
                  </a:lnTo>
                  <a:lnTo>
                    <a:pt x="5481015" y="962533"/>
                  </a:lnTo>
                  <a:lnTo>
                    <a:pt x="5473509" y="1005166"/>
                  </a:lnTo>
                  <a:lnTo>
                    <a:pt x="5454764" y="1036320"/>
                  </a:lnTo>
                  <a:lnTo>
                    <a:pt x="5405996" y="1087132"/>
                  </a:lnTo>
                  <a:lnTo>
                    <a:pt x="5387238" y="1118273"/>
                  </a:lnTo>
                  <a:lnTo>
                    <a:pt x="5379732" y="1160907"/>
                  </a:lnTo>
                  <a:lnTo>
                    <a:pt x="5379732" y="1202817"/>
                  </a:lnTo>
                  <a:lnTo>
                    <a:pt x="5450979" y="1202817"/>
                  </a:lnTo>
                  <a:lnTo>
                    <a:pt x="5450979" y="1173480"/>
                  </a:lnTo>
                  <a:lnTo>
                    <a:pt x="5459107" y="1141120"/>
                  </a:lnTo>
                  <a:lnTo>
                    <a:pt x="5479415" y="1113205"/>
                  </a:lnTo>
                  <a:lnTo>
                    <a:pt x="5505818" y="1085557"/>
                  </a:lnTo>
                  <a:lnTo>
                    <a:pt x="5532209" y="1054011"/>
                  </a:lnTo>
                  <a:lnTo>
                    <a:pt x="5552529" y="1014399"/>
                  </a:lnTo>
                  <a:lnTo>
                    <a:pt x="5560644" y="962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02968" y="6185407"/>
              <a:ext cx="12211685" cy="2033905"/>
            </a:xfrm>
            <a:custGeom>
              <a:avLst/>
              <a:gdLst/>
              <a:ahLst/>
              <a:cxnLst/>
              <a:rect l="l" t="t" r="r" b="b"/>
              <a:pathLst>
                <a:path w="12211685" h="2033904">
                  <a:moveTo>
                    <a:pt x="241160" y="10998"/>
                  </a:moveTo>
                  <a:lnTo>
                    <a:pt x="190080" y="10998"/>
                  </a:lnTo>
                  <a:lnTo>
                    <a:pt x="190080" y="299351"/>
                  </a:lnTo>
                  <a:lnTo>
                    <a:pt x="187528" y="354114"/>
                  </a:lnTo>
                  <a:lnTo>
                    <a:pt x="177469" y="397065"/>
                  </a:lnTo>
                  <a:lnTo>
                    <a:pt x="156260" y="425094"/>
                  </a:lnTo>
                  <a:lnTo>
                    <a:pt x="120256" y="435127"/>
                  </a:lnTo>
                  <a:lnTo>
                    <a:pt x="89344" y="425551"/>
                  </a:lnTo>
                  <a:lnTo>
                    <a:pt x="69900" y="398272"/>
                  </a:lnTo>
                  <a:lnTo>
                    <a:pt x="59791" y="355473"/>
                  </a:lnTo>
                  <a:lnTo>
                    <a:pt x="56896" y="299351"/>
                  </a:lnTo>
                  <a:lnTo>
                    <a:pt x="59791" y="243217"/>
                  </a:lnTo>
                  <a:lnTo>
                    <a:pt x="69900" y="200431"/>
                  </a:lnTo>
                  <a:lnTo>
                    <a:pt x="89344" y="173151"/>
                  </a:lnTo>
                  <a:lnTo>
                    <a:pt x="120256" y="163576"/>
                  </a:lnTo>
                  <a:lnTo>
                    <a:pt x="155981" y="175336"/>
                  </a:lnTo>
                  <a:lnTo>
                    <a:pt x="177228" y="206248"/>
                  </a:lnTo>
                  <a:lnTo>
                    <a:pt x="187439" y="249770"/>
                  </a:lnTo>
                  <a:lnTo>
                    <a:pt x="190080" y="299351"/>
                  </a:lnTo>
                  <a:lnTo>
                    <a:pt x="190080" y="10998"/>
                  </a:lnTo>
                  <a:lnTo>
                    <a:pt x="186855" y="10998"/>
                  </a:lnTo>
                  <a:lnTo>
                    <a:pt x="186855" y="165519"/>
                  </a:lnTo>
                  <a:lnTo>
                    <a:pt x="185559" y="165519"/>
                  </a:lnTo>
                  <a:lnTo>
                    <a:pt x="184340" y="163576"/>
                  </a:lnTo>
                  <a:lnTo>
                    <a:pt x="172821" y="145122"/>
                  </a:lnTo>
                  <a:lnTo>
                    <a:pt x="154444" y="129882"/>
                  </a:lnTo>
                  <a:lnTo>
                    <a:pt x="132549" y="120332"/>
                  </a:lnTo>
                  <a:lnTo>
                    <a:pt x="109270" y="117030"/>
                  </a:lnTo>
                  <a:lnTo>
                    <a:pt x="67043" y="125501"/>
                  </a:lnTo>
                  <a:lnTo>
                    <a:pt x="17780" y="181038"/>
                  </a:lnTo>
                  <a:lnTo>
                    <a:pt x="6489" y="219900"/>
                  </a:lnTo>
                  <a:lnTo>
                    <a:pt x="1270" y="260705"/>
                  </a:lnTo>
                  <a:lnTo>
                    <a:pt x="0" y="299351"/>
                  </a:lnTo>
                  <a:lnTo>
                    <a:pt x="3873" y="360019"/>
                  </a:lnTo>
                  <a:lnTo>
                    <a:pt x="16179" y="410451"/>
                  </a:lnTo>
                  <a:lnTo>
                    <a:pt x="37846" y="448779"/>
                  </a:lnTo>
                  <a:lnTo>
                    <a:pt x="69850" y="473138"/>
                  </a:lnTo>
                  <a:lnTo>
                    <a:pt x="113144" y="481672"/>
                  </a:lnTo>
                  <a:lnTo>
                    <a:pt x="139674" y="477227"/>
                  </a:lnTo>
                  <a:lnTo>
                    <a:pt x="162039" y="465505"/>
                  </a:lnTo>
                  <a:lnTo>
                    <a:pt x="178701" y="448945"/>
                  </a:lnTo>
                  <a:lnTo>
                    <a:pt x="185572" y="435127"/>
                  </a:lnTo>
                  <a:lnTo>
                    <a:pt x="188150" y="429958"/>
                  </a:lnTo>
                  <a:lnTo>
                    <a:pt x="189433" y="429958"/>
                  </a:lnTo>
                  <a:lnTo>
                    <a:pt x="189433" y="472630"/>
                  </a:lnTo>
                  <a:lnTo>
                    <a:pt x="241160" y="472630"/>
                  </a:lnTo>
                  <a:lnTo>
                    <a:pt x="241160" y="429958"/>
                  </a:lnTo>
                  <a:lnTo>
                    <a:pt x="241160" y="165519"/>
                  </a:lnTo>
                  <a:lnTo>
                    <a:pt x="241160" y="10998"/>
                  </a:lnTo>
                  <a:close/>
                </a:path>
                <a:path w="12211685" h="2033904">
                  <a:moveTo>
                    <a:pt x="257644" y="1677771"/>
                  </a:moveTo>
                  <a:lnTo>
                    <a:pt x="197510" y="1677771"/>
                  </a:lnTo>
                  <a:lnTo>
                    <a:pt x="197510" y="1576908"/>
                  </a:lnTo>
                  <a:lnTo>
                    <a:pt x="143205" y="1576908"/>
                  </a:lnTo>
                  <a:lnTo>
                    <a:pt x="143205" y="1677771"/>
                  </a:lnTo>
                  <a:lnTo>
                    <a:pt x="92773" y="1677771"/>
                  </a:lnTo>
                  <a:lnTo>
                    <a:pt x="92773" y="1720443"/>
                  </a:lnTo>
                  <a:lnTo>
                    <a:pt x="143205" y="1720443"/>
                  </a:lnTo>
                  <a:lnTo>
                    <a:pt x="143306" y="1960626"/>
                  </a:lnTo>
                  <a:lnTo>
                    <a:pt x="146113" y="1989455"/>
                  </a:lnTo>
                  <a:lnTo>
                    <a:pt x="156781" y="2010892"/>
                  </a:lnTo>
                  <a:lnTo>
                    <a:pt x="178117" y="2023846"/>
                  </a:lnTo>
                  <a:lnTo>
                    <a:pt x="213029" y="2028190"/>
                  </a:lnTo>
                  <a:lnTo>
                    <a:pt x="228447" y="2027847"/>
                  </a:lnTo>
                  <a:lnTo>
                    <a:pt x="240842" y="2026970"/>
                  </a:lnTo>
                  <a:lnTo>
                    <a:pt x="250317" y="2025738"/>
                  </a:lnTo>
                  <a:lnTo>
                    <a:pt x="256997" y="2024316"/>
                  </a:lnTo>
                  <a:lnTo>
                    <a:pt x="256997" y="1981644"/>
                  </a:lnTo>
                  <a:lnTo>
                    <a:pt x="256997" y="1979701"/>
                  </a:lnTo>
                  <a:lnTo>
                    <a:pt x="251180" y="1980349"/>
                  </a:lnTo>
                  <a:lnTo>
                    <a:pt x="245364" y="1981644"/>
                  </a:lnTo>
                  <a:lnTo>
                    <a:pt x="233070" y="1981644"/>
                  </a:lnTo>
                  <a:lnTo>
                    <a:pt x="215519" y="1979485"/>
                  </a:lnTo>
                  <a:lnTo>
                    <a:pt x="204622" y="1972665"/>
                  </a:lnTo>
                  <a:lnTo>
                    <a:pt x="199072" y="1960626"/>
                  </a:lnTo>
                  <a:lnTo>
                    <a:pt x="197510" y="1942846"/>
                  </a:lnTo>
                  <a:lnTo>
                    <a:pt x="197510" y="1720443"/>
                  </a:lnTo>
                  <a:lnTo>
                    <a:pt x="257644" y="1720443"/>
                  </a:lnTo>
                  <a:lnTo>
                    <a:pt x="257644" y="1677771"/>
                  </a:lnTo>
                  <a:close/>
                </a:path>
                <a:path w="12211685" h="2033904">
                  <a:moveTo>
                    <a:pt x="448691" y="896747"/>
                  </a:moveTo>
                  <a:lnTo>
                    <a:pt x="443522" y="894156"/>
                  </a:lnTo>
                  <a:lnTo>
                    <a:pt x="435762" y="892860"/>
                  </a:lnTo>
                  <a:lnTo>
                    <a:pt x="424764" y="892860"/>
                  </a:lnTo>
                  <a:lnTo>
                    <a:pt x="398589" y="897724"/>
                  </a:lnTo>
                  <a:lnTo>
                    <a:pt x="378294" y="910894"/>
                  </a:lnTo>
                  <a:lnTo>
                    <a:pt x="362496" y="930236"/>
                  </a:lnTo>
                  <a:lnTo>
                    <a:pt x="349770" y="953643"/>
                  </a:lnTo>
                  <a:lnTo>
                    <a:pt x="348475" y="953643"/>
                  </a:lnTo>
                  <a:lnTo>
                    <a:pt x="348475" y="901915"/>
                  </a:lnTo>
                  <a:lnTo>
                    <a:pt x="294170" y="901915"/>
                  </a:lnTo>
                  <a:lnTo>
                    <a:pt x="294170" y="1248460"/>
                  </a:lnTo>
                  <a:lnTo>
                    <a:pt x="348475" y="1248460"/>
                  </a:lnTo>
                  <a:lnTo>
                    <a:pt x="348475" y="1029284"/>
                  </a:lnTo>
                  <a:lnTo>
                    <a:pt x="355765" y="992454"/>
                  </a:lnTo>
                  <a:lnTo>
                    <a:pt x="373849" y="966901"/>
                  </a:lnTo>
                  <a:lnTo>
                    <a:pt x="394474" y="953643"/>
                  </a:lnTo>
                  <a:lnTo>
                    <a:pt x="397027" y="952017"/>
                  </a:lnTo>
                  <a:lnTo>
                    <a:pt x="419595" y="947178"/>
                  </a:lnTo>
                  <a:lnTo>
                    <a:pt x="430784" y="947496"/>
                  </a:lnTo>
                  <a:lnTo>
                    <a:pt x="438759" y="948232"/>
                  </a:lnTo>
                  <a:lnTo>
                    <a:pt x="448691" y="949756"/>
                  </a:lnTo>
                  <a:lnTo>
                    <a:pt x="448691" y="947178"/>
                  </a:lnTo>
                  <a:lnTo>
                    <a:pt x="448691" y="896747"/>
                  </a:lnTo>
                  <a:close/>
                </a:path>
                <a:path w="12211685" h="2033904">
                  <a:moveTo>
                    <a:pt x="449008" y="1672602"/>
                  </a:moveTo>
                  <a:lnTo>
                    <a:pt x="443839" y="1670011"/>
                  </a:lnTo>
                  <a:lnTo>
                    <a:pt x="436079" y="1668716"/>
                  </a:lnTo>
                  <a:lnTo>
                    <a:pt x="425081" y="1668716"/>
                  </a:lnTo>
                  <a:lnTo>
                    <a:pt x="398919" y="1673567"/>
                  </a:lnTo>
                  <a:lnTo>
                    <a:pt x="378625" y="1686737"/>
                  </a:lnTo>
                  <a:lnTo>
                    <a:pt x="362813" y="1706079"/>
                  </a:lnTo>
                  <a:lnTo>
                    <a:pt x="350088" y="1729498"/>
                  </a:lnTo>
                  <a:lnTo>
                    <a:pt x="348792" y="1729498"/>
                  </a:lnTo>
                  <a:lnTo>
                    <a:pt x="348792" y="1677771"/>
                  </a:lnTo>
                  <a:lnTo>
                    <a:pt x="294487" y="1677771"/>
                  </a:lnTo>
                  <a:lnTo>
                    <a:pt x="294487" y="2024316"/>
                  </a:lnTo>
                  <a:lnTo>
                    <a:pt x="348792" y="2024316"/>
                  </a:lnTo>
                  <a:lnTo>
                    <a:pt x="348792" y="1805139"/>
                  </a:lnTo>
                  <a:lnTo>
                    <a:pt x="356095" y="1768297"/>
                  </a:lnTo>
                  <a:lnTo>
                    <a:pt x="374180" y="1742744"/>
                  </a:lnTo>
                  <a:lnTo>
                    <a:pt x="394804" y="1729498"/>
                  </a:lnTo>
                  <a:lnTo>
                    <a:pt x="397344" y="1727860"/>
                  </a:lnTo>
                  <a:lnTo>
                    <a:pt x="419912" y="1723034"/>
                  </a:lnTo>
                  <a:lnTo>
                    <a:pt x="431101" y="1723339"/>
                  </a:lnTo>
                  <a:lnTo>
                    <a:pt x="439077" y="1724075"/>
                  </a:lnTo>
                  <a:lnTo>
                    <a:pt x="449008" y="1725612"/>
                  </a:lnTo>
                  <a:lnTo>
                    <a:pt x="449008" y="1723034"/>
                  </a:lnTo>
                  <a:lnTo>
                    <a:pt x="449008" y="1672602"/>
                  </a:lnTo>
                  <a:close/>
                </a:path>
                <a:path w="12211685" h="2033904">
                  <a:moveTo>
                    <a:pt x="539864" y="283832"/>
                  </a:moveTo>
                  <a:lnTo>
                    <a:pt x="539026" y="263144"/>
                  </a:lnTo>
                  <a:lnTo>
                    <a:pt x="537997" y="237680"/>
                  </a:lnTo>
                  <a:lnTo>
                    <a:pt x="529653" y="192722"/>
                  </a:lnTo>
                  <a:lnTo>
                    <a:pt x="513397" y="159702"/>
                  </a:lnTo>
                  <a:lnTo>
                    <a:pt x="510667" y="154139"/>
                  </a:lnTo>
                  <a:lnTo>
                    <a:pt x="482968" y="132041"/>
                  </a:lnTo>
                  <a:lnTo>
                    <a:pt x="482968" y="244398"/>
                  </a:lnTo>
                  <a:lnTo>
                    <a:pt x="482968" y="263144"/>
                  </a:lnTo>
                  <a:lnTo>
                    <a:pt x="359473" y="263144"/>
                  </a:lnTo>
                  <a:lnTo>
                    <a:pt x="359473" y="250215"/>
                  </a:lnTo>
                  <a:lnTo>
                    <a:pt x="361365" y="227342"/>
                  </a:lnTo>
                  <a:lnTo>
                    <a:pt x="369811" y="197205"/>
                  </a:lnTo>
                  <a:lnTo>
                    <a:pt x="388924" y="170929"/>
                  </a:lnTo>
                  <a:lnTo>
                    <a:pt x="422833" y="159702"/>
                  </a:lnTo>
                  <a:lnTo>
                    <a:pt x="452678" y="167474"/>
                  </a:lnTo>
                  <a:lnTo>
                    <a:pt x="471081" y="187502"/>
                  </a:lnTo>
                  <a:lnTo>
                    <a:pt x="480390" y="214795"/>
                  </a:lnTo>
                  <a:lnTo>
                    <a:pt x="482968" y="244398"/>
                  </a:lnTo>
                  <a:lnTo>
                    <a:pt x="482968" y="132041"/>
                  </a:lnTo>
                  <a:lnTo>
                    <a:pt x="476872" y="127177"/>
                  </a:lnTo>
                  <a:lnTo>
                    <a:pt x="424129" y="117030"/>
                  </a:lnTo>
                  <a:lnTo>
                    <a:pt x="377939" y="124904"/>
                  </a:lnTo>
                  <a:lnTo>
                    <a:pt x="344690" y="146367"/>
                  </a:lnTo>
                  <a:lnTo>
                    <a:pt x="322376" y="178206"/>
                  </a:lnTo>
                  <a:lnTo>
                    <a:pt x="308940" y="217220"/>
                  </a:lnTo>
                  <a:lnTo>
                    <a:pt x="302374" y="260172"/>
                  </a:lnTo>
                  <a:lnTo>
                    <a:pt x="300634" y="303872"/>
                  </a:lnTo>
                  <a:lnTo>
                    <a:pt x="304939" y="368300"/>
                  </a:lnTo>
                  <a:lnTo>
                    <a:pt x="318376" y="418134"/>
                  </a:lnTo>
                  <a:lnTo>
                    <a:pt x="341680" y="453542"/>
                  </a:lnTo>
                  <a:lnTo>
                    <a:pt x="375602" y="474662"/>
                  </a:lnTo>
                  <a:lnTo>
                    <a:pt x="420890" y="481672"/>
                  </a:lnTo>
                  <a:lnTo>
                    <a:pt x="479171" y="467664"/>
                  </a:lnTo>
                  <a:lnTo>
                    <a:pt x="509498" y="439000"/>
                  </a:lnTo>
                  <a:lnTo>
                    <a:pt x="514718" y="434073"/>
                  </a:lnTo>
                  <a:lnTo>
                    <a:pt x="532447" y="393573"/>
                  </a:lnTo>
                  <a:lnTo>
                    <a:pt x="537273" y="358838"/>
                  </a:lnTo>
                  <a:lnTo>
                    <a:pt x="482968" y="358838"/>
                  </a:lnTo>
                  <a:lnTo>
                    <a:pt x="481037" y="382549"/>
                  </a:lnTo>
                  <a:lnTo>
                    <a:pt x="472935" y="408863"/>
                  </a:lnTo>
                  <a:lnTo>
                    <a:pt x="455142" y="430199"/>
                  </a:lnTo>
                  <a:lnTo>
                    <a:pt x="424129" y="439000"/>
                  </a:lnTo>
                  <a:lnTo>
                    <a:pt x="385622" y="425742"/>
                  </a:lnTo>
                  <a:lnTo>
                    <a:pt x="365848" y="392531"/>
                  </a:lnTo>
                  <a:lnTo>
                    <a:pt x="358571" y="349262"/>
                  </a:lnTo>
                  <a:lnTo>
                    <a:pt x="357530" y="305816"/>
                  </a:lnTo>
                  <a:lnTo>
                    <a:pt x="539864" y="305816"/>
                  </a:lnTo>
                  <a:lnTo>
                    <a:pt x="539864" y="283832"/>
                  </a:lnTo>
                  <a:close/>
                </a:path>
                <a:path w="12211685" h="2033904">
                  <a:moveTo>
                    <a:pt x="543077" y="901915"/>
                  </a:moveTo>
                  <a:lnTo>
                    <a:pt x="488772" y="901915"/>
                  </a:lnTo>
                  <a:lnTo>
                    <a:pt x="488772" y="1248460"/>
                  </a:lnTo>
                  <a:lnTo>
                    <a:pt x="543077" y="1248460"/>
                  </a:lnTo>
                  <a:lnTo>
                    <a:pt x="543077" y="901915"/>
                  </a:lnTo>
                  <a:close/>
                </a:path>
                <a:path w="12211685" h="2033904">
                  <a:moveTo>
                    <a:pt x="543077" y="786841"/>
                  </a:moveTo>
                  <a:lnTo>
                    <a:pt x="488772" y="786841"/>
                  </a:lnTo>
                  <a:lnTo>
                    <a:pt x="488772" y="848906"/>
                  </a:lnTo>
                  <a:lnTo>
                    <a:pt x="543077" y="848906"/>
                  </a:lnTo>
                  <a:lnTo>
                    <a:pt x="543077" y="786841"/>
                  </a:lnTo>
                  <a:close/>
                </a:path>
                <a:path w="12211685" h="2033904">
                  <a:moveTo>
                    <a:pt x="713435" y="1835531"/>
                  </a:moveTo>
                  <a:lnTo>
                    <a:pt x="712609" y="1814842"/>
                  </a:lnTo>
                  <a:lnTo>
                    <a:pt x="711581" y="1789379"/>
                  </a:lnTo>
                  <a:lnTo>
                    <a:pt x="703237" y="1744408"/>
                  </a:lnTo>
                  <a:lnTo>
                    <a:pt x="686981" y="1711388"/>
                  </a:lnTo>
                  <a:lnTo>
                    <a:pt x="684250" y="1705825"/>
                  </a:lnTo>
                  <a:lnTo>
                    <a:pt x="656539" y="1683727"/>
                  </a:lnTo>
                  <a:lnTo>
                    <a:pt x="656539" y="1796084"/>
                  </a:lnTo>
                  <a:lnTo>
                    <a:pt x="656539" y="1814842"/>
                  </a:lnTo>
                  <a:lnTo>
                    <a:pt x="533057" y="1814842"/>
                  </a:lnTo>
                  <a:lnTo>
                    <a:pt x="533057" y="1801901"/>
                  </a:lnTo>
                  <a:lnTo>
                    <a:pt x="534962" y="1779028"/>
                  </a:lnTo>
                  <a:lnTo>
                    <a:pt x="543407" y="1748878"/>
                  </a:lnTo>
                  <a:lnTo>
                    <a:pt x="562521" y="1722615"/>
                  </a:lnTo>
                  <a:lnTo>
                    <a:pt x="596417" y="1711388"/>
                  </a:lnTo>
                  <a:lnTo>
                    <a:pt x="626275" y="1719160"/>
                  </a:lnTo>
                  <a:lnTo>
                    <a:pt x="644664" y="1739188"/>
                  </a:lnTo>
                  <a:lnTo>
                    <a:pt x="653973" y="1766481"/>
                  </a:lnTo>
                  <a:lnTo>
                    <a:pt x="656539" y="1796084"/>
                  </a:lnTo>
                  <a:lnTo>
                    <a:pt x="656539" y="1683727"/>
                  </a:lnTo>
                  <a:lnTo>
                    <a:pt x="650455" y="1678863"/>
                  </a:lnTo>
                  <a:lnTo>
                    <a:pt x="597700" y="1668716"/>
                  </a:lnTo>
                  <a:lnTo>
                    <a:pt x="551522" y="1676577"/>
                  </a:lnTo>
                  <a:lnTo>
                    <a:pt x="518287" y="1698040"/>
                  </a:lnTo>
                  <a:lnTo>
                    <a:pt x="495960" y="1729892"/>
                  </a:lnTo>
                  <a:lnTo>
                    <a:pt x="482536" y="1768906"/>
                  </a:lnTo>
                  <a:lnTo>
                    <a:pt x="475957" y="1811870"/>
                  </a:lnTo>
                  <a:lnTo>
                    <a:pt x="474218" y="1855571"/>
                  </a:lnTo>
                  <a:lnTo>
                    <a:pt x="478536" y="1919986"/>
                  </a:lnTo>
                  <a:lnTo>
                    <a:pt x="491972" y="1969820"/>
                  </a:lnTo>
                  <a:lnTo>
                    <a:pt x="515277" y="2005228"/>
                  </a:lnTo>
                  <a:lnTo>
                    <a:pt x="549198" y="2026361"/>
                  </a:lnTo>
                  <a:lnTo>
                    <a:pt x="594474" y="2033371"/>
                  </a:lnTo>
                  <a:lnTo>
                    <a:pt x="652754" y="2019350"/>
                  </a:lnTo>
                  <a:lnTo>
                    <a:pt x="683082" y="1990699"/>
                  </a:lnTo>
                  <a:lnTo>
                    <a:pt x="688301" y="1985759"/>
                  </a:lnTo>
                  <a:lnTo>
                    <a:pt x="706031" y="1945259"/>
                  </a:lnTo>
                  <a:lnTo>
                    <a:pt x="710844" y="1910524"/>
                  </a:lnTo>
                  <a:lnTo>
                    <a:pt x="656539" y="1910524"/>
                  </a:lnTo>
                  <a:lnTo>
                    <a:pt x="654621" y="1934222"/>
                  </a:lnTo>
                  <a:lnTo>
                    <a:pt x="646518" y="1960549"/>
                  </a:lnTo>
                  <a:lnTo>
                    <a:pt x="628726" y="1981898"/>
                  </a:lnTo>
                  <a:lnTo>
                    <a:pt x="597700" y="1990699"/>
                  </a:lnTo>
                  <a:lnTo>
                    <a:pt x="559206" y="1977428"/>
                  </a:lnTo>
                  <a:lnTo>
                    <a:pt x="539445" y="1944217"/>
                  </a:lnTo>
                  <a:lnTo>
                    <a:pt x="532155" y="1900961"/>
                  </a:lnTo>
                  <a:lnTo>
                    <a:pt x="531114" y="1857514"/>
                  </a:lnTo>
                  <a:lnTo>
                    <a:pt x="713435" y="1857514"/>
                  </a:lnTo>
                  <a:lnTo>
                    <a:pt x="713435" y="1835531"/>
                  </a:lnTo>
                  <a:close/>
                </a:path>
                <a:path w="12211685" h="2033904">
                  <a:moveTo>
                    <a:pt x="827557" y="226936"/>
                  </a:moveTo>
                  <a:lnTo>
                    <a:pt x="818134" y="163576"/>
                  </a:lnTo>
                  <a:lnTo>
                    <a:pt x="789089" y="128384"/>
                  </a:lnTo>
                  <a:lnTo>
                    <a:pt x="736396" y="117030"/>
                  </a:lnTo>
                  <a:lnTo>
                    <a:pt x="711174" y="120357"/>
                  </a:lnTo>
                  <a:lnTo>
                    <a:pt x="687336" y="130035"/>
                  </a:lnTo>
                  <a:lnTo>
                    <a:pt x="667016" y="145669"/>
                  </a:lnTo>
                  <a:lnTo>
                    <a:pt x="652348" y="166814"/>
                  </a:lnTo>
                  <a:lnTo>
                    <a:pt x="651052" y="166814"/>
                  </a:lnTo>
                  <a:lnTo>
                    <a:pt x="651052" y="126085"/>
                  </a:lnTo>
                  <a:lnTo>
                    <a:pt x="599325" y="126085"/>
                  </a:lnTo>
                  <a:lnTo>
                    <a:pt x="599325" y="472630"/>
                  </a:lnTo>
                  <a:lnTo>
                    <a:pt x="653643" y="472630"/>
                  </a:lnTo>
                  <a:lnTo>
                    <a:pt x="653643" y="233400"/>
                  </a:lnTo>
                  <a:lnTo>
                    <a:pt x="660260" y="201498"/>
                  </a:lnTo>
                  <a:lnTo>
                    <a:pt x="676986" y="179819"/>
                  </a:lnTo>
                  <a:lnTo>
                    <a:pt x="699185" y="167487"/>
                  </a:lnTo>
                  <a:lnTo>
                    <a:pt x="703135" y="166814"/>
                  </a:lnTo>
                  <a:lnTo>
                    <a:pt x="722172" y="163576"/>
                  </a:lnTo>
                  <a:lnTo>
                    <a:pt x="750874" y="170751"/>
                  </a:lnTo>
                  <a:lnTo>
                    <a:pt x="766127" y="188544"/>
                  </a:lnTo>
                  <a:lnTo>
                    <a:pt x="772172" y="211302"/>
                  </a:lnTo>
                  <a:lnTo>
                    <a:pt x="773252" y="233400"/>
                  </a:lnTo>
                  <a:lnTo>
                    <a:pt x="773252" y="472630"/>
                  </a:lnTo>
                  <a:lnTo>
                    <a:pt x="827557" y="472630"/>
                  </a:lnTo>
                  <a:lnTo>
                    <a:pt x="827557" y="226936"/>
                  </a:lnTo>
                  <a:close/>
                </a:path>
                <a:path w="12211685" h="2033904">
                  <a:moveTo>
                    <a:pt x="836599" y="1007300"/>
                  </a:moveTo>
                  <a:lnTo>
                    <a:pt x="817067" y="935532"/>
                  </a:lnTo>
                  <a:lnTo>
                    <a:pt x="783412" y="905205"/>
                  </a:lnTo>
                  <a:lnTo>
                    <a:pt x="726046" y="892860"/>
                  </a:lnTo>
                  <a:lnTo>
                    <a:pt x="679856" y="900734"/>
                  </a:lnTo>
                  <a:lnTo>
                    <a:pt x="646620" y="922197"/>
                  </a:lnTo>
                  <a:lnTo>
                    <a:pt x="624306" y="954049"/>
                  </a:lnTo>
                  <a:lnTo>
                    <a:pt x="610870" y="993063"/>
                  </a:lnTo>
                  <a:lnTo>
                    <a:pt x="604304" y="1036027"/>
                  </a:lnTo>
                  <a:lnTo>
                    <a:pt x="602564" y="1079715"/>
                  </a:lnTo>
                  <a:lnTo>
                    <a:pt x="606882" y="1144143"/>
                  </a:lnTo>
                  <a:lnTo>
                    <a:pt x="620318" y="1193977"/>
                  </a:lnTo>
                  <a:lnTo>
                    <a:pt x="643623" y="1229385"/>
                  </a:lnTo>
                  <a:lnTo>
                    <a:pt x="677532" y="1250518"/>
                  </a:lnTo>
                  <a:lnTo>
                    <a:pt x="722807" y="1257515"/>
                  </a:lnTo>
                  <a:lnTo>
                    <a:pt x="777138" y="1244955"/>
                  </a:lnTo>
                  <a:lnTo>
                    <a:pt x="810399" y="1214843"/>
                  </a:lnTo>
                  <a:lnTo>
                    <a:pt x="812190" y="1213231"/>
                  </a:lnTo>
                  <a:lnTo>
                    <a:pt x="830999" y="1171321"/>
                  </a:lnTo>
                  <a:lnTo>
                    <a:pt x="836599" y="1128204"/>
                  </a:lnTo>
                  <a:lnTo>
                    <a:pt x="782294" y="1128204"/>
                  </a:lnTo>
                  <a:lnTo>
                    <a:pt x="779945" y="1157566"/>
                  </a:lnTo>
                  <a:lnTo>
                    <a:pt x="771296" y="1185595"/>
                  </a:lnTo>
                  <a:lnTo>
                    <a:pt x="753922" y="1206588"/>
                  </a:lnTo>
                  <a:lnTo>
                    <a:pt x="725398" y="1214843"/>
                  </a:lnTo>
                  <a:lnTo>
                    <a:pt x="687539" y="1199908"/>
                  </a:lnTo>
                  <a:lnTo>
                    <a:pt x="667931" y="1163688"/>
                  </a:lnTo>
                  <a:lnTo>
                    <a:pt x="660565" y="1119111"/>
                  </a:lnTo>
                  <a:lnTo>
                    <a:pt x="659447" y="1079068"/>
                  </a:lnTo>
                  <a:lnTo>
                    <a:pt x="665327" y="1003185"/>
                  </a:lnTo>
                  <a:lnTo>
                    <a:pt x="680783" y="959789"/>
                  </a:lnTo>
                  <a:lnTo>
                    <a:pt x="702551" y="940142"/>
                  </a:lnTo>
                  <a:lnTo>
                    <a:pt x="727341" y="935532"/>
                  </a:lnTo>
                  <a:lnTo>
                    <a:pt x="753389" y="942022"/>
                  </a:lnTo>
                  <a:lnTo>
                    <a:pt x="770331" y="958811"/>
                  </a:lnTo>
                  <a:lnTo>
                    <a:pt x="779526" y="981913"/>
                  </a:lnTo>
                  <a:lnTo>
                    <a:pt x="782294" y="1007300"/>
                  </a:lnTo>
                  <a:lnTo>
                    <a:pt x="836599" y="1007300"/>
                  </a:lnTo>
                  <a:close/>
                </a:path>
                <a:path w="12211685" h="2033904">
                  <a:moveTo>
                    <a:pt x="1001128" y="1778635"/>
                  </a:moveTo>
                  <a:lnTo>
                    <a:pt x="991717" y="1715274"/>
                  </a:lnTo>
                  <a:lnTo>
                    <a:pt x="962672" y="1680070"/>
                  </a:lnTo>
                  <a:lnTo>
                    <a:pt x="909967" y="1668716"/>
                  </a:lnTo>
                  <a:lnTo>
                    <a:pt x="884745" y="1672031"/>
                  </a:lnTo>
                  <a:lnTo>
                    <a:pt x="860920" y="1681721"/>
                  </a:lnTo>
                  <a:lnTo>
                    <a:pt x="840600" y="1697355"/>
                  </a:lnTo>
                  <a:lnTo>
                    <a:pt x="825919" y="1718500"/>
                  </a:lnTo>
                  <a:lnTo>
                    <a:pt x="824623" y="1718500"/>
                  </a:lnTo>
                  <a:lnTo>
                    <a:pt x="824623" y="1677771"/>
                  </a:lnTo>
                  <a:lnTo>
                    <a:pt x="772909" y="1677771"/>
                  </a:lnTo>
                  <a:lnTo>
                    <a:pt x="772909" y="2024316"/>
                  </a:lnTo>
                  <a:lnTo>
                    <a:pt x="827214" y="2024316"/>
                  </a:lnTo>
                  <a:lnTo>
                    <a:pt x="827214" y="1785099"/>
                  </a:lnTo>
                  <a:lnTo>
                    <a:pt x="833831" y="1753184"/>
                  </a:lnTo>
                  <a:lnTo>
                    <a:pt x="850582" y="1731518"/>
                  </a:lnTo>
                  <a:lnTo>
                    <a:pt x="872769" y="1719173"/>
                  </a:lnTo>
                  <a:lnTo>
                    <a:pt x="876782" y="1718500"/>
                  </a:lnTo>
                  <a:lnTo>
                    <a:pt x="895743" y="1715274"/>
                  </a:lnTo>
                  <a:lnTo>
                    <a:pt x="924458" y="1722450"/>
                  </a:lnTo>
                  <a:lnTo>
                    <a:pt x="939711" y="1740242"/>
                  </a:lnTo>
                  <a:lnTo>
                    <a:pt x="945756" y="1763001"/>
                  </a:lnTo>
                  <a:lnTo>
                    <a:pt x="946823" y="1785099"/>
                  </a:lnTo>
                  <a:lnTo>
                    <a:pt x="946823" y="2024316"/>
                  </a:lnTo>
                  <a:lnTo>
                    <a:pt x="1001128" y="2024316"/>
                  </a:lnTo>
                  <a:lnTo>
                    <a:pt x="1001128" y="1778635"/>
                  </a:lnTo>
                  <a:close/>
                </a:path>
                <a:path w="12211685" h="2033904">
                  <a:moveTo>
                    <a:pt x="1121079" y="1002779"/>
                  </a:moveTo>
                  <a:lnTo>
                    <a:pt x="1112075" y="939419"/>
                  </a:lnTo>
                  <a:lnTo>
                    <a:pt x="1083703" y="904227"/>
                  </a:lnTo>
                  <a:lnTo>
                    <a:pt x="1031849" y="892860"/>
                  </a:lnTo>
                  <a:lnTo>
                    <a:pt x="1007732" y="896442"/>
                  </a:lnTo>
                  <a:lnTo>
                    <a:pt x="983843" y="906449"/>
                  </a:lnTo>
                  <a:lnTo>
                    <a:pt x="963117" y="921791"/>
                  </a:lnTo>
                  <a:lnTo>
                    <a:pt x="948448" y="941362"/>
                  </a:lnTo>
                  <a:lnTo>
                    <a:pt x="947153" y="941362"/>
                  </a:lnTo>
                  <a:lnTo>
                    <a:pt x="947153" y="786828"/>
                  </a:lnTo>
                  <a:lnTo>
                    <a:pt x="892848" y="786828"/>
                  </a:lnTo>
                  <a:lnTo>
                    <a:pt x="892848" y="1248460"/>
                  </a:lnTo>
                  <a:lnTo>
                    <a:pt x="947153" y="1248460"/>
                  </a:lnTo>
                  <a:lnTo>
                    <a:pt x="947153" y="1009243"/>
                  </a:lnTo>
                  <a:lnTo>
                    <a:pt x="953770" y="977341"/>
                  </a:lnTo>
                  <a:lnTo>
                    <a:pt x="970508" y="955662"/>
                  </a:lnTo>
                  <a:lnTo>
                    <a:pt x="992708" y="943330"/>
                  </a:lnTo>
                  <a:lnTo>
                    <a:pt x="1004265" y="941362"/>
                  </a:lnTo>
                  <a:lnTo>
                    <a:pt x="1015695" y="939419"/>
                  </a:lnTo>
                  <a:lnTo>
                    <a:pt x="1044409" y="946607"/>
                  </a:lnTo>
                  <a:lnTo>
                    <a:pt x="1059649" y="964399"/>
                  </a:lnTo>
                  <a:lnTo>
                    <a:pt x="1065695" y="987158"/>
                  </a:lnTo>
                  <a:lnTo>
                    <a:pt x="1066761" y="1009243"/>
                  </a:lnTo>
                  <a:lnTo>
                    <a:pt x="1066761" y="1248460"/>
                  </a:lnTo>
                  <a:lnTo>
                    <a:pt x="1121079" y="1248460"/>
                  </a:lnTo>
                  <a:lnTo>
                    <a:pt x="1121079" y="1002779"/>
                  </a:lnTo>
                  <a:close/>
                </a:path>
                <a:path w="12211685" h="2033904">
                  <a:moveTo>
                    <a:pt x="1300480" y="1778635"/>
                  </a:moveTo>
                  <a:lnTo>
                    <a:pt x="1291069" y="1715274"/>
                  </a:lnTo>
                  <a:lnTo>
                    <a:pt x="1262024" y="1680070"/>
                  </a:lnTo>
                  <a:lnTo>
                    <a:pt x="1209319" y="1668716"/>
                  </a:lnTo>
                  <a:lnTo>
                    <a:pt x="1184097" y="1672031"/>
                  </a:lnTo>
                  <a:lnTo>
                    <a:pt x="1160272" y="1681721"/>
                  </a:lnTo>
                  <a:lnTo>
                    <a:pt x="1139952" y="1697355"/>
                  </a:lnTo>
                  <a:lnTo>
                    <a:pt x="1125270" y="1718500"/>
                  </a:lnTo>
                  <a:lnTo>
                    <a:pt x="1123975" y="1718500"/>
                  </a:lnTo>
                  <a:lnTo>
                    <a:pt x="1123975" y="1677771"/>
                  </a:lnTo>
                  <a:lnTo>
                    <a:pt x="1072248" y="1677771"/>
                  </a:lnTo>
                  <a:lnTo>
                    <a:pt x="1072248" y="2024316"/>
                  </a:lnTo>
                  <a:lnTo>
                    <a:pt x="1126566" y="2024316"/>
                  </a:lnTo>
                  <a:lnTo>
                    <a:pt x="1126566" y="1785099"/>
                  </a:lnTo>
                  <a:lnTo>
                    <a:pt x="1133182" y="1753184"/>
                  </a:lnTo>
                  <a:lnTo>
                    <a:pt x="1149921" y="1731518"/>
                  </a:lnTo>
                  <a:lnTo>
                    <a:pt x="1172121" y="1719173"/>
                  </a:lnTo>
                  <a:lnTo>
                    <a:pt x="1176134" y="1718500"/>
                  </a:lnTo>
                  <a:lnTo>
                    <a:pt x="1195095" y="1715274"/>
                  </a:lnTo>
                  <a:lnTo>
                    <a:pt x="1223810" y="1722450"/>
                  </a:lnTo>
                  <a:lnTo>
                    <a:pt x="1239062" y="1740242"/>
                  </a:lnTo>
                  <a:lnTo>
                    <a:pt x="1245108" y="1763001"/>
                  </a:lnTo>
                  <a:lnTo>
                    <a:pt x="1246174" y="1785099"/>
                  </a:lnTo>
                  <a:lnTo>
                    <a:pt x="1246174" y="2024316"/>
                  </a:lnTo>
                  <a:lnTo>
                    <a:pt x="1300480" y="2024316"/>
                  </a:lnTo>
                  <a:lnTo>
                    <a:pt x="1300480" y="1778635"/>
                  </a:lnTo>
                  <a:close/>
                </a:path>
                <a:path w="12211685" h="2033904">
                  <a:moveTo>
                    <a:pt x="1322793" y="901915"/>
                  </a:moveTo>
                  <a:lnTo>
                    <a:pt x="1262672" y="901915"/>
                  </a:lnTo>
                  <a:lnTo>
                    <a:pt x="1262672" y="801052"/>
                  </a:lnTo>
                  <a:lnTo>
                    <a:pt x="1208354" y="801052"/>
                  </a:lnTo>
                  <a:lnTo>
                    <a:pt x="1208354" y="901915"/>
                  </a:lnTo>
                  <a:lnTo>
                    <a:pt x="1157922" y="901915"/>
                  </a:lnTo>
                  <a:lnTo>
                    <a:pt x="1157922" y="944587"/>
                  </a:lnTo>
                  <a:lnTo>
                    <a:pt x="1208354" y="944587"/>
                  </a:lnTo>
                  <a:lnTo>
                    <a:pt x="1208455" y="1184795"/>
                  </a:lnTo>
                  <a:lnTo>
                    <a:pt x="1211262" y="1213612"/>
                  </a:lnTo>
                  <a:lnTo>
                    <a:pt x="1221930" y="1235049"/>
                  </a:lnTo>
                  <a:lnTo>
                    <a:pt x="1243266" y="1248003"/>
                  </a:lnTo>
                  <a:lnTo>
                    <a:pt x="1278178" y="1252334"/>
                  </a:lnTo>
                  <a:lnTo>
                    <a:pt x="1293596" y="1252004"/>
                  </a:lnTo>
                  <a:lnTo>
                    <a:pt x="1305979" y="1251127"/>
                  </a:lnTo>
                  <a:lnTo>
                    <a:pt x="1315453" y="1249895"/>
                  </a:lnTo>
                  <a:lnTo>
                    <a:pt x="1322146" y="1248460"/>
                  </a:lnTo>
                  <a:lnTo>
                    <a:pt x="1322146" y="1205788"/>
                  </a:lnTo>
                  <a:lnTo>
                    <a:pt x="1322146" y="1203845"/>
                  </a:lnTo>
                  <a:lnTo>
                    <a:pt x="1316329" y="1204493"/>
                  </a:lnTo>
                  <a:lnTo>
                    <a:pt x="1310513" y="1205788"/>
                  </a:lnTo>
                  <a:lnTo>
                    <a:pt x="1298219" y="1205788"/>
                  </a:lnTo>
                  <a:lnTo>
                    <a:pt x="1280668" y="1203642"/>
                  </a:lnTo>
                  <a:lnTo>
                    <a:pt x="1269784" y="1196822"/>
                  </a:lnTo>
                  <a:lnTo>
                    <a:pt x="1264221" y="1184795"/>
                  </a:lnTo>
                  <a:lnTo>
                    <a:pt x="1262672" y="1167003"/>
                  </a:lnTo>
                  <a:lnTo>
                    <a:pt x="1262672" y="944587"/>
                  </a:lnTo>
                  <a:lnTo>
                    <a:pt x="1322793" y="944587"/>
                  </a:lnTo>
                  <a:lnTo>
                    <a:pt x="1322793" y="901915"/>
                  </a:lnTo>
                  <a:close/>
                </a:path>
                <a:path w="12211685" h="2033904">
                  <a:moveTo>
                    <a:pt x="1417180" y="901915"/>
                  </a:moveTo>
                  <a:lnTo>
                    <a:pt x="1362875" y="901915"/>
                  </a:lnTo>
                  <a:lnTo>
                    <a:pt x="1362875" y="1248460"/>
                  </a:lnTo>
                  <a:lnTo>
                    <a:pt x="1417180" y="1248460"/>
                  </a:lnTo>
                  <a:lnTo>
                    <a:pt x="1417180" y="901915"/>
                  </a:lnTo>
                  <a:close/>
                </a:path>
                <a:path w="12211685" h="2033904">
                  <a:moveTo>
                    <a:pt x="1417180" y="786841"/>
                  </a:moveTo>
                  <a:lnTo>
                    <a:pt x="1362875" y="786841"/>
                  </a:lnTo>
                  <a:lnTo>
                    <a:pt x="1362875" y="848906"/>
                  </a:lnTo>
                  <a:lnTo>
                    <a:pt x="1417180" y="848906"/>
                  </a:lnTo>
                  <a:lnTo>
                    <a:pt x="1417180" y="786841"/>
                  </a:lnTo>
                  <a:close/>
                </a:path>
                <a:path w="12211685" h="2033904">
                  <a:moveTo>
                    <a:pt x="1434642" y="10998"/>
                  </a:moveTo>
                  <a:lnTo>
                    <a:pt x="1338961" y="10998"/>
                  </a:lnTo>
                  <a:lnTo>
                    <a:pt x="1246505" y="376936"/>
                  </a:lnTo>
                  <a:lnTo>
                    <a:pt x="1245209" y="376936"/>
                  </a:lnTo>
                  <a:lnTo>
                    <a:pt x="1167447" y="69189"/>
                  </a:lnTo>
                  <a:lnTo>
                    <a:pt x="1152753" y="10998"/>
                  </a:lnTo>
                  <a:lnTo>
                    <a:pt x="1057071" y="10998"/>
                  </a:lnTo>
                  <a:lnTo>
                    <a:pt x="1057071" y="472630"/>
                  </a:lnTo>
                  <a:lnTo>
                    <a:pt x="1113967" y="472630"/>
                  </a:lnTo>
                  <a:lnTo>
                    <a:pt x="1113967" y="69189"/>
                  </a:lnTo>
                  <a:lnTo>
                    <a:pt x="1115263" y="69189"/>
                  </a:lnTo>
                  <a:lnTo>
                    <a:pt x="1217409" y="472630"/>
                  </a:lnTo>
                  <a:lnTo>
                    <a:pt x="1274305" y="472630"/>
                  </a:lnTo>
                  <a:lnTo>
                    <a:pt x="1298536" y="376936"/>
                  </a:lnTo>
                  <a:lnTo>
                    <a:pt x="1376464" y="69189"/>
                  </a:lnTo>
                  <a:lnTo>
                    <a:pt x="1377746" y="69189"/>
                  </a:lnTo>
                  <a:lnTo>
                    <a:pt x="1377746" y="472630"/>
                  </a:lnTo>
                  <a:lnTo>
                    <a:pt x="1434642" y="472630"/>
                  </a:lnTo>
                  <a:lnTo>
                    <a:pt x="1434642" y="69189"/>
                  </a:lnTo>
                  <a:lnTo>
                    <a:pt x="1434642" y="10998"/>
                  </a:lnTo>
                  <a:close/>
                </a:path>
                <a:path w="12211685" h="2033904">
                  <a:moveTo>
                    <a:pt x="1595628" y="0"/>
                  </a:moveTo>
                  <a:lnTo>
                    <a:pt x="1545196" y="0"/>
                  </a:lnTo>
                  <a:lnTo>
                    <a:pt x="1545196" y="65303"/>
                  </a:lnTo>
                  <a:lnTo>
                    <a:pt x="1595628" y="65303"/>
                  </a:lnTo>
                  <a:lnTo>
                    <a:pt x="1595628" y="0"/>
                  </a:lnTo>
                  <a:close/>
                </a:path>
                <a:path w="12211685" h="2033904">
                  <a:moveTo>
                    <a:pt x="1599171" y="1835531"/>
                  </a:moveTo>
                  <a:lnTo>
                    <a:pt x="1597317" y="1789379"/>
                  </a:lnTo>
                  <a:lnTo>
                    <a:pt x="1588973" y="1744408"/>
                  </a:lnTo>
                  <a:lnTo>
                    <a:pt x="1569986" y="1705825"/>
                  </a:lnTo>
                  <a:lnTo>
                    <a:pt x="1542275" y="1683715"/>
                  </a:lnTo>
                  <a:lnTo>
                    <a:pt x="1542275" y="1796084"/>
                  </a:lnTo>
                  <a:lnTo>
                    <a:pt x="1542275" y="1814842"/>
                  </a:lnTo>
                  <a:lnTo>
                    <a:pt x="1418793" y="1814842"/>
                  </a:lnTo>
                  <a:lnTo>
                    <a:pt x="1418793" y="1801901"/>
                  </a:lnTo>
                  <a:lnTo>
                    <a:pt x="1420698" y="1779028"/>
                  </a:lnTo>
                  <a:lnTo>
                    <a:pt x="1429143" y="1748878"/>
                  </a:lnTo>
                  <a:lnTo>
                    <a:pt x="1448257" y="1722615"/>
                  </a:lnTo>
                  <a:lnTo>
                    <a:pt x="1482153" y="1711388"/>
                  </a:lnTo>
                  <a:lnTo>
                    <a:pt x="1512011" y="1719160"/>
                  </a:lnTo>
                  <a:lnTo>
                    <a:pt x="1530400" y="1739188"/>
                  </a:lnTo>
                  <a:lnTo>
                    <a:pt x="1539709" y="1766481"/>
                  </a:lnTo>
                  <a:lnTo>
                    <a:pt x="1542275" y="1796084"/>
                  </a:lnTo>
                  <a:lnTo>
                    <a:pt x="1542275" y="1683715"/>
                  </a:lnTo>
                  <a:lnTo>
                    <a:pt x="1536204" y="1678863"/>
                  </a:lnTo>
                  <a:lnTo>
                    <a:pt x="1483448" y="1668716"/>
                  </a:lnTo>
                  <a:lnTo>
                    <a:pt x="1437259" y="1676577"/>
                  </a:lnTo>
                  <a:lnTo>
                    <a:pt x="1404023" y="1698040"/>
                  </a:lnTo>
                  <a:lnTo>
                    <a:pt x="1381696" y="1729892"/>
                  </a:lnTo>
                  <a:lnTo>
                    <a:pt x="1368272" y="1768906"/>
                  </a:lnTo>
                  <a:lnTo>
                    <a:pt x="1361694" y="1811870"/>
                  </a:lnTo>
                  <a:lnTo>
                    <a:pt x="1359954" y="1855571"/>
                  </a:lnTo>
                  <a:lnTo>
                    <a:pt x="1364272" y="1919986"/>
                  </a:lnTo>
                  <a:lnTo>
                    <a:pt x="1377708" y="1969820"/>
                  </a:lnTo>
                  <a:lnTo>
                    <a:pt x="1401013" y="2005228"/>
                  </a:lnTo>
                  <a:lnTo>
                    <a:pt x="1434934" y="2026361"/>
                  </a:lnTo>
                  <a:lnTo>
                    <a:pt x="1480210" y="2033371"/>
                  </a:lnTo>
                  <a:lnTo>
                    <a:pt x="1538490" y="2019350"/>
                  </a:lnTo>
                  <a:lnTo>
                    <a:pt x="1568831" y="1990699"/>
                  </a:lnTo>
                  <a:lnTo>
                    <a:pt x="1574050" y="1985759"/>
                  </a:lnTo>
                  <a:lnTo>
                    <a:pt x="1591779" y="1945259"/>
                  </a:lnTo>
                  <a:lnTo>
                    <a:pt x="1596593" y="1910524"/>
                  </a:lnTo>
                  <a:lnTo>
                    <a:pt x="1542275" y="1910524"/>
                  </a:lnTo>
                  <a:lnTo>
                    <a:pt x="1540357" y="1934222"/>
                  </a:lnTo>
                  <a:lnTo>
                    <a:pt x="1532255" y="1960549"/>
                  </a:lnTo>
                  <a:lnTo>
                    <a:pt x="1514462" y="1981898"/>
                  </a:lnTo>
                  <a:lnTo>
                    <a:pt x="1483448" y="1990699"/>
                  </a:lnTo>
                  <a:lnTo>
                    <a:pt x="1444955" y="1977428"/>
                  </a:lnTo>
                  <a:lnTo>
                    <a:pt x="1425181" y="1944217"/>
                  </a:lnTo>
                  <a:lnTo>
                    <a:pt x="1417891" y="1900961"/>
                  </a:lnTo>
                  <a:lnTo>
                    <a:pt x="1416850" y="1857514"/>
                  </a:lnTo>
                  <a:lnTo>
                    <a:pt x="1599171" y="1857514"/>
                  </a:lnTo>
                  <a:lnTo>
                    <a:pt x="1599171" y="1835531"/>
                  </a:lnTo>
                  <a:close/>
                </a:path>
                <a:path w="12211685" h="2033904">
                  <a:moveTo>
                    <a:pt x="1700364" y="0"/>
                  </a:moveTo>
                  <a:lnTo>
                    <a:pt x="1649933" y="0"/>
                  </a:lnTo>
                  <a:lnTo>
                    <a:pt x="1649933" y="65303"/>
                  </a:lnTo>
                  <a:lnTo>
                    <a:pt x="1700364" y="65303"/>
                  </a:lnTo>
                  <a:lnTo>
                    <a:pt x="1700364" y="0"/>
                  </a:lnTo>
                  <a:close/>
                </a:path>
                <a:path w="12211685" h="2033904">
                  <a:moveTo>
                    <a:pt x="1719757" y="901915"/>
                  </a:moveTo>
                  <a:lnTo>
                    <a:pt x="1668678" y="901915"/>
                  </a:lnTo>
                  <a:lnTo>
                    <a:pt x="1668678" y="1075194"/>
                  </a:lnTo>
                  <a:lnTo>
                    <a:pt x="1666036" y="1125004"/>
                  </a:lnTo>
                  <a:lnTo>
                    <a:pt x="1655749" y="1165225"/>
                  </a:lnTo>
                  <a:lnTo>
                    <a:pt x="1634312" y="1192123"/>
                  </a:lnTo>
                  <a:lnTo>
                    <a:pt x="1598206" y="1201915"/>
                  </a:lnTo>
                  <a:lnTo>
                    <a:pt x="1565503" y="1190028"/>
                  </a:lnTo>
                  <a:lnTo>
                    <a:pt x="1546491" y="1159649"/>
                  </a:lnTo>
                  <a:lnTo>
                    <a:pt x="1537652" y="1118730"/>
                  </a:lnTo>
                  <a:lnTo>
                    <a:pt x="1535493" y="1075194"/>
                  </a:lnTo>
                  <a:lnTo>
                    <a:pt x="1538389" y="1019073"/>
                  </a:lnTo>
                  <a:lnTo>
                    <a:pt x="1548511" y="976274"/>
                  </a:lnTo>
                  <a:lnTo>
                    <a:pt x="1567954" y="949007"/>
                  </a:lnTo>
                  <a:lnTo>
                    <a:pt x="1598853" y="939419"/>
                  </a:lnTo>
                  <a:lnTo>
                    <a:pt x="1634591" y="951179"/>
                  </a:lnTo>
                  <a:lnTo>
                    <a:pt x="1655826" y="982091"/>
                  </a:lnTo>
                  <a:lnTo>
                    <a:pt x="1666036" y="1025613"/>
                  </a:lnTo>
                  <a:lnTo>
                    <a:pt x="1668678" y="1075194"/>
                  </a:lnTo>
                  <a:lnTo>
                    <a:pt x="1668678" y="901915"/>
                  </a:lnTo>
                  <a:lnTo>
                    <a:pt x="1668030" y="901915"/>
                  </a:lnTo>
                  <a:lnTo>
                    <a:pt x="1668030" y="945883"/>
                  </a:lnTo>
                  <a:lnTo>
                    <a:pt x="1666735" y="945883"/>
                  </a:lnTo>
                  <a:lnTo>
                    <a:pt x="1663712" y="939419"/>
                  </a:lnTo>
                  <a:lnTo>
                    <a:pt x="1657388" y="925880"/>
                  </a:lnTo>
                  <a:lnTo>
                    <a:pt x="1640878" y="908951"/>
                  </a:lnTo>
                  <a:lnTo>
                    <a:pt x="1618551" y="897242"/>
                  </a:lnTo>
                  <a:lnTo>
                    <a:pt x="1591741" y="892860"/>
                  </a:lnTo>
                  <a:lnTo>
                    <a:pt x="1546212" y="902830"/>
                  </a:lnTo>
                  <a:lnTo>
                    <a:pt x="1513928" y="930046"/>
                  </a:lnTo>
                  <a:lnTo>
                    <a:pt x="1493100" y="970521"/>
                  </a:lnTo>
                  <a:lnTo>
                    <a:pt x="1481924" y="1020241"/>
                  </a:lnTo>
                  <a:lnTo>
                    <a:pt x="1478597" y="1075194"/>
                  </a:lnTo>
                  <a:lnTo>
                    <a:pt x="1480070" y="1110843"/>
                  </a:lnTo>
                  <a:lnTo>
                    <a:pt x="1487322" y="1156017"/>
                  </a:lnTo>
                  <a:lnTo>
                    <a:pt x="1504569" y="1200696"/>
                  </a:lnTo>
                  <a:lnTo>
                    <a:pt x="1536026" y="1234859"/>
                  </a:lnTo>
                  <a:lnTo>
                    <a:pt x="1585925" y="1248460"/>
                  </a:lnTo>
                  <a:lnTo>
                    <a:pt x="1610880" y="1245285"/>
                  </a:lnTo>
                  <a:lnTo>
                    <a:pt x="1633283" y="1236103"/>
                  </a:lnTo>
                  <a:lnTo>
                    <a:pt x="1651571" y="1221460"/>
                  </a:lnTo>
                  <a:lnTo>
                    <a:pt x="1664157" y="1201915"/>
                  </a:lnTo>
                  <a:lnTo>
                    <a:pt x="1665452" y="1201915"/>
                  </a:lnTo>
                  <a:lnTo>
                    <a:pt x="1665414" y="1248460"/>
                  </a:lnTo>
                  <a:lnTo>
                    <a:pt x="1658010" y="1294930"/>
                  </a:lnTo>
                  <a:lnTo>
                    <a:pt x="1598206" y="1324749"/>
                  </a:lnTo>
                  <a:lnTo>
                    <a:pt x="1577886" y="1322336"/>
                  </a:lnTo>
                  <a:lnTo>
                    <a:pt x="1560715" y="1314653"/>
                  </a:lnTo>
                  <a:lnTo>
                    <a:pt x="1548384" y="1301026"/>
                  </a:lnTo>
                  <a:lnTo>
                    <a:pt x="1542605" y="1280782"/>
                  </a:lnTo>
                  <a:lnTo>
                    <a:pt x="1488300" y="1280782"/>
                  </a:lnTo>
                  <a:lnTo>
                    <a:pt x="1506626" y="1330871"/>
                  </a:lnTo>
                  <a:lnTo>
                    <a:pt x="1540344" y="1356601"/>
                  </a:lnTo>
                  <a:lnTo>
                    <a:pt x="1576489" y="1366075"/>
                  </a:lnTo>
                  <a:lnTo>
                    <a:pt x="1602079" y="1367421"/>
                  </a:lnTo>
                  <a:lnTo>
                    <a:pt x="1640890" y="1362697"/>
                  </a:lnTo>
                  <a:lnTo>
                    <a:pt x="1673390" y="1347609"/>
                  </a:lnTo>
                  <a:lnTo>
                    <a:pt x="1694573" y="1324749"/>
                  </a:lnTo>
                  <a:lnTo>
                    <a:pt x="1698256" y="1320787"/>
                  </a:lnTo>
                  <a:lnTo>
                    <a:pt x="1714157" y="1280858"/>
                  </a:lnTo>
                  <a:lnTo>
                    <a:pt x="1719757" y="1226477"/>
                  </a:lnTo>
                  <a:lnTo>
                    <a:pt x="1719757" y="945883"/>
                  </a:lnTo>
                  <a:lnTo>
                    <a:pt x="1719757" y="901915"/>
                  </a:lnTo>
                  <a:close/>
                </a:path>
                <a:path w="12211685" h="2033904">
                  <a:moveTo>
                    <a:pt x="1737220" y="126085"/>
                  </a:moveTo>
                  <a:lnTo>
                    <a:pt x="1682915" y="126085"/>
                  </a:lnTo>
                  <a:lnTo>
                    <a:pt x="1682915" y="365302"/>
                  </a:lnTo>
                  <a:lnTo>
                    <a:pt x="1676298" y="397217"/>
                  </a:lnTo>
                  <a:lnTo>
                    <a:pt x="1659547" y="418884"/>
                  </a:lnTo>
                  <a:lnTo>
                    <a:pt x="1637360" y="431215"/>
                  </a:lnTo>
                  <a:lnTo>
                    <a:pt x="1614385" y="435127"/>
                  </a:lnTo>
                  <a:lnTo>
                    <a:pt x="1585671" y="427939"/>
                  </a:lnTo>
                  <a:lnTo>
                    <a:pt x="1570405" y="410159"/>
                  </a:lnTo>
                  <a:lnTo>
                    <a:pt x="1564373" y="387388"/>
                  </a:lnTo>
                  <a:lnTo>
                    <a:pt x="1563306" y="365302"/>
                  </a:lnTo>
                  <a:lnTo>
                    <a:pt x="1563306" y="126085"/>
                  </a:lnTo>
                  <a:lnTo>
                    <a:pt x="1508988" y="126085"/>
                  </a:lnTo>
                  <a:lnTo>
                    <a:pt x="1508988" y="371767"/>
                  </a:lnTo>
                  <a:lnTo>
                    <a:pt x="1510411" y="406400"/>
                  </a:lnTo>
                  <a:lnTo>
                    <a:pt x="1520380" y="442239"/>
                  </a:lnTo>
                  <a:lnTo>
                    <a:pt x="1547444" y="470319"/>
                  </a:lnTo>
                  <a:lnTo>
                    <a:pt x="1600161" y="481672"/>
                  </a:lnTo>
                  <a:lnTo>
                    <a:pt x="1625384" y="478345"/>
                  </a:lnTo>
                  <a:lnTo>
                    <a:pt x="1649209" y="468668"/>
                  </a:lnTo>
                  <a:lnTo>
                    <a:pt x="1669529" y="453034"/>
                  </a:lnTo>
                  <a:lnTo>
                    <a:pt x="1681962" y="435127"/>
                  </a:lnTo>
                  <a:lnTo>
                    <a:pt x="1684210" y="431888"/>
                  </a:lnTo>
                  <a:lnTo>
                    <a:pt x="1685493" y="431888"/>
                  </a:lnTo>
                  <a:lnTo>
                    <a:pt x="1685493" y="472630"/>
                  </a:lnTo>
                  <a:lnTo>
                    <a:pt x="1737220" y="472630"/>
                  </a:lnTo>
                  <a:lnTo>
                    <a:pt x="1737220" y="431888"/>
                  </a:lnTo>
                  <a:lnTo>
                    <a:pt x="1737220" y="126085"/>
                  </a:lnTo>
                  <a:close/>
                </a:path>
                <a:path w="12211685" h="2033904">
                  <a:moveTo>
                    <a:pt x="1865871" y="10998"/>
                  </a:moveTo>
                  <a:lnTo>
                    <a:pt x="1811566" y="10998"/>
                  </a:lnTo>
                  <a:lnTo>
                    <a:pt x="1811566" y="472630"/>
                  </a:lnTo>
                  <a:lnTo>
                    <a:pt x="1865871" y="472630"/>
                  </a:lnTo>
                  <a:lnTo>
                    <a:pt x="1865871" y="10998"/>
                  </a:lnTo>
                  <a:close/>
                </a:path>
                <a:path w="12211685" h="2033904">
                  <a:moveTo>
                    <a:pt x="1886877" y="1778635"/>
                  </a:moveTo>
                  <a:lnTo>
                    <a:pt x="1877466" y="1715274"/>
                  </a:lnTo>
                  <a:lnTo>
                    <a:pt x="1848421" y="1680070"/>
                  </a:lnTo>
                  <a:lnTo>
                    <a:pt x="1795716" y="1668716"/>
                  </a:lnTo>
                  <a:lnTo>
                    <a:pt x="1770494" y="1672031"/>
                  </a:lnTo>
                  <a:lnTo>
                    <a:pt x="1746669" y="1681721"/>
                  </a:lnTo>
                  <a:lnTo>
                    <a:pt x="1726349" y="1697355"/>
                  </a:lnTo>
                  <a:lnTo>
                    <a:pt x="1711667" y="1718500"/>
                  </a:lnTo>
                  <a:lnTo>
                    <a:pt x="1710372" y="1718500"/>
                  </a:lnTo>
                  <a:lnTo>
                    <a:pt x="1710372" y="1677771"/>
                  </a:lnTo>
                  <a:lnTo>
                    <a:pt x="1658645" y="1677771"/>
                  </a:lnTo>
                  <a:lnTo>
                    <a:pt x="1658645" y="2024316"/>
                  </a:lnTo>
                  <a:lnTo>
                    <a:pt x="1712963" y="2024316"/>
                  </a:lnTo>
                  <a:lnTo>
                    <a:pt x="1712963" y="1785099"/>
                  </a:lnTo>
                  <a:lnTo>
                    <a:pt x="1719580" y="1753184"/>
                  </a:lnTo>
                  <a:lnTo>
                    <a:pt x="1736318" y="1731518"/>
                  </a:lnTo>
                  <a:lnTo>
                    <a:pt x="1758518" y="1719173"/>
                  </a:lnTo>
                  <a:lnTo>
                    <a:pt x="1762531" y="1718500"/>
                  </a:lnTo>
                  <a:lnTo>
                    <a:pt x="1781492" y="1715274"/>
                  </a:lnTo>
                  <a:lnTo>
                    <a:pt x="1810207" y="1722450"/>
                  </a:lnTo>
                  <a:lnTo>
                    <a:pt x="1825459" y="1740242"/>
                  </a:lnTo>
                  <a:lnTo>
                    <a:pt x="1831505" y="1763001"/>
                  </a:lnTo>
                  <a:lnTo>
                    <a:pt x="1832571" y="1785099"/>
                  </a:lnTo>
                  <a:lnTo>
                    <a:pt x="1832571" y="2024316"/>
                  </a:lnTo>
                  <a:lnTo>
                    <a:pt x="1886877" y="2024316"/>
                  </a:lnTo>
                  <a:lnTo>
                    <a:pt x="1886877" y="1778635"/>
                  </a:lnTo>
                  <a:close/>
                </a:path>
                <a:path w="12211685" h="2033904">
                  <a:moveTo>
                    <a:pt x="1997760" y="10998"/>
                  </a:moveTo>
                  <a:lnTo>
                    <a:pt x="1943455" y="10998"/>
                  </a:lnTo>
                  <a:lnTo>
                    <a:pt x="1943455" y="472630"/>
                  </a:lnTo>
                  <a:lnTo>
                    <a:pt x="1997760" y="472630"/>
                  </a:lnTo>
                  <a:lnTo>
                    <a:pt x="1997760" y="10998"/>
                  </a:lnTo>
                  <a:close/>
                </a:path>
                <a:path w="12211685" h="2033904">
                  <a:moveTo>
                    <a:pt x="4701641" y="1677758"/>
                  </a:moveTo>
                  <a:lnTo>
                    <a:pt x="4642155" y="1677758"/>
                  </a:lnTo>
                  <a:lnTo>
                    <a:pt x="4577512" y="1955774"/>
                  </a:lnTo>
                  <a:lnTo>
                    <a:pt x="4576216" y="1955774"/>
                  </a:lnTo>
                  <a:lnTo>
                    <a:pt x="4511560" y="1677758"/>
                  </a:lnTo>
                  <a:lnTo>
                    <a:pt x="4452074" y="1677758"/>
                  </a:lnTo>
                  <a:lnTo>
                    <a:pt x="4545825" y="2024303"/>
                  </a:lnTo>
                  <a:lnTo>
                    <a:pt x="4607890" y="2024303"/>
                  </a:lnTo>
                  <a:lnTo>
                    <a:pt x="4626419" y="1955774"/>
                  </a:lnTo>
                  <a:lnTo>
                    <a:pt x="4701641" y="1677758"/>
                  </a:lnTo>
                  <a:close/>
                </a:path>
                <a:path w="12211685" h="2033904">
                  <a:moveTo>
                    <a:pt x="4824476" y="12"/>
                  </a:moveTo>
                  <a:lnTo>
                    <a:pt x="4774044" y="12"/>
                  </a:lnTo>
                  <a:lnTo>
                    <a:pt x="4774044" y="65316"/>
                  </a:lnTo>
                  <a:lnTo>
                    <a:pt x="4824476" y="65316"/>
                  </a:lnTo>
                  <a:lnTo>
                    <a:pt x="4824476" y="12"/>
                  </a:lnTo>
                  <a:close/>
                </a:path>
                <a:path w="12211685" h="2033904">
                  <a:moveTo>
                    <a:pt x="4828667" y="1248460"/>
                  </a:moveTo>
                  <a:lnTo>
                    <a:pt x="4730699" y="1077137"/>
                  </a:lnTo>
                  <a:lnTo>
                    <a:pt x="4721822" y="1061618"/>
                  </a:lnTo>
                  <a:lnTo>
                    <a:pt x="4705185" y="1032522"/>
                  </a:lnTo>
                  <a:lnTo>
                    <a:pt x="4810569" y="901915"/>
                  </a:lnTo>
                  <a:lnTo>
                    <a:pt x="4747209" y="901915"/>
                  </a:lnTo>
                  <a:lnTo>
                    <a:pt x="4625657" y="1061618"/>
                  </a:lnTo>
                  <a:lnTo>
                    <a:pt x="4624362" y="1061618"/>
                  </a:lnTo>
                  <a:lnTo>
                    <a:pt x="4624362" y="786841"/>
                  </a:lnTo>
                  <a:lnTo>
                    <a:pt x="4570057" y="786841"/>
                  </a:lnTo>
                  <a:lnTo>
                    <a:pt x="4570057" y="1248460"/>
                  </a:lnTo>
                  <a:lnTo>
                    <a:pt x="4624362" y="1248460"/>
                  </a:lnTo>
                  <a:lnTo>
                    <a:pt x="4624362" y="1131443"/>
                  </a:lnTo>
                  <a:lnTo>
                    <a:pt x="4668977" y="1077137"/>
                  </a:lnTo>
                  <a:lnTo>
                    <a:pt x="4765306" y="1248460"/>
                  </a:lnTo>
                  <a:lnTo>
                    <a:pt x="4828667" y="1248460"/>
                  </a:lnTo>
                  <a:close/>
                </a:path>
                <a:path w="12211685" h="2033904">
                  <a:moveTo>
                    <a:pt x="4929213" y="12"/>
                  </a:moveTo>
                  <a:lnTo>
                    <a:pt x="4878781" y="12"/>
                  </a:lnTo>
                  <a:lnTo>
                    <a:pt x="4878781" y="65316"/>
                  </a:lnTo>
                  <a:lnTo>
                    <a:pt x="4929213" y="65316"/>
                  </a:lnTo>
                  <a:lnTo>
                    <a:pt x="4929213" y="12"/>
                  </a:lnTo>
                  <a:close/>
                </a:path>
                <a:path w="12211685" h="2033904">
                  <a:moveTo>
                    <a:pt x="4966068" y="126085"/>
                  </a:moveTo>
                  <a:lnTo>
                    <a:pt x="4911763" y="126085"/>
                  </a:lnTo>
                  <a:lnTo>
                    <a:pt x="4911763" y="365302"/>
                  </a:lnTo>
                  <a:lnTo>
                    <a:pt x="4905133" y="397205"/>
                  </a:lnTo>
                  <a:lnTo>
                    <a:pt x="4888395" y="418884"/>
                  </a:lnTo>
                  <a:lnTo>
                    <a:pt x="4866195" y="431215"/>
                  </a:lnTo>
                  <a:lnTo>
                    <a:pt x="4843221" y="435127"/>
                  </a:lnTo>
                  <a:lnTo>
                    <a:pt x="4814506" y="427939"/>
                  </a:lnTo>
                  <a:lnTo>
                    <a:pt x="4799254" y="410146"/>
                  </a:lnTo>
                  <a:lnTo>
                    <a:pt x="4793221" y="387388"/>
                  </a:lnTo>
                  <a:lnTo>
                    <a:pt x="4792154" y="365302"/>
                  </a:lnTo>
                  <a:lnTo>
                    <a:pt x="4792154" y="126085"/>
                  </a:lnTo>
                  <a:lnTo>
                    <a:pt x="4737836" y="126085"/>
                  </a:lnTo>
                  <a:lnTo>
                    <a:pt x="4737836" y="371767"/>
                  </a:lnTo>
                  <a:lnTo>
                    <a:pt x="4739259" y="406387"/>
                  </a:lnTo>
                  <a:lnTo>
                    <a:pt x="4749228" y="442239"/>
                  </a:lnTo>
                  <a:lnTo>
                    <a:pt x="4776292" y="470319"/>
                  </a:lnTo>
                  <a:lnTo>
                    <a:pt x="4828997" y="481685"/>
                  </a:lnTo>
                  <a:lnTo>
                    <a:pt x="4854219" y="478358"/>
                  </a:lnTo>
                  <a:lnTo>
                    <a:pt x="4878057" y="468668"/>
                  </a:lnTo>
                  <a:lnTo>
                    <a:pt x="4898377" y="453034"/>
                  </a:lnTo>
                  <a:lnTo>
                    <a:pt x="4910810" y="435127"/>
                  </a:lnTo>
                  <a:lnTo>
                    <a:pt x="4913058" y="431901"/>
                  </a:lnTo>
                  <a:lnTo>
                    <a:pt x="4914341" y="431901"/>
                  </a:lnTo>
                  <a:lnTo>
                    <a:pt x="4914341" y="472630"/>
                  </a:lnTo>
                  <a:lnTo>
                    <a:pt x="4966068" y="472630"/>
                  </a:lnTo>
                  <a:lnTo>
                    <a:pt x="4966068" y="431901"/>
                  </a:lnTo>
                  <a:lnTo>
                    <a:pt x="4966068" y="126085"/>
                  </a:lnTo>
                  <a:close/>
                </a:path>
                <a:path w="12211685" h="2033904">
                  <a:moveTo>
                    <a:pt x="4971237" y="1835518"/>
                  </a:moveTo>
                  <a:lnTo>
                    <a:pt x="4970399" y="1814830"/>
                  </a:lnTo>
                  <a:lnTo>
                    <a:pt x="4969383" y="1789379"/>
                  </a:lnTo>
                  <a:lnTo>
                    <a:pt x="4961039" y="1744408"/>
                  </a:lnTo>
                  <a:lnTo>
                    <a:pt x="4944783" y="1711375"/>
                  </a:lnTo>
                  <a:lnTo>
                    <a:pt x="4942052" y="1705825"/>
                  </a:lnTo>
                  <a:lnTo>
                    <a:pt x="4914341" y="1683727"/>
                  </a:lnTo>
                  <a:lnTo>
                    <a:pt x="4914341" y="1796072"/>
                  </a:lnTo>
                  <a:lnTo>
                    <a:pt x="4914341" y="1814830"/>
                  </a:lnTo>
                  <a:lnTo>
                    <a:pt x="4790859" y="1814830"/>
                  </a:lnTo>
                  <a:lnTo>
                    <a:pt x="4790859" y="1801901"/>
                  </a:lnTo>
                  <a:lnTo>
                    <a:pt x="4792751" y="1779028"/>
                  </a:lnTo>
                  <a:lnTo>
                    <a:pt x="4801197" y="1748878"/>
                  </a:lnTo>
                  <a:lnTo>
                    <a:pt x="4820310" y="1722615"/>
                  </a:lnTo>
                  <a:lnTo>
                    <a:pt x="4854219" y="1711375"/>
                  </a:lnTo>
                  <a:lnTo>
                    <a:pt x="4884064" y="1719160"/>
                  </a:lnTo>
                  <a:lnTo>
                    <a:pt x="4902454" y="1739188"/>
                  </a:lnTo>
                  <a:lnTo>
                    <a:pt x="4911763" y="1766481"/>
                  </a:lnTo>
                  <a:lnTo>
                    <a:pt x="4914341" y="1796072"/>
                  </a:lnTo>
                  <a:lnTo>
                    <a:pt x="4914341" y="1683727"/>
                  </a:lnTo>
                  <a:lnTo>
                    <a:pt x="4908258" y="1678863"/>
                  </a:lnTo>
                  <a:lnTo>
                    <a:pt x="4855515" y="1668703"/>
                  </a:lnTo>
                  <a:lnTo>
                    <a:pt x="4809325" y="1676577"/>
                  </a:lnTo>
                  <a:lnTo>
                    <a:pt x="4776076" y="1698040"/>
                  </a:lnTo>
                  <a:lnTo>
                    <a:pt x="4753762" y="1729892"/>
                  </a:lnTo>
                  <a:lnTo>
                    <a:pt x="4740326" y="1768906"/>
                  </a:lnTo>
                  <a:lnTo>
                    <a:pt x="4733760" y="1811870"/>
                  </a:lnTo>
                  <a:lnTo>
                    <a:pt x="4732020" y="1855558"/>
                  </a:lnTo>
                  <a:lnTo>
                    <a:pt x="4736325" y="1919986"/>
                  </a:lnTo>
                  <a:lnTo>
                    <a:pt x="4749762" y="1969820"/>
                  </a:lnTo>
                  <a:lnTo>
                    <a:pt x="4773079" y="2005228"/>
                  </a:lnTo>
                  <a:lnTo>
                    <a:pt x="4806988" y="2026361"/>
                  </a:lnTo>
                  <a:lnTo>
                    <a:pt x="4852276" y="2033358"/>
                  </a:lnTo>
                  <a:lnTo>
                    <a:pt x="4910556" y="2019350"/>
                  </a:lnTo>
                  <a:lnTo>
                    <a:pt x="4940884" y="1990686"/>
                  </a:lnTo>
                  <a:lnTo>
                    <a:pt x="4946104" y="1985759"/>
                  </a:lnTo>
                  <a:lnTo>
                    <a:pt x="4963833" y="1945259"/>
                  </a:lnTo>
                  <a:lnTo>
                    <a:pt x="4968659" y="1910511"/>
                  </a:lnTo>
                  <a:lnTo>
                    <a:pt x="4914341" y="1910511"/>
                  </a:lnTo>
                  <a:lnTo>
                    <a:pt x="4912423" y="1934222"/>
                  </a:lnTo>
                  <a:lnTo>
                    <a:pt x="4904321" y="1960549"/>
                  </a:lnTo>
                  <a:lnTo>
                    <a:pt x="4886515" y="1981898"/>
                  </a:lnTo>
                  <a:lnTo>
                    <a:pt x="4855515" y="1990686"/>
                  </a:lnTo>
                  <a:lnTo>
                    <a:pt x="4817008" y="1977428"/>
                  </a:lnTo>
                  <a:lnTo>
                    <a:pt x="4797234" y="1944217"/>
                  </a:lnTo>
                  <a:lnTo>
                    <a:pt x="4789957" y="1900961"/>
                  </a:lnTo>
                  <a:lnTo>
                    <a:pt x="4788916" y="1857502"/>
                  </a:lnTo>
                  <a:lnTo>
                    <a:pt x="4971237" y="1857502"/>
                  </a:lnTo>
                  <a:lnTo>
                    <a:pt x="4971237" y="1835518"/>
                  </a:lnTo>
                  <a:close/>
                </a:path>
                <a:path w="12211685" h="2033904">
                  <a:moveTo>
                    <a:pt x="5084686" y="1059675"/>
                  </a:moveTo>
                  <a:lnTo>
                    <a:pt x="5082832" y="1013536"/>
                  </a:lnTo>
                  <a:lnTo>
                    <a:pt x="5074488" y="968565"/>
                  </a:lnTo>
                  <a:lnTo>
                    <a:pt x="5055514" y="929995"/>
                  </a:lnTo>
                  <a:lnTo>
                    <a:pt x="5027790" y="907872"/>
                  </a:lnTo>
                  <a:lnTo>
                    <a:pt x="5027790" y="1020241"/>
                  </a:lnTo>
                  <a:lnTo>
                    <a:pt x="5027790" y="1038987"/>
                  </a:lnTo>
                  <a:lnTo>
                    <a:pt x="4904308" y="1038987"/>
                  </a:lnTo>
                  <a:lnTo>
                    <a:pt x="4904308" y="1026058"/>
                  </a:lnTo>
                  <a:lnTo>
                    <a:pt x="4906213" y="1003185"/>
                  </a:lnTo>
                  <a:lnTo>
                    <a:pt x="4914658" y="973048"/>
                  </a:lnTo>
                  <a:lnTo>
                    <a:pt x="4933772" y="946785"/>
                  </a:lnTo>
                  <a:lnTo>
                    <a:pt x="4967668" y="935545"/>
                  </a:lnTo>
                  <a:lnTo>
                    <a:pt x="4997526" y="943330"/>
                  </a:lnTo>
                  <a:lnTo>
                    <a:pt x="5015916" y="963345"/>
                  </a:lnTo>
                  <a:lnTo>
                    <a:pt x="5025225" y="990638"/>
                  </a:lnTo>
                  <a:lnTo>
                    <a:pt x="5027790" y="1020241"/>
                  </a:lnTo>
                  <a:lnTo>
                    <a:pt x="5027790" y="907872"/>
                  </a:lnTo>
                  <a:lnTo>
                    <a:pt x="5021719" y="903020"/>
                  </a:lnTo>
                  <a:lnTo>
                    <a:pt x="4968964" y="892873"/>
                  </a:lnTo>
                  <a:lnTo>
                    <a:pt x="4922774" y="900747"/>
                  </a:lnTo>
                  <a:lnTo>
                    <a:pt x="4889538" y="922210"/>
                  </a:lnTo>
                  <a:lnTo>
                    <a:pt x="4867211" y="954049"/>
                  </a:lnTo>
                  <a:lnTo>
                    <a:pt x="4853787" y="993063"/>
                  </a:lnTo>
                  <a:lnTo>
                    <a:pt x="4847209" y="1036015"/>
                  </a:lnTo>
                  <a:lnTo>
                    <a:pt x="4845469" y="1079715"/>
                  </a:lnTo>
                  <a:lnTo>
                    <a:pt x="4849787" y="1144143"/>
                  </a:lnTo>
                  <a:lnTo>
                    <a:pt x="4863223" y="1193977"/>
                  </a:lnTo>
                  <a:lnTo>
                    <a:pt x="4886528" y="1229372"/>
                  </a:lnTo>
                  <a:lnTo>
                    <a:pt x="4920450" y="1250505"/>
                  </a:lnTo>
                  <a:lnTo>
                    <a:pt x="4965725" y="1257515"/>
                  </a:lnTo>
                  <a:lnTo>
                    <a:pt x="5024018" y="1243507"/>
                  </a:lnTo>
                  <a:lnTo>
                    <a:pt x="5054346" y="1214843"/>
                  </a:lnTo>
                  <a:lnTo>
                    <a:pt x="5059565" y="1209916"/>
                  </a:lnTo>
                  <a:lnTo>
                    <a:pt x="5077295" y="1169416"/>
                  </a:lnTo>
                  <a:lnTo>
                    <a:pt x="5082108" y="1134681"/>
                  </a:lnTo>
                  <a:lnTo>
                    <a:pt x="5027790" y="1134681"/>
                  </a:lnTo>
                  <a:lnTo>
                    <a:pt x="5025872" y="1158392"/>
                  </a:lnTo>
                  <a:lnTo>
                    <a:pt x="5017770" y="1184706"/>
                  </a:lnTo>
                  <a:lnTo>
                    <a:pt x="4999977" y="1206042"/>
                  </a:lnTo>
                  <a:lnTo>
                    <a:pt x="4968964" y="1214843"/>
                  </a:lnTo>
                  <a:lnTo>
                    <a:pt x="4930470" y="1201585"/>
                  </a:lnTo>
                  <a:lnTo>
                    <a:pt x="4910696" y="1168374"/>
                  </a:lnTo>
                  <a:lnTo>
                    <a:pt x="4903406" y="1125105"/>
                  </a:lnTo>
                  <a:lnTo>
                    <a:pt x="4902365" y="1081659"/>
                  </a:lnTo>
                  <a:lnTo>
                    <a:pt x="5084686" y="1081659"/>
                  </a:lnTo>
                  <a:lnTo>
                    <a:pt x="5084686" y="1059675"/>
                  </a:lnTo>
                  <a:close/>
                </a:path>
                <a:path w="12211685" h="2033904">
                  <a:moveTo>
                    <a:pt x="5185232" y="1672590"/>
                  </a:moveTo>
                  <a:lnTo>
                    <a:pt x="5180063" y="1669999"/>
                  </a:lnTo>
                  <a:lnTo>
                    <a:pt x="5172303" y="1668703"/>
                  </a:lnTo>
                  <a:lnTo>
                    <a:pt x="5161305" y="1668703"/>
                  </a:lnTo>
                  <a:lnTo>
                    <a:pt x="5135130" y="1673567"/>
                  </a:lnTo>
                  <a:lnTo>
                    <a:pt x="5114836" y="1686737"/>
                  </a:lnTo>
                  <a:lnTo>
                    <a:pt x="5099024" y="1706079"/>
                  </a:lnTo>
                  <a:lnTo>
                    <a:pt x="5086312" y="1729486"/>
                  </a:lnTo>
                  <a:lnTo>
                    <a:pt x="5085016" y="1729486"/>
                  </a:lnTo>
                  <a:lnTo>
                    <a:pt x="5085016" y="1677758"/>
                  </a:lnTo>
                  <a:lnTo>
                    <a:pt x="5030711" y="1677758"/>
                  </a:lnTo>
                  <a:lnTo>
                    <a:pt x="5030711" y="2024303"/>
                  </a:lnTo>
                  <a:lnTo>
                    <a:pt x="5085016" y="2024303"/>
                  </a:lnTo>
                  <a:lnTo>
                    <a:pt x="5085016" y="1805127"/>
                  </a:lnTo>
                  <a:lnTo>
                    <a:pt x="5092306" y="1768297"/>
                  </a:lnTo>
                  <a:lnTo>
                    <a:pt x="5110391" y="1742744"/>
                  </a:lnTo>
                  <a:lnTo>
                    <a:pt x="5131016" y="1729486"/>
                  </a:lnTo>
                  <a:lnTo>
                    <a:pt x="5133568" y="1727860"/>
                  </a:lnTo>
                  <a:lnTo>
                    <a:pt x="5156136" y="1723021"/>
                  </a:lnTo>
                  <a:lnTo>
                    <a:pt x="5167325" y="1723339"/>
                  </a:lnTo>
                  <a:lnTo>
                    <a:pt x="5175288" y="1724075"/>
                  </a:lnTo>
                  <a:lnTo>
                    <a:pt x="5185232" y="1725599"/>
                  </a:lnTo>
                  <a:lnTo>
                    <a:pt x="5185232" y="1723021"/>
                  </a:lnTo>
                  <a:lnTo>
                    <a:pt x="5185232" y="1672590"/>
                  </a:lnTo>
                  <a:close/>
                </a:path>
                <a:path w="12211685" h="2033904">
                  <a:moveTo>
                    <a:pt x="5201704" y="901915"/>
                  </a:moveTo>
                  <a:lnTo>
                    <a:pt x="5147399" y="901915"/>
                  </a:lnTo>
                  <a:lnTo>
                    <a:pt x="5147399" y="1248460"/>
                  </a:lnTo>
                  <a:lnTo>
                    <a:pt x="5201704" y="1248460"/>
                  </a:lnTo>
                  <a:lnTo>
                    <a:pt x="5201704" y="901915"/>
                  </a:lnTo>
                  <a:close/>
                </a:path>
                <a:path w="12211685" h="2033904">
                  <a:moveTo>
                    <a:pt x="5201704" y="786841"/>
                  </a:moveTo>
                  <a:lnTo>
                    <a:pt x="5147399" y="786841"/>
                  </a:lnTo>
                  <a:lnTo>
                    <a:pt x="5147399" y="848906"/>
                  </a:lnTo>
                  <a:lnTo>
                    <a:pt x="5201704" y="848906"/>
                  </a:lnTo>
                  <a:lnTo>
                    <a:pt x="5201704" y="786841"/>
                  </a:lnTo>
                  <a:close/>
                </a:path>
                <a:path w="12211685" h="2033904">
                  <a:moveTo>
                    <a:pt x="5278348" y="299351"/>
                  </a:moveTo>
                  <a:lnTo>
                    <a:pt x="5276380" y="252577"/>
                  </a:lnTo>
                  <a:lnTo>
                    <a:pt x="5268239" y="203885"/>
                  </a:lnTo>
                  <a:lnTo>
                    <a:pt x="5251856" y="163588"/>
                  </a:lnTo>
                  <a:lnTo>
                    <a:pt x="5250548" y="160350"/>
                  </a:lnTo>
                  <a:lnTo>
                    <a:pt x="5221452" y="130606"/>
                  </a:lnTo>
                  <a:lnTo>
                    <a:pt x="5221452" y="299351"/>
                  </a:lnTo>
                  <a:lnTo>
                    <a:pt x="5218544" y="354114"/>
                  </a:lnTo>
                  <a:lnTo>
                    <a:pt x="5208435" y="397052"/>
                  </a:lnTo>
                  <a:lnTo>
                    <a:pt x="5188991" y="425094"/>
                  </a:lnTo>
                  <a:lnTo>
                    <a:pt x="5158092" y="435127"/>
                  </a:lnTo>
                  <a:lnTo>
                    <a:pt x="5141747" y="429958"/>
                  </a:lnTo>
                  <a:lnTo>
                    <a:pt x="5122354" y="423811"/>
                  </a:lnTo>
                  <a:lnTo>
                    <a:pt x="5101107" y="393661"/>
                  </a:lnTo>
                  <a:lnTo>
                    <a:pt x="5090896" y="350291"/>
                  </a:lnTo>
                  <a:lnTo>
                    <a:pt x="5088267" y="299351"/>
                  </a:lnTo>
                  <a:lnTo>
                    <a:pt x="5090896" y="249770"/>
                  </a:lnTo>
                  <a:lnTo>
                    <a:pt x="5101107" y="206248"/>
                  </a:lnTo>
                  <a:lnTo>
                    <a:pt x="5122354" y="175336"/>
                  </a:lnTo>
                  <a:lnTo>
                    <a:pt x="5152225" y="165519"/>
                  </a:lnTo>
                  <a:lnTo>
                    <a:pt x="5158092" y="163588"/>
                  </a:lnTo>
                  <a:lnTo>
                    <a:pt x="5188991" y="173164"/>
                  </a:lnTo>
                  <a:lnTo>
                    <a:pt x="5208435" y="200431"/>
                  </a:lnTo>
                  <a:lnTo>
                    <a:pt x="5218544" y="243217"/>
                  </a:lnTo>
                  <a:lnTo>
                    <a:pt x="5221452" y="299351"/>
                  </a:lnTo>
                  <a:lnTo>
                    <a:pt x="5221452" y="130606"/>
                  </a:lnTo>
                  <a:lnTo>
                    <a:pt x="5219916" y="129032"/>
                  </a:lnTo>
                  <a:lnTo>
                    <a:pt x="5172964" y="117030"/>
                  </a:lnTo>
                  <a:lnTo>
                    <a:pt x="5147157" y="120332"/>
                  </a:lnTo>
                  <a:lnTo>
                    <a:pt x="5124145" y="129882"/>
                  </a:lnTo>
                  <a:lnTo>
                    <a:pt x="5105489" y="145122"/>
                  </a:lnTo>
                  <a:lnTo>
                    <a:pt x="5092789" y="165519"/>
                  </a:lnTo>
                  <a:lnTo>
                    <a:pt x="5091493" y="165519"/>
                  </a:lnTo>
                  <a:lnTo>
                    <a:pt x="5091493" y="10998"/>
                  </a:lnTo>
                  <a:lnTo>
                    <a:pt x="5037188" y="10998"/>
                  </a:lnTo>
                  <a:lnTo>
                    <a:pt x="5037188" y="472630"/>
                  </a:lnTo>
                  <a:lnTo>
                    <a:pt x="5088902" y="472630"/>
                  </a:lnTo>
                  <a:lnTo>
                    <a:pt x="5088902" y="429958"/>
                  </a:lnTo>
                  <a:lnTo>
                    <a:pt x="5090198" y="429958"/>
                  </a:lnTo>
                  <a:lnTo>
                    <a:pt x="5099634" y="448945"/>
                  </a:lnTo>
                  <a:lnTo>
                    <a:pt x="5116296" y="465518"/>
                  </a:lnTo>
                  <a:lnTo>
                    <a:pt x="5138661" y="477240"/>
                  </a:lnTo>
                  <a:lnTo>
                    <a:pt x="5165204" y="481685"/>
                  </a:lnTo>
                  <a:lnTo>
                    <a:pt x="5207749" y="472097"/>
                  </a:lnTo>
                  <a:lnTo>
                    <a:pt x="5239651" y="445617"/>
                  </a:lnTo>
                  <a:lnTo>
                    <a:pt x="5245430" y="435127"/>
                  </a:lnTo>
                  <a:lnTo>
                    <a:pt x="5261597" y="405701"/>
                  </a:lnTo>
                  <a:lnTo>
                    <a:pt x="5274272" y="355803"/>
                  </a:lnTo>
                  <a:lnTo>
                    <a:pt x="5278348" y="299351"/>
                  </a:lnTo>
                  <a:close/>
                </a:path>
                <a:path w="12211685" h="2033904">
                  <a:moveTo>
                    <a:pt x="5450306" y="1677758"/>
                  </a:moveTo>
                  <a:lnTo>
                    <a:pt x="5396001" y="1677758"/>
                  </a:lnTo>
                  <a:lnTo>
                    <a:pt x="5396001" y="1916976"/>
                  </a:lnTo>
                  <a:lnTo>
                    <a:pt x="5389384" y="1948891"/>
                  </a:lnTo>
                  <a:lnTo>
                    <a:pt x="5372633" y="1970557"/>
                  </a:lnTo>
                  <a:lnTo>
                    <a:pt x="5350434" y="1982901"/>
                  </a:lnTo>
                  <a:lnTo>
                    <a:pt x="5327459" y="1986800"/>
                  </a:lnTo>
                  <a:lnTo>
                    <a:pt x="5298745" y="1979625"/>
                  </a:lnTo>
                  <a:lnTo>
                    <a:pt x="5283492" y="1961832"/>
                  </a:lnTo>
                  <a:lnTo>
                    <a:pt x="5277459" y="1939074"/>
                  </a:lnTo>
                  <a:lnTo>
                    <a:pt x="5276393" y="1916976"/>
                  </a:lnTo>
                  <a:lnTo>
                    <a:pt x="5276393" y="1677758"/>
                  </a:lnTo>
                  <a:lnTo>
                    <a:pt x="5222075" y="1677758"/>
                  </a:lnTo>
                  <a:lnTo>
                    <a:pt x="5222075" y="1923440"/>
                  </a:lnTo>
                  <a:lnTo>
                    <a:pt x="5223497" y="1958073"/>
                  </a:lnTo>
                  <a:lnTo>
                    <a:pt x="5233467" y="1993925"/>
                  </a:lnTo>
                  <a:lnTo>
                    <a:pt x="5260530" y="2022005"/>
                  </a:lnTo>
                  <a:lnTo>
                    <a:pt x="5313235" y="2033358"/>
                  </a:lnTo>
                  <a:lnTo>
                    <a:pt x="5338457" y="2030044"/>
                  </a:lnTo>
                  <a:lnTo>
                    <a:pt x="5362295" y="2020354"/>
                  </a:lnTo>
                  <a:lnTo>
                    <a:pt x="5382615" y="2004720"/>
                  </a:lnTo>
                  <a:lnTo>
                    <a:pt x="5395049" y="1986800"/>
                  </a:lnTo>
                  <a:lnTo>
                    <a:pt x="5397297" y="1983574"/>
                  </a:lnTo>
                  <a:lnTo>
                    <a:pt x="5398579" y="1983574"/>
                  </a:lnTo>
                  <a:lnTo>
                    <a:pt x="5398579" y="2024303"/>
                  </a:lnTo>
                  <a:lnTo>
                    <a:pt x="5450306" y="2024303"/>
                  </a:lnTo>
                  <a:lnTo>
                    <a:pt x="5450306" y="1983574"/>
                  </a:lnTo>
                  <a:lnTo>
                    <a:pt x="5450306" y="1677758"/>
                  </a:lnTo>
                  <a:close/>
                </a:path>
                <a:path w="12211685" h="2033904">
                  <a:moveTo>
                    <a:pt x="5504281" y="1002779"/>
                  </a:moveTo>
                  <a:lnTo>
                    <a:pt x="5494871" y="939419"/>
                  </a:lnTo>
                  <a:lnTo>
                    <a:pt x="5465826" y="904227"/>
                  </a:lnTo>
                  <a:lnTo>
                    <a:pt x="5413121" y="892873"/>
                  </a:lnTo>
                  <a:lnTo>
                    <a:pt x="5387899" y="896200"/>
                  </a:lnTo>
                  <a:lnTo>
                    <a:pt x="5364073" y="905878"/>
                  </a:lnTo>
                  <a:lnTo>
                    <a:pt x="5343753" y="921512"/>
                  </a:lnTo>
                  <a:lnTo>
                    <a:pt x="5329072" y="942657"/>
                  </a:lnTo>
                  <a:lnTo>
                    <a:pt x="5327777" y="942657"/>
                  </a:lnTo>
                  <a:lnTo>
                    <a:pt x="5327777" y="901915"/>
                  </a:lnTo>
                  <a:lnTo>
                    <a:pt x="5276050" y="901915"/>
                  </a:lnTo>
                  <a:lnTo>
                    <a:pt x="5276050" y="1248460"/>
                  </a:lnTo>
                  <a:lnTo>
                    <a:pt x="5330368" y="1248460"/>
                  </a:lnTo>
                  <a:lnTo>
                    <a:pt x="5330368" y="1009243"/>
                  </a:lnTo>
                  <a:lnTo>
                    <a:pt x="5336984" y="977328"/>
                  </a:lnTo>
                  <a:lnTo>
                    <a:pt x="5353723" y="955662"/>
                  </a:lnTo>
                  <a:lnTo>
                    <a:pt x="5375922" y="943330"/>
                  </a:lnTo>
                  <a:lnTo>
                    <a:pt x="5379859" y="942657"/>
                  </a:lnTo>
                  <a:lnTo>
                    <a:pt x="5398897" y="939419"/>
                  </a:lnTo>
                  <a:lnTo>
                    <a:pt x="5427611" y="946607"/>
                  </a:lnTo>
                  <a:lnTo>
                    <a:pt x="5442864" y="964387"/>
                  </a:lnTo>
                  <a:lnTo>
                    <a:pt x="5448909" y="987158"/>
                  </a:lnTo>
                  <a:lnTo>
                    <a:pt x="5449976" y="1009243"/>
                  </a:lnTo>
                  <a:lnTo>
                    <a:pt x="5449976" y="1248460"/>
                  </a:lnTo>
                  <a:lnTo>
                    <a:pt x="5504281" y="1248460"/>
                  </a:lnTo>
                  <a:lnTo>
                    <a:pt x="5504281" y="1002779"/>
                  </a:lnTo>
                  <a:close/>
                </a:path>
                <a:path w="12211685" h="2033904">
                  <a:moveTo>
                    <a:pt x="5564111" y="283845"/>
                  </a:moveTo>
                  <a:lnTo>
                    <a:pt x="5563273" y="263156"/>
                  </a:lnTo>
                  <a:lnTo>
                    <a:pt x="5562244" y="237693"/>
                  </a:lnTo>
                  <a:lnTo>
                    <a:pt x="5553900" y="192722"/>
                  </a:lnTo>
                  <a:lnTo>
                    <a:pt x="5537644" y="159702"/>
                  </a:lnTo>
                  <a:lnTo>
                    <a:pt x="5534914" y="154139"/>
                  </a:lnTo>
                  <a:lnTo>
                    <a:pt x="5507215" y="132041"/>
                  </a:lnTo>
                  <a:lnTo>
                    <a:pt x="5507215" y="244398"/>
                  </a:lnTo>
                  <a:lnTo>
                    <a:pt x="5507215" y="263156"/>
                  </a:lnTo>
                  <a:lnTo>
                    <a:pt x="5383733" y="263156"/>
                  </a:lnTo>
                  <a:lnTo>
                    <a:pt x="5383733" y="250215"/>
                  </a:lnTo>
                  <a:lnTo>
                    <a:pt x="5385625" y="227342"/>
                  </a:lnTo>
                  <a:lnTo>
                    <a:pt x="5394071" y="197192"/>
                  </a:lnTo>
                  <a:lnTo>
                    <a:pt x="5413184" y="170929"/>
                  </a:lnTo>
                  <a:lnTo>
                    <a:pt x="5447093" y="159702"/>
                  </a:lnTo>
                  <a:lnTo>
                    <a:pt x="5476938" y="167474"/>
                  </a:lnTo>
                  <a:lnTo>
                    <a:pt x="5495328" y="187502"/>
                  </a:lnTo>
                  <a:lnTo>
                    <a:pt x="5504637" y="214795"/>
                  </a:lnTo>
                  <a:lnTo>
                    <a:pt x="5507215" y="244398"/>
                  </a:lnTo>
                  <a:lnTo>
                    <a:pt x="5507215" y="132041"/>
                  </a:lnTo>
                  <a:lnTo>
                    <a:pt x="5501119" y="127177"/>
                  </a:lnTo>
                  <a:lnTo>
                    <a:pt x="5448376" y="117030"/>
                  </a:lnTo>
                  <a:lnTo>
                    <a:pt x="5402186" y="124891"/>
                  </a:lnTo>
                  <a:lnTo>
                    <a:pt x="5368937" y="146354"/>
                  </a:lnTo>
                  <a:lnTo>
                    <a:pt x="5346624" y="178206"/>
                  </a:lnTo>
                  <a:lnTo>
                    <a:pt x="5333200" y="217220"/>
                  </a:lnTo>
                  <a:lnTo>
                    <a:pt x="5326621" y="260184"/>
                  </a:lnTo>
                  <a:lnTo>
                    <a:pt x="5324894" y="303885"/>
                  </a:lnTo>
                  <a:lnTo>
                    <a:pt x="5329199" y="368300"/>
                  </a:lnTo>
                  <a:lnTo>
                    <a:pt x="5342636" y="418134"/>
                  </a:lnTo>
                  <a:lnTo>
                    <a:pt x="5365940" y="453542"/>
                  </a:lnTo>
                  <a:lnTo>
                    <a:pt x="5399862" y="474675"/>
                  </a:lnTo>
                  <a:lnTo>
                    <a:pt x="5445150" y="481685"/>
                  </a:lnTo>
                  <a:lnTo>
                    <a:pt x="5503418" y="467664"/>
                  </a:lnTo>
                  <a:lnTo>
                    <a:pt x="5533745" y="439013"/>
                  </a:lnTo>
                  <a:lnTo>
                    <a:pt x="5538965" y="434073"/>
                  </a:lnTo>
                  <a:lnTo>
                    <a:pt x="5556694" y="393573"/>
                  </a:lnTo>
                  <a:lnTo>
                    <a:pt x="5561520" y="358838"/>
                  </a:lnTo>
                  <a:lnTo>
                    <a:pt x="5507215" y="358838"/>
                  </a:lnTo>
                  <a:lnTo>
                    <a:pt x="5505285" y="382536"/>
                  </a:lnTo>
                  <a:lnTo>
                    <a:pt x="5497182" y="408863"/>
                  </a:lnTo>
                  <a:lnTo>
                    <a:pt x="5479389" y="430212"/>
                  </a:lnTo>
                  <a:lnTo>
                    <a:pt x="5448376" y="439013"/>
                  </a:lnTo>
                  <a:lnTo>
                    <a:pt x="5409870" y="425742"/>
                  </a:lnTo>
                  <a:lnTo>
                    <a:pt x="5390108" y="392531"/>
                  </a:lnTo>
                  <a:lnTo>
                    <a:pt x="5382819" y="349262"/>
                  </a:lnTo>
                  <a:lnTo>
                    <a:pt x="5381790" y="305816"/>
                  </a:lnTo>
                  <a:lnTo>
                    <a:pt x="5564111" y="305816"/>
                  </a:lnTo>
                  <a:lnTo>
                    <a:pt x="5564111" y="283845"/>
                  </a:lnTo>
                  <a:close/>
                </a:path>
                <a:path w="12211685" h="2033904">
                  <a:moveTo>
                    <a:pt x="5675947" y="1672590"/>
                  </a:moveTo>
                  <a:lnTo>
                    <a:pt x="5670778" y="1669999"/>
                  </a:lnTo>
                  <a:lnTo>
                    <a:pt x="5663019" y="1668703"/>
                  </a:lnTo>
                  <a:lnTo>
                    <a:pt x="5652020" y="1668703"/>
                  </a:lnTo>
                  <a:lnTo>
                    <a:pt x="5625846" y="1673567"/>
                  </a:lnTo>
                  <a:lnTo>
                    <a:pt x="5605551" y="1686737"/>
                  </a:lnTo>
                  <a:lnTo>
                    <a:pt x="5589740" y="1706079"/>
                  </a:lnTo>
                  <a:lnTo>
                    <a:pt x="5577027" y="1729486"/>
                  </a:lnTo>
                  <a:lnTo>
                    <a:pt x="5575732" y="1729486"/>
                  </a:lnTo>
                  <a:lnTo>
                    <a:pt x="5575732" y="1677758"/>
                  </a:lnTo>
                  <a:lnTo>
                    <a:pt x="5521426" y="1677758"/>
                  </a:lnTo>
                  <a:lnTo>
                    <a:pt x="5521426" y="2024303"/>
                  </a:lnTo>
                  <a:lnTo>
                    <a:pt x="5575732" y="2024303"/>
                  </a:lnTo>
                  <a:lnTo>
                    <a:pt x="5575732" y="1805127"/>
                  </a:lnTo>
                  <a:lnTo>
                    <a:pt x="5583021" y="1768297"/>
                  </a:lnTo>
                  <a:lnTo>
                    <a:pt x="5601106" y="1742744"/>
                  </a:lnTo>
                  <a:lnTo>
                    <a:pt x="5621731" y="1729486"/>
                  </a:lnTo>
                  <a:lnTo>
                    <a:pt x="5624284" y="1727860"/>
                  </a:lnTo>
                  <a:lnTo>
                    <a:pt x="5646852" y="1723021"/>
                  </a:lnTo>
                  <a:lnTo>
                    <a:pt x="5658040" y="1723339"/>
                  </a:lnTo>
                  <a:lnTo>
                    <a:pt x="5666003" y="1724075"/>
                  </a:lnTo>
                  <a:lnTo>
                    <a:pt x="5675947" y="1725599"/>
                  </a:lnTo>
                  <a:lnTo>
                    <a:pt x="5675947" y="1723021"/>
                  </a:lnTo>
                  <a:lnTo>
                    <a:pt x="5675947" y="1672590"/>
                  </a:lnTo>
                  <a:close/>
                </a:path>
                <a:path w="12211685" h="2033904">
                  <a:moveTo>
                    <a:pt x="5778106" y="120916"/>
                  </a:moveTo>
                  <a:lnTo>
                    <a:pt x="5772937" y="118325"/>
                  </a:lnTo>
                  <a:lnTo>
                    <a:pt x="5765177" y="117030"/>
                  </a:lnTo>
                  <a:lnTo>
                    <a:pt x="5754179" y="117030"/>
                  </a:lnTo>
                  <a:lnTo>
                    <a:pt x="5728005" y="121881"/>
                  </a:lnTo>
                  <a:lnTo>
                    <a:pt x="5707710" y="135051"/>
                  </a:lnTo>
                  <a:lnTo>
                    <a:pt x="5691898" y="154393"/>
                  </a:lnTo>
                  <a:lnTo>
                    <a:pt x="5679186" y="177812"/>
                  </a:lnTo>
                  <a:lnTo>
                    <a:pt x="5677890" y="177812"/>
                  </a:lnTo>
                  <a:lnTo>
                    <a:pt x="5677890" y="126085"/>
                  </a:lnTo>
                  <a:lnTo>
                    <a:pt x="5623585" y="126085"/>
                  </a:lnTo>
                  <a:lnTo>
                    <a:pt x="5623585" y="472630"/>
                  </a:lnTo>
                  <a:lnTo>
                    <a:pt x="5677890" y="472630"/>
                  </a:lnTo>
                  <a:lnTo>
                    <a:pt x="5677890" y="253453"/>
                  </a:lnTo>
                  <a:lnTo>
                    <a:pt x="5685180" y="216611"/>
                  </a:lnTo>
                  <a:lnTo>
                    <a:pt x="5703265" y="191058"/>
                  </a:lnTo>
                  <a:lnTo>
                    <a:pt x="5723890" y="177812"/>
                  </a:lnTo>
                  <a:lnTo>
                    <a:pt x="5726442" y="176174"/>
                  </a:lnTo>
                  <a:lnTo>
                    <a:pt x="5749010" y="171348"/>
                  </a:lnTo>
                  <a:lnTo>
                    <a:pt x="5760186" y="171653"/>
                  </a:lnTo>
                  <a:lnTo>
                    <a:pt x="5768162" y="172389"/>
                  </a:lnTo>
                  <a:lnTo>
                    <a:pt x="5778106" y="173926"/>
                  </a:lnTo>
                  <a:lnTo>
                    <a:pt x="5778106" y="171348"/>
                  </a:lnTo>
                  <a:lnTo>
                    <a:pt x="5778106" y="120916"/>
                  </a:lnTo>
                  <a:close/>
                </a:path>
                <a:path w="12211685" h="2033904">
                  <a:moveTo>
                    <a:pt x="5802973" y="1059675"/>
                  </a:moveTo>
                  <a:lnTo>
                    <a:pt x="5801118" y="1013536"/>
                  </a:lnTo>
                  <a:lnTo>
                    <a:pt x="5792775" y="968565"/>
                  </a:lnTo>
                  <a:lnTo>
                    <a:pt x="5773801" y="929995"/>
                  </a:lnTo>
                  <a:lnTo>
                    <a:pt x="5746077" y="907872"/>
                  </a:lnTo>
                  <a:lnTo>
                    <a:pt x="5746077" y="1020241"/>
                  </a:lnTo>
                  <a:lnTo>
                    <a:pt x="5746077" y="1038987"/>
                  </a:lnTo>
                  <a:lnTo>
                    <a:pt x="5622595" y="1038987"/>
                  </a:lnTo>
                  <a:lnTo>
                    <a:pt x="5622595" y="1026058"/>
                  </a:lnTo>
                  <a:lnTo>
                    <a:pt x="5624500" y="1003185"/>
                  </a:lnTo>
                  <a:lnTo>
                    <a:pt x="5632945" y="973048"/>
                  </a:lnTo>
                  <a:lnTo>
                    <a:pt x="5652059" y="946785"/>
                  </a:lnTo>
                  <a:lnTo>
                    <a:pt x="5685955" y="935545"/>
                  </a:lnTo>
                  <a:lnTo>
                    <a:pt x="5715813" y="943330"/>
                  </a:lnTo>
                  <a:lnTo>
                    <a:pt x="5734202" y="963345"/>
                  </a:lnTo>
                  <a:lnTo>
                    <a:pt x="5743511" y="990638"/>
                  </a:lnTo>
                  <a:lnTo>
                    <a:pt x="5746077" y="1020241"/>
                  </a:lnTo>
                  <a:lnTo>
                    <a:pt x="5746077" y="907872"/>
                  </a:lnTo>
                  <a:lnTo>
                    <a:pt x="5740006" y="903020"/>
                  </a:lnTo>
                  <a:lnTo>
                    <a:pt x="5687250" y="892873"/>
                  </a:lnTo>
                  <a:lnTo>
                    <a:pt x="5641060" y="900747"/>
                  </a:lnTo>
                  <a:lnTo>
                    <a:pt x="5607824" y="922210"/>
                  </a:lnTo>
                  <a:lnTo>
                    <a:pt x="5585498" y="954049"/>
                  </a:lnTo>
                  <a:lnTo>
                    <a:pt x="5572074" y="993063"/>
                  </a:lnTo>
                  <a:lnTo>
                    <a:pt x="5565495" y="1036015"/>
                  </a:lnTo>
                  <a:lnTo>
                    <a:pt x="5563755" y="1079715"/>
                  </a:lnTo>
                  <a:lnTo>
                    <a:pt x="5568073" y="1144143"/>
                  </a:lnTo>
                  <a:lnTo>
                    <a:pt x="5581510" y="1193977"/>
                  </a:lnTo>
                  <a:lnTo>
                    <a:pt x="5604815" y="1229372"/>
                  </a:lnTo>
                  <a:lnTo>
                    <a:pt x="5638736" y="1250505"/>
                  </a:lnTo>
                  <a:lnTo>
                    <a:pt x="5684012" y="1257515"/>
                  </a:lnTo>
                  <a:lnTo>
                    <a:pt x="5742305" y="1243507"/>
                  </a:lnTo>
                  <a:lnTo>
                    <a:pt x="5772632" y="1214843"/>
                  </a:lnTo>
                  <a:lnTo>
                    <a:pt x="5777852" y="1209916"/>
                  </a:lnTo>
                  <a:lnTo>
                    <a:pt x="5795581" y="1169416"/>
                  </a:lnTo>
                  <a:lnTo>
                    <a:pt x="5800395" y="1134681"/>
                  </a:lnTo>
                  <a:lnTo>
                    <a:pt x="5746077" y="1134681"/>
                  </a:lnTo>
                  <a:lnTo>
                    <a:pt x="5744159" y="1158392"/>
                  </a:lnTo>
                  <a:lnTo>
                    <a:pt x="5736056" y="1184706"/>
                  </a:lnTo>
                  <a:lnTo>
                    <a:pt x="5718264" y="1206042"/>
                  </a:lnTo>
                  <a:lnTo>
                    <a:pt x="5687250" y="1214843"/>
                  </a:lnTo>
                  <a:lnTo>
                    <a:pt x="5648757" y="1201585"/>
                  </a:lnTo>
                  <a:lnTo>
                    <a:pt x="5628983" y="1168374"/>
                  </a:lnTo>
                  <a:lnTo>
                    <a:pt x="5621693" y="1125105"/>
                  </a:lnTo>
                  <a:lnTo>
                    <a:pt x="5620651" y="1081659"/>
                  </a:lnTo>
                  <a:lnTo>
                    <a:pt x="5802973" y="1081659"/>
                  </a:lnTo>
                  <a:lnTo>
                    <a:pt x="5802973" y="1059675"/>
                  </a:lnTo>
                  <a:close/>
                </a:path>
                <a:path w="12211685" h="2033904">
                  <a:moveTo>
                    <a:pt x="5924207" y="1924735"/>
                  </a:moveTo>
                  <a:lnTo>
                    <a:pt x="5916790" y="1882216"/>
                  </a:lnTo>
                  <a:lnTo>
                    <a:pt x="5870194" y="1838375"/>
                  </a:lnTo>
                  <a:lnTo>
                    <a:pt x="5808167" y="1817408"/>
                  </a:lnTo>
                  <a:lnTo>
                    <a:pt x="5780837" y="1806181"/>
                  </a:lnTo>
                  <a:lnTo>
                    <a:pt x="5761494" y="1789747"/>
                  </a:lnTo>
                  <a:lnTo>
                    <a:pt x="5754167" y="1764398"/>
                  </a:lnTo>
                  <a:lnTo>
                    <a:pt x="5760504" y="1735658"/>
                  </a:lnTo>
                  <a:lnTo>
                    <a:pt x="5775744" y="1719707"/>
                  </a:lnTo>
                  <a:lnTo>
                    <a:pt x="5794260" y="1712849"/>
                  </a:lnTo>
                  <a:lnTo>
                    <a:pt x="5810415" y="1711375"/>
                  </a:lnTo>
                  <a:lnTo>
                    <a:pt x="5835027" y="1715808"/>
                  </a:lnTo>
                  <a:lnTo>
                    <a:pt x="5850737" y="1728838"/>
                  </a:lnTo>
                  <a:lnTo>
                    <a:pt x="5859056" y="1750123"/>
                  </a:lnTo>
                  <a:lnTo>
                    <a:pt x="5861494" y="1779270"/>
                  </a:lnTo>
                  <a:lnTo>
                    <a:pt x="5915799" y="1779270"/>
                  </a:lnTo>
                  <a:lnTo>
                    <a:pt x="5901855" y="1711375"/>
                  </a:lnTo>
                  <a:lnTo>
                    <a:pt x="5869432" y="1680260"/>
                  </a:lnTo>
                  <a:lnTo>
                    <a:pt x="5810415" y="1668703"/>
                  </a:lnTo>
                  <a:lnTo>
                    <a:pt x="5767768" y="1674571"/>
                  </a:lnTo>
                  <a:lnTo>
                    <a:pt x="5732589" y="1692313"/>
                  </a:lnTo>
                  <a:lnTo>
                    <a:pt x="5708675" y="1722170"/>
                  </a:lnTo>
                  <a:lnTo>
                    <a:pt x="5699861" y="1764398"/>
                  </a:lnTo>
                  <a:lnTo>
                    <a:pt x="5707278" y="1807768"/>
                  </a:lnTo>
                  <a:lnTo>
                    <a:pt x="5726773" y="1834870"/>
                  </a:lnTo>
                  <a:lnTo>
                    <a:pt x="5754141" y="1851317"/>
                  </a:lnTo>
                  <a:lnTo>
                    <a:pt x="5785205" y="1862670"/>
                  </a:lnTo>
                  <a:lnTo>
                    <a:pt x="5815889" y="1872869"/>
                  </a:lnTo>
                  <a:lnTo>
                    <a:pt x="5843067" y="1885543"/>
                  </a:lnTo>
                  <a:lnTo>
                    <a:pt x="5862485" y="1904415"/>
                  </a:lnTo>
                  <a:lnTo>
                    <a:pt x="5869902" y="1933143"/>
                  </a:lnTo>
                  <a:lnTo>
                    <a:pt x="5863361" y="1962873"/>
                  </a:lnTo>
                  <a:lnTo>
                    <a:pt x="5847677" y="1980349"/>
                  </a:lnTo>
                  <a:lnTo>
                    <a:pt x="5828716" y="1988616"/>
                  </a:lnTo>
                  <a:lnTo>
                    <a:pt x="5812358" y="1990686"/>
                  </a:lnTo>
                  <a:lnTo>
                    <a:pt x="5779617" y="1984070"/>
                  </a:lnTo>
                  <a:lnTo>
                    <a:pt x="5759907" y="1966366"/>
                  </a:lnTo>
                  <a:lnTo>
                    <a:pt x="5750255" y="1940775"/>
                  </a:lnTo>
                  <a:lnTo>
                    <a:pt x="5747702" y="1910511"/>
                  </a:lnTo>
                  <a:lnTo>
                    <a:pt x="5693397" y="1910511"/>
                  </a:lnTo>
                  <a:lnTo>
                    <a:pt x="5701385" y="1969122"/>
                  </a:lnTo>
                  <a:lnTo>
                    <a:pt x="5754802" y="2023999"/>
                  </a:lnTo>
                  <a:lnTo>
                    <a:pt x="5812358" y="2033358"/>
                  </a:lnTo>
                  <a:lnTo>
                    <a:pt x="5857113" y="2026577"/>
                  </a:lnTo>
                  <a:lnTo>
                    <a:pt x="5892520" y="2006206"/>
                  </a:lnTo>
                  <a:lnTo>
                    <a:pt x="5903176" y="1990686"/>
                  </a:lnTo>
                  <a:lnTo>
                    <a:pt x="5915825" y="1972259"/>
                  </a:lnTo>
                  <a:lnTo>
                    <a:pt x="5924207" y="1924735"/>
                  </a:lnTo>
                  <a:close/>
                </a:path>
                <a:path w="12211685" h="2033904">
                  <a:moveTo>
                    <a:pt x="6043180" y="226949"/>
                  </a:moveTo>
                  <a:lnTo>
                    <a:pt x="6034176" y="163588"/>
                  </a:lnTo>
                  <a:lnTo>
                    <a:pt x="6005804" y="128384"/>
                  </a:lnTo>
                  <a:lnTo>
                    <a:pt x="5953950" y="117030"/>
                  </a:lnTo>
                  <a:lnTo>
                    <a:pt x="5929820" y="120599"/>
                  </a:lnTo>
                  <a:lnTo>
                    <a:pt x="5905944" y="130606"/>
                  </a:lnTo>
                  <a:lnTo>
                    <a:pt x="5885218" y="145935"/>
                  </a:lnTo>
                  <a:lnTo>
                    <a:pt x="5870549" y="165519"/>
                  </a:lnTo>
                  <a:lnTo>
                    <a:pt x="5869254" y="165519"/>
                  </a:lnTo>
                  <a:lnTo>
                    <a:pt x="5869254" y="10998"/>
                  </a:lnTo>
                  <a:lnTo>
                    <a:pt x="5814949" y="10998"/>
                  </a:lnTo>
                  <a:lnTo>
                    <a:pt x="5814949" y="472630"/>
                  </a:lnTo>
                  <a:lnTo>
                    <a:pt x="5869254" y="472630"/>
                  </a:lnTo>
                  <a:lnTo>
                    <a:pt x="5869254" y="233413"/>
                  </a:lnTo>
                  <a:lnTo>
                    <a:pt x="5875871" y="201498"/>
                  </a:lnTo>
                  <a:lnTo>
                    <a:pt x="5892609" y="179832"/>
                  </a:lnTo>
                  <a:lnTo>
                    <a:pt x="5914809" y="167487"/>
                  </a:lnTo>
                  <a:lnTo>
                    <a:pt x="5926442" y="165519"/>
                  </a:lnTo>
                  <a:lnTo>
                    <a:pt x="5937796" y="163588"/>
                  </a:lnTo>
                  <a:lnTo>
                    <a:pt x="5966498" y="170764"/>
                  </a:lnTo>
                  <a:lnTo>
                    <a:pt x="5981751" y="188556"/>
                  </a:lnTo>
                  <a:lnTo>
                    <a:pt x="5987783" y="211315"/>
                  </a:lnTo>
                  <a:lnTo>
                    <a:pt x="5988863" y="233413"/>
                  </a:lnTo>
                  <a:lnTo>
                    <a:pt x="5988863" y="472630"/>
                  </a:lnTo>
                  <a:lnTo>
                    <a:pt x="6043180" y="472630"/>
                  </a:lnTo>
                  <a:lnTo>
                    <a:pt x="6043180" y="226949"/>
                  </a:lnTo>
                  <a:close/>
                </a:path>
                <a:path w="12211685" h="2033904">
                  <a:moveTo>
                    <a:pt x="6090678" y="1002779"/>
                  </a:moveTo>
                  <a:lnTo>
                    <a:pt x="6081268" y="939419"/>
                  </a:lnTo>
                  <a:lnTo>
                    <a:pt x="6052223" y="904227"/>
                  </a:lnTo>
                  <a:lnTo>
                    <a:pt x="5999518" y="892873"/>
                  </a:lnTo>
                  <a:lnTo>
                    <a:pt x="5974296" y="896200"/>
                  </a:lnTo>
                  <a:lnTo>
                    <a:pt x="5950470" y="905878"/>
                  </a:lnTo>
                  <a:lnTo>
                    <a:pt x="5930150" y="921512"/>
                  </a:lnTo>
                  <a:lnTo>
                    <a:pt x="5915469" y="942657"/>
                  </a:lnTo>
                  <a:lnTo>
                    <a:pt x="5914174" y="942657"/>
                  </a:lnTo>
                  <a:lnTo>
                    <a:pt x="5914174" y="901915"/>
                  </a:lnTo>
                  <a:lnTo>
                    <a:pt x="5862447" y="901915"/>
                  </a:lnTo>
                  <a:lnTo>
                    <a:pt x="5862447" y="1248460"/>
                  </a:lnTo>
                  <a:lnTo>
                    <a:pt x="5916765" y="1248460"/>
                  </a:lnTo>
                  <a:lnTo>
                    <a:pt x="5916765" y="1009243"/>
                  </a:lnTo>
                  <a:lnTo>
                    <a:pt x="5923381" y="977328"/>
                  </a:lnTo>
                  <a:lnTo>
                    <a:pt x="5940120" y="955662"/>
                  </a:lnTo>
                  <a:lnTo>
                    <a:pt x="5962320" y="943330"/>
                  </a:lnTo>
                  <a:lnTo>
                    <a:pt x="5966257" y="942657"/>
                  </a:lnTo>
                  <a:lnTo>
                    <a:pt x="5985294" y="939419"/>
                  </a:lnTo>
                  <a:lnTo>
                    <a:pt x="6014009" y="946607"/>
                  </a:lnTo>
                  <a:lnTo>
                    <a:pt x="6029261" y="964387"/>
                  </a:lnTo>
                  <a:lnTo>
                    <a:pt x="6035306" y="987158"/>
                  </a:lnTo>
                  <a:lnTo>
                    <a:pt x="6036373" y="1009243"/>
                  </a:lnTo>
                  <a:lnTo>
                    <a:pt x="6036373" y="1248460"/>
                  </a:lnTo>
                  <a:lnTo>
                    <a:pt x="6090678" y="1248460"/>
                  </a:lnTo>
                  <a:lnTo>
                    <a:pt x="6090678" y="1002779"/>
                  </a:lnTo>
                  <a:close/>
                </a:path>
                <a:path w="12211685" h="2033904">
                  <a:moveTo>
                    <a:pt x="6219025" y="1986153"/>
                  </a:moveTo>
                  <a:lnTo>
                    <a:pt x="6216447" y="1988096"/>
                  </a:lnTo>
                  <a:lnTo>
                    <a:pt x="6213208" y="1989391"/>
                  </a:lnTo>
                  <a:lnTo>
                    <a:pt x="6206096" y="1989391"/>
                  </a:lnTo>
                  <a:lnTo>
                    <a:pt x="6196101" y="1987143"/>
                  </a:lnTo>
                  <a:lnTo>
                    <a:pt x="6193193" y="1983574"/>
                  </a:lnTo>
                  <a:lnTo>
                    <a:pt x="6191135" y="1981073"/>
                  </a:lnTo>
                  <a:lnTo>
                    <a:pt x="6189446" y="1972221"/>
                  </a:lnTo>
                  <a:lnTo>
                    <a:pt x="6189281" y="1961591"/>
                  </a:lnTo>
                  <a:lnTo>
                    <a:pt x="6189281" y="1835518"/>
                  </a:lnTo>
                  <a:lnTo>
                    <a:pt x="6189281" y="1768271"/>
                  </a:lnTo>
                  <a:lnTo>
                    <a:pt x="6178397" y="1711375"/>
                  </a:lnTo>
                  <a:lnTo>
                    <a:pt x="6144819" y="1679181"/>
                  </a:lnTo>
                  <a:lnTo>
                    <a:pt x="6083897" y="1668703"/>
                  </a:lnTo>
                  <a:lnTo>
                    <a:pt x="6030798" y="1675485"/>
                  </a:lnTo>
                  <a:lnTo>
                    <a:pt x="5994679" y="1696262"/>
                  </a:lnTo>
                  <a:lnTo>
                    <a:pt x="5974067" y="1731721"/>
                  </a:lnTo>
                  <a:lnTo>
                    <a:pt x="5967527" y="1782495"/>
                  </a:lnTo>
                  <a:lnTo>
                    <a:pt x="6021832" y="1782495"/>
                  </a:lnTo>
                  <a:lnTo>
                    <a:pt x="6021832" y="1779270"/>
                  </a:lnTo>
                  <a:lnTo>
                    <a:pt x="6022759" y="1763217"/>
                  </a:lnTo>
                  <a:lnTo>
                    <a:pt x="6029261" y="1740484"/>
                  </a:lnTo>
                  <a:lnTo>
                    <a:pt x="6046927" y="1720176"/>
                  </a:lnTo>
                  <a:lnTo>
                    <a:pt x="6081319" y="1711375"/>
                  </a:lnTo>
                  <a:lnTo>
                    <a:pt x="6105283" y="1714728"/>
                  </a:lnTo>
                  <a:lnTo>
                    <a:pt x="6122695" y="1724558"/>
                  </a:lnTo>
                  <a:lnTo>
                    <a:pt x="6133325" y="1740573"/>
                  </a:lnTo>
                  <a:lnTo>
                    <a:pt x="6136919" y="1762455"/>
                  </a:lnTo>
                  <a:lnTo>
                    <a:pt x="6136386" y="1780921"/>
                  </a:lnTo>
                  <a:lnTo>
                    <a:pt x="6134976" y="1785607"/>
                  </a:lnTo>
                  <a:lnTo>
                    <a:pt x="6134976" y="1835518"/>
                  </a:lnTo>
                  <a:lnTo>
                    <a:pt x="6134976" y="1924735"/>
                  </a:lnTo>
                  <a:lnTo>
                    <a:pt x="6129159" y="1950326"/>
                  </a:lnTo>
                  <a:lnTo>
                    <a:pt x="6113640" y="1971294"/>
                  </a:lnTo>
                  <a:lnTo>
                    <a:pt x="6091339" y="1985479"/>
                  </a:lnTo>
                  <a:lnTo>
                    <a:pt x="6065151" y="1990686"/>
                  </a:lnTo>
                  <a:lnTo>
                    <a:pt x="6041923" y="1986394"/>
                  </a:lnTo>
                  <a:lnTo>
                    <a:pt x="6026759" y="1974278"/>
                  </a:lnTo>
                  <a:lnTo>
                    <a:pt x="6018504" y="1955507"/>
                  </a:lnTo>
                  <a:lnTo>
                    <a:pt x="6016015" y="1931200"/>
                  </a:lnTo>
                  <a:lnTo>
                    <a:pt x="6017704" y="1911350"/>
                  </a:lnTo>
                  <a:lnTo>
                    <a:pt x="6042520" y="1876247"/>
                  </a:lnTo>
                  <a:lnTo>
                    <a:pt x="6089955" y="1857832"/>
                  </a:lnTo>
                  <a:lnTo>
                    <a:pt x="6114986" y="1848612"/>
                  </a:lnTo>
                  <a:lnTo>
                    <a:pt x="6134976" y="1835518"/>
                  </a:lnTo>
                  <a:lnTo>
                    <a:pt x="6134976" y="1785607"/>
                  </a:lnTo>
                  <a:lnTo>
                    <a:pt x="6132233" y="1794700"/>
                  </a:lnTo>
                  <a:lnTo>
                    <a:pt x="6120549" y="1805470"/>
                  </a:lnTo>
                  <a:lnTo>
                    <a:pt x="6097473" y="1814830"/>
                  </a:lnTo>
                  <a:lnTo>
                    <a:pt x="6024423" y="1836813"/>
                  </a:lnTo>
                  <a:lnTo>
                    <a:pt x="5995390" y="1850593"/>
                  </a:lnTo>
                  <a:lnTo>
                    <a:pt x="5975032" y="1871319"/>
                  </a:lnTo>
                  <a:lnTo>
                    <a:pt x="5963043" y="1898726"/>
                  </a:lnTo>
                  <a:lnTo>
                    <a:pt x="5959119" y="1932495"/>
                  </a:lnTo>
                  <a:lnTo>
                    <a:pt x="5964771" y="1974443"/>
                  </a:lnTo>
                  <a:lnTo>
                    <a:pt x="5982068" y="2006206"/>
                  </a:lnTo>
                  <a:lnTo>
                    <a:pt x="6011494" y="2026335"/>
                  </a:lnTo>
                  <a:lnTo>
                    <a:pt x="6053518" y="2033358"/>
                  </a:lnTo>
                  <a:lnTo>
                    <a:pt x="6078004" y="2029955"/>
                  </a:lnTo>
                  <a:lnTo>
                    <a:pt x="6101029" y="2020112"/>
                  </a:lnTo>
                  <a:lnTo>
                    <a:pt x="6121158" y="2004453"/>
                  </a:lnTo>
                  <a:lnTo>
                    <a:pt x="6131547" y="1990686"/>
                  </a:lnTo>
                  <a:lnTo>
                    <a:pt x="6136919" y="1983574"/>
                  </a:lnTo>
                  <a:lnTo>
                    <a:pt x="6138215" y="1983574"/>
                  </a:lnTo>
                  <a:lnTo>
                    <a:pt x="6143879" y="2009368"/>
                  </a:lnTo>
                  <a:lnTo>
                    <a:pt x="6155982" y="2022602"/>
                  </a:lnTo>
                  <a:lnTo>
                    <a:pt x="6171489" y="2027491"/>
                  </a:lnTo>
                  <a:lnTo>
                    <a:pt x="6187351" y="2028177"/>
                  </a:lnTo>
                  <a:lnTo>
                    <a:pt x="6197384" y="2027770"/>
                  </a:lnTo>
                  <a:lnTo>
                    <a:pt x="6206579" y="2026818"/>
                  </a:lnTo>
                  <a:lnTo>
                    <a:pt x="6214072" y="2025738"/>
                  </a:lnTo>
                  <a:lnTo>
                    <a:pt x="6219025" y="2024951"/>
                  </a:lnTo>
                  <a:lnTo>
                    <a:pt x="6219025" y="1989391"/>
                  </a:lnTo>
                  <a:lnTo>
                    <a:pt x="6219025" y="1986153"/>
                  </a:lnTo>
                  <a:close/>
                </a:path>
                <a:path w="12211685" h="2033904">
                  <a:moveTo>
                    <a:pt x="6357391" y="434479"/>
                  </a:moveTo>
                  <a:lnTo>
                    <a:pt x="6354800" y="436422"/>
                  </a:lnTo>
                  <a:lnTo>
                    <a:pt x="6351575" y="437718"/>
                  </a:lnTo>
                  <a:lnTo>
                    <a:pt x="6344463" y="437718"/>
                  </a:lnTo>
                  <a:lnTo>
                    <a:pt x="6327648" y="409917"/>
                  </a:lnTo>
                  <a:lnTo>
                    <a:pt x="6327648" y="283845"/>
                  </a:lnTo>
                  <a:lnTo>
                    <a:pt x="6327648" y="216598"/>
                  </a:lnTo>
                  <a:lnTo>
                    <a:pt x="6316764" y="159702"/>
                  </a:lnTo>
                  <a:lnTo>
                    <a:pt x="6283185" y="127495"/>
                  </a:lnTo>
                  <a:lnTo>
                    <a:pt x="6222263" y="117030"/>
                  </a:lnTo>
                  <a:lnTo>
                    <a:pt x="6169164" y="123799"/>
                  </a:lnTo>
                  <a:lnTo>
                    <a:pt x="6133046" y="144589"/>
                  </a:lnTo>
                  <a:lnTo>
                    <a:pt x="6112434" y="180035"/>
                  </a:lnTo>
                  <a:lnTo>
                    <a:pt x="6105893" y="230822"/>
                  </a:lnTo>
                  <a:lnTo>
                    <a:pt x="6160198" y="230822"/>
                  </a:lnTo>
                  <a:lnTo>
                    <a:pt x="6160198" y="227596"/>
                  </a:lnTo>
                  <a:lnTo>
                    <a:pt x="6161125" y="211518"/>
                  </a:lnTo>
                  <a:lnTo>
                    <a:pt x="6167628" y="188785"/>
                  </a:lnTo>
                  <a:lnTo>
                    <a:pt x="6185293" y="168490"/>
                  </a:lnTo>
                  <a:lnTo>
                    <a:pt x="6219685" y="159702"/>
                  </a:lnTo>
                  <a:lnTo>
                    <a:pt x="6243637" y="163042"/>
                  </a:lnTo>
                  <a:lnTo>
                    <a:pt x="6261049" y="172872"/>
                  </a:lnTo>
                  <a:lnTo>
                    <a:pt x="6271679" y="188887"/>
                  </a:lnTo>
                  <a:lnTo>
                    <a:pt x="6275286" y="210781"/>
                  </a:lnTo>
                  <a:lnTo>
                    <a:pt x="6274752" y="229235"/>
                  </a:lnTo>
                  <a:lnTo>
                    <a:pt x="6273343" y="233908"/>
                  </a:lnTo>
                  <a:lnTo>
                    <a:pt x="6273343" y="283845"/>
                  </a:lnTo>
                  <a:lnTo>
                    <a:pt x="6273343" y="373062"/>
                  </a:lnTo>
                  <a:lnTo>
                    <a:pt x="6267513" y="398640"/>
                  </a:lnTo>
                  <a:lnTo>
                    <a:pt x="6252007" y="419608"/>
                  </a:lnTo>
                  <a:lnTo>
                    <a:pt x="6229693" y="433793"/>
                  </a:lnTo>
                  <a:lnTo>
                    <a:pt x="6203518" y="439013"/>
                  </a:lnTo>
                  <a:lnTo>
                    <a:pt x="6180290" y="434708"/>
                  </a:lnTo>
                  <a:lnTo>
                    <a:pt x="6165126" y="422605"/>
                  </a:lnTo>
                  <a:lnTo>
                    <a:pt x="6156871" y="403821"/>
                  </a:lnTo>
                  <a:lnTo>
                    <a:pt x="6154382" y="379526"/>
                  </a:lnTo>
                  <a:lnTo>
                    <a:pt x="6156058" y="359664"/>
                  </a:lnTo>
                  <a:lnTo>
                    <a:pt x="6180887" y="324573"/>
                  </a:lnTo>
                  <a:lnTo>
                    <a:pt x="6228321" y="306146"/>
                  </a:lnTo>
                  <a:lnTo>
                    <a:pt x="6253340" y="296926"/>
                  </a:lnTo>
                  <a:lnTo>
                    <a:pt x="6273343" y="283845"/>
                  </a:lnTo>
                  <a:lnTo>
                    <a:pt x="6273343" y="233908"/>
                  </a:lnTo>
                  <a:lnTo>
                    <a:pt x="6270587" y="243027"/>
                  </a:lnTo>
                  <a:lnTo>
                    <a:pt x="6258915" y="253784"/>
                  </a:lnTo>
                  <a:lnTo>
                    <a:pt x="6235839" y="263156"/>
                  </a:lnTo>
                  <a:lnTo>
                    <a:pt x="6162789" y="285127"/>
                  </a:lnTo>
                  <a:lnTo>
                    <a:pt x="6133757" y="298894"/>
                  </a:lnTo>
                  <a:lnTo>
                    <a:pt x="6113399" y="319633"/>
                  </a:lnTo>
                  <a:lnTo>
                    <a:pt x="6101410" y="347040"/>
                  </a:lnTo>
                  <a:lnTo>
                    <a:pt x="6097486" y="380822"/>
                  </a:lnTo>
                  <a:lnTo>
                    <a:pt x="6103137" y="422757"/>
                  </a:lnTo>
                  <a:lnTo>
                    <a:pt x="6120435" y="454520"/>
                  </a:lnTo>
                  <a:lnTo>
                    <a:pt x="6149848" y="474649"/>
                  </a:lnTo>
                  <a:lnTo>
                    <a:pt x="6191885" y="481685"/>
                  </a:lnTo>
                  <a:lnTo>
                    <a:pt x="6216358" y="478269"/>
                  </a:lnTo>
                  <a:lnTo>
                    <a:pt x="6239395" y="468426"/>
                  </a:lnTo>
                  <a:lnTo>
                    <a:pt x="6259512" y="452767"/>
                  </a:lnTo>
                  <a:lnTo>
                    <a:pt x="6269914" y="439013"/>
                  </a:lnTo>
                  <a:lnTo>
                    <a:pt x="6275286" y="431901"/>
                  </a:lnTo>
                  <a:lnTo>
                    <a:pt x="6276581" y="431901"/>
                  </a:lnTo>
                  <a:lnTo>
                    <a:pt x="6282245" y="457682"/>
                  </a:lnTo>
                  <a:lnTo>
                    <a:pt x="6294348" y="470928"/>
                  </a:lnTo>
                  <a:lnTo>
                    <a:pt x="6309842" y="475805"/>
                  </a:lnTo>
                  <a:lnTo>
                    <a:pt x="6325717" y="476504"/>
                  </a:lnTo>
                  <a:lnTo>
                    <a:pt x="6335750" y="476084"/>
                  </a:lnTo>
                  <a:lnTo>
                    <a:pt x="6344945" y="475132"/>
                  </a:lnTo>
                  <a:lnTo>
                    <a:pt x="6352438" y="474052"/>
                  </a:lnTo>
                  <a:lnTo>
                    <a:pt x="6357391" y="473278"/>
                  </a:lnTo>
                  <a:lnTo>
                    <a:pt x="6357391" y="437718"/>
                  </a:lnTo>
                  <a:lnTo>
                    <a:pt x="6357391" y="434479"/>
                  </a:lnTo>
                  <a:close/>
                </a:path>
                <a:path w="12211685" h="2033904">
                  <a:moveTo>
                    <a:pt x="6482156" y="1783143"/>
                  </a:moveTo>
                  <a:lnTo>
                    <a:pt x="6462611" y="1711375"/>
                  </a:lnTo>
                  <a:lnTo>
                    <a:pt x="6428968" y="1681048"/>
                  </a:lnTo>
                  <a:lnTo>
                    <a:pt x="6371603" y="1668703"/>
                  </a:lnTo>
                  <a:lnTo>
                    <a:pt x="6325413" y="1676577"/>
                  </a:lnTo>
                  <a:lnTo>
                    <a:pt x="6292164" y="1698040"/>
                  </a:lnTo>
                  <a:lnTo>
                    <a:pt x="6269850" y="1729892"/>
                  </a:lnTo>
                  <a:lnTo>
                    <a:pt x="6256413" y="1768906"/>
                  </a:lnTo>
                  <a:lnTo>
                    <a:pt x="6249848" y="1811870"/>
                  </a:lnTo>
                  <a:lnTo>
                    <a:pt x="6248108" y="1855558"/>
                  </a:lnTo>
                  <a:lnTo>
                    <a:pt x="6252413" y="1919986"/>
                  </a:lnTo>
                  <a:lnTo>
                    <a:pt x="6265850" y="1969820"/>
                  </a:lnTo>
                  <a:lnTo>
                    <a:pt x="6289167" y="2005228"/>
                  </a:lnTo>
                  <a:lnTo>
                    <a:pt x="6323076" y="2026361"/>
                  </a:lnTo>
                  <a:lnTo>
                    <a:pt x="6368364" y="2033358"/>
                  </a:lnTo>
                  <a:lnTo>
                    <a:pt x="6422695" y="2020798"/>
                  </a:lnTo>
                  <a:lnTo>
                    <a:pt x="6455956" y="1990686"/>
                  </a:lnTo>
                  <a:lnTo>
                    <a:pt x="6457747" y="1989074"/>
                  </a:lnTo>
                  <a:lnTo>
                    <a:pt x="6476555" y="1947164"/>
                  </a:lnTo>
                  <a:lnTo>
                    <a:pt x="6482156" y="1904047"/>
                  </a:lnTo>
                  <a:lnTo>
                    <a:pt x="6427851" y="1904047"/>
                  </a:lnTo>
                  <a:lnTo>
                    <a:pt x="6425501" y="1933409"/>
                  </a:lnTo>
                  <a:lnTo>
                    <a:pt x="6416853" y="1961438"/>
                  </a:lnTo>
                  <a:lnTo>
                    <a:pt x="6399479" y="1982431"/>
                  </a:lnTo>
                  <a:lnTo>
                    <a:pt x="6370955" y="1990686"/>
                  </a:lnTo>
                  <a:lnTo>
                    <a:pt x="6333096" y="1975751"/>
                  </a:lnTo>
                  <a:lnTo>
                    <a:pt x="6313487" y="1939531"/>
                  </a:lnTo>
                  <a:lnTo>
                    <a:pt x="6306121" y="1894954"/>
                  </a:lnTo>
                  <a:lnTo>
                    <a:pt x="6305004" y="1854911"/>
                  </a:lnTo>
                  <a:lnTo>
                    <a:pt x="6310884" y="1779028"/>
                  </a:lnTo>
                  <a:lnTo>
                    <a:pt x="6326340" y="1735632"/>
                  </a:lnTo>
                  <a:lnTo>
                    <a:pt x="6348095" y="1715985"/>
                  </a:lnTo>
                  <a:lnTo>
                    <a:pt x="6372898" y="1711375"/>
                  </a:lnTo>
                  <a:lnTo>
                    <a:pt x="6398933" y="1717865"/>
                  </a:lnTo>
                  <a:lnTo>
                    <a:pt x="6415887" y="1734654"/>
                  </a:lnTo>
                  <a:lnTo>
                    <a:pt x="6425082" y="1757756"/>
                  </a:lnTo>
                  <a:lnTo>
                    <a:pt x="6427851" y="1783143"/>
                  </a:lnTo>
                  <a:lnTo>
                    <a:pt x="6482156" y="1783143"/>
                  </a:lnTo>
                  <a:close/>
                </a:path>
                <a:path w="12211685" h="2033904">
                  <a:moveTo>
                    <a:pt x="6629578" y="126085"/>
                  </a:moveTo>
                  <a:lnTo>
                    <a:pt x="6575260" y="126085"/>
                  </a:lnTo>
                  <a:lnTo>
                    <a:pt x="6575260" y="365302"/>
                  </a:lnTo>
                  <a:lnTo>
                    <a:pt x="6568643" y="397205"/>
                  </a:lnTo>
                  <a:lnTo>
                    <a:pt x="6551904" y="418884"/>
                  </a:lnTo>
                  <a:lnTo>
                    <a:pt x="6529705" y="431215"/>
                  </a:lnTo>
                  <a:lnTo>
                    <a:pt x="6506731" y="435127"/>
                  </a:lnTo>
                  <a:lnTo>
                    <a:pt x="6478016" y="427939"/>
                  </a:lnTo>
                  <a:lnTo>
                    <a:pt x="6462763" y="410146"/>
                  </a:lnTo>
                  <a:lnTo>
                    <a:pt x="6456718" y="387388"/>
                  </a:lnTo>
                  <a:lnTo>
                    <a:pt x="6455651" y="365302"/>
                  </a:lnTo>
                  <a:lnTo>
                    <a:pt x="6455651" y="126085"/>
                  </a:lnTo>
                  <a:lnTo>
                    <a:pt x="6401346" y="126085"/>
                  </a:lnTo>
                  <a:lnTo>
                    <a:pt x="6401346" y="371767"/>
                  </a:lnTo>
                  <a:lnTo>
                    <a:pt x="6402768" y="406387"/>
                  </a:lnTo>
                  <a:lnTo>
                    <a:pt x="6412738" y="442239"/>
                  </a:lnTo>
                  <a:lnTo>
                    <a:pt x="6439802" y="470319"/>
                  </a:lnTo>
                  <a:lnTo>
                    <a:pt x="6492507" y="481685"/>
                  </a:lnTo>
                  <a:lnTo>
                    <a:pt x="6517729" y="478358"/>
                  </a:lnTo>
                  <a:lnTo>
                    <a:pt x="6541554" y="468668"/>
                  </a:lnTo>
                  <a:lnTo>
                    <a:pt x="6561874" y="453034"/>
                  </a:lnTo>
                  <a:lnTo>
                    <a:pt x="6574307" y="435127"/>
                  </a:lnTo>
                  <a:lnTo>
                    <a:pt x="6576555" y="431901"/>
                  </a:lnTo>
                  <a:lnTo>
                    <a:pt x="6577851" y="431901"/>
                  </a:lnTo>
                  <a:lnTo>
                    <a:pt x="6577851" y="472630"/>
                  </a:lnTo>
                  <a:lnTo>
                    <a:pt x="6629578" y="472630"/>
                  </a:lnTo>
                  <a:lnTo>
                    <a:pt x="6629578" y="431901"/>
                  </a:lnTo>
                  <a:lnTo>
                    <a:pt x="6629578" y="126085"/>
                  </a:lnTo>
                  <a:close/>
                </a:path>
                <a:path w="12211685" h="2033904">
                  <a:moveTo>
                    <a:pt x="6697764" y="786841"/>
                  </a:moveTo>
                  <a:lnTo>
                    <a:pt x="6602082" y="786841"/>
                  </a:lnTo>
                  <a:lnTo>
                    <a:pt x="6509626" y="1152779"/>
                  </a:lnTo>
                  <a:lnTo>
                    <a:pt x="6508331" y="1152779"/>
                  </a:lnTo>
                  <a:lnTo>
                    <a:pt x="6430581" y="845032"/>
                  </a:lnTo>
                  <a:lnTo>
                    <a:pt x="6415875" y="786841"/>
                  </a:lnTo>
                  <a:lnTo>
                    <a:pt x="6320193" y="786841"/>
                  </a:lnTo>
                  <a:lnTo>
                    <a:pt x="6320193" y="1248460"/>
                  </a:lnTo>
                  <a:lnTo>
                    <a:pt x="6377089" y="1248460"/>
                  </a:lnTo>
                  <a:lnTo>
                    <a:pt x="6377089" y="845032"/>
                  </a:lnTo>
                  <a:lnTo>
                    <a:pt x="6378372" y="845032"/>
                  </a:lnTo>
                  <a:lnTo>
                    <a:pt x="6480530" y="1248460"/>
                  </a:lnTo>
                  <a:lnTo>
                    <a:pt x="6537426" y="1248460"/>
                  </a:lnTo>
                  <a:lnTo>
                    <a:pt x="6561658" y="1152779"/>
                  </a:lnTo>
                  <a:lnTo>
                    <a:pt x="6639573" y="845032"/>
                  </a:lnTo>
                  <a:lnTo>
                    <a:pt x="6640868" y="845032"/>
                  </a:lnTo>
                  <a:lnTo>
                    <a:pt x="6640868" y="1248460"/>
                  </a:lnTo>
                  <a:lnTo>
                    <a:pt x="6697764" y="1248460"/>
                  </a:lnTo>
                  <a:lnTo>
                    <a:pt x="6697764" y="845032"/>
                  </a:lnTo>
                  <a:lnTo>
                    <a:pt x="6697764" y="786841"/>
                  </a:lnTo>
                  <a:close/>
                </a:path>
                <a:path w="12211685" h="2033904">
                  <a:moveTo>
                    <a:pt x="6766636" y="1778622"/>
                  </a:moveTo>
                  <a:lnTo>
                    <a:pt x="6757632" y="1715262"/>
                  </a:lnTo>
                  <a:lnTo>
                    <a:pt x="6729260" y="1680070"/>
                  </a:lnTo>
                  <a:lnTo>
                    <a:pt x="6677406" y="1668703"/>
                  </a:lnTo>
                  <a:lnTo>
                    <a:pt x="6653276" y="1672285"/>
                  </a:lnTo>
                  <a:lnTo>
                    <a:pt x="6629400" y="1682292"/>
                  </a:lnTo>
                  <a:lnTo>
                    <a:pt x="6608673" y="1697634"/>
                  </a:lnTo>
                  <a:lnTo>
                    <a:pt x="6594005" y="1717205"/>
                  </a:lnTo>
                  <a:lnTo>
                    <a:pt x="6592710" y="1717205"/>
                  </a:lnTo>
                  <a:lnTo>
                    <a:pt x="6592710" y="1562671"/>
                  </a:lnTo>
                  <a:lnTo>
                    <a:pt x="6538404" y="1562671"/>
                  </a:lnTo>
                  <a:lnTo>
                    <a:pt x="6538404" y="2024303"/>
                  </a:lnTo>
                  <a:lnTo>
                    <a:pt x="6592710" y="2024303"/>
                  </a:lnTo>
                  <a:lnTo>
                    <a:pt x="6592710" y="1785086"/>
                  </a:lnTo>
                  <a:lnTo>
                    <a:pt x="6599326" y="1753184"/>
                  </a:lnTo>
                  <a:lnTo>
                    <a:pt x="6616065" y="1731505"/>
                  </a:lnTo>
                  <a:lnTo>
                    <a:pt x="6638264" y="1719173"/>
                  </a:lnTo>
                  <a:lnTo>
                    <a:pt x="6649821" y="1717205"/>
                  </a:lnTo>
                  <a:lnTo>
                    <a:pt x="6661251" y="1715262"/>
                  </a:lnTo>
                  <a:lnTo>
                    <a:pt x="6689953" y="1722450"/>
                  </a:lnTo>
                  <a:lnTo>
                    <a:pt x="6705206" y="1740242"/>
                  </a:lnTo>
                  <a:lnTo>
                    <a:pt x="6711239" y="1763001"/>
                  </a:lnTo>
                  <a:lnTo>
                    <a:pt x="6712318" y="1785086"/>
                  </a:lnTo>
                  <a:lnTo>
                    <a:pt x="6712318" y="2024303"/>
                  </a:lnTo>
                  <a:lnTo>
                    <a:pt x="6766636" y="2024303"/>
                  </a:lnTo>
                  <a:lnTo>
                    <a:pt x="6766636" y="1778622"/>
                  </a:lnTo>
                  <a:close/>
                </a:path>
                <a:path w="12211685" h="2033904">
                  <a:moveTo>
                    <a:pt x="6858749" y="775843"/>
                  </a:moveTo>
                  <a:lnTo>
                    <a:pt x="6808317" y="775843"/>
                  </a:lnTo>
                  <a:lnTo>
                    <a:pt x="6808317" y="841146"/>
                  </a:lnTo>
                  <a:lnTo>
                    <a:pt x="6858749" y="841146"/>
                  </a:lnTo>
                  <a:lnTo>
                    <a:pt x="6858749" y="775843"/>
                  </a:lnTo>
                  <a:close/>
                </a:path>
                <a:path w="12211685" h="2033904">
                  <a:moveTo>
                    <a:pt x="6941845" y="292887"/>
                  </a:moveTo>
                  <a:lnTo>
                    <a:pt x="6937959" y="234873"/>
                  </a:lnTo>
                  <a:lnTo>
                    <a:pt x="6925665" y="186296"/>
                  </a:lnTo>
                  <a:lnTo>
                    <a:pt x="6912419" y="163588"/>
                  </a:lnTo>
                  <a:lnTo>
                    <a:pt x="6903999" y="149136"/>
                  </a:lnTo>
                  <a:lnTo>
                    <a:pt x="6884949" y="135001"/>
                  </a:lnTo>
                  <a:lnTo>
                    <a:pt x="6884949" y="292887"/>
                  </a:lnTo>
                  <a:lnTo>
                    <a:pt x="6882041" y="353021"/>
                  </a:lnTo>
                  <a:lnTo>
                    <a:pt x="6871932" y="397700"/>
                  </a:lnTo>
                  <a:lnTo>
                    <a:pt x="6852488" y="425538"/>
                  </a:lnTo>
                  <a:lnTo>
                    <a:pt x="6821589" y="435127"/>
                  </a:lnTo>
                  <a:lnTo>
                    <a:pt x="6815683" y="433184"/>
                  </a:lnTo>
                  <a:lnTo>
                    <a:pt x="6785851" y="423367"/>
                  </a:lnTo>
                  <a:lnTo>
                    <a:pt x="6764617" y="392455"/>
                  </a:lnTo>
                  <a:lnTo>
                    <a:pt x="6754393" y="348932"/>
                  </a:lnTo>
                  <a:lnTo>
                    <a:pt x="6751764" y="299351"/>
                  </a:lnTo>
                  <a:lnTo>
                    <a:pt x="6754304" y="244589"/>
                  </a:lnTo>
                  <a:lnTo>
                    <a:pt x="6764363" y="201650"/>
                  </a:lnTo>
                  <a:lnTo>
                    <a:pt x="6785584" y="173609"/>
                  </a:lnTo>
                  <a:lnTo>
                    <a:pt x="6803034" y="168757"/>
                  </a:lnTo>
                  <a:lnTo>
                    <a:pt x="6821589" y="163588"/>
                  </a:lnTo>
                  <a:lnTo>
                    <a:pt x="6852488" y="173062"/>
                  </a:lnTo>
                  <a:lnTo>
                    <a:pt x="6871932" y="199618"/>
                  </a:lnTo>
                  <a:lnTo>
                    <a:pt x="6882041" y="240499"/>
                  </a:lnTo>
                  <a:lnTo>
                    <a:pt x="6884949" y="292887"/>
                  </a:lnTo>
                  <a:lnTo>
                    <a:pt x="6884949" y="135001"/>
                  </a:lnTo>
                  <a:lnTo>
                    <a:pt x="6871995" y="125387"/>
                  </a:lnTo>
                  <a:lnTo>
                    <a:pt x="6828701" y="117030"/>
                  </a:lnTo>
                  <a:lnTo>
                    <a:pt x="6802158" y="121475"/>
                  </a:lnTo>
                  <a:lnTo>
                    <a:pt x="6779806" y="133197"/>
                  </a:lnTo>
                  <a:lnTo>
                    <a:pt x="6763144" y="149758"/>
                  </a:lnTo>
                  <a:lnTo>
                    <a:pt x="6753707" y="168757"/>
                  </a:lnTo>
                  <a:lnTo>
                    <a:pt x="6752412" y="168757"/>
                  </a:lnTo>
                  <a:lnTo>
                    <a:pt x="6752412" y="126085"/>
                  </a:lnTo>
                  <a:lnTo>
                    <a:pt x="6700685" y="126085"/>
                  </a:lnTo>
                  <a:lnTo>
                    <a:pt x="6700685" y="586422"/>
                  </a:lnTo>
                  <a:lnTo>
                    <a:pt x="6755003" y="586422"/>
                  </a:lnTo>
                  <a:lnTo>
                    <a:pt x="6755003" y="433184"/>
                  </a:lnTo>
                  <a:lnTo>
                    <a:pt x="6756298" y="433184"/>
                  </a:lnTo>
                  <a:lnTo>
                    <a:pt x="6768427" y="453580"/>
                  </a:lnTo>
                  <a:lnTo>
                    <a:pt x="6785470" y="468820"/>
                  </a:lnTo>
                  <a:lnTo>
                    <a:pt x="6806019" y="478370"/>
                  </a:lnTo>
                  <a:lnTo>
                    <a:pt x="6828701" y="481685"/>
                  </a:lnTo>
                  <a:lnTo>
                    <a:pt x="6868287" y="473176"/>
                  </a:lnTo>
                  <a:lnTo>
                    <a:pt x="6897979" y="450265"/>
                  </a:lnTo>
                  <a:lnTo>
                    <a:pt x="6907492" y="435127"/>
                  </a:lnTo>
                  <a:lnTo>
                    <a:pt x="6918973" y="416864"/>
                  </a:lnTo>
                  <a:lnTo>
                    <a:pt x="6932473" y="376885"/>
                  </a:lnTo>
                  <a:lnTo>
                    <a:pt x="6939699" y="334251"/>
                  </a:lnTo>
                  <a:lnTo>
                    <a:pt x="6941845" y="292887"/>
                  </a:lnTo>
                  <a:close/>
                </a:path>
                <a:path w="12211685" h="2033904">
                  <a:moveTo>
                    <a:pt x="6963486" y="775843"/>
                  </a:moveTo>
                  <a:lnTo>
                    <a:pt x="6913054" y="775843"/>
                  </a:lnTo>
                  <a:lnTo>
                    <a:pt x="6913054" y="841146"/>
                  </a:lnTo>
                  <a:lnTo>
                    <a:pt x="6963486" y="841146"/>
                  </a:lnTo>
                  <a:lnTo>
                    <a:pt x="6963486" y="775843"/>
                  </a:lnTo>
                  <a:close/>
                </a:path>
                <a:path w="12211685" h="2033904">
                  <a:moveTo>
                    <a:pt x="7000341" y="901915"/>
                  </a:moveTo>
                  <a:lnTo>
                    <a:pt x="6946036" y="901915"/>
                  </a:lnTo>
                  <a:lnTo>
                    <a:pt x="6946036" y="1141145"/>
                  </a:lnTo>
                  <a:lnTo>
                    <a:pt x="6939420" y="1173060"/>
                  </a:lnTo>
                  <a:lnTo>
                    <a:pt x="6922681" y="1194727"/>
                  </a:lnTo>
                  <a:lnTo>
                    <a:pt x="6900481" y="1207058"/>
                  </a:lnTo>
                  <a:lnTo>
                    <a:pt x="6877494" y="1210970"/>
                  </a:lnTo>
                  <a:lnTo>
                    <a:pt x="6848792" y="1203794"/>
                  </a:lnTo>
                  <a:lnTo>
                    <a:pt x="6833540" y="1186002"/>
                  </a:lnTo>
                  <a:lnTo>
                    <a:pt x="6827507" y="1163243"/>
                  </a:lnTo>
                  <a:lnTo>
                    <a:pt x="6826428" y="1141145"/>
                  </a:lnTo>
                  <a:lnTo>
                    <a:pt x="6826428" y="901915"/>
                  </a:lnTo>
                  <a:lnTo>
                    <a:pt x="6772110" y="901915"/>
                  </a:lnTo>
                  <a:lnTo>
                    <a:pt x="6772110" y="1147610"/>
                  </a:lnTo>
                  <a:lnTo>
                    <a:pt x="6773545" y="1182243"/>
                  </a:lnTo>
                  <a:lnTo>
                    <a:pt x="6783514" y="1218082"/>
                  </a:lnTo>
                  <a:lnTo>
                    <a:pt x="6810578" y="1246162"/>
                  </a:lnTo>
                  <a:lnTo>
                    <a:pt x="6863270" y="1257515"/>
                  </a:lnTo>
                  <a:lnTo>
                    <a:pt x="6888505" y="1254188"/>
                  </a:lnTo>
                  <a:lnTo>
                    <a:pt x="6912343" y="1244511"/>
                  </a:lnTo>
                  <a:lnTo>
                    <a:pt x="6932663" y="1228877"/>
                  </a:lnTo>
                  <a:lnTo>
                    <a:pt x="6945084" y="1210970"/>
                  </a:lnTo>
                  <a:lnTo>
                    <a:pt x="6947332" y="1207731"/>
                  </a:lnTo>
                  <a:lnTo>
                    <a:pt x="6948614" y="1207731"/>
                  </a:lnTo>
                  <a:lnTo>
                    <a:pt x="6948614" y="1248460"/>
                  </a:lnTo>
                  <a:lnTo>
                    <a:pt x="7000341" y="1248460"/>
                  </a:lnTo>
                  <a:lnTo>
                    <a:pt x="7000341" y="1207731"/>
                  </a:lnTo>
                  <a:lnTo>
                    <a:pt x="7000341" y="901915"/>
                  </a:lnTo>
                  <a:close/>
                </a:path>
                <a:path w="12211685" h="2033904">
                  <a:moveTo>
                    <a:pt x="7065327" y="1835518"/>
                  </a:moveTo>
                  <a:lnTo>
                    <a:pt x="7064489" y="1814830"/>
                  </a:lnTo>
                  <a:lnTo>
                    <a:pt x="7063473" y="1789379"/>
                  </a:lnTo>
                  <a:lnTo>
                    <a:pt x="7055129" y="1744408"/>
                  </a:lnTo>
                  <a:lnTo>
                    <a:pt x="7038873" y="1711375"/>
                  </a:lnTo>
                  <a:lnTo>
                    <a:pt x="7036143" y="1705825"/>
                  </a:lnTo>
                  <a:lnTo>
                    <a:pt x="7008431" y="1683727"/>
                  </a:lnTo>
                  <a:lnTo>
                    <a:pt x="7008431" y="1796072"/>
                  </a:lnTo>
                  <a:lnTo>
                    <a:pt x="7008431" y="1814830"/>
                  </a:lnTo>
                  <a:lnTo>
                    <a:pt x="6884949" y="1814830"/>
                  </a:lnTo>
                  <a:lnTo>
                    <a:pt x="6884949" y="1801901"/>
                  </a:lnTo>
                  <a:lnTo>
                    <a:pt x="6886842" y="1779028"/>
                  </a:lnTo>
                  <a:lnTo>
                    <a:pt x="6895287" y="1748878"/>
                  </a:lnTo>
                  <a:lnTo>
                    <a:pt x="6914401" y="1722615"/>
                  </a:lnTo>
                  <a:lnTo>
                    <a:pt x="6948310" y="1711375"/>
                  </a:lnTo>
                  <a:lnTo>
                    <a:pt x="6978155" y="1719160"/>
                  </a:lnTo>
                  <a:lnTo>
                    <a:pt x="6996544" y="1739188"/>
                  </a:lnTo>
                  <a:lnTo>
                    <a:pt x="7005853" y="1766481"/>
                  </a:lnTo>
                  <a:lnTo>
                    <a:pt x="7008431" y="1796072"/>
                  </a:lnTo>
                  <a:lnTo>
                    <a:pt x="7008431" y="1683727"/>
                  </a:lnTo>
                  <a:lnTo>
                    <a:pt x="7002348" y="1678863"/>
                  </a:lnTo>
                  <a:lnTo>
                    <a:pt x="6949605" y="1668703"/>
                  </a:lnTo>
                  <a:lnTo>
                    <a:pt x="6903415" y="1676577"/>
                  </a:lnTo>
                  <a:lnTo>
                    <a:pt x="6870166" y="1698040"/>
                  </a:lnTo>
                  <a:lnTo>
                    <a:pt x="6847853" y="1729892"/>
                  </a:lnTo>
                  <a:lnTo>
                    <a:pt x="6834416" y="1768906"/>
                  </a:lnTo>
                  <a:lnTo>
                    <a:pt x="6827850" y="1811870"/>
                  </a:lnTo>
                  <a:lnTo>
                    <a:pt x="6826110" y="1855558"/>
                  </a:lnTo>
                  <a:lnTo>
                    <a:pt x="6830415" y="1919986"/>
                  </a:lnTo>
                  <a:lnTo>
                    <a:pt x="6843852" y="1969820"/>
                  </a:lnTo>
                  <a:lnTo>
                    <a:pt x="6867169" y="2005228"/>
                  </a:lnTo>
                  <a:lnTo>
                    <a:pt x="6901078" y="2026361"/>
                  </a:lnTo>
                  <a:lnTo>
                    <a:pt x="6946366" y="2033358"/>
                  </a:lnTo>
                  <a:lnTo>
                    <a:pt x="7004647" y="2019350"/>
                  </a:lnTo>
                  <a:lnTo>
                    <a:pt x="7034974" y="1990686"/>
                  </a:lnTo>
                  <a:lnTo>
                    <a:pt x="7040194" y="1985759"/>
                  </a:lnTo>
                  <a:lnTo>
                    <a:pt x="7057911" y="1945259"/>
                  </a:lnTo>
                  <a:lnTo>
                    <a:pt x="7062737" y="1910511"/>
                  </a:lnTo>
                  <a:lnTo>
                    <a:pt x="7008431" y="1910511"/>
                  </a:lnTo>
                  <a:lnTo>
                    <a:pt x="7006514" y="1934222"/>
                  </a:lnTo>
                  <a:lnTo>
                    <a:pt x="6998411" y="1960549"/>
                  </a:lnTo>
                  <a:lnTo>
                    <a:pt x="6980606" y="1981898"/>
                  </a:lnTo>
                  <a:lnTo>
                    <a:pt x="6949605" y="1990686"/>
                  </a:lnTo>
                  <a:lnTo>
                    <a:pt x="6911099" y="1977428"/>
                  </a:lnTo>
                  <a:lnTo>
                    <a:pt x="6891325" y="1944217"/>
                  </a:lnTo>
                  <a:lnTo>
                    <a:pt x="6884048" y="1900961"/>
                  </a:lnTo>
                  <a:lnTo>
                    <a:pt x="6883006" y="1857502"/>
                  </a:lnTo>
                  <a:lnTo>
                    <a:pt x="7065327" y="1857502"/>
                  </a:lnTo>
                  <a:lnTo>
                    <a:pt x="7065327" y="1835518"/>
                  </a:lnTo>
                  <a:close/>
                </a:path>
                <a:path w="12211685" h="2033904">
                  <a:moveTo>
                    <a:pt x="7128992" y="786828"/>
                  </a:moveTo>
                  <a:lnTo>
                    <a:pt x="7074687" y="786828"/>
                  </a:lnTo>
                  <a:lnTo>
                    <a:pt x="7074687" y="1248460"/>
                  </a:lnTo>
                  <a:lnTo>
                    <a:pt x="7128992" y="1248460"/>
                  </a:lnTo>
                  <a:lnTo>
                    <a:pt x="7128992" y="786828"/>
                  </a:lnTo>
                  <a:close/>
                </a:path>
                <a:path w="12211685" h="2033904">
                  <a:moveTo>
                    <a:pt x="7130631" y="126085"/>
                  </a:moveTo>
                  <a:lnTo>
                    <a:pt x="7070509" y="126085"/>
                  </a:lnTo>
                  <a:lnTo>
                    <a:pt x="7070509" y="25222"/>
                  </a:lnTo>
                  <a:lnTo>
                    <a:pt x="7016204" y="25222"/>
                  </a:lnTo>
                  <a:lnTo>
                    <a:pt x="7016204" y="126085"/>
                  </a:lnTo>
                  <a:lnTo>
                    <a:pt x="6965772" y="126085"/>
                  </a:lnTo>
                  <a:lnTo>
                    <a:pt x="6965772" y="168757"/>
                  </a:lnTo>
                  <a:lnTo>
                    <a:pt x="7016204" y="168757"/>
                  </a:lnTo>
                  <a:lnTo>
                    <a:pt x="7016293" y="408940"/>
                  </a:lnTo>
                  <a:lnTo>
                    <a:pt x="7019112" y="437769"/>
                  </a:lnTo>
                  <a:lnTo>
                    <a:pt x="7029780" y="459206"/>
                  </a:lnTo>
                  <a:lnTo>
                    <a:pt x="7051103" y="472160"/>
                  </a:lnTo>
                  <a:lnTo>
                    <a:pt x="7086028" y="476504"/>
                  </a:lnTo>
                  <a:lnTo>
                    <a:pt x="7101433" y="476161"/>
                  </a:lnTo>
                  <a:lnTo>
                    <a:pt x="7113829" y="475284"/>
                  </a:lnTo>
                  <a:lnTo>
                    <a:pt x="7123303" y="474052"/>
                  </a:lnTo>
                  <a:lnTo>
                    <a:pt x="7129996" y="472630"/>
                  </a:lnTo>
                  <a:lnTo>
                    <a:pt x="7129996" y="429958"/>
                  </a:lnTo>
                  <a:lnTo>
                    <a:pt x="7129996" y="428015"/>
                  </a:lnTo>
                  <a:lnTo>
                    <a:pt x="7124166" y="428663"/>
                  </a:lnTo>
                  <a:lnTo>
                    <a:pt x="7118350" y="429958"/>
                  </a:lnTo>
                  <a:lnTo>
                    <a:pt x="7106069" y="429958"/>
                  </a:lnTo>
                  <a:lnTo>
                    <a:pt x="7088505" y="427799"/>
                  </a:lnTo>
                  <a:lnTo>
                    <a:pt x="7077621" y="420979"/>
                  </a:lnTo>
                  <a:lnTo>
                    <a:pt x="7072058" y="408940"/>
                  </a:lnTo>
                  <a:lnTo>
                    <a:pt x="7070509" y="391160"/>
                  </a:lnTo>
                  <a:lnTo>
                    <a:pt x="7070509" y="168757"/>
                  </a:lnTo>
                  <a:lnTo>
                    <a:pt x="7130631" y="168757"/>
                  </a:lnTo>
                  <a:lnTo>
                    <a:pt x="7130631" y="126085"/>
                  </a:lnTo>
                  <a:close/>
                </a:path>
                <a:path w="12211685" h="2033904">
                  <a:moveTo>
                    <a:pt x="7260882" y="786828"/>
                  </a:moveTo>
                  <a:lnTo>
                    <a:pt x="7206577" y="786828"/>
                  </a:lnTo>
                  <a:lnTo>
                    <a:pt x="7206577" y="1248460"/>
                  </a:lnTo>
                  <a:lnTo>
                    <a:pt x="7260882" y="1248460"/>
                  </a:lnTo>
                  <a:lnTo>
                    <a:pt x="7260882" y="786828"/>
                  </a:lnTo>
                  <a:close/>
                </a:path>
                <a:path w="12211685" h="2033904">
                  <a:moveTo>
                    <a:pt x="7353033" y="1778622"/>
                  </a:moveTo>
                  <a:lnTo>
                    <a:pt x="7343610" y="1715262"/>
                  </a:lnTo>
                  <a:lnTo>
                    <a:pt x="7314565" y="1680070"/>
                  </a:lnTo>
                  <a:lnTo>
                    <a:pt x="7261860" y="1668703"/>
                  </a:lnTo>
                  <a:lnTo>
                    <a:pt x="7236638" y="1672031"/>
                  </a:lnTo>
                  <a:lnTo>
                    <a:pt x="7212800" y="1681721"/>
                  </a:lnTo>
                  <a:lnTo>
                    <a:pt x="7192492" y="1697355"/>
                  </a:lnTo>
                  <a:lnTo>
                    <a:pt x="7177811" y="1718487"/>
                  </a:lnTo>
                  <a:lnTo>
                    <a:pt x="7176529" y="1718487"/>
                  </a:lnTo>
                  <a:lnTo>
                    <a:pt x="7176529" y="1677758"/>
                  </a:lnTo>
                  <a:lnTo>
                    <a:pt x="7124801" y="1677758"/>
                  </a:lnTo>
                  <a:lnTo>
                    <a:pt x="7124801" y="2024303"/>
                  </a:lnTo>
                  <a:lnTo>
                    <a:pt x="7179107" y="2024303"/>
                  </a:lnTo>
                  <a:lnTo>
                    <a:pt x="7179107" y="1785086"/>
                  </a:lnTo>
                  <a:lnTo>
                    <a:pt x="7185723" y="1753184"/>
                  </a:lnTo>
                  <a:lnTo>
                    <a:pt x="7202462" y="1731505"/>
                  </a:lnTo>
                  <a:lnTo>
                    <a:pt x="7224662" y="1719173"/>
                  </a:lnTo>
                  <a:lnTo>
                    <a:pt x="7228675" y="1718487"/>
                  </a:lnTo>
                  <a:lnTo>
                    <a:pt x="7247649" y="1715262"/>
                  </a:lnTo>
                  <a:lnTo>
                    <a:pt x="7276351" y="1722450"/>
                  </a:lnTo>
                  <a:lnTo>
                    <a:pt x="7291603" y="1740242"/>
                  </a:lnTo>
                  <a:lnTo>
                    <a:pt x="7297636" y="1763001"/>
                  </a:lnTo>
                  <a:lnTo>
                    <a:pt x="7298715" y="1785086"/>
                  </a:lnTo>
                  <a:lnTo>
                    <a:pt x="7298715" y="2024303"/>
                  </a:lnTo>
                  <a:lnTo>
                    <a:pt x="7353033" y="2024303"/>
                  </a:lnTo>
                  <a:lnTo>
                    <a:pt x="7353033" y="1778622"/>
                  </a:lnTo>
                  <a:close/>
                </a:path>
                <a:path w="12211685" h="2033904">
                  <a:moveTo>
                    <a:pt x="9534842" y="901928"/>
                  </a:moveTo>
                  <a:lnTo>
                    <a:pt x="9480537" y="901928"/>
                  </a:lnTo>
                  <a:lnTo>
                    <a:pt x="9480537" y="1248460"/>
                  </a:lnTo>
                  <a:lnTo>
                    <a:pt x="9534842" y="1248460"/>
                  </a:lnTo>
                  <a:lnTo>
                    <a:pt x="9534842" y="901928"/>
                  </a:lnTo>
                  <a:close/>
                </a:path>
                <a:path w="12211685" h="2033904">
                  <a:moveTo>
                    <a:pt x="9534842" y="786841"/>
                  </a:moveTo>
                  <a:lnTo>
                    <a:pt x="9480537" y="786841"/>
                  </a:lnTo>
                  <a:lnTo>
                    <a:pt x="9480537" y="848906"/>
                  </a:lnTo>
                  <a:lnTo>
                    <a:pt x="9534842" y="848906"/>
                  </a:lnTo>
                  <a:lnTo>
                    <a:pt x="9534842" y="786841"/>
                  </a:lnTo>
                  <a:close/>
                </a:path>
                <a:path w="12211685" h="2033904">
                  <a:moveTo>
                    <a:pt x="9738817" y="472617"/>
                  </a:moveTo>
                  <a:lnTo>
                    <a:pt x="9640837" y="301294"/>
                  </a:lnTo>
                  <a:lnTo>
                    <a:pt x="9631959" y="285775"/>
                  </a:lnTo>
                  <a:lnTo>
                    <a:pt x="9615322" y="256679"/>
                  </a:lnTo>
                  <a:lnTo>
                    <a:pt x="9720707" y="126085"/>
                  </a:lnTo>
                  <a:lnTo>
                    <a:pt x="9657347" y="126085"/>
                  </a:lnTo>
                  <a:lnTo>
                    <a:pt x="9535795" y="285775"/>
                  </a:lnTo>
                  <a:lnTo>
                    <a:pt x="9534500" y="285775"/>
                  </a:lnTo>
                  <a:lnTo>
                    <a:pt x="9534500" y="10998"/>
                  </a:lnTo>
                  <a:lnTo>
                    <a:pt x="9480194" y="10998"/>
                  </a:lnTo>
                  <a:lnTo>
                    <a:pt x="9480194" y="472617"/>
                  </a:lnTo>
                  <a:lnTo>
                    <a:pt x="9534500" y="472617"/>
                  </a:lnTo>
                  <a:lnTo>
                    <a:pt x="9534500" y="355600"/>
                  </a:lnTo>
                  <a:lnTo>
                    <a:pt x="9579115" y="301294"/>
                  </a:lnTo>
                  <a:lnTo>
                    <a:pt x="9675444" y="472617"/>
                  </a:lnTo>
                  <a:lnTo>
                    <a:pt x="9738817" y="472617"/>
                  </a:lnTo>
                  <a:close/>
                </a:path>
                <a:path w="12211685" h="2033904">
                  <a:moveTo>
                    <a:pt x="9837420" y="1002779"/>
                  </a:moveTo>
                  <a:lnTo>
                    <a:pt x="9827997" y="939419"/>
                  </a:lnTo>
                  <a:lnTo>
                    <a:pt x="9798952" y="904227"/>
                  </a:lnTo>
                  <a:lnTo>
                    <a:pt x="9746259" y="892860"/>
                  </a:lnTo>
                  <a:lnTo>
                    <a:pt x="9721024" y="896188"/>
                  </a:lnTo>
                  <a:lnTo>
                    <a:pt x="9697187" y="905878"/>
                  </a:lnTo>
                  <a:lnTo>
                    <a:pt x="9676879" y="921512"/>
                  </a:lnTo>
                  <a:lnTo>
                    <a:pt x="9662211" y="942644"/>
                  </a:lnTo>
                  <a:lnTo>
                    <a:pt x="9660915" y="942644"/>
                  </a:lnTo>
                  <a:lnTo>
                    <a:pt x="9660915" y="901915"/>
                  </a:lnTo>
                  <a:lnTo>
                    <a:pt x="9609188" y="901915"/>
                  </a:lnTo>
                  <a:lnTo>
                    <a:pt x="9609188" y="1248460"/>
                  </a:lnTo>
                  <a:lnTo>
                    <a:pt x="9663493" y="1248460"/>
                  </a:lnTo>
                  <a:lnTo>
                    <a:pt x="9663493" y="1009243"/>
                  </a:lnTo>
                  <a:lnTo>
                    <a:pt x="9670110" y="977341"/>
                  </a:lnTo>
                  <a:lnTo>
                    <a:pt x="9686849" y="955662"/>
                  </a:lnTo>
                  <a:lnTo>
                    <a:pt x="9709048" y="943330"/>
                  </a:lnTo>
                  <a:lnTo>
                    <a:pt x="9713062" y="942644"/>
                  </a:lnTo>
                  <a:lnTo>
                    <a:pt x="9732035" y="939419"/>
                  </a:lnTo>
                  <a:lnTo>
                    <a:pt x="9760737" y="946607"/>
                  </a:lnTo>
                  <a:lnTo>
                    <a:pt x="9775990" y="964399"/>
                  </a:lnTo>
                  <a:lnTo>
                    <a:pt x="9782023" y="987158"/>
                  </a:lnTo>
                  <a:lnTo>
                    <a:pt x="9783102" y="1009243"/>
                  </a:lnTo>
                  <a:lnTo>
                    <a:pt x="9783102" y="1248460"/>
                  </a:lnTo>
                  <a:lnTo>
                    <a:pt x="9837420" y="1248460"/>
                  </a:lnTo>
                  <a:lnTo>
                    <a:pt x="9837420" y="1002779"/>
                  </a:lnTo>
                  <a:close/>
                </a:path>
                <a:path w="12211685" h="2033904">
                  <a:moveTo>
                    <a:pt x="9994824" y="283832"/>
                  </a:moveTo>
                  <a:lnTo>
                    <a:pt x="9992970" y="237693"/>
                  </a:lnTo>
                  <a:lnTo>
                    <a:pt x="9984626" y="192722"/>
                  </a:lnTo>
                  <a:lnTo>
                    <a:pt x="9965639" y="154152"/>
                  </a:lnTo>
                  <a:lnTo>
                    <a:pt x="9937928" y="132029"/>
                  </a:lnTo>
                  <a:lnTo>
                    <a:pt x="9937928" y="244398"/>
                  </a:lnTo>
                  <a:lnTo>
                    <a:pt x="9937928" y="263144"/>
                  </a:lnTo>
                  <a:lnTo>
                    <a:pt x="9814446" y="263144"/>
                  </a:lnTo>
                  <a:lnTo>
                    <a:pt x="9814446" y="250215"/>
                  </a:lnTo>
                  <a:lnTo>
                    <a:pt x="9816351" y="227342"/>
                  </a:lnTo>
                  <a:lnTo>
                    <a:pt x="9824796" y="197205"/>
                  </a:lnTo>
                  <a:lnTo>
                    <a:pt x="9843910" y="170942"/>
                  </a:lnTo>
                  <a:lnTo>
                    <a:pt x="9877806" y="159702"/>
                  </a:lnTo>
                  <a:lnTo>
                    <a:pt x="9907664" y="167487"/>
                  </a:lnTo>
                  <a:lnTo>
                    <a:pt x="9926053" y="187502"/>
                  </a:lnTo>
                  <a:lnTo>
                    <a:pt x="9935350" y="214795"/>
                  </a:lnTo>
                  <a:lnTo>
                    <a:pt x="9937928" y="244398"/>
                  </a:lnTo>
                  <a:lnTo>
                    <a:pt x="9937928" y="132029"/>
                  </a:lnTo>
                  <a:lnTo>
                    <a:pt x="9931857" y="127177"/>
                  </a:lnTo>
                  <a:lnTo>
                    <a:pt x="9879101" y="117030"/>
                  </a:lnTo>
                  <a:lnTo>
                    <a:pt x="9832911" y="124904"/>
                  </a:lnTo>
                  <a:lnTo>
                    <a:pt x="9799676" y="146367"/>
                  </a:lnTo>
                  <a:lnTo>
                    <a:pt x="9777349" y="178206"/>
                  </a:lnTo>
                  <a:lnTo>
                    <a:pt x="9763912" y="217220"/>
                  </a:lnTo>
                  <a:lnTo>
                    <a:pt x="9757346" y="260172"/>
                  </a:lnTo>
                  <a:lnTo>
                    <a:pt x="9755607" y="303872"/>
                  </a:lnTo>
                  <a:lnTo>
                    <a:pt x="9759925" y="368300"/>
                  </a:lnTo>
                  <a:lnTo>
                    <a:pt x="9773361" y="418134"/>
                  </a:lnTo>
                  <a:lnTo>
                    <a:pt x="9796666" y="453529"/>
                  </a:lnTo>
                  <a:lnTo>
                    <a:pt x="9830587" y="474662"/>
                  </a:lnTo>
                  <a:lnTo>
                    <a:pt x="9875863" y="481672"/>
                  </a:lnTo>
                  <a:lnTo>
                    <a:pt x="9934143" y="467664"/>
                  </a:lnTo>
                  <a:lnTo>
                    <a:pt x="9964483" y="439000"/>
                  </a:lnTo>
                  <a:lnTo>
                    <a:pt x="9969703" y="434073"/>
                  </a:lnTo>
                  <a:lnTo>
                    <a:pt x="9987432" y="393573"/>
                  </a:lnTo>
                  <a:lnTo>
                    <a:pt x="9992246" y="358838"/>
                  </a:lnTo>
                  <a:lnTo>
                    <a:pt x="9937928" y="358838"/>
                  </a:lnTo>
                  <a:lnTo>
                    <a:pt x="9936010" y="382549"/>
                  </a:lnTo>
                  <a:lnTo>
                    <a:pt x="9927907" y="408863"/>
                  </a:lnTo>
                  <a:lnTo>
                    <a:pt x="9910115" y="430199"/>
                  </a:lnTo>
                  <a:lnTo>
                    <a:pt x="9879101" y="439000"/>
                  </a:lnTo>
                  <a:lnTo>
                    <a:pt x="9840595" y="425742"/>
                  </a:lnTo>
                  <a:lnTo>
                    <a:pt x="9820834" y="392531"/>
                  </a:lnTo>
                  <a:lnTo>
                    <a:pt x="9813544" y="349262"/>
                  </a:lnTo>
                  <a:lnTo>
                    <a:pt x="9812503" y="305816"/>
                  </a:lnTo>
                  <a:lnTo>
                    <a:pt x="9994824" y="305816"/>
                  </a:lnTo>
                  <a:lnTo>
                    <a:pt x="9994824" y="283832"/>
                  </a:lnTo>
                  <a:close/>
                </a:path>
                <a:path w="12211685" h="2033904">
                  <a:moveTo>
                    <a:pt x="10111842" y="126072"/>
                  </a:moveTo>
                  <a:lnTo>
                    <a:pt x="10057536" y="126072"/>
                  </a:lnTo>
                  <a:lnTo>
                    <a:pt x="10057536" y="472617"/>
                  </a:lnTo>
                  <a:lnTo>
                    <a:pt x="10111842" y="472617"/>
                  </a:lnTo>
                  <a:lnTo>
                    <a:pt x="10111842" y="126072"/>
                  </a:lnTo>
                  <a:close/>
                </a:path>
                <a:path w="12211685" h="2033904">
                  <a:moveTo>
                    <a:pt x="10111842" y="10998"/>
                  </a:moveTo>
                  <a:lnTo>
                    <a:pt x="10057536" y="10998"/>
                  </a:lnTo>
                  <a:lnTo>
                    <a:pt x="10057536" y="73063"/>
                  </a:lnTo>
                  <a:lnTo>
                    <a:pt x="10111842" y="73063"/>
                  </a:lnTo>
                  <a:lnTo>
                    <a:pt x="10111842" y="10998"/>
                  </a:lnTo>
                  <a:close/>
                </a:path>
                <a:path w="12211685" h="2033904">
                  <a:moveTo>
                    <a:pt x="10291928" y="786828"/>
                  </a:moveTo>
                  <a:lnTo>
                    <a:pt x="10240848" y="786828"/>
                  </a:lnTo>
                  <a:lnTo>
                    <a:pt x="10240848" y="1075194"/>
                  </a:lnTo>
                  <a:lnTo>
                    <a:pt x="10238295" y="1129957"/>
                  </a:lnTo>
                  <a:lnTo>
                    <a:pt x="10228237" y="1172895"/>
                  </a:lnTo>
                  <a:lnTo>
                    <a:pt x="10207015" y="1200937"/>
                  </a:lnTo>
                  <a:lnTo>
                    <a:pt x="10171024" y="1210957"/>
                  </a:lnTo>
                  <a:lnTo>
                    <a:pt x="10140112" y="1201381"/>
                  </a:lnTo>
                  <a:lnTo>
                    <a:pt x="10120668" y="1174115"/>
                  </a:lnTo>
                  <a:lnTo>
                    <a:pt x="10110559" y="1131328"/>
                  </a:lnTo>
                  <a:lnTo>
                    <a:pt x="10107663" y="1075194"/>
                  </a:lnTo>
                  <a:lnTo>
                    <a:pt x="10110559" y="1019073"/>
                  </a:lnTo>
                  <a:lnTo>
                    <a:pt x="10120668" y="976274"/>
                  </a:lnTo>
                  <a:lnTo>
                    <a:pt x="10140112" y="949007"/>
                  </a:lnTo>
                  <a:lnTo>
                    <a:pt x="10171024" y="939419"/>
                  </a:lnTo>
                  <a:lnTo>
                    <a:pt x="10206749" y="951179"/>
                  </a:lnTo>
                  <a:lnTo>
                    <a:pt x="10227983" y="982091"/>
                  </a:lnTo>
                  <a:lnTo>
                    <a:pt x="10238207" y="1025613"/>
                  </a:lnTo>
                  <a:lnTo>
                    <a:pt x="10240848" y="1075194"/>
                  </a:lnTo>
                  <a:lnTo>
                    <a:pt x="10240848" y="786828"/>
                  </a:lnTo>
                  <a:lnTo>
                    <a:pt x="10237610" y="786828"/>
                  </a:lnTo>
                  <a:lnTo>
                    <a:pt x="10237610" y="941362"/>
                  </a:lnTo>
                  <a:lnTo>
                    <a:pt x="10236314" y="941362"/>
                  </a:lnTo>
                  <a:lnTo>
                    <a:pt x="10235095" y="939419"/>
                  </a:lnTo>
                  <a:lnTo>
                    <a:pt x="10223576" y="920965"/>
                  </a:lnTo>
                  <a:lnTo>
                    <a:pt x="10205199" y="905725"/>
                  </a:lnTo>
                  <a:lnTo>
                    <a:pt x="10183304" y="896175"/>
                  </a:lnTo>
                  <a:lnTo>
                    <a:pt x="10160025" y="892860"/>
                  </a:lnTo>
                  <a:lnTo>
                    <a:pt x="10117798" y="901344"/>
                  </a:lnTo>
                  <a:lnTo>
                    <a:pt x="10068535" y="956881"/>
                  </a:lnTo>
                  <a:lnTo>
                    <a:pt x="10057244" y="995743"/>
                  </a:lnTo>
                  <a:lnTo>
                    <a:pt x="10052025" y="1036548"/>
                  </a:lnTo>
                  <a:lnTo>
                    <a:pt x="10050767" y="1075194"/>
                  </a:lnTo>
                  <a:lnTo>
                    <a:pt x="10054641" y="1135862"/>
                  </a:lnTo>
                  <a:lnTo>
                    <a:pt x="10066934" y="1186294"/>
                  </a:lnTo>
                  <a:lnTo>
                    <a:pt x="10088601" y="1224622"/>
                  </a:lnTo>
                  <a:lnTo>
                    <a:pt x="10120605" y="1248981"/>
                  </a:lnTo>
                  <a:lnTo>
                    <a:pt x="10163912" y="1257515"/>
                  </a:lnTo>
                  <a:lnTo>
                    <a:pt x="10190442" y="1253070"/>
                  </a:lnTo>
                  <a:lnTo>
                    <a:pt x="10212794" y="1241348"/>
                  </a:lnTo>
                  <a:lnTo>
                    <a:pt x="10229456" y="1224788"/>
                  </a:lnTo>
                  <a:lnTo>
                    <a:pt x="10236327" y="1210957"/>
                  </a:lnTo>
                  <a:lnTo>
                    <a:pt x="10238905" y="1205788"/>
                  </a:lnTo>
                  <a:lnTo>
                    <a:pt x="10240200" y="1205788"/>
                  </a:lnTo>
                  <a:lnTo>
                    <a:pt x="10240200" y="1248460"/>
                  </a:lnTo>
                  <a:lnTo>
                    <a:pt x="10291928" y="1248460"/>
                  </a:lnTo>
                  <a:lnTo>
                    <a:pt x="10291928" y="1205788"/>
                  </a:lnTo>
                  <a:lnTo>
                    <a:pt x="10291928" y="941362"/>
                  </a:lnTo>
                  <a:lnTo>
                    <a:pt x="10291928" y="786828"/>
                  </a:lnTo>
                  <a:close/>
                </a:path>
                <a:path w="12211685" h="2033904">
                  <a:moveTo>
                    <a:pt x="10414114" y="1677758"/>
                  </a:moveTo>
                  <a:lnTo>
                    <a:pt x="10357218" y="1677758"/>
                  </a:lnTo>
                  <a:lnTo>
                    <a:pt x="10303561" y="1960943"/>
                  </a:lnTo>
                  <a:lnTo>
                    <a:pt x="10302265" y="1960943"/>
                  </a:lnTo>
                  <a:lnTo>
                    <a:pt x="10257599" y="1741119"/>
                  </a:lnTo>
                  <a:lnTo>
                    <a:pt x="10244722" y="1677758"/>
                  </a:lnTo>
                  <a:lnTo>
                    <a:pt x="10180714" y="1677758"/>
                  </a:lnTo>
                  <a:lnTo>
                    <a:pt x="10121875" y="1960943"/>
                  </a:lnTo>
                  <a:lnTo>
                    <a:pt x="10120592" y="1960943"/>
                  </a:lnTo>
                  <a:lnTo>
                    <a:pt x="10064979" y="1677758"/>
                  </a:lnTo>
                  <a:lnTo>
                    <a:pt x="10008083" y="1677758"/>
                  </a:lnTo>
                  <a:lnTo>
                    <a:pt x="10088905" y="2024303"/>
                  </a:lnTo>
                  <a:lnTo>
                    <a:pt x="10152266" y="2024303"/>
                  </a:lnTo>
                  <a:lnTo>
                    <a:pt x="10165283" y="1960943"/>
                  </a:lnTo>
                  <a:lnTo>
                    <a:pt x="10210457" y="1741119"/>
                  </a:lnTo>
                  <a:lnTo>
                    <a:pt x="10211752" y="1741119"/>
                  </a:lnTo>
                  <a:lnTo>
                    <a:pt x="10272522" y="2024303"/>
                  </a:lnTo>
                  <a:lnTo>
                    <a:pt x="10332009" y="2024303"/>
                  </a:lnTo>
                  <a:lnTo>
                    <a:pt x="10347020" y="1960943"/>
                  </a:lnTo>
                  <a:lnTo>
                    <a:pt x="10414114" y="1677758"/>
                  </a:lnTo>
                  <a:close/>
                </a:path>
                <a:path w="12211685" h="2033904">
                  <a:moveTo>
                    <a:pt x="10414419" y="226936"/>
                  </a:moveTo>
                  <a:lnTo>
                    <a:pt x="10405008" y="163576"/>
                  </a:lnTo>
                  <a:lnTo>
                    <a:pt x="10375963" y="128384"/>
                  </a:lnTo>
                  <a:lnTo>
                    <a:pt x="10323258" y="117030"/>
                  </a:lnTo>
                  <a:lnTo>
                    <a:pt x="10298036" y="120357"/>
                  </a:lnTo>
                  <a:lnTo>
                    <a:pt x="10274211" y="130035"/>
                  </a:lnTo>
                  <a:lnTo>
                    <a:pt x="10253891" y="145669"/>
                  </a:lnTo>
                  <a:lnTo>
                    <a:pt x="10239210" y="166814"/>
                  </a:lnTo>
                  <a:lnTo>
                    <a:pt x="10237914" y="166814"/>
                  </a:lnTo>
                  <a:lnTo>
                    <a:pt x="10237914" y="126085"/>
                  </a:lnTo>
                  <a:lnTo>
                    <a:pt x="10186187" y="126085"/>
                  </a:lnTo>
                  <a:lnTo>
                    <a:pt x="10186187" y="472617"/>
                  </a:lnTo>
                  <a:lnTo>
                    <a:pt x="10240505" y="472617"/>
                  </a:lnTo>
                  <a:lnTo>
                    <a:pt x="10240505" y="233400"/>
                  </a:lnTo>
                  <a:lnTo>
                    <a:pt x="10247122" y="201485"/>
                  </a:lnTo>
                  <a:lnTo>
                    <a:pt x="10263861" y="179819"/>
                  </a:lnTo>
                  <a:lnTo>
                    <a:pt x="10286047" y="167487"/>
                  </a:lnTo>
                  <a:lnTo>
                    <a:pt x="10289997" y="166814"/>
                  </a:lnTo>
                  <a:lnTo>
                    <a:pt x="10309034" y="163576"/>
                  </a:lnTo>
                  <a:lnTo>
                    <a:pt x="10337749" y="170764"/>
                  </a:lnTo>
                  <a:lnTo>
                    <a:pt x="10353002" y="188544"/>
                  </a:lnTo>
                  <a:lnTo>
                    <a:pt x="10359047" y="211315"/>
                  </a:lnTo>
                  <a:lnTo>
                    <a:pt x="10360114" y="233400"/>
                  </a:lnTo>
                  <a:lnTo>
                    <a:pt x="10360114" y="472617"/>
                  </a:lnTo>
                  <a:lnTo>
                    <a:pt x="10414419" y="472617"/>
                  </a:lnTo>
                  <a:lnTo>
                    <a:pt x="10414419" y="226936"/>
                  </a:lnTo>
                  <a:close/>
                </a:path>
                <a:path w="12211685" h="2033904">
                  <a:moveTo>
                    <a:pt x="10420566" y="901928"/>
                  </a:moveTo>
                  <a:lnTo>
                    <a:pt x="10366273" y="901928"/>
                  </a:lnTo>
                  <a:lnTo>
                    <a:pt x="10366273" y="1248460"/>
                  </a:lnTo>
                  <a:lnTo>
                    <a:pt x="10420566" y="1248460"/>
                  </a:lnTo>
                  <a:lnTo>
                    <a:pt x="10420566" y="901928"/>
                  </a:lnTo>
                  <a:close/>
                </a:path>
                <a:path w="12211685" h="2033904">
                  <a:moveTo>
                    <a:pt x="10420566" y="786841"/>
                  </a:moveTo>
                  <a:lnTo>
                    <a:pt x="10366273" y="786841"/>
                  </a:lnTo>
                  <a:lnTo>
                    <a:pt x="10366273" y="848906"/>
                  </a:lnTo>
                  <a:lnTo>
                    <a:pt x="10420566" y="848906"/>
                  </a:lnTo>
                  <a:lnTo>
                    <a:pt x="10420566" y="786841"/>
                  </a:lnTo>
                  <a:close/>
                </a:path>
                <a:path w="12211685" h="2033904">
                  <a:moveTo>
                    <a:pt x="10683710" y="1835518"/>
                  </a:moveTo>
                  <a:lnTo>
                    <a:pt x="10682872" y="1814830"/>
                  </a:lnTo>
                  <a:lnTo>
                    <a:pt x="10681856" y="1789379"/>
                  </a:lnTo>
                  <a:lnTo>
                    <a:pt x="10673512" y="1744408"/>
                  </a:lnTo>
                  <a:lnTo>
                    <a:pt x="10657256" y="1711375"/>
                  </a:lnTo>
                  <a:lnTo>
                    <a:pt x="10654525" y="1705825"/>
                  </a:lnTo>
                  <a:lnTo>
                    <a:pt x="10626827" y="1683727"/>
                  </a:lnTo>
                  <a:lnTo>
                    <a:pt x="10626827" y="1796072"/>
                  </a:lnTo>
                  <a:lnTo>
                    <a:pt x="10626827" y="1814830"/>
                  </a:lnTo>
                  <a:lnTo>
                    <a:pt x="10503332" y="1814830"/>
                  </a:lnTo>
                  <a:lnTo>
                    <a:pt x="10503332" y="1801901"/>
                  </a:lnTo>
                  <a:lnTo>
                    <a:pt x="10505224" y="1779028"/>
                  </a:lnTo>
                  <a:lnTo>
                    <a:pt x="10513670" y="1748878"/>
                  </a:lnTo>
                  <a:lnTo>
                    <a:pt x="10532783" y="1722615"/>
                  </a:lnTo>
                  <a:lnTo>
                    <a:pt x="10566692" y="1711375"/>
                  </a:lnTo>
                  <a:lnTo>
                    <a:pt x="10596537" y="1719160"/>
                  </a:lnTo>
                  <a:lnTo>
                    <a:pt x="10614939" y="1739188"/>
                  </a:lnTo>
                  <a:lnTo>
                    <a:pt x="10624249" y="1766481"/>
                  </a:lnTo>
                  <a:lnTo>
                    <a:pt x="10626827" y="1796072"/>
                  </a:lnTo>
                  <a:lnTo>
                    <a:pt x="10626827" y="1683727"/>
                  </a:lnTo>
                  <a:lnTo>
                    <a:pt x="10620731" y="1678863"/>
                  </a:lnTo>
                  <a:lnTo>
                    <a:pt x="10567988" y="1668703"/>
                  </a:lnTo>
                  <a:lnTo>
                    <a:pt x="10521798" y="1676577"/>
                  </a:lnTo>
                  <a:lnTo>
                    <a:pt x="10488549" y="1698040"/>
                  </a:lnTo>
                  <a:lnTo>
                    <a:pt x="10466235" y="1729892"/>
                  </a:lnTo>
                  <a:lnTo>
                    <a:pt x="10452798" y="1768906"/>
                  </a:lnTo>
                  <a:lnTo>
                    <a:pt x="10446233" y="1811870"/>
                  </a:lnTo>
                  <a:lnTo>
                    <a:pt x="10444493" y="1855558"/>
                  </a:lnTo>
                  <a:lnTo>
                    <a:pt x="10448798" y="1919986"/>
                  </a:lnTo>
                  <a:lnTo>
                    <a:pt x="10462247" y="1969820"/>
                  </a:lnTo>
                  <a:lnTo>
                    <a:pt x="10485552" y="2005228"/>
                  </a:lnTo>
                  <a:lnTo>
                    <a:pt x="10519473" y="2026361"/>
                  </a:lnTo>
                  <a:lnTo>
                    <a:pt x="10564749" y="2033358"/>
                  </a:lnTo>
                  <a:lnTo>
                    <a:pt x="10623029" y="2019350"/>
                  </a:lnTo>
                  <a:lnTo>
                    <a:pt x="10653357" y="1990686"/>
                  </a:lnTo>
                  <a:lnTo>
                    <a:pt x="10658577" y="1985759"/>
                  </a:lnTo>
                  <a:lnTo>
                    <a:pt x="10676306" y="1945259"/>
                  </a:lnTo>
                  <a:lnTo>
                    <a:pt x="10681132" y="1910511"/>
                  </a:lnTo>
                  <a:lnTo>
                    <a:pt x="10626827" y="1910511"/>
                  </a:lnTo>
                  <a:lnTo>
                    <a:pt x="10624909" y="1934222"/>
                  </a:lnTo>
                  <a:lnTo>
                    <a:pt x="10616806" y="1960549"/>
                  </a:lnTo>
                  <a:lnTo>
                    <a:pt x="10599001" y="1981898"/>
                  </a:lnTo>
                  <a:lnTo>
                    <a:pt x="10567988" y="1990686"/>
                  </a:lnTo>
                  <a:lnTo>
                    <a:pt x="10529481" y="1977428"/>
                  </a:lnTo>
                  <a:lnTo>
                    <a:pt x="10509707" y="1944217"/>
                  </a:lnTo>
                  <a:lnTo>
                    <a:pt x="10502430" y="1900961"/>
                  </a:lnTo>
                  <a:lnTo>
                    <a:pt x="10501389" y="1857502"/>
                  </a:lnTo>
                  <a:lnTo>
                    <a:pt x="10683710" y="1857502"/>
                  </a:lnTo>
                  <a:lnTo>
                    <a:pt x="10683710" y="1835518"/>
                  </a:lnTo>
                  <a:close/>
                </a:path>
                <a:path w="12211685" h="2033904">
                  <a:moveTo>
                    <a:pt x="10713110" y="283832"/>
                  </a:moveTo>
                  <a:lnTo>
                    <a:pt x="10711256" y="237693"/>
                  </a:lnTo>
                  <a:lnTo>
                    <a:pt x="10702912" y="192722"/>
                  </a:lnTo>
                  <a:lnTo>
                    <a:pt x="10683926" y="154152"/>
                  </a:lnTo>
                  <a:lnTo>
                    <a:pt x="10656227" y="132041"/>
                  </a:lnTo>
                  <a:lnTo>
                    <a:pt x="10656227" y="244398"/>
                  </a:lnTo>
                  <a:lnTo>
                    <a:pt x="10656227" y="263144"/>
                  </a:lnTo>
                  <a:lnTo>
                    <a:pt x="10532732" y="263144"/>
                  </a:lnTo>
                  <a:lnTo>
                    <a:pt x="10532732" y="250215"/>
                  </a:lnTo>
                  <a:lnTo>
                    <a:pt x="10534637" y="227342"/>
                  </a:lnTo>
                  <a:lnTo>
                    <a:pt x="10543083" y="197205"/>
                  </a:lnTo>
                  <a:lnTo>
                    <a:pt x="10562196" y="170942"/>
                  </a:lnTo>
                  <a:lnTo>
                    <a:pt x="10596093" y="159702"/>
                  </a:lnTo>
                  <a:lnTo>
                    <a:pt x="10625950" y="167487"/>
                  </a:lnTo>
                  <a:lnTo>
                    <a:pt x="10644340" y="187502"/>
                  </a:lnTo>
                  <a:lnTo>
                    <a:pt x="10653649" y="214795"/>
                  </a:lnTo>
                  <a:lnTo>
                    <a:pt x="10656227" y="244398"/>
                  </a:lnTo>
                  <a:lnTo>
                    <a:pt x="10656227" y="132041"/>
                  </a:lnTo>
                  <a:lnTo>
                    <a:pt x="10650144" y="127177"/>
                  </a:lnTo>
                  <a:lnTo>
                    <a:pt x="10597388" y="117030"/>
                  </a:lnTo>
                  <a:lnTo>
                    <a:pt x="10551198" y="124904"/>
                  </a:lnTo>
                  <a:lnTo>
                    <a:pt x="10517962" y="146367"/>
                  </a:lnTo>
                  <a:lnTo>
                    <a:pt x="10495636" y="178206"/>
                  </a:lnTo>
                  <a:lnTo>
                    <a:pt x="10482199" y="217220"/>
                  </a:lnTo>
                  <a:lnTo>
                    <a:pt x="10475633" y="260172"/>
                  </a:lnTo>
                  <a:lnTo>
                    <a:pt x="10473893" y="303872"/>
                  </a:lnTo>
                  <a:lnTo>
                    <a:pt x="10478211" y="368300"/>
                  </a:lnTo>
                  <a:lnTo>
                    <a:pt x="10491648" y="418134"/>
                  </a:lnTo>
                  <a:lnTo>
                    <a:pt x="10514952" y="453529"/>
                  </a:lnTo>
                  <a:lnTo>
                    <a:pt x="10548874" y="474662"/>
                  </a:lnTo>
                  <a:lnTo>
                    <a:pt x="10594150" y="481672"/>
                  </a:lnTo>
                  <a:lnTo>
                    <a:pt x="10652430" y="467664"/>
                  </a:lnTo>
                  <a:lnTo>
                    <a:pt x="10682770" y="439000"/>
                  </a:lnTo>
                  <a:lnTo>
                    <a:pt x="10687990" y="434073"/>
                  </a:lnTo>
                  <a:lnTo>
                    <a:pt x="10705719" y="393573"/>
                  </a:lnTo>
                  <a:lnTo>
                    <a:pt x="10710532" y="358838"/>
                  </a:lnTo>
                  <a:lnTo>
                    <a:pt x="10656227" y="358838"/>
                  </a:lnTo>
                  <a:lnTo>
                    <a:pt x="10654309" y="382549"/>
                  </a:lnTo>
                  <a:lnTo>
                    <a:pt x="10646207" y="408863"/>
                  </a:lnTo>
                  <a:lnTo>
                    <a:pt x="10628401" y="430199"/>
                  </a:lnTo>
                  <a:lnTo>
                    <a:pt x="10597388" y="439000"/>
                  </a:lnTo>
                  <a:lnTo>
                    <a:pt x="10558882" y="425742"/>
                  </a:lnTo>
                  <a:lnTo>
                    <a:pt x="10539120" y="392531"/>
                  </a:lnTo>
                  <a:lnTo>
                    <a:pt x="10531831" y="349262"/>
                  </a:lnTo>
                  <a:lnTo>
                    <a:pt x="10530789" y="305816"/>
                  </a:lnTo>
                  <a:lnTo>
                    <a:pt x="10713110" y="305816"/>
                  </a:lnTo>
                  <a:lnTo>
                    <a:pt x="10713110" y="283832"/>
                  </a:lnTo>
                  <a:close/>
                </a:path>
                <a:path w="12211685" h="2033904">
                  <a:moveTo>
                    <a:pt x="10722508" y="1059675"/>
                  </a:moveTo>
                  <a:lnTo>
                    <a:pt x="10721670" y="1038987"/>
                  </a:lnTo>
                  <a:lnTo>
                    <a:pt x="10720642" y="1013536"/>
                  </a:lnTo>
                  <a:lnTo>
                    <a:pt x="10712298" y="968565"/>
                  </a:lnTo>
                  <a:lnTo>
                    <a:pt x="10696054" y="935532"/>
                  </a:lnTo>
                  <a:lnTo>
                    <a:pt x="10693311" y="929982"/>
                  </a:lnTo>
                  <a:lnTo>
                    <a:pt x="10665612" y="907884"/>
                  </a:lnTo>
                  <a:lnTo>
                    <a:pt x="10665612" y="1020229"/>
                  </a:lnTo>
                  <a:lnTo>
                    <a:pt x="10665612" y="1038987"/>
                  </a:lnTo>
                  <a:lnTo>
                    <a:pt x="10542130" y="1038987"/>
                  </a:lnTo>
                  <a:lnTo>
                    <a:pt x="10542130" y="1026058"/>
                  </a:lnTo>
                  <a:lnTo>
                    <a:pt x="10544023" y="1003185"/>
                  </a:lnTo>
                  <a:lnTo>
                    <a:pt x="10552468" y="973035"/>
                  </a:lnTo>
                  <a:lnTo>
                    <a:pt x="10571582" y="946772"/>
                  </a:lnTo>
                  <a:lnTo>
                    <a:pt x="10605491" y="935532"/>
                  </a:lnTo>
                  <a:lnTo>
                    <a:pt x="10635336" y="943317"/>
                  </a:lnTo>
                  <a:lnTo>
                    <a:pt x="10653725" y="963345"/>
                  </a:lnTo>
                  <a:lnTo>
                    <a:pt x="10663034" y="990638"/>
                  </a:lnTo>
                  <a:lnTo>
                    <a:pt x="10665612" y="1020229"/>
                  </a:lnTo>
                  <a:lnTo>
                    <a:pt x="10665612" y="907884"/>
                  </a:lnTo>
                  <a:lnTo>
                    <a:pt x="10659529" y="903020"/>
                  </a:lnTo>
                  <a:lnTo>
                    <a:pt x="10606786" y="892860"/>
                  </a:lnTo>
                  <a:lnTo>
                    <a:pt x="10560596" y="900734"/>
                  </a:lnTo>
                  <a:lnTo>
                    <a:pt x="10527348" y="922197"/>
                  </a:lnTo>
                  <a:lnTo>
                    <a:pt x="10505034" y="954049"/>
                  </a:lnTo>
                  <a:lnTo>
                    <a:pt x="10491597" y="993063"/>
                  </a:lnTo>
                  <a:lnTo>
                    <a:pt x="10485018" y="1036027"/>
                  </a:lnTo>
                  <a:lnTo>
                    <a:pt x="10483291" y="1079715"/>
                  </a:lnTo>
                  <a:lnTo>
                    <a:pt x="10487596" y="1144143"/>
                  </a:lnTo>
                  <a:lnTo>
                    <a:pt x="10501033" y="1193977"/>
                  </a:lnTo>
                  <a:lnTo>
                    <a:pt x="10524338" y="1229385"/>
                  </a:lnTo>
                  <a:lnTo>
                    <a:pt x="10558259" y="1250518"/>
                  </a:lnTo>
                  <a:lnTo>
                    <a:pt x="10603548" y="1257515"/>
                  </a:lnTo>
                  <a:lnTo>
                    <a:pt x="10661828" y="1243507"/>
                  </a:lnTo>
                  <a:lnTo>
                    <a:pt x="10692155" y="1214856"/>
                  </a:lnTo>
                  <a:lnTo>
                    <a:pt x="10697375" y="1209916"/>
                  </a:lnTo>
                  <a:lnTo>
                    <a:pt x="10715092" y="1169416"/>
                  </a:lnTo>
                  <a:lnTo>
                    <a:pt x="10719918" y="1134668"/>
                  </a:lnTo>
                  <a:lnTo>
                    <a:pt x="10665612" y="1134668"/>
                  </a:lnTo>
                  <a:lnTo>
                    <a:pt x="10663682" y="1158379"/>
                  </a:lnTo>
                  <a:lnTo>
                    <a:pt x="10655592" y="1184706"/>
                  </a:lnTo>
                  <a:lnTo>
                    <a:pt x="10637787" y="1206055"/>
                  </a:lnTo>
                  <a:lnTo>
                    <a:pt x="10606786" y="1214856"/>
                  </a:lnTo>
                  <a:lnTo>
                    <a:pt x="10568280" y="1201585"/>
                  </a:lnTo>
                  <a:lnTo>
                    <a:pt x="10548506" y="1168374"/>
                  </a:lnTo>
                  <a:lnTo>
                    <a:pt x="10541216" y="1125118"/>
                  </a:lnTo>
                  <a:lnTo>
                    <a:pt x="10540187" y="1081659"/>
                  </a:lnTo>
                  <a:lnTo>
                    <a:pt x="10722508" y="1081659"/>
                  </a:lnTo>
                  <a:lnTo>
                    <a:pt x="10722508" y="1059675"/>
                  </a:lnTo>
                  <a:close/>
                </a:path>
                <a:path w="12211685" h="2033904">
                  <a:moveTo>
                    <a:pt x="10897705" y="1672590"/>
                  </a:moveTo>
                  <a:lnTo>
                    <a:pt x="10892536" y="1669999"/>
                  </a:lnTo>
                  <a:lnTo>
                    <a:pt x="10884776" y="1668703"/>
                  </a:lnTo>
                  <a:lnTo>
                    <a:pt x="10873791" y="1668703"/>
                  </a:lnTo>
                  <a:lnTo>
                    <a:pt x="10847603" y="1673567"/>
                  </a:lnTo>
                  <a:lnTo>
                    <a:pt x="10827309" y="1686737"/>
                  </a:lnTo>
                  <a:lnTo>
                    <a:pt x="10811497" y="1706079"/>
                  </a:lnTo>
                  <a:lnTo>
                    <a:pt x="10798785" y="1729486"/>
                  </a:lnTo>
                  <a:lnTo>
                    <a:pt x="10797502" y="1729486"/>
                  </a:lnTo>
                  <a:lnTo>
                    <a:pt x="10797502" y="1677758"/>
                  </a:lnTo>
                  <a:lnTo>
                    <a:pt x="10743184" y="1677758"/>
                  </a:lnTo>
                  <a:lnTo>
                    <a:pt x="10743184" y="2024303"/>
                  </a:lnTo>
                  <a:lnTo>
                    <a:pt x="10797502" y="2024303"/>
                  </a:lnTo>
                  <a:lnTo>
                    <a:pt x="10797502" y="1805127"/>
                  </a:lnTo>
                  <a:lnTo>
                    <a:pt x="10804792" y="1768297"/>
                  </a:lnTo>
                  <a:lnTo>
                    <a:pt x="10822877" y="1742744"/>
                  </a:lnTo>
                  <a:lnTo>
                    <a:pt x="10843489" y="1729486"/>
                  </a:lnTo>
                  <a:lnTo>
                    <a:pt x="10846041" y="1727860"/>
                  </a:lnTo>
                  <a:lnTo>
                    <a:pt x="10868609" y="1723021"/>
                  </a:lnTo>
                  <a:lnTo>
                    <a:pt x="10879798" y="1723339"/>
                  </a:lnTo>
                  <a:lnTo>
                    <a:pt x="10887761" y="1724075"/>
                  </a:lnTo>
                  <a:lnTo>
                    <a:pt x="10897705" y="1725599"/>
                  </a:lnTo>
                  <a:lnTo>
                    <a:pt x="10897705" y="1723021"/>
                  </a:lnTo>
                  <a:lnTo>
                    <a:pt x="10897705" y="1672590"/>
                  </a:lnTo>
                  <a:close/>
                </a:path>
                <a:path w="12211685" h="2033904">
                  <a:moveTo>
                    <a:pt x="11000816" y="226936"/>
                  </a:moveTo>
                  <a:lnTo>
                    <a:pt x="10991406" y="163576"/>
                  </a:lnTo>
                  <a:lnTo>
                    <a:pt x="10962361" y="128384"/>
                  </a:lnTo>
                  <a:lnTo>
                    <a:pt x="10909656" y="117030"/>
                  </a:lnTo>
                  <a:lnTo>
                    <a:pt x="10884433" y="120357"/>
                  </a:lnTo>
                  <a:lnTo>
                    <a:pt x="10860608" y="130035"/>
                  </a:lnTo>
                  <a:lnTo>
                    <a:pt x="10840288" y="145669"/>
                  </a:lnTo>
                  <a:lnTo>
                    <a:pt x="10825607" y="166814"/>
                  </a:lnTo>
                  <a:lnTo>
                    <a:pt x="10824312" y="166814"/>
                  </a:lnTo>
                  <a:lnTo>
                    <a:pt x="10824312" y="126085"/>
                  </a:lnTo>
                  <a:lnTo>
                    <a:pt x="10772585" y="126085"/>
                  </a:lnTo>
                  <a:lnTo>
                    <a:pt x="10772585" y="472617"/>
                  </a:lnTo>
                  <a:lnTo>
                    <a:pt x="10826902" y="472617"/>
                  </a:lnTo>
                  <a:lnTo>
                    <a:pt x="10826902" y="233400"/>
                  </a:lnTo>
                  <a:lnTo>
                    <a:pt x="10833519" y="201485"/>
                  </a:lnTo>
                  <a:lnTo>
                    <a:pt x="10850258" y="179819"/>
                  </a:lnTo>
                  <a:lnTo>
                    <a:pt x="10872445" y="167487"/>
                  </a:lnTo>
                  <a:lnTo>
                    <a:pt x="10876394" y="166814"/>
                  </a:lnTo>
                  <a:lnTo>
                    <a:pt x="10895432" y="163576"/>
                  </a:lnTo>
                  <a:lnTo>
                    <a:pt x="10924146" y="170764"/>
                  </a:lnTo>
                  <a:lnTo>
                    <a:pt x="10939399" y="188544"/>
                  </a:lnTo>
                  <a:lnTo>
                    <a:pt x="10945444" y="211315"/>
                  </a:lnTo>
                  <a:lnTo>
                    <a:pt x="10946511" y="233400"/>
                  </a:lnTo>
                  <a:lnTo>
                    <a:pt x="10946511" y="472617"/>
                  </a:lnTo>
                  <a:lnTo>
                    <a:pt x="11000816" y="472617"/>
                  </a:lnTo>
                  <a:lnTo>
                    <a:pt x="11000816" y="226936"/>
                  </a:lnTo>
                  <a:close/>
                </a:path>
                <a:path w="12211685" h="2033904">
                  <a:moveTo>
                    <a:pt x="11065154" y="1557502"/>
                  </a:moveTo>
                  <a:lnTo>
                    <a:pt x="11025721" y="1557502"/>
                  </a:lnTo>
                  <a:lnTo>
                    <a:pt x="10991901" y="1562569"/>
                  </a:lnTo>
                  <a:lnTo>
                    <a:pt x="10968571" y="1577632"/>
                  </a:lnTo>
                  <a:lnTo>
                    <a:pt x="10955071" y="1602511"/>
                  </a:lnTo>
                  <a:lnTo>
                    <a:pt x="10950715" y="1637030"/>
                  </a:lnTo>
                  <a:lnTo>
                    <a:pt x="10950715" y="1677758"/>
                  </a:lnTo>
                  <a:lnTo>
                    <a:pt x="10900283" y="1677758"/>
                  </a:lnTo>
                  <a:lnTo>
                    <a:pt x="10900283" y="1720430"/>
                  </a:lnTo>
                  <a:lnTo>
                    <a:pt x="10950715" y="1720430"/>
                  </a:lnTo>
                  <a:lnTo>
                    <a:pt x="10950715" y="2024303"/>
                  </a:lnTo>
                  <a:lnTo>
                    <a:pt x="11005033" y="2024303"/>
                  </a:lnTo>
                  <a:lnTo>
                    <a:pt x="11005033" y="1720430"/>
                  </a:lnTo>
                  <a:lnTo>
                    <a:pt x="11064507" y="1720430"/>
                  </a:lnTo>
                  <a:lnTo>
                    <a:pt x="11064507" y="1677758"/>
                  </a:lnTo>
                  <a:lnTo>
                    <a:pt x="11005033" y="1677758"/>
                  </a:lnTo>
                  <a:lnTo>
                    <a:pt x="11005033" y="1637030"/>
                  </a:lnTo>
                  <a:lnTo>
                    <a:pt x="11007217" y="1621790"/>
                  </a:lnTo>
                  <a:lnTo>
                    <a:pt x="11013758" y="1611579"/>
                  </a:lnTo>
                  <a:lnTo>
                    <a:pt x="11024667" y="1605851"/>
                  </a:lnTo>
                  <a:lnTo>
                    <a:pt x="11039945" y="1604060"/>
                  </a:lnTo>
                  <a:lnTo>
                    <a:pt x="11065154" y="1604060"/>
                  </a:lnTo>
                  <a:lnTo>
                    <a:pt x="11065154" y="1557502"/>
                  </a:lnTo>
                  <a:close/>
                </a:path>
                <a:path w="12211685" h="2033904">
                  <a:moveTo>
                    <a:pt x="11223562" y="786828"/>
                  </a:moveTo>
                  <a:lnTo>
                    <a:pt x="11166666" y="786828"/>
                  </a:lnTo>
                  <a:lnTo>
                    <a:pt x="11166666" y="1172171"/>
                  </a:lnTo>
                  <a:lnTo>
                    <a:pt x="11165370" y="1172171"/>
                  </a:lnTo>
                  <a:lnTo>
                    <a:pt x="11047603" y="874763"/>
                  </a:lnTo>
                  <a:lnTo>
                    <a:pt x="11012792" y="786828"/>
                  </a:lnTo>
                  <a:lnTo>
                    <a:pt x="10939082" y="786828"/>
                  </a:lnTo>
                  <a:lnTo>
                    <a:pt x="10939082" y="1248460"/>
                  </a:lnTo>
                  <a:lnTo>
                    <a:pt x="10995978" y="1248460"/>
                  </a:lnTo>
                  <a:lnTo>
                    <a:pt x="10995978" y="874763"/>
                  </a:lnTo>
                  <a:lnTo>
                    <a:pt x="10997273" y="874763"/>
                  </a:lnTo>
                  <a:lnTo>
                    <a:pt x="11145330" y="1248460"/>
                  </a:lnTo>
                  <a:lnTo>
                    <a:pt x="11223562" y="1248460"/>
                  </a:lnTo>
                  <a:lnTo>
                    <a:pt x="11223562" y="1172171"/>
                  </a:lnTo>
                  <a:lnTo>
                    <a:pt x="11223562" y="786828"/>
                  </a:lnTo>
                  <a:close/>
                </a:path>
                <a:path w="12211685" h="2033904">
                  <a:moveTo>
                    <a:pt x="11329581" y="1835518"/>
                  </a:moveTo>
                  <a:lnTo>
                    <a:pt x="11328743" y="1814830"/>
                  </a:lnTo>
                  <a:lnTo>
                    <a:pt x="11327727" y="1789379"/>
                  </a:lnTo>
                  <a:lnTo>
                    <a:pt x="11319383" y="1744408"/>
                  </a:lnTo>
                  <a:lnTo>
                    <a:pt x="11303127" y="1711375"/>
                  </a:lnTo>
                  <a:lnTo>
                    <a:pt x="11300384" y="1705825"/>
                  </a:lnTo>
                  <a:lnTo>
                    <a:pt x="11272685" y="1683727"/>
                  </a:lnTo>
                  <a:lnTo>
                    <a:pt x="11272685" y="1796072"/>
                  </a:lnTo>
                  <a:lnTo>
                    <a:pt x="11272685" y="1814830"/>
                  </a:lnTo>
                  <a:lnTo>
                    <a:pt x="11149190" y="1814830"/>
                  </a:lnTo>
                  <a:lnTo>
                    <a:pt x="11149190" y="1801901"/>
                  </a:lnTo>
                  <a:lnTo>
                    <a:pt x="11151083" y="1779028"/>
                  </a:lnTo>
                  <a:lnTo>
                    <a:pt x="11159541" y="1748878"/>
                  </a:lnTo>
                  <a:lnTo>
                    <a:pt x="11178654" y="1722615"/>
                  </a:lnTo>
                  <a:lnTo>
                    <a:pt x="11212563" y="1711375"/>
                  </a:lnTo>
                  <a:lnTo>
                    <a:pt x="11242408" y="1719160"/>
                  </a:lnTo>
                  <a:lnTo>
                    <a:pt x="11260811" y="1739188"/>
                  </a:lnTo>
                  <a:lnTo>
                    <a:pt x="11270107" y="1766481"/>
                  </a:lnTo>
                  <a:lnTo>
                    <a:pt x="11272685" y="1796072"/>
                  </a:lnTo>
                  <a:lnTo>
                    <a:pt x="11272685" y="1683727"/>
                  </a:lnTo>
                  <a:lnTo>
                    <a:pt x="11266602" y="1678863"/>
                  </a:lnTo>
                  <a:lnTo>
                    <a:pt x="11213846" y="1668703"/>
                  </a:lnTo>
                  <a:lnTo>
                    <a:pt x="11167656" y="1676577"/>
                  </a:lnTo>
                  <a:lnTo>
                    <a:pt x="11134420" y="1698040"/>
                  </a:lnTo>
                  <a:lnTo>
                    <a:pt x="11112094" y="1729892"/>
                  </a:lnTo>
                  <a:lnTo>
                    <a:pt x="11098670" y="1768906"/>
                  </a:lnTo>
                  <a:lnTo>
                    <a:pt x="11092104" y="1811870"/>
                  </a:lnTo>
                  <a:lnTo>
                    <a:pt x="11090364" y="1855558"/>
                  </a:lnTo>
                  <a:lnTo>
                    <a:pt x="11094669" y="1919986"/>
                  </a:lnTo>
                  <a:lnTo>
                    <a:pt x="11108119" y="1969820"/>
                  </a:lnTo>
                  <a:lnTo>
                    <a:pt x="11131423" y="2005228"/>
                  </a:lnTo>
                  <a:lnTo>
                    <a:pt x="11165345" y="2026361"/>
                  </a:lnTo>
                  <a:lnTo>
                    <a:pt x="11210620" y="2033358"/>
                  </a:lnTo>
                  <a:lnTo>
                    <a:pt x="11268888" y="2019350"/>
                  </a:lnTo>
                  <a:lnTo>
                    <a:pt x="11299228" y="1990686"/>
                  </a:lnTo>
                  <a:lnTo>
                    <a:pt x="11304435" y="1985759"/>
                  </a:lnTo>
                  <a:lnTo>
                    <a:pt x="11322164" y="1945259"/>
                  </a:lnTo>
                  <a:lnTo>
                    <a:pt x="11326990" y="1910511"/>
                  </a:lnTo>
                  <a:lnTo>
                    <a:pt x="11272685" y="1910511"/>
                  </a:lnTo>
                  <a:lnTo>
                    <a:pt x="11270767" y="1934222"/>
                  </a:lnTo>
                  <a:lnTo>
                    <a:pt x="11262665" y="1960549"/>
                  </a:lnTo>
                  <a:lnTo>
                    <a:pt x="11244859" y="1981898"/>
                  </a:lnTo>
                  <a:lnTo>
                    <a:pt x="11213846" y="1990686"/>
                  </a:lnTo>
                  <a:lnTo>
                    <a:pt x="11175352" y="1977428"/>
                  </a:lnTo>
                  <a:lnTo>
                    <a:pt x="11155578" y="1944217"/>
                  </a:lnTo>
                  <a:lnTo>
                    <a:pt x="11148301" y="1900961"/>
                  </a:lnTo>
                  <a:lnTo>
                    <a:pt x="11147260" y="1857502"/>
                  </a:lnTo>
                  <a:lnTo>
                    <a:pt x="11329581" y="1857502"/>
                  </a:lnTo>
                  <a:lnTo>
                    <a:pt x="11329581" y="1835518"/>
                  </a:lnTo>
                  <a:close/>
                </a:path>
                <a:path w="12211685" h="2033904">
                  <a:moveTo>
                    <a:pt x="11539715" y="1210310"/>
                  </a:moveTo>
                  <a:lnTo>
                    <a:pt x="11537125" y="1212253"/>
                  </a:lnTo>
                  <a:lnTo>
                    <a:pt x="11533886" y="1213548"/>
                  </a:lnTo>
                  <a:lnTo>
                    <a:pt x="11526787" y="1213548"/>
                  </a:lnTo>
                  <a:lnTo>
                    <a:pt x="11509959" y="1185760"/>
                  </a:lnTo>
                  <a:lnTo>
                    <a:pt x="11509959" y="1059675"/>
                  </a:lnTo>
                  <a:lnTo>
                    <a:pt x="11509959" y="992428"/>
                  </a:lnTo>
                  <a:lnTo>
                    <a:pt x="11499088" y="935532"/>
                  </a:lnTo>
                  <a:lnTo>
                    <a:pt x="11465509" y="903338"/>
                  </a:lnTo>
                  <a:lnTo>
                    <a:pt x="11404575" y="892860"/>
                  </a:lnTo>
                  <a:lnTo>
                    <a:pt x="11351489" y="899642"/>
                  </a:lnTo>
                  <a:lnTo>
                    <a:pt x="11315370" y="920419"/>
                  </a:lnTo>
                  <a:lnTo>
                    <a:pt x="11294758" y="955878"/>
                  </a:lnTo>
                  <a:lnTo>
                    <a:pt x="11288217" y="1006652"/>
                  </a:lnTo>
                  <a:lnTo>
                    <a:pt x="11342522" y="1006652"/>
                  </a:lnTo>
                  <a:lnTo>
                    <a:pt x="11342522" y="1003427"/>
                  </a:lnTo>
                  <a:lnTo>
                    <a:pt x="11343450" y="987374"/>
                  </a:lnTo>
                  <a:lnTo>
                    <a:pt x="11349952" y="964641"/>
                  </a:lnTo>
                  <a:lnTo>
                    <a:pt x="11367605" y="944333"/>
                  </a:lnTo>
                  <a:lnTo>
                    <a:pt x="11401997" y="935532"/>
                  </a:lnTo>
                  <a:lnTo>
                    <a:pt x="11425949" y="938885"/>
                  </a:lnTo>
                  <a:lnTo>
                    <a:pt x="11443373" y="948715"/>
                  </a:lnTo>
                  <a:lnTo>
                    <a:pt x="11454003" y="964730"/>
                  </a:lnTo>
                  <a:lnTo>
                    <a:pt x="11457610" y="986612"/>
                  </a:lnTo>
                  <a:lnTo>
                    <a:pt x="11457076" y="1005078"/>
                  </a:lnTo>
                  <a:lnTo>
                    <a:pt x="11455667" y="1009751"/>
                  </a:lnTo>
                  <a:lnTo>
                    <a:pt x="11455667" y="1059675"/>
                  </a:lnTo>
                  <a:lnTo>
                    <a:pt x="11455667" y="1148892"/>
                  </a:lnTo>
                  <a:lnTo>
                    <a:pt x="11449837" y="1174483"/>
                  </a:lnTo>
                  <a:lnTo>
                    <a:pt x="11434331" y="1195451"/>
                  </a:lnTo>
                  <a:lnTo>
                    <a:pt x="11412017" y="1209636"/>
                  </a:lnTo>
                  <a:lnTo>
                    <a:pt x="11385842" y="1214856"/>
                  </a:lnTo>
                  <a:lnTo>
                    <a:pt x="11362614" y="1210551"/>
                  </a:lnTo>
                  <a:lnTo>
                    <a:pt x="11347450" y="1198448"/>
                  </a:lnTo>
                  <a:lnTo>
                    <a:pt x="11339195" y="1179664"/>
                  </a:lnTo>
                  <a:lnTo>
                    <a:pt x="11336706" y="1155357"/>
                  </a:lnTo>
                  <a:lnTo>
                    <a:pt x="11338382" y="1135494"/>
                  </a:lnTo>
                  <a:lnTo>
                    <a:pt x="11363211" y="1100404"/>
                  </a:lnTo>
                  <a:lnTo>
                    <a:pt x="11410645" y="1081989"/>
                  </a:lnTo>
                  <a:lnTo>
                    <a:pt x="11435664" y="1072769"/>
                  </a:lnTo>
                  <a:lnTo>
                    <a:pt x="11455667" y="1059675"/>
                  </a:lnTo>
                  <a:lnTo>
                    <a:pt x="11455667" y="1009751"/>
                  </a:lnTo>
                  <a:lnTo>
                    <a:pt x="11452911" y="1018870"/>
                  </a:lnTo>
                  <a:lnTo>
                    <a:pt x="11441240" y="1029627"/>
                  </a:lnTo>
                  <a:lnTo>
                    <a:pt x="11418164" y="1038987"/>
                  </a:lnTo>
                  <a:lnTo>
                    <a:pt x="11345101" y="1060970"/>
                  </a:lnTo>
                  <a:lnTo>
                    <a:pt x="11316081" y="1074750"/>
                  </a:lnTo>
                  <a:lnTo>
                    <a:pt x="11295723" y="1095476"/>
                  </a:lnTo>
                  <a:lnTo>
                    <a:pt x="11283734" y="1122883"/>
                  </a:lnTo>
                  <a:lnTo>
                    <a:pt x="11279810" y="1156652"/>
                  </a:lnTo>
                  <a:lnTo>
                    <a:pt x="11285461" y="1198600"/>
                  </a:lnTo>
                  <a:lnTo>
                    <a:pt x="11302759" y="1230363"/>
                  </a:lnTo>
                  <a:lnTo>
                    <a:pt x="11332172" y="1250492"/>
                  </a:lnTo>
                  <a:lnTo>
                    <a:pt x="11374196" y="1257515"/>
                  </a:lnTo>
                  <a:lnTo>
                    <a:pt x="11398682" y="1254112"/>
                  </a:lnTo>
                  <a:lnTo>
                    <a:pt x="11421720" y="1244269"/>
                  </a:lnTo>
                  <a:lnTo>
                    <a:pt x="11441836" y="1228610"/>
                  </a:lnTo>
                  <a:lnTo>
                    <a:pt x="11452238" y="1214856"/>
                  </a:lnTo>
                  <a:lnTo>
                    <a:pt x="11457610" y="1207731"/>
                  </a:lnTo>
                  <a:lnTo>
                    <a:pt x="11458893" y="1207731"/>
                  </a:lnTo>
                  <a:lnTo>
                    <a:pt x="11464569" y="1233525"/>
                  </a:lnTo>
                  <a:lnTo>
                    <a:pt x="11476673" y="1246759"/>
                  </a:lnTo>
                  <a:lnTo>
                    <a:pt x="11492167" y="1251648"/>
                  </a:lnTo>
                  <a:lnTo>
                    <a:pt x="11508029" y="1252334"/>
                  </a:lnTo>
                  <a:lnTo>
                    <a:pt x="11518075" y="1251927"/>
                  </a:lnTo>
                  <a:lnTo>
                    <a:pt x="11527269" y="1250975"/>
                  </a:lnTo>
                  <a:lnTo>
                    <a:pt x="11534762" y="1249895"/>
                  </a:lnTo>
                  <a:lnTo>
                    <a:pt x="11539715" y="1249108"/>
                  </a:lnTo>
                  <a:lnTo>
                    <a:pt x="11539715" y="1213548"/>
                  </a:lnTo>
                  <a:lnTo>
                    <a:pt x="11539715" y="1210310"/>
                  </a:lnTo>
                  <a:close/>
                </a:path>
                <a:path w="12211685" h="2033904">
                  <a:moveTo>
                    <a:pt x="11607902" y="10998"/>
                  </a:moveTo>
                  <a:lnTo>
                    <a:pt x="11512220" y="10998"/>
                  </a:lnTo>
                  <a:lnTo>
                    <a:pt x="11419764" y="376936"/>
                  </a:lnTo>
                  <a:lnTo>
                    <a:pt x="11418468" y="376936"/>
                  </a:lnTo>
                  <a:lnTo>
                    <a:pt x="11340719" y="69189"/>
                  </a:lnTo>
                  <a:lnTo>
                    <a:pt x="11326012" y="10998"/>
                  </a:lnTo>
                  <a:lnTo>
                    <a:pt x="11230331" y="10998"/>
                  </a:lnTo>
                  <a:lnTo>
                    <a:pt x="11230331" y="472617"/>
                  </a:lnTo>
                  <a:lnTo>
                    <a:pt x="11287227" y="472617"/>
                  </a:lnTo>
                  <a:lnTo>
                    <a:pt x="11287227" y="69189"/>
                  </a:lnTo>
                  <a:lnTo>
                    <a:pt x="11288509" y="69189"/>
                  </a:lnTo>
                  <a:lnTo>
                    <a:pt x="11390668" y="472617"/>
                  </a:lnTo>
                  <a:lnTo>
                    <a:pt x="11447564" y="472617"/>
                  </a:lnTo>
                  <a:lnTo>
                    <a:pt x="11471796" y="376936"/>
                  </a:lnTo>
                  <a:lnTo>
                    <a:pt x="11549710" y="69189"/>
                  </a:lnTo>
                  <a:lnTo>
                    <a:pt x="11551006" y="69189"/>
                  </a:lnTo>
                  <a:lnTo>
                    <a:pt x="11551006" y="472617"/>
                  </a:lnTo>
                  <a:lnTo>
                    <a:pt x="11607902" y="472617"/>
                  </a:lnTo>
                  <a:lnTo>
                    <a:pt x="11607902" y="69189"/>
                  </a:lnTo>
                  <a:lnTo>
                    <a:pt x="11607902" y="10998"/>
                  </a:lnTo>
                  <a:close/>
                </a:path>
                <a:path w="12211685" h="2033904">
                  <a:moveTo>
                    <a:pt x="11617274" y="1778622"/>
                  </a:moveTo>
                  <a:lnTo>
                    <a:pt x="11615852" y="1744002"/>
                  </a:lnTo>
                  <a:lnTo>
                    <a:pt x="11607851" y="1715262"/>
                  </a:lnTo>
                  <a:lnTo>
                    <a:pt x="11605882" y="1708150"/>
                  </a:lnTo>
                  <a:lnTo>
                    <a:pt x="11578819" y="1680070"/>
                  </a:lnTo>
                  <a:lnTo>
                    <a:pt x="11526114" y="1668703"/>
                  </a:lnTo>
                  <a:lnTo>
                    <a:pt x="11500891" y="1672031"/>
                  </a:lnTo>
                  <a:lnTo>
                    <a:pt x="11477054" y="1681721"/>
                  </a:lnTo>
                  <a:lnTo>
                    <a:pt x="11456746" y="1697355"/>
                  </a:lnTo>
                  <a:lnTo>
                    <a:pt x="11442065" y="1718487"/>
                  </a:lnTo>
                  <a:lnTo>
                    <a:pt x="11440770" y="1718487"/>
                  </a:lnTo>
                  <a:lnTo>
                    <a:pt x="11440770" y="1677758"/>
                  </a:lnTo>
                  <a:lnTo>
                    <a:pt x="11389055" y="1677758"/>
                  </a:lnTo>
                  <a:lnTo>
                    <a:pt x="11389055" y="2024303"/>
                  </a:lnTo>
                  <a:lnTo>
                    <a:pt x="11443360" y="2024303"/>
                  </a:lnTo>
                  <a:lnTo>
                    <a:pt x="11443360" y="1785086"/>
                  </a:lnTo>
                  <a:lnTo>
                    <a:pt x="11449977" y="1753184"/>
                  </a:lnTo>
                  <a:lnTo>
                    <a:pt x="11466716" y="1731505"/>
                  </a:lnTo>
                  <a:lnTo>
                    <a:pt x="11488903" y="1719173"/>
                  </a:lnTo>
                  <a:lnTo>
                    <a:pt x="11492929" y="1718487"/>
                  </a:lnTo>
                  <a:lnTo>
                    <a:pt x="11511890" y="1715262"/>
                  </a:lnTo>
                  <a:lnTo>
                    <a:pt x="11540592" y="1722450"/>
                  </a:lnTo>
                  <a:lnTo>
                    <a:pt x="11555857" y="1740242"/>
                  </a:lnTo>
                  <a:lnTo>
                    <a:pt x="11561890" y="1763001"/>
                  </a:lnTo>
                  <a:lnTo>
                    <a:pt x="11562969" y="1785086"/>
                  </a:lnTo>
                  <a:lnTo>
                    <a:pt x="11562969" y="2024303"/>
                  </a:lnTo>
                  <a:lnTo>
                    <a:pt x="11617274" y="2024303"/>
                  </a:lnTo>
                  <a:lnTo>
                    <a:pt x="11617274" y="1778622"/>
                  </a:lnTo>
                  <a:close/>
                </a:path>
                <a:path w="12211685" h="2033904">
                  <a:moveTo>
                    <a:pt x="11720728" y="901915"/>
                  </a:moveTo>
                  <a:lnTo>
                    <a:pt x="11660607" y="901915"/>
                  </a:lnTo>
                  <a:lnTo>
                    <a:pt x="11660607" y="801052"/>
                  </a:lnTo>
                  <a:lnTo>
                    <a:pt x="11606289" y="801052"/>
                  </a:lnTo>
                  <a:lnTo>
                    <a:pt x="11606289" y="901915"/>
                  </a:lnTo>
                  <a:lnTo>
                    <a:pt x="11555857" y="901915"/>
                  </a:lnTo>
                  <a:lnTo>
                    <a:pt x="11555857" y="944587"/>
                  </a:lnTo>
                  <a:lnTo>
                    <a:pt x="11606289" y="944587"/>
                  </a:lnTo>
                  <a:lnTo>
                    <a:pt x="11606390" y="1184795"/>
                  </a:lnTo>
                  <a:lnTo>
                    <a:pt x="11609210" y="1213612"/>
                  </a:lnTo>
                  <a:lnTo>
                    <a:pt x="11619878" y="1235049"/>
                  </a:lnTo>
                  <a:lnTo>
                    <a:pt x="11641201" y="1248003"/>
                  </a:lnTo>
                  <a:lnTo>
                    <a:pt x="11676126" y="1252334"/>
                  </a:lnTo>
                  <a:lnTo>
                    <a:pt x="11691531" y="1252004"/>
                  </a:lnTo>
                  <a:lnTo>
                    <a:pt x="11703914" y="1251127"/>
                  </a:lnTo>
                  <a:lnTo>
                    <a:pt x="11713388" y="1249895"/>
                  </a:lnTo>
                  <a:lnTo>
                    <a:pt x="11720081" y="1248460"/>
                  </a:lnTo>
                  <a:lnTo>
                    <a:pt x="11720081" y="1205788"/>
                  </a:lnTo>
                  <a:lnTo>
                    <a:pt x="11720081" y="1203845"/>
                  </a:lnTo>
                  <a:lnTo>
                    <a:pt x="11714264" y="1204506"/>
                  </a:lnTo>
                  <a:lnTo>
                    <a:pt x="11708448" y="1205788"/>
                  </a:lnTo>
                  <a:lnTo>
                    <a:pt x="11696167" y="1205788"/>
                  </a:lnTo>
                  <a:lnTo>
                    <a:pt x="11678603" y="1203642"/>
                  </a:lnTo>
                  <a:lnTo>
                    <a:pt x="11667719" y="1196822"/>
                  </a:lnTo>
                  <a:lnTo>
                    <a:pt x="11662156" y="1184795"/>
                  </a:lnTo>
                  <a:lnTo>
                    <a:pt x="11660607" y="1167003"/>
                  </a:lnTo>
                  <a:lnTo>
                    <a:pt x="11660607" y="944587"/>
                  </a:lnTo>
                  <a:lnTo>
                    <a:pt x="11720728" y="944587"/>
                  </a:lnTo>
                  <a:lnTo>
                    <a:pt x="11720728" y="901915"/>
                  </a:lnTo>
                  <a:close/>
                </a:path>
                <a:path w="12211685" h="2033904">
                  <a:moveTo>
                    <a:pt x="11768887" y="0"/>
                  </a:moveTo>
                  <a:lnTo>
                    <a:pt x="11718455" y="0"/>
                  </a:lnTo>
                  <a:lnTo>
                    <a:pt x="11718455" y="65303"/>
                  </a:lnTo>
                  <a:lnTo>
                    <a:pt x="11768887" y="65303"/>
                  </a:lnTo>
                  <a:lnTo>
                    <a:pt x="11768887" y="0"/>
                  </a:lnTo>
                  <a:close/>
                </a:path>
                <a:path w="12211685" h="2033904">
                  <a:moveTo>
                    <a:pt x="11873624" y="0"/>
                  </a:moveTo>
                  <a:lnTo>
                    <a:pt x="11823192" y="0"/>
                  </a:lnTo>
                  <a:lnTo>
                    <a:pt x="11823192" y="65303"/>
                  </a:lnTo>
                  <a:lnTo>
                    <a:pt x="11873624" y="65303"/>
                  </a:lnTo>
                  <a:lnTo>
                    <a:pt x="11873624" y="0"/>
                  </a:lnTo>
                  <a:close/>
                </a:path>
                <a:path w="12211685" h="2033904">
                  <a:moveTo>
                    <a:pt x="11910479" y="126085"/>
                  </a:moveTo>
                  <a:lnTo>
                    <a:pt x="11856174" y="126085"/>
                  </a:lnTo>
                  <a:lnTo>
                    <a:pt x="11856174" y="365302"/>
                  </a:lnTo>
                  <a:lnTo>
                    <a:pt x="11849557" y="397217"/>
                  </a:lnTo>
                  <a:lnTo>
                    <a:pt x="11832819" y="418884"/>
                  </a:lnTo>
                  <a:lnTo>
                    <a:pt x="11810619" y="431215"/>
                  </a:lnTo>
                  <a:lnTo>
                    <a:pt x="11787632" y="435127"/>
                  </a:lnTo>
                  <a:lnTo>
                    <a:pt x="11758930" y="427951"/>
                  </a:lnTo>
                  <a:lnTo>
                    <a:pt x="11743677" y="410159"/>
                  </a:lnTo>
                  <a:lnTo>
                    <a:pt x="11737632" y="387400"/>
                  </a:lnTo>
                  <a:lnTo>
                    <a:pt x="11736565" y="365302"/>
                  </a:lnTo>
                  <a:lnTo>
                    <a:pt x="11736565" y="126085"/>
                  </a:lnTo>
                  <a:lnTo>
                    <a:pt x="11682247" y="126085"/>
                  </a:lnTo>
                  <a:lnTo>
                    <a:pt x="11682247" y="371767"/>
                  </a:lnTo>
                  <a:lnTo>
                    <a:pt x="11683670" y="406400"/>
                  </a:lnTo>
                  <a:lnTo>
                    <a:pt x="11693639" y="442239"/>
                  </a:lnTo>
                  <a:lnTo>
                    <a:pt x="11720703" y="470319"/>
                  </a:lnTo>
                  <a:lnTo>
                    <a:pt x="11773408" y="481672"/>
                  </a:lnTo>
                  <a:lnTo>
                    <a:pt x="11798643" y="478345"/>
                  </a:lnTo>
                  <a:lnTo>
                    <a:pt x="11822468" y="468668"/>
                  </a:lnTo>
                  <a:lnTo>
                    <a:pt x="11842788" y="453034"/>
                  </a:lnTo>
                  <a:lnTo>
                    <a:pt x="11855221" y="435127"/>
                  </a:lnTo>
                  <a:lnTo>
                    <a:pt x="11857469" y="431888"/>
                  </a:lnTo>
                  <a:lnTo>
                    <a:pt x="11858752" y="431888"/>
                  </a:lnTo>
                  <a:lnTo>
                    <a:pt x="11858752" y="472617"/>
                  </a:lnTo>
                  <a:lnTo>
                    <a:pt x="11910479" y="472617"/>
                  </a:lnTo>
                  <a:lnTo>
                    <a:pt x="11910479" y="431888"/>
                  </a:lnTo>
                  <a:lnTo>
                    <a:pt x="11910479" y="126085"/>
                  </a:lnTo>
                  <a:close/>
                </a:path>
                <a:path w="12211685" h="2033904">
                  <a:moveTo>
                    <a:pt x="11985803" y="901915"/>
                  </a:moveTo>
                  <a:lnTo>
                    <a:pt x="11931498" y="901915"/>
                  </a:lnTo>
                  <a:lnTo>
                    <a:pt x="11931498" y="1141133"/>
                  </a:lnTo>
                  <a:lnTo>
                    <a:pt x="11924868" y="1173048"/>
                  </a:lnTo>
                  <a:lnTo>
                    <a:pt x="11908130" y="1194714"/>
                  </a:lnTo>
                  <a:lnTo>
                    <a:pt x="11885930" y="1207058"/>
                  </a:lnTo>
                  <a:lnTo>
                    <a:pt x="11862956" y="1210957"/>
                  </a:lnTo>
                  <a:lnTo>
                    <a:pt x="11834241" y="1203782"/>
                  </a:lnTo>
                  <a:lnTo>
                    <a:pt x="11818988" y="1185989"/>
                  </a:lnTo>
                  <a:lnTo>
                    <a:pt x="11812956" y="1163231"/>
                  </a:lnTo>
                  <a:lnTo>
                    <a:pt x="11811889" y="1141133"/>
                  </a:lnTo>
                  <a:lnTo>
                    <a:pt x="11811889" y="901915"/>
                  </a:lnTo>
                  <a:lnTo>
                    <a:pt x="11757571" y="901915"/>
                  </a:lnTo>
                  <a:lnTo>
                    <a:pt x="11757571" y="1147597"/>
                  </a:lnTo>
                  <a:lnTo>
                    <a:pt x="11758994" y="1182230"/>
                  </a:lnTo>
                  <a:lnTo>
                    <a:pt x="11768963" y="1218082"/>
                  </a:lnTo>
                  <a:lnTo>
                    <a:pt x="11796027" y="1246162"/>
                  </a:lnTo>
                  <a:lnTo>
                    <a:pt x="11848732" y="1257515"/>
                  </a:lnTo>
                  <a:lnTo>
                    <a:pt x="11873954" y="1254201"/>
                  </a:lnTo>
                  <a:lnTo>
                    <a:pt x="11897792" y="1244511"/>
                  </a:lnTo>
                  <a:lnTo>
                    <a:pt x="11918112" y="1228877"/>
                  </a:lnTo>
                  <a:lnTo>
                    <a:pt x="11930545" y="1210957"/>
                  </a:lnTo>
                  <a:lnTo>
                    <a:pt x="11932793" y="1207731"/>
                  </a:lnTo>
                  <a:lnTo>
                    <a:pt x="11934076" y="1207731"/>
                  </a:lnTo>
                  <a:lnTo>
                    <a:pt x="11934076" y="1248460"/>
                  </a:lnTo>
                  <a:lnTo>
                    <a:pt x="11985803" y="1248460"/>
                  </a:lnTo>
                  <a:lnTo>
                    <a:pt x="11985803" y="1207731"/>
                  </a:lnTo>
                  <a:lnTo>
                    <a:pt x="11985803" y="901915"/>
                  </a:lnTo>
                  <a:close/>
                </a:path>
                <a:path w="12211685" h="2033904">
                  <a:moveTo>
                    <a:pt x="12039130" y="10985"/>
                  </a:moveTo>
                  <a:lnTo>
                    <a:pt x="11984825" y="10985"/>
                  </a:lnTo>
                  <a:lnTo>
                    <a:pt x="11984825" y="472617"/>
                  </a:lnTo>
                  <a:lnTo>
                    <a:pt x="12039130" y="472617"/>
                  </a:lnTo>
                  <a:lnTo>
                    <a:pt x="12039130" y="10985"/>
                  </a:lnTo>
                  <a:close/>
                </a:path>
                <a:path w="12211685" h="2033904">
                  <a:moveTo>
                    <a:pt x="12171020" y="10985"/>
                  </a:moveTo>
                  <a:lnTo>
                    <a:pt x="12116714" y="10985"/>
                  </a:lnTo>
                  <a:lnTo>
                    <a:pt x="12116714" y="472617"/>
                  </a:lnTo>
                  <a:lnTo>
                    <a:pt x="12171020" y="472617"/>
                  </a:lnTo>
                  <a:lnTo>
                    <a:pt x="12171020" y="10985"/>
                  </a:lnTo>
                  <a:close/>
                </a:path>
                <a:path w="12211685" h="2033904">
                  <a:moveTo>
                    <a:pt x="12211444" y="896747"/>
                  </a:moveTo>
                  <a:lnTo>
                    <a:pt x="12206275" y="894156"/>
                  </a:lnTo>
                  <a:lnTo>
                    <a:pt x="12198515" y="892860"/>
                  </a:lnTo>
                  <a:lnTo>
                    <a:pt x="12187517" y="892860"/>
                  </a:lnTo>
                  <a:lnTo>
                    <a:pt x="12161342" y="897724"/>
                  </a:lnTo>
                  <a:lnTo>
                    <a:pt x="12141048" y="910894"/>
                  </a:lnTo>
                  <a:lnTo>
                    <a:pt x="12125236" y="930236"/>
                  </a:lnTo>
                  <a:lnTo>
                    <a:pt x="12112523" y="953643"/>
                  </a:lnTo>
                  <a:lnTo>
                    <a:pt x="12111228" y="953643"/>
                  </a:lnTo>
                  <a:lnTo>
                    <a:pt x="12111228" y="901915"/>
                  </a:lnTo>
                  <a:lnTo>
                    <a:pt x="12056923" y="901915"/>
                  </a:lnTo>
                  <a:lnTo>
                    <a:pt x="12056923" y="1248460"/>
                  </a:lnTo>
                  <a:lnTo>
                    <a:pt x="12111228" y="1248460"/>
                  </a:lnTo>
                  <a:lnTo>
                    <a:pt x="12111228" y="1029284"/>
                  </a:lnTo>
                  <a:lnTo>
                    <a:pt x="12118518" y="992454"/>
                  </a:lnTo>
                  <a:lnTo>
                    <a:pt x="12136603" y="966901"/>
                  </a:lnTo>
                  <a:lnTo>
                    <a:pt x="12157227" y="953643"/>
                  </a:lnTo>
                  <a:lnTo>
                    <a:pt x="12159780" y="952017"/>
                  </a:lnTo>
                  <a:lnTo>
                    <a:pt x="12182348" y="947178"/>
                  </a:lnTo>
                  <a:lnTo>
                    <a:pt x="12193524" y="947496"/>
                  </a:lnTo>
                  <a:lnTo>
                    <a:pt x="12201500" y="948232"/>
                  </a:lnTo>
                  <a:lnTo>
                    <a:pt x="12211444" y="949756"/>
                  </a:lnTo>
                  <a:lnTo>
                    <a:pt x="12211444" y="947178"/>
                  </a:lnTo>
                  <a:lnTo>
                    <a:pt x="12211444" y="89674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4977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4977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5164" y="1266663"/>
              <a:ext cx="5803265" cy="522605"/>
            </a:xfrm>
            <a:custGeom>
              <a:avLst/>
              <a:gdLst/>
              <a:ahLst/>
              <a:cxnLst/>
              <a:rect l="l" t="t" r="r" b="b"/>
              <a:pathLst>
                <a:path w="5803265" h="522605">
                  <a:moveTo>
                    <a:pt x="161353" y="13970"/>
                  </a:moveTo>
                  <a:lnTo>
                    <a:pt x="0" y="13970"/>
                  </a:lnTo>
                  <a:lnTo>
                    <a:pt x="0" y="512699"/>
                  </a:lnTo>
                  <a:lnTo>
                    <a:pt x="157861" y="512699"/>
                  </a:lnTo>
                  <a:lnTo>
                    <a:pt x="209784" y="506580"/>
                  </a:lnTo>
                  <a:lnTo>
                    <a:pt x="252387" y="488894"/>
                  </a:lnTo>
                  <a:lnTo>
                    <a:pt x="284395" y="460646"/>
                  </a:lnTo>
                  <a:lnTo>
                    <a:pt x="288667" y="452628"/>
                  </a:lnTo>
                  <a:lnTo>
                    <a:pt x="79629" y="452628"/>
                  </a:lnTo>
                  <a:lnTo>
                    <a:pt x="79629" y="280098"/>
                  </a:lnTo>
                  <a:lnTo>
                    <a:pt x="281482" y="280098"/>
                  </a:lnTo>
                  <a:lnTo>
                    <a:pt x="259078" y="261468"/>
                  </a:lnTo>
                  <a:lnTo>
                    <a:pt x="222122" y="249364"/>
                  </a:lnTo>
                  <a:lnTo>
                    <a:pt x="222122" y="247967"/>
                  </a:lnTo>
                  <a:lnTo>
                    <a:pt x="254210" y="232251"/>
                  </a:lnTo>
                  <a:lnTo>
                    <a:pt x="261850" y="224218"/>
                  </a:lnTo>
                  <a:lnTo>
                    <a:pt x="79629" y="224218"/>
                  </a:lnTo>
                  <a:lnTo>
                    <a:pt x="79629" y="74041"/>
                  </a:lnTo>
                  <a:lnTo>
                    <a:pt x="280569" y="74041"/>
                  </a:lnTo>
                  <a:lnTo>
                    <a:pt x="269783" y="54555"/>
                  </a:lnTo>
                  <a:lnTo>
                    <a:pt x="240848" y="31359"/>
                  </a:lnTo>
                  <a:lnTo>
                    <a:pt x="204001" y="18155"/>
                  </a:lnTo>
                  <a:lnTo>
                    <a:pt x="161353" y="13970"/>
                  </a:lnTo>
                  <a:close/>
                </a:path>
                <a:path w="5803265" h="522605">
                  <a:moveTo>
                    <a:pt x="281482" y="280098"/>
                  </a:moveTo>
                  <a:lnTo>
                    <a:pt x="153670" y="280098"/>
                  </a:lnTo>
                  <a:lnTo>
                    <a:pt x="185637" y="285741"/>
                  </a:lnTo>
                  <a:lnTo>
                    <a:pt x="210335" y="302188"/>
                  </a:lnTo>
                  <a:lnTo>
                    <a:pt x="226259" y="328720"/>
                  </a:lnTo>
                  <a:lnTo>
                    <a:pt x="231902" y="364617"/>
                  </a:lnTo>
                  <a:lnTo>
                    <a:pt x="227121" y="402827"/>
                  </a:lnTo>
                  <a:lnTo>
                    <a:pt x="213042" y="430363"/>
                  </a:lnTo>
                  <a:lnTo>
                    <a:pt x="190057" y="447029"/>
                  </a:lnTo>
                  <a:lnTo>
                    <a:pt x="158559" y="452628"/>
                  </a:lnTo>
                  <a:lnTo>
                    <a:pt x="288667" y="452628"/>
                  </a:lnTo>
                  <a:lnTo>
                    <a:pt x="304534" y="422843"/>
                  </a:lnTo>
                  <a:lnTo>
                    <a:pt x="311531" y="376491"/>
                  </a:lnTo>
                  <a:lnTo>
                    <a:pt x="305222" y="322346"/>
                  </a:lnTo>
                  <a:lnTo>
                    <a:pt x="287258" y="284900"/>
                  </a:lnTo>
                  <a:lnTo>
                    <a:pt x="281482" y="280098"/>
                  </a:lnTo>
                  <a:close/>
                </a:path>
                <a:path w="5803265" h="522605">
                  <a:moveTo>
                    <a:pt x="280569" y="74041"/>
                  </a:moveTo>
                  <a:lnTo>
                    <a:pt x="135509" y="74041"/>
                  </a:lnTo>
                  <a:lnTo>
                    <a:pt x="166919" y="76824"/>
                  </a:lnTo>
                  <a:lnTo>
                    <a:pt x="192436" y="87399"/>
                  </a:lnTo>
                  <a:lnTo>
                    <a:pt x="209571" y="109107"/>
                  </a:lnTo>
                  <a:lnTo>
                    <a:pt x="215836" y="145288"/>
                  </a:lnTo>
                  <a:lnTo>
                    <a:pt x="211154" y="177659"/>
                  </a:lnTo>
                  <a:lnTo>
                    <a:pt x="197238" y="202565"/>
                  </a:lnTo>
                  <a:lnTo>
                    <a:pt x="174286" y="218565"/>
                  </a:lnTo>
                  <a:lnTo>
                    <a:pt x="142494" y="224218"/>
                  </a:lnTo>
                  <a:lnTo>
                    <a:pt x="261850" y="224218"/>
                  </a:lnTo>
                  <a:lnTo>
                    <a:pt x="277129" y="208153"/>
                  </a:lnTo>
                  <a:lnTo>
                    <a:pt x="290881" y="175672"/>
                  </a:lnTo>
                  <a:lnTo>
                    <a:pt x="295465" y="134810"/>
                  </a:lnTo>
                  <a:lnTo>
                    <a:pt x="288692" y="88715"/>
                  </a:lnTo>
                  <a:lnTo>
                    <a:pt x="280569" y="74041"/>
                  </a:lnTo>
                  <a:close/>
                </a:path>
                <a:path w="5803265" h="522605">
                  <a:moveTo>
                    <a:pt x="607846" y="178816"/>
                  </a:moveTo>
                  <a:lnTo>
                    <a:pt x="493826" y="178816"/>
                  </a:lnTo>
                  <a:lnTo>
                    <a:pt x="518699" y="182734"/>
                  </a:lnTo>
                  <a:lnTo>
                    <a:pt x="534601" y="193921"/>
                  </a:lnTo>
                  <a:lnTo>
                    <a:pt x="543038" y="211525"/>
                  </a:lnTo>
                  <a:lnTo>
                    <a:pt x="545515" y="234696"/>
                  </a:lnTo>
                  <a:lnTo>
                    <a:pt x="542470" y="254996"/>
                  </a:lnTo>
                  <a:lnTo>
                    <a:pt x="533728" y="268224"/>
                  </a:lnTo>
                  <a:lnTo>
                    <a:pt x="519878" y="276736"/>
                  </a:lnTo>
                  <a:lnTo>
                    <a:pt x="501510" y="282892"/>
                  </a:lnTo>
                  <a:lnTo>
                    <a:pt x="442836" y="298958"/>
                  </a:lnTo>
                  <a:lnTo>
                    <a:pt x="407976" y="312687"/>
                  </a:lnTo>
                  <a:lnTo>
                    <a:pt x="380320" y="332835"/>
                  </a:lnTo>
                  <a:lnTo>
                    <a:pt x="362094" y="365555"/>
                  </a:lnTo>
                  <a:lnTo>
                    <a:pt x="355523" y="417004"/>
                  </a:lnTo>
                  <a:lnTo>
                    <a:pt x="362257" y="464131"/>
                  </a:lnTo>
                  <a:lnTo>
                    <a:pt x="381630" y="496982"/>
                  </a:lnTo>
                  <a:lnTo>
                    <a:pt x="412396" y="516213"/>
                  </a:lnTo>
                  <a:lnTo>
                    <a:pt x="453313" y="522478"/>
                  </a:lnTo>
                  <a:lnTo>
                    <a:pt x="483949" y="519061"/>
                  </a:lnTo>
                  <a:lnTo>
                    <a:pt x="509281" y="508769"/>
                  </a:lnTo>
                  <a:lnTo>
                    <a:pt x="530028" y="491536"/>
                  </a:lnTo>
                  <a:lnTo>
                    <a:pt x="546912" y="467296"/>
                  </a:lnTo>
                  <a:lnTo>
                    <a:pt x="648893" y="467296"/>
                  </a:lnTo>
                  <a:lnTo>
                    <a:pt x="648893" y="466598"/>
                  </a:lnTo>
                  <a:lnTo>
                    <a:pt x="477761" y="466598"/>
                  </a:lnTo>
                  <a:lnTo>
                    <a:pt x="457188" y="462177"/>
                  </a:lnTo>
                  <a:lnTo>
                    <a:pt x="442574" y="450095"/>
                  </a:lnTo>
                  <a:lnTo>
                    <a:pt x="433854" y="432120"/>
                  </a:lnTo>
                  <a:lnTo>
                    <a:pt x="430961" y="410019"/>
                  </a:lnTo>
                  <a:lnTo>
                    <a:pt x="432718" y="390210"/>
                  </a:lnTo>
                  <a:lnTo>
                    <a:pt x="461695" y="349250"/>
                  </a:lnTo>
                  <a:lnTo>
                    <a:pt x="504391" y="333359"/>
                  </a:lnTo>
                  <a:lnTo>
                    <a:pt x="526820" y="324693"/>
                  </a:lnTo>
                  <a:lnTo>
                    <a:pt x="545515" y="314325"/>
                  </a:lnTo>
                  <a:lnTo>
                    <a:pt x="616762" y="314325"/>
                  </a:lnTo>
                  <a:lnTo>
                    <a:pt x="616762" y="219329"/>
                  </a:lnTo>
                  <a:lnTo>
                    <a:pt x="607846" y="178816"/>
                  </a:lnTo>
                  <a:close/>
                </a:path>
                <a:path w="5803265" h="522605">
                  <a:moveTo>
                    <a:pt x="648893" y="467296"/>
                  </a:moveTo>
                  <a:lnTo>
                    <a:pt x="548309" y="467296"/>
                  </a:lnTo>
                  <a:lnTo>
                    <a:pt x="554410" y="490368"/>
                  </a:lnTo>
                  <a:lnTo>
                    <a:pt x="568304" y="505714"/>
                  </a:lnTo>
                  <a:lnTo>
                    <a:pt x="588091" y="514248"/>
                  </a:lnTo>
                  <a:lnTo>
                    <a:pt x="611873" y="516890"/>
                  </a:lnTo>
                  <a:lnTo>
                    <a:pt x="622569" y="516158"/>
                  </a:lnTo>
                  <a:lnTo>
                    <a:pt x="632479" y="514183"/>
                  </a:lnTo>
                  <a:lnTo>
                    <a:pt x="641341" y="511291"/>
                  </a:lnTo>
                  <a:lnTo>
                    <a:pt x="648893" y="507809"/>
                  </a:lnTo>
                  <a:lnTo>
                    <a:pt x="648893" y="467296"/>
                  </a:lnTo>
                  <a:close/>
                </a:path>
                <a:path w="5803265" h="522605">
                  <a:moveTo>
                    <a:pt x="616762" y="314325"/>
                  </a:moveTo>
                  <a:lnTo>
                    <a:pt x="545515" y="314325"/>
                  </a:lnTo>
                  <a:lnTo>
                    <a:pt x="545515" y="377190"/>
                  </a:lnTo>
                  <a:lnTo>
                    <a:pt x="541313" y="414734"/>
                  </a:lnTo>
                  <a:lnTo>
                    <a:pt x="528664" y="442849"/>
                  </a:lnTo>
                  <a:lnTo>
                    <a:pt x="507502" y="460486"/>
                  </a:lnTo>
                  <a:lnTo>
                    <a:pt x="477761" y="466598"/>
                  </a:lnTo>
                  <a:lnTo>
                    <a:pt x="648893" y="466598"/>
                  </a:lnTo>
                  <a:lnTo>
                    <a:pt x="648893" y="461010"/>
                  </a:lnTo>
                  <a:lnTo>
                    <a:pt x="636320" y="461010"/>
                  </a:lnTo>
                  <a:lnTo>
                    <a:pt x="628549" y="458827"/>
                  </a:lnTo>
                  <a:lnTo>
                    <a:pt x="622350" y="452977"/>
                  </a:lnTo>
                  <a:lnTo>
                    <a:pt x="618247" y="444507"/>
                  </a:lnTo>
                  <a:lnTo>
                    <a:pt x="616762" y="434467"/>
                  </a:lnTo>
                  <a:lnTo>
                    <a:pt x="616762" y="314325"/>
                  </a:lnTo>
                  <a:close/>
                </a:path>
                <a:path w="5803265" h="522605">
                  <a:moveTo>
                    <a:pt x="648893" y="458914"/>
                  </a:moveTo>
                  <a:lnTo>
                    <a:pt x="646099" y="460311"/>
                  </a:lnTo>
                  <a:lnTo>
                    <a:pt x="641908" y="461010"/>
                  </a:lnTo>
                  <a:lnTo>
                    <a:pt x="648893" y="461010"/>
                  </a:lnTo>
                  <a:lnTo>
                    <a:pt x="648893" y="458914"/>
                  </a:lnTo>
                  <a:close/>
                </a:path>
                <a:path w="5803265" h="522605">
                  <a:moveTo>
                    <a:pt x="497319" y="127127"/>
                  </a:moveTo>
                  <a:lnTo>
                    <a:pt x="445501" y="132273"/>
                  </a:lnTo>
                  <a:lnTo>
                    <a:pt x="408000" y="147512"/>
                  </a:lnTo>
                  <a:lnTo>
                    <a:pt x="369510" y="207057"/>
                  </a:lnTo>
                  <a:lnTo>
                    <a:pt x="365302" y="250761"/>
                  </a:lnTo>
                  <a:lnTo>
                    <a:pt x="436549" y="250761"/>
                  </a:lnTo>
                  <a:lnTo>
                    <a:pt x="438427" y="224196"/>
                  </a:lnTo>
                  <a:lnTo>
                    <a:pt x="446328" y="201168"/>
                  </a:lnTo>
                  <a:lnTo>
                    <a:pt x="463660" y="184949"/>
                  </a:lnTo>
                  <a:lnTo>
                    <a:pt x="493826" y="178816"/>
                  </a:lnTo>
                  <a:lnTo>
                    <a:pt x="607846" y="178816"/>
                  </a:lnTo>
                  <a:lnTo>
                    <a:pt x="607431" y="176927"/>
                  </a:lnTo>
                  <a:lnTo>
                    <a:pt x="581925" y="148343"/>
                  </a:lnTo>
                  <a:lnTo>
                    <a:pt x="543976" y="132202"/>
                  </a:lnTo>
                  <a:lnTo>
                    <a:pt x="497319" y="127127"/>
                  </a:lnTo>
                  <a:close/>
                </a:path>
                <a:path w="5803265" h="522605">
                  <a:moveTo>
                    <a:pt x="469379" y="0"/>
                  </a:moveTo>
                  <a:lnTo>
                    <a:pt x="402323" y="0"/>
                  </a:lnTo>
                  <a:lnTo>
                    <a:pt x="402323" y="75438"/>
                  </a:lnTo>
                  <a:lnTo>
                    <a:pt x="469379" y="75438"/>
                  </a:lnTo>
                  <a:lnTo>
                    <a:pt x="469379" y="0"/>
                  </a:lnTo>
                  <a:close/>
                </a:path>
                <a:path w="5803265" h="522605">
                  <a:moveTo>
                    <a:pt x="585330" y="0"/>
                  </a:moveTo>
                  <a:lnTo>
                    <a:pt x="518274" y="0"/>
                  </a:lnTo>
                  <a:lnTo>
                    <a:pt x="518274" y="75438"/>
                  </a:lnTo>
                  <a:lnTo>
                    <a:pt x="585330" y="75438"/>
                  </a:lnTo>
                  <a:lnTo>
                    <a:pt x="585330" y="0"/>
                  </a:lnTo>
                  <a:close/>
                </a:path>
                <a:path w="5803265" h="522605">
                  <a:moveTo>
                    <a:pt x="769035" y="136906"/>
                  </a:moveTo>
                  <a:lnTo>
                    <a:pt x="693597" y="136906"/>
                  </a:lnTo>
                  <a:lnTo>
                    <a:pt x="693597" y="399542"/>
                  </a:lnTo>
                  <a:lnTo>
                    <a:pt x="700364" y="459711"/>
                  </a:lnTo>
                  <a:lnTo>
                    <a:pt x="719442" y="497419"/>
                  </a:lnTo>
                  <a:lnTo>
                    <a:pt x="748997" y="516922"/>
                  </a:lnTo>
                  <a:lnTo>
                    <a:pt x="787196" y="522478"/>
                  </a:lnTo>
                  <a:lnTo>
                    <a:pt x="817286" y="518789"/>
                  </a:lnTo>
                  <a:lnTo>
                    <a:pt x="844037" y="508158"/>
                  </a:lnTo>
                  <a:lnTo>
                    <a:pt x="866465" y="491241"/>
                  </a:lnTo>
                  <a:lnTo>
                    <a:pt x="883589" y="468693"/>
                  </a:lnTo>
                  <a:lnTo>
                    <a:pt x="956932" y="468693"/>
                  </a:lnTo>
                  <a:lnTo>
                    <a:pt x="956932" y="462407"/>
                  </a:lnTo>
                  <a:lnTo>
                    <a:pt x="820026" y="462407"/>
                  </a:lnTo>
                  <a:lnTo>
                    <a:pt x="798209" y="459569"/>
                  </a:lnTo>
                  <a:lnTo>
                    <a:pt x="782219" y="450183"/>
                  </a:lnTo>
                  <a:lnTo>
                    <a:pt x="772386" y="432939"/>
                  </a:lnTo>
                  <a:lnTo>
                    <a:pt x="769035" y="406527"/>
                  </a:lnTo>
                  <a:lnTo>
                    <a:pt x="769035" y="136906"/>
                  </a:lnTo>
                  <a:close/>
                </a:path>
                <a:path w="5803265" h="522605">
                  <a:moveTo>
                    <a:pt x="956932" y="468693"/>
                  </a:moveTo>
                  <a:lnTo>
                    <a:pt x="885685" y="468693"/>
                  </a:lnTo>
                  <a:lnTo>
                    <a:pt x="885685" y="512699"/>
                  </a:lnTo>
                  <a:lnTo>
                    <a:pt x="956932" y="512699"/>
                  </a:lnTo>
                  <a:lnTo>
                    <a:pt x="956932" y="468693"/>
                  </a:lnTo>
                  <a:close/>
                </a:path>
                <a:path w="5803265" h="522605">
                  <a:moveTo>
                    <a:pt x="956932" y="136906"/>
                  </a:moveTo>
                  <a:lnTo>
                    <a:pt x="881494" y="136906"/>
                  </a:lnTo>
                  <a:lnTo>
                    <a:pt x="881494" y="399542"/>
                  </a:lnTo>
                  <a:lnTo>
                    <a:pt x="876506" y="427045"/>
                  </a:lnTo>
                  <a:lnTo>
                    <a:pt x="863071" y="446690"/>
                  </a:lnTo>
                  <a:lnTo>
                    <a:pt x="843480" y="458477"/>
                  </a:lnTo>
                  <a:lnTo>
                    <a:pt x="820026" y="462407"/>
                  </a:lnTo>
                  <a:lnTo>
                    <a:pt x="956932" y="462407"/>
                  </a:lnTo>
                  <a:lnTo>
                    <a:pt x="956932" y="136906"/>
                  </a:lnTo>
                  <a:close/>
                </a:path>
                <a:path w="5803265" h="522605">
                  <a:moveTo>
                    <a:pt x="1104303" y="136906"/>
                  </a:moveTo>
                  <a:lnTo>
                    <a:pt x="1033056" y="136906"/>
                  </a:lnTo>
                  <a:lnTo>
                    <a:pt x="1033056" y="512699"/>
                  </a:lnTo>
                  <a:lnTo>
                    <a:pt x="1108494" y="512699"/>
                  </a:lnTo>
                  <a:lnTo>
                    <a:pt x="1108494" y="260540"/>
                  </a:lnTo>
                  <a:lnTo>
                    <a:pt x="1113449" y="228453"/>
                  </a:lnTo>
                  <a:lnTo>
                    <a:pt x="1126655" y="205533"/>
                  </a:lnTo>
                  <a:lnTo>
                    <a:pt x="1145623" y="191781"/>
                  </a:lnTo>
                  <a:lnTo>
                    <a:pt x="1167866" y="187198"/>
                  </a:lnTo>
                  <a:lnTo>
                    <a:pt x="1464436" y="187198"/>
                  </a:lnTo>
                  <a:lnTo>
                    <a:pt x="1464023" y="184404"/>
                  </a:lnTo>
                  <a:lnTo>
                    <a:pt x="1283817" y="184404"/>
                  </a:lnTo>
                  <a:lnTo>
                    <a:pt x="1282120" y="180911"/>
                  </a:lnTo>
                  <a:lnTo>
                    <a:pt x="1104303" y="180911"/>
                  </a:lnTo>
                  <a:lnTo>
                    <a:pt x="1104303" y="136906"/>
                  </a:lnTo>
                  <a:close/>
                </a:path>
                <a:path w="5803265" h="522605">
                  <a:moveTo>
                    <a:pt x="1349476" y="187198"/>
                  </a:moveTo>
                  <a:lnTo>
                    <a:pt x="1167866" y="187198"/>
                  </a:lnTo>
                  <a:lnTo>
                    <a:pt x="1188330" y="190810"/>
                  </a:lnTo>
                  <a:lnTo>
                    <a:pt x="1202704" y="202477"/>
                  </a:lnTo>
                  <a:lnTo>
                    <a:pt x="1211184" y="223443"/>
                  </a:lnTo>
                  <a:lnTo>
                    <a:pt x="1213967" y="254952"/>
                  </a:lnTo>
                  <a:lnTo>
                    <a:pt x="1213967" y="512699"/>
                  </a:lnTo>
                  <a:lnTo>
                    <a:pt x="1289405" y="512699"/>
                  </a:lnTo>
                  <a:lnTo>
                    <a:pt x="1289405" y="260540"/>
                  </a:lnTo>
                  <a:lnTo>
                    <a:pt x="1294469" y="228158"/>
                  </a:lnTo>
                  <a:lnTo>
                    <a:pt x="1307915" y="205271"/>
                  </a:lnTo>
                  <a:lnTo>
                    <a:pt x="1327124" y="191683"/>
                  </a:lnTo>
                  <a:lnTo>
                    <a:pt x="1349476" y="187198"/>
                  </a:lnTo>
                  <a:close/>
                </a:path>
                <a:path w="5803265" h="522605">
                  <a:moveTo>
                    <a:pt x="1464436" y="187198"/>
                  </a:moveTo>
                  <a:lnTo>
                    <a:pt x="1349476" y="187198"/>
                  </a:lnTo>
                  <a:lnTo>
                    <a:pt x="1369536" y="190810"/>
                  </a:lnTo>
                  <a:lnTo>
                    <a:pt x="1383703" y="202477"/>
                  </a:lnTo>
                  <a:lnTo>
                    <a:pt x="1392106" y="223443"/>
                  </a:lnTo>
                  <a:lnTo>
                    <a:pt x="1394879" y="254952"/>
                  </a:lnTo>
                  <a:lnTo>
                    <a:pt x="1394879" y="512699"/>
                  </a:lnTo>
                  <a:lnTo>
                    <a:pt x="1470317" y="512699"/>
                  </a:lnTo>
                  <a:lnTo>
                    <a:pt x="1470317" y="227012"/>
                  </a:lnTo>
                  <a:lnTo>
                    <a:pt x="1464436" y="187198"/>
                  </a:lnTo>
                  <a:close/>
                </a:path>
                <a:path w="5803265" h="522605">
                  <a:moveTo>
                    <a:pt x="1378813" y="127127"/>
                  </a:moveTo>
                  <a:lnTo>
                    <a:pt x="1347861" y="130968"/>
                  </a:lnTo>
                  <a:lnTo>
                    <a:pt x="1322409" y="142144"/>
                  </a:lnTo>
                  <a:lnTo>
                    <a:pt x="1301411" y="160131"/>
                  </a:lnTo>
                  <a:lnTo>
                    <a:pt x="1283817" y="184404"/>
                  </a:lnTo>
                  <a:lnTo>
                    <a:pt x="1464023" y="184404"/>
                  </a:lnTo>
                  <a:lnTo>
                    <a:pt x="1463484" y="180758"/>
                  </a:lnTo>
                  <a:lnTo>
                    <a:pt x="1444472" y="149828"/>
                  </a:lnTo>
                  <a:lnTo>
                    <a:pt x="1415506" y="132518"/>
                  </a:lnTo>
                  <a:lnTo>
                    <a:pt x="1378813" y="127127"/>
                  </a:lnTo>
                  <a:close/>
                </a:path>
                <a:path w="5803265" h="522605">
                  <a:moveTo>
                    <a:pt x="1196505" y="127127"/>
                  </a:moveTo>
                  <a:lnTo>
                    <a:pt x="1170049" y="130815"/>
                  </a:lnTo>
                  <a:lnTo>
                    <a:pt x="1145165" y="141446"/>
                  </a:lnTo>
                  <a:lnTo>
                    <a:pt x="1123424" y="158363"/>
                  </a:lnTo>
                  <a:lnTo>
                    <a:pt x="1106398" y="180911"/>
                  </a:lnTo>
                  <a:lnTo>
                    <a:pt x="1282120" y="180911"/>
                  </a:lnTo>
                  <a:lnTo>
                    <a:pt x="1273023" y="162193"/>
                  </a:lnTo>
                  <a:lnTo>
                    <a:pt x="1256139" y="143978"/>
                  </a:lnTo>
                  <a:lnTo>
                    <a:pt x="1231266" y="131656"/>
                  </a:lnTo>
                  <a:lnTo>
                    <a:pt x="1196505" y="127127"/>
                  </a:lnTo>
                  <a:close/>
                </a:path>
                <a:path w="5803265" h="522605">
                  <a:moveTo>
                    <a:pt x="1674977" y="127127"/>
                  </a:moveTo>
                  <a:lnTo>
                    <a:pt x="1623935" y="135344"/>
                  </a:lnTo>
                  <a:lnTo>
                    <a:pt x="1586785" y="157938"/>
                  </a:lnTo>
                  <a:lnTo>
                    <a:pt x="1561471" y="191825"/>
                  </a:lnTo>
                  <a:lnTo>
                    <a:pt x="1545936" y="233919"/>
                  </a:lnTo>
                  <a:lnTo>
                    <a:pt x="1538123" y="281136"/>
                  </a:lnTo>
                  <a:lnTo>
                    <a:pt x="1535976" y="330390"/>
                  </a:lnTo>
                  <a:lnTo>
                    <a:pt x="1541900" y="405010"/>
                  </a:lnTo>
                  <a:lnTo>
                    <a:pt x="1557991" y="457491"/>
                  </a:lnTo>
                  <a:lnTo>
                    <a:pt x="1581727" y="491656"/>
                  </a:lnTo>
                  <a:lnTo>
                    <a:pt x="1642044" y="520327"/>
                  </a:lnTo>
                  <a:lnTo>
                    <a:pt x="1673580" y="522478"/>
                  </a:lnTo>
                  <a:lnTo>
                    <a:pt x="1718692" y="516498"/>
                  </a:lnTo>
                  <a:lnTo>
                    <a:pt x="1755355" y="499120"/>
                  </a:lnTo>
                  <a:lnTo>
                    <a:pt x="1782663" y="471180"/>
                  </a:lnTo>
                  <a:lnTo>
                    <a:pt x="1782841" y="470789"/>
                  </a:lnTo>
                  <a:lnTo>
                    <a:pt x="1674279" y="470789"/>
                  </a:lnTo>
                  <a:lnTo>
                    <a:pt x="1640587" y="459962"/>
                  </a:lnTo>
                  <a:lnTo>
                    <a:pt x="1621629" y="432371"/>
                  </a:lnTo>
                  <a:lnTo>
                    <a:pt x="1613280" y="395351"/>
                  </a:lnTo>
                  <a:lnTo>
                    <a:pt x="1611414" y="356235"/>
                  </a:lnTo>
                  <a:lnTo>
                    <a:pt x="1611414" y="334581"/>
                  </a:lnTo>
                  <a:lnTo>
                    <a:pt x="1807692" y="334581"/>
                  </a:lnTo>
                  <a:lnTo>
                    <a:pt x="1807692" y="294767"/>
                  </a:lnTo>
                  <a:lnTo>
                    <a:pt x="1806918" y="282892"/>
                  </a:lnTo>
                  <a:lnTo>
                    <a:pt x="1611414" y="282892"/>
                  </a:lnTo>
                  <a:lnTo>
                    <a:pt x="1611414" y="275209"/>
                  </a:lnTo>
                  <a:lnTo>
                    <a:pt x="1614557" y="239520"/>
                  </a:lnTo>
                  <a:lnTo>
                    <a:pt x="1625034" y="208676"/>
                  </a:lnTo>
                  <a:lnTo>
                    <a:pt x="1644418" y="187001"/>
                  </a:lnTo>
                  <a:lnTo>
                    <a:pt x="1674279" y="178816"/>
                  </a:lnTo>
                  <a:lnTo>
                    <a:pt x="1782782" y="178816"/>
                  </a:lnTo>
                  <a:lnTo>
                    <a:pt x="1766956" y="156162"/>
                  </a:lnTo>
                  <a:lnTo>
                    <a:pt x="1729013" y="134570"/>
                  </a:lnTo>
                  <a:lnTo>
                    <a:pt x="1674977" y="127127"/>
                  </a:lnTo>
                  <a:close/>
                </a:path>
                <a:path w="5803265" h="522605">
                  <a:moveTo>
                    <a:pt x="1805597" y="386969"/>
                  </a:moveTo>
                  <a:lnTo>
                    <a:pt x="1734350" y="386969"/>
                  </a:lnTo>
                  <a:lnTo>
                    <a:pt x="1732527" y="409790"/>
                  </a:lnTo>
                  <a:lnTo>
                    <a:pt x="1724483" y="437522"/>
                  </a:lnTo>
                  <a:lnTo>
                    <a:pt x="1706355" y="460933"/>
                  </a:lnTo>
                  <a:lnTo>
                    <a:pt x="1674279" y="470789"/>
                  </a:lnTo>
                  <a:lnTo>
                    <a:pt x="1782841" y="470789"/>
                  </a:lnTo>
                  <a:lnTo>
                    <a:pt x="1799712" y="433517"/>
                  </a:lnTo>
                  <a:lnTo>
                    <a:pt x="1805597" y="386969"/>
                  </a:lnTo>
                  <a:close/>
                </a:path>
                <a:path w="5803265" h="522605">
                  <a:moveTo>
                    <a:pt x="1782782" y="178816"/>
                  </a:moveTo>
                  <a:lnTo>
                    <a:pt x="1674279" y="178816"/>
                  </a:lnTo>
                  <a:lnTo>
                    <a:pt x="1701313" y="185233"/>
                  </a:lnTo>
                  <a:lnTo>
                    <a:pt x="1719245" y="202914"/>
                  </a:lnTo>
                  <a:lnTo>
                    <a:pt x="1729187" y="229500"/>
                  </a:lnTo>
                  <a:lnTo>
                    <a:pt x="1732254" y="262636"/>
                  </a:lnTo>
                  <a:lnTo>
                    <a:pt x="1732254" y="282892"/>
                  </a:lnTo>
                  <a:lnTo>
                    <a:pt x="1806918" y="282892"/>
                  </a:lnTo>
                  <a:lnTo>
                    <a:pt x="1803948" y="237367"/>
                  </a:lnTo>
                  <a:lnTo>
                    <a:pt x="1791152" y="190796"/>
                  </a:lnTo>
                  <a:lnTo>
                    <a:pt x="1782782" y="178816"/>
                  </a:lnTo>
                  <a:close/>
                </a:path>
                <a:path w="5803265" h="522605">
                  <a:moveTo>
                    <a:pt x="2112924" y="136906"/>
                  </a:moveTo>
                  <a:lnTo>
                    <a:pt x="2037486" y="136906"/>
                  </a:lnTo>
                  <a:lnTo>
                    <a:pt x="2037486" y="399542"/>
                  </a:lnTo>
                  <a:lnTo>
                    <a:pt x="2044253" y="459711"/>
                  </a:lnTo>
                  <a:lnTo>
                    <a:pt x="2063330" y="497419"/>
                  </a:lnTo>
                  <a:lnTo>
                    <a:pt x="2092886" y="516922"/>
                  </a:lnTo>
                  <a:lnTo>
                    <a:pt x="2131085" y="522478"/>
                  </a:lnTo>
                  <a:lnTo>
                    <a:pt x="2161175" y="518789"/>
                  </a:lnTo>
                  <a:lnTo>
                    <a:pt x="2187925" y="508158"/>
                  </a:lnTo>
                  <a:lnTo>
                    <a:pt x="2210354" y="491241"/>
                  </a:lnTo>
                  <a:lnTo>
                    <a:pt x="2227478" y="468693"/>
                  </a:lnTo>
                  <a:lnTo>
                    <a:pt x="2300820" y="468693"/>
                  </a:lnTo>
                  <a:lnTo>
                    <a:pt x="2300820" y="462407"/>
                  </a:lnTo>
                  <a:lnTo>
                    <a:pt x="2163914" y="462407"/>
                  </a:lnTo>
                  <a:lnTo>
                    <a:pt x="2142097" y="459569"/>
                  </a:lnTo>
                  <a:lnTo>
                    <a:pt x="2126108" y="450183"/>
                  </a:lnTo>
                  <a:lnTo>
                    <a:pt x="2116275" y="432939"/>
                  </a:lnTo>
                  <a:lnTo>
                    <a:pt x="2112924" y="406527"/>
                  </a:lnTo>
                  <a:lnTo>
                    <a:pt x="2112924" y="136906"/>
                  </a:lnTo>
                  <a:close/>
                </a:path>
                <a:path w="5803265" h="522605">
                  <a:moveTo>
                    <a:pt x="2300820" y="468693"/>
                  </a:moveTo>
                  <a:lnTo>
                    <a:pt x="2229573" y="468693"/>
                  </a:lnTo>
                  <a:lnTo>
                    <a:pt x="2229573" y="512699"/>
                  </a:lnTo>
                  <a:lnTo>
                    <a:pt x="2300820" y="512699"/>
                  </a:lnTo>
                  <a:lnTo>
                    <a:pt x="2300820" y="468693"/>
                  </a:lnTo>
                  <a:close/>
                </a:path>
                <a:path w="5803265" h="522605">
                  <a:moveTo>
                    <a:pt x="2300820" y="136906"/>
                  </a:moveTo>
                  <a:lnTo>
                    <a:pt x="2225382" y="136906"/>
                  </a:lnTo>
                  <a:lnTo>
                    <a:pt x="2225382" y="399542"/>
                  </a:lnTo>
                  <a:lnTo>
                    <a:pt x="2220395" y="427045"/>
                  </a:lnTo>
                  <a:lnTo>
                    <a:pt x="2206959" y="446690"/>
                  </a:lnTo>
                  <a:lnTo>
                    <a:pt x="2187369" y="458477"/>
                  </a:lnTo>
                  <a:lnTo>
                    <a:pt x="2163914" y="462407"/>
                  </a:lnTo>
                  <a:lnTo>
                    <a:pt x="2300820" y="462407"/>
                  </a:lnTo>
                  <a:lnTo>
                    <a:pt x="2300820" y="136906"/>
                  </a:lnTo>
                  <a:close/>
                </a:path>
                <a:path w="5803265" h="522605">
                  <a:moveTo>
                    <a:pt x="2444711" y="136906"/>
                  </a:moveTo>
                  <a:lnTo>
                    <a:pt x="2373464" y="136906"/>
                  </a:lnTo>
                  <a:lnTo>
                    <a:pt x="2373464" y="512699"/>
                  </a:lnTo>
                  <a:lnTo>
                    <a:pt x="2448902" y="512699"/>
                  </a:lnTo>
                  <a:lnTo>
                    <a:pt x="2448902" y="260540"/>
                  </a:lnTo>
                  <a:lnTo>
                    <a:pt x="2453967" y="227863"/>
                  </a:lnTo>
                  <a:lnTo>
                    <a:pt x="2467413" y="205009"/>
                  </a:lnTo>
                  <a:lnTo>
                    <a:pt x="2486621" y="191585"/>
                  </a:lnTo>
                  <a:lnTo>
                    <a:pt x="2508973" y="187198"/>
                  </a:lnTo>
                  <a:lnTo>
                    <a:pt x="2631069" y="187198"/>
                  </a:lnTo>
                  <a:lnTo>
                    <a:pt x="2630229" y="181053"/>
                  </a:lnTo>
                  <a:lnTo>
                    <a:pt x="2630144" y="180911"/>
                  </a:lnTo>
                  <a:lnTo>
                    <a:pt x="2444711" y="180911"/>
                  </a:lnTo>
                  <a:lnTo>
                    <a:pt x="2444711" y="136906"/>
                  </a:lnTo>
                  <a:close/>
                </a:path>
                <a:path w="5803265" h="522605">
                  <a:moveTo>
                    <a:pt x="2631069" y="187198"/>
                  </a:moveTo>
                  <a:lnTo>
                    <a:pt x="2508973" y="187198"/>
                  </a:lnTo>
                  <a:lnTo>
                    <a:pt x="2533661" y="190712"/>
                  </a:lnTo>
                  <a:lnTo>
                    <a:pt x="2549836" y="202215"/>
                  </a:lnTo>
                  <a:lnTo>
                    <a:pt x="2558676" y="223148"/>
                  </a:lnTo>
                  <a:lnTo>
                    <a:pt x="2561361" y="254952"/>
                  </a:lnTo>
                  <a:lnTo>
                    <a:pt x="2561361" y="512699"/>
                  </a:lnTo>
                  <a:lnTo>
                    <a:pt x="2636799" y="512699"/>
                  </a:lnTo>
                  <a:lnTo>
                    <a:pt x="2636799" y="229108"/>
                  </a:lnTo>
                  <a:lnTo>
                    <a:pt x="2631069" y="187198"/>
                  </a:lnTo>
                  <a:close/>
                </a:path>
                <a:path w="5803265" h="522605">
                  <a:moveTo>
                    <a:pt x="2543200" y="127127"/>
                  </a:moveTo>
                  <a:lnTo>
                    <a:pt x="2513110" y="130815"/>
                  </a:lnTo>
                  <a:lnTo>
                    <a:pt x="2486359" y="141446"/>
                  </a:lnTo>
                  <a:lnTo>
                    <a:pt x="2463931" y="158363"/>
                  </a:lnTo>
                  <a:lnTo>
                    <a:pt x="2446807" y="180911"/>
                  </a:lnTo>
                  <a:lnTo>
                    <a:pt x="2630144" y="180911"/>
                  </a:lnTo>
                  <a:lnTo>
                    <a:pt x="2611478" y="149566"/>
                  </a:lnTo>
                  <a:lnTo>
                    <a:pt x="2581988" y="132354"/>
                  </a:lnTo>
                  <a:lnTo>
                    <a:pt x="2543200" y="127127"/>
                  </a:lnTo>
                  <a:close/>
                </a:path>
                <a:path w="5803265" h="522605">
                  <a:moveTo>
                    <a:pt x="2810713" y="127127"/>
                  </a:moveTo>
                  <a:lnTo>
                    <a:pt x="2755195" y="140010"/>
                  </a:lnTo>
                  <a:lnTo>
                    <a:pt x="2712095" y="195735"/>
                  </a:lnTo>
                  <a:lnTo>
                    <a:pt x="2699373" y="247666"/>
                  </a:lnTo>
                  <a:lnTo>
                    <a:pt x="2694762" y="319913"/>
                  </a:lnTo>
                  <a:lnTo>
                    <a:pt x="2697805" y="379544"/>
                  </a:lnTo>
                  <a:lnTo>
                    <a:pt x="2707231" y="429551"/>
                  </a:lnTo>
                  <a:lnTo>
                    <a:pt x="2723488" y="469392"/>
                  </a:lnTo>
                  <a:lnTo>
                    <a:pt x="2778274" y="516398"/>
                  </a:lnTo>
                  <a:lnTo>
                    <a:pt x="2817698" y="522478"/>
                  </a:lnTo>
                  <a:lnTo>
                    <a:pt x="2851695" y="517184"/>
                  </a:lnTo>
                  <a:lnTo>
                    <a:pt x="2875411" y="503705"/>
                  </a:lnTo>
                  <a:lnTo>
                    <a:pt x="2890876" y="485643"/>
                  </a:lnTo>
                  <a:lnTo>
                    <a:pt x="2900121" y="466598"/>
                  </a:lnTo>
                  <a:lnTo>
                    <a:pt x="2972765" y="466598"/>
                  </a:lnTo>
                  <a:lnTo>
                    <a:pt x="2972765" y="462407"/>
                  </a:lnTo>
                  <a:lnTo>
                    <a:pt x="2837954" y="462407"/>
                  </a:lnTo>
                  <a:lnTo>
                    <a:pt x="2805627" y="452671"/>
                  </a:lnTo>
                  <a:lnTo>
                    <a:pt x="2786265" y="424862"/>
                  </a:lnTo>
                  <a:lnTo>
                    <a:pt x="2776857" y="381075"/>
                  </a:lnTo>
                  <a:lnTo>
                    <a:pt x="2774391" y="323405"/>
                  </a:lnTo>
                  <a:lnTo>
                    <a:pt x="2777567" y="259394"/>
                  </a:lnTo>
                  <a:lnTo>
                    <a:pt x="2787750" y="217320"/>
                  </a:lnTo>
                  <a:lnTo>
                    <a:pt x="2805921" y="194237"/>
                  </a:lnTo>
                  <a:lnTo>
                    <a:pt x="2833065" y="187198"/>
                  </a:lnTo>
                  <a:lnTo>
                    <a:pt x="2972765" y="187198"/>
                  </a:lnTo>
                  <a:lnTo>
                    <a:pt x="2972765" y="180911"/>
                  </a:lnTo>
                  <a:lnTo>
                    <a:pt x="2895930" y="180911"/>
                  </a:lnTo>
                  <a:lnTo>
                    <a:pt x="2882516" y="158363"/>
                  </a:lnTo>
                  <a:lnTo>
                    <a:pt x="2863537" y="141446"/>
                  </a:lnTo>
                  <a:lnTo>
                    <a:pt x="2839449" y="130815"/>
                  </a:lnTo>
                  <a:lnTo>
                    <a:pt x="2810713" y="127127"/>
                  </a:lnTo>
                  <a:close/>
                </a:path>
                <a:path w="5803265" h="522605">
                  <a:moveTo>
                    <a:pt x="2972765" y="466598"/>
                  </a:moveTo>
                  <a:lnTo>
                    <a:pt x="2901518" y="466598"/>
                  </a:lnTo>
                  <a:lnTo>
                    <a:pt x="2901518" y="512699"/>
                  </a:lnTo>
                  <a:lnTo>
                    <a:pt x="2972765" y="512699"/>
                  </a:lnTo>
                  <a:lnTo>
                    <a:pt x="2972765" y="466598"/>
                  </a:lnTo>
                  <a:close/>
                </a:path>
                <a:path w="5803265" h="522605">
                  <a:moveTo>
                    <a:pt x="2972765" y="187198"/>
                  </a:moveTo>
                  <a:lnTo>
                    <a:pt x="2833065" y="187198"/>
                  </a:lnTo>
                  <a:lnTo>
                    <a:pt x="2868514" y="196682"/>
                  </a:lnTo>
                  <a:lnTo>
                    <a:pt x="2889294" y="224305"/>
                  </a:lnTo>
                  <a:lnTo>
                    <a:pt x="2899073" y="268824"/>
                  </a:lnTo>
                  <a:lnTo>
                    <a:pt x="2901518" y="328993"/>
                  </a:lnTo>
                  <a:lnTo>
                    <a:pt x="2898855" y="384022"/>
                  </a:lnTo>
                  <a:lnTo>
                    <a:pt x="2889119" y="426085"/>
                  </a:lnTo>
                  <a:lnTo>
                    <a:pt x="2869692" y="452955"/>
                  </a:lnTo>
                  <a:lnTo>
                    <a:pt x="2837954" y="462407"/>
                  </a:lnTo>
                  <a:lnTo>
                    <a:pt x="2972765" y="462407"/>
                  </a:lnTo>
                  <a:lnTo>
                    <a:pt x="2972765" y="187198"/>
                  </a:lnTo>
                  <a:close/>
                </a:path>
                <a:path w="5803265" h="522605">
                  <a:moveTo>
                    <a:pt x="2972765" y="13970"/>
                  </a:moveTo>
                  <a:lnTo>
                    <a:pt x="2897327" y="13970"/>
                  </a:lnTo>
                  <a:lnTo>
                    <a:pt x="2897327" y="180911"/>
                  </a:lnTo>
                  <a:lnTo>
                    <a:pt x="2972765" y="180911"/>
                  </a:lnTo>
                  <a:lnTo>
                    <a:pt x="2972765" y="13970"/>
                  </a:lnTo>
                  <a:close/>
                </a:path>
                <a:path w="5803265" h="522605">
                  <a:moveTo>
                    <a:pt x="3235388" y="13970"/>
                  </a:moveTo>
                  <a:lnTo>
                    <a:pt x="3155061" y="13970"/>
                  </a:lnTo>
                  <a:lnTo>
                    <a:pt x="3251454" y="512699"/>
                  </a:lnTo>
                  <a:lnTo>
                    <a:pt x="3343655" y="512699"/>
                  </a:lnTo>
                  <a:lnTo>
                    <a:pt x="3362441" y="401637"/>
                  </a:lnTo>
                  <a:lnTo>
                    <a:pt x="3301047" y="401637"/>
                  </a:lnTo>
                  <a:lnTo>
                    <a:pt x="3235388" y="13970"/>
                  </a:lnTo>
                  <a:close/>
                </a:path>
                <a:path w="5803265" h="522605">
                  <a:moveTo>
                    <a:pt x="3473073" y="136906"/>
                  </a:moveTo>
                  <a:lnTo>
                    <a:pt x="3408616" y="136906"/>
                  </a:lnTo>
                  <a:lnTo>
                    <a:pt x="3472878" y="512699"/>
                  </a:lnTo>
                  <a:lnTo>
                    <a:pt x="3565080" y="512699"/>
                  </a:lnTo>
                  <a:lnTo>
                    <a:pt x="3586751" y="403733"/>
                  </a:lnTo>
                  <a:lnTo>
                    <a:pt x="3518979" y="403733"/>
                  </a:lnTo>
                  <a:lnTo>
                    <a:pt x="3473073" y="136906"/>
                  </a:lnTo>
                  <a:close/>
                </a:path>
                <a:path w="5803265" h="522605">
                  <a:moveTo>
                    <a:pt x="3664267" y="13970"/>
                  </a:moveTo>
                  <a:lnTo>
                    <a:pt x="3585337" y="13970"/>
                  </a:lnTo>
                  <a:lnTo>
                    <a:pt x="3520376" y="403733"/>
                  </a:lnTo>
                  <a:lnTo>
                    <a:pt x="3586751" y="403733"/>
                  </a:lnTo>
                  <a:lnTo>
                    <a:pt x="3664267" y="13970"/>
                  </a:lnTo>
                  <a:close/>
                </a:path>
                <a:path w="5803265" h="522605">
                  <a:moveTo>
                    <a:pt x="3451923" y="13970"/>
                  </a:moveTo>
                  <a:lnTo>
                    <a:pt x="3368103" y="13970"/>
                  </a:lnTo>
                  <a:lnTo>
                    <a:pt x="3302444" y="401637"/>
                  </a:lnTo>
                  <a:lnTo>
                    <a:pt x="3362441" y="401637"/>
                  </a:lnTo>
                  <a:lnTo>
                    <a:pt x="3407219" y="136906"/>
                  </a:lnTo>
                  <a:lnTo>
                    <a:pt x="3473073" y="136906"/>
                  </a:lnTo>
                  <a:lnTo>
                    <a:pt x="3451923" y="13970"/>
                  </a:lnTo>
                  <a:close/>
                </a:path>
                <a:path w="5803265" h="522605">
                  <a:moveTo>
                    <a:pt x="3929874" y="178816"/>
                  </a:moveTo>
                  <a:lnTo>
                    <a:pt x="3815854" y="178816"/>
                  </a:lnTo>
                  <a:lnTo>
                    <a:pt x="3840727" y="182734"/>
                  </a:lnTo>
                  <a:lnTo>
                    <a:pt x="3856629" y="193921"/>
                  </a:lnTo>
                  <a:lnTo>
                    <a:pt x="3865066" y="211525"/>
                  </a:lnTo>
                  <a:lnTo>
                    <a:pt x="3867543" y="234696"/>
                  </a:lnTo>
                  <a:lnTo>
                    <a:pt x="3864498" y="254996"/>
                  </a:lnTo>
                  <a:lnTo>
                    <a:pt x="3855756" y="268224"/>
                  </a:lnTo>
                  <a:lnTo>
                    <a:pt x="3841906" y="276736"/>
                  </a:lnTo>
                  <a:lnTo>
                    <a:pt x="3823538" y="282892"/>
                  </a:lnTo>
                  <a:lnTo>
                    <a:pt x="3764864" y="298958"/>
                  </a:lnTo>
                  <a:lnTo>
                    <a:pt x="3730004" y="312687"/>
                  </a:lnTo>
                  <a:lnTo>
                    <a:pt x="3702348" y="332835"/>
                  </a:lnTo>
                  <a:lnTo>
                    <a:pt x="3684121" y="365555"/>
                  </a:lnTo>
                  <a:lnTo>
                    <a:pt x="3677551" y="417004"/>
                  </a:lnTo>
                  <a:lnTo>
                    <a:pt x="3684285" y="464131"/>
                  </a:lnTo>
                  <a:lnTo>
                    <a:pt x="3703658" y="496982"/>
                  </a:lnTo>
                  <a:lnTo>
                    <a:pt x="3734424" y="516213"/>
                  </a:lnTo>
                  <a:lnTo>
                    <a:pt x="3775341" y="522478"/>
                  </a:lnTo>
                  <a:lnTo>
                    <a:pt x="3805977" y="519061"/>
                  </a:lnTo>
                  <a:lnTo>
                    <a:pt x="3831309" y="508769"/>
                  </a:lnTo>
                  <a:lnTo>
                    <a:pt x="3852056" y="491536"/>
                  </a:lnTo>
                  <a:lnTo>
                    <a:pt x="3868940" y="467296"/>
                  </a:lnTo>
                  <a:lnTo>
                    <a:pt x="3970921" y="467296"/>
                  </a:lnTo>
                  <a:lnTo>
                    <a:pt x="3970921" y="466598"/>
                  </a:lnTo>
                  <a:lnTo>
                    <a:pt x="3799789" y="466598"/>
                  </a:lnTo>
                  <a:lnTo>
                    <a:pt x="3779216" y="462177"/>
                  </a:lnTo>
                  <a:lnTo>
                    <a:pt x="3764602" y="450095"/>
                  </a:lnTo>
                  <a:lnTo>
                    <a:pt x="3755881" y="432120"/>
                  </a:lnTo>
                  <a:lnTo>
                    <a:pt x="3752989" y="410019"/>
                  </a:lnTo>
                  <a:lnTo>
                    <a:pt x="3754746" y="390210"/>
                  </a:lnTo>
                  <a:lnTo>
                    <a:pt x="3783723" y="349250"/>
                  </a:lnTo>
                  <a:lnTo>
                    <a:pt x="3826419" y="333359"/>
                  </a:lnTo>
                  <a:lnTo>
                    <a:pt x="3848847" y="324693"/>
                  </a:lnTo>
                  <a:lnTo>
                    <a:pt x="3867543" y="314325"/>
                  </a:lnTo>
                  <a:lnTo>
                    <a:pt x="3938790" y="314325"/>
                  </a:lnTo>
                  <a:lnTo>
                    <a:pt x="3938790" y="219329"/>
                  </a:lnTo>
                  <a:lnTo>
                    <a:pt x="3929874" y="178816"/>
                  </a:lnTo>
                  <a:close/>
                </a:path>
                <a:path w="5803265" h="522605">
                  <a:moveTo>
                    <a:pt x="3970921" y="467296"/>
                  </a:moveTo>
                  <a:lnTo>
                    <a:pt x="3870337" y="467296"/>
                  </a:lnTo>
                  <a:lnTo>
                    <a:pt x="3876438" y="490368"/>
                  </a:lnTo>
                  <a:lnTo>
                    <a:pt x="3890332" y="505714"/>
                  </a:lnTo>
                  <a:lnTo>
                    <a:pt x="3910119" y="514248"/>
                  </a:lnTo>
                  <a:lnTo>
                    <a:pt x="3933901" y="516890"/>
                  </a:lnTo>
                  <a:lnTo>
                    <a:pt x="3944596" y="516158"/>
                  </a:lnTo>
                  <a:lnTo>
                    <a:pt x="3954506" y="514183"/>
                  </a:lnTo>
                  <a:lnTo>
                    <a:pt x="3963369" y="511291"/>
                  </a:lnTo>
                  <a:lnTo>
                    <a:pt x="3970921" y="507809"/>
                  </a:lnTo>
                  <a:lnTo>
                    <a:pt x="3970921" y="467296"/>
                  </a:lnTo>
                  <a:close/>
                </a:path>
                <a:path w="5803265" h="522605">
                  <a:moveTo>
                    <a:pt x="3938790" y="314325"/>
                  </a:moveTo>
                  <a:lnTo>
                    <a:pt x="3867543" y="314325"/>
                  </a:lnTo>
                  <a:lnTo>
                    <a:pt x="3867543" y="377190"/>
                  </a:lnTo>
                  <a:lnTo>
                    <a:pt x="3863341" y="414734"/>
                  </a:lnTo>
                  <a:lnTo>
                    <a:pt x="3850692" y="442849"/>
                  </a:lnTo>
                  <a:lnTo>
                    <a:pt x="3829530" y="460486"/>
                  </a:lnTo>
                  <a:lnTo>
                    <a:pt x="3799789" y="466598"/>
                  </a:lnTo>
                  <a:lnTo>
                    <a:pt x="3970921" y="466598"/>
                  </a:lnTo>
                  <a:lnTo>
                    <a:pt x="3970921" y="461010"/>
                  </a:lnTo>
                  <a:lnTo>
                    <a:pt x="3958348" y="461010"/>
                  </a:lnTo>
                  <a:lnTo>
                    <a:pt x="3950577" y="458827"/>
                  </a:lnTo>
                  <a:lnTo>
                    <a:pt x="3944378" y="452977"/>
                  </a:lnTo>
                  <a:lnTo>
                    <a:pt x="3940275" y="444507"/>
                  </a:lnTo>
                  <a:lnTo>
                    <a:pt x="3938790" y="434467"/>
                  </a:lnTo>
                  <a:lnTo>
                    <a:pt x="3938790" y="314325"/>
                  </a:lnTo>
                  <a:close/>
                </a:path>
                <a:path w="5803265" h="522605">
                  <a:moveTo>
                    <a:pt x="3970921" y="458914"/>
                  </a:moveTo>
                  <a:lnTo>
                    <a:pt x="3968127" y="460311"/>
                  </a:lnTo>
                  <a:lnTo>
                    <a:pt x="3963936" y="461010"/>
                  </a:lnTo>
                  <a:lnTo>
                    <a:pt x="3970921" y="461010"/>
                  </a:lnTo>
                  <a:lnTo>
                    <a:pt x="3970921" y="458914"/>
                  </a:lnTo>
                  <a:close/>
                </a:path>
                <a:path w="5803265" h="522605">
                  <a:moveTo>
                    <a:pt x="3819347" y="127127"/>
                  </a:moveTo>
                  <a:lnTo>
                    <a:pt x="3767529" y="132273"/>
                  </a:lnTo>
                  <a:lnTo>
                    <a:pt x="3730028" y="147512"/>
                  </a:lnTo>
                  <a:lnTo>
                    <a:pt x="3691538" y="207057"/>
                  </a:lnTo>
                  <a:lnTo>
                    <a:pt x="3687330" y="250761"/>
                  </a:lnTo>
                  <a:lnTo>
                    <a:pt x="3758577" y="250761"/>
                  </a:lnTo>
                  <a:lnTo>
                    <a:pt x="3760454" y="224196"/>
                  </a:lnTo>
                  <a:lnTo>
                    <a:pt x="3768356" y="201168"/>
                  </a:lnTo>
                  <a:lnTo>
                    <a:pt x="3785688" y="184949"/>
                  </a:lnTo>
                  <a:lnTo>
                    <a:pt x="3815854" y="178816"/>
                  </a:lnTo>
                  <a:lnTo>
                    <a:pt x="3929874" y="178816"/>
                  </a:lnTo>
                  <a:lnTo>
                    <a:pt x="3929459" y="176927"/>
                  </a:lnTo>
                  <a:lnTo>
                    <a:pt x="3903953" y="148343"/>
                  </a:lnTo>
                  <a:lnTo>
                    <a:pt x="3866004" y="132202"/>
                  </a:lnTo>
                  <a:lnTo>
                    <a:pt x="3819347" y="127127"/>
                  </a:lnTo>
                  <a:close/>
                </a:path>
                <a:path w="5803265" h="522605">
                  <a:moveTo>
                    <a:pt x="3791407" y="0"/>
                  </a:moveTo>
                  <a:lnTo>
                    <a:pt x="3724351" y="0"/>
                  </a:lnTo>
                  <a:lnTo>
                    <a:pt x="3724351" y="75438"/>
                  </a:lnTo>
                  <a:lnTo>
                    <a:pt x="3791407" y="75438"/>
                  </a:lnTo>
                  <a:lnTo>
                    <a:pt x="3791407" y="0"/>
                  </a:lnTo>
                  <a:close/>
                </a:path>
                <a:path w="5803265" h="522605">
                  <a:moveTo>
                    <a:pt x="3907358" y="0"/>
                  </a:moveTo>
                  <a:lnTo>
                    <a:pt x="3840302" y="0"/>
                  </a:lnTo>
                  <a:lnTo>
                    <a:pt x="3840302" y="75438"/>
                  </a:lnTo>
                  <a:lnTo>
                    <a:pt x="3907358" y="75438"/>
                  </a:lnTo>
                  <a:lnTo>
                    <a:pt x="3907358" y="0"/>
                  </a:lnTo>
                  <a:close/>
                </a:path>
                <a:path w="5803265" h="522605">
                  <a:moveTo>
                    <a:pt x="4094556" y="13970"/>
                  </a:moveTo>
                  <a:lnTo>
                    <a:pt x="4019118" y="13970"/>
                  </a:lnTo>
                  <a:lnTo>
                    <a:pt x="4019118" y="512699"/>
                  </a:lnTo>
                  <a:lnTo>
                    <a:pt x="4094556" y="512699"/>
                  </a:lnTo>
                  <a:lnTo>
                    <a:pt x="4094556" y="13970"/>
                  </a:lnTo>
                  <a:close/>
                </a:path>
                <a:path w="5803265" h="522605">
                  <a:moveTo>
                    <a:pt x="4271962" y="127127"/>
                  </a:moveTo>
                  <a:lnTo>
                    <a:pt x="4216444" y="140010"/>
                  </a:lnTo>
                  <a:lnTo>
                    <a:pt x="4173344" y="195735"/>
                  </a:lnTo>
                  <a:lnTo>
                    <a:pt x="4160622" y="247666"/>
                  </a:lnTo>
                  <a:lnTo>
                    <a:pt x="4156011" y="319913"/>
                  </a:lnTo>
                  <a:lnTo>
                    <a:pt x="4159054" y="379544"/>
                  </a:lnTo>
                  <a:lnTo>
                    <a:pt x="4168481" y="429551"/>
                  </a:lnTo>
                  <a:lnTo>
                    <a:pt x="4184737" y="469392"/>
                  </a:lnTo>
                  <a:lnTo>
                    <a:pt x="4239524" y="516398"/>
                  </a:lnTo>
                  <a:lnTo>
                    <a:pt x="4278947" y="522478"/>
                  </a:lnTo>
                  <a:lnTo>
                    <a:pt x="4312944" y="517184"/>
                  </a:lnTo>
                  <a:lnTo>
                    <a:pt x="4336661" y="503705"/>
                  </a:lnTo>
                  <a:lnTo>
                    <a:pt x="4352126" y="485643"/>
                  </a:lnTo>
                  <a:lnTo>
                    <a:pt x="4361370" y="466598"/>
                  </a:lnTo>
                  <a:lnTo>
                    <a:pt x="4434014" y="466598"/>
                  </a:lnTo>
                  <a:lnTo>
                    <a:pt x="4434014" y="462407"/>
                  </a:lnTo>
                  <a:lnTo>
                    <a:pt x="4299204" y="462407"/>
                  </a:lnTo>
                  <a:lnTo>
                    <a:pt x="4266876" y="452671"/>
                  </a:lnTo>
                  <a:lnTo>
                    <a:pt x="4247515" y="424862"/>
                  </a:lnTo>
                  <a:lnTo>
                    <a:pt x="4238107" y="381075"/>
                  </a:lnTo>
                  <a:lnTo>
                    <a:pt x="4235640" y="323405"/>
                  </a:lnTo>
                  <a:lnTo>
                    <a:pt x="4238816" y="259394"/>
                  </a:lnTo>
                  <a:lnTo>
                    <a:pt x="4248999" y="217320"/>
                  </a:lnTo>
                  <a:lnTo>
                    <a:pt x="4267171" y="194237"/>
                  </a:lnTo>
                  <a:lnTo>
                    <a:pt x="4294314" y="187198"/>
                  </a:lnTo>
                  <a:lnTo>
                    <a:pt x="4434014" y="187198"/>
                  </a:lnTo>
                  <a:lnTo>
                    <a:pt x="4434014" y="180911"/>
                  </a:lnTo>
                  <a:lnTo>
                    <a:pt x="4357179" y="180911"/>
                  </a:lnTo>
                  <a:lnTo>
                    <a:pt x="4343766" y="158363"/>
                  </a:lnTo>
                  <a:lnTo>
                    <a:pt x="4324786" y="141446"/>
                  </a:lnTo>
                  <a:lnTo>
                    <a:pt x="4300699" y="130815"/>
                  </a:lnTo>
                  <a:lnTo>
                    <a:pt x="4271962" y="127127"/>
                  </a:lnTo>
                  <a:close/>
                </a:path>
                <a:path w="5803265" h="522605">
                  <a:moveTo>
                    <a:pt x="4434014" y="466598"/>
                  </a:moveTo>
                  <a:lnTo>
                    <a:pt x="4362767" y="466598"/>
                  </a:lnTo>
                  <a:lnTo>
                    <a:pt x="4362767" y="512699"/>
                  </a:lnTo>
                  <a:lnTo>
                    <a:pt x="4434014" y="512699"/>
                  </a:lnTo>
                  <a:lnTo>
                    <a:pt x="4434014" y="466598"/>
                  </a:lnTo>
                  <a:close/>
                </a:path>
                <a:path w="5803265" h="522605">
                  <a:moveTo>
                    <a:pt x="4434014" y="187198"/>
                  </a:moveTo>
                  <a:lnTo>
                    <a:pt x="4294314" y="187198"/>
                  </a:lnTo>
                  <a:lnTo>
                    <a:pt x="4329763" y="196682"/>
                  </a:lnTo>
                  <a:lnTo>
                    <a:pt x="4350543" y="224305"/>
                  </a:lnTo>
                  <a:lnTo>
                    <a:pt x="4360322" y="268824"/>
                  </a:lnTo>
                  <a:lnTo>
                    <a:pt x="4362767" y="328993"/>
                  </a:lnTo>
                  <a:lnTo>
                    <a:pt x="4360104" y="384022"/>
                  </a:lnTo>
                  <a:lnTo>
                    <a:pt x="4350369" y="426085"/>
                  </a:lnTo>
                  <a:lnTo>
                    <a:pt x="4330942" y="452955"/>
                  </a:lnTo>
                  <a:lnTo>
                    <a:pt x="4299204" y="462407"/>
                  </a:lnTo>
                  <a:lnTo>
                    <a:pt x="4434014" y="462407"/>
                  </a:lnTo>
                  <a:lnTo>
                    <a:pt x="4434014" y="187198"/>
                  </a:lnTo>
                  <a:close/>
                </a:path>
                <a:path w="5803265" h="522605">
                  <a:moveTo>
                    <a:pt x="4434014" y="13970"/>
                  </a:moveTo>
                  <a:lnTo>
                    <a:pt x="4358576" y="13970"/>
                  </a:lnTo>
                  <a:lnTo>
                    <a:pt x="4358576" y="180911"/>
                  </a:lnTo>
                  <a:lnTo>
                    <a:pt x="4434014" y="180911"/>
                  </a:lnTo>
                  <a:lnTo>
                    <a:pt x="4434014" y="13970"/>
                  </a:lnTo>
                  <a:close/>
                </a:path>
                <a:path w="5803265" h="522605">
                  <a:moveTo>
                    <a:pt x="4635169" y="127127"/>
                  </a:moveTo>
                  <a:lnTo>
                    <a:pt x="4584127" y="135344"/>
                  </a:lnTo>
                  <a:lnTo>
                    <a:pt x="4546977" y="157938"/>
                  </a:lnTo>
                  <a:lnTo>
                    <a:pt x="4521663" y="191825"/>
                  </a:lnTo>
                  <a:lnTo>
                    <a:pt x="4506128" y="233919"/>
                  </a:lnTo>
                  <a:lnTo>
                    <a:pt x="4498315" y="281136"/>
                  </a:lnTo>
                  <a:lnTo>
                    <a:pt x="4496168" y="330390"/>
                  </a:lnTo>
                  <a:lnTo>
                    <a:pt x="4502092" y="405010"/>
                  </a:lnTo>
                  <a:lnTo>
                    <a:pt x="4518183" y="457491"/>
                  </a:lnTo>
                  <a:lnTo>
                    <a:pt x="4541920" y="491656"/>
                  </a:lnTo>
                  <a:lnTo>
                    <a:pt x="4602236" y="520327"/>
                  </a:lnTo>
                  <a:lnTo>
                    <a:pt x="4633772" y="522478"/>
                  </a:lnTo>
                  <a:lnTo>
                    <a:pt x="4678884" y="516498"/>
                  </a:lnTo>
                  <a:lnTo>
                    <a:pt x="4715547" y="499120"/>
                  </a:lnTo>
                  <a:lnTo>
                    <a:pt x="4742856" y="471180"/>
                  </a:lnTo>
                  <a:lnTo>
                    <a:pt x="4743033" y="470789"/>
                  </a:lnTo>
                  <a:lnTo>
                    <a:pt x="4634471" y="470789"/>
                  </a:lnTo>
                  <a:lnTo>
                    <a:pt x="4600779" y="459962"/>
                  </a:lnTo>
                  <a:lnTo>
                    <a:pt x="4581821" y="432371"/>
                  </a:lnTo>
                  <a:lnTo>
                    <a:pt x="4573472" y="395351"/>
                  </a:lnTo>
                  <a:lnTo>
                    <a:pt x="4571606" y="356235"/>
                  </a:lnTo>
                  <a:lnTo>
                    <a:pt x="4571606" y="334581"/>
                  </a:lnTo>
                  <a:lnTo>
                    <a:pt x="4767884" y="334581"/>
                  </a:lnTo>
                  <a:lnTo>
                    <a:pt x="4767884" y="294767"/>
                  </a:lnTo>
                  <a:lnTo>
                    <a:pt x="4767110" y="282892"/>
                  </a:lnTo>
                  <a:lnTo>
                    <a:pt x="4571606" y="282892"/>
                  </a:lnTo>
                  <a:lnTo>
                    <a:pt x="4571606" y="275209"/>
                  </a:lnTo>
                  <a:lnTo>
                    <a:pt x="4574749" y="239520"/>
                  </a:lnTo>
                  <a:lnTo>
                    <a:pt x="4585227" y="208676"/>
                  </a:lnTo>
                  <a:lnTo>
                    <a:pt x="4604610" y="187001"/>
                  </a:lnTo>
                  <a:lnTo>
                    <a:pt x="4634471" y="178816"/>
                  </a:lnTo>
                  <a:lnTo>
                    <a:pt x="4742974" y="178816"/>
                  </a:lnTo>
                  <a:lnTo>
                    <a:pt x="4727148" y="156162"/>
                  </a:lnTo>
                  <a:lnTo>
                    <a:pt x="4689205" y="134570"/>
                  </a:lnTo>
                  <a:lnTo>
                    <a:pt x="4635169" y="127127"/>
                  </a:lnTo>
                  <a:close/>
                </a:path>
                <a:path w="5803265" h="522605">
                  <a:moveTo>
                    <a:pt x="4765789" y="386969"/>
                  </a:moveTo>
                  <a:lnTo>
                    <a:pt x="4694542" y="386969"/>
                  </a:lnTo>
                  <a:lnTo>
                    <a:pt x="4692719" y="409790"/>
                  </a:lnTo>
                  <a:lnTo>
                    <a:pt x="4684675" y="437522"/>
                  </a:lnTo>
                  <a:lnTo>
                    <a:pt x="4666547" y="460933"/>
                  </a:lnTo>
                  <a:lnTo>
                    <a:pt x="4634471" y="470789"/>
                  </a:lnTo>
                  <a:lnTo>
                    <a:pt x="4743033" y="470789"/>
                  </a:lnTo>
                  <a:lnTo>
                    <a:pt x="4759905" y="433517"/>
                  </a:lnTo>
                  <a:lnTo>
                    <a:pt x="4765789" y="386969"/>
                  </a:lnTo>
                  <a:close/>
                </a:path>
                <a:path w="5803265" h="522605">
                  <a:moveTo>
                    <a:pt x="4742974" y="178816"/>
                  </a:moveTo>
                  <a:lnTo>
                    <a:pt x="4634471" y="178816"/>
                  </a:lnTo>
                  <a:lnTo>
                    <a:pt x="4661505" y="185233"/>
                  </a:lnTo>
                  <a:lnTo>
                    <a:pt x="4679437" y="202914"/>
                  </a:lnTo>
                  <a:lnTo>
                    <a:pt x="4689379" y="229500"/>
                  </a:lnTo>
                  <a:lnTo>
                    <a:pt x="4692446" y="262636"/>
                  </a:lnTo>
                  <a:lnTo>
                    <a:pt x="4692446" y="282892"/>
                  </a:lnTo>
                  <a:lnTo>
                    <a:pt x="4767110" y="282892"/>
                  </a:lnTo>
                  <a:lnTo>
                    <a:pt x="4764140" y="237367"/>
                  </a:lnTo>
                  <a:lnTo>
                    <a:pt x="4751344" y="190796"/>
                  </a:lnTo>
                  <a:lnTo>
                    <a:pt x="4742974" y="178816"/>
                  </a:lnTo>
                  <a:close/>
                </a:path>
                <a:path w="5803265" h="522605">
                  <a:moveTo>
                    <a:pt x="4905489" y="136906"/>
                  </a:moveTo>
                  <a:lnTo>
                    <a:pt x="4830051" y="136906"/>
                  </a:lnTo>
                  <a:lnTo>
                    <a:pt x="4830051" y="512699"/>
                  </a:lnTo>
                  <a:lnTo>
                    <a:pt x="4905489" y="512699"/>
                  </a:lnTo>
                  <a:lnTo>
                    <a:pt x="4905489" y="287782"/>
                  </a:lnTo>
                  <a:lnTo>
                    <a:pt x="4912463" y="244998"/>
                  </a:lnTo>
                  <a:lnTo>
                    <a:pt x="4930373" y="218979"/>
                  </a:lnTo>
                  <a:lnTo>
                    <a:pt x="4954700" y="206057"/>
                  </a:lnTo>
                  <a:lnTo>
                    <a:pt x="4980927" y="202565"/>
                  </a:lnTo>
                  <a:lnTo>
                    <a:pt x="5012359" y="202565"/>
                  </a:lnTo>
                  <a:lnTo>
                    <a:pt x="5012359" y="195580"/>
                  </a:lnTo>
                  <a:lnTo>
                    <a:pt x="4905489" y="195580"/>
                  </a:lnTo>
                  <a:lnTo>
                    <a:pt x="4905489" y="136906"/>
                  </a:lnTo>
                  <a:close/>
                </a:path>
                <a:path w="5803265" h="522605">
                  <a:moveTo>
                    <a:pt x="5012359" y="202565"/>
                  </a:moveTo>
                  <a:lnTo>
                    <a:pt x="4980927" y="202565"/>
                  </a:lnTo>
                  <a:lnTo>
                    <a:pt x="4990651" y="202925"/>
                  </a:lnTo>
                  <a:lnTo>
                    <a:pt x="4999524" y="203874"/>
                  </a:lnTo>
                  <a:lnTo>
                    <a:pt x="5006957" y="205217"/>
                  </a:lnTo>
                  <a:lnTo>
                    <a:pt x="5012359" y="206756"/>
                  </a:lnTo>
                  <a:lnTo>
                    <a:pt x="5012359" y="202565"/>
                  </a:lnTo>
                  <a:close/>
                </a:path>
                <a:path w="5803265" h="522605">
                  <a:moveTo>
                    <a:pt x="5001882" y="127127"/>
                  </a:moveTo>
                  <a:lnTo>
                    <a:pt x="4994198" y="127127"/>
                  </a:lnTo>
                  <a:lnTo>
                    <a:pt x="4964938" y="131929"/>
                  </a:lnTo>
                  <a:lnTo>
                    <a:pt x="4940850" y="145637"/>
                  </a:lnTo>
                  <a:lnTo>
                    <a:pt x="4921609" y="167203"/>
                  </a:lnTo>
                  <a:lnTo>
                    <a:pt x="4906886" y="195580"/>
                  </a:lnTo>
                  <a:lnTo>
                    <a:pt x="5012359" y="195580"/>
                  </a:lnTo>
                  <a:lnTo>
                    <a:pt x="5012359" y="129921"/>
                  </a:lnTo>
                  <a:lnTo>
                    <a:pt x="5008168" y="127825"/>
                  </a:lnTo>
                  <a:lnTo>
                    <a:pt x="5001882" y="127127"/>
                  </a:lnTo>
                  <a:close/>
                </a:path>
                <a:path w="5803265" h="522605">
                  <a:moveTo>
                    <a:pt x="5803049" y="420497"/>
                  </a:moveTo>
                  <a:lnTo>
                    <a:pt x="5723420" y="420497"/>
                  </a:lnTo>
                  <a:lnTo>
                    <a:pt x="5723420" y="512699"/>
                  </a:lnTo>
                  <a:lnTo>
                    <a:pt x="5803049" y="512699"/>
                  </a:lnTo>
                  <a:lnTo>
                    <a:pt x="5803049" y="420497"/>
                  </a:lnTo>
                  <a:close/>
                </a:path>
                <a:path w="5803265" h="522605">
                  <a:moveTo>
                    <a:pt x="5570448" y="420497"/>
                  </a:moveTo>
                  <a:lnTo>
                    <a:pt x="5490819" y="420497"/>
                  </a:lnTo>
                  <a:lnTo>
                    <a:pt x="5490819" y="512699"/>
                  </a:lnTo>
                  <a:lnTo>
                    <a:pt x="5570448" y="512699"/>
                  </a:lnTo>
                  <a:lnTo>
                    <a:pt x="5570448" y="420497"/>
                  </a:lnTo>
                  <a:close/>
                </a:path>
                <a:path w="5803265" h="522605">
                  <a:moveTo>
                    <a:pt x="5337848" y="420497"/>
                  </a:moveTo>
                  <a:lnTo>
                    <a:pt x="5258219" y="420497"/>
                  </a:lnTo>
                  <a:lnTo>
                    <a:pt x="5258219" y="512699"/>
                  </a:lnTo>
                  <a:lnTo>
                    <a:pt x="5337848" y="512699"/>
                  </a:lnTo>
                  <a:lnTo>
                    <a:pt x="5337848" y="420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92415" y="6185407"/>
              <a:ext cx="12301855" cy="2033905"/>
            </a:xfrm>
            <a:custGeom>
              <a:avLst/>
              <a:gdLst/>
              <a:ahLst/>
              <a:cxnLst/>
              <a:rect l="l" t="t" r="r" b="b"/>
              <a:pathLst>
                <a:path w="12301855" h="2033904">
                  <a:moveTo>
                    <a:pt x="190411" y="404088"/>
                  </a:moveTo>
                  <a:lnTo>
                    <a:pt x="130924" y="404088"/>
                  </a:lnTo>
                  <a:lnTo>
                    <a:pt x="130924" y="472617"/>
                  </a:lnTo>
                  <a:lnTo>
                    <a:pt x="190411" y="472617"/>
                  </a:lnTo>
                  <a:lnTo>
                    <a:pt x="190411" y="404088"/>
                  </a:lnTo>
                  <a:close/>
                </a:path>
                <a:path w="12301855" h="2033904">
                  <a:moveTo>
                    <a:pt x="345567" y="404088"/>
                  </a:moveTo>
                  <a:lnTo>
                    <a:pt x="286092" y="404088"/>
                  </a:lnTo>
                  <a:lnTo>
                    <a:pt x="286092" y="472617"/>
                  </a:lnTo>
                  <a:lnTo>
                    <a:pt x="345567" y="472617"/>
                  </a:lnTo>
                  <a:lnTo>
                    <a:pt x="345567" y="404088"/>
                  </a:lnTo>
                  <a:close/>
                </a:path>
                <a:path w="12301855" h="2033904">
                  <a:moveTo>
                    <a:pt x="385330" y="1002779"/>
                  </a:moveTo>
                  <a:lnTo>
                    <a:pt x="375920" y="939419"/>
                  </a:lnTo>
                  <a:lnTo>
                    <a:pt x="346875" y="904227"/>
                  </a:lnTo>
                  <a:lnTo>
                    <a:pt x="294170" y="892860"/>
                  </a:lnTo>
                  <a:lnTo>
                    <a:pt x="268249" y="897178"/>
                  </a:lnTo>
                  <a:lnTo>
                    <a:pt x="245364" y="908951"/>
                  </a:lnTo>
                  <a:lnTo>
                    <a:pt x="226352" y="926426"/>
                  </a:lnTo>
                  <a:lnTo>
                    <a:pt x="212064" y="947826"/>
                  </a:lnTo>
                  <a:lnTo>
                    <a:pt x="208521" y="939419"/>
                  </a:lnTo>
                  <a:lnTo>
                    <a:pt x="201434" y="922604"/>
                  </a:lnTo>
                  <a:lnTo>
                    <a:pt x="185724" y="905560"/>
                  </a:lnTo>
                  <a:lnTo>
                    <a:pt x="164426" y="895908"/>
                  </a:lnTo>
                  <a:lnTo>
                    <a:pt x="137071" y="892860"/>
                  </a:lnTo>
                  <a:lnTo>
                    <a:pt x="111836" y="896188"/>
                  </a:lnTo>
                  <a:lnTo>
                    <a:pt x="88011" y="905878"/>
                  </a:lnTo>
                  <a:lnTo>
                    <a:pt x="67691" y="921512"/>
                  </a:lnTo>
                  <a:lnTo>
                    <a:pt x="53009" y="942644"/>
                  </a:lnTo>
                  <a:lnTo>
                    <a:pt x="51727" y="942644"/>
                  </a:lnTo>
                  <a:lnTo>
                    <a:pt x="51727" y="901915"/>
                  </a:lnTo>
                  <a:lnTo>
                    <a:pt x="0" y="901915"/>
                  </a:lnTo>
                  <a:lnTo>
                    <a:pt x="0" y="1248460"/>
                  </a:lnTo>
                  <a:lnTo>
                    <a:pt x="54305" y="1248460"/>
                  </a:lnTo>
                  <a:lnTo>
                    <a:pt x="54305" y="1009243"/>
                  </a:lnTo>
                  <a:lnTo>
                    <a:pt x="60769" y="975423"/>
                  </a:lnTo>
                  <a:lnTo>
                    <a:pt x="76936" y="953973"/>
                  </a:lnTo>
                  <a:lnTo>
                    <a:pt x="97955" y="942695"/>
                  </a:lnTo>
                  <a:lnTo>
                    <a:pt x="98259" y="942644"/>
                  </a:lnTo>
                  <a:lnTo>
                    <a:pt x="118960" y="939419"/>
                  </a:lnTo>
                  <a:lnTo>
                    <a:pt x="145059" y="946607"/>
                  </a:lnTo>
                  <a:lnTo>
                    <a:pt x="158965" y="964399"/>
                  </a:lnTo>
                  <a:lnTo>
                    <a:pt x="164515" y="987158"/>
                  </a:lnTo>
                  <a:lnTo>
                    <a:pt x="165519" y="1009243"/>
                  </a:lnTo>
                  <a:lnTo>
                    <a:pt x="165519" y="1248460"/>
                  </a:lnTo>
                  <a:lnTo>
                    <a:pt x="219824" y="1248460"/>
                  </a:lnTo>
                  <a:lnTo>
                    <a:pt x="219824" y="1009243"/>
                  </a:lnTo>
                  <a:lnTo>
                    <a:pt x="226288" y="975423"/>
                  </a:lnTo>
                  <a:lnTo>
                    <a:pt x="242455" y="953973"/>
                  </a:lnTo>
                  <a:lnTo>
                    <a:pt x="253898" y="947826"/>
                  </a:lnTo>
                  <a:lnTo>
                    <a:pt x="263461" y="942695"/>
                  </a:lnTo>
                  <a:lnTo>
                    <a:pt x="284480" y="939419"/>
                  </a:lnTo>
                  <a:lnTo>
                    <a:pt x="310565" y="946607"/>
                  </a:lnTo>
                  <a:lnTo>
                    <a:pt x="324485" y="964399"/>
                  </a:lnTo>
                  <a:lnTo>
                    <a:pt x="330022" y="987158"/>
                  </a:lnTo>
                  <a:lnTo>
                    <a:pt x="331025" y="1009243"/>
                  </a:lnTo>
                  <a:lnTo>
                    <a:pt x="331025" y="1248460"/>
                  </a:lnTo>
                  <a:lnTo>
                    <a:pt x="385330" y="1248460"/>
                  </a:lnTo>
                  <a:lnTo>
                    <a:pt x="385330" y="1002779"/>
                  </a:lnTo>
                  <a:close/>
                </a:path>
                <a:path w="12301855" h="2033904">
                  <a:moveTo>
                    <a:pt x="500735" y="404088"/>
                  </a:moveTo>
                  <a:lnTo>
                    <a:pt x="441248" y="404088"/>
                  </a:lnTo>
                  <a:lnTo>
                    <a:pt x="441248" y="472617"/>
                  </a:lnTo>
                  <a:lnTo>
                    <a:pt x="500735" y="472617"/>
                  </a:lnTo>
                  <a:lnTo>
                    <a:pt x="500735" y="404088"/>
                  </a:lnTo>
                  <a:close/>
                </a:path>
                <a:path w="12301855" h="2033904">
                  <a:moveTo>
                    <a:pt x="704710" y="1210310"/>
                  </a:moveTo>
                  <a:lnTo>
                    <a:pt x="702132" y="1212253"/>
                  </a:lnTo>
                  <a:lnTo>
                    <a:pt x="698893" y="1213548"/>
                  </a:lnTo>
                  <a:lnTo>
                    <a:pt x="691781" y="1213548"/>
                  </a:lnTo>
                  <a:lnTo>
                    <a:pt x="674979" y="1185748"/>
                  </a:lnTo>
                  <a:lnTo>
                    <a:pt x="674979" y="1059675"/>
                  </a:lnTo>
                  <a:lnTo>
                    <a:pt x="674979" y="992428"/>
                  </a:lnTo>
                  <a:lnTo>
                    <a:pt x="673328" y="961605"/>
                  </a:lnTo>
                  <a:lnTo>
                    <a:pt x="664095" y="935532"/>
                  </a:lnTo>
                  <a:lnTo>
                    <a:pt x="661809" y="929068"/>
                  </a:lnTo>
                  <a:lnTo>
                    <a:pt x="630516" y="903338"/>
                  </a:lnTo>
                  <a:lnTo>
                    <a:pt x="569582" y="892860"/>
                  </a:lnTo>
                  <a:lnTo>
                    <a:pt x="516483" y="899642"/>
                  </a:lnTo>
                  <a:lnTo>
                    <a:pt x="480364" y="920419"/>
                  </a:lnTo>
                  <a:lnTo>
                    <a:pt x="459752" y="955878"/>
                  </a:lnTo>
                  <a:lnTo>
                    <a:pt x="453212" y="1006652"/>
                  </a:lnTo>
                  <a:lnTo>
                    <a:pt x="507517" y="1006652"/>
                  </a:lnTo>
                  <a:lnTo>
                    <a:pt x="507517" y="1003427"/>
                  </a:lnTo>
                  <a:lnTo>
                    <a:pt x="508444" y="987374"/>
                  </a:lnTo>
                  <a:lnTo>
                    <a:pt x="514959" y="964641"/>
                  </a:lnTo>
                  <a:lnTo>
                    <a:pt x="532612" y="944333"/>
                  </a:lnTo>
                  <a:lnTo>
                    <a:pt x="567004" y="935532"/>
                  </a:lnTo>
                  <a:lnTo>
                    <a:pt x="590969" y="938885"/>
                  </a:lnTo>
                  <a:lnTo>
                    <a:pt x="608380" y="948715"/>
                  </a:lnTo>
                  <a:lnTo>
                    <a:pt x="619010" y="964730"/>
                  </a:lnTo>
                  <a:lnTo>
                    <a:pt x="622604" y="986612"/>
                  </a:lnTo>
                  <a:lnTo>
                    <a:pt x="622084" y="1005078"/>
                  </a:lnTo>
                  <a:lnTo>
                    <a:pt x="620661" y="1009789"/>
                  </a:lnTo>
                  <a:lnTo>
                    <a:pt x="620661" y="1059675"/>
                  </a:lnTo>
                  <a:lnTo>
                    <a:pt x="620661" y="1148892"/>
                  </a:lnTo>
                  <a:lnTo>
                    <a:pt x="614845" y="1174483"/>
                  </a:lnTo>
                  <a:lnTo>
                    <a:pt x="599325" y="1195451"/>
                  </a:lnTo>
                  <a:lnTo>
                    <a:pt x="577024" y="1209636"/>
                  </a:lnTo>
                  <a:lnTo>
                    <a:pt x="550837" y="1214843"/>
                  </a:lnTo>
                  <a:lnTo>
                    <a:pt x="527608" y="1210551"/>
                  </a:lnTo>
                  <a:lnTo>
                    <a:pt x="512445" y="1198435"/>
                  </a:lnTo>
                  <a:lnTo>
                    <a:pt x="504190" y="1179664"/>
                  </a:lnTo>
                  <a:lnTo>
                    <a:pt x="501700" y="1155357"/>
                  </a:lnTo>
                  <a:lnTo>
                    <a:pt x="503389" y="1135494"/>
                  </a:lnTo>
                  <a:lnTo>
                    <a:pt x="528205" y="1100404"/>
                  </a:lnTo>
                  <a:lnTo>
                    <a:pt x="575652" y="1081989"/>
                  </a:lnTo>
                  <a:lnTo>
                    <a:pt x="600671" y="1072769"/>
                  </a:lnTo>
                  <a:lnTo>
                    <a:pt x="620661" y="1059675"/>
                  </a:lnTo>
                  <a:lnTo>
                    <a:pt x="620661" y="1009789"/>
                  </a:lnTo>
                  <a:lnTo>
                    <a:pt x="617918" y="1018857"/>
                  </a:lnTo>
                  <a:lnTo>
                    <a:pt x="606247" y="1029627"/>
                  </a:lnTo>
                  <a:lnTo>
                    <a:pt x="583171" y="1038987"/>
                  </a:lnTo>
                  <a:lnTo>
                    <a:pt x="510108" y="1060970"/>
                  </a:lnTo>
                  <a:lnTo>
                    <a:pt x="481088" y="1074750"/>
                  </a:lnTo>
                  <a:lnTo>
                    <a:pt x="460730" y="1095476"/>
                  </a:lnTo>
                  <a:lnTo>
                    <a:pt x="448729" y="1122883"/>
                  </a:lnTo>
                  <a:lnTo>
                    <a:pt x="444804" y="1156652"/>
                  </a:lnTo>
                  <a:lnTo>
                    <a:pt x="450456" y="1198600"/>
                  </a:lnTo>
                  <a:lnTo>
                    <a:pt x="467753" y="1230363"/>
                  </a:lnTo>
                  <a:lnTo>
                    <a:pt x="497179" y="1250492"/>
                  </a:lnTo>
                  <a:lnTo>
                    <a:pt x="539203" y="1257515"/>
                  </a:lnTo>
                  <a:lnTo>
                    <a:pt x="563689" y="1254112"/>
                  </a:lnTo>
                  <a:lnTo>
                    <a:pt x="586714" y="1244269"/>
                  </a:lnTo>
                  <a:lnTo>
                    <a:pt x="606844" y="1228610"/>
                  </a:lnTo>
                  <a:lnTo>
                    <a:pt x="617232" y="1214843"/>
                  </a:lnTo>
                  <a:lnTo>
                    <a:pt x="622604" y="1207731"/>
                  </a:lnTo>
                  <a:lnTo>
                    <a:pt x="623900" y="1207731"/>
                  </a:lnTo>
                  <a:lnTo>
                    <a:pt x="629577" y="1233525"/>
                  </a:lnTo>
                  <a:lnTo>
                    <a:pt x="641680" y="1246759"/>
                  </a:lnTo>
                  <a:lnTo>
                    <a:pt x="657174" y="1251648"/>
                  </a:lnTo>
                  <a:lnTo>
                    <a:pt x="673036" y="1252334"/>
                  </a:lnTo>
                  <a:lnTo>
                    <a:pt x="683082" y="1251927"/>
                  </a:lnTo>
                  <a:lnTo>
                    <a:pt x="692264" y="1250975"/>
                  </a:lnTo>
                  <a:lnTo>
                    <a:pt x="699757" y="1249895"/>
                  </a:lnTo>
                  <a:lnTo>
                    <a:pt x="704710" y="1249108"/>
                  </a:lnTo>
                  <a:lnTo>
                    <a:pt x="704710" y="1213548"/>
                  </a:lnTo>
                  <a:lnTo>
                    <a:pt x="704710" y="1210310"/>
                  </a:lnTo>
                  <a:close/>
                </a:path>
                <a:path w="12301855" h="2033904">
                  <a:moveTo>
                    <a:pt x="736079" y="2024303"/>
                  </a:moveTo>
                  <a:lnTo>
                    <a:pt x="610984" y="1801901"/>
                  </a:lnTo>
                  <a:lnTo>
                    <a:pt x="602246" y="1786382"/>
                  </a:lnTo>
                  <a:lnTo>
                    <a:pt x="584796" y="1755343"/>
                  </a:lnTo>
                  <a:lnTo>
                    <a:pt x="724446" y="1562671"/>
                  </a:lnTo>
                  <a:lnTo>
                    <a:pt x="661085" y="1562671"/>
                  </a:lnTo>
                  <a:lnTo>
                    <a:pt x="501396" y="1786382"/>
                  </a:lnTo>
                  <a:lnTo>
                    <a:pt x="500100" y="1786382"/>
                  </a:lnTo>
                  <a:lnTo>
                    <a:pt x="500100" y="1562671"/>
                  </a:lnTo>
                  <a:lnTo>
                    <a:pt x="443204" y="1562671"/>
                  </a:lnTo>
                  <a:lnTo>
                    <a:pt x="443204" y="2024303"/>
                  </a:lnTo>
                  <a:lnTo>
                    <a:pt x="500100" y="2024303"/>
                  </a:lnTo>
                  <a:lnTo>
                    <a:pt x="500100" y="1867192"/>
                  </a:lnTo>
                  <a:lnTo>
                    <a:pt x="547941" y="1801901"/>
                  </a:lnTo>
                  <a:lnTo>
                    <a:pt x="672719" y="2024303"/>
                  </a:lnTo>
                  <a:lnTo>
                    <a:pt x="736079" y="2024303"/>
                  </a:lnTo>
                  <a:close/>
                </a:path>
                <a:path w="12301855" h="2033904">
                  <a:moveTo>
                    <a:pt x="919060" y="1672590"/>
                  </a:moveTo>
                  <a:lnTo>
                    <a:pt x="913879" y="1669999"/>
                  </a:lnTo>
                  <a:lnTo>
                    <a:pt x="906119" y="1668703"/>
                  </a:lnTo>
                  <a:lnTo>
                    <a:pt x="895134" y="1668703"/>
                  </a:lnTo>
                  <a:lnTo>
                    <a:pt x="868959" y="1673567"/>
                  </a:lnTo>
                  <a:lnTo>
                    <a:pt x="848664" y="1686737"/>
                  </a:lnTo>
                  <a:lnTo>
                    <a:pt x="832853" y="1706079"/>
                  </a:lnTo>
                  <a:lnTo>
                    <a:pt x="820140" y="1729486"/>
                  </a:lnTo>
                  <a:lnTo>
                    <a:pt x="818845" y="1729486"/>
                  </a:lnTo>
                  <a:lnTo>
                    <a:pt x="818845" y="1677758"/>
                  </a:lnTo>
                  <a:lnTo>
                    <a:pt x="764527" y="1677758"/>
                  </a:lnTo>
                  <a:lnTo>
                    <a:pt x="764527" y="2024303"/>
                  </a:lnTo>
                  <a:lnTo>
                    <a:pt x="818845" y="2024303"/>
                  </a:lnTo>
                  <a:lnTo>
                    <a:pt x="818845" y="1805127"/>
                  </a:lnTo>
                  <a:lnTo>
                    <a:pt x="826135" y="1768297"/>
                  </a:lnTo>
                  <a:lnTo>
                    <a:pt x="844219" y="1742744"/>
                  </a:lnTo>
                  <a:lnTo>
                    <a:pt x="864844" y="1729486"/>
                  </a:lnTo>
                  <a:lnTo>
                    <a:pt x="867397" y="1727860"/>
                  </a:lnTo>
                  <a:lnTo>
                    <a:pt x="889965" y="1723021"/>
                  </a:lnTo>
                  <a:lnTo>
                    <a:pt x="901141" y="1723339"/>
                  </a:lnTo>
                  <a:lnTo>
                    <a:pt x="909104" y="1724075"/>
                  </a:lnTo>
                  <a:lnTo>
                    <a:pt x="919060" y="1725599"/>
                  </a:lnTo>
                  <a:lnTo>
                    <a:pt x="919060" y="1723021"/>
                  </a:lnTo>
                  <a:lnTo>
                    <a:pt x="919060" y="1672590"/>
                  </a:lnTo>
                  <a:close/>
                </a:path>
                <a:path w="12301855" h="2033904">
                  <a:moveTo>
                    <a:pt x="943610" y="226936"/>
                  </a:moveTo>
                  <a:lnTo>
                    <a:pt x="934605" y="163576"/>
                  </a:lnTo>
                  <a:lnTo>
                    <a:pt x="906233" y="128384"/>
                  </a:lnTo>
                  <a:lnTo>
                    <a:pt x="854379" y="117017"/>
                  </a:lnTo>
                  <a:lnTo>
                    <a:pt x="830249" y="120599"/>
                  </a:lnTo>
                  <a:lnTo>
                    <a:pt x="806373" y="130606"/>
                  </a:lnTo>
                  <a:lnTo>
                    <a:pt x="785647" y="145948"/>
                  </a:lnTo>
                  <a:lnTo>
                    <a:pt x="770978" y="165519"/>
                  </a:lnTo>
                  <a:lnTo>
                    <a:pt x="769683" y="165519"/>
                  </a:lnTo>
                  <a:lnTo>
                    <a:pt x="769683" y="10985"/>
                  </a:lnTo>
                  <a:lnTo>
                    <a:pt x="715378" y="10985"/>
                  </a:lnTo>
                  <a:lnTo>
                    <a:pt x="715378" y="472617"/>
                  </a:lnTo>
                  <a:lnTo>
                    <a:pt x="769683" y="472617"/>
                  </a:lnTo>
                  <a:lnTo>
                    <a:pt x="769683" y="233400"/>
                  </a:lnTo>
                  <a:lnTo>
                    <a:pt x="776300" y="201498"/>
                  </a:lnTo>
                  <a:lnTo>
                    <a:pt x="793038" y="179819"/>
                  </a:lnTo>
                  <a:lnTo>
                    <a:pt x="815238" y="167487"/>
                  </a:lnTo>
                  <a:lnTo>
                    <a:pt x="826795" y="165519"/>
                  </a:lnTo>
                  <a:lnTo>
                    <a:pt x="838225" y="163576"/>
                  </a:lnTo>
                  <a:lnTo>
                    <a:pt x="866927" y="170764"/>
                  </a:lnTo>
                  <a:lnTo>
                    <a:pt x="882180" y="188556"/>
                  </a:lnTo>
                  <a:lnTo>
                    <a:pt x="888212" y="211315"/>
                  </a:lnTo>
                  <a:lnTo>
                    <a:pt x="889292" y="233400"/>
                  </a:lnTo>
                  <a:lnTo>
                    <a:pt x="889292" y="472617"/>
                  </a:lnTo>
                  <a:lnTo>
                    <a:pt x="943610" y="472617"/>
                  </a:lnTo>
                  <a:lnTo>
                    <a:pt x="943610" y="226936"/>
                  </a:lnTo>
                  <a:close/>
                </a:path>
                <a:path w="12301855" h="2033904">
                  <a:moveTo>
                    <a:pt x="983361" y="901915"/>
                  </a:moveTo>
                  <a:lnTo>
                    <a:pt x="932281" y="901915"/>
                  </a:lnTo>
                  <a:lnTo>
                    <a:pt x="932281" y="1075194"/>
                  </a:lnTo>
                  <a:lnTo>
                    <a:pt x="929640" y="1125004"/>
                  </a:lnTo>
                  <a:lnTo>
                    <a:pt x="919353" y="1165225"/>
                  </a:lnTo>
                  <a:lnTo>
                    <a:pt x="897915" y="1192123"/>
                  </a:lnTo>
                  <a:lnTo>
                    <a:pt x="861809" y="1201915"/>
                  </a:lnTo>
                  <a:lnTo>
                    <a:pt x="829106" y="1190028"/>
                  </a:lnTo>
                  <a:lnTo>
                    <a:pt x="810094" y="1159649"/>
                  </a:lnTo>
                  <a:lnTo>
                    <a:pt x="801255" y="1118730"/>
                  </a:lnTo>
                  <a:lnTo>
                    <a:pt x="799096" y="1075194"/>
                  </a:lnTo>
                  <a:lnTo>
                    <a:pt x="801992" y="1019073"/>
                  </a:lnTo>
                  <a:lnTo>
                    <a:pt x="812114" y="976274"/>
                  </a:lnTo>
                  <a:lnTo>
                    <a:pt x="831557" y="949007"/>
                  </a:lnTo>
                  <a:lnTo>
                    <a:pt x="862457" y="939419"/>
                  </a:lnTo>
                  <a:lnTo>
                    <a:pt x="898194" y="951179"/>
                  </a:lnTo>
                  <a:lnTo>
                    <a:pt x="919429" y="982091"/>
                  </a:lnTo>
                  <a:lnTo>
                    <a:pt x="929640" y="1025613"/>
                  </a:lnTo>
                  <a:lnTo>
                    <a:pt x="932281" y="1075194"/>
                  </a:lnTo>
                  <a:lnTo>
                    <a:pt x="932281" y="901915"/>
                  </a:lnTo>
                  <a:lnTo>
                    <a:pt x="931633" y="901915"/>
                  </a:lnTo>
                  <a:lnTo>
                    <a:pt x="931633" y="945883"/>
                  </a:lnTo>
                  <a:lnTo>
                    <a:pt x="930338" y="945883"/>
                  </a:lnTo>
                  <a:lnTo>
                    <a:pt x="927315" y="939419"/>
                  </a:lnTo>
                  <a:lnTo>
                    <a:pt x="920991" y="925880"/>
                  </a:lnTo>
                  <a:lnTo>
                    <a:pt x="904481" y="908951"/>
                  </a:lnTo>
                  <a:lnTo>
                    <a:pt x="882154" y="897242"/>
                  </a:lnTo>
                  <a:lnTo>
                    <a:pt x="855345" y="892860"/>
                  </a:lnTo>
                  <a:lnTo>
                    <a:pt x="809815" y="902830"/>
                  </a:lnTo>
                  <a:lnTo>
                    <a:pt x="777532" y="930046"/>
                  </a:lnTo>
                  <a:lnTo>
                    <a:pt x="756704" y="970521"/>
                  </a:lnTo>
                  <a:lnTo>
                    <a:pt x="745528" y="1020241"/>
                  </a:lnTo>
                  <a:lnTo>
                    <a:pt x="742200" y="1075194"/>
                  </a:lnTo>
                  <a:lnTo>
                    <a:pt x="743673" y="1110843"/>
                  </a:lnTo>
                  <a:lnTo>
                    <a:pt x="750925" y="1156017"/>
                  </a:lnTo>
                  <a:lnTo>
                    <a:pt x="768172" y="1200696"/>
                  </a:lnTo>
                  <a:lnTo>
                    <a:pt x="799630" y="1234859"/>
                  </a:lnTo>
                  <a:lnTo>
                    <a:pt x="849528" y="1248460"/>
                  </a:lnTo>
                  <a:lnTo>
                    <a:pt x="874483" y="1245285"/>
                  </a:lnTo>
                  <a:lnTo>
                    <a:pt x="896886" y="1236103"/>
                  </a:lnTo>
                  <a:lnTo>
                    <a:pt x="915174" y="1221460"/>
                  </a:lnTo>
                  <a:lnTo>
                    <a:pt x="927760" y="1201915"/>
                  </a:lnTo>
                  <a:lnTo>
                    <a:pt x="929043" y="1201915"/>
                  </a:lnTo>
                  <a:lnTo>
                    <a:pt x="929005" y="1248460"/>
                  </a:lnTo>
                  <a:lnTo>
                    <a:pt x="921613" y="1294930"/>
                  </a:lnTo>
                  <a:lnTo>
                    <a:pt x="861809" y="1324749"/>
                  </a:lnTo>
                  <a:lnTo>
                    <a:pt x="841489" y="1322336"/>
                  </a:lnTo>
                  <a:lnTo>
                    <a:pt x="824318" y="1314653"/>
                  </a:lnTo>
                  <a:lnTo>
                    <a:pt x="811987" y="1301026"/>
                  </a:lnTo>
                  <a:lnTo>
                    <a:pt x="806208" y="1280782"/>
                  </a:lnTo>
                  <a:lnTo>
                    <a:pt x="751903" y="1280782"/>
                  </a:lnTo>
                  <a:lnTo>
                    <a:pt x="770216" y="1330871"/>
                  </a:lnTo>
                  <a:lnTo>
                    <a:pt x="803935" y="1356601"/>
                  </a:lnTo>
                  <a:lnTo>
                    <a:pt x="840079" y="1366075"/>
                  </a:lnTo>
                  <a:lnTo>
                    <a:pt x="865682" y="1367421"/>
                  </a:lnTo>
                  <a:lnTo>
                    <a:pt x="904494" y="1362697"/>
                  </a:lnTo>
                  <a:lnTo>
                    <a:pt x="936993" y="1347609"/>
                  </a:lnTo>
                  <a:lnTo>
                    <a:pt x="958176" y="1324749"/>
                  </a:lnTo>
                  <a:lnTo>
                    <a:pt x="961859" y="1320787"/>
                  </a:lnTo>
                  <a:lnTo>
                    <a:pt x="977760" y="1280858"/>
                  </a:lnTo>
                  <a:lnTo>
                    <a:pt x="983361" y="1226477"/>
                  </a:lnTo>
                  <a:lnTo>
                    <a:pt x="983361" y="945883"/>
                  </a:lnTo>
                  <a:lnTo>
                    <a:pt x="983361" y="901915"/>
                  </a:lnTo>
                  <a:close/>
                </a:path>
                <a:path w="12301855" h="2033904">
                  <a:moveTo>
                    <a:pt x="1036078" y="1551686"/>
                  </a:moveTo>
                  <a:lnTo>
                    <a:pt x="985647" y="1551686"/>
                  </a:lnTo>
                  <a:lnTo>
                    <a:pt x="985647" y="1616989"/>
                  </a:lnTo>
                  <a:lnTo>
                    <a:pt x="1036078" y="1616989"/>
                  </a:lnTo>
                  <a:lnTo>
                    <a:pt x="1036078" y="1551686"/>
                  </a:lnTo>
                  <a:close/>
                </a:path>
                <a:path w="12301855" h="2033904">
                  <a:moveTo>
                    <a:pt x="1112012" y="901915"/>
                  </a:moveTo>
                  <a:lnTo>
                    <a:pt x="1057706" y="901915"/>
                  </a:lnTo>
                  <a:lnTo>
                    <a:pt x="1057706" y="1248460"/>
                  </a:lnTo>
                  <a:lnTo>
                    <a:pt x="1112012" y="1248460"/>
                  </a:lnTo>
                  <a:lnTo>
                    <a:pt x="1112012" y="901915"/>
                  </a:lnTo>
                  <a:close/>
                </a:path>
                <a:path w="12301855" h="2033904">
                  <a:moveTo>
                    <a:pt x="1112012" y="786841"/>
                  </a:moveTo>
                  <a:lnTo>
                    <a:pt x="1057706" y="786841"/>
                  </a:lnTo>
                  <a:lnTo>
                    <a:pt x="1057706" y="848906"/>
                  </a:lnTo>
                  <a:lnTo>
                    <a:pt x="1112012" y="848906"/>
                  </a:lnTo>
                  <a:lnTo>
                    <a:pt x="1112012" y="786841"/>
                  </a:lnTo>
                  <a:close/>
                </a:path>
                <a:path w="12301855" h="2033904">
                  <a:moveTo>
                    <a:pt x="1140815" y="1551686"/>
                  </a:moveTo>
                  <a:lnTo>
                    <a:pt x="1090383" y="1551686"/>
                  </a:lnTo>
                  <a:lnTo>
                    <a:pt x="1090383" y="1616989"/>
                  </a:lnTo>
                  <a:lnTo>
                    <a:pt x="1140815" y="1616989"/>
                  </a:lnTo>
                  <a:lnTo>
                    <a:pt x="1140815" y="1551686"/>
                  </a:lnTo>
                  <a:close/>
                </a:path>
                <a:path w="12301855" h="2033904">
                  <a:moveTo>
                    <a:pt x="1198994" y="1986153"/>
                  </a:moveTo>
                  <a:lnTo>
                    <a:pt x="1196416" y="1988096"/>
                  </a:lnTo>
                  <a:lnTo>
                    <a:pt x="1193177" y="1989391"/>
                  </a:lnTo>
                  <a:lnTo>
                    <a:pt x="1186065" y="1989391"/>
                  </a:lnTo>
                  <a:lnTo>
                    <a:pt x="1176070" y="1987143"/>
                  </a:lnTo>
                  <a:lnTo>
                    <a:pt x="1173162" y="1983574"/>
                  </a:lnTo>
                  <a:lnTo>
                    <a:pt x="1171117" y="1981073"/>
                  </a:lnTo>
                  <a:lnTo>
                    <a:pt x="1169428" y="1972221"/>
                  </a:lnTo>
                  <a:lnTo>
                    <a:pt x="1169263" y="1961591"/>
                  </a:lnTo>
                  <a:lnTo>
                    <a:pt x="1169263" y="1835518"/>
                  </a:lnTo>
                  <a:lnTo>
                    <a:pt x="1169263" y="1768271"/>
                  </a:lnTo>
                  <a:lnTo>
                    <a:pt x="1158379" y="1711375"/>
                  </a:lnTo>
                  <a:lnTo>
                    <a:pt x="1124800" y="1679181"/>
                  </a:lnTo>
                  <a:lnTo>
                    <a:pt x="1063879" y="1668703"/>
                  </a:lnTo>
                  <a:lnTo>
                    <a:pt x="1010767" y="1675485"/>
                  </a:lnTo>
                  <a:lnTo>
                    <a:pt x="974648" y="1696262"/>
                  </a:lnTo>
                  <a:lnTo>
                    <a:pt x="954036" y="1731721"/>
                  </a:lnTo>
                  <a:lnTo>
                    <a:pt x="947496" y="1782495"/>
                  </a:lnTo>
                  <a:lnTo>
                    <a:pt x="1001801" y="1782495"/>
                  </a:lnTo>
                  <a:lnTo>
                    <a:pt x="1001801" y="1779270"/>
                  </a:lnTo>
                  <a:lnTo>
                    <a:pt x="1002728" y="1763217"/>
                  </a:lnTo>
                  <a:lnTo>
                    <a:pt x="1009230" y="1740484"/>
                  </a:lnTo>
                  <a:lnTo>
                    <a:pt x="1026896" y="1720176"/>
                  </a:lnTo>
                  <a:lnTo>
                    <a:pt x="1061288" y="1711375"/>
                  </a:lnTo>
                  <a:lnTo>
                    <a:pt x="1085240" y="1714728"/>
                  </a:lnTo>
                  <a:lnTo>
                    <a:pt x="1102664" y="1724558"/>
                  </a:lnTo>
                  <a:lnTo>
                    <a:pt x="1113282" y="1740573"/>
                  </a:lnTo>
                  <a:lnTo>
                    <a:pt x="1116888" y="1762455"/>
                  </a:lnTo>
                  <a:lnTo>
                    <a:pt x="1116355" y="1780921"/>
                  </a:lnTo>
                  <a:lnTo>
                    <a:pt x="1114945" y="1785607"/>
                  </a:lnTo>
                  <a:lnTo>
                    <a:pt x="1114945" y="1835518"/>
                  </a:lnTo>
                  <a:lnTo>
                    <a:pt x="1114945" y="1924735"/>
                  </a:lnTo>
                  <a:lnTo>
                    <a:pt x="1109116" y="1950326"/>
                  </a:lnTo>
                  <a:lnTo>
                    <a:pt x="1093609" y="1971294"/>
                  </a:lnTo>
                  <a:lnTo>
                    <a:pt x="1071295" y="1985479"/>
                  </a:lnTo>
                  <a:lnTo>
                    <a:pt x="1045121" y="1990686"/>
                  </a:lnTo>
                  <a:lnTo>
                    <a:pt x="1021892" y="1986394"/>
                  </a:lnTo>
                  <a:lnTo>
                    <a:pt x="1006729" y="1974278"/>
                  </a:lnTo>
                  <a:lnTo>
                    <a:pt x="998474" y="1955507"/>
                  </a:lnTo>
                  <a:lnTo>
                    <a:pt x="995984" y="1931200"/>
                  </a:lnTo>
                  <a:lnTo>
                    <a:pt x="997661" y="1911350"/>
                  </a:lnTo>
                  <a:lnTo>
                    <a:pt x="1022489" y="1876247"/>
                  </a:lnTo>
                  <a:lnTo>
                    <a:pt x="1069924" y="1857832"/>
                  </a:lnTo>
                  <a:lnTo>
                    <a:pt x="1094943" y="1848612"/>
                  </a:lnTo>
                  <a:lnTo>
                    <a:pt x="1114945" y="1835518"/>
                  </a:lnTo>
                  <a:lnTo>
                    <a:pt x="1114945" y="1785607"/>
                  </a:lnTo>
                  <a:lnTo>
                    <a:pt x="1112202" y="1794700"/>
                  </a:lnTo>
                  <a:lnTo>
                    <a:pt x="1100518" y="1805470"/>
                  </a:lnTo>
                  <a:lnTo>
                    <a:pt x="1077455" y="1814830"/>
                  </a:lnTo>
                  <a:lnTo>
                    <a:pt x="1004392" y="1836813"/>
                  </a:lnTo>
                  <a:lnTo>
                    <a:pt x="975360" y="1850593"/>
                  </a:lnTo>
                  <a:lnTo>
                    <a:pt x="955001" y="1871319"/>
                  </a:lnTo>
                  <a:lnTo>
                    <a:pt x="943013" y="1898726"/>
                  </a:lnTo>
                  <a:lnTo>
                    <a:pt x="939088" y="1932495"/>
                  </a:lnTo>
                  <a:lnTo>
                    <a:pt x="944740" y="1974443"/>
                  </a:lnTo>
                  <a:lnTo>
                    <a:pt x="962037" y="2006206"/>
                  </a:lnTo>
                  <a:lnTo>
                    <a:pt x="991450" y="2026335"/>
                  </a:lnTo>
                  <a:lnTo>
                    <a:pt x="1033487" y="2033358"/>
                  </a:lnTo>
                  <a:lnTo>
                    <a:pt x="1057973" y="2029955"/>
                  </a:lnTo>
                  <a:lnTo>
                    <a:pt x="1080998" y="2020112"/>
                  </a:lnTo>
                  <a:lnTo>
                    <a:pt x="1101115" y="2004453"/>
                  </a:lnTo>
                  <a:lnTo>
                    <a:pt x="1111516" y="1990686"/>
                  </a:lnTo>
                  <a:lnTo>
                    <a:pt x="1116888" y="1983574"/>
                  </a:lnTo>
                  <a:lnTo>
                    <a:pt x="1118184" y="1983574"/>
                  </a:lnTo>
                  <a:lnTo>
                    <a:pt x="1123861" y="2009368"/>
                  </a:lnTo>
                  <a:lnTo>
                    <a:pt x="1135964" y="2022602"/>
                  </a:lnTo>
                  <a:lnTo>
                    <a:pt x="1151458" y="2027491"/>
                  </a:lnTo>
                  <a:lnTo>
                    <a:pt x="1167320" y="2028177"/>
                  </a:lnTo>
                  <a:lnTo>
                    <a:pt x="1177353" y="2027770"/>
                  </a:lnTo>
                  <a:lnTo>
                    <a:pt x="1186548" y="2026818"/>
                  </a:lnTo>
                  <a:lnTo>
                    <a:pt x="1194041" y="2025738"/>
                  </a:lnTo>
                  <a:lnTo>
                    <a:pt x="1198994" y="2024951"/>
                  </a:lnTo>
                  <a:lnTo>
                    <a:pt x="1198994" y="1989391"/>
                  </a:lnTo>
                  <a:lnTo>
                    <a:pt x="1198994" y="1986153"/>
                  </a:lnTo>
                  <a:close/>
                </a:path>
                <a:path w="12301855" h="2033904">
                  <a:moveTo>
                    <a:pt x="1257820" y="434467"/>
                  </a:moveTo>
                  <a:lnTo>
                    <a:pt x="1255229" y="436410"/>
                  </a:lnTo>
                  <a:lnTo>
                    <a:pt x="1252004" y="437705"/>
                  </a:lnTo>
                  <a:lnTo>
                    <a:pt x="1244892" y="437705"/>
                  </a:lnTo>
                  <a:lnTo>
                    <a:pt x="1228077" y="409905"/>
                  </a:lnTo>
                  <a:lnTo>
                    <a:pt x="1228077" y="283832"/>
                  </a:lnTo>
                  <a:lnTo>
                    <a:pt x="1228077" y="216585"/>
                  </a:lnTo>
                  <a:lnTo>
                    <a:pt x="1217193" y="159689"/>
                  </a:lnTo>
                  <a:lnTo>
                    <a:pt x="1183614" y="127495"/>
                  </a:lnTo>
                  <a:lnTo>
                    <a:pt x="1122692" y="117017"/>
                  </a:lnTo>
                  <a:lnTo>
                    <a:pt x="1069594" y="123799"/>
                  </a:lnTo>
                  <a:lnTo>
                    <a:pt x="1033475" y="144576"/>
                  </a:lnTo>
                  <a:lnTo>
                    <a:pt x="1012863" y="180035"/>
                  </a:lnTo>
                  <a:lnTo>
                    <a:pt x="1006322" y="230809"/>
                  </a:lnTo>
                  <a:lnTo>
                    <a:pt x="1060627" y="230809"/>
                  </a:lnTo>
                  <a:lnTo>
                    <a:pt x="1060627" y="227584"/>
                  </a:lnTo>
                  <a:lnTo>
                    <a:pt x="1061554" y="211531"/>
                  </a:lnTo>
                  <a:lnTo>
                    <a:pt x="1068057" y="188798"/>
                  </a:lnTo>
                  <a:lnTo>
                    <a:pt x="1085723" y="168490"/>
                  </a:lnTo>
                  <a:lnTo>
                    <a:pt x="1120114" y="159689"/>
                  </a:lnTo>
                  <a:lnTo>
                    <a:pt x="1144066" y="163042"/>
                  </a:lnTo>
                  <a:lnTo>
                    <a:pt x="1161478" y="172872"/>
                  </a:lnTo>
                  <a:lnTo>
                    <a:pt x="1172108" y="188887"/>
                  </a:lnTo>
                  <a:lnTo>
                    <a:pt x="1175715" y="210769"/>
                  </a:lnTo>
                  <a:lnTo>
                    <a:pt x="1175181" y="229235"/>
                  </a:lnTo>
                  <a:lnTo>
                    <a:pt x="1173772" y="233908"/>
                  </a:lnTo>
                  <a:lnTo>
                    <a:pt x="1173772" y="283832"/>
                  </a:lnTo>
                  <a:lnTo>
                    <a:pt x="1173772" y="373049"/>
                  </a:lnTo>
                  <a:lnTo>
                    <a:pt x="1167942" y="398640"/>
                  </a:lnTo>
                  <a:lnTo>
                    <a:pt x="1152436" y="419608"/>
                  </a:lnTo>
                  <a:lnTo>
                    <a:pt x="1130122" y="433793"/>
                  </a:lnTo>
                  <a:lnTo>
                    <a:pt x="1103947" y="439000"/>
                  </a:lnTo>
                  <a:lnTo>
                    <a:pt x="1080719" y="434708"/>
                  </a:lnTo>
                  <a:lnTo>
                    <a:pt x="1065555" y="422592"/>
                  </a:lnTo>
                  <a:lnTo>
                    <a:pt x="1057300" y="403821"/>
                  </a:lnTo>
                  <a:lnTo>
                    <a:pt x="1054811" y="379514"/>
                  </a:lnTo>
                  <a:lnTo>
                    <a:pt x="1056487" y="359664"/>
                  </a:lnTo>
                  <a:lnTo>
                    <a:pt x="1081316" y="324561"/>
                  </a:lnTo>
                  <a:lnTo>
                    <a:pt x="1128750" y="306146"/>
                  </a:lnTo>
                  <a:lnTo>
                    <a:pt x="1153769" y="296926"/>
                  </a:lnTo>
                  <a:lnTo>
                    <a:pt x="1173772" y="283832"/>
                  </a:lnTo>
                  <a:lnTo>
                    <a:pt x="1173772" y="233908"/>
                  </a:lnTo>
                  <a:lnTo>
                    <a:pt x="1171016" y="243014"/>
                  </a:lnTo>
                  <a:lnTo>
                    <a:pt x="1159344" y="253784"/>
                  </a:lnTo>
                  <a:lnTo>
                    <a:pt x="1136269" y="263144"/>
                  </a:lnTo>
                  <a:lnTo>
                    <a:pt x="1063218" y="285127"/>
                  </a:lnTo>
                  <a:lnTo>
                    <a:pt x="1034186" y="298907"/>
                  </a:lnTo>
                  <a:lnTo>
                    <a:pt x="1013828" y="319646"/>
                  </a:lnTo>
                  <a:lnTo>
                    <a:pt x="1001839" y="347040"/>
                  </a:lnTo>
                  <a:lnTo>
                    <a:pt x="997915" y="380809"/>
                  </a:lnTo>
                  <a:lnTo>
                    <a:pt x="1003566" y="422757"/>
                  </a:lnTo>
                  <a:lnTo>
                    <a:pt x="1020864" y="454520"/>
                  </a:lnTo>
                  <a:lnTo>
                    <a:pt x="1050277" y="474649"/>
                  </a:lnTo>
                  <a:lnTo>
                    <a:pt x="1092314" y="481672"/>
                  </a:lnTo>
                  <a:lnTo>
                    <a:pt x="1116787" y="478269"/>
                  </a:lnTo>
                  <a:lnTo>
                    <a:pt x="1139825" y="468426"/>
                  </a:lnTo>
                  <a:lnTo>
                    <a:pt x="1159941" y="452767"/>
                  </a:lnTo>
                  <a:lnTo>
                    <a:pt x="1170343" y="439000"/>
                  </a:lnTo>
                  <a:lnTo>
                    <a:pt x="1175715" y="431888"/>
                  </a:lnTo>
                  <a:lnTo>
                    <a:pt x="1177010" y="431888"/>
                  </a:lnTo>
                  <a:lnTo>
                    <a:pt x="1182674" y="457682"/>
                  </a:lnTo>
                  <a:lnTo>
                    <a:pt x="1194777" y="470916"/>
                  </a:lnTo>
                  <a:lnTo>
                    <a:pt x="1210271" y="475805"/>
                  </a:lnTo>
                  <a:lnTo>
                    <a:pt x="1226146" y="476491"/>
                  </a:lnTo>
                  <a:lnTo>
                    <a:pt x="1236179" y="476084"/>
                  </a:lnTo>
                  <a:lnTo>
                    <a:pt x="1245374" y="475132"/>
                  </a:lnTo>
                  <a:lnTo>
                    <a:pt x="1252867" y="474052"/>
                  </a:lnTo>
                  <a:lnTo>
                    <a:pt x="1257820" y="473265"/>
                  </a:lnTo>
                  <a:lnTo>
                    <a:pt x="1257820" y="437705"/>
                  </a:lnTo>
                  <a:lnTo>
                    <a:pt x="1257820" y="434467"/>
                  </a:lnTo>
                  <a:close/>
                </a:path>
                <a:path w="12301855" h="2033904">
                  <a:moveTo>
                    <a:pt x="1373555" y="1557502"/>
                  </a:moveTo>
                  <a:lnTo>
                    <a:pt x="1334109" y="1557502"/>
                  </a:lnTo>
                  <a:lnTo>
                    <a:pt x="1300302" y="1562569"/>
                  </a:lnTo>
                  <a:lnTo>
                    <a:pt x="1276972" y="1577632"/>
                  </a:lnTo>
                  <a:lnTo>
                    <a:pt x="1263459" y="1602511"/>
                  </a:lnTo>
                  <a:lnTo>
                    <a:pt x="1259116" y="1637030"/>
                  </a:lnTo>
                  <a:lnTo>
                    <a:pt x="1259116" y="1677758"/>
                  </a:lnTo>
                  <a:lnTo>
                    <a:pt x="1208684" y="1677758"/>
                  </a:lnTo>
                  <a:lnTo>
                    <a:pt x="1208684" y="1720430"/>
                  </a:lnTo>
                  <a:lnTo>
                    <a:pt x="1259116" y="1720430"/>
                  </a:lnTo>
                  <a:lnTo>
                    <a:pt x="1259116" y="2024303"/>
                  </a:lnTo>
                  <a:lnTo>
                    <a:pt x="1313421" y="2024303"/>
                  </a:lnTo>
                  <a:lnTo>
                    <a:pt x="1313421" y="1720430"/>
                  </a:lnTo>
                  <a:lnTo>
                    <a:pt x="1372908" y="1720430"/>
                  </a:lnTo>
                  <a:lnTo>
                    <a:pt x="1372908" y="1677758"/>
                  </a:lnTo>
                  <a:lnTo>
                    <a:pt x="1313421" y="1677758"/>
                  </a:lnTo>
                  <a:lnTo>
                    <a:pt x="1313421" y="1637030"/>
                  </a:lnTo>
                  <a:lnTo>
                    <a:pt x="1315605" y="1621790"/>
                  </a:lnTo>
                  <a:lnTo>
                    <a:pt x="1322146" y="1611579"/>
                  </a:lnTo>
                  <a:lnTo>
                    <a:pt x="1333055" y="1605851"/>
                  </a:lnTo>
                  <a:lnTo>
                    <a:pt x="1348333" y="1604060"/>
                  </a:lnTo>
                  <a:lnTo>
                    <a:pt x="1373555" y="1604060"/>
                  </a:lnTo>
                  <a:lnTo>
                    <a:pt x="1373555" y="1557502"/>
                  </a:lnTo>
                  <a:close/>
                </a:path>
                <a:path w="12301855" h="2033904">
                  <a:moveTo>
                    <a:pt x="1397787" y="1148892"/>
                  </a:moveTo>
                  <a:lnTo>
                    <a:pt x="1390370" y="1106373"/>
                  </a:lnTo>
                  <a:lnTo>
                    <a:pt x="1343787" y="1062532"/>
                  </a:lnTo>
                  <a:lnTo>
                    <a:pt x="1281760" y="1041565"/>
                  </a:lnTo>
                  <a:lnTo>
                    <a:pt x="1254417" y="1030338"/>
                  </a:lnTo>
                  <a:lnTo>
                    <a:pt x="1235087" y="1013904"/>
                  </a:lnTo>
                  <a:lnTo>
                    <a:pt x="1227747" y="988555"/>
                  </a:lnTo>
                  <a:lnTo>
                    <a:pt x="1234084" y="959815"/>
                  </a:lnTo>
                  <a:lnTo>
                    <a:pt x="1249324" y="943864"/>
                  </a:lnTo>
                  <a:lnTo>
                    <a:pt x="1267841" y="937006"/>
                  </a:lnTo>
                  <a:lnTo>
                    <a:pt x="1283995" y="935532"/>
                  </a:lnTo>
                  <a:lnTo>
                    <a:pt x="1308608" y="939965"/>
                  </a:lnTo>
                  <a:lnTo>
                    <a:pt x="1324317" y="952995"/>
                  </a:lnTo>
                  <a:lnTo>
                    <a:pt x="1332623" y="974280"/>
                  </a:lnTo>
                  <a:lnTo>
                    <a:pt x="1335062" y="1003427"/>
                  </a:lnTo>
                  <a:lnTo>
                    <a:pt x="1389380" y="1003427"/>
                  </a:lnTo>
                  <a:lnTo>
                    <a:pt x="1375435" y="935532"/>
                  </a:lnTo>
                  <a:lnTo>
                    <a:pt x="1343012" y="904417"/>
                  </a:lnTo>
                  <a:lnTo>
                    <a:pt x="1283995" y="892860"/>
                  </a:lnTo>
                  <a:lnTo>
                    <a:pt x="1241348" y="898728"/>
                  </a:lnTo>
                  <a:lnTo>
                    <a:pt x="1206157" y="916470"/>
                  </a:lnTo>
                  <a:lnTo>
                    <a:pt x="1182243" y="946327"/>
                  </a:lnTo>
                  <a:lnTo>
                    <a:pt x="1173429" y="988555"/>
                  </a:lnTo>
                  <a:lnTo>
                    <a:pt x="1180858" y="1031925"/>
                  </a:lnTo>
                  <a:lnTo>
                    <a:pt x="1200340" y="1059027"/>
                  </a:lnTo>
                  <a:lnTo>
                    <a:pt x="1227709" y="1075474"/>
                  </a:lnTo>
                  <a:lnTo>
                    <a:pt x="1258773" y="1086827"/>
                  </a:lnTo>
                  <a:lnTo>
                    <a:pt x="1289469" y="1097026"/>
                  </a:lnTo>
                  <a:lnTo>
                    <a:pt x="1316634" y="1109700"/>
                  </a:lnTo>
                  <a:lnTo>
                    <a:pt x="1336052" y="1128572"/>
                  </a:lnTo>
                  <a:lnTo>
                    <a:pt x="1343469" y="1157300"/>
                  </a:lnTo>
                  <a:lnTo>
                    <a:pt x="1336929" y="1187030"/>
                  </a:lnTo>
                  <a:lnTo>
                    <a:pt x="1321244" y="1204506"/>
                  </a:lnTo>
                  <a:lnTo>
                    <a:pt x="1302283" y="1212773"/>
                  </a:lnTo>
                  <a:lnTo>
                    <a:pt x="1285925" y="1214843"/>
                  </a:lnTo>
                  <a:lnTo>
                    <a:pt x="1253185" y="1208227"/>
                  </a:lnTo>
                  <a:lnTo>
                    <a:pt x="1233487" y="1190523"/>
                  </a:lnTo>
                  <a:lnTo>
                    <a:pt x="1223835" y="1164932"/>
                  </a:lnTo>
                  <a:lnTo>
                    <a:pt x="1221282" y="1134668"/>
                  </a:lnTo>
                  <a:lnTo>
                    <a:pt x="1166964" y="1134668"/>
                  </a:lnTo>
                  <a:lnTo>
                    <a:pt x="1174953" y="1193279"/>
                  </a:lnTo>
                  <a:lnTo>
                    <a:pt x="1228369" y="1248156"/>
                  </a:lnTo>
                  <a:lnTo>
                    <a:pt x="1285925" y="1257515"/>
                  </a:lnTo>
                  <a:lnTo>
                    <a:pt x="1330680" y="1250734"/>
                  </a:lnTo>
                  <a:lnTo>
                    <a:pt x="1366100" y="1230363"/>
                  </a:lnTo>
                  <a:lnTo>
                    <a:pt x="1376756" y="1214843"/>
                  </a:lnTo>
                  <a:lnTo>
                    <a:pt x="1389405" y="1196416"/>
                  </a:lnTo>
                  <a:lnTo>
                    <a:pt x="1397787" y="1148892"/>
                  </a:lnTo>
                  <a:close/>
                </a:path>
                <a:path w="12301855" h="2033904">
                  <a:moveTo>
                    <a:pt x="1540992" y="1677758"/>
                  </a:moveTo>
                  <a:lnTo>
                    <a:pt x="1480870" y="1677758"/>
                  </a:lnTo>
                  <a:lnTo>
                    <a:pt x="1480870" y="1576895"/>
                  </a:lnTo>
                  <a:lnTo>
                    <a:pt x="1426565" y="1576895"/>
                  </a:lnTo>
                  <a:lnTo>
                    <a:pt x="1426565" y="1677758"/>
                  </a:lnTo>
                  <a:lnTo>
                    <a:pt x="1376133" y="1677758"/>
                  </a:lnTo>
                  <a:lnTo>
                    <a:pt x="1376133" y="1720430"/>
                  </a:lnTo>
                  <a:lnTo>
                    <a:pt x="1426565" y="1720430"/>
                  </a:lnTo>
                  <a:lnTo>
                    <a:pt x="1426654" y="1960638"/>
                  </a:lnTo>
                  <a:lnTo>
                    <a:pt x="1429473" y="1989455"/>
                  </a:lnTo>
                  <a:lnTo>
                    <a:pt x="1440141" y="2010892"/>
                  </a:lnTo>
                  <a:lnTo>
                    <a:pt x="1461477" y="2023846"/>
                  </a:lnTo>
                  <a:lnTo>
                    <a:pt x="1496390" y="2028177"/>
                  </a:lnTo>
                  <a:lnTo>
                    <a:pt x="1511808" y="2027847"/>
                  </a:lnTo>
                  <a:lnTo>
                    <a:pt x="1524190" y="2026970"/>
                  </a:lnTo>
                  <a:lnTo>
                    <a:pt x="1533664" y="2025738"/>
                  </a:lnTo>
                  <a:lnTo>
                    <a:pt x="1540357" y="2024303"/>
                  </a:lnTo>
                  <a:lnTo>
                    <a:pt x="1540357" y="1981631"/>
                  </a:lnTo>
                  <a:lnTo>
                    <a:pt x="1540357" y="1979688"/>
                  </a:lnTo>
                  <a:lnTo>
                    <a:pt x="1534528" y="1980336"/>
                  </a:lnTo>
                  <a:lnTo>
                    <a:pt x="1528711" y="1981631"/>
                  </a:lnTo>
                  <a:lnTo>
                    <a:pt x="1516430" y="1981631"/>
                  </a:lnTo>
                  <a:lnTo>
                    <a:pt x="1498866" y="1979485"/>
                  </a:lnTo>
                  <a:lnTo>
                    <a:pt x="1487982" y="1972665"/>
                  </a:lnTo>
                  <a:lnTo>
                    <a:pt x="1482420" y="1960638"/>
                  </a:lnTo>
                  <a:lnTo>
                    <a:pt x="1480870" y="1942846"/>
                  </a:lnTo>
                  <a:lnTo>
                    <a:pt x="1480870" y="1720430"/>
                  </a:lnTo>
                  <a:lnTo>
                    <a:pt x="1540992" y="1720430"/>
                  </a:lnTo>
                  <a:lnTo>
                    <a:pt x="1540992" y="1677758"/>
                  </a:lnTo>
                  <a:close/>
                </a:path>
                <a:path w="12301855" h="2033904">
                  <a:moveTo>
                    <a:pt x="1542935" y="299351"/>
                  </a:moveTo>
                  <a:lnTo>
                    <a:pt x="1540967" y="252590"/>
                  </a:lnTo>
                  <a:lnTo>
                    <a:pt x="1532839" y="203898"/>
                  </a:lnTo>
                  <a:lnTo>
                    <a:pt x="1516456" y="163576"/>
                  </a:lnTo>
                  <a:lnTo>
                    <a:pt x="1486039" y="130606"/>
                  </a:lnTo>
                  <a:lnTo>
                    <a:pt x="1486039" y="299351"/>
                  </a:lnTo>
                  <a:lnTo>
                    <a:pt x="1483131" y="354114"/>
                  </a:lnTo>
                  <a:lnTo>
                    <a:pt x="1473022" y="397052"/>
                  </a:lnTo>
                  <a:lnTo>
                    <a:pt x="1453578" y="425094"/>
                  </a:lnTo>
                  <a:lnTo>
                    <a:pt x="1422679" y="435114"/>
                  </a:lnTo>
                  <a:lnTo>
                    <a:pt x="1406334" y="429945"/>
                  </a:lnTo>
                  <a:lnTo>
                    <a:pt x="1386941" y="423824"/>
                  </a:lnTo>
                  <a:lnTo>
                    <a:pt x="1365694" y="393661"/>
                  </a:lnTo>
                  <a:lnTo>
                    <a:pt x="1355483" y="350304"/>
                  </a:lnTo>
                  <a:lnTo>
                    <a:pt x="1352854" y="299351"/>
                  </a:lnTo>
                  <a:lnTo>
                    <a:pt x="1355483" y="249770"/>
                  </a:lnTo>
                  <a:lnTo>
                    <a:pt x="1365694" y="206248"/>
                  </a:lnTo>
                  <a:lnTo>
                    <a:pt x="1386941" y="175336"/>
                  </a:lnTo>
                  <a:lnTo>
                    <a:pt x="1416773" y="165519"/>
                  </a:lnTo>
                  <a:lnTo>
                    <a:pt x="1422679" y="163576"/>
                  </a:lnTo>
                  <a:lnTo>
                    <a:pt x="1453578" y="173164"/>
                  </a:lnTo>
                  <a:lnTo>
                    <a:pt x="1473022" y="200431"/>
                  </a:lnTo>
                  <a:lnTo>
                    <a:pt x="1483131" y="243230"/>
                  </a:lnTo>
                  <a:lnTo>
                    <a:pt x="1486039" y="299351"/>
                  </a:lnTo>
                  <a:lnTo>
                    <a:pt x="1486039" y="130606"/>
                  </a:lnTo>
                  <a:lnTo>
                    <a:pt x="1484503" y="129032"/>
                  </a:lnTo>
                  <a:lnTo>
                    <a:pt x="1437551" y="117017"/>
                  </a:lnTo>
                  <a:lnTo>
                    <a:pt x="1411744" y="120332"/>
                  </a:lnTo>
                  <a:lnTo>
                    <a:pt x="1388732" y="129882"/>
                  </a:lnTo>
                  <a:lnTo>
                    <a:pt x="1370076" y="145122"/>
                  </a:lnTo>
                  <a:lnTo>
                    <a:pt x="1357376" y="165519"/>
                  </a:lnTo>
                  <a:lnTo>
                    <a:pt x="1356080" y="165519"/>
                  </a:lnTo>
                  <a:lnTo>
                    <a:pt x="1356080" y="10985"/>
                  </a:lnTo>
                  <a:lnTo>
                    <a:pt x="1301775" y="10985"/>
                  </a:lnTo>
                  <a:lnTo>
                    <a:pt x="1301775" y="472617"/>
                  </a:lnTo>
                  <a:lnTo>
                    <a:pt x="1353502" y="472617"/>
                  </a:lnTo>
                  <a:lnTo>
                    <a:pt x="1353502" y="429945"/>
                  </a:lnTo>
                  <a:lnTo>
                    <a:pt x="1354797" y="429945"/>
                  </a:lnTo>
                  <a:lnTo>
                    <a:pt x="1364234" y="448945"/>
                  </a:lnTo>
                  <a:lnTo>
                    <a:pt x="1380896" y="465518"/>
                  </a:lnTo>
                  <a:lnTo>
                    <a:pt x="1403248" y="477227"/>
                  </a:lnTo>
                  <a:lnTo>
                    <a:pt x="1429791" y="481672"/>
                  </a:lnTo>
                  <a:lnTo>
                    <a:pt x="1472336" y="472084"/>
                  </a:lnTo>
                  <a:lnTo>
                    <a:pt x="1504251" y="445617"/>
                  </a:lnTo>
                  <a:lnTo>
                    <a:pt x="1510017" y="435114"/>
                  </a:lnTo>
                  <a:lnTo>
                    <a:pt x="1526197" y="405714"/>
                  </a:lnTo>
                  <a:lnTo>
                    <a:pt x="1538859" y="355803"/>
                  </a:lnTo>
                  <a:lnTo>
                    <a:pt x="1542935" y="299351"/>
                  </a:lnTo>
                  <a:close/>
                </a:path>
                <a:path w="12301855" h="2033904">
                  <a:moveTo>
                    <a:pt x="1668678" y="1007300"/>
                  </a:moveTo>
                  <a:lnTo>
                    <a:pt x="1649145" y="935532"/>
                  </a:lnTo>
                  <a:lnTo>
                    <a:pt x="1615490" y="905205"/>
                  </a:lnTo>
                  <a:lnTo>
                    <a:pt x="1558124" y="892860"/>
                  </a:lnTo>
                  <a:lnTo>
                    <a:pt x="1511935" y="900734"/>
                  </a:lnTo>
                  <a:lnTo>
                    <a:pt x="1478699" y="922197"/>
                  </a:lnTo>
                  <a:lnTo>
                    <a:pt x="1456372" y="954049"/>
                  </a:lnTo>
                  <a:lnTo>
                    <a:pt x="1442935" y="993063"/>
                  </a:lnTo>
                  <a:lnTo>
                    <a:pt x="1436370" y="1036027"/>
                  </a:lnTo>
                  <a:lnTo>
                    <a:pt x="1434630" y="1079715"/>
                  </a:lnTo>
                  <a:lnTo>
                    <a:pt x="1438948" y="1144143"/>
                  </a:lnTo>
                  <a:lnTo>
                    <a:pt x="1452384" y="1193977"/>
                  </a:lnTo>
                  <a:lnTo>
                    <a:pt x="1475689" y="1229385"/>
                  </a:lnTo>
                  <a:lnTo>
                    <a:pt x="1509610" y="1250518"/>
                  </a:lnTo>
                  <a:lnTo>
                    <a:pt x="1554886" y="1257515"/>
                  </a:lnTo>
                  <a:lnTo>
                    <a:pt x="1609217" y="1244955"/>
                  </a:lnTo>
                  <a:lnTo>
                    <a:pt x="1642478" y="1214843"/>
                  </a:lnTo>
                  <a:lnTo>
                    <a:pt x="1644269" y="1213231"/>
                  </a:lnTo>
                  <a:lnTo>
                    <a:pt x="1663077" y="1171321"/>
                  </a:lnTo>
                  <a:lnTo>
                    <a:pt x="1668678" y="1128204"/>
                  </a:lnTo>
                  <a:lnTo>
                    <a:pt x="1614373" y="1128204"/>
                  </a:lnTo>
                  <a:lnTo>
                    <a:pt x="1612023" y="1157566"/>
                  </a:lnTo>
                  <a:lnTo>
                    <a:pt x="1603375" y="1185595"/>
                  </a:lnTo>
                  <a:lnTo>
                    <a:pt x="1586001" y="1206588"/>
                  </a:lnTo>
                  <a:lnTo>
                    <a:pt x="1557477" y="1214843"/>
                  </a:lnTo>
                  <a:lnTo>
                    <a:pt x="1519618" y="1199908"/>
                  </a:lnTo>
                  <a:lnTo>
                    <a:pt x="1500009" y="1163688"/>
                  </a:lnTo>
                  <a:lnTo>
                    <a:pt x="1492643" y="1119111"/>
                  </a:lnTo>
                  <a:lnTo>
                    <a:pt x="1491526" y="1079068"/>
                  </a:lnTo>
                  <a:lnTo>
                    <a:pt x="1497406" y="1003185"/>
                  </a:lnTo>
                  <a:lnTo>
                    <a:pt x="1512862" y="959789"/>
                  </a:lnTo>
                  <a:lnTo>
                    <a:pt x="1534629" y="940142"/>
                  </a:lnTo>
                  <a:lnTo>
                    <a:pt x="1559420" y="935532"/>
                  </a:lnTo>
                  <a:lnTo>
                    <a:pt x="1585468" y="942022"/>
                  </a:lnTo>
                  <a:lnTo>
                    <a:pt x="1602409" y="958811"/>
                  </a:lnTo>
                  <a:lnTo>
                    <a:pt x="1611604" y="981913"/>
                  </a:lnTo>
                  <a:lnTo>
                    <a:pt x="1614373" y="1007300"/>
                  </a:lnTo>
                  <a:lnTo>
                    <a:pt x="1668678" y="1007300"/>
                  </a:lnTo>
                  <a:close/>
                </a:path>
                <a:path w="12301855" h="2033904">
                  <a:moveTo>
                    <a:pt x="1805419" y="1835518"/>
                  </a:moveTo>
                  <a:lnTo>
                    <a:pt x="1804581" y="1814830"/>
                  </a:lnTo>
                  <a:lnTo>
                    <a:pt x="1803552" y="1789379"/>
                  </a:lnTo>
                  <a:lnTo>
                    <a:pt x="1795221" y="1744408"/>
                  </a:lnTo>
                  <a:lnTo>
                    <a:pt x="1778965" y="1711375"/>
                  </a:lnTo>
                  <a:lnTo>
                    <a:pt x="1776234" y="1705825"/>
                  </a:lnTo>
                  <a:lnTo>
                    <a:pt x="1748523" y="1683727"/>
                  </a:lnTo>
                  <a:lnTo>
                    <a:pt x="1748523" y="1796072"/>
                  </a:lnTo>
                  <a:lnTo>
                    <a:pt x="1748523" y="1814830"/>
                  </a:lnTo>
                  <a:lnTo>
                    <a:pt x="1625041" y="1814830"/>
                  </a:lnTo>
                  <a:lnTo>
                    <a:pt x="1625041" y="1801901"/>
                  </a:lnTo>
                  <a:lnTo>
                    <a:pt x="1626933" y="1779028"/>
                  </a:lnTo>
                  <a:lnTo>
                    <a:pt x="1635379" y="1748878"/>
                  </a:lnTo>
                  <a:lnTo>
                    <a:pt x="1654492" y="1722615"/>
                  </a:lnTo>
                  <a:lnTo>
                    <a:pt x="1688401" y="1711375"/>
                  </a:lnTo>
                  <a:lnTo>
                    <a:pt x="1718246" y="1719160"/>
                  </a:lnTo>
                  <a:lnTo>
                    <a:pt x="1736636" y="1739188"/>
                  </a:lnTo>
                  <a:lnTo>
                    <a:pt x="1745945" y="1766481"/>
                  </a:lnTo>
                  <a:lnTo>
                    <a:pt x="1748523" y="1796072"/>
                  </a:lnTo>
                  <a:lnTo>
                    <a:pt x="1748523" y="1683727"/>
                  </a:lnTo>
                  <a:lnTo>
                    <a:pt x="1742440" y="1678863"/>
                  </a:lnTo>
                  <a:lnTo>
                    <a:pt x="1689696" y="1668703"/>
                  </a:lnTo>
                  <a:lnTo>
                    <a:pt x="1643507" y="1676577"/>
                  </a:lnTo>
                  <a:lnTo>
                    <a:pt x="1610258" y="1698040"/>
                  </a:lnTo>
                  <a:lnTo>
                    <a:pt x="1587944" y="1729892"/>
                  </a:lnTo>
                  <a:lnTo>
                    <a:pt x="1574507" y="1768906"/>
                  </a:lnTo>
                  <a:lnTo>
                    <a:pt x="1567942" y="1811870"/>
                  </a:lnTo>
                  <a:lnTo>
                    <a:pt x="1566202" y="1855558"/>
                  </a:lnTo>
                  <a:lnTo>
                    <a:pt x="1570507" y="1919986"/>
                  </a:lnTo>
                  <a:lnTo>
                    <a:pt x="1583944" y="1969820"/>
                  </a:lnTo>
                  <a:lnTo>
                    <a:pt x="1607248" y="2005228"/>
                  </a:lnTo>
                  <a:lnTo>
                    <a:pt x="1641170" y="2026361"/>
                  </a:lnTo>
                  <a:lnTo>
                    <a:pt x="1686458" y="2033358"/>
                  </a:lnTo>
                  <a:lnTo>
                    <a:pt x="1744738" y="2019350"/>
                  </a:lnTo>
                  <a:lnTo>
                    <a:pt x="1775066" y="1990686"/>
                  </a:lnTo>
                  <a:lnTo>
                    <a:pt x="1780286" y="1985759"/>
                  </a:lnTo>
                  <a:lnTo>
                    <a:pt x="1798015" y="1945259"/>
                  </a:lnTo>
                  <a:lnTo>
                    <a:pt x="1802841" y="1910511"/>
                  </a:lnTo>
                  <a:lnTo>
                    <a:pt x="1748523" y="1910511"/>
                  </a:lnTo>
                  <a:lnTo>
                    <a:pt x="1746592" y="1934222"/>
                  </a:lnTo>
                  <a:lnTo>
                    <a:pt x="1738503" y="1960549"/>
                  </a:lnTo>
                  <a:lnTo>
                    <a:pt x="1720697" y="1981898"/>
                  </a:lnTo>
                  <a:lnTo>
                    <a:pt x="1689696" y="1990686"/>
                  </a:lnTo>
                  <a:lnTo>
                    <a:pt x="1651190" y="1977428"/>
                  </a:lnTo>
                  <a:lnTo>
                    <a:pt x="1631416" y="1944217"/>
                  </a:lnTo>
                  <a:lnTo>
                    <a:pt x="1624139" y="1900961"/>
                  </a:lnTo>
                  <a:lnTo>
                    <a:pt x="1623098" y="1857502"/>
                  </a:lnTo>
                  <a:lnTo>
                    <a:pt x="1805419" y="1857502"/>
                  </a:lnTo>
                  <a:lnTo>
                    <a:pt x="1805419" y="1835518"/>
                  </a:lnTo>
                  <a:close/>
                </a:path>
                <a:path w="12301855" h="2033904">
                  <a:moveTo>
                    <a:pt x="1828698" y="283832"/>
                  </a:moveTo>
                  <a:lnTo>
                    <a:pt x="1827860" y="263144"/>
                  </a:lnTo>
                  <a:lnTo>
                    <a:pt x="1826831" y="237693"/>
                  </a:lnTo>
                  <a:lnTo>
                    <a:pt x="1818500" y="192722"/>
                  </a:lnTo>
                  <a:lnTo>
                    <a:pt x="1802244" y="159689"/>
                  </a:lnTo>
                  <a:lnTo>
                    <a:pt x="1799513" y="154139"/>
                  </a:lnTo>
                  <a:lnTo>
                    <a:pt x="1771802" y="132041"/>
                  </a:lnTo>
                  <a:lnTo>
                    <a:pt x="1771802" y="244386"/>
                  </a:lnTo>
                  <a:lnTo>
                    <a:pt x="1771802" y="263144"/>
                  </a:lnTo>
                  <a:lnTo>
                    <a:pt x="1648320" y="263144"/>
                  </a:lnTo>
                  <a:lnTo>
                    <a:pt x="1648320" y="250215"/>
                  </a:lnTo>
                  <a:lnTo>
                    <a:pt x="1650212" y="227342"/>
                  </a:lnTo>
                  <a:lnTo>
                    <a:pt x="1658658" y="197192"/>
                  </a:lnTo>
                  <a:lnTo>
                    <a:pt x="1677771" y="170929"/>
                  </a:lnTo>
                  <a:lnTo>
                    <a:pt x="1711680" y="159689"/>
                  </a:lnTo>
                  <a:lnTo>
                    <a:pt x="1741525" y="167474"/>
                  </a:lnTo>
                  <a:lnTo>
                    <a:pt x="1759915" y="187502"/>
                  </a:lnTo>
                  <a:lnTo>
                    <a:pt x="1769224" y="214795"/>
                  </a:lnTo>
                  <a:lnTo>
                    <a:pt x="1771802" y="244386"/>
                  </a:lnTo>
                  <a:lnTo>
                    <a:pt x="1771802" y="132041"/>
                  </a:lnTo>
                  <a:lnTo>
                    <a:pt x="1765719" y="127177"/>
                  </a:lnTo>
                  <a:lnTo>
                    <a:pt x="1712976" y="117017"/>
                  </a:lnTo>
                  <a:lnTo>
                    <a:pt x="1666786" y="124891"/>
                  </a:lnTo>
                  <a:lnTo>
                    <a:pt x="1633537" y="146354"/>
                  </a:lnTo>
                  <a:lnTo>
                    <a:pt x="1611223" y="178206"/>
                  </a:lnTo>
                  <a:lnTo>
                    <a:pt x="1597787" y="217220"/>
                  </a:lnTo>
                  <a:lnTo>
                    <a:pt x="1591208" y="260184"/>
                  </a:lnTo>
                  <a:lnTo>
                    <a:pt x="1589481" y="303872"/>
                  </a:lnTo>
                  <a:lnTo>
                    <a:pt x="1593786" y="368300"/>
                  </a:lnTo>
                  <a:lnTo>
                    <a:pt x="1607223" y="418134"/>
                  </a:lnTo>
                  <a:lnTo>
                    <a:pt x="1630527" y="453542"/>
                  </a:lnTo>
                  <a:lnTo>
                    <a:pt x="1664449" y="474675"/>
                  </a:lnTo>
                  <a:lnTo>
                    <a:pt x="1709737" y="481672"/>
                  </a:lnTo>
                  <a:lnTo>
                    <a:pt x="1768017" y="467664"/>
                  </a:lnTo>
                  <a:lnTo>
                    <a:pt x="1798345" y="439000"/>
                  </a:lnTo>
                  <a:lnTo>
                    <a:pt x="1803565" y="434073"/>
                  </a:lnTo>
                  <a:lnTo>
                    <a:pt x="1821294" y="393573"/>
                  </a:lnTo>
                  <a:lnTo>
                    <a:pt x="1826120" y="358825"/>
                  </a:lnTo>
                  <a:lnTo>
                    <a:pt x="1771802" y="358825"/>
                  </a:lnTo>
                  <a:lnTo>
                    <a:pt x="1769872" y="382536"/>
                  </a:lnTo>
                  <a:lnTo>
                    <a:pt x="1761782" y="408863"/>
                  </a:lnTo>
                  <a:lnTo>
                    <a:pt x="1743976" y="430212"/>
                  </a:lnTo>
                  <a:lnTo>
                    <a:pt x="1712976" y="439000"/>
                  </a:lnTo>
                  <a:lnTo>
                    <a:pt x="1674469" y="425742"/>
                  </a:lnTo>
                  <a:lnTo>
                    <a:pt x="1654695" y="392531"/>
                  </a:lnTo>
                  <a:lnTo>
                    <a:pt x="1647405" y="349275"/>
                  </a:lnTo>
                  <a:lnTo>
                    <a:pt x="1646377" y="305816"/>
                  </a:lnTo>
                  <a:lnTo>
                    <a:pt x="1828698" y="305816"/>
                  </a:lnTo>
                  <a:lnTo>
                    <a:pt x="1828698" y="283832"/>
                  </a:lnTo>
                  <a:close/>
                </a:path>
                <a:path w="12301855" h="2033904">
                  <a:moveTo>
                    <a:pt x="1953145" y="1002779"/>
                  </a:moveTo>
                  <a:lnTo>
                    <a:pt x="1944141" y="939419"/>
                  </a:lnTo>
                  <a:lnTo>
                    <a:pt x="1915782" y="904227"/>
                  </a:lnTo>
                  <a:lnTo>
                    <a:pt x="1863928" y="892860"/>
                  </a:lnTo>
                  <a:lnTo>
                    <a:pt x="1839810" y="896442"/>
                  </a:lnTo>
                  <a:lnTo>
                    <a:pt x="1815922" y="906449"/>
                  </a:lnTo>
                  <a:lnTo>
                    <a:pt x="1795195" y="921791"/>
                  </a:lnTo>
                  <a:lnTo>
                    <a:pt x="1780527" y="941362"/>
                  </a:lnTo>
                  <a:lnTo>
                    <a:pt x="1779231" y="941362"/>
                  </a:lnTo>
                  <a:lnTo>
                    <a:pt x="1779231" y="786828"/>
                  </a:lnTo>
                  <a:lnTo>
                    <a:pt x="1724926" y="786828"/>
                  </a:lnTo>
                  <a:lnTo>
                    <a:pt x="1724926" y="1248460"/>
                  </a:lnTo>
                  <a:lnTo>
                    <a:pt x="1779231" y="1248460"/>
                  </a:lnTo>
                  <a:lnTo>
                    <a:pt x="1779231" y="1009243"/>
                  </a:lnTo>
                  <a:lnTo>
                    <a:pt x="1785848" y="977341"/>
                  </a:lnTo>
                  <a:lnTo>
                    <a:pt x="1802587" y="955662"/>
                  </a:lnTo>
                  <a:lnTo>
                    <a:pt x="1824786" y="943330"/>
                  </a:lnTo>
                  <a:lnTo>
                    <a:pt x="1836343" y="941362"/>
                  </a:lnTo>
                  <a:lnTo>
                    <a:pt x="1847761" y="939419"/>
                  </a:lnTo>
                  <a:lnTo>
                    <a:pt x="1876475" y="946607"/>
                  </a:lnTo>
                  <a:lnTo>
                    <a:pt x="1891728" y="964399"/>
                  </a:lnTo>
                  <a:lnTo>
                    <a:pt x="1897773" y="987158"/>
                  </a:lnTo>
                  <a:lnTo>
                    <a:pt x="1898840" y="1009243"/>
                  </a:lnTo>
                  <a:lnTo>
                    <a:pt x="1898840" y="1248460"/>
                  </a:lnTo>
                  <a:lnTo>
                    <a:pt x="1953145" y="1248460"/>
                  </a:lnTo>
                  <a:lnTo>
                    <a:pt x="1953145" y="1002779"/>
                  </a:lnTo>
                  <a:close/>
                </a:path>
                <a:path w="12301855" h="2033904">
                  <a:moveTo>
                    <a:pt x="2116404" y="226936"/>
                  </a:moveTo>
                  <a:lnTo>
                    <a:pt x="2106980" y="163576"/>
                  </a:lnTo>
                  <a:lnTo>
                    <a:pt x="2077935" y="128384"/>
                  </a:lnTo>
                  <a:lnTo>
                    <a:pt x="2025243" y="117017"/>
                  </a:lnTo>
                  <a:lnTo>
                    <a:pt x="2000008" y="120345"/>
                  </a:lnTo>
                  <a:lnTo>
                    <a:pt x="1976170" y="130035"/>
                  </a:lnTo>
                  <a:lnTo>
                    <a:pt x="1955863" y="145669"/>
                  </a:lnTo>
                  <a:lnTo>
                    <a:pt x="1941195" y="166801"/>
                  </a:lnTo>
                  <a:lnTo>
                    <a:pt x="1939899" y="166801"/>
                  </a:lnTo>
                  <a:lnTo>
                    <a:pt x="1939899" y="126072"/>
                  </a:lnTo>
                  <a:lnTo>
                    <a:pt x="1888172" y="126072"/>
                  </a:lnTo>
                  <a:lnTo>
                    <a:pt x="1888172" y="472617"/>
                  </a:lnTo>
                  <a:lnTo>
                    <a:pt x="1942477" y="472617"/>
                  </a:lnTo>
                  <a:lnTo>
                    <a:pt x="1942477" y="233400"/>
                  </a:lnTo>
                  <a:lnTo>
                    <a:pt x="1949094" y="201498"/>
                  </a:lnTo>
                  <a:lnTo>
                    <a:pt x="1965833" y="179819"/>
                  </a:lnTo>
                  <a:lnTo>
                    <a:pt x="1988032" y="167487"/>
                  </a:lnTo>
                  <a:lnTo>
                    <a:pt x="1992045" y="166801"/>
                  </a:lnTo>
                  <a:lnTo>
                    <a:pt x="2011019" y="163576"/>
                  </a:lnTo>
                  <a:lnTo>
                    <a:pt x="2039721" y="170764"/>
                  </a:lnTo>
                  <a:lnTo>
                    <a:pt x="2054974" y="188556"/>
                  </a:lnTo>
                  <a:lnTo>
                    <a:pt x="2061006" y="211315"/>
                  </a:lnTo>
                  <a:lnTo>
                    <a:pt x="2062086" y="233400"/>
                  </a:lnTo>
                  <a:lnTo>
                    <a:pt x="2062086" y="472617"/>
                  </a:lnTo>
                  <a:lnTo>
                    <a:pt x="2116404" y="472617"/>
                  </a:lnTo>
                  <a:lnTo>
                    <a:pt x="2116404" y="226936"/>
                  </a:lnTo>
                  <a:close/>
                </a:path>
                <a:path w="12301855" h="2033904">
                  <a:moveTo>
                    <a:pt x="2251849" y="1059675"/>
                  </a:moveTo>
                  <a:lnTo>
                    <a:pt x="2251011" y="1038987"/>
                  </a:lnTo>
                  <a:lnTo>
                    <a:pt x="2249995" y="1013536"/>
                  </a:lnTo>
                  <a:lnTo>
                    <a:pt x="2241651" y="968565"/>
                  </a:lnTo>
                  <a:lnTo>
                    <a:pt x="2225395" y="935532"/>
                  </a:lnTo>
                  <a:lnTo>
                    <a:pt x="2222665" y="929982"/>
                  </a:lnTo>
                  <a:lnTo>
                    <a:pt x="2194953" y="907884"/>
                  </a:lnTo>
                  <a:lnTo>
                    <a:pt x="2194953" y="1020229"/>
                  </a:lnTo>
                  <a:lnTo>
                    <a:pt x="2194953" y="1038987"/>
                  </a:lnTo>
                  <a:lnTo>
                    <a:pt x="2071471" y="1038987"/>
                  </a:lnTo>
                  <a:lnTo>
                    <a:pt x="2071471" y="1026058"/>
                  </a:lnTo>
                  <a:lnTo>
                    <a:pt x="2073376" y="1003185"/>
                  </a:lnTo>
                  <a:lnTo>
                    <a:pt x="2081822" y="973035"/>
                  </a:lnTo>
                  <a:lnTo>
                    <a:pt x="2100922" y="946772"/>
                  </a:lnTo>
                  <a:lnTo>
                    <a:pt x="2134832" y="935532"/>
                  </a:lnTo>
                  <a:lnTo>
                    <a:pt x="2164677" y="943317"/>
                  </a:lnTo>
                  <a:lnTo>
                    <a:pt x="2183079" y="963345"/>
                  </a:lnTo>
                  <a:lnTo>
                    <a:pt x="2192375" y="990638"/>
                  </a:lnTo>
                  <a:lnTo>
                    <a:pt x="2194953" y="1020229"/>
                  </a:lnTo>
                  <a:lnTo>
                    <a:pt x="2194953" y="907884"/>
                  </a:lnTo>
                  <a:lnTo>
                    <a:pt x="2188870" y="903020"/>
                  </a:lnTo>
                  <a:lnTo>
                    <a:pt x="2136114" y="892860"/>
                  </a:lnTo>
                  <a:lnTo>
                    <a:pt x="2089924" y="900734"/>
                  </a:lnTo>
                  <a:lnTo>
                    <a:pt x="2056688" y="922197"/>
                  </a:lnTo>
                  <a:lnTo>
                    <a:pt x="2034374" y="954049"/>
                  </a:lnTo>
                  <a:lnTo>
                    <a:pt x="2020938" y="993063"/>
                  </a:lnTo>
                  <a:lnTo>
                    <a:pt x="2014372" y="1036027"/>
                  </a:lnTo>
                  <a:lnTo>
                    <a:pt x="2012632" y="1079715"/>
                  </a:lnTo>
                  <a:lnTo>
                    <a:pt x="2016950" y="1144143"/>
                  </a:lnTo>
                  <a:lnTo>
                    <a:pt x="2030387" y="1193977"/>
                  </a:lnTo>
                  <a:lnTo>
                    <a:pt x="2053691" y="1229385"/>
                  </a:lnTo>
                  <a:lnTo>
                    <a:pt x="2087613" y="1250518"/>
                  </a:lnTo>
                  <a:lnTo>
                    <a:pt x="2132888" y="1257515"/>
                  </a:lnTo>
                  <a:lnTo>
                    <a:pt x="2191169" y="1243507"/>
                  </a:lnTo>
                  <a:lnTo>
                    <a:pt x="2221496" y="1214843"/>
                  </a:lnTo>
                  <a:lnTo>
                    <a:pt x="2226716" y="1209916"/>
                  </a:lnTo>
                  <a:lnTo>
                    <a:pt x="2244445" y="1169416"/>
                  </a:lnTo>
                  <a:lnTo>
                    <a:pt x="2249259" y="1134668"/>
                  </a:lnTo>
                  <a:lnTo>
                    <a:pt x="2194953" y="1134668"/>
                  </a:lnTo>
                  <a:lnTo>
                    <a:pt x="2193036" y="1158379"/>
                  </a:lnTo>
                  <a:lnTo>
                    <a:pt x="2184933" y="1184706"/>
                  </a:lnTo>
                  <a:lnTo>
                    <a:pt x="2167128" y="1206055"/>
                  </a:lnTo>
                  <a:lnTo>
                    <a:pt x="2136114" y="1214843"/>
                  </a:lnTo>
                  <a:lnTo>
                    <a:pt x="2097620" y="1201585"/>
                  </a:lnTo>
                  <a:lnTo>
                    <a:pt x="2077847" y="1168374"/>
                  </a:lnTo>
                  <a:lnTo>
                    <a:pt x="2070569" y="1125118"/>
                  </a:lnTo>
                  <a:lnTo>
                    <a:pt x="2069528" y="1081659"/>
                  </a:lnTo>
                  <a:lnTo>
                    <a:pt x="2251849" y="1081659"/>
                  </a:lnTo>
                  <a:lnTo>
                    <a:pt x="2251849" y="1059675"/>
                  </a:lnTo>
                  <a:close/>
                </a:path>
                <a:path w="12301855" h="2033904">
                  <a:moveTo>
                    <a:pt x="4666716" y="901928"/>
                  </a:moveTo>
                  <a:lnTo>
                    <a:pt x="4612411" y="901928"/>
                  </a:lnTo>
                  <a:lnTo>
                    <a:pt x="4612411" y="1248460"/>
                  </a:lnTo>
                  <a:lnTo>
                    <a:pt x="4666716" y="1248460"/>
                  </a:lnTo>
                  <a:lnTo>
                    <a:pt x="4666716" y="901928"/>
                  </a:lnTo>
                  <a:close/>
                </a:path>
                <a:path w="12301855" h="2033904">
                  <a:moveTo>
                    <a:pt x="4666716" y="786841"/>
                  </a:moveTo>
                  <a:lnTo>
                    <a:pt x="4612411" y="786841"/>
                  </a:lnTo>
                  <a:lnTo>
                    <a:pt x="4612411" y="848906"/>
                  </a:lnTo>
                  <a:lnTo>
                    <a:pt x="4666716" y="848906"/>
                  </a:lnTo>
                  <a:lnTo>
                    <a:pt x="4666716" y="786841"/>
                  </a:lnTo>
                  <a:close/>
                </a:path>
                <a:path w="12301855" h="2033904">
                  <a:moveTo>
                    <a:pt x="4957013" y="404088"/>
                  </a:moveTo>
                  <a:lnTo>
                    <a:pt x="4897539" y="404088"/>
                  </a:lnTo>
                  <a:lnTo>
                    <a:pt x="4897539" y="472617"/>
                  </a:lnTo>
                  <a:lnTo>
                    <a:pt x="4957013" y="472617"/>
                  </a:lnTo>
                  <a:lnTo>
                    <a:pt x="4957013" y="404088"/>
                  </a:lnTo>
                  <a:close/>
                </a:path>
                <a:path w="12301855" h="2033904">
                  <a:moveTo>
                    <a:pt x="4969307" y="1002779"/>
                  </a:moveTo>
                  <a:lnTo>
                    <a:pt x="4959883" y="939419"/>
                  </a:lnTo>
                  <a:lnTo>
                    <a:pt x="4930838" y="904227"/>
                  </a:lnTo>
                  <a:lnTo>
                    <a:pt x="4878133" y="892860"/>
                  </a:lnTo>
                  <a:lnTo>
                    <a:pt x="4852898" y="896188"/>
                  </a:lnTo>
                  <a:lnTo>
                    <a:pt x="4829073" y="905878"/>
                  </a:lnTo>
                  <a:lnTo>
                    <a:pt x="4808753" y="921512"/>
                  </a:lnTo>
                  <a:lnTo>
                    <a:pt x="4794085" y="942644"/>
                  </a:lnTo>
                  <a:lnTo>
                    <a:pt x="4792802" y="942644"/>
                  </a:lnTo>
                  <a:lnTo>
                    <a:pt x="4792802" y="901915"/>
                  </a:lnTo>
                  <a:lnTo>
                    <a:pt x="4741075" y="901915"/>
                  </a:lnTo>
                  <a:lnTo>
                    <a:pt x="4741075" y="1248460"/>
                  </a:lnTo>
                  <a:lnTo>
                    <a:pt x="4795380" y="1248460"/>
                  </a:lnTo>
                  <a:lnTo>
                    <a:pt x="4795380" y="1009243"/>
                  </a:lnTo>
                  <a:lnTo>
                    <a:pt x="4801997" y="977341"/>
                  </a:lnTo>
                  <a:lnTo>
                    <a:pt x="4818735" y="955662"/>
                  </a:lnTo>
                  <a:lnTo>
                    <a:pt x="4840922" y="943330"/>
                  </a:lnTo>
                  <a:lnTo>
                    <a:pt x="4844948" y="942644"/>
                  </a:lnTo>
                  <a:lnTo>
                    <a:pt x="4863909" y="939419"/>
                  </a:lnTo>
                  <a:lnTo>
                    <a:pt x="4892624" y="946607"/>
                  </a:lnTo>
                  <a:lnTo>
                    <a:pt x="4907877" y="964399"/>
                  </a:lnTo>
                  <a:lnTo>
                    <a:pt x="4913909" y="987158"/>
                  </a:lnTo>
                  <a:lnTo>
                    <a:pt x="4914989" y="1009243"/>
                  </a:lnTo>
                  <a:lnTo>
                    <a:pt x="4914989" y="1248460"/>
                  </a:lnTo>
                  <a:lnTo>
                    <a:pt x="4969307" y="1248460"/>
                  </a:lnTo>
                  <a:lnTo>
                    <a:pt x="4969307" y="1002779"/>
                  </a:lnTo>
                  <a:close/>
                </a:path>
                <a:path w="12301855" h="2033904">
                  <a:moveTo>
                    <a:pt x="5097310" y="1562684"/>
                  </a:moveTo>
                  <a:lnTo>
                    <a:pt x="5043005" y="1562684"/>
                  </a:lnTo>
                  <a:lnTo>
                    <a:pt x="5043005" y="2024303"/>
                  </a:lnTo>
                  <a:lnTo>
                    <a:pt x="5097310" y="2024303"/>
                  </a:lnTo>
                  <a:lnTo>
                    <a:pt x="5097310" y="1562684"/>
                  </a:lnTo>
                  <a:close/>
                </a:path>
                <a:path w="12301855" h="2033904">
                  <a:moveTo>
                    <a:pt x="5112169" y="404088"/>
                  </a:moveTo>
                  <a:lnTo>
                    <a:pt x="5052682" y="404088"/>
                  </a:lnTo>
                  <a:lnTo>
                    <a:pt x="5052682" y="472617"/>
                  </a:lnTo>
                  <a:lnTo>
                    <a:pt x="5112169" y="472617"/>
                  </a:lnTo>
                  <a:lnTo>
                    <a:pt x="5112169" y="404088"/>
                  </a:lnTo>
                  <a:close/>
                </a:path>
                <a:path w="12301855" h="2033904">
                  <a:moveTo>
                    <a:pt x="5267350" y="404088"/>
                  </a:moveTo>
                  <a:lnTo>
                    <a:pt x="5207863" y="404088"/>
                  </a:lnTo>
                  <a:lnTo>
                    <a:pt x="5207863" y="472617"/>
                  </a:lnTo>
                  <a:lnTo>
                    <a:pt x="5267350" y="472617"/>
                  </a:lnTo>
                  <a:lnTo>
                    <a:pt x="5267350" y="404088"/>
                  </a:lnTo>
                  <a:close/>
                </a:path>
                <a:path w="12301855" h="2033904">
                  <a:moveTo>
                    <a:pt x="5399240" y="1835518"/>
                  </a:moveTo>
                  <a:lnTo>
                    <a:pt x="5398401" y="1814830"/>
                  </a:lnTo>
                  <a:lnTo>
                    <a:pt x="5397373" y="1789379"/>
                  </a:lnTo>
                  <a:lnTo>
                    <a:pt x="5389029" y="1744408"/>
                  </a:lnTo>
                  <a:lnTo>
                    <a:pt x="5372773" y="1711375"/>
                  </a:lnTo>
                  <a:lnTo>
                    <a:pt x="5370042" y="1705825"/>
                  </a:lnTo>
                  <a:lnTo>
                    <a:pt x="5342344" y="1683727"/>
                  </a:lnTo>
                  <a:lnTo>
                    <a:pt x="5342344" y="1796072"/>
                  </a:lnTo>
                  <a:lnTo>
                    <a:pt x="5342344" y="1814830"/>
                  </a:lnTo>
                  <a:lnTo>
                    <a:pt x="5218849" y="1814830"/>
                  </a:lnTo>
                  <a:lnTo>
                    <a:pt x="5218849" y="1801901"/>
                  </a:lnTo>
                  <a:lnTo>
                    <a:pt x="5220741" y="1779028"/>
                  </a:lnTo>
                  <a:lnTo>
                    <a:pt x="5229187" y="1748878"/>
                  </a:lnTo>
                  <a:lnTo>
                    <a:pt x="5248300" y="1722615"/>
                  </a:lnTo>
                  <a:lnTo>
                    <a:pt x="5282209" y="1711375"/>
                  </a:lnTo>
                  <a:lnTo>
                    <a:pt x="5312054" y="1719160"/>
                  </a:lnTo>
                  <a:lnTo>
                    <a:pt x="5330456" y="1739188"/>
                  </a:lnTo>
                  <a:lnTo>
                    <a:pt x="5339766" y="1766481"/>
                  </a:lnTo>
                  <a:lnTo>
                    <a:pt x="5342344" y="1796072"/>
                  </a:lnTo>
                  <a:lnTo>
                    <a:pt x="5342344" y="1683727"/>
                  </a:lnTo>
                  <a:lnTo>
                    <a:pt x="5336248" y="1678863"/>
                  </a:lnTo>
                  <a:lnTo>
                    <a:pt x="5283505" y="1668703"/>
                  </a:lnTo>
                  <a:lnTo>
                    <a:pt x="5237315" y="1676577"/>
                  </a:lnTo>
                  <a:lnTo>
                    <a:pt x="5204066" y="1698040"/>
                  </a:lnTo>
                  <a:lnTo>
                    <a:pt x="5181752" y="1729892"/>
                  </a:lnTo>
                  <a:lnTo>
                    <a:pt x="5168328" y="1768906"/>
                  </a:lnTo>
                  <a:lnTo>
                    <a:pt x="5161750" y="1811870"/>
                  </a:lnTo>
                  <a:lnTo>
                    <a:pt x="5160022" y="1855558"/>
                  </a:lnTo>
                  <a:lnTo>
                    <a:pt x="5164328" y="1919986"/>
                  </a:lnTo>
                  <a:lnTo>
                    <a:pt x="5177764" y="1969820"/>
                  </a:lnTo>
                  <a:lnTo>
                    <a:pt x="5201069" y="2005228"/>
                  </a:lnTo>
                  <a:lnTo>
                    <a:pt x="5234991" y="2026361"/>
                  </a:lnTo>
                  <a:lnTo>
                    <a:pt x="5280279" y="2033358"/>
                  </a:lnTo>
                  <a:lnTo>
                    <a:pt x="5338546" y="2019350"/>
                  </a:lnTo>
                  <a:lnTo>
                    <a:pt x="5368874" y="1990686"/>
                  </a:lnTo>
                  <a:lnTo>
                    <a:pt x="5374094" y="1985759"/>
                  </a:lnTo>
                  <a:lnTo>
                    <a:pt x="5391823" y="1945259"/>
                  </a:lnTo>
                  <a:lnTo>
                    <a:pt x="5396649" y="1910511"/>
                  </a:lnTo>
                  <a:lnTo>
                    <a:pt x="5342344" y="1910511"/>
                  </a:lnTo>
                  <a:lnTo>
                    <a:pt x="5340413" y="1934222"/>
                  </a:lnTo>
                  <a:lnTo>
                    <a:pt x="5332311" y="1960549"/>
                  </a:lnTo>
                  <a:lnTo>
                    <a:pt x="5314518" y="1981898"/>
                  </a:lnTo>
                  <a:lnTo>
                    <a:pt x="5283505" y="1990686"/>
                  </a:lnTo>
                  <a:lnTo>
                    <a:pt x="5244998" y="1977428"/>
                  </a:lnTo>
                  <a:lnTo>
                    <a:pt x="5225237" y="1944217"/>
                  </a:lnTo>
                  <a:lnTo>
                    <a:pt x="5217947" y="1900961"/>
                  </a:lnTo>
                  <a:lnTo>
                    <a:pt x="5216918" y="1857502"/>
                  </a:lnTo>
                  <a:lnTo>
                    <a:pt x="5399240" y="1857502"/>
                  </a:lnTo>
                  <a:lnTo>
                    <a:pt x="5399240" y="1835518"/>
                  </a:lnTo>
                  <a:close/>
                </a:path>
                <a:path w="12301855" h="2033904">
                  <a:moveTo>
                    <a:pt x="5423801" y="786828"/>
                  </a:moveTo>
                  <a:lnTo>
                    <a:pt x="5372735" y="786828"/>
                  </a:lnTo>
                  <a:lnTo>
                    <a:pt x="5372735" y="1075194"/>
                  </a:lnTo>
                  <a:lnTo>
                    <a:pt x="5370182" y="1129957"/>
                  </a:lnTo>
                  <a:lnTo>
                    <a:pt x="5360124" y="1172895"/>
                  </a:lnTo>
                  <a:lnTo>
                    <a:pt x="5338902" y="1200937"/>
                  </a:lnTo>
                  <a:lnTo>
                    <a:pt x="5302910" y="1210957"/>
                  </a:lnTo>
                  <a:lnTo>
                    <a:pt x="5271998" y="1201381"/>
                  </a:lnTo>
                  <a:lnTo>
                    <a:pt x="5252555" y="1174115"/>
                  </a:lnTo>
                  <a:lnTo>
                    <a:pt x="5242445" y="1131328"/>
                  </a:lnTo>
                  <a:lnTo>
                    <a:pt x="5239550" y="1075194"/>
                  </a:lnTo>
                  <a:lnTo>
                    <a:pt x="5242445" y="1019073"/>
                  </a:lnTo>
                  <a:lnTo>
                    <a:pt x="5252555" y="976274"/>
                  </a:lnTo>
                  <a:lnTo>
                    <a:pt x="5271998" y="949007"/>
                  </a:lnTo>
                  <a:lnTo>
                    <a:pt x="5302910" y="939419"/>
                  </a:lnTo>
                  <a:lnTo>
                    <a:pt x="5338635" y="951179"/>
                  </a:lnTo>
                  <a:lnTo>
                    <a:pt x="5359882" y="982091"/>
                  </a:lnTo>
                  <a:lnTo>
                    <a:pt x="5370093" y="1025613"/>
                  </a:lnTo>
                  <a:lnTo>
                    <a:pt x="5372735" y="1075194"/>
                  </a:lnTo>
                  <a:lnTo>
                    <a:pt x="5372735" y="786828"/>
                  </a:lnTo>
                  <a:lnTo>
                    <a:pt x="5369496" y="786828"/>
                  </a:lnTo>
                  <a:lnTo>
                    <a:pt x="5369496" y="941362"/>
                  </a:lnTo>
                  <a:lnTo>
                    <a:pt x="5368201" y="941362"/>
                  </a:lnTo>
                  <a:lnTo>
                    <a:pt x="5366982" y="939419"/>
                  </a:lnTo>
                  <a:lnTo>
                    <a:pt x="5355463" y="920965"/>
                  </a:lnTo>
                  <a:lnTo>
                    <a:pt x="5337086" y="905725"/>
                  </a:lnTo>
                  <a:lnTo>
                    <a:pt x="5315191" y="896175"/>
                  </a:lnTo>
                  <a:lnTo>
                    <a:pt x="5291912" y="892860"/>
                  </a:lnTo>
                  <a:lnTo>
                    <a:pt x="5249684" y="901344"/>
                  </a:lnTo>
                  <a:lnTo>
                    <a:pt x="5200421" y="956881"/>
                  </a:lnTo>
                  <a:lnTo>
                    <a:pt x="5189131" y="995743"/>
                  </a:lnTo>
                  <a:lnTo>
                    <a:pt x="5183911" y="1036548"/>
                  </a:lnTo>
                  <a:lnTo>
                    <a:pt x="5182654" y="1075194"/>
                  </a:lnTo>
                  <a:lnTo>
                    <a:pt x="5186527" y="1135862"/>
                  </a:lnTo>
                  <a:lnTo>
                    <a:pt x="5198821" y="1186294"/>
                  </a:lnTo>
                  <a:lnTo>
                    <a:pt x="5220487" y="1224622"/>
                  </a:lnTo>
                  <a:lnTo>
                    <a:pt x="5252491" y="1248981"/>
                  </a:lnTo>
                  <a:lnTo>
                    <a:pt x="5295798" y="1257515"/>
                  </a:lnTo>
                  <a:lnTo>
                    <a:pt x="5322328" y="1253070"/>
                  </a:lnTo>
                  <a:lnTo>
                    <a:pt x="5344680" y="1241348"/>
                  </a:lnTo>
                  <a:lnTo>
                    <a:pt x="5361343" y="1224788"/>
                  </a:lnTo>
                  <a:lnTo>
                    <a:pt x="5368214" y="1210957"/>
                  </a:lnTo>
                  <a:lnTo>
                    <a:pt x="5370792" y="1205788"/>
                  </a:lnTo>
                  <a:lnTo>
                    <a:pt x="5372087" y="1205788"/>
                  </a:lnTo>
                  <a:lnTo>
                    <a:pt x="5372087" y="1248460"/>
                  </a:lnTo>
                  <a:lnTo>
                    <a:pt x="5423801" y="1248460"/>
                  </a:lnTo>
                  <a:lnTo>
                    <a:pt x="5423801" y="1205788"/>
                  </a:lnTo>
                  <a:lnTo>
                    <a:pt x="5423801" y="941362"/>
                  </a:lnTo>
                  <a:lnTo>
                    <a:pt x="5423801" y="786828"/>
                  </a:lnTo>
                  <a:close/>
                </a:path>
                <a:path w="12301855" h="2033904">
                  <a:moveTo>
                    <a:pt x="5686933" y="1677758"/>
                  </a:moveTo>
                  <a:lnTo>
                    <a:pt x="5632628" y="1677758"/>
                  </a:lnTo>
                  <a:lnTo>
                    <a:pt x="5632628" y="1916976"/>
                  </a:lnTo>
                  <a:lnTo>
                    <a:pt x="5626011" y="1948891"/>
                  </a:lnTo>
                  <a:lnTo>
                    <a:pt x="5609272" y="1970557"/>
                  </a:lnTo>
                  <a:lnTo>
                    <a:pt x="5587073" y="1982901"/>
                  </a:lnTo>
                  <a:lnTo>
                    <a:pt x="5564098" y="1986800"/>
                  </a:lnTo>
                  <a:lnTo>
                    <a:pt x="5535384" y="1979625"/>
                  </a:lnTo>
                  <a:lnTo>
                    <a:pt x="5520131" y="1961832"/>
                  </a:lnTo>
                  <a:lnTo>
                    <a:pt x="5514086" y="1939074"/>
                  </a:lnTo>
                  <a:lnTo>
                    <a:pt x="5513019" y="1916976"/>
                  </a:lnTo>
                  <a:lnTo>
                    <a:pt x="5513019" y="1677758"/>
                  </a:lnTo>
                  <a:lnTo>
                    <a:pt x="5458714" y="1677758"/>
                  </a:lnTo>
                  <a:lnTo>
                    <a:pt x="5458714" y="1923440"/>
                  </a:lnTo>
                  <a:lnTo>
                    <a:pt x="5460136" y="1958073"/>
                  </a:lnTo>
                  <a:lnTo>
                    <a:pt x="5470106" y="1993925"/>
                  </a:lnTo>
                  <a:lnTo>
                    <a:pt x="5497169" y="2022005"/>
                  </a:lnTo>
                  <a:lnTo>
                    <a:pt x="5549874" y="2033358"/>
                  </a:lnTo>
                  <a:lnTo>
                    <a:pt x="5575097" y="2030044"/>
                  </a:lnTo>
                  <a:lnTo>
                    <a:pt x="5598922" y="2020354"/>
                  </a:lnTo>
                  <a:lnTo>
                    <a:pt x="5619242" y="2004720"/>
                  </a:lnTo>
                  <a:lnTo>
                    <a:pt x="5631675" y="1986800"/>
                  </a:lnTo>
                  <a:lnTo>
                    <a:pt x="5633923" y="1983574"/>
                  </a:lnTo>
                  <a:lnTo>
                    <a:pt x="5635218" y="1983574"/>
                  </a:lnTo>
                  <a:lnTo>
                    <a:pt x="5635218" y="2024303"/>
                  </a:lnTo>
                  <a:lnTo>
                    <a:pt x="5686933" y="2024303"/>
                  </a:lnTo>
                  <a:lnTo>
                    <a:pt x="5686933" y="1983574"/>
                  </a:lnTo>
                  <a:lnTo>
                    <a:pt x="5686933" y="1677758"/>
                  </a:lnTo>
                  <a:close/>
                </a:path>
                <a:path w="12301855" h="2033904">
                  <a:moveTo>
                    <a:pt x="5722505" y="1059675"/>
                  </a:moveTo>
                  <a:lnTo>
                    <a:pt x="5721667" y="1038987"/>
                  </a:lnTo>
                  <a:lnTo>
                    <a:pt x="5720639" y="1013536"/>
                  </a:lnTo>
                  <a:lnTo>
                    <a:pt x="5712295" y="968565"/>
                  </a:lnTo>
                  <a:lnTo>
                    <a:pt x="5696039" y="935532"/>
                  </a:lnTo>
                  <a:lnTo>
                    <a:pt x="5693308" y="929982"/>
                  </a:lnTo>
                  <a:lnTo>
                    <a:pt x="5665609" y="907884"/>
                  </a:lnTo>
                  <a:lnTo>
                    <a:pt x="5665609" y="1020229"/>
                  </a:lnTo>
                  <a:lnTo>
                    <a:pt x="5665609" y="1038987"/>
                  </a:lnTo>
                  <a:lnTo>
                    <a:pt x="5542127" y="1038987"/>
                  </a:lnTo>
                  <a:lnTo>
                    <a:pt x="5542127" y="1026058"/>
                  </a:lnTo>
                  <a:lnTo>
                    <a:pt x="5544020" y="1003185"/>
                  </a:lnTo>
                  <a:lnTo>
                    <a:pt x="5552465" y="973035"/>
                  </a:lnTo>
                  <a:lnTo>
                    <a:pt x="5571579" y="946772"/>
                  </a:lnTo>
                  <a:lnTo>
                    <a:pt x="5605488" y="935532"/>
                  </a:lnTo>
                  <a:lnTo>
                    <a:pt x="5635333" y="943317"/>
                  </a:lnTo>
                  <a:lnTo>
                    <a:pt x="5653722" y="963345"/>
                  </a:lnTo>
                  <a:lnTo>
                    <a:pt x="5663031" y="990638"/>
                  </a:lnTo>
                  <a:lnTo>
                    <a:pt x="5665609" y="1020229"/>
                  </a:lnTo>
                  <a:lnTo>
                    <a:pt x="5665609" y="907884"/>
                  </a:lnTo>
                  <a:lnTo>
                    <a:pt x="5659513" y="903020"/>
                  </a:lnTo>
                  <a:lnTo>
                    <a:pt x="5606770" y="892860"/>
                  </a:lnTo>
                  <a:lnTo>
                    <a:pt x="5560580" y="900734"/>
                  </a:lnTo>
                  <a:lnTo>
                    <a:pt x="5527345" y="922197"/>
                  </a:lnTo>
                  <a:lnTo>
                    <a:pt x="5505018" y="954049"/>
                  </a:lnTo>
                  <a:lnTo>
                    <a:pt x="5491594" y="993063"/>
                  </a:lnTo>
                  <a:lnTo>
                    <a:pt x="5485015" y="1036027"/>
                  </a:lnTo>
                  <a:lnTo>
                    <a:pt x="5483288" y="1079715"/>
                  </a:lnTo>
                  <a:lnTo>
                    <a:pt x="5487594" y="1144143"/>
                  </a:lnTo>
                  <a:lnTo>
                    <a:pt x="5501030" y="1193977"/>
                  </a:lnTo>
                  <a:lnTo>
                    <a:pt x="5524335" y="1229385"/>
                  </a:lnTo>
                  <a:lnTo>
                    <a:pt x="5558256" y="1250518"/>
                  </a:lnTo>
                  <a:lnTo>
                    <a:pt x="5603545" y="1257515"/>
                  </a:lnTo>
                  <a:lnTo>
                    <a:pt x="5661812" y="1243507"/>
                  </a:lnTo>
                  <a:lnTo>
                    <a:pt x="5692140" y="1214856"/>
                  </a:lnTo>
                  <a:lnTo>
                    <a:pt x="5697359" y="1209916"/>
                  </a:lnTo>
                  <a:lnTo>
                    <a:pt x="5715089" y="1169416"/>
                  </a:lnTo>
                  <a:lnTo>
                    <a:pt x="5719915" y="1134668"/>
                  </a:lnTo>
                  <a:lnTo>
                    <a:pt x="5665609" y="1134668"/>
                  </a:lnTo>
                  <a:lnTo>
                    <a:pt x="5663679" y="1158379"/>
                  </a:lnTo>
                  <a:lnTo>
                    <a:pt x="5655576" y="1184706"/>
                  </a:lnTo>
                  <a:lnTo>
                    <a:pt x="5637784" y="1206055"/>
                  </a:lnTo>
                  <a:lnTo>
                    <a:pt x="5606770" y="1214856"/>
                  </a:lnTo>
                  <a:lnTo>
                    <a:pt x="5568264" y="1201585"/>
                  </a:lnTo>
                  <a:lnTo>
                    <a:pt x="5548503" y="1168374"/>
                  </a:lnTo>
                  <a:lnTo>
                    <a:pt x="5541213" y="1125118"/>
                  </a:lnTo>
                  <a:lnTo>
                    <a:pt x="5540184" y="1081659"/>
                  </a:lnTo>
                  <a:lnTo>
                    <a:pt x="5722505" y="1081659"/>
                  </a:lnTo>
                  <a:lnTo>
                    <a:pt x="5722505" y="1059675"/>
                  </a:lnTo>
                  <a:close/>
                </a:path>
                <a:path w="12301855" h="2033904">
                  <a:moveTo>
                    <a:pt x="5740603" y="472617"/>
                  </a:moveTo>
                  <a:lnTo>
                    <a:pt x="5642610" y="301282"/>
                  </a:lnTo>
                  <a:lnTo>
                    <a:pt x="5633732" y="285762"/>
                  </a:lnTo>
                  <a:lnTo>
                    <a:pt x="5617108" y="256679"/>
                  </a:lnTo>
                  <a:lnTo>
                    <a:pt x="5722493" y="126072"/>
                  </a:lnTo>
                  <a:lnTo>
                    <a:pt x="5659132" y="126072"/>
                  </a:lnTo>
                  <a:lnTo>
                    <a:pt x="5537593" y="285762"/>
                  </a:lnTo>
                  <a:lnTo>
                    <a:pt x="5536298" y="285762"/>
                  </a:lnTo>
                  <a:lnTo>
                    <a:pt x="5536298" y="10985"/>
                  </a:lnTo>
                  <a:lnTo>
                    <a:pt x="5481980" y="10985"/>
                  </a:lnTo>
                  <a:lnTo>
                    <a:pt x="5481980" y="472617"/>
                  </a:lnTo>
                  <a:lnTo>
                    <a:pt x="5536298" y="472617"/>
                  </a:lnTo>
                  <a:lnTo>
                    <a:pt x="5536298" y="355600"/>
                  </a:lnTo>
                  <a:lnTo>
                    <a:pt x="5580900" y="301282"/>
                  </a:lnTo>
                  <a:lnTo>
                    <a:pt x="5677243" y="472617"/>
                  </a:lnTo>
                  <a:lnTo>
                    <a:pt x="5740603" y="472617"/>
                  </a:lnTo>
                  <a:close/>
                </a:path>
                <a:path w="12301855" h="2033904">
                  <a:moveTo>
                    <a:pt x="5849861" y="0"/>
                  </a:moveTo>
                  <a:lnTo>
                    <a:pt x="5799429" y="0"/>
                  </a:lnTo>
                  <a:lnTo>
                    <a:pt x="5799429" y="65303"/>
                  </a:lnTo>
                  <a:lnTo>
                    <a:pt x="5849861" y="65303"/>
                  </a:lnTo>
                  <a:lnTo>
                    <a:pt x="5849861" y="0"/>
                  </a:lnTo>
                  <a:close/>
                </a:path>
                <a:path w="12301855" h="2033904">
                  <a:moveTo>
                    <a:pt x="5936500" y="896747"/>
                  </a:moveTo>
                  <a:lnTo>
                    <a:pt x="5931332" y="894156"/>
                  </a:lnTo>
                  <a:lnTo>
                    <a:pt x="5923572" y="892860"/>
                  </a:lnTo>
                  <a:lnTo>
                    <a:pt x="5912574" y="892860"/>
                  </a:lnTo>
                  <a:lnTo>
                    <a:pt x="5886399" y="897724"/>
                  </a:lnTo>
                  <a:lnTo>
                    <a:pt x="5866104" y="910894"/>
                  </a:lnTo>
                  <a:lnTo>
                    <a:pt x="5850293" y="930236"/>
                  </a:lnTo>
                  <a:lnTo>
                    <a:pt x="5837580" y="953643"/>
                  </a:lnTo>
                  <a:lnTo>
                    <a:pt x="5836285" y="953643"/>
                  </a:lnTo>
                  <a:lnTo>
                    <a:pt x="5836285" y="901915"/>
                  </a:lnTo>
                  <a:lnTo>
                    <a:pt x="5781980" y="901915"/>
                  </a:lnTo>
                  <a:lnTo>
                    <a:pt x="5781980" y="1248460"/>
                  </a:lnTo>
                  <a:lnTo>
                    <a:pt x="5836285" y="1248460"/>
                  </a:lnTo>
                  <a:lnTo>
                    <a:pt x="5836285" y="1029284"/>
                  </a:lnTo>
                  <a:lnTo>
                    <a:pt x="5843575" y="992454"/>
                  </a:lnTo>
                  <a:lnTo>
                    <a:pt x="5861659" y="966901"/>
                  </a:lnTo>
                  <a:lnTo>
                    <a:pt x="5882284" y="953643"/>
                  </a:lnTo>
                  <a:lnTo>
                    <a:pt x="5884837" y="952017"/>
                  </a:lnTo>
                  <a:lnTo>
                    <a:pt x="5907405" y="947178"/>
                  </a:lnTo>
                  <a:lnTo>
                    <a:pt x="5918581" y="947496"/>
                  </a:lnTo>
                  <a:lnTo>
                    <a:pt x="5926556" y="948232"/>
                  </a:lnTo>
                  <a:lnTo>
                    <a:pt x="5936500" y="949756"/>
                  </a:lnTo>
                  <a:lnTo>
                    <a:pt x="5936500" y="947178"/>
                  </a:lnTo>
                  <a:lnTo>
                    <a:pt x="5936500" y="896747"/>
                  </a:lnTo>
                  <a:close/>
                </a:path>
                <a:path w="12301855" h="2033904">
                  <a:moveTo>
                    <a:pt x="5954598" y="0"/>
                  </a:moveTo>
                  <a:lnTo>
                    <a:pt x="5904166" y="0"/>
                  </a:lnTo>
                  <a:lnTo>
                    <a:pt x="5904166" y="65303"/>
                  </a:lnTo>
                  <a:lnTo>
                    <a:pt x="5954598" y="65303"/>
                  </a:lnTo>
                  <a:lnTo>
                    <a:pt x="5954598" y="0"/>
                  </a:lnTo>
                  <a:close/>
                </a:path>
                <a:path w="12301855" h="2033904">
                  <a:moveTo>
                    <a:pt x="5977229" y="1783143"/>
                  </a:moveTo>
                  <a:lnTo>
                    <a:pt x="5957684" y="1711375"/>
                  </a:lnTo>
                  <a:lnTo>
                    <a:pt x="5924042" y="1681048"/>
                  </a:lnTo>
                  <a:lnTo>
                    <a:pt x="5866676" y="1668703"/>
                  </a:lnTo>
                  <a:lnTo>
                    <a:pt x="5820486" y="1676577"/>
                  </a:lnTo>
                  <a:lnTo>
                    <a:pt x="5787237" y="1698040"/>
                  </a:lnTo>
                  <a:lnTo>
                    <a:pt x="5764923" y="1729892"/>
                  </a:lnTo>
                  <a:lnTo>
                    <a:pt x="5751487" y="1768906"/>
                  </a:lnTo>
                  <a:lnTo>
                    <a:pt x="5744908" y="1811870"/>
                  </a:lnTo>
                  <a:lnTo>
                    <a:pt x="5743181" y="1855558"/>
                  </a:lnTo>
                  <a:lnTo>
                    <a:pt x="5747486" y="1919986"/>
                  </a:lnTo>
                  <a:lnTo>
                    <a:pt x="5760923" y="1969820"/>
                  </a:lnTo>
                  <a:lnTo>
                    <a:pt x="5784227" y="2005228"/>
                  </a:lnTo>
                  <a:lnTo>
                    <a:pt x="5818149" y="2026361"/>
                  </a:lnTo>
                  <a:lnTo>
                    <a:pt x="5863437" y="2033358"/>
                  </a:lnTo>
                  <a:lnTo>
                    <a:pt x="5917768" y="2020798"/>
                  </a:lnTo>
                  <a:lnTo>
                    <a:pt x="5951029" y="1990686"/>
                  </a:lnTo>
                  <a:lnTo>
                    <a:pt x="5952820" y="1989074"/>
                  </a:lnTo>
                  <a:lnTo>
                    <a:pt x="5971629" y="1947164"/>
                  </a:lnTo>
                  <a:lnTo>
                    <a:pt x="5977229" y="1904047"/>
                  </a:lnTo>
                  <a:lnTo>
                    <a:pt x="5922924" y="1904047"/>
                  </a:lnTo>
                  <a:lnTo>
                    <a:pt x="5920575" y="1933409"/>
                  </a:lnTo>
                  <a:lnTo>
                    <a:pt x="5911926" y="1961438"/>
                  </a:lnTo>
                  <a:lnTo>
                    <a:pt x="5894552" y="1982431"/>
                  </a:lnTo>
                  <a:lnTo>
                    <a:pt x="5866028" y="1990686"/>
                  </a:lnTo>
                  <a:lnTo>
                    <a:pt x="5828169" y="1975751"/>
                  </a:lnTo>
                  <a:lnTo>
                    <a:pt x="5808561" y="1939531"/>
                  </a:lnTo>
                  <a:lnTo>
                    <a:pt x="5801195" y="1894954"/>
                  </a:lnTo>
                  <a:lnTo>
                    <a:pt x="5800077" y="1854911"/>
                  </a:lnTo>
                  <a:lnTo>
                    <a:pt x="5805944" y="1779028"/>
                  </a:lnTo>
                  <a:lnTo>
                    <a:pt x="5821400" y="1735632"/>
                  </a:lnTo>
                  <a:lnTo>
                    <a:pt x="5843168" y="1715985"/>
                  </a:lnTo>
                  <a:lnTo>
                    <a:pt x="5867959" y="1711375"/>
                  </a:lnTo>
                  <a:lnTo>
                    <a:pt x="5894006" y="1717865"/>
                  </a:lnTo>
                  <a:lnTo>
                    <a:pt x="5910961" y="1734654"/>
                  </a:lnTo>
                  <a:lnTo>
                    <a:pt x="5920156" y="1757756"/>
                  </a:lnTo>
                  <a:lnTo>
                    <a:pt x="5922924" y="1783143"/>
                  </a:lnTo>
                  <a:lnTo>
                    <a:pt x="5977229" y="1783143"/>
                  </a:lnTo>
                  <a:close/>
                </a:path>
                <a:path w="12301855" h="2033904">
                  <a:moveTo>
                    <a:pt x="6001791" y="299351"/>
                  </a:moveTo>
                  <a:lnTo>
                    <a:pt x="5999505" y="251955"/>
                  </a:lnTo>
                  <a:lnTo>
                    <a:pt x="5991707" y="208686"/>
                  </a:lnTo>
                  <a:lnTo>
                    <a:pt x="5976975" y="171577"/>
                  </a:lnTo>
                  <a:lnTo>
                    <a:pt x="5944895" y="137439"/>
                  </a:lnTo>
                  <a:lnTo>
                    <a:pt x="5944895" y="299351"/>
                  </a:lnTo>
                  <a:lnTo>
                    <a:pt x="5942177" y="352818"/>
                  </a:lnTo>
                  <a:lnTo>
                    <a:pt x="5931878" y="397306"/>
                  </a:lnTo>
                  <a:lnTo>
                    <a:pt x="5910796" y="427736"/>
                  </a:lnTo>
                  <a:lnTo>
                    <a:pt x="5875718" y="439000"/>
                  </a:lnTo>
                  <a:lnTo>
                    <a:pt x="5841847" y="427736"/>
                  </a:lnTo>
                  <a:lnTo>
                    <a:pt x="5821565" y="397306"/>
                  </a:lnTo>
                  <a:lnTo>
                    <a:pt x="5811698" y="352818"/>
                  </a:lnTo>
                  <a:lnTo>
                    <a:pt x="5809119" y="299351"/>
                  </a:lnTo>
                  <a:lnTo>
                    <a:pt x="5811786" y="245897"/>
                  </a:lnTo>
                  <a:lnTo>
                    <a:pt x="5821807" y="201396"/>
                  </a:lnTo>
                  <a:lnTo>
                    <a:pt x="5842127" y="170967"/>
                  </a:lnTo>
                  <a:lnTo>
                    <a:pt x="5875718" y="159689"/>
                  </a:lnTo>
                  <a:lnTo>
                    <a:pt x="5911342" y="170967"/>
                  </a:lnTo>
                  <a:lnTo>
                    <a:pt x="5932360" y="201396"/>
                  </a:lnTo>
                  <a:lnTo>
                    <a:pt x="5942355" y="245897"/>
                  </a:lnTo>
                  <a:lnTo>
                    <a:pt x="5944895" y="299351"/>
                  </a:lnTo>
                  <a:lnTo>
                    <a:pt x="5944895" y="137439"/>
                  </a:lnTo>
                  <a:lnTo>
                    <a:pt x="5921045" y="123748"/>
                  </a:lnTo>
                  <a:lnTo>
                    <a:pt x="5877014" y="117017"/>
                  </a:lnTo>
                  <a:lnTo>
                    <a:pt x="5832970" y="123748"/>
                  </a:lnTo>
                  <a:lnTo>
                    <a:pt x="5777027" y="171577"/>
                  </a:lnTo>
                  <a:lnTo>
                    <a:pt x="5762295" y="208686"/>
                  </a:lnTo>
                  <a:lnTo>
                    <a:pt x="5754497" y="251955"/>
                  </a:lnTo>
                  <a:lnTo>
                    <a:pt x="5752223" y="299351"/>
                  </a:lnTo>
                  <a:lnTo>
                    <a:pt x="5754497" y="346760"/>
                  </a:lnTo>
                  <a:lnTo>
                    <a:pt x="5762295" y="390017"/>
                  </a:lnTo>
                  <a:lnTo>
                    <a:pt x="5777027" y="427126"/>
                  </a:lnTo>
                  <a:lnTo>
                    <a:pt x="5832970" y="474954"/>
                  </a:lnTo>
                  <a:lnTo>
                    <a:pt x="5877014" y="481672"/>
                  </a:lnTo>
                  <a:lnTo>
                    <a:pt x="5920829" y="474954"/>
                  </a:lnTo>
                  <a:lnTo>
                    <a:pt x="5967260" y="439000"/>
                  </a:lnTo>
                  <a:lnTo>
                    <a:pt x="5991568" y="390017"/>
                  </a:lnTo>
                  <a:lnTo>
                    <a:pt x="5999454" y="346760"/>
                  </a:lnTo>
                  <a:lnTo>
                    <a:pt x="6001791" y="299351"/>
                  </a:lnTo>
                  <a:close/>
                </a:path>
                <a:path w="12301855" h="2033904">
                  <a:moveTo>
                    <a:pt x="6261697" y="1778622"/>
                  </a:moveTo>
                  <a:lnTo>
                    <a:pt x="6252692" y="1715262"/>
                  </a:lnTo>
                  <a:lnTo>
                    <a:pt x="6224321" y="1680070"/>
                  </a:lnTo>
                  <a:lnTo>
                    <a:pt x="6172479" y="1668703"/>
                  </a:lnTo>
                  <a:lnTo>
                    <a:pt x="6148349" y="1672285"/>
                  </a:lnTo>
                  <a:lnTo>
                    <a:pt x="6124473" y="1682292"/>
                  </a:lnTo>
                  <a:lnTo>
                    <a:pt x="6103734" y="1697634"/>
                  </a:lnTo>
                  <a:lnTo>
                    <a:pt x="6089078" y="1717205"/>
                  </a:lnTo>
                  <a:lnTo>
                    <a:pt x="6087783" y="1717205"/>
                  </a:lnTo>
                  <a:lnTo>
                    <a:pt x="6087783" y="1562671"/>
                  </a:lnTo>
                  <a:lnTo>
                    <a:pt x="6033478" y="1562671"/>
                  </a:lnTo>
                  <a:lnTo>
                    <a:pt x="6033478" y="2024303"/>
                  </a:lnTo>
                  <a:lnTo>
                    <a:pt x="6087783" y="2024303"/>
                  </a:lnTo>
                  <a:lnTo>
                    <a:pt x="6087783" y="1785086"/>
                  </a:lnTo>
                  <a:lnTo>
                    <a:pt x="6094387" y="1753184"/>
                  </a:lnTo>
                  <a:lnTo>
                    <a:pt x="6111125" y="1731505"/>
                  </a:lnTo>
                  <a:lnTo>
                    <a:pt x="6133325" y="1719173"/>
                  </a:lnTo>
                  <a:lnTo>
                    <a:pt x="6144882" y="1717205"/>
                  </a:lnTo>
                  <a:lnTo>
                    <a:pt x="6156312" y="1715262"/>
                  </a:lnTo>
                  <a:lnTo>
                    <a:pt x="6185014" y="1722450"/>
                  </a:lnTo>
                  <a:lnTo>
                    <a:pt x="6200267" y="1740242"/>
                  </a:lnTo>
                  <a:lnTo>
                    <a:pt x="6206312" y="1763001"/>
                  </a:lnTo>
                  <a:lnTo>
                    <a:pt x="6207391" y="1785086"/>
                  </a:lnTo>
                  <a:lnTo>
                    <a:pt x="6207391" y="2024303"/>
                  </a:lnTo>
                  <a:lnTo>
                    <a:pt x="6261697" y="2024303"/>
                  </a:lnTo>
                  <a:lnTo>
                    <a:pt x="6261697" y="1778622"/>
                  </a:lnTo>
                  <a:close/>
                </a:path>
                <a:path w="12301855" h="2033904">
                  <a:moveTo>
                    <a:pt x="6284315" y="226936"/>
                  </a:moveTo>
                  <a:lnTo>
                    <a:pt x="6274892" y="163576"/>
                  </a:lnTo>
                  <a:lnTo>
                    <a:pt x="6245847" y="128384"/>
                  </a:lnTo>
                  <a:lnTo>
                    <a:pt x="6193155" y="117017"/>
                  </a:lnTo>
                  <a:lnTo>
                    <a:pt x="6167920" y="120345"/>
                  </a:lnTo>
                  <a:lnTo>
                    <a:pt x="6144095" y="130035"/>
                  </a:lnTo>
                  <a:lnTo>
                    <a:pt x="6123775" y="145669"/>
                  </a:lnTo>
                  <a:lnTo>
                    <a:pt x="6109106" y="166801"/>
                  </a:lnTo>
                  <a:lnTo>
                    <a:pt x="6107811" y="166801"/>
                  </a:lnTo>
                  <a:lnTo>
                    <a:pt x="6107811" y="126072"/>
                  </a:lnTo>
                  <a:lnTo>
                    <a:pt x="6056096" y="126072"/>
                  </a:lnTo>
                  <a:lnTo>
                    <a:pt x="6056096" y="472617"/>
                  </a:lnTo>
                  <a:lnTo>
                    <a:pt x="6110402" y="472617"/>
                  </a:lnTo>
                  <a:lnTo>
                    <a:pt x="6110402" y="233400"/>
                  </a:lnTo>
                  <a:lnTo>
                    <a:pt x="6117006" y="201498"/>
                  </a:lnTo>
                  <a:lnTo>
                    <a:pt x="6133744" y="179819"/>
                  </a:lnTo>
                  <a:lnTo>
                    <a:pt x="6155944" y="167487"/>
                  </a:lnTo>
                  <a:lnTo>
                    <a:pt x="6159957" y="166801"/>
                  </a:lnTo>
                  <a:lnTo>
                    <a:pt x="6178931" y="163576"/>
                  </a:lnTo>
                  <a:lnTo>
                    <a:pt x="6207633" y="170764"/>
                  </a:lnTo>
                  <a:lnTo>
                    <a:pt x="6222885" y="188556"/>
                  </a:lnTo>
                  <a:lnTo>
                    <a:pt x="6228931" y="211315"/>
                  </a:lnTo>
                  <a:lnTo>
                    <a:pt x="6230010" y="233400"/>
                  </a:lnTo>
                  <a:lnTo>
                    <a:pt x="6230010" y="472617"/>
                  </a:lnTo>
                  <a:lnTo>
                    <a:pt x="6284315" y="472617"/>
                  </a:lnTo>
                  <a:lnTo>
                    <a:pt x="6284315" y="226936"/>
                  </a:lnTo>
                  <a:close/>
                </a:path>
                <a:path w="12301855" h="2033904">
                  <a:moveTo>
                    <a:pt x="6414922" y="786828"/>
                  </a:moveTo>
                  <a:lnTo>
                    <a:pt x="6358026" y="786828"/>
                  </a:lnTo>
                  <a:lnTo>
                    <a:pt x="6358026" y="1172171"/>
                  </a:lnTo>
                  <a:lnTo>
                    <a:pt x="6356731" y="1172171"/>
                  </a:lnTo>
                  <a:lnTo>
                    <a:pt x="6238964" y="874763"/>
                  </a:lnTo>
                  <a:lnTo>
                    <a:pt x="6204153" y="786828"/>
                  </a:lnTo>
                  <a:lnTo>
                    <a:pt x="6130442" y="786828"/>
                  </a:lnTo>
                  <a:lnTo>
                    <a:pt x="6130442" y="1248460"/>
                  </a:lnTo>
                  <a:lnTo>
                    <a:pt x="6187338" y="1248460"/>
                  </a:lnTo>
                  <a:lnTo>
                    <a:pt x="6187338" y="874763"/>
                  </a:lnTo>
                  <a:lnTo>
                    <a:pt x="6188634" y="874763"/>
                  </a:lnTo>
                  <a:lnTo>
                    <a:pt x="6336690" y="1248460"/>
                  </a:lnTo>
                  <a:lnTo>
                    <a:pt x="6414922" y="1248460"/>
                  </a:lnTo>
                  <a:lnTo>
                    <a:pt x="6414922" y="1172171"/>
                  </a:lnTo>
                  <a:lnTo>
                    <a:pt x="6414922" y="786828"/>
                  </a:lnTo>
                  <a:close/>
                </a:path>
                <a:path w="12301855" h="2033904">
                  <a:moveTo>
                    <a:pt x="6463424" y="1677758"/>
                  </a:moveTo>
                  <a:lnTo>
                    <a:pt x="6403289" y="1677758"/>
                  </a:lnTo>
                  <a:lnTo>
                    <a:pt x="6403289" y="1576895"/>
                  </a:lnTo>
                  <a:lnTo>
                    <a:pt x="6348984" y="1576895"/>
                  </a:lnTo>
                  <a:lnTo>
                    <a:pt x="6348984" y="1677758"/>
                  </a:lnTo>
                  <a:lnTo>
                    <a:pt x="6298552" y="1677758"/>
                  </a:lnTo>
                  <a:lnTo>
                    <a:pt x="6298552" y="1720430"/>
                  </a:lnTo>
                  <a:lnTo>
                    <a:pt x="6348984" y="1720430"/>
                  </a:lnTo>
                  <a:lnTo>
                    <a:pt x="6349073" y="1960638"/>
                  </a:lnTo>
                  <a:lnTo>
                    <a:pt x="6351892" y="1989455"/>
                  </a:lnTo>
                  <a:lnTo>
                    <a:pt x="6362560" y="2010892"/>
                  </a:lnTo>
                  <a:lnTo>
                    <a:pt x="6383883" y="2023846"/>
                  </a:lnTo>
                  <a:lnTo>
                    <a:pt x="6418808" y="2028177"/>
                  </a:lnTo>
                  <a:lnTo>
                    <a:pt x="6434214" y="2027847"/>
                  </a:lnTo>
                  <a:lnTo>
                    <a:pt x="6446609" y="2026970"/>
                  </a:lnTo>
                  <a:lnTo>
                    <a:pt x="6456083" y="2025738"/>
                  </a:lnTo>
                  <a:lnTo>
                    <a:pt x="6462776" y="2024303"/>
                  </a:lnTo>
                  <a:lnTo>
                    <a:pt x="6462776" y="1981631"/>
                  </a:lnTo>
                  <a:lnTo>
                    <a:pt x="6462776" y="1979688"/>
                  </a:lnTo>
                  <a:lnTo>
                    <a:pt x="6456959" y="1980336"/>
                  </a:lnTo>
                  <a:lnTo>
                    <a:pt x="6451130" y="1981631"/>
                  </a:lnTo>
                  <a:lnTo>
                    <a:pt x="6438849" y="1981631"/>
                  </a:lnTo>
                  <a:lnTo>
                    <a:pt x="6421285" y="1979485"/>
                  </a:lnTo>
                  <a:lnTo>
                    <a:pt x="6410388" y="1972665"/>
                  </a:lnTo>
                  <a:lnTo>
                    <a:pt x="6404838" y="1960638"/>
                  </a:lnTo>
                  <a:lnTo>
                    <a:pt x="6403289" y="1942846"/>
                  </a:lnTo>
                  <a:lnTo>
                    <a:pt x="6403289" y="1720430"/>
                  </a:lnTo>
                  <a:lnTo>
                    <a:pt x="6463424" y="1720430"/>
                  </a:lnTo>
                  <a:lnTo>
                    <a:pt x="6463424" y="1677758"/>
                  </a:lnTo>
                  <a:close/>
                </a:path>
                <a:path w="12301855" h="2033904">
                  <a:moveTo>
                    <a:pt x="6583667" y="226936"/>
                  </a:moveTo>
                  <a:lnTo>
                    <a:pt x="6574244" y="163576"/>
                  </a:lnTo>
                  <a:lnTo>
                    <a:pt x="6545199" y="128384"/>
                  </a:lnTo>
                  <a:lnTo>
                    <a:pt x="6492507" y="117017"/>
                  </a:lnTo>
                  <a:lnTo>
                    <a:pt x="6467272" y="120345"/>
                  </a:lnTo>
                  <a:lnTo>
                    <a:pt x="6443434" y="130035"/>
                  </a:lnTo>
                  <a:lnTo>
                    <a:pt x="6423126" y="145669"/>
                  </a:lnTo>
                  <a:lnTo>
                    <a:pt x="6408458" y="166801"/>
                  </a:lnTo>
                  <a:lnTo>
                    <a:pt x="6407163" y="166801"/>
                  </a:lnTo>
                  <a:lnTo>
                    <a:pt x="6407163" y="126072"/>
                  </a:lnTo>
                  <a:lnTo>
                    <a:pt x="6355435" y="126072"/>
                  </a:lnTo>
                  <a:lnTo>
                    <a:pt x="6355435" y="472617"/>
                  </a:lnTo>
                  <a:lnTo>
                    <a:pt x="6409741" y="472617"/>
                  </a:lnTo>
                  <a:lnTo>
                    <a:pt x="6409741" y="233400"/>
                  </a:lnTo>
                  <a:lnTo>
                    <a:pt x="6416357" y="201498"/>
                  </a:lnTo>
                  <a:lnTo>
                    <a:pt x="6433096" y="179819"/>
                  </a:lnTo>
                  <a:lnTo>
                    <a:pt x="6455296" y="167487"/>
                  </a:lnTo>
                  <a:lnTo>
                    <a:pt x="6459309" y="166801"/>
                  </a:lnTo>
                  <a:lnTo>
                    <a:pt x="6478283" y="163576"/>
                  </a:lnTo>
                  <a:lnTo>
                    <a:pt x="6506985" y="170764"/>
                  </a:lnTo>
                  <a:lnTo>
                    <a:pt x="6522237" y="188556"/>
                  </a:lnTo>
                  <a:lnTo>
                    <a:pt x="6528270" y="211315"/>
                  </a:lnTo>
                  <a:lnTo>
                    <a:pt x="6529349" y="233400"/>
                  </a:lnTo>
                  <a:lnTo>
                    <a:pt x="6529349" y="472617"/>
                  </a:lnTo>
                  <a:lnTo>
                    <a:pt x="6583667" y="472617"/>
                  </a:lnTo>
                  <a:lnTo>
                    <a:pt x="6583667" y="226936"/>
                  </a:lnTo>
                  <a:close/>
                </a:path>
                <a:path w="12301855" h="2033904">
                  <a:moveTo>
                    <a:pt x="6727850" y="1835518"/>
                  </a:moveTo>
                  <a:lnTo>
                    <a:pt x="6727012" y="1814830"/>
                  </a:lnTo>
                  <a:lnTo>
                    <a:pt x="6725983" y="1789379"/>
                  </a:lnTo>
                  <a:lnTo>
                    <a:pt x="6717639" y="1744408"/>
                  </a:lnTo>
                  <a:lnTo>
                    <a:pt x="6701383" y="1711375"/>
                  </a:lnTo>
                  <a:lnTo>
                    <a:pt x="6698653" y="1705825"/>
                  </a:lnTo>
                  <a:lnTo>
                    <a:pt x="6670954" y="1683727"/>
                  </a:lnTo>
                  <a:lnTo>
                    <a:pt x="6670954" y="1796072"/>
                  </a:lnTo>
                  <a:lnTo>
                    <a:pt x="6670954" y="1814830"/>
                  </a:lnTo>
                  <a:lnTo>
                    <a:pt x="6547459" y="1814830"/>
                  </a:lnTo>
                  <a:lnTo>
                    <a:pt x="6547459" y="1801901"/>
                  </a:lnTo>
                  <a:lnTo>
                    <a:pt x="6549352" y="1779028"/>
                  </a:lnTo>
                  <a:lnTo>
                    <a:pt x="6557797" y="1748878"/>
                  </a:lnTo>
                  <a:lnTo>
                    <a:pt x="6576911" y="1722615"/>
                  </a:lnTo>
                  <a:lnTo>
                    <a:pt x="6610820" y="1711375"/>
                  </a:lnTo>
                  <a:lnTo>
                    <a:pt x="6640665" y="1719160"/>
                  </a:lnTo>
                  <a:lnTo>
                    <a:pt x="6659067" y="1739188"/>
                  </a:lnTo>
                  <a:lnTo>
                    <a:pt x="6668376" y="1766481"/>
                  </a:lnTo>
                  <a:lnTo>
                    <a:pt x="6670954" y="1796072"/>
                  </a:lnTo>
                  <a:lnTo>
                    <a:pt x="6670954" y="1683727"/>
                  </a:lnTo>
                  <a:lnTo>
                    <a:pt x="6664858" y="1678863"/>
                  </a:lnTo>
                  <a:lnTo>
                    <a:pt x="6612115" y="1668703"/>
                  </a:lnTo>
                  <a:lnTo>
                    <a:pt x="6565925" y="1676577"/>
                  </a:lnTo>
                  <a:lnTo>
                    <a:pt x="6532677" y="1698040"/>
                  </a:lnTo>
                  <a:lnTo>
                    <a:pt x="6510363" y="1729892"/>
                  </a:lnTo>
                  <a:lnTo>
                    <a:pt x="6496926" y="1768906"/>
                  </a:lnTo>
                  <a:lnTo>
                    <a:pt x="6490348" y="1811870"/>
                  </a:lnTo>
                  <a:lnTo>
                    <a:pt x="6488620" y="1855558"/>
                  </a:lnTo>
                  <a:lnTo>
                    <a:pt x="6492926" y="1919986"/>
                  </a:lnTo>
                  <a:lnTo>
                    <a:pt x="6506375" y="1969820"/>
                  </a:lnTo>
                  <a:lnTo>
                    <a:pt x="6529679" y="2005228"/>
                  </a:lnTo>
                  <a:lnTo>
                    <a:pt x="6563601" y="2026361"/>
                  </a:lnTo>
                  <a:lnTo>
                    <a:pt x="6608877" y="2033358"/>
                  </a:lnTo>
                  <a:lnTo>
                    <a:pt x="6667157" y="2019350"/>
                  </a:lnTo>
                  <a:lnTo>
                    <a:pt x="6697485" y="1990686"/>
                  </a:lnTo>
                  <a:lnTo>
                    <a:pt x="6702704" y="1985759"/>
                  </a:lnTo>
                  <a:lnTo>
                    <a:pt x="6720433" y="1945259"/>
                  </a:lnTo>
                  <a:lnTo>
                    <a:pt x="6725259" y="1910511"/>
                  </a:lnTo>
                  <a:lnTo>
                    <a:pt x="6670954" y="1910511"/>
                  </a:lnTo>
                  <a:lnTo>
                    <a:pt x="6669024" y="1934222"/>
                  </a:lnTo>
                  <a:lnTo>
                    <a:pt x="6660921" y="1960549"/>
                  </a:lnTo>
                  <a:lnTo>
                    <a:pt x="6643129" y="1981898"/>
                  </a:lnTo>
                  <a:lnTo>
                    <a:pt x="6612115" y="1990686"/>
                  </a:lnTo>
                  <a:lnTo>
                    <a:pt x="6573609" y="1977428"/>
                  </a:lnTo>
                  <a:lnTo>
                    <a:pt x="6553835" y="1944217"/>
                  </a:lnTo>
                  <a:lnTo>
                    <a:pt x="6546545" y="1900961"/>
                  </a:lnTo>
                  <a:lnTo>
                    <a:pt x="6545516" y="1857502"/>
                  </a:lnTo>
                  <a:lnTo>
                    <a:pt x="6727850" y="1857502"/>
                  </a:lnTo>
                  <a:lnTo>
                    <a:pt x="6727850" y="1835518"/>
                  </a:lnTo>
                  <a:close/>
                </a:path>
                <a:path w="12301855" h="2033904">
                  <a:moveTo>
                    <a:pt x="6731076" y="1210310"/>
                  </a:moveTo>
                  <a:lnTo>
                    <a:pt x="6728498" y="1212253"/>
                  </a:lnTo>
                  <a:lnTo>
                    <a:pt x="6725259" y="1213548"/>
                  </a:lnTo>
                  <a:lnTo>
                    <a:pt x="6718147" y="1213548"/>
                  </a:lnTo>
                  <a:lnTo>
                    <a:pt x="6708153" y="1211300"/>
                  </a:lnTo>
                  <a:lnTo>
                    <a:pt x="6705244" y="1207731"/>
                  </a:lnTo>
                  <a:lnTo>
                    <a:pt x="6703187" y="1205230"/>
                  </a:lnTo>
                  <a:lnTo>
                    <a:pt x="6701498" y="1196378"/>
                  </a:lnTo>
                  <a:lnTo>
                    <a:pt x="6701333" y="1185760"/>
                  </a:lnTo>
                  <a:lnTo>
                    <a:pt x="6701333" y="1059675"/>
                  </a:lnTo>
                  <a:lnTo>
                    <a:pt x="6701333" y="992428"/>
                  </a:lnTo>
                  <a:lnTo>
                    <a:pt x="6690449" y="935532"/>
                  </a:lnTo>
                  <a:lnTo>
                    <a:pt x="6656870" y="903338"/>
                  </a:lnTo>
                  <a:lnTo>
                    <a:pt x="6595948" y="892860"/>
                  </a:lnTo>
                  <a:lnTo>
                    <a:pt x="6542849" y="899642"/>
                  </a:lnTo>
                  <a:lnTo>
                    <a:pt x="6506731" y="920419"/>
                  </a:lnTo>
                  <a:lnTo>
                    <a:pt x="6486118" y="955878"/>
                  </a:lnTo>
                  <a:lnTo>
                    <a:pt x="6479578" y="1006652"/>
                  </a:lnTo>
                  <a:lnTo>
                    <a:pt x="6533883" y="1006652"/>
                  </a:lnTo>
                  <a:lnTo>
                    <a:pt x="6533883" y="1003427"/>
                  </a:lnTo>
                  <a:lnTo>
                    <a:pt x="6534810" y="987374"/>
                  </a:lnTo>
                  <a:lnTo>
                    <a:pt x="6541313" y="964641"/>
                  </a:lnTo>
                  <a:lnTo>
                    <a:pt x="6558978" y="944333"/>
                  </a:lnTo>
                  <a:lnTo>
                    <a:pt x="6593370" y="935532"/>
                  </a:lnTo>
                  <a:lnTo>
                    <a:pt x="6617322" y="938885"/>
                  </a:lnTo>
                  <a:lnTo>
                    <a:pt x="6634747" y="948715"/>
                  </a:lnTo>
                  <a:lnTo>
                    <a:pt x="6645364" y="964730"/>
                  </a:lnTo>
                  <a:lnTo>
                    <a:pt x="6648971" y="986612"/>
                  </a:lnTo>
                  <a:lnTo>
                    <a:pt x="6648437" y="1005078"/>
                  </a:lnTo>
                  <a:lnTo>
                    <a:pt x="6647027" y="1009751"/>
                  </a:lnTo>
                  <a:lnTo>
                    <a:pt x="6647027" y="1059675"/>
                  </a:lnTo>
                  <a:lnTo>
                    <a:pt x="6647027" y="1148892"/>
                  </a:lnTo>
                  <a:lnTo>
                    <a:pt x="6641198" y="1174483"/>
                  </a:lnTo>
                  <a:lnTo>
                    <a:pt x="6625691" y="1195451"/>
                  </a:lnTo>
                  <a:lnTo>
                    <a:pt x="6603378" y="1209636"/>
                  </a:lnTo>
                  <a:lnTo>
                    <a:pt x="6577203" y="1214856"/>
                  </a:lnTo>
                  <a:lnTo>
                    <a:pt x="6553975" y="1210551"/>
                  </a:lnTo>
                  <a:lnTo>
                    <a:pt x="6538811" y="1198448"/>
                  </a:lnTo>
                  <a:lnTo>
                    <a:pt x="6530556" y="1179664"/>
                  </a:lnTo>
                  <a:lnTo>
                    <a:pt x="6528067" y="1155357"/>
                  </a:lnTo>
                  <a:lnTo>
                    <a:pt x="6529743" y="1135494"/>
                  </a:lnTo>
                  <a:lnTo>
                    <a:pt x="6554571" y="1100404"/>
                  </a:lnTo>
                  <a:lnTo>
                    <a:pt x="6602006" y="1081989"/>
                  </a:lnTo>
                  <a:lnTo>
                    <a:pt x="6627025" y="1072769"/>
                  </a:lnTo>
                  <a:lnTo>
                    <a:pt x="6647027" y="1059675"/>
                  </a:lnTo>
                  <a:lnTo>
                    <a:pt x="6647027" y="1009751"/>
                  </a:lnTo>
                  <a:lnTo>
                    <a:pt x="6644272" y="1018870"/>
                  </a:lnTo>
                  <a:lnTo>
                    <a:pt x="6632600" y="1029627"/>
                  </a:lnTo>
                  <a:lnTo>
                    <a:pt x="6609524" y="1038987"/>
                  </a:lnTo>
                  <a:lnTo>
                    <a:pt x="6536474" y="1060970"/>
                  </a:lnTo>
                  <a:lnTo>
                    <a:pt x="6507442" y="1074750"/>
                  </a:lnTo>
                  <a:lnTo>
                    <a:pt x="6487084" y="1095476"/>
                  </a:lnTo>
                  <a:lnTo>
                    <a:pt x="6475095" y="1122883"/>
                  </a:lnTo>
                  <a:lnTo>
                    <a:pt x="6471171" y="1156652"/>
                  </a:lnTo>
                  <a:lnTo>
                    <a:pt x="6476822" y="1198600"/>
                  </a:lnTo>
                  <a:lnTo>
                    <a:pt x="6494119" y="1230363"/>
                  </a:lnTo>
                  <a:lnTo>
                    <a:pt x="6523533" y="1250492"/>
                  </a:lnTo>
                  <a:lnTo>
                    <a:pt x="6565570" y="1257515"/>
                  </a:lnTo>
                  <a:lnTo>
                    <a:pt x="6590043" y="1254112"/>
                  </a:lnTo>
                  <a:lnTo>
                    <a:pt x="6613080" y="1244269"/>
                  </a:lnTo>
                  <a:lnTo>
                    <a:pt x="6633197" y="1228610"/>
                  </a:lnTo>
                  <a:lnTo>
                    <a:pt x="6643598" y="1214856"/>
                  </a:lnTo>
                  <a:lnTo>
                    <a:pt x="6648971" y="1207731"/>
                  </a:lnTo>
                  <a:lnTo>
                    <a:pt x="6650266" y="1207731"/>
                  </a:lnTo>
                  <a:lnTo>
                    <a:pt x="6655930" y="1233525"/>
                  </a:lnTo>
                  <a:lnTo>
                    <a:pt x="6668033" y="1246759"/>
                  </a:lnTo>
                  <a:lnTo>
                    <a:pt x="6683540" y="1251648"/>
                  </a:lnTo>
                  <a:lnTo>
                    <a:pt x="6699402" y="1252334"/>
                  </a:lnTo>
                  <a:lnTo>
                    <a:pt x="6709435" y="1251927"/>
                  </a:lnTo>
                  <a:lnTo>
                    <a:pt x="6718630" y="1250975"/>
                  </a:lnTo>
                  <a:lnTo>
                    <a:pt x="6726123" y="1249895"/>
                  </a:lnTo>
                  <a:lnTo>
                    <a:pt x="6731076" y="1249108"/>
                  </a:lnTo>
                  <a:lnTo>
                    <a:pt x="6731076" y="1213548"/>
                  </a:lnTo>
                  <a:lnTo>
                    <a:pt x="6731076" y="1210310"/>
                  </a:lnTo>
                  <a:close/>
                </a:path>
                <a:path w="12301855" h="2033904">
                  <a:moveTo>
                    <a:pt x="6882358" y="283832"/>
                  </a:moveTo>
                  <a:lnTo>
                    <a:pt x="6881520" y="263144"/>
                  </a:lnTo>
                  <a:lnTo>
                    <a:pt x="6880492" y="237693"/>
                  </a:lnTo>
                  <a:lnTo>
                    <a:pt x="6872160" y="192722"/>
                  </a:lnTo>
                  <a:lnTo>
                    <a:pt x="6855904" y="159689"/>
                  </a:lnTo>
                  <a:lnTo>
                    <a:pt x="6853174" y="154139"/>
                  </a:lnTo>
                  <a:lnTo>
                    <a:pt x="6825462" y="132041"/>
                  </a:lnTo>
                  <a:lnTo>
                    <a:pt x="6825462" y="244386"/>
                  </a:lnTo>
                  <a:lnTo>
                    <a:pt x="6825462" y="263144"/>
                  </a:lnTo>
                  <a:lnTo>
                    <a:pt x="6701980" y="263144"/>
                  </a:lnTo>
                  <a:lnTo>
                    <a:pt x="6701980" y="250215"/>
                  </a:lnTo>
                  <a:lnTo>
                    <a:pt x="6703873" y="227342"/>
                  </a:lnTo>
                  <a:lnTo>
                    <a:pt x="6712318" y="197192"/>
                  </a:lnTo>
                  <a:lnTo>
                    <a:pt x="6731432" y="170929"/>
                  </a:lnTo>
                  <a:lnTo>
                    <a:pt x="6765341" y="159689"/>
                  </a:lnTo>
                  <a:lnTo>
                    <a:pt x="6795186" y="167474"/>
                  </a:lnTo>
                  <a:lnTo>
                    <a:pt x="6813575" y="187502"/>
                  </a:lnTo>
                  <a:lnTo>
                    <a:pt x="6822884" y="214795"/>
                  </a:lnTo>
                  <a:lnTo>
                    <a:pt x="6825462" y="244386"/>
                  </a:lnTo>
                  <a:lnTo>
                    <a:pt x="6825462" y="132041"/>
                  </a:lnTo>
                  <a:lnTo>
                    <a:pt x="6819379" y="127177"/>
                  </a:lnTo>
                  <a:lnTo>
                    <a:pt x="6766636" y="117017"/>
                  </a:lnTo>
                  <a:lnTo>
                    <a:pt x="6720446" y="124891"/>
                  </a:lnTo>
                  <a:lnTo>
                    <a:pt x="6687198" y="146354"/>
                  </a:lnTo>
                  <a:lnTo>
                    <a:pt x="6664884" y="178206"/>
                  </a:lnTo>
                  <a:lnTo>
                    <a:pt x="6651447" y="217220"/>
                  </a:lnTo>
                  <a:lnTo>
                    <a:pt x="6644868" y="260184"/>
                  </a:lnTo>
                  <a:lnTo>
                    <a:pt x="6643141" y="303872"/>
                  </a:lnTo>
                  <a:lnTo>
                    <a:pt x="6647447" y="368300"/>
                  </a:lnTo>
                  <a:lnTo>
                    <a:pt x="6660883" y="418134"/>
                  </a:lnTo>
                  <a:lnTo>
                    <a:pt x="6684188" y="453542"/>
                  </a:lnTo>
                  <a:lnTo>
                    <a:pt x="6718109" y="474675"/>
                  </a:lnTo>
                  <a:lnTo>
                    <a:pt x="6763398" y="481672"/>
                  </a:lnTo>
                  <a:lnTo>
                    <a:pt x="6821678" y="467664"/>
                  </a:lnTo>
                  <a:lnTo>
                    <a:pt x="6852005" y="439000"/>
                  </a:lnTo>
                  <a:lnTo>
                    <a:pt x="6857225" y="434073"/>
                  </a:lnTo>
                  <a:lnTo>
                    <a:pt x="6874954" y="393573"/>
                  </a:lnTo>
                  <a:lnTo>
                    <a:pt x="6879780" y="358825"/>
                  </a:lnTo>
                  <a:lnTo>
                    <a:pt x="6825462" y="358825"/>
                  </a:lnTo>
                  <a:lnTo>
                    <a:pt x="6823532" y="382536"/>
                  </a:lnTo>
                  <a:lnTo>
                    <a:pt x="6815442" y="408863"/>
                  </a:lnTo>
                  <a:lnTo>
                    <a:pt x="6797637" y="430212"/>
                  </a:lnTo>
                  <a:lnTo>
                    <a:pt x="6766636" y="439000"/>
                  </a:lnTo>
                  <a:lnTo>
                    <a:pt x="6728130" y="425742"/>
                  </a:lnTo>
                  <a:lnTo>
                    <a:pt x="6708356" y="392531"/>
                  </a:lnTo>
                  <a:lnTo>
                    <a:pt x="6701066" y="349275"/>
                  </a:lnTo>
                  <a:lnTo>
                    <a:pt x="6700037" y="305816"/>
                  </a:lnTo>
                  <a:lnTo>
                    <a:pt x="6882358" y="305816"/>
                  </a:lnTo>
                  <a:lnTo>
                    <a:pt x="6882358" y="283832"/>
                  </a:lnTo>
                  <a:close/>
                </a:path>
                <a:path w="12301855" h="2033904">
                  <a:moveTo>
                    <a:pt x="6994207" y="1007300"/>
                  </a:moveTo>
                  <a:lnTo>
                    <a:pt x="6974662" y="935532"/>
                  </a:lnTo>
                  <a:lnTo>
                    <a:pt x="6941020" y="905205"/>
                  </a:lnTo>
                  <a:lnTo>
                    <a:pt x="6883654" y="892860"/>
                  </a:lnTo>
                  <a:lnTo>
                    <a:pt x="6837464" y="900734"/>
                  </a:lnTo>
                  <a:lnTo>
                    <a:pt x="6804215" y="922197"/>
                  </a:lnTo>
                  <a:lnTo>
                    <a:pt x="6781901" y="954049"/>
                  </a:lnTo>
                  <a:lnTo>
                    <a:pt x="6768465" y="993063"/>
                  </a:lnTo>
                  <a:lnTo>
                    <a:pt x="6761886" y="1036027"/>
                  </a:lnTo>
                  <a:lnTo>
                    <a:pt x="6760159" y="1079715"/>
                  </a:lnTo>
                  <a:lnTo>
                    <a:pt x="6764464" y="1144143"/>
                  </a:lnTo>
                  <a:lnTo>
                    <a:pt x="6777901" y="1193977"/>
                  </a:lnTo>
                  <a:lnTo>
                    <a:pt x="6801205" y="1229385"/>
                  </a:lnTo>
                  <a:lnTo>
                    <a:pt x="6835127" y="1250518"/>
                  </a:lnTo>
                  <a:lnTo>
                    <a:pt x="6880415" y="1257515"/>
                  </a:lnTo>
                  <a:lnTo>
                    <a:pt x="6934746" y="1244955"/>
                  </a:lnTo>
                  <a:lnTo>
                    <a:pt x="6968007" y="1214856"/>
                  </a:lnTo>
                  <a:lnTo>
                    <a:pt x="6969798" y="1213231"/>
                  </a:lnTo>
                  <a:lnTo>
                    <a:pt x="6988607" y="1171321"/>
                  </a:lnTo>
                  <a:lnTo>
                    <a:pt x="6994207" y="1128204"/>
                  </a:lnTo>
                  <a:lnTo>
                    <a:pt x="6939902" y="1128204"/>
                  </a:lnTo>
                  <a:lnTo>
                    <a:pt x="6937553" y="1157566"/>
                  </a:lnTo>
                  <a:lnTo>
                    <a:pt x="6928904" y="1185595"/>
                  </a:lnTo>
                  <a:lnTo>
                    <a:pt x="6911530" y="1206588"/>
                  </a:lnTo>
                  <a:lnTo>
                    <a:pt x="6883006" y="1214856"/>
                  </a:lnTo>
                  <a:lnTo>
                    <a:pt x="6845147" y="1199908"/>
                  </a:lnTo>
                  <a:lnTo>
                    <a:pt x="6825539" y="1163688"/>
                  </a:lnTo>
                  <a:lnTo>
                    <a:pt x="6818173" y="1119111"/>
                  </a:lnTo>
                  <a:lnTo>
                    <a:pt x="6817055" y="1079068"/>
                  </a:lnTo>
                  <a:lnTo>
                    <a:pt x="6822922" y="1003185"/>
                  </a:lnTo>
                  <a:lnTo>
                    <a:pt x="6838391" y="959789"/>
                  </a:lnTo>
                  <a:lnTo>
                    <a:pt x="6860146" y="940142"/>
                  </a:lnTo>
                  <a:lnTo>
                    <a:pt x="6884949" y="935532"/>
                  </a:lnTo>
                  <a:lnTo>
                    <a:pt x="6910984" y="942022"/>
                  </a:lnTo>
                  <a:lnTo>
                    <a:pt x="6927939" y="958811"/>
                  </a:lnTo>
                  <a:lnTo>
                    <a:pt x="6937134" y="981913"/>
                  </a:lnTo>
                  <a:lnTo>
                    <a:pt x="6939902" y="1007300"/>
                  </a:lnTo>
                  <a:lnTo>
                    <a:pt x="6994207" y="1007300"/>
                  </a:lnTo>
                  <a:close/>
                </a:path>
                <a:path w="12301855" h="2033904">
                  <a:moveTo>
                    <a:pt x="7015543" y="1778622"/>
                  </a:moveTo>
                  <a:lnTo>
                    <a:pt x="7006120" y="1715262"/>
                  </a:lnTo>
                  <a:lnTo>
                    <a:pt x="6977075" y="1680070"/>
                  </a:lnTo>
                  <a:lnTo>
                    <a:pt x="6924383" y="1668703"/>
                  </a:lnTo>
                  <a:lnTo>
                    <a:pt x="6899148" y="1672031"/>
                  </a:lnTo>
                  <a:lnTo>
                    <a:pt x="6875323" y="1681721"/>
                  </a:lnTo>
                  <a:lnTo>
                    <a:pt x="6855003" y="1697355"/>
                  </a:lnTo>
                  <a:lnTo>
                    <a:pt x="6840334" y="1718487"/>
                  </a:lnTo>
                  <a:lnTo>
                    <a:pt x="6839039" y="1718487"/>
                  </a:lnTo>
                  <a:lnTo>
                    <a:pt x="6839039" y="1677758"/>
                  </a:lnTo>
                  <a:lnTo>
                    <a:pt x="6787312" y="1677758"/>
                  </a:lnTo>
                  <a:lnTo>
                    <a:pt x="6787312" y="2024303"/>
                  </a:lnTo>
                  <a:lnTo>
                    <a:pt x="6841630" y="2024303"/>
                  </a:lnTo>
                  <a:lnTo>
                    <a:pt x="6841630" y="1785086"/>
                  </a:lnTo>
                  <a:lnTo>
                    <a:pt x="6848234" y="1753184"/>
                  </a:lnTo>
                  <a:lnTo>
                    <a:pt x="6864972" y="1731505"/>
                  </a:lnTo>
                  <a:lnTo>
                    <a:pt x="6887172" y="1719173"/>
                  </a:lnTo>
                  <a:lnTo>
                    <a:pt x="6891185" y="1718487"/>
                  </a:lnTo>
                  <a:lnTo>
                    <a:pt x="6910159" y="1715262"/>
                  </a:lnTo>
                  <a:lnTo>
                    <a:pt x="6938861" y="1722450"/>
                  </a:lnTo>
                  <a:lnTo>
                    <a:pt x="6954113" y="1740242"/>
                  </a:lnTo>
                  <a:lnTo>
                    <a:pt x="6960159" y="1763001"/>
                  </a:lnTo>
                  <a:lnTo>
                    <a:pt x="6961238" y="1785086"/>
                  </a:lnTo>
                  <a:lnTo>
                    <a:pt x="6961238" y="2024303"/>
                  </a:lnTo>
                  <a:lnTo>
                    <a:pt x="7015543" y="2024303"/>
                  </a:lnTo>
                  <a:lnTo>
                    <a:pt x="7015543" y="1778622"/>
                  </a:lnTo>
                  <a:close/>
                </a:path>
                <a:path w="12301855" h="2033904">
                  <a:moveTo>
                    <a:pt x="7170064" y="226936"/>
                  </a:moveTo>
                  <a:lnTo>
                    <a:pt x="7160641" y="163576"/>
                  </a:lnTo>
                  <a:lnTo>
                    <a:pt x="7131596" y="128384"/>
                  </a:lnTo>
                  <a:lnTo>
                    <a:pt x="7078904" y="117017"/>
                  </a:lnTo>
                  <a:lnTo>
                    <a:pt x="7053669" y="120345"/>
                  </a:lnTo>
                  <a:lnTo>
                    <a:pt x="7029831" y="130035"/>
                  </a:lnTo>
                  <a:lnTo>
                    <a:pt x="7009511" y="145669"/>
                  </a:lnTo>
                  <a:lnTo>
                    <a:pt x="6994842" y="166801"/>
                  </a:lnTo>
                  <a:lnTo>
                    <a:pt x="6993560" y="166801"/>
                  </a:lnTo>
                  <a:lnTo>
                    <a:pt x="6993560" y="126072"/>
                  </a:lnTo>
                  <a:lnTo>
                    <a:pt x="6941833" y="126072"/>
                  </a:lnTo>
                  <a:lnTo>
                    <a:pt x="6941833" y="472617"/>
                  </a:lnTo>
                  <a:lnTo>
                    <a:pt x="6996138" y="472617"/>
                  </a:lnTo>
                  <a:lnTo>
                    <a:pt x="6996138" y="233400"/>
                  </a:lnTo>
                  <a:lnTo>
                    <a:pt x="7002754" y="201498"/>
                  </a:lnTo>
                  <a:lnTo>
                    <a:pt x="7019493" y="179819"/>
                  </a:lnTo>
                  <a:lnTo>
                    <a:pt x="7041693" y="167487"/>
                  </a:lnTo>
                  <a:lnTo>
                    <a:pt x="7045706" y="166801"/>
                  </a:lnTo>
                  <a:lnTo>
                    <a:pt x="7064680" y="163576"/>
                  </a:lnTo>
                  <a:lnTo>
                    <a:pt x="7093382" y="170764"/>
                  </a:lnTo>
                  <a:lnTo>
                    <a:pt x="7108634" y="188556"/>
                  </a:lnTo>
                  <a:lnTo>
                    <a:pt x="7114667" y="211315"/>
                  </a:lnTo>
                  <a:lnTo>
                    <a:pt x="7115746" y="233400"/>
                  </a:lnTo>
                  <a:lnTo>
                    <a:pt x="7115746" y="472617"/>
                  </a:lnTo>
                  <a:lnTo>
                    <a:pt x="7170064" y="472617"/>
                  </a:lnTo>
                  <a:lnTo>
                    <a:pt x="7170064" y="226936"/>
                  </a:lnTo>
                  <a:close/>
                </a:path>
                <a:path w="12301855" h="2033904">
                  <a:moveTo>
                    <a:pt x="7278687" y="1002779"/>
                  </a:moveTo>
                  <a:lnTo>
                    <a:pt x="7277379" y="968159"/>
                  </a:lnTo>
                  <a:lnTo>
                    <a:pt x="7269670" y="939419"/>
                  </a:lnTo>
                  <a:lnTo>
                    <a:pt x="7267765" y="932307"/>
                  </a:lnTo>
                  <a:lnTo>
                    <a:pt x="7241311" y="904227"/>
                  </a:lnTo>
                  <a:lnTo>
                    <a:pt x="7189457" y="892860"/>
                  </a:lnTo>
                  <a:lnTo>
                    <a:pt x="7165327" y="896442"/>
                  </a:lnTo>
                  <a:lnTo>
                    <a:pt x="7141451" y="906449"/>
                  </a:lnTo>
                  <a:lnTo>
                    <a:pt x="7120725" y="921791"/>
                  </a:lnTo>
                  <a:lnTo>
                    <a:pt x="7106056" y="941362"/>
                  </a:lnTo>
                  <a:lnTo>
                    <a:pt x="7104761" y="941362"/>
                  </a:lnTo>
                  <a:lnTo>
                    <a:pt x="7104761" y="786828"/>
                  </a:lnTo>
                  <a:lnTo>
                    <a:pt x="7050456" y="786828"/>
                  </a:lnTo>
                  <a:lnTo>
                    <a:pt x="7050456" y="1248460"/>
                  </a:lnTo>
                  <a:lnTo>
                    <a:pt x="7104761" y="1248460"/>
                  </a:lnTo>
                  <a:lnTo>
                    <a:pt x="7104761" y="1009243"/>
                  </a:lnTo>
                  <a:lnTo>
                    <a:pt x="7111378" y="977341"/>
                  </a:lnTo>
                  <a:lnTo>
                    <a:pt x="7128116" y="955662"/>
                  </a:lnTo>
                  <a:lnTo>
                    <a:pt x="7150316" y="943330"/>
                  </a:lnTo>
                  <a:lnTo>
                    <a:pt x="7161873" y="941362"/>
                  </a:lnTo>
                  <a:lnTo>
                    <a:pt x="7173303" y="939419"/>
                  </a:lnTo>
                  <a:lnTo>
                    <a:pt x="7202005" y="946607"/>
                  </a:lnTo>
                  <a:lnTo>
                    <a:pt x="7217257" y="964399"/>
                  </a:lnTo>
                  <a:lnTo>
                    <a:pt x="7223290" y="987158"/>
                  </a:lnTo>
                  <a:lnTo>
                    <a:pt x="7224369" y="1009243"/>
                  </a:lnTo>
                  <a:lnTo>
                    <a:pt x="7224369" y="1248460"/>
                  </a:lnTo>
                  <a:lnTo>
                    <a:pt x="7278687" y="1248460"/>
                  </a:lnTo>
                  <a:lnTo>
                    <a:pt x="7278687" y="1002779"/>
                  </a:lnTo>
                  <a:close/>
                </a:path>
                <a:path w="12301855" h="2033904">
                  <a:moveTo>
                    <a:pt x="7480401" y="901915"/>
                  </a:moveTo>
                  <a:lnTo>
                    <a:pt x="7420267" y="901915"/>
                  </a:lnTo>
                  <a:lnTo>
                    <a:pt x="7420267" y="801052"/>
                  </a:lnTo>
                  <a:lnTo>
                    <a:pt x="7365962" y="801052"/>
                  </a:lnTo>
                  <a:lnTo>
                    <a:pt x="7365962" y="901915"/>
                  </a:lnTo>
                  <a:lnTo>
                    <a:pt x="7315530" y="901915"/>
                  </a:lnTo>
                  <a:lnTo>
                    <a:pt x="7315530" y="944587"/>
                  </a:lnTo>
                  <a:lnTo>
                    <a:pt x="7365962" y="944587"/>
                  </a:lnTo>
                  <a:lnTo>
                    <a:pt x="7366051" y="1184795"/>
                  </a:lnTo>
                  <a:lnTo>
                    <a:pt x="7368870" y="1213612"/>
                  </a:lnTo>
                  <a:lnTo>
                    <a:pt x="7379538" y="1235049"/>
                  </a:lnTo>
                  <a:lnTo>
                    <a:pt x="7400861" y="1248003"/>
                  </a:lnTo>
                  <a:lnTo>
                    <a:pt x="7435786" y="1252334"/>
                  </a:lnTo>
                  <a:lnTo>
                    <a:pt x="7451191" y="1252004"/>
                  </a:lnTo>
                  <a:lnTo>
                    <a:pt x="7463587" y="1251127"/>
                  </a:lnTo>
                  <a:lnTo>
                    <a:pt x="7473061" y="1249895"/>
                  </a:lnTo>
                  <a:lnTo>
                    <a:pt x="7479754" y="1248460"/>
                  </a:lnTo>
                  <a:lnTo>
                    <a:pt x="7479754" y="1205788"/>
                  </a:lnTo>
                  <a:lnTo>
                    <a:pt x="7479754" y="1203845"/>
                  </a:lnTo>
                  <a:lnTo>
                    <a:pt x="7473937" y="1204506"/>
                  </a:lnTo>
                  <a:lnTo>
                    <a:pt x="7468121" y="1205788"/>
                  </a:lnTo>
                  <a:lnTo>
                    <a:pt x="7455827" y="1205788"/>
                  </a:lnTo>
                  <a:lnTo>
                    <a:pt x="7438263" y="1203642"/>
                  </a:lnTo>
                  <a:lnTo>
                    <a:pt x="7427366" y="1196822"/>
                  </a:lnTo>
                  <a:lnTo>
                    <a:pt x="7421816" y="1184795"/>
                  </a:lnTo>
                  <a:lnTo>
                    <a:pt x="7420267" y="1167003"/>
                  </a:lnTo>
                  <a:lnTo>
                    <a:pt x="7420267" y="944587"/>
                  </a:lnTo>
                  <a:lnTo>
                    <a:pt x="7480401" y="944587"/>
                  </a:lnTo>
                  <a:lnTo>
                    <a:pt x="7480401" y="901915"/>
                  </a:lnTo>
                  <a:close/>
                </a:path>
                <a:path w="12301855" h="2033904">
                  <a:moveTo>
                    <a:pt x="9645713" y="792010"/>
                  </a:moveTo>
                  <a:lnTo>
                    <a:pt x="9586239" y="792010"/>
                  </a:lnTo>
                  <a:lnTo>
                    <a:pt x="9586239" y="860539"/>
                  </a:lnTo>
                  <a:lnTo>
                    <a:pt x="9645713" y="860539"/>
                  </a:lnTo>
                  <a:lnTo>
                    <a:pt x="9645713" y="792010"/>
                  </a:lnTo>
                  <a:close/>
                </a:path>
                <a:path w="12301855" h="2033904">
                  <a:moveTo>
                    <a:pt x="9800882" y="792010"/>
                  </a:moveTo>
                  <a:lnTo>
                    <a:pt x="9741395" y="792010"/>
                  </a:lnTo>
                  <a:lnTo>
                    <a:pt x="9741395" y="860539"/>
                  </a:lnTo>
                  <a:lnTo>
                    <a:pt x="9800882" y="860539"/>
                  </a:lnTo>
                  <a:lnTo>
                    <a:pt x="9800882" y="792010"/>
                  </a:lnTo>
                  <a:close/>
                </a:path>
                <a:path w="12301855" h="2033904">
                  <a:moveTo>
                    <a:pt x="9956051" y="792010"/>
                  </a:moveTo>
                  <a:lnTo>
                    <a:pt x="9896564" y="792010"/>
                  </a:lnTo>
                  <a:lnTo>
                    <a:pt x="9896564" y="860539"/>
                  </a:lnTo>
                  <a:lnTo>
                    <a:pt x="9956051" y="860539"/>
                  </a:lnTo>
                  <a:lnTo>
                    <a:pt x="9956051" y="792010"/>
                  </a:lnTo>
                  <a:close/>
                </a:path>
                <a:path w="12301855" h="2033904">
                  <a:moveTo>
                    <a:pt x="10020706" y="1508379"/>
                  </a:moveTo>
                  <a:lnTo>
                    <a:pt x="10014598" y="1464691"/>
                  </a:lnTo>
                  <a:lnTo>
                    <a:pt x="9973640" y="1410766"/>
                  </a:lnTo>
                  <a:lnTo>
                    <a:pt x="9911766" y="1383271"/>
                  </a:lnTo>
                  <a:lnTo>
                    <a:pt x="9879508" y="1372641"/>
                  </a:lnTo>
                  <a:lnTo>
                    <a:pt x="9849879" y="1360436"/>
                  </a:lnTo>
                  <a:lnTo>
                    <a:pt x="9825482" y="1343964"/>
                  </a:lnTo>
                  <a:lnTo>
                    <a:pt x="9808921" y="1320469"/>
                  </a:lnTo>
                  <a:lnTo>
                    <a:pt x="9802825" y="1287259"/>
                  </a:lnTo>
                  <a:lnTo>
                    <a:pt x="9807918" y="1254810"/>
                  </a:lnTo>
                  <a:lnTo>
                    <a:pt x="9822777" y="1231341"/>
                  </a:lnTo>
                  <a:lnTo>
                    <a:pt x="9846729" y="1217079"/>
                  </a:lnTo>
                  <a:lnTo>
                    <a:pt x="9879114" y="1212265"/>
                  </a:lnTo>
                  <a:lnTo>
                    <a:pt x="9913239" y="1218272"/>
                  </a:lnTo>
                  <a:lnTo>
                    <a:pt x="9935362" y="1235138"/>
                  </a:lnTo>
                  <a:lnTo>
                    <a:pt x="9947300" y="1261084"/>
                  </a:lnTo>
                  <a:lnTo>
                    <a:pt x="9950882" y="1294371"/>
                  </a:lnTo>
                  <a:lnTo>
                    <a:pt x="10007778" y="1294371"/>
                  </a:lnTo>
                  <a:lnTo>
                    <a:pt x="10002075" y="1248219"/>
                  </a:lnTo>
                  <a:lnTo>
                    <a:pt x="9986950" y="1212265"/>
                  </a:lnTo>
                  <a:lnTo>
                    <a:pt x="9925736" y="1170901"/>
                  </a:lnTo>
                  <a:lnTo>
                    <a:pt x="9878466" y="1165707"/>
                  </a:lnTo>
                  <a:lnTo>
                    <a:pt x="9819475" y="1174851"/>
                  </a:lnTo>
                  <a:lnTo>
                    <a:pt x="9780346" y="1198257"/>
                  </a:lnTo>
                  <a:lnTo>
                    <a:pt x="9757194" y="1229804"/>
                  </a:lnTo>
                  <a:lnTo>
                    <a:pt x="9746158" y="1263446"/>
                  </a:lnTo>
                  <a:lnTo>
                    <a:pt x="9743338" y="1293075"/>
                  </a:lnTo>
                  <a:lnTo>
                    <a:pt x="9749434" y="1336992"/>
                  </a:lnTo>
                  <a:lnTo>
                    <a:pt x="9790392" y="1391551"/>
                  </a:lnTo>
                  <a:lnTo>
                    <a:pt x="9852279" y="1419796"/>
                  </a:lnTo>
                  <a:lnTo>
                    <a:pt x="9884524" y="1430820"/>
                  </a:lnTo>
                  <a:lnTo>
                    <a:pt x="9914166" y="1443380"/>
                  </a:lnTo>
                  <a:lnTo>
                    <a:pt x="9938563" y="1460207"/>
                  </a:lnTo>
                  <a:lnTo>
                    <a:pt x="9955124" y="1483982"/>
                  </a:lnTo>
                  <a:lnTo>
                    <a:pt x="9961232" y="1517421"/>
                  </a:lnTo>
                  <a:lnTo>
                    <a:pt x="9955060" y="1550885"/>
                  </a:lnTo>
                  <a:lnTo>
                    <a:pt x="9938118" y="1576578"/>
                  </a:lnTo>
                  <a:lnTo>
                    <a:pt x="9912667" y="1593075"/>
                  </a:lnTo>
                  <a:lnTo>
                    <a:pt x="9881057" y="1598891"/>
                  </a:lnTo>
                  <a:lnTo>
                    <a:pt x="9832607" y="1589392"/>
                  </a:lnTo>
                  <a:lnTo>
                    <a:pt x="9806699" y="1564627"/>
                  </a:lnTo>
                  <a:lnTo>
                    <a:pt x="9796310" y="1530159"/>
                  </a:lnTo>
                  <a:lnTo>
                    <a:pt x="9794418" y="1491564"/>
                  </a:lnTo>
                  <a:lnTo>
                    <a:pt x="9737522" y="1491564"/>
                  </a:lnTo>
                  <a:lnTo>
                    <a:pt x="9741675" y="1545297"/>
                  </a:lnTo>
                  <a:lnTo>
                    <a:pt x="9755581" y="1588185"/>
                  </a:lnTo>
                  <a:lnTo>
                    <a:pt x="9781362" y="1619580"/>
                  </a:lnTo>
                  <a:lnTo>
                    <a:pt x="9821189" y="1638871"/>
                  </a:lnTo>
                  <a:lnTo>
                    <a:pt x="9877171" y="1645437"/>
                  </a:lnTo>
                  <a:lnTo>
                    <a:pt x="9917163" y="1641424"/>
                  </a:lnTo>
                  <a:lnTo>
                    <a:pt x="9955898" y="1627911"/>
                  </a:lnTo>
                  <a:lnTo>
                    <a:pt x="9988982" y="1602714"/>
                  </a:lnTo>
                  <a:lnTo>
                    <a:pt x="9991230" y="1598891"/>
                  </a:lnTo>
                  <a:lnTo>
                    <a:pt x="10012045" y="1563598"/>
                  </a:lnTo>
                  <a:lnTo>
                    <a:pt x="10020706" y="1508379"/>
                  </a:lnTo>
                  <a:close/>
                </a:path>
                <a:path w="12301855" h="2033904">
                  <a:moveTo>
                    <a:pt x="10319410" y="1598244"/>
                  </a:moveTo>
                  <a:lnTo>
                    <a:pt x="10316820" y="1600187"/>
                  </a:lnTo>
                  <a:lnTo>
                    <a:pt x="10313594" y="1601470"/>
                  </a:lnTo>
                  <a:lnTo>
                    <a:pt x="10306482" y="1601470"/>
                  </a:lnTo>
                  <a:lnTo>
                    <a:pt x="10289667" y="1573669"/>
                  </a:lnTo>
                  <a:lnTo>
                    <a:pt x="10289667" y="1447596"/>
                  </a:lnTo>
                  <a:lnTo>
                    <a:pt x="10289667" y="1380363"/>
                  </a:lnTo>
                  <a:lnTo>
                    <a:pt x="10278783" y="1323467"/>
                  </a:lnTo>
                  <a:lnTo>
                    <a:pt x="10245204" y="1291259"/>
                  </a:lnTo>
                  <a:lnTo>
                    <a:pt x="10184282" y="1280795"/>
                  </a:lnTo>
                  <a:lnTo>
                    <a:pt x="10131184" y="1287576"/>
                  </a:lnTo>
                  <a:lnTo>
                    <a:pt x="10095052" y="1308354"/>
                  </a:lnTo>
                  <a:lnTo>
                    <a:pt x="10074440" y="1343799"/>
                  </a:lnTo>
                  <a:lnTo>
                    <a:pt x="10067900" y="1394587"/>
                  </a:lnTo>
                  <a:lnTo>
                    <a:pt x="10122217" y="1394587"/>
                  </a:lnTo>
                  <a:lnTo>
                    <a:pt x="10122217" y="1391348"/>
                  </a:lnTo>
                  <a:lnTo>
                    <a:pt x="10123145" y="1375283"/>
                  </a:lnTo>
                  <a:lnTo>
                    <a:pt x="10129647" y="1352562"/>
                  </a:lnTo>
                  <a:lnTo>
                    <a:pt x="10147300" y="1332255"/>
                  </a:lnTo>
                  <a:lnTo>
                    <a:pt x="10181692" y="1323467"/>
                  </a:lnTo>
                  <a:lnTo>
                    <a:pt x="10205644" y="1326807"/>
                  </a:lnTo>
                  <a:lnTo>
                    <a:pt x="10223068" y="1336636"/>
                  </a:lnTo>
                  <a:lnTo>
                    <a:pt x="10233685" y="1352651"/>
                  </a:lnTo>
                  <a:lnTo>
                    <a:pt x="10237292" y="1374546"/>
                  </a:lnTo>
                  <a:lnTo>
                    <a:pt x="10236759" y="1392999"/>
                  </a:lnTo>
                  <a:lnTo>
                    <a:pt x="10235362" y="1397647"/>
                  </a:lnTo>
                  <a:lnTo>
                    <a:pt x="10235362" y="1447596"/>
                  </a:lnTo>
                  <a:lnTo>
                    <a:pt x="10235362" y="1536827"/>
                  </a:lnTo>
                  <a:lnTo>
                    <a:pt x="10229532" y="1562404"/>
                  </a:lnTo>
                  <a:lnTo>
                    <a:pt x="10214013" y="1583372"/>
                  </a:lnTo>
                  <a:lnTo>
                    <a:pt x="10191712" y="1597558"/>
                  </a:lnTo>
                  <a:lnTo>
                    <a:pt x="10165537" y="1602765"/>
                  </a:lnTo>
                  <a:lnTo>
                    <a:pt x="10142309" y="1598472"/>
                  </a:lnTo>
                  <a:lnTo>
                    <a:pt x="10127145" y="1586357"/>
                  </a:lnTo>
                  <a:lnTo>
                    <a:pt x="10118890" y="1567586"/>
                  </a:lnTo>
                  <a:lnTo>
                    <a:pt x="10116401" y="1543291"/>
                  </a:lnTo>
                  <a:lnTo>
                    <a:pt x="10118077" y="1523428"/>
                  </a:lnTo>
                  <a:lnTo>
                    <a:pt x="10142906" y="1488338"/>
                  </a:lnTo>
                  <a:lnTo>
                    <a:pt x="10190340" y="1469910"/>
                  </a:lnTo>
                  <a:lnTo>
                    <a:pt x="10215359" y="1460690"/>
                  </a:lnTo>
                  <a:lnTo>
                    <a:pt x="10235362" y="1447596"/>
                  </a:lnTo>
                  <a:lnTo>
                    <a:pt x="10235362" y="1397647"/>
                  </a:lnTo>
                  <a:lnTo>
                    <a:pt x="10232606" y="1406791"/>
                  </a:lnTo>
                  <a:lnTo>
                    <a:pt x="10220922" y="1417548"/>
                  </a:lnTo>
                  <a:lnTo>
                    <a:pt x="10197859" y="1426908"/>
                  </a:lnTo>
                  <a:lnTo>
                    <a:pt x="10124796" y="1448892"/>
                  </a:lnTo>
                  <a:lnTo>
                    <a:pt x="10095776" y="1462659"/>
                  </a:lnTo>
                  <a:lnTo>
                    <a:pt x="10075418" y="1483398"/>
                  </a:lnTo>
                  <a:lnTo>
                    <a:pt x="10063429" y="1510817"/>
                  </a:lnTo>
                  <a:lnTo>
                    <a:pt x="10059505" y="1544586"/>
                  </a:lnTo>
                  <a:lnTo>
                    <a:pt x="10065156" y="1586522"/>
                  </a:lnTo>
                  <a:lnTo>
                    <a:pt x="10082441" y="1618284"/>
                  </a:lnTo>
                  <a:lnTo>
                    <a:pt x="10111854" y="1638401"/>
                  </a:lnTo>
                  <a:lnTo>
                    <a:pt x="10153891" y="1645437"/>
                  </a:lnTo>
                  <a:lnTo>
                    <a:pt x="10178377" y="1642021"/>
                  </a:lnTo>
                  <a:lnTo>
                    <a:pt x="10201415" y="1632178"/>
                  </a:lnTo>
                  <a:lnTo>
                    <a:pt x="10221531" y="1616532"/>
                  </a:lnTo>
                  <a:lnTo>
                    <a:pt x="10231920" y="1602765"/>
                  </a:lnTo>
                  <a:lnTo>
                    <a:pt x="10237292" y="1595653"/>
                  </a:lnTo>
                  <a:lnTo>
                    <a:pt x="10238588" y="1595653"/>
                  </a:lnTo>
                  <a:lnTo>
                    <a:pt x="10244264" y="1621447"/>
                  </a:lnTo>
                  <a:lnTo>
                    <a:pt x="10256368" y="1634693"/>
                  </a:lnTo>
                  <a:lnTo>
                    <a:pt x="10271862" y="1639570"/>
                  </a:lnTo>
                  <a:lnTo>
                    <a:pt x="10287724" y="1640268"/>
                  </a:lnTo>
                  <a:lnTo>
                    <a:pt x="10297757" y="1639849"/>
                  </a:lnTo>
                  <a:lnTo>
                    <a:pt x="10306952" y="1638896"/>
                  </a:lnTo>
                  <a:lnTo>
                    <a:pt x="10314445" y="1637804"/>
                  </a:lnTo>
                  <a:lnTo>
                    <a:pt x="10319410" y="1637030"/>
                  </a:lnTo>
                  <a:lnTo>
                    <a:pt x="10319410" y="1601470"/>
                  </a:lnTo>
                  <a:lnTo>
                    <a:pt x="10319410" y="1598244"/>
                  </a:lnTo>
                  <a:close/>
                </a:path>
                <a:path w="12301855" h="2033904">
                  <a:moveTo>
                    <a:pt x="10398265" y="671753"/>
                  </a:moveTo>
                  <a:lnTo>
                    <a:pt x="10397426" y="651065"/>
                  </a:lnTo>
                  <a:lnTo>
                    <a:pt x="10396398" y="625614"/>
                  </a:lnTo>
                  <a:lnTo>
                    <a:pt x="10388067" y="580644"/>
                  </a:lnTo>
                  <a:lnTo>
                    <a:pt x="10371811" y="547611"/>
                  </a:lnTo>
                  <a:lnTo>
                    <a:pt x="10369080" y="542061"/>
                  </a:lnTo>
                  <a:lnTo>
                    <a:pt x="10341369" y="519963"/>
                  </a:lnTo>
                  <a:lnTo>
                    <a:pt x="10341369" y="632307"/>
                  </a:lnTo>
                  <a:lnTo>
                    <a:pt x="10341369" y="651065"/>
                  </a:lnTo>
                  <a:lnTo>
                    <a:pt x="10217887" y="651065"/>
                  </a:lnTo>
                  <a:lnTo>
                    <a:pt x="10217887" y="638136"/>
                  </a:lnTo>
                  <a:lnTo>
                    <a:pt x="10219779" y="615264"/>
                  </a:lnTo>
                  <a:lnTo>
                    <a:pt x="10228224" y="585114"/>
                  </a:lnTo>
                  <a:lnTo>
                    <a:pt x="10247338" y="558850"/>
                  </a:lnTo>
                  <a:lnTo>
                    <a:pt x="10281247" y="547611"/>
                  </a:lnTo>
                  <a:lnTo>
                    <a:pt x="10311092" y="555396"/>
                  </a:lnTo>
                  <a:lnTo>
                    <a:pt x="10329481" y="575424"/>
                  </a:lnTo>
                  <a:lnTo>
                    <a:pt x="10338791" y="602716"/>
                  </a:lnTo>
                  <a:lnTo>
                    <a:pt x="10341369" y="632307"/>
                  </a:lnTo>
                  <a:lnTo>
                    <a:pt x="10341369" y="519963"/>
                  </a:lnTo>
                  <a:lnTo>
                    <a:pt x="10335285" y="515099"/>
                  </a:lnTo>
                  <a:lnTo>
                    <a:pt x="10282542" y="504939"/>
                  </a:lnTo>
                  <a:lnTo>
                    <a:pt x="10236352" y="512813"/>
                  </a:lnTo>
                  <a:lnTo>
                    <a:pt x="10203104" y="534276"/>
                  </a:lnTo>
                  <a:lnTo>
                    <a:pt x="10180790" y="566127"/>
                  </a:lnTo>
                  <a:lnTo>
                    <a:pt x="10167353" y="605142"/>
                  </a:lnTo>
                  <a:lnTo>
                    <a:pt x="10160775" y="648106"/>
                  </a:lnTo>
                  <a:lnTo>
                    <a:pt x="10159047" y="691794"/>
                  </a:lnTo>
                  <a:lnTo>
                    <a:pt x="10163353" y="756221"/>
                  </a:lnTo>
                  <a:lnTo>
                    <a:pt x="10176789" y="806056"/>
                  </a:lnTo>
                  <a:lnTo>
                    <a:pt x="10200094" y="841463"/>
                  </a:lnTo>
                  <a:lnTo>
                    <a:pt x="10234016" y="862596"/>
                  </a:lnTo>
                  <a:lnTo>
                    <a:pt x="10279304" y="869594"/>
                  </a:lnTo>
                  <a:lnTo>
                    <a:pt x="10337584" y="855586"/>
                  </a:lnTo>
                  <a:lnTo>
                    <a:pt x="10367912" y="826922"/>
                  </a:lnTo>
                  <a:lnTo>
                    <a:pt x="10373131" y="821994"/>
                  </a:lnTo>
                  <a:lnTo>
                    <a:pt x="10390861" y="781494"/>
                  </a:lnTo>
                  <a:lnTo>
                    <a:pt x="10395687" y="746747"/>
                  </a:lnTo>
                  <a:lnTo>
                    <a:pt x="10341369" y="746747"/>
                  </a:lnTo>
                  <a:lnTo>
                    <a:pt x="10339438" y="770458"/>
                  </a:lnTo>
                  <a:lnTo>
                    <a:pt x="10331348" y="796785"/>
                  </a:lnTo>
                  <a:lnTo>
                    <a:pt x="10313543" y="818134"/>
                  </a:lnTo>
                  <a:lnTo>
                    <a:pt x="10282542" y="826922"/>
                  </a:lnTo>
                  <a:lnTo>
                    <a:pt x="10244036" y="813663"/>
                  </a:lnTo>
                  <a:lnTo>
                    <a:pt x="10224262" y="780453"/>
                  </a:lnTo>
                  <a:lnTo>
                    <a:pt x="10216972" y="737196"/>
                  </a:lnTo>
                  <a:lnTo>
                    <a:pt x="10215943" y="693737"/>
                  </a:lnTo>
                  <a:lnTo>
                    <a:pt x="10398265" y="693737"/>
                  </a:lnTo>
                  <a:lnTo>
                    <a:pt x="10398265" y="671753"/>
                  </a:lnTo>
                  <a:close/>
                </a:path>
                <a:path w="12301855" h="2033904">
                  <a:moveTo>
                    <a:pt x="10591584" y="1289850"/>
                  </a:moveTo>
                  <a:lnTo>
                    <a:pt x="10537279" y="1289850"/>
                  </a:lnTo>
                  <a:lnTo>
                    <a:pt x="10537279" y="1529067"/>
                  </a:lnTo>
                  <a:lnTo>
                    <a:pt x="10530662" y="1560982"/>
                  </a:lnTo>
                  <a:lnTo>
                    <a:pt x="10513924" y="1582648"/>
                  </a:lnTo>
                  <a:lnTo>
                    <a:pt x="10491724" y="1594980"/>
                  </a:lnTo>
                  <a:lnTo>
                    <a:pt x="10468750" y="1598891"/>
                  </a:lnTo>
                  <a:lnTo>
                    <a:pt x="10440035" y="1591703"/>
                  </a:lnTo>
                  <a:lnTo>
                    <a:pt x="10424782" y="1573923"/>
                  </a:lnTo>
                  <a:lnTo>
                    <a:pt x="10418737" y="1551165"/>
                  </a:lnTo>
                  <a:lnTo>
                    <a:pt x="10417670" y="1529067"/>
                  </a:lnTo>
                  <a:lnTo>
                    <a:pt x="10417670" y="1289850"/>
                  </a:lnTo>
                  <a:lnTo>
                    <a:pt x="10363365" y="1289850"/>
                  </a:lnTo>
                  <a:lnTo>
                    <a:pt x="10363365" y="1535531"/>
                  </a:lnTo>
                  <a:lnTo>
                    <a:pt x="10364787" y="1570164"/>
                  </a:lnTo>
                  <a:lnTo>
                    <a:pt x="10374757" y="1606003"/>
                  </a:lnTo>
                  <a:lnTo>
                    <a:pt x="10401821" y="1634083"/>
                  </a:lnTo>
                  <a:lnTo>
                    <a:pt x="10454526" y="1645437"/>
                  </a:lnTo>
                  <a:lnTo>
                    <a:pt x="10479748" y="1642110"/>
                  </a:lnTo>
                  <a:lnTo>
                    <a:pt x="10503573" y="1632432"/>
                  </a:lnTo>
                  <a:lnTo>
                    <a:pt x="10523893" y="1616798"/>
                  </a:lnTo>
                  <a:lnTo>
                    <a:pt x="10536314" y="1598891"/>
                  </a:lnTo>
                  <a:lnTo>
                    <a:pt x="10538574" y="1595653"/>
                  </a:lnTo>
                  <a:lnTo>
                    <a:pt x="10539870" y="1595653"/>
                  </a:lnTo>
                  <a:lnTo>
                    <a:pt x="10539870" y="1636395"/>
                  </a:lnTo>
                  <a:lnTo>
                    <a:pt x="10591584" y="1636395"/>
                  </a:lnTo>
                  <a:lnTo>
                    <a:pt x="10591584" y="1595653"/>
                  </a:lnTo>
                  <a:lnTo>
                    <a:pt x="10591584" y="1289850"/>
                  </a:lnTo>
                  <a:close/>
                </a:path>
                <a:path w="12301855" h="2033904">
                  <a:moveTo>
                    <a:pt x="10612260" y="508825"/>
                  </a:moveTo>
                  <a:lnTo>
                    <a:pt x="10607091" y="506234"/>
                  </a:lnTo>
                  <a:lnTo>
                    <a:pt x="10599331" y="504939"/>
                  </a:lnTo>
                  <a:lnTo>
                    <a:pt x="10588346" y="504939"/>
                  </a:lnTo>
                  <a:lnTo>
                    <a:pt x="10562158" y="509803"/>
                  </a:lnTo>
                  <a:lnTo>
                    <a:pt x="10541864" y="522973"/>
                  </a:lnTo>
                  <a:lnTo>
                    <a:pt x="10526052" y="542315"/>
                  </a:lnTo>
                  <a:lnTo>
                    <a:pt x="10513339" y="565721"/>
                  </a:lnTo>
                  <a:lnTo>
                    <a:pt x="10512044" y="565721"/>
                  </a:lnTo>
                  <a:lnTo>
                    <a:pt x="10512044" y="513994"/>
                  </a:lnTo>
                  <a:lnTo>
                    <a:pt x="10457739" y="513994"/>
                  </a:lnTo>
                  <a:lnTo>
                    <a:pt x="10457739" y="860539"/>
                  </a:lnTo>
                  <a:lnTo>
                    <a:pt x="10512044" y="860539"/>
                  </a:lnTo>
                  <a:lnTo>
                    <a:pt x="10512044" y="641362"/>
                  </a:lnTo>
                  <a:lnTo>
                    <a:pt x="10519334" y="604532"/>
                  </a:lnTo>
                  <a:lnTo>
                    <a:pt x="10537419" y="578980"/>
                  </a:lnTo>
                  <a:lnTo>
                    <a:pt x="10558043" y="565721"/>
                  </a:lnTo>
                  <a:lnTo>
                    <a:pt x="10560596" y="564095"/>
                  </a:lnTo>
                  <a:lnTo>
                    <a:pt x="10583164" y="559257"/>
                  </a:lnTo>
                  <a:lnTo>
                    <a:pt x="10594340" y="559574"/>
                  </a:lnTo>
                  <a:lnTo>
                    <a:pt x="10602316" y="560311"/>
                  </a:lnTo>
                  <a:lnTo>
                    <a:pt x="10612260" y="561835"/>
                  </a:lnTo>
                  <a:lnTo>
                    <a:pt x="10612260" y="559257"/>
                  </a:lnTo>
                  <a:lnTo>
                    <a:pt x="10612260" y="508825"/>
                  </a:lnTo>
                  <a:close/>
                </a:path>
                <a:path w="12301855" h="2033904">
                  <a:moveTo>
                    <a:pt x="10847591" y="513994"/>
                  </a:moveTo>
                  <a:lnTo>
                    <a:pt x="10638765" y="513994"/>
                  </a:lnTo>
                  <a:lnTo>
                    <a:pt x="10638765" y="560552"/>
                  </a:lnTo>
                  <a:lnTo>
                    <a:pt x="10788117" y="560552"/>
                  </a:lnTo>
                  <a:lnTo>
                    <a:pt x="10631005" y="817867"/>
                  </a:lnTo>
                  <a:lnTo>
                    <a:pt x="10631005" y="860539"/>
                  </a:lnTo>
                  <a:lnTo>
                    <a:pt x="10846295" y="860539"/>
                  </a:lnTo>
                  <a:lnTo>
                    <a:pt x="10846295" y="813993"/>
                  </a:lnTo>
                  <a:lnTo>
                    <a:pt x="10692422" y="813993"/>
                  </a:lnTo>
                  <a:lnTo>
                    <a:pt x="10847591" y="559257"/>
                  </a:lnTo>
                  <a:lnTo>
                    <a:pt x="10847591" y="513994"/>
                  </a:lnTo>
                  <a:close/>
                </a:path>
                <a:path w="12301855" h="2033904">
                  <a:moveTo>
                    <a:pt x="10890288" y="1447596"/>
                  </a:moveTo>
                  <a:lnTo>
                    <a:pt x="10889450" y="1426908"/>
                  </a:lnTo>
                  <a:lnTo>
                    <a:pt x="10888421" y="1401457"/>
                  </a:lnTo>
                  <a:lnTo>
                    <a:pt x="10880077" y="1356487"/>
                  </a:lnTo>
                  <a:lnTo>
                    <a:pt x="10863821" y="1323467"/>
                  </a:lnTo>
                  <a:lnTo>
                    <a:pt x="10861091" y="1317917"/>
                  </a:lnTo>
                  <a:lnTo>
                    <a:pt x="10833392" y="1295819"/>
                  </a:lnTo>
                  <a:lnTo>
                    <a:pt x="10833392" y="1408163"/>
                  </a:lnTo>
                  <a:lnTo>
                    <a:pt x="10833392" y="1426908"/>
                  </a:lnTo>
                  <a:lnTo>
                    <a:pt x="10709910" y="1426908"/>
                  </a:lnTo>
                  <a:lnTo>
                    <a:pt x="10709910" y="1413979"/>
                  </a:lnTo>
                  <a:lnTo>
                    <a:pt x="10711802" y="1391107"/>
                  </a:lnTo>
                  <a:lnTo>
                    <a:pt x="10720248" y="1360970"/>
                  </a:lnTo>
                  <a:lnTo>
                    <a:pt x="10739361" y="1334706"/>
                  </a:lnTo>
                  <a:lnTo>
                    <a:pt x="10773270" y="1323467"/>
                  </a:lnTo>
                  <a:lnTo>
                    <a:pt x="10803115" y="1331239"/>
                  </a:lnTo>
                  <a:lnTo>
                    <a:pt x="10821505" y="1351267"/>
                  </a:lnTo>
                  <a:lnTo>
                    <a:pt x="10830814" y="1378559"/>
                  </a:lnTo>
                  <a:lnTo>
                    <a:pt x="10833392" y="1408163"/>
                  </a:lnTo>
                  <a:lnTo>
                    <a:pt x="10833392" y="1295819"/>
                  </a:lnTo>
                  <a:lnTo>
                    <a:pt x="10827296" y="1290942"/>
                  </a:lnTo>
                  <a:lnTo>
                    <a:pt x="10774553" y="1280795"/>
                  </a:lnTo>
                  <a:lnTo>
                    <a:pt x="10728363" y="1288669"/>
                  </a:lnTo>
                  <a:lnTo>
                    <a:pt x="10695127" y="1310132"/>
                  </a:lnTo>
                  <a:lnTo>
                    <a:pt x="10672801" y="1341970"/>
                  </a:lnTo>
                  <a:lnTo>
                    <a:pt x="10659377" y="1380985"/>
                  </a:lnTo>
                  <a:lnTo>
                    <a:pt x="10652798" y="1423949"/>
                  </a:lnTo>
                  <a:lnTo>
                    <a:pt x="10651071" y="1467637"/>
                  </a:lnTo>
                  <a:lnTo>
                    <a:pt x="10655376" y="1532064"/>
                  </a:lnTo>
                  <a:lnTo>
                    <a:pt x="10668813" y="1581899"/>
                  </a:lnTo>
                  <a:lnTo>
                    <a:pt x="10692117" y="1617294"/>
                  </a:lnTo>
                  <a:lnTo>
                    <a:pt x="10726039" y="1638427"/>
                  </a:lnTo>
                  <a:lnTo>
                    <a:pt x="10771327" y="1645437"/>
                  </a:lnTo>
                  <a:lnTo>
                    <a:pt x="10829595" y="1631429"/>
                  </a:lnTo>
                  <a:lnTo>
                    <a:pt x="10859922" y="1602765"/>
                  </a:lnTo>
                  <a:lnTo>
                    <a:pt x="10865142" y="1597837"/>
                  </a:lnTo>
                  <a:lnTo>
                    <a:pt x="10882871" y="1557337"/>
                  </a:lnTo>
                  <a:lnTo>
                    <a:pt x="10887697" y="1522603"/>
                  </a:lnTo>
                  <a:lnTo>
                    <a:pt x="10833392" y="1522603"/>
                  </a:lnTo>
                  <a:lnTo>
                    <a:pt x="10831462" y="1546313"/>
                  </a:lnTo>
                  <a:lnTo>
                    <a:pt x="10823359" y="1572628"/>
                  </a:lnTo>
                  <a:lnTo>
                    <a:pt x="10805566" y="1593964"/>
                  </a:lnTo>
                  <a:lnTo>
                    <a:pt x="10774553" y="1602765"/>
                  </a:lnTo>
                  <a:lnTo>
                    <a:pt x="10736047" y="1589506"/>
                  </a:lnTo>
                  <a:lnTo>
                    <a:pt x="10716285" y="1556296"/>
                  </a:lnTo>
                  <a:lnTo>
                    <a:pt x="10708996" y="1513027"/>
                  </a:lnTo>
                  <a:lnTo>
                    <a:pt x="10707967" y="1469580"/>
                  </a:lnTo>
                  <a:lnTo>
                    <a:pt x="10890288" y="1469580"/>
                  </a:lnTo>
                  <a:lnTo>
                    <a:pt x="10890288" y="1447596"/>
                  </a:lnTo>
                  <a:close/>
                </a:path>
                <a:path w="12301855" h="2033904">
                  <a:moveTo>
                    <a:pt x="11104283" y="1284668"/>
                  </a:moveTo>
                  <a:lnTo>
                    <a:pt x="11099114" y="1282090"/>
                  </a:lnTo>
                  <a:lnTo>
                    <a:pt x="11091355" y="1280795"/>
                  </a:lnTo>
                  <a:lnTo>
                    <a:pt x="11080356" y="1280795"/>
                  </a:lnTo>
                  <a:lnTo>
                    <a:pt x="11054182" y="1285659"/>
                  </a:lnTo>
                  <a:lnTo>
                    <a:pt x="11033887" y="1298816"/>
                  </a:lnTo>
                  <a:lnTo>
                    <a:pt x="11018076" y="1318158"/>
                  </a:lnTo>
                  <a:lnTo>
                    <a:pt x="11005363" y="1341564"/>
                  </a:lnTo>
                  <a:lnTo>
                    <a:pt x="11004067" y="1341564"/>
                  </a:lnTo>
                  <a:lnTo>
                    <a:pt x="11004067" y="1289850"/>
                  </a:lnTo>
                  <a:lnTo>
                    <a:pt x="10949762" y="1289850"/>
                  </a:lnTo>
                  <a:lnTo>
                    <a:pt x="10949762" y="1636395"/>
                  </a:lnTo>
                  <a:lnTo>
                    <a:pt x="11004067" y="1636395"/>
                  </a:lnTo>
                  <a:lnTo>
                    <a:pt x="11004067" y="1417218"/>
                  </a:lnTo>
                  <a:lnTo>
                    <a:pt x="11011357" y="1380388"/>
                  </a:lnTo>
                  <a:lnTo>
                    <a:pt x="11029442" y="1354823"/>
                  </a:lnTo>
                  <a:lnTo>
                    <a:pt x="11050067" y="1341564"/>
                  </a:lnTo>
                  <a:lnTo>
                    <a:pt x="11052620" y="1339926"/>
                  </a:lnTo>
                  <a:lnTo>
                    <a:pt x="11075187" y="1335100"/>
                  </a:lnTo>
                  <a:lnTo>
                    <a:pt x="11086363" y="1335417"/>
                  </a:lnTo>
                  <a:lnTo>
                    <a:pt x="11094339" y="1336154"/>
                  </a:lnTo>
                  <a:lnTo>
                    <a:pt x="11104283" y="1337691"/>
                  </a:lnTo>
                  <a:lnTo>
                    <a:pt x="11104283" y="1335100"/>
                  </a:lnTo>
                  <a:lnTo>
                    <a:pt x="11104283" y="1284668"/>
                  </a:lnTo>
                  <a:close/>
                </a:path>
                <a:path w="12301855" h="2033904">
                  <a:moveTo>
                    <a:pt x="11128185" y="671753"/>
                  </a:moveTo>
                  <a:lnTo>
                    <a:pt x="11127346" y="651065"/>
                  </a:lnTo>
                  <a:lnTo>
                    <a:pt x="11126318" y="625614"/>
                  </a:lnTo>
                  <a:lnTo>
                    <a:pt x="11117974" y="580644"/>
                  </a:lnTo>
                  <a:lnTo>
                    <a:pt x="11101718" y="547611"/>
                  </a:lnTo>
                  <a:lnTo>
                    <a:pt x="11098987" y="542061"/>
                  </a:lnTo>
                  <a:lnTo>
                    <a:pt x="11071289" y="519963"/>
                  </a:lnTo>
                  <a:lnTo>
                    <a:pt x="11071289" y="632307"/>
                  </a:lnTo>
                  <a:lnTo>
                    <a:pt x="11071289" y="651065"/>
                  </a:lnTo>
                  <a:lnTo>
                    <a:pt x="10947806" y="651065"/>
                  </a:lnTo>
                  <a:lnTo>
                    <a:pt x="10947806" y="638136"/>
                  </a:lnTo>
                  <a:lnTo>
                    <a:pt x="10949699" y="615264"/>
                  </a:lnTo>
                  <a:lnTo>
                    <a:pt x="10958144" y="585114"/>
                  </a:lnTo>
                  <a:lnTo>
                    <a:pt x="10977258" y="558850"/>
                  </a:lnTo>
                  <a:lnTo>
                    <a:pt x="11011167" y="547611"/>
                  </a:lnTo>
                  <a:lnTo>
                    <a:pt x="11041012" y="555396"/>
                  </a:lnTo>
                  <a:lnTo>
                    <a:pt x="11059401" y="575424"/>
                  </a:lnTo>
                  <a:lnTo>
                    <a:pt x="11068710" y="602716"/>
                  </a:lnTo>
                  <a:lnTo>
                    <a:pt x="11071289" y="632307"/>
                  </a:lnTo>
                  <a:lnTo>
                    <a:pt x="11071289" y="519963"/>
                  </a:lnTo>
                  <a:lnTo>
                    <a:pt x="11065193" y="515099"/>
                  </a:lnTo>
                  <a:lnTo>
                    <a:pt x="11012449" y="504939"/>
                  </a:lnTo>
                  <a:lnTo>
                    <a:pt x="10966260" y="512813"/>
                  </a:lnTo>
                  <a:lnTo>
                    <a:pt x="10933024" y="534276"/>
                  </a:lnTo>
                  <a:lnTo>
                    <a:pt x="10910697" y="566127"/>
                  </a:lnTo>
                  <a:lnTo>
                    <a:pt x="10897273" y="605142"/>
                  </a:lnTo>
                  <a:lnTo>
                    <a:pt x="10890695" y="648106"/>
                  </a:lnTo>
                  <a:lnTo>
                    <a:pt x="10888967" y="691794"/>
                  </a:lnTo>
                  <a:lnTo>
                    <a:pt x="10893273" y="756221"/>
                  </a:lnTo>
                  <a:lnTo>
                    <a:pt x="10906709" y="806056"/>
                  </a:lnTo>
                  <a:lnTo>
                    <a:pt x="10930014" y="841463"/>
                  </a:lnTo>
                  <a:lnTo>
                    <a:pt x="10963935" y="862596"/>
                  </a:lnTo>
                  <a:lnTo>
                    <a:pt x="11009224" y="869594"/>
                  </a:lnTo>
                  <a:lnTo>
                    <a:pt x="11067491" y="855586"/>
                  </a:lnTo>
                  <a:lnTo>
                    <a:pt x="11097819" y="826922"/>
                  </a:lnTo>
                  <a:lnTo>
                    <a:pt x="11103039" y="821994"/>
                  </a:lnTo>
                  <a:lnTo>
                    <a:pt x="11120768" y="781494"/>
                  </a:lnTo>
                  <a:lnTo>
                    <a:pt x="11125594" y="746747"/>
                  </a:lnTo>
                  <a:lnTo>
                    <a:pt x="11071289" y="746747"/>
                  </a:lnTo>
                  <a:lnTo>
                    <a:pt x="11069358" y="770458"/>
                  </a:lnTo>
                  <a:lnTo>
                    <a:pt x="11061256" y="796785"/>
                  </a:lnTo>
                  <a:lnTo>
                    <a:pt x="11043463" y="818134"/>
                  </a:lnTo>
                  <a:lnTo>
                    <a:pt x="11012449" y="826922"/>
                  </a:lnTo>
                  <a:lnTo>
                    <a:pt x="10973943" y="813663"/>
                  </a:lnTo>
                  <a:lnTo>
                    <a:pt x="10954182" y="780453"/>
                  </a:lnTo>
                  <a:lnTo>
                    <a:pt x="10946892" y="737196"/>
                  </a:lnTo>
                  <a:lnTo>
                    <a:pt x="10945863" y="693737"/>
                  </a:lnTo>
                  <a:lnTo>
                    <a:pt x="11128185" y="693737"/>
                  </a:lnTo>
                  <a:lnTo>
                    <a:pt x="11128185" y="671753"/>
                  </a:lnTo>
                  <a:close/>
                </a:path>
                <a:path w="12301855" h="2033904">
                  <a:moveTo>
                    <a:pt x="11352543" y="1536827"/>
                  </a:moveTo>
                  <a:lnTo>
                    <a:pt x="11345126" y="1494294"/>
                  </a:lnTo>
                  <a:lnTo>
                    <a:pt x="11298530" y="1450454"/>
                  </a:lnTo>
                  <a:lnTo>
                    <a:pt x="11236503" y="1429486"/>
                  </a:lnTo>
                  <a:lnTo>
                    <a:pt x="11209172" y="1418259"/>
                  </a:lnTo>
                  <a:lnTo>
                    <a:pt x="11189830" y="1401826"/>
                  </a:lnTo>
                  <a:lnTo>
                    <a:pt x="11182502" y="1376476"/>
                  </a:lnTo>
                  <a:lnTo>
                    <a:pt x="11188827" y="1347736"/>
                  </a:lnTo>
                  <a:lnTo>
                    <a:pt x="11204080" y="1331785"/>
                  </a:lnTo>
                  <a:lnTo>
                    <a:pt x="11222596" y="1324927"/>
                  </a:lnTo>
                  <a:lnTo>
                    <a:pt x="11238751" y="1323467"/>
                  </a:lnTo>
                  <a:lnTo>
                    <a:pt x="11263363" y="1327886"/>
                  </a:lnTo>
                  <a:lnTo>
                    <a:pt x="11279073" y="1340916"/>
                  </a:lnTo>
                  <a:lnTo>
                    <a:pt x="11287392" y="1362189"/>
                  </a:lnTo>
                  <a:lnTo>
                    <a:pt x="11289830" y="1391348"/>
                  </a:lnTo>
                  <a:lnTo>
                    <a:pt x="11344135" y="1391348"/>
                  </a:lnTo>
                  <a:lnTo>
                    <a:pt x="11341849" y="1356893"/>
                  </a:lnTo>
                  <a:lnTo>
                    <a:pt x="11330191" y="1323467"/>
                  </a:lnTo>
                  <a:lnTo>
                    <a:pt x="11329264" y="1320800"/>
                  </a:lnTo>
                  <a:lnTo>
                    <a:pt x="11297768" y="1292339"/>
                  </a:lnTo>
                  <a:lnTo>
                    <a:pt x="11238751" y="1280795"/>
                  </a:lnTo>
                  <a:lnTo>
                    <a:pt x="11196104" y="1286649"/>
                  </a:lnTo>
                  <a:lnTo>
                    <a:pt x="11160925" y="1304391"/>
                  </a:lnTo>
                  <a:lnTo>
                    <a:pt x="11137011" y="1334249"/>
                  </a:lnTo>
                  <a:lnTo>
                    <a:pt x="11128197" y="1376476"/>
                  </a:lnTo>
                  <a:lnTo>
                    <a:pt x="11135614" y="1419834"/>
                  </a:lnTo>
                  <a:lnTo>
                    <a:pt x="11155109" y="1446949"/>
                  </a:lnTo>
                  <a:lnTo>
                    <a:pt x="11182477" y="1463395"/>
                  </a:lnTo>
                  <a:lnTo>
                    <a:pt x="11213541" y="1474749"/>
                  </a:lnTo>
                  <a:lnTo>
                    <a:pt x="11244224" y="1484947"/>
                  </a:lnTo>
                  <a:lnTo>
                    <a:pt x="11271402" y="1497622"/>
                  </a:lnTo>
                  <a:lnTo>
                    <a:pt x="11290821" y="1516481"/>
                  </a:lnTo>
                  <a:lnTo>
                    <a:pt x="11298238" y="1545221"/>
                  </a:lnTo>
                  <a:lnTo>
                    <a:pt x="11291697" y="1574939"/>
                  </a:lnTo>
                  <a:lnTo>
                    <a:pt x="11276013" y="1592414"/>
                  </a:lnTo>
                  <a:lnTo>
                    <a:pt x="11257051" y="1600682"/>
                  </a:lnTo>
                  <a:lnTo>
                    <a:pt x="11240694" y="1602765"/>
                  </a:lnTo>
                  <a:lnTo>
                    <a:pt x="11207953" y="1596148"/>
                  </a:lnTo>
                  <a:lnTo>
                    <a:pt x="11188243" y="1578444"/>
                  </a:lnTo>
                  <a:lnTo>
                    <a:pt x="11178591" y="1552854"/>
                  </a:lnTo>
                  <a:lnTo>
                    <a:pt x="11176038" y="1522603"/>
                  </a:lnTo>
                  <a:lnTo>
                    <a:pt x="11121733" y="1522603"/>
                  </a:lnTo>
                  <a:lnTo>
                    <a:pt x="11129709" y="1581200"/>
                  </a:lnTo>
                  <a:lnTo>
                    <a:pt x="11183137" y="1636077"/>
                  </a:lnTo>
                  <a:lnTo>
                    <a:pt x="11240694" y="1645437"/>
                  </a:lnTo>
                  <a:lnTo>
                    <a:pt x="11285436" y="1638642"/>
                  </a:lnTo>
                  <a:lnTo>
                    <a:pt x="11320856" y="1618284"/>
                  </a:lnTo>
                  <a:lnTo>
                    <a:pt x="11331512" y="1602765"/>
                  </a:lnTo>
                  <a:lnTo>
                    <a:pt x="11344148" y="1584337"/>
                  </a:lnTo>
                  <a:lnTo>
                    <a:pt x="11352543" y="1536827"/>
                  </a:lnTo>
                  <a:close/>
                </a:path>
                <a:path w="12301855" h="2033904">
                  <a:moveTo>
                    <a:pt x="11415890" y="513994"/>
                  </a:moveTo>
                  <a:lnTo>
                    <a:pt x="11361572" y="513994"/>
                  </a:lnTo>
                  <a:lnTo>
                    <a:pt x="11361572" y="753211"/>
                  </a:lnTo>
                  <a:lnTo>
                    <a:pt x="11354956" y="785126"/>
                  </a:lnTo>
                  <a:lnTo>
                    <a:pt x="11338217" y="806792"/>
                  </a:lnTo>
                  <a:lnTo>
                    <a:pt x="11316018" y="819137"/>
                  </a:lnTo>
                  <a:lnTo>
                    <a:pt x="11293043" y="823036"/>
                  </a:lnTo>
                  <a:lnTo>
                    <a:pt x="11264329" y="815860"/>
                  </a:lnTo>
                  <a:lnTo>
                    <a:pt x="11249076" y="798068"/>
                  </a:lnTo>
                  <a:lnTo>
                    <a:pt x="11243031" y="775309"/>
                  </a:lnTo>
                  <a:lnTo>
                    <a:pt x="11241964" y="753211"/>
                  </a:lnTo>
                  <a:lnTo>
                    <a:pt x="11241964" y="513994"/>
                  </a:lnTo>
                  <a:lnTo>
                    <a:pt x="11187659" y="513994"/>
                  </a:lnTo>
                  <a:lnTo>
                    <a:pt x="11187659" y="759675"/>
                  </a:lnTo>
                  <a:lnTo>
                    <a:pt x="11189081" y="794308"/>
                  </a:lnTo>
                  <a:lnTo>
                    <a:pt x="11199051" y="830160"/>
                  </a:lnTo>
                  <a:lnTo>
                    <a:pt x="11226114" y="858240"/>
                  </a:lnTo>
                  <a:lnTo>
                    <a:pt x="11278819" y="869594"/>
                  </a:lnTo>
                  <a:lnTo>
                    <a:pt x="11304041" y="866279"/>
                  </a:lnTo>
                  <a:lnTo>
                    <a:pt x="11327867" y="856589"/>
                  </a:lnTo>
                  <a:lnTo>
                    <a:pt x="11348187" y="840955"/>
                  </a:lnTo>
                  <a:lnTo>
                    <a:pt x="11360620" y="823036"/>
                  </a:lnTo>
                  <a:lnTo>
                    <a:pt x="11362868" y="819810"/>
                  </a:lnTo>
                  <a:lnTo>
                    <a:pt x="11364163" y="819810"/>
                  </a:lnTo>
                  <a:lnTo>
                    <a:pt x="11364163" y="860539"/>
                  </a:lnTo>
                  <a:lnTo>
                    <a:pt x="11415890" y="860539"/>
                  </a:lnTo>
                  <a:lnTo>
                    <a:pt x="11415890" y="819810"/>
                  </a:lnTo>
                  <a:lnTo>
                    <a:pt x="11415890" y="513994"/>
                  </a:lnTo>
                  <a:close/>
                </a:path>
                <a:path w="12301855" h="2033904">
                  <a:moveTo>
                    <a:pt x="11534864" y="1289850"/>
                  </a:moveTo>
                  <a:lnTo>
                    <a:pt x="11474742" y="1289850"/>
                  </a:lnTo>
                  <a:lnTo>
                    <a:pt x="11474742" y="1188986"/>
                  </a:lnTo>
                  <a:lnTo>
                    <a:pt x="11420424" y="1188986"/>
                  </a:lnTo>
                  <a:lnTo>
                    <a:pt x="11420424" y="1289850"/>
                  </a:lnTo>
                  <a:lnTo>
                    <a:pt x="11370005" y="1289850"/>
                  </a:lnTo>
                  <a:lnTo>
                    <a:pt x="11370005" y="1332522"/>
                  </a:lnTo>
                  <a:lnTo>
                    <a:pt x="11420424" y="1332522"/>
                  </a:lnTo>
                  <a:lnTo>
                    <a:pt x="11420513" y="1572717"/>
                  </a:lnTo>
                  <a:lnTo>
                    <a:pt x="11423333" y="1601533"/>
                  </a:lnTo>
                  <a:lnTo>
                    <a:pt x="11434001" y="1622971"/>
                  </a:lnTo>
                  <a:lnTo>
                    <a:pt x="11455337" y="1635925"/>
                  </a:lnTo>
                  <a:lnTo>
                    <a:pt x="11490249" y="1640268"/>
                  </a:lnTo>
                  <a:lnTo>
                    <a:pt x="11505654" y="1639938"/>
                  </a:lnTo>
                  <a:lnTo>
                    <a:pt x="11518049" y="1639049"/>
                  </a:lnTo>
                  <a:lnTo>
                    <a:pt x="11527523" y="1637817"/>
                  </a:lnTo>
                  <a:lnTo>
                    <a:pt x="11534216" y="1636395"/>
                  </a:lnTo>
                  <a:lnTo>
                    <a:pt x="11534216" y="1593723"/>
                  </a:lnTo>
                  <a:lnTo>
                    <a:pt x="11534216" y="1591779"/>
                  </a:lnTo>
                  <a:lnTo>
                    <a:pt x="11528400" y="1592427"/>
                  </a:lnTo>
                  <a:lnTo>
                    <a:pt x="11522583" y="1593723"/>
                  </a:lnTo>
                  <a:lnTo>
                    <a:pt x="11510302" y="1593723"/>
                  </a:lnTo>
                  <a:lnTo>
                    <a:pt x="11492738" y="1591564"/>
                  </a:lnTo>
                  <a:lnTo>
                    <a:pt x="11481854" y="1584744"/>
                  </a:lnTo>
                  <a:lnTo>
                    <a:pt x="11476292" y="1572717"/>
                  </a:lnTo>
                  <a:lnTo>
                    <a:pt x="11474742" y="1554924"/>
                  </a:lnTo>
                  <a:lnTo>
                    <a:pt x="11474742" y="1332522"/>
                  </a:lnTo>
                  <a:lnTo>
                    <a:pt x="11534864" y="1332522"/>
                  </a:lnTo>
                  <a:lnTo>
                    <a:pt x="11534864" y="1289850"/>
                  </a:lnTo>
                  <a:close/>
                </a:path>
                <a:path w="12301855" h="2033904">
                  <a:moveTo>
                    <a:pt x="11715229" y="513994"/>
                  </a:moveTo>
                  <a:lnTo>
                    <a:pt x="11664150" y="513994"/>
                  </a:lnTo>
                  <a:lnTo>
                    <a:pt x="11664150" y="687273"/>
                  </a:lnTo>
                  <a:lnTo>
                    <a:pt x="11661496" y="737082"/>
                  </a:lnTo>
                  <a:lnTo>
                    <a:pt x="11651221" y="777303"/>
                  </a:lnTo>
                  <a:lnTo>
                    <a:pt x="11629784" y="804202"/>
                  </a:lnTo>
                  <a:lnTo>
                    <a:pt x="11593678" y="813993"/>
                  </a:lnTo>
                  <a:lnTo>
                    <a:pt x="11560962" y="802106"/>
                  </a:lnTo>
                  <a:lnTo>
                    <a:pt x="11541951" y="771728"/>
                  </a:lnTo>
                  <a:lnTo>
                    <a:pt x="11533124" y="730808"/>
                  </a:lnTo>
                  <a:lnTo>
                    <a:pt x="11530965" y="687273"/>
                  </a:lnTo>
                  <a:lnTo>
                    <a:pt x="11533861" y="631151"/>
                  </a:lnTo>
                  <a:lnTo>
                    <a:pt x="11543970" y="588352"/>
                  </a:lnTo>
                  <a:lnTo>
                    <a:pt x="11563414" y="561086"/>
                  </a:lnTo>
                  <a:lnTo>
                    <a:pt x="11594325" y="551497"/>
                  </a:lnTo>
                  <a:lnTo>
                    <a:pt x="11630050" y="563257"/>
                  </a:lnTo>
                  <a:lnTo>
                    <a:pt x="11651298" y="594169"/>
                  </a:lnTo>
                  <a:lnTo>
                    <a:pt x="11661508" y="637692"/>
                  </a:lnTo>
                  <a:lnTo>
                    <a:pt x="11664150" y="687273"/>
                  </a:lnTo>
                  <a:lnTo>
                    <a:pt x="11664150" y="513994"/>
                  </a:lnTo>
                  <a:lnTo>
                    <a:pt x="11663490" y="513994"/>
                  </a:lnTo>
                  <a:lnTo>
                    <a:pt x="11663490" y="557961"/>
                  </a:lnTo>
                  <a:lnTo>
                    <a:pt x="11662220" y="557961"/>
                  </a:lnTo>
                  <a:lnTo>
                    <a:pt x="11659184" y="551497"/>
                  </a:lnTo>
                  <a:lnTo>
                    <a:pt x="11652847" y="537959"/>
                  </a:lnTo>
                  <a:lnTo>
                    <a:pt x="11636350" y="521030"/>
                  </a:lnTo>
                  <a:lnTo>
                    <a:pt x="11614023" y="509320"/>
                  </a:lnTo>
                  <a:lnTo>
                    <a:pt x="11587213" y="504939"/>
                  </a:lnTo>
                  <a:lnTo>
                    <a:pt x="11541684" y="514908"/>
                  </a:lnTo>
                  <a:lnTo>
                    <a:pt x="11509400" y="542124"/>
                  </a:lnTo>
                  <a:lnTo>
                    <a:pt x="11488572" y="582599"/>
                  </a:lnTo>
                  <a:lnTo>
                    <a:pt x="11477384" y="632320"/>
                  </a:lnTo>
                  <a:lnTo>
                    <a:pt x="11474069" y="687273"/>
                  </a:lnTo>
                  <a:lnTo>
                    <a:pt x="11475542" y="722922"/>
                  </a:lnTo>
                  <a:lnTo>
                    <a:pt x="11482794" y="768096"/>
                  </a:lnTo>
                  <a:lnTo>
                    <a:pt x="11500041" y="812774"/>
                  </a:lnTo>
                  <a:lnTo>
                    <a:pt x="11531498" y="846937"/>
                  </a:lnTo>
                  <a:lnTo>
                    <a:pt x="11581397" y="860539"/>
                  </a:lnTo>
                  <a:lnTo>
                    <a:pt x="11606340" y="857364"/>
                  </a:lnTo>
                  <a:lnTo>
                    <a:pt x="11628755" y="848182"/>
                  </a:lnTo>
                  <a:lnTo>
                    <a:pt x="11647030" y="833539"/>
                  </a:lnTo>
                  <a:lnTo>
                    <a:pt x="11659629" y="813993"/>
                  </a:lnTo>
                  <a:lnTo>
                    <a:pt x="11660911" y="813993"/>
                  </a:lnTo>
                  <a:lnTo>
                    <a:pt x="11660873" y="860539"/>
                  </a:lnTo>
                  <a:lnTo>
                    <a:pt x="11653482" y="907008"/>
                  </a:lnTo>
                  <a:lnTo>
                    <a:pt x="11593678" y="936828"/>
                  </a:lnTo>
                  <a:lnTo>
                    <a:pt x="11573345" y="934415"/>
                  </a:lnTo>
                  <a:lnTo>
                    <a:pt x="11556175" y="926731"/>
                  </a:lnTo>
                  <a:lnTo>
                    <a:pt x="11543856" y="913104"/>
                  </a:lnTo>
                  <a:lnTo>
                    <a:pt x="11538064" y="892860"/>
                  </a:lnTo>
                  <a:lnTo>
                    <a:pt x="11483772" y="892860"/>
                  </a:lnTo>
                  <a:lnTo>
                    <a:pt x="11502098" y="942949"/>
                  </a:lnTo>
                  <a:lnTo>
                    <a:pt x="11535816" y="968679"/>
                  </a:lnTo>
                  <a:lnTo>
                    <a:pt x="11571961" y="978154"/>
                  </a:lnTo>
                  <a:lnTo>
                    <a:pt x="11597551" y="979500"/>
                  </a:lnTo>
                  <a:lnTo>
                    <a:pt x="11636362" y="974775"/>
                  </a:lnTo>
                  <a:lnTo>
                    <a:pt x="11668862" y="959688"/>
                  </a:lnTo>
                  <a:lnTo>
                    <a:pt x="11690045" y="936828"/>
                  </a:lnTo>
                  <a:lnTo>
                    <a:pt x="11693728" y="932865"/>
                  </a:lnTo>
                  <a:lnTo>
                    <a:pt x="11709629" y="892937"/>
                  </a:lnTo>
                  <a:lnTo>
                    <a:pt x="11715229" y="838555"/>
                  </a:lnTo>
                  <a:lnTo>
                    <a:pt x="11715229" y="557961"/>
                  </a:lnTo>
                  <a:lnTo>
                    <a:pt x="11715229" y="513994"/>
                  </a:lnTo>
                  <a:close/>
                </a:path>
                <a:path w="12301855" h="2033904">
                  <a:moveTo>
                    <a:pt x="11804460" y="1463116"/>
                  </a:moveTo>
                  <a:lnTo>
                    <a:pt x="11802174" y="1415707"/>
                  </a:lnTo>
                  <a:lnTo>
                    <a:pt x="11794376" y="1372463"/>
                  </a:lnTo>
                  <a:lnTo>
                    <a:pt x="11779644" y="1335341"/>
                  </a:lnTo>
                  <a:lnTo>
                    <a:pt x="11770182" y="1323467"/>
                  </a:lnTo>
                  <a:lnTo>
                    <a:pt x="11756568" y="1306372"/>
                  </a:lnTo>
                  <a:lnTo>
                    <a:pt x="11747564" y="1301216"/>
                  </a:lnTo>
                  <a:lnTo>
                    <a:pt x="11747564" y="1463116"/>
                  </a:lnTo>
                  <a:lnTo>
                    <a:pt x="11744846" y="1516570"/>
                  </a:lnTo>
                  <a:lnTo>
                    <a:pt x="11734546" y="1561058"/>
                  </a:lnTo>
                  <a:lnTo>
                    <a:pt x="11713464" y="1591487"/>
                  </a:lnTo>
                  <a:lnTo>
                    <a:pt x="11678387" y="1602765"/>
                  </a:lnTo>
                  <a:lnTo>
                    <a:pt x="11644516" y="1591487"/>
                  </a:lnTo>
                  <a:lnTo>
                    <a:pt x="11624234" y="1561058"/>
                  </a:lnTo>
                  <a:lnTo>
                    <a:pt x="11614379" y="1516570"/>
                  </a:lnTo>
                  <a:lnTo>
                    <a:pt x="11611801" y="1463116"/>
                  </a:lnTo>
                  <a:lnTo>
                    <a:pt x="11614468" y="1409661"/>
                  </a:lnTo>
                  <a:lnTo>
                    <a:pt x="11624475" y="1365173"/>
                  </a:lnTo>
                  <a:lnTo>
                    <a:pt x="11644795" y="1334744"/>
                  </a:lnTo>
                  <a:lnTo>
                    <a:pt x="11678387" y="1323467"/>
                  </a:lnTo>
                  <a:lnTo>
                    <a:pt x="11714010" y="1334744"/>
                  </a:lnTo>
                  <a:lnTo>
                    <a:pt x="11735029" y="1365173"/>
                  </a:lnTo>
                  <a:lnTo>
                    <a:pt x="11745024" y="1409661"/>
                  </a:lnTo>
                  <a:lnTo>
                    <a:pt x="11747564" y="1463116"/>
                  </a:lnTo>
                  <a:lnTo>
                    <a:pt x="11747564" y="1301216"/>
                  </a:lnTo>
                  <a:lnTo>
                    <a:pt x="11723713" y="1287526"/>
                  </a:lnTo>
                  <a:lnTo>
                    <a:pt x="11679682" y="1280795"/>
                  </a:lnTo>
                  <a:lnTo>
                    <a:pt x="11635638" y="1287526"/>
                  </a:lnTo>
                  <a:lnTo>
                    <a:pt x="11579708" y="1335341"/>
                  </a:lnTo>
                  <a:lnTo>
                    <a:pt x="11564976" y="1372463"/>
                  </a:lnTo>
                  <a:lnTo>
                    <a:pt x="11557178" y="1415707"/>
                  </a:lnTo>
                  <a:lnTo>
                    <a:pt x="11554905" y="1463116"/>
                  </a:lnTo>
                  <a:lnTo>
                    <a:pt x="11557178" y="1510525"/>
                  </a:lnTo>
                  <a:lnTo>
                    <a:pt x="11564976" y="1553768"/>
                  </a:lnTo>
                  <a:lnTo>
                    <a:pt x="11579708" y="1590890"/>
                  </a:lnTo>
                  <a:lnTo>
                    <a:pt x="11635638" y="1638706"/>
                  </a:lnTo>
                  <a:lnTo>
                    <a:pt x="11679682" y="1645437"/>
                  </a:lnTo>
                  <a:lnTo>
                    <a:pt x="11723497" y="1638706"/>
                  </a:lnTo>
                  <a:lnTo>
                    <a:pt x="11769928" y="1602765"/>
                  </a:lnTo>
                  <a:lnTo>
                    <a:pt x="11794236" y="1553768"/>
                  </a:lnTo>
                  <a:lnTo>
                    <a:pt x="11802123" y="1510525"/>
                  </a:lnTo>
                  <a:lnTo>
                    <a:pt x="11804460" y="1463116"/>
                  </a:lnTo>
                  <a:close/>
                </a:path>
                <a:path w="12301855" h="2033904">
                  <a:moveTo>
                    <a:pt x="11989359" y="1169593"/>
                  </a:moveTo>
                  <a:lnTo>
                    <a:pt x="11949925" y="1169593"/>
                  </a:lnTo>
                  <a:lnTo>
                    <a:pt x="11916105" y="1174648"/>
                  </a:lnTo>
                  <a:lnTo>
                    <a:pt x="11892788" y="1189710"/>
                  </a:lnTo>
                  <a:lnTo>
                    <a:pt x="11879275" y="1214589"/>
                  </a:lnTo>
                  <a:lnTo>
                    <a:pt x="11874932" y="1249108"/>
                  </a:lnTo>
                  <a:lnTo>
                    <a:pt x="11874932" y="1289850"/>
                  </a:lnTo>
                  <a:lnTo>
                    <a:pt x="11824500" y="1289850"/>
                  </a:lnTo>
                  <a:lnTo>
                    <a:pt x="11824500" y="1332522"/>
                  </a:lnTo>
                  <a:lnTo>
                    <a:pt x="11874932" y="1332522"/>
                  </a:lnTo>
                  <a:lnTo>
                    <a:pt x="11874932" y="1636395"/>
                  </a:lnTo>
                  <a:lnTo>
                    <a:pt x="11929237" y="1636395"/>
                  </a:lnTo>
                  <a:lnTo>
                    <a:pt x="11929237" y="1332522"/>
                  </a:lnTo>
                  <a:lnTo>
                    <a:pt x="11988711" y="1332522"/>
                  </a:lnTo>
                  <a:lnTo>
                    <a:pt x="11988711" y="1289850"/>
                  </a:lnTo>
                  <a:lnTo>
                    <a:pt x="11929237" y="1289850"/>
                  </a:lnTo>
                  <a:lnTo>
                    <a:pt x="11929237" y="1249108"/>
                  </a:lnTo>
                  <a:lnTo>
                    <a:pt x="11931409" y="1233868"/>
                  </a:lnTo>
                  <a:lnTo>
                    <a:pt x="11937962" y="1223657"/>
                  </a:lnTo>
                  <a:lnTo>
                    <a:pt x="11948871" y="1217930"/>
                  </a:lnTo>
                  <a:lnTo>
                    <a:pt x="11964149" y="1216139"/>
                  </a:lnTo>
                  <a:lnTo>
                    <a:pt x="11989359" y="1216139"/>
                  </a:lnTo>
                  <a:lnTo>
                    <a:pt x="11989359" y="1169593"/>
                  </a:lnTo>
                  <a:close/>
                </a:path>
                <a:path w="12301855" h="2033904">
                  <a:moveTo>
                    <a:pt x="12013921" y="671753"/>
                  </a:moveTo>
                  <a:lnTo>
                    <a:pt x="12013082" y="651065"/>
                  </a:lnTo>
                  <a:lnTo>
                    <a:pt x="12012054" y="625614"/>
                  </a:lnTo>
                  <a:lnTo>
                    <a:pt x="12003723" y="580644"/>
                  </a:lnTo>
                  <a:lnTo>
                    <a:pt x="11987467" y="547611"/>
                  </a:lnTo>
                  <a:lnTo>
                    <a:pt x="11984736" y="542061"/>
                  </a:lnTo>
                  <a:lnTo>
                    <a:pt x="11957025" y="519963"/>
                  </a:lnTo>
                  <a:lnTo>
                    <a:pt x="11957025" y="632307"/>
                  </a:lnTo>
                  <a:lnTo>
                    <a:pt x="11957025" y="651065"/>
                  </a:lnTo>
                  <a:lnTo>
                    <a:pt x="11833543" y="651065"/>
                  </a:lnTo>
                  <a:lnTo>
                    <a:pt x="11833543" y="638136"/>
                  </a:lnTo>
                  <a:lnTo>
                    <a:pt x="11835435" y="615264"/>
                  </a:lnTo>
                  <a:lnTo>
                    <a:pt x="11843880" y="585114"/>
                  </a:lnTo>
                  <a:lnTo>
                    <a:pt x="11862994" y="558850"/>
                  </a:lnTo>
                  <a:lnTo>
                    <a:pt x="11896903" y="547611"/>
                  </a:lnTo>
                  <a:lnTo>
                    <a:pt x="11926748" y="555396"/>
                  </a:lnTo>
                  <a:lnTo>
                    <a:pt x="11945137" y="575424"/>
                  </a:lnTo>
                  <a:lnTo>
                    <a:pt x="11954447" y="602716"/>
                  </a:lnTo>
                  <a:lnTo>
                    <a:pt x="11957025" y="632307"/>
                  </a:lnTo>
                  <a:lnTo>
                    <a:pt x="11957025" y="519963"/>
                  </a:lnTo>
                  <a:lnTo>
                    <a:pt x="11950941" y="515099"/>
                  </a:lnTo>
                  <a:lnTo>
                    <a:pt x="11898198" y="504939"/>
                  </a:lnTo>
                  <a:lnTo>
                    <a:pt x="11852008" y="512813"/>
                  </a:lnTo>
                  <a:lnTo>
                    <a:pt x="11818760" y="534276"/>
                  </a:lnTo>
                  <a:lnTo>
                    <a:pt x="11796446" y="566127"/>
                  </a:lnTo>
                  <a:lnTo>
                    <a:pt x="11783009" y="605142"/>
                  </a:lnTo>
                  <a:lnTo>
                    <a:pt x="11776431" y="648106"/>
                  </a:lnTo>
                  <a:lnTo>
                    <a:pt x="11774703" y="691794"/>
                  </a:lnTo>
                  <a:lnTo>
                    <a:pt x="11779009" y="756221"/>
                  </a:lnTo>
                  <a:lnTo>
                    <a:pt x="11792445" y="806056"/>
                  </a:lnTo>
                  <a:lnTo>
                    <a:pt x="11815750" y="841463"/>
                  </a:lnTo>
                  <a:lnTo>
                    <a:pt x="11849672" y="862596"/>
                  </a:lnTo>
                  <a:lnTo>
                    <a:pt x="11894960" y="869594"/>
                  </a:lnTo>
                  <a:lnTo>
                    <a:pt x="11953240" y="855586"/>
                  </a:lnTo>
                  <a:lnTo>
                    <a:pt x="11983568" y="826922"/>
                  </a:lnTo>
                  <a:lnTo>
                    <a:pt x="11988787" y="821994"/>
                  </a:lnTo>
                  <a:lnTo>
                    <a:pt x="12006517" y="781494"/>
                  </a:lnTo>
                  <a:lnTo>
                    <a:pt x="12011343" y="746747"/>
                  </a:lnTo>
                  <a:lnTo>
                    <a:pt x="11957025" y="746747"/>
                  </a:lnTo>
                  <a:lnTo>
                    <a:pt x="11955107" y="770458"/>
                  </a:lnTo>
                  <a:lnTo>
                    <a:pt x="11947004" y="796785"/>
                  </a:lnTo>
                  <a:lnTo>
                    <a:pt x="11929212" y="818134"/>
                  </a:lnTo>
                  <a:lnTo>
                    <a:pt x="11898198" y="826922"/>
                  </a:lnTo>
                  <a:lnTo>
                    <a:pt x="11859692" y="813663"/>
                  </a:lnTo>
                  <a:lnTo>
                    <a:pt x="11839918" y="780453"/>
                  </a:lnTo>
                  <a:lnTo>
                    <a:pt x="11832628" y="737196"/>
                  </a:lnTo>
                  <a:lnTo>
                    <a:pt x="11831599" y="693737"/>
                  </a:lnTo>
                  <a:lnTo>
                    <a:pt x="12013921" y="693737"/>
                  </a:lnTo>
                  <a:lnTo>
                    <a:pt x="12013921" y="671753"/>
                  </a:lnTo>
                  <a:close/>
                </a:path>
                <a:path w="12301855" h="2033904">
                  <a:moveTo>
                    <a:pt x="12156808" y="1169593"/>
                  </a:moveTo>
                  <a:lnTo>
                    <a:pt x="12117362" y="1169593"/>
                  </a:lnTo>
                  <a:lnTo>
                    <a:pt x="12083542" y="1174648"/>
                  </a:lnTo>
                  <a:lnTo>
                    <a:pt x="12060225" y="1189710"/>
                  </a:lnTo>
                  <a:lnTo>
                    <a:pt x="12046712" y="1214589"/>
                  </a:lnTo>
                  <a:lnTo>
                    <a:pt x="12042369" y="1249108"/>
                  </a:lnTo>
                  <a:lnTo>
                    <a:pt x="12042369" y="1289850"/>
                  </a:lnTo>
                  <a:lnTo>
                    <a:pt x="11991937" y="1289850"/>
                  </a:lnTo>
                  <a:lnTo>
                    <a:pt x="11991937" y="1332522"/>
                  </a:lnTo>
                  <a:lnTo>
                    <a:pt x="12042369" y="1332522"/>
                  </a:lnTo>
                  <a:lnTo>
                    <a:pt x="12042369" y="1636395"/>
                  </a:lnTo>
                  <a:lnTo>
                    <a:pt x="12096674" y="1636395"/>
                  </a:lnTo>
                  <a:lnTo>
                    <a:pt x="12096674" y="1332522"/>
                  </a:lnTo>
                  <a:lnTo>
                    <a:pt x="12156161" y="1332522"/>
                  </a:lnTo>
                  <a:lnTo>
                    <a:pt x="12156161" y="1289850"/>
                  </a:lnTo>
                  <a:lnTo>
                    <a:pt x="12096674" y="1289850"/>
                  </a:lnTo>
                  <a:lnTo>
                    <a:pt x="12096674" y="1249108"/>
                  </a:lnTo>
                  <a:lnTo>
                    <a:pt x="12098846" y="1233868"/>
                  </a:lnTo>
                  <a:lnTo>
                    <a:pt x="12105399" y="1223657"/>
                  </a:lnTo>
                  <a:lnTo>
                    <a:pt x="12116308" y="1217930"/>
                  </a:lnTo>
                  <a:lnTo>
                    <a:pt x="12131586" y="1216139"/>
                  </a:lnTo>
                  <a:lnTo>
                    <a:pt x="12156808" y="1216139"/>
                  </a:lnTo>
                  <a:lnTo>
                    <a:pt x="12156808" y="1169593"/>
                  </a:lnTo>
                  <a:close/>
                </a:path>
                <a:path w="12301855" h="2033904">
                  <a:moveTo>
                    <a:pt x="12301626" y="614857"/>
                  </a:moveTo>
                  <a:lnTo>
                    <a:pt x="12292203" y="551497"/>
                  </a:lnTo>
                  <a:lnTo>
                    <a:pt x="12263158" y="516305"/>
                  </a:lnTo>
                  <a:lnTo>
                    <a:pt x="12210466" y="504939"/>
                  </a:lnTo>
                  <a:lnTo>
                    <a:pt x="12185231" y="508266"/>
                  </a:lnTo>
                  <a:lnTo>
                    <a:pt x="12161406" y="517956"/>
                  </a:lnTo>
                  <a:lnTo>
                    <a:pt x="12141086" y="533590"/>
                  </a:lnTo>
                  <a:lnTo>
                    <a:pt x="12126417" y="554723"/>
                  </a:lnTo>
                  <a:lnTo>
                    <a:pt x="12125122" y="554723"/>
                  </a:lnTo>
                  <a:lnTo>
                    <a:pt x="12125122" y="513994"/>
                  </a:lnTo>
                  <a:lnTo>
                    <a:pt x="12073395" y="513994"/>
                  </a:lnTo>
                  <a:lnTo>
                    <a:pt x="12073395" y="860539"/>
                  </a:lnTo>
                  <a:lnTo>
                    <a:pt x="12127713" y="860539"/>
                  </a:lnTo>
                  <a:lnTo>
                    <a:pt x="12127713" y="621322"/>
                  </a:lnTo>
                  <a:lnTo>
                    <a:pt x="12134317" y="589419"/>
                  </a:lnTo>
                  <a:lnTo>
                    <a:pt x="12151055" y="567740"/>
                  </a:lnTo>
                  <a:lnTo>
                    <a:pt x="12173255" y="555409"/>
                  </a:lnTo>
                  <a:lnTo>
                    <a:pt x="12177268" y="554723"/>
                  </a:lnTo>
                  <a:lnTo>
                    <a:pt x="12196242" y="551497"/>
                  </a:lnTo>
                  <a:lnTo>
                    <a:pt x="12224944" y="558685"/>
                  </a:lnTo>
                  <a:lnTo>
                    <a:pt x="12240197" y="576478"/>
                  </a:lnTo>
                  <a:lnTo>
                    <a:pt x="12246242" y="599236"/>
                  </a:lnTo>
                  <a:lnTo>
                    <a:pt x="12247321" y="621322"/>
                  </a:lnTo>
                  <a:lnTo>
                    <a:pt x="12247321" y="860539"/>
                  </a:lnTo>
                  <a:lnTo>
                    <a:pt x="12301626" y="860539"/>
                  </a:lnTo>
                  <a:lnTo>
                    <a:pt x="12301626" y="61485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4977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4977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55164" y="1266663"/>
              <a:ext cx="5803265" cy="522605"/>
            </a:xfrm>
            <a:custGeom>
              <a:avLst/>
              <a:gdLst/>
              <a:ahLst/>
              <a:cxnLst/>
              <a:rect l="l" t="t" r="r" b="b"/>
              <a:pathLst>
                <a:path w="5803265" h="522605">
                  <a:moveTo>
                    <a:pt x="161353" y="13970"/>
                  </a:moveTo>
                  <a:lnTo>
                    <a:pt x="0" y="13970"/>
                  </a:lnTo>
                  <a:lnTo>
                    <a:pt x="0" y="512699"/>
                  </a:lnTo>
                  <a:lnTo>
                    <a:pt x="157861" y="512699"/>
                  </a:lnTo>
                  <a:lnTo>
                    <a:pt x="209784" y="506580"/>
                  </a:lnTo>
                  <a:lnTo>
                    <a:pt x="252387" y="488894"/>
                  </a:lnTo>
                  <a:lnTo>
                    <a:pt x="284395" y="460646"/>
                  </a:lnTo>
                  <a:lnTo>
                    <a:pt x="288667" y="452628"/>
                  </a:lnTo>
                  <a:lnTo>
                    <a:pt x="79629" y="452628"/>
                  </a:lnTo>
                  <a:lnTo>
                    <a:pt x="79629" y="280098"/>
                  </a:lnTo>
                  <a:lnTo>
                    <a:pt x="281482" y="280098"/>
                  </a:lnTo>
                  <a:lnTo>
                    <a:pt x="259078" y="261468"/>
                  </a:lnTo>
                  <a:lnTo>
                    <a:pt x="222122" y="249364"/>
                  </a:lnTo>
                  <a:lnTo>
                    <a:pt x="222122" y="247967"/>
                  </a:lnTo>
                  <a:lnTo>
                    <a:pt x="254210" y="232251"/>
                  </a:lnTo>
                  <a:lnTo>
                    <a:pt x="261850" y="224218"/>
                  </a:lnTo>
                  <a:lnTo>
                    <a:pt x="79629" y="224218"/>
                  </a:lnTo>
                  <a:lnTo>
                    <a:pt x="79629" y="74041"/>
                  </a:lnTo>
                  <a:lnTo>
                    <a:pt x="280569" y="74041"/>
                  </a:lnTo>
                  <a:lnTo>
                    <a:pt x="269783" y="54555"/>
                  </a:lnTo>
                  <a:lnTo>
                    <a:pt x="240848" y="31359"/>
                  </a:lnTo>
                  <a:lnTo>
                    <a:pt x="204001" y="18155"/>
                  </a:lnTo>
                  <a:lnTo>
                    <a:pt x="161353" y="13970"/>
                  </a:lnTo>
                  <a:close/>
                </a:path>
                <a:path w="5803265" h="522605">
                  <a:moveTo>
                    <a:pt x="281482" y="280098"/>
                  </a:moveTo>
                  <a:lnTo>
                    <a:pt x="153670" y="280098"/>
                  </a:lnTo>
                  <a:lnTo>
                    <a:pt x="185637" y="285741"/>
                  </a:lnTo>
                  <a:lnTo>
                    <a:pt x="210335" y="302188"/>
                  </a:lnTo>
                  <a:lnTo>
                    <a:pt x="226259" y="328720"/>
                  </a:lnTo>
                  <a:lnTo>
                    <a:pt x="231902" y="364617"/>
                  </a:lnTo>
                  <a:lnTo>
                    <a:pt x="227121" y="402827"/>
                  </a:lnTo>
                  <a:lnTo>
                    <a:pt x="213042" y="430363"/>
                  </a:lnTo>
                  <a:lnTo>
                    <a:pt x="190057" y="447029"/>
                  </a:lnTo>
                  <a:lnTo>
                    <a:pt x="158559" y="452628"/>
                  </a:lnTo>
                  <a:lnTo>
                    <a:pt x="288667" y="452628"/>
                  </a:lnTo>
                  <a:lnTo>
                    <a:pt x="304534" y="422843"/>
                  </a:lnTo>
                  <a:lnTo>
                    <a:pt x="311531" y="376491"/>
                  </a:lnTo>
                  <a:lnTo>
                    <a:pt x="305222" y="322346"/>
                  </a:lnTo>
                  <a:lnTo>
                    <a:pt x="287258" y="284900"/>
                  </a:lnTo>
                  <a:lnTo>
                    <a:pt x="281482" y="280098"/>
                  </a:lnTo>
                  <a:close/>
                </a:path>
                <a:path w="5803265" h="522605">
                  <a:moveTo>
                    <a:pt x="280569" y="74041"/>
                  </a:moveTo>
                  <a:lnTo>
                    <a:pt x="135509" y="74041"/>
                  </a:lnTo>
                  <a:lnTo>
                    <a:pt x="166919" y="76824"/>
                  </a:lnTo>
                  <a:lnTo>
                    <a:pt x="192436" y="87399"/>
                  </a:lnTo>
                  <a:lnTo>
                    <a:pt x="209571" y="109107"/>
                  </a:lnTo>
                  <a:lnTo>
                    <a:pt x="215836" y="145288"/>
                  </a:lnTo>
                  <a:lnTo>
                    <a:pt x="211154" y="177659"/>
                  </a:lnTo>
                  <a:lnTo>
                    <a:pt x="197238" y="202565"/>
                  </a:lnTo>
                  <a:lnTo>
                    <a:pt x="174286" y="218565"/>
                  </a:lnTo>
                  <a:lnTo>
                    <a:pt x="142494" y="224218"/>
                  </a:lnTo>
                  <a:lnTo>
                    <a:pt x="261850" y="224218"/>
                  </a:lnTo>
                  <a:lnTo>
                    <a:pt x="277129" y="208153"/>
                  </a:lnTo>
                  <a:lnTo>
                    <a:pt x="290881" y="175672"/>
                  </a:lnTo>
                  <a:lnTo>
                    <a:pt x="295465" y="134810"/>
                  </a:lnTo>
                  <a:lnTo>
                    <a:pt x="288692" y="88715"/>
                  </a:lnTo>
                  <a:lnTo>
                    <a:pt x="280569" y="74041"/>
                  </a:lnTo>
                  <a:close/>
                </a:path>
                <a:path w="5803265" h="522605">
                  <a:moveTo>
                    <a:pt x="607846" y="178816"/>
                  </a:moveTo>
                  <a:lnTo>
                    <a:pt x="493826" y="178816"/>
                  </a:lnTo>
                  <a:lnTo>
                    <a:pt x="518699" y="182734"/>
                  </a:lnTo>
                  <a:lnTo>
                    <a:pt x="534601" y="193921"/>
                  </a:lnTo>
                  <a:lnTo>
                    <a:pt x="543038" y="211525"/>
                  </a:lnTo>
                  <a:lnTo>
                    <a:pt x="545515" y="234696"/>
                  </a:lnTo>
                  <a:lnTo>
                    <a:pt x="542470" y="254996"/>
                  </a:lnTo>
                  <a:lnTo>
                    <a:pt x="533728" y="268224"/>
                  </a:lnTo>
                  <a:lnTo>
                    <a:pt x="519878" y="276736"/>
                  </a:lnTo>
                  <a:lnTo>
                    <a:pt x="501510" y="282892"/>
                  </a:lnTo>
                  <a:lnTo>
                    <a:pt x="442836" y="298958"/>
                  </a:lnTo>
                  <a:lnTo>
                    <a:pt x="407976" y="312687"/>
                  </a:lnTo>
                  <a:lnTo>
                    <a:pt x="380320" y="332835"/>
                  </a:lnTo>
                  <a:lnTo>
                    <a:pt x="362094" y="365555"/>
                  </a:lnTo>
                  <a:lnTo>
                    <a:pt x="355523" y="417004"/>
                  </a:lnTo>
                  <a:lnTo>
                    <a:pt x="362257" y="464131"/>
                  </a:lnTo>
                  <a:lnTo>
                    <a:pt x="381630" y="496982"/>
                  </a:lnTo>
                  <a:lnTo>
                    <a:pt x="412396" y="516213"/>
                  </a:lnTo>
                  <a:lnTo>
                    <a:pt x="453313" y="522478"/>
                  </a:lnTo>
                  <a:lnTo>
                    <a:pt x="483949" y="519061"/>
                  </a:lnTo>
                  <a:lnTo>
                    <a:pt x="509281" y="508769"/>
                  </a:lnTo>
                  <a:lnTo>
                    <a:pt x="530028" y="491536"/>
                  </a:lnTo>
                  <a:lnTo>
                    <a:pt x="546912" y="467296"/>
                  </a:lnTo>
                  <a:lnTo>
                    <a:pt x="648893" y="467296"/>
                  </a:lnTo>
                  <a:lnTo>
                    <a:pt x="648893" y="466598"/>
                  </a:lnTo>
                  <a:lnTo>
                    <a:pt x="477761" y="466598"/>
                  </a:lnTo>
                  <a:lnTo>
                    <a:pt x="457188" y="462177"/>
                  </a:lnTo>
                  <a:lnTo>
                    <a:pt x="442574" y="450095"/>
                  </a:lnTo>
                  <a:lnTo>
                    <a:pt x="433854" y="432120"/>
                  </a:lnTo>
                  <a:lnTo>
                    <a:pt x="430961" y="410019"/>
                  </a:lnTo>
                  <a:lnTo>
                    <a:pt x="432718" y="390210"/>
                  </a:lnTo>
                  <a:lnTo>
                    <a:pt x="461695" y="349250"/>
                  </a:lnTo>
                  <a:lnTo>
                    <a:pt x="504391" y="333359"/>
                  </a:lnTo>
                  <a:lnTo>
                    <a:pt x="526820" y="324693"/>
                  </a:lnTo>
                  <a:lnTo>
                    <a:pt x="545515" y="314325"/>
                  </a:lnTo>
                  <a:lnTo>
                    <a:pt x="616762" y="314325"/>
                  </a:lnTo>
                  <a:lnTo>
                    <a:pt x="616762" y="219329"/>
                  </a:lnTo>
                  <a:lnTo>
                    <a:pt x="607846" y="178816"/>
                  </a:lnTo>
                  <a:close/>
                </a:path>
                <a:path w="5803265" h="522605">
                  <a:moveTo>
                    <a:pt x="648893" y="467296"/>
                  </a:moveTo>
                  <a:lnTo>
                    <a:pt x="548309" y="467296"/>
                  </a:lnTo>
                  <a:lnTo>
                    <a:pt x="554410" y="490368"/>
                  </a:lnTo>
                  <a:lnTo>
                    <a:pt x="568304" y="505714"/>
                  </a:lnTo>
                  <a:lnTo>
                    <a:pt x="588091" y="514248"/>
                  </a:lnTo>
                  <a:lnTo>
                    <a:pt x="611873" y="516890"/>
                  </a:lnTo>
                  <a:lnTo>
                    <a:pt x="622569" y="516158"/>
                  </a:lnTo>
                  <a:lnTo>
                    <a:pt x="632479" y="514183"/>
                  </a:lnTo>
                  <a:lnTo>
                    <a:pt x="641341" y="511291"/>
                  </a:lnTo>
                  <a:lnTo>
                    <a:pt x="648893" y="507809"/>
                  </a:lnTo>
                  <a:lnTo>
                    <a:pt x="648893" y="467296"/>
                  </a:lnTo>
                  <a:close/>
                </a:path>
                <a:path w="5803265" h="522605">
                  <a:moveTo>
                    <a:pt x="616762" y="314325"/>
                  </a:moveTo>
                  <a:lnTo>
                    <a:pt x="545515" y="314325"/>
                  </a:lnTo>
                  <a:lnTo>
                    <a:pt x="545515" y="377190"/>
                  </a:lnTo>
                  <a:lnTo>
                    <a:pt x="541313" y="414734"/>
                  </a:lnTo>
                  <a:lnTo>
                    <a:pt x="528664" y="442849"/>
                  </a:lnTo>
                  <a:lnTo>
                    <a:pt x="507502" y="460486"/>
                  </a:lnTo>
                  <a:lnTo>
                    <a:pt x="477761" y="466598"/>
                  </a:lnTo>
                  <a:lnTo>
                    <a:pt x="648893" y="466598"/>
                  </a:lnTo>
                  <a:lnTo>
                    <a:pt x="648893" y="461010"/>
                  </a:lnTo>
                  <a:lnTo>
                    <a:pt x="636320" y="461010"/>
                  </a:lnTo>
                  <a:lnTo>
                    <a:pt x="628549" y="458827"/>
                  </a:lnTo>
                  <a:lnTo>
                    <a:pt x="622350" y="452977"/>
                  </a:lnTo>
                  <a:lnTo>
                    <a:pt x="618247" y="444507"/>
                  </a:lnTo>
                  <a:lnTo>
                    <a:pt x="616762" y="434467"/>
                  </a:lnTo>
                  <a:lnTo>
                    <a:pt x="616762" y="314325"/>
                  </a:lnTo>
                  <a:close/>
                </a:path>
                <a:path w="5803265" h="522605">
                  <a:moveTo>
                    <a:pt x="648893" y="458914"/>
                  </a:moveTo>
                  <a:lnTo>
                    <a:pt x="646099" y="460311"/>
                  </a:lnTo>
                  <a:lnTo>
                    <a:pt x="641908" y="461010"/>
                  </a:lnTo>
                  <a:lnTo>
                    <a:pt x="648893" y="461010"/>
                  </a:lnTo>
                  <a:lnTo>
                    <a:pt x="648893" y="458914"/>
                  </a:lnTo>
                  <a:close/>
                </a:path>
                <a:path w="5803265" h="522605">
                  <a:moveTo>
                    <a:pt x="497319" y="127127"/>
                  </a:moveTo>
                  <a:lnTo>
                    <a:pt x="445501" y="132273"/>
                  </a:lnTo>
                  <a:lnTo>
                    <a:pt x="408000" y="147512"/>
                  </a:lnTo>
                  <a:lnTo>
                    <a:pt x="369510" y="207057"/>
                  </a:lnTo>
                  <a:lnTo>
                    <a:pt x="365302" y="250761"/>
                  </a:lnTo>
                  <a:lnTo>
                    <a:pt x="436549" y="250761"/>
                  </a:lnTo>
                  <a:lnTo>
                    <a:pt x="438427" y="224196"/>
                  </a:lnTo>
                  <a:lnTo>
                    <a:pt x="446328" y="201168"/>
                  </a:lnTo>
                  <a:lnTo>
                    <a:pt x="463660" y="184949"/>
                  </a:lnTo>
                  <a:lnTo>
                    <a:pt x="493826" y="178816"/>
                  </a:lnTo>
                  <a:lnTo>
                    <a:pt x="607846" y="178816"/>
                  </a:lnTo>
                  <a:lnTo>
                    <a:pt x="607431" y="176927"/>
                  </a:lnTo>
                  <a:lnTo>
                    <a:pt x="581925" y="148343"/>
                  </a:lnTo>
                  <a:lnTo>
                    <a:pt x="543976" y="132202"/>
                  </a:lnTo>
                  <a:lnTo>
                    <a:pt x="497319" y="127127"/>
                  </a:lnTo>
                  <a:close/>
                </a:path>
                <a:path w="5803265" h="522605">
                  <a:moveTo>
                    <a:pt x="469379" y="0"/>
                  </a:moveTo>
                  <a:lnTo>
                    <a:pt x="402323" y="0"/>
                  </a:lnTo>
                  <a:lnTo>
                    <a:pt x="402323" y="75438"/>
                  </a:lnTo>
                  <a:lnTo>
                    <a:pt x="469379" y="75438"/>
                  </a:lnTo>
                  <a:lnTo>
                    <a:pt x="469379" y="0"/>
                  </a:lnTo>
                  <a:close/>
                </a:path>
                <a:path w="5803265" h="522605">
                  <a:moveTo>
                    <a:pt x="585330" y="0"/>
                  </a:moveTo>
                  <a:lnTo>
                    <a:pt x="518274" y="0"/>
                  </a:lnTo>
                  <a:lnTo>
                    <a:pt x="518274" y="75438"/>
                  </a:lnTo>
                  <a:lnTo>
                    <a:pt x="585330" y="75438"/>
                  </a:lnTo>
                  <a:lnTo>
                    <a:pt x="585330" y="0"/>
                  </a:lnTo>
                  <a:close/>
                </a:path>
                <a:path w="5803265" h="522605">
                  <a:moveTo>
                    <a:pt x="769035" y="136906"/>
                  </a:moveTo>
                  <a:lnTo>
                    <a:pt x="693597" y="136906"/>
                  </a:lnTo>
                  <a:lnTo>
                    <a:pt x="693597" y="399542"/>
                  </a:lnTo>
                  <a:lnTo>
                    <a:pt x="700364" y="459711"/>
                  </a:lnTo>
                  <a:lnTo>
                    <a:pt x="719442" y="497419"/>
                  </a:lnTo>
                  <a:lnTo>
                    <a:pt x="748997" y="516922"/>
                  </a:lnTo>
                  <a:lnTo>
                    <a:pt x="787196" y="522478"/>
                  </a:lnTo>
                  <a:lnTo>
                    <a:pt x="817286" y="518789"/>
                  </a:lnTo>
                  <a:lnTo>
                    <a:pt x="844037" y="508158"/>
                  </a:lnTo>
                  <a:lnTo>
                    <a:pt x="866465" y="491241"/>
                  </a:lnTo>
                  <a:lnTo>
                    <a:pt x="883589" y="468693"/>
                  </a:lnTo>
                  <a:lnTo>
                    <a:pt x="956932" y="468693"/>
                  </a:lnTo>
                  <a:lnTo>
                    <a:pt x="956932" y="462407"/>
                  </a:lnTo>
                  <a:lnTo>
                    <a:pt x="820026" y="462407"/>
                  </a:lnTo>
                  <a:lnTo>
                    <a:pt x="798209" y="459569"/>
                  </a:lnTo>
                  <a:lnTo>
                    <a:pt x="782219" y="450183"/>
                  </a:lnTo>
                  <a:lnTo>
                    <a:pt x="772386" y="432939"/>
                  </a:lnTo>
                  <a:lnTo>
                    <a:pt x="769035" y="406527"/>
                  </a:lnTo>
                  <a:lnTo>
                    <a:pt x="769035" y="136906"/>
                  </a:lnTo>
                  <a:close/>
                </a:path>
                <a:path w="5803265" h="522605">
                  <a:moveTo>
                    <a:pt x="956932" y="468693"/>
                  </a:moveTo>
                  <a:lnTo>
                    <a:pt x="885685" y="468693"/>
                  </a:lnTo>
                  <a:lnTo>
                    <a:pt x="885685" y="512699"/>
                  </a:lnTo>
                  <a:lnTo>
                    <a:pt x="956932" y="512699"/>
                  </a:lnTo>
                  <a:lnTo>
                    <a:pt x="956932" y="468693"/>
                  </a:lnTo>
                  <a:close/>
                </a:path>
                <a:path w="5803265" h="522605">
                  <a:moveTo>
                    <a:pt x="956932" y="136906"/>
                  </a:moveTo>
                  <a:lnTo>
                    <a:pt x="881494" y="136906"/>
                  </a:lnTo>
                  <a:lnTo>
                    <a:pt x="881494" y="399542"/>
                  </a:lnTo>
                  <a:lnTo>
                    <a:pt x="876506" y="427045"/>
                  </a:lnTo>
                  <a:lnTo>
                    <a:pt x="863071" y="446690"/>
                  </a:lnTo>
                  <a:lnTo>
                    <a:pt x="843480" y="458477"/>
                  </a:lnTo>
                  <a:lnTo>
                    <a:pt x="820026" y="462407"/>
                  </a:lnTo>
                  <a:lnTo>
                    <a:pt x="956932" y="462407"/>
                  </a:lnTo>
                  <a:lnTo>
                    <a:pt x="956932" y="136906"/>
                  </a:lnTo>
                  <a:close/>
                </a:path>
                <a:path w="5803265" h="522605">
                  <a:moveTo>
                    <a:pt x="1104303" y="136906"/>
                  </a:moveTo>
                  <a:lnTo>
                    <a:pt x="1033056" y="136906"/>
                  </a:lnTo>
                  <a:lnTo>
                    <a:pt x="1033056" y="512699"/>
                  </a:lnTo>
                  <a:lnTo>
                    <a:pt x="1108494" y="512699"/>
                  </a:lnTo>
                  <a:lnTo>
                    <a:pt x="1108494" y="260540"/>
                  </a:lnTo>
                  <a:lnTo>
                    <a:pt x="1113449" y="228453"/>
                  </a:lnTo>
                  <a:lnTo>
                    <a:pt x="1126655" y="205533"/>
                  </a:lnTo>
                  <a:lnTo>
                    <a:pt x="1145623" y="191781"/>
                  </a:lnTo>
                  <a:lnTo>
                    <a:pt x="1167866" y="187198"/>
                  </a:lnTo>
                  <a:lnTo>
                    <a:pt x="1464436" y="187198"/>
                  </a:lnTo>
                  <a:lnTo>
                    <a:pt x="1464023" y="184404"/>
                  </a:lnTo>
                  <a:lnTo>
                    <a:pt x="1283817" y="184404"/>
                  </a:lnTo>
                  <a:lnTo>
                    <a:pt x="1282120" y="180911"/>
                  </a:lnTo>
                  <a:lnTo>
                    <a:pt x="1104303" y="180911"/>
                  </a:lnTo>
                  <a:lnTo>
                    <a:pt x="1104303" y="136906"/>
                  </a:lnTo>
                  <a:close/>
                </a:path>
                <a:path w="5803265" h="522605">
                  <a:moveTo>
                    <a:pt x="1349476" y="187198"/>
                  </a:moveTo>
                  <a:lnTo>
                    <a:pt x="1167866" y="187198"/>
                  </a:lnTo>
                  <a:lnTo>
                    <a:pt x="1188330" y="190810"/>
                  </a:lnTo>
                  <a:lnTo>
                    <a:pt x="1202704" y="202477"/>
                  </a:lnTo>
                  <a:lnTo>
                    <a:pt x="1211184" y="223443"/>
                  </a:lnTo>
                  <a:lnTo>
                    <a:pt x="1213967" y="254952"/>
                  </a:lnTo>
                  <a:lnTo>
                    <a:pt x="1213967" y="512699"/>
                  </a:lnTo>
                  <a:lnTo>
                    <a:pt x="1289405" y="512699"/>
                  </a:lnTo>
                  <a:lnTo>
                    <a:pt x="1289405" y="260540"/>
                  </a:lnTo>
                  <a:lnTo>
                    <a:pt x="1294469" y="228158"/>
                  </a:lnTo>
                  <a:lnTo>
                    <a:pt x="1307915" y="205271"/>
                  </a:lnTo>
                  <a:lnTo>
                    <a:pt x="1327124" y="191683"/>
                  </a:lnTo>
                  <a:lnTo>
                    <a:pt x="1349476" y="187198"/>
                  </a:lnTo>
                  <a:close/>
                </a:path>
                <a:path w="5803265" h="522605">
                  <a:moveTo>
                    <a:pt x="1464436" y="187198"/>
                  </a:moveTo>
                  <a:lnTo>
                    <a:pt x="1349476" y="187198"/>
                  </a:lnTo>
                  <a:lnTo>
                    <a:pt x="1369536" y="190810"/>
                  </a:lnTo>
                  <a:lnTo>
                    <a:pt x="1383703" y="202477"/>
                  </a:lnTo>
                  <a:lnTo>
                    <a:pt x="1392106" y="223443"/>
                  </a:lnTo>
                  <a:lnTo>
                    <a:pt x="1394879" y="254952"/>
                  </a:lnTo>
                  <a:lnTo>
                    <a:pt x="1394879" y="512699"/>
                  </a:lnTo>
                  <a:lnTo>
                    <a:pt x="1470317" y="512699"/>
                  </a:lnTo>
                  <a:lnTo>
                    <a:pt x="1470317" y="227012"/>
                  </a:lnTo>
                  <a:lnTo>
                    <a:pt x="1464436" y="187198"/>
                  </a:lnTo>
                  <a:close/>
                </a:path>
                <a:path w="5803265" h="522605">
                  <a:moveTo>
                    <a:pt x="1378813" y="127127"/>
                  </a:moveTo>
                  <a:lnTo>
                    <a:pt x="1347861" y="130968"/>
                  </a:lnTo>
                  <a:lnTo>
                    <a:pt x="1322409" y="142144"/>
                  </a:lnTo>
                  <a:lnTo>
                    <a:pt x="1301411" y="160131"/>
                  </a:lnTo>
                  <a:lnTo>
                    <a:pt x="1283817" y="184404"/>
                  </a:lnTo>
                  <a:lnTo>
                    <a:pt x="1464023" y="184404"/>
                  </a:lnTo>
                  <a:lnTo>
                    <a:pt x="1463484" y="180758"/>
                  </a:lnTo>
                  <a:lnTo>
                    <a:pt x="1444472" y="149828"/>
                  </a:lnTo>
                  <a:lnTo>
                    <a:pt x="1415506" y="132518"/>
                  </a:lnTo>
                  <a:lnTo>
                    <a:pt x="1378813" y="127127"/>
                  </a:lnTo>
                  <a:close/>
                </a:path>
                <a:path w="5803265" h="522605">
                  <a:moveTo>
                    <a:pt x="1196505" y="127127"/>
                  </a:moveTo>
                  <a:lnTo>
                    <a:pt x="1170049" y="130815"/>
                  </a:lnTo>
                  <a:lnTo>
                    <a:pt x="1145165" y="141446"/>
                  </a:lnTo>
                  <a:lnTo>
                    <a:pt x="1123424" y="158363"/>
                  </a:lnTo>
                  <a:lnTo>
                    <a:pt x="1106398" y="180911"/>
                  </a:lnTo>
                  <a:lnTo>
                    <a:pt x="1282120" y="180911"/>
                  </a:lnTo>
                  <a:lnTo>
                    <a:pt x="1273023" y="162193"/>
                  </a:lnTo>
                  <a:lnTo>
                    <a:pt x="1256139" y="143978"/>
                  </a:lnTo>
                  <a:lnTo>
                    <a:pt x="1231266" y="131656"/>
                  </a:lnTo>
                  <a:lnTo>
                    <a:pt x="1196505" y="127127"/>
                  </a:lnTo>
                  <a:close/>
                </a:path>
                <a:path w="5803265" h="522605">
                  <a:moveTo>
                    <a:pt x="1674977" y="127127"/>
                  </a:moveTo>
                  <a:lnTo>
                    <a:pt x="1623935" y="135344"/>
                  </a:lnTo>
                  <a:lnTo>
                    <a:pt x="1586785" y="157938"/>
                  </a:lnTo>
                  <a:lnTo>
                    <a:pt x="1561471" y="191825"/>
                  </a:lnTo>
                  <a:lnTo>
                    <a:pt x="1545936" y="233919"/>
                  </a:lnTo>
                  <a:lnTo>
                    <a:pt x="1538123" y="281136"/>
                  </a:lnTo>
                  <a:lnTo>
                    <a:pt x="1535976" y="330390"/>
                  </a:lnTo>
                  <a:lnTo>
                    <a:pt x="1541900" y="405010"/>
                  </a:lnTo>
                  <a:lnTo>
                    <a:pt x="1557991" y="457491"/>
                  </a:lnTo>
                  <a:lnTo>
                    <a:pt x="1581727" y="491656"/>
                  </a:lnTo>
                  <a:lnTo>
                    <a:pt x="1642044" y="520327"/>
                  </a:lnTo>
                  <a:lnTo>
                    <a:pt x="1673580" y="522478"/>
                  </a:lnTo>
                  <a:lnTo>
                    <a:pt x="1718692" y="516498"/>
                  </a:lnTo>
                  <a:lnTo>
                    <a:pt x="1755355" y="499120"/>
                  </a:lnTo>
                  <a:lnTo>
                    <a:pt x="1782663" y="471180"/>
                  </a:lnTo>
                  <a:lnTo>
                    <a:pt x="1782841" y="470789"/>
                  </a:lnTo>
                  <a:lnTo>
                    <a:pt x="1674279" y="470789"/>
                  </a:lnTo>
                  <a:lnTo>
                    <a:pt x="1640587" y="459962"/>
                  </a:lnTo>
                  <a:lnTo>
                    <a:pt x="1621629" y="432371"/>
                  </a:lnTo>
                  <a:lnTo>
                    <a:pt x="1613280" y="395351"/>
                  </a:lnTo>
                  <a:lnTo>
                    <a:pt x="1611414" y="356235"/>
                  </a:lnTo>
                  <a:lnTo>
                    <a:pt x="1611414" y="334581"/>
                  </a:lnTo>
                  <a:lnTo>
                    <a:pt x="1807692" y="334581"/>
                  </a:lnTo>
                  <a:lnTo>
                    <a:pt x="1807692" y="294767"/>
                  </a:lnTo>
                  <a:lnTo>
                    <a:pt x="1806918" y="282892"/>
                  </a:lnTo>
                  <a:lnTo>
                    <a:pt x="1611414" y="282892"/>
                  </a:lnTo>
                  <a:lnTo>
                    <a:pt x="1611414" y="275209"/>
                  </a:lnTo>
                  <a:lnTo>
                    <a:pt x="1614557" y="239520"/>
                  </a:lnTo>
                  <a:lnTo>
                    <a:pt x="1625034" y="208676"/>
                  </a:lnTo>
                  <a:lnTo>
                    <a:pt x="1644418" y="187001"/>
                  </a:lnTo>
                  <a:lnTo>
                    <a:pt x="1674279" y="178816"/>
                  </a:lnTo>
                  <a:lnTo>
                    <a:pt x="1782782" y="178816"/>
                  </a:lnTo>
                  <a:lnTo>
                    <a:pt x="1766956" y="156162"/>
                  </a:lnTo>
                  <a:lnTo>
                    <a:pt x="1729013" y="134570"/>
                  </a:lnTo>
                  <a:lnTo>
                    <a:pt x="1674977" y="127127"/>
                  </a:lnTo>
                  <a:close/>
                </a:path>
                <a:path w="5803265" h="522605">
                  <a:moveTo>
                    <a:pt x="1805597" y="386969"/>
                  </a:moveTo>
                  <a:lnTo>
                    <a:pt x="1734350" y="386969"/>
                  </a:lnTo>
                  <a:lnTo>
                    <a:pt x="1732527" y="409790"/>
                  </a:lnTo>
                  <a:lnTo>
                    <a:pt x="1724483" y="437522"/>
                  </a:lnTo>
                  <a:lnTo>
                    <a:pt x="1706355" y="460933"/>
                  </a:lnTo>
                  <a:lnTo>
                    <a:pt x="1674279" y="470789"/>
                  </a:lnTo>
                  <a:lnTo>
                    <a:pt x="1782841" y="470789"/>
                  </a:lnTo>
                  <a:lnTo>
                    <a:pt x="1799712" y="433517"/>
                  </a:lnTo>
                  <a:lnTo>
                    <a:pt x="1805597" y="386969"/>
                  </a:lnTo>
                  <a:close/>
                </a:path>
                <a:path w="5803265" h="522605">
                  <a:moveTo>
                    <a:pt x="1782782" y="178816"/>
                  </a:moveTo>
                  <a:lnTo>
                    <a:pt x="1674279" y="178816"/>
                  </a:lnTo>
                  <a:lnTo>
                    <a:pt x="1701313" y="185233"/>
                  </a:lnTo>
                  <a:lnTo>
                    <a:pt x="1719245" y="202914"/>
                  </a:lnTo>
                  <a:lnTo>
                    <a:pt x="1729187" y="229500"/>
                  </a:lnTo>
                  <a:lnTo>
                    <a:pt x="1732254" y="262636"/>
                  </a:lnTo>
                  <a:lnTo>
                    <a:pt x="1732254" y="282892"/>
                  </a:lnTo>
                  <a:lnTo>
                    <a:pt x="1806918" y="282892"/>
                  </a:lnTo>
                  <a:lnTo>
                    <a:pt x="1803948" y="237367"/>
                  </a:lnTo>
                  <a:lnTo>
                    <a:pt x="1791152" y="190796"/>
                  </a:lnTo>
                  <a:lnTo>
                    <a:pt x="1782782" y="178816"/>
                  </a:lnTo>
                  <a:close/>
                </a:path>
                <a:path w="5803265" h="522605">
                  <a:moveTo>
                    <a:pt x="2112924" y="136906"/>
                  </a:moveTo>
                  <a:lnTo>
                    <a:pt x="2037486" y="136906"/>
                  </a:lnTo>
                  <a:lnTo>
                    <a:pt x="2037486" y="399542"/>
                  </a:lnTo>
                  <a:lnTo>
                    <a:pt x="2044253" y="459711"/>
                  </a:lnTo>
                  <a:lnTo>
                    <a:pt x="2063330" y="497419"/>
                  </a:lnTo>
                  <a:lnTo>
                    <a:pt x="2092886" y="516922"/>
                  </a:lnTo>
                  <a:lnTo>
                    <a:pt x="2131085" y="522478"/>
                  </a:lnTo>
                  <a:lnTo>
                    <a:pt x="2161175" y="518789"/>
                  </a:lnTo>
                  <a:lnTo>
                    <a:pt x="2187925" y="508158"/>
                  </a:lnTo>
                  <a:lnTo>
                    <a:pt x="2210354" y="491241"/>
                  </a:lnTo>
                  <a:lnTo>
                    <a:pt x="2227478" y="468693"/>
                  </a:lnTo>
                  <a:lnTo>
                    <a:pt x="2300820" y="468693"/>
                  </a:lnTo>
                  <a:lnTo>
                    <a:pt x="2300820" y="462407"/>
                  </a:lnTo>
                  <a:lnTo>
                    <a:pt x="2163914" y="462407"/>
                  </a:lnTo>
                  <a:lnTo>
                    <a:pt x="2142097" y="459569"/>
                  </a:lnTo>
                  <a:lnTo>
                    <a:pt x="2126108" y="450183"/>
                  </a:lnTo>
                  <a:lnTo>
                    <a:pt x="2116275" y="432939"/>
                  </a:lnTo>
                  <a:lnTo>
                    <a:pt x="2112924" y="406527"/>
                  </a:lnTo>
                  <a:lnTo>
                    <a:pt x="2112924" y="136906"/>
                  </a:lnTo>
                  <a:close/>
                </a:path>
                <a:path w="5803265" h="522605">
                  <a:moveTo>
                    <a:pt x="2300820" y="468693"/>
                  </a:moveTo>
                  <a:lnTo>
                    <a:pt x="2229573" y="468693"/>
                  </a:lnTo>
                  <a:lnTo>
                    <a:pt x="2229573" y="512699"/>
                  </a:lnTo>
                  <a:lnTo>
                    <a:pt x="2300820" y="512699"/>
                  </a:lnTo>
                  <a:lnTo>
                    <a:pt x="2300820" y="468693"/>
                  </a:lnTo>
                  <a:close/>
                </a:path>
                <a:path w="5803265" h="522605">
                  <a:moveTo>
                    <a:pt x="2300820" y="136906"/>
                  </a:moveTo>
                  <a:lnTo>
                    <a:pt x="2225382" y="136906"/>
                  </a:lnTo>
                  <a:lnTo>
                    <a:pt x="2225382" y="399542"/>
                  </a:lnTo>
                  <a:lnTo>
                    <a:pt x="2220395" y="427045"/>
                  </a:lnTo>
                  <a:lnTo>
                    <a:pt x="2206959" y="446690"/>
                  </a:lnTo>
                  <a:lnTo>
                    <a:pt x="2187369" y="458477"/>
                  </a:lnTo>
                  <a:lnTo>
                    <a:pt x="2163914" y="462407"/>
                  </a:lnTo>
                  <a:lnTo>
                    <a:pt x="2300820" y="462407"/>
                  </a:lnTo>
                  <a:lnTo>
                    <a:pt x="2300820" y="136906"/>
                  </a:lnTo>
                  <a:close/>
                </a:path>
                <a:path w="5803265" h="522605">
                  <a:moveTo>
                    <a:pt x="2444711" y="136906"/>
                  </a:moveTo>
                  <a:lnTo>
                    <a:pt x="2373464" y="136906"/>
                  </a:lnTo>
                  <a:lnTo>
                    <a:pt x="2373464" y="512699"/>
                  </a:lnTo>
                  <a:lnTo>
                    <a:pt x="2448902" y="512699"/>
                  </a:lnTo>
                  <a:lnTo>
                    <a:pt x="2448902" y="260540"/>
                  </a:lnTo>
                  <a:lnTo>
                    <a:pt x="2453967" y="227863"/>
                  </a:lnTo>
                  <a:lnTo>
                    <a:pt x="2467413" y="205009"/>
                  </a:lnTo>
                  <a:lnTo>
                    <a:pt x="2486621" y="191585"/>
                  </a:lnTo>
                  <a:lnTo>
                    <a:pt x="2508973" y="187198"/>
                  </a:lnTo>
                  <a:lnTo>
                    <a:pt x="2631069" y="187198"/>
                  </a:lnTo>
                  <a:lnTo>
                    <a:pt x="2630229" y="181053"/>
                  </a:lnTo>
                  <a:lnTo>
                    <a:pt x="2630144" y="180911"/>
                  </a:lnTo>
                  <a:lnTo>
                    <a:pt x="2444711" y="180911"/>
                  </a:lnTo>
                  <a:lnTo>
                    <a:pt x="2444711" y="136906"/>
                  </a:lnTo>
                  <a:close/>
                </a:path>
                <a:path w="5803265" h="522605">
                  <a:moveTo>
                    <a:pt x="2631069" y="187198"/>
                  </a:moveTo>
                  <a:lnTo>
                    <a:pt x="2508973" y="187198"/>
                  </a:lnTo>
                  <a:lnTo>
                    <a:pt x="2533661" y="190712"/>
                  </a:lnTo>
                  <a:lnTo>
                    <a:pt x="2549836" y="202215"/>
                  </a:lnTo>
                  <a:lnTo>
                    <a:pt x="2558676" y="223148"/>
                  </a:lnTo>
                  <a:lnTo>
                    <a:pt x="2561361" y="254952"/>
                  </a:lnTo>
                  <a:lnTo>
                    <a:pt x="2561361" y="512699"/>
                  </a:lnTo>
                  <a:lnTo>
                    <a:pt x="2636799" y="512699"/>
                  </a:lnTo>
                  <a:lnTo>
                    <a:pt x="2636799" y="229108"/>
                  </a:lnTo>
                  <a:lnTo>
                    <a:pt x="2631069" y="187198"/>
                  </a:lnTo>
                  <a:close/>
                </a:path>
                <a:path w="5803265" h="522605">
                  <a:moveTo>
                    <a:pt x="2543200" y="127127"/>
                  </a:moveTo>
                  <a:lnTo>
                    <a:pt x="2513110" y="130815"/>
                  </a:lnTo>
                  <a:lnTo>
                    <a:pt x="2486359" y="141446"/>
                  </a:lnTo>
                  <a:lnTo>
                    <a:pt x="2463931" y="158363"/>
                  </a:lnTo>
                  <a:lnTo>
                    <a:pt x="2446807" y="180911"/>
                  </a:lnTo>
                  <a:lnTo>
                    <a:pt x="2630144" y="180911"/>
                  </a:lnTo>
                  <a:lnTo>
                    <a:pt x="2611478" y="149566"/>
                  </a:lnTo>
                  <a:lnTo>
                    <a:pt x="2581988" y="132354"/>
                  </a:lnTo>
                  <a:lnTo>
                    <a:pt x="2543200" y="127127"/>
                  </a:lnTo>
                  <a:close/>
                </a:path>
                <a:path w="5803265" h="522605">
                  <a:moveTo>
                    <a:pt x="2810713" y="127127"/>
                  </a:moveTo>
                  <a:lnTo>
                    <a:pt x="2755195" y="140010"/>
                  </a:lnTo>
                  <a:lnTo>
                    <a:pt x="2712095" y="195735"/>
                  </a:lnTo>
                  <a:lnTo>
                    <a:pt x="2699373" y="247666"/>
                  </a:lnTo>
                  <a:lnTo>
                    <a:pt x="2694762" y="319913"/>
                  </a:lnTo>
                  <a:lnTo>
                    <a:pt x="2697805" y="379544"/>
                  </a:lnTo>
                  <a:lnTo>
                    <a:pt x="2707231" y="429551"/>
                  </a:lnTo>
                  <a:lnTo>
                    <a:pt x="2723488" y="469392"/>
                  </a:lnTo>
                  <a:lnTo>
                    <a:pt x="2778274" y="516398"/>
                  </a:lnTo>
                  <a:lnTo>
                    <a:pt x="2817698" y="522478"/>
                  </a:lnTo>
                  <a:lnTo>
                    <a:pt x="2851695" y="517184"/>
                  </a:lnTo>
                  <a:lnTo>
                    <a:pt x="2875411" y="503705"/>
                  </a:lnTo>
                  <a:lnTo>
                    <a:pt x="2890876" y="485643"/>
                  </a:lnTo>
                  <a:lnTo>
                    <a:pt x="2900121" y="466598"/>
                  </a:lnTo>
                  <a:lnTo>
                    <a:pt x="2972765" y="466598"/>
                  </a:lnTo>
                  <a:lnTo>
                    <a:pt x="2972765" y="462407"/>
                  </a:lnTo>
                  <a:lnTo>
                    <a:pt x="2837954" y="462407"/>
                  </a:lnTo>
                  <a:lnTo>
                    <a:pt x="2805627" y="452671"/>
                  </a:lnTo>
                  <a:lnTo>
                    <a:pt x="2786265" y="424862"/>
                  </a:lnTo>
                  <a:lnTo>
                    <a:pt x="2776857" y="381075"/>
                  </a:lnTo>
                  <a:lnTo>
                    <a:pt x="2774391" y="323405"/>
                  </a:lnTo>
                  <a:lnTo>
                    <a:pt x="2777567" y="259394"/>
                  </a:lnTo>
                  <a:lnTo>
                    <a:pt x="2787750" y="217320"/>
                  </a:lnTo>
                  <a:lnTo>
                    <a:pt x="2805921" y="194237"/>
                  </a:lnTo>
                  <a:lnTo>
                    <a:pt x="2833065" y="187198"/>
                  </a:lnTo>
                  <a:lnTo>
                    <a:pt x="2972765" y="187198"/>
                  </a:lnTo>
                  <a:lnTo>
                    <a:pt x="2972765" y="180911"/>
                  </a:lnTo>
                  <a:lnTo>
                    <a:pt x="2895930" y="180911"/>
                  </a:lnTo>
                  <a:lnTo>
                    <a:pt x="2882516" y="158363"/>
                  </a:lnTo>
                  <a:lnTo>
                    <a:pt x="2863537" y="141446"/>
                  </a:lnTo>
                  <a:lnTo>
                    <a:pt x="2839449" y="130815"/>
                  </a:lnTo>
                  <a:lnTo>
                    <a:pt x="2810713" y="127127"/>
                  </a:lnTo>
                  <a:close/>
                </a:path>
                <a:path w="5803265" h="522605">
                  <a:moveTo>
                    <a:pt x="2972765" y="466598"/>
                  </a:moveTo>
                  <a:lnTo>
                    <a:pt x="2901518" y="466598"/>
                  </a:lnTo>
                  <a:lnTo>
                    <a:pt x="2901518" y="512699"/>
                  </a:lnTo>
                  <a:lnTo>
                    <a:pt x="2972765" y="512699"/>
                  </a:lnTo>
                  <a:lnTo>
                    <a:pt x="2972765" y="466598"/>
                  </a:lnTo>
                  <a:close/>
                </a:path>
                <a:path w="5803265" h="522605">
                  <a:moveTo>
                    <a:pt x="2972765" y="187198"/>
                  </a:moveTo>
                  <a:lnTo>
                    <a:pt x="2833065" y="187198"/>
                  </a:lnTo>
                  <a:lnTo>
                    <a:pt x="2868514" y="196682"/>
                  </a:lnTo>
                  <a:lnTo>
                    <a:pt x="2889294" y="224305"/>
                  </a:lnTo>
                  <a:lnTo>
                    <a:pt x="2899073" y="268824"/>
                  </a:lnTo>
                  <a:lnTo>
                    <a:pt x="2901518" y="328993"/>
                  </a:lnTo>
                  <a:lnTo>
                    <a:pt x="2898855" y="384022"/>
                  </a:lnTo>
                  <a:lnTo>
                    <a:pt x="2889119" y="426085"/>
                  </a:lnTo>
                  <a:lnTo>
                    <a:pt x="2869692" y="452955"/>
                  </a:lnTo>
                  <a:lnTo>
                    <a:pt x="2837954" y="462407"/>
                  </a:lnTo>
                  <a:lnTo>
                    <a:pt x="2972765" y="462407"/>
                  </a:lnTo>
                  <a:lnTo>
                    <a:pt x="2972765" y="187198"/>
                  </a:lnTo>
                  <a:close/>
                </a:path>
                <a:path w="5803265" h="522605">
                  <a:moveTo>
                    <a:pt x="2972765" y="13970"/>
                  </a:moveTo>
                  <a:lnTo>
                    <a:pt x="2897327" y="13970"/>
                  </a:lnTo>
                  <a:lnTo>
                    <a:pt x="2897327" y="180911"/>
                  </a:lnTo>
                  <a:lnTo>
                    <a:pt x="2972765" y="180911"/>
                  </a:lnTo>
                  <a:lnTo>
                    <a:pt x="2972765" y="13970"/>
                  </a:lnTo>
                  <a:close/>
                </a:path>
                <a:path w="5803265" h="522605">
                  <a:moveTo>
                    <a:pt x="3235388" y="13970"/>
                  </a:moveTo>
                  <a:lnTo>
                    <a:pt x="3155061" y="13970"/>
                  </a:lnTo>
                  <a:lnTo>
                    <a:pt x="3251454" y="512699"/>
                  </a:lnTo>
                  <a:lnTo>
                    <a:pt x="3343655" y="512699"/>
                  </a:lnTo>
                  <a:lnTo>
                    <a:pt x="3362441" y="401637"/>
                  </a:lnTo>
                  <a:lnTo>
                    <a:pt x="3301047" y="401637"/>
                  </a:lnTo>
                  <a:lnTo>
                    <a:pt x="3235388" y="13970"/>
                  </a:lnTo>
                  <a:close/>
                </a:path>
                <a:path w="5803265" h="522605">
                  <a:moveTo>
                    <a:pt x="3473073" y="136906"/>
                  </a:moveTo>
                  <a:lnTo>
                    <a:pt x="3408616" y="136906"/>
                  </a:lnTo>
                  <a:lnTo>
                    <a:pt x="3472878" y="512699"/>
                  </a:lnTo>
                  <a:lnTo>
                    <a:pt x="3565080" y="512699"/>
                  </a:lnTo>
                  <a:lnTo>
                    <a:pt x="3586751" y="403733"/>
                  </a:lnTo>
                  <a:lnTo>
                    <a:pt x="3518979" y="403733"/>
                  </a:lnTo>
                  <a:lnTo>
                    <a:pt x="3473073" y="136906"/>
                  </a:lnTo>
                  <a:close/>
                </a:path>
                <a:path w="5803265" h="522605">
                  <a:moveTo>
                    <a:pt x="3664267" y="13970"/>
                  </a:moveTo>
                  <a:lnTo>
                    <a:pt x="3585337" y="13970"/>
                  </a:lnTo>
                  <a:lnTo>
                    <a:pt x="3520376" y="403733"/>
                  </a:lnTo>
                  <a:lnTo>
                    <a:pt x="3586751" y="403733"/>
                  </a:lnTo>
                  <a:lnTo>
                    <a:pt x="3664267" y="13970"/>
                  </a:lnTo>
                  <a:close/>
                </a:path>
                <a:path w="5803265" h="522605">
                  <a:moveTo>
                    <a:pt x="3451923" y="13970"/>
                  </a:moveTo>
                  <a:lnTo>
                    <a:pt x="3368103" y="13970"/>
                  </a:lnTo>
                  <a:lnTo>
                    <a:pt x="3302444" y="401637"/>
                  </a:lnTo>
                  <a:lnTo>
                    <a:pt x="3362441" y="401637"/>
                  </a:lnTo>
                  <a:lnTo>
                    <a:pt x="3407219" y="136906"/>
                  </a:lnTo>
                  <a:lnTo>
                    <a:pt x="3473073" y="136906"/>
                  </a:lnTo>
                  <a:lnTo>
                    <a:pt x="3451923" y="13970"/>
                  </a:lnTo>
                  <a:close/>
                </a:path>
                <a:path w="5803265" h="522605">
                  <a:moveTo>
                    <a:pt x="3929874" y="178816"/>
                  </a:moveTo>
                  <a:lnTo>
                    <a:pt x="3815854" y="178816"/>
                  </a:lnTo>
                  <a:lnTo>
                    <a:pt x="3840727" y="182734"/>
                  </a:lnTo>
                  <a:lnTo>
                    <a:pt x="3856629" y="193921"/>
                  </a:lnTo>
                  <a:lnTo>
                    <a:pt x="3865066" y="211525"/>
                  </a:lnTo>
                  <a:lnTo>
                    <a:pt x="3867543" y="234696"/>
                  </a:lnTo>
                  <a:lnTo>
                    <a:pt x="3864498" y="254996"/>
                  </a:lnTo>
                  <a:lnTo>
                    <a:pt x="3855756" y="268224"/>
                  </a:lnTo>
                  <a:lnTo>
                    <a:pt x="3841906" y="276736"/>
                  </a:lnTo>
                  <a:lnTo>
                    <a:pt x="3823538" y="282892"/>
                  </a:lnTo>
                  <a:lnTo>
                    <a:pt x="3764864" y="298958"/>
                  </a:lnTo>
                  <a:lnTo>
                    <a:pt x="3730004" y="312687"/>
                  </a:lnTo>
                  <a:lnTo>
                    <a:pt x="3702348" y="332835"/>
                  </a:lnTo>
                  <a:lnTo>
                    <a:pt x="3684121" y="365555"/>
                  </a:lnTo>
                  <a:lnTo>
                    <a:pt x="3677551" y="417004"/>
                  </a:lnTo>
                  <a:lnTo>
                    <a:pt x="3684285" y="464131"/>
                  </a:lnTo>
                  <a:lnTo>
                    <a:pt x="3703658" y="496982"/>
                  </a:lnTo>
                  <a:lnTo>
                    <a:pt x="3734424" y="516213"/>
                  </a:lnTo>
                  <a:lnTo>
                    <a:pt x="3775341" y="522478"/>
                  </a:lnTo>
                  <a:lnTo>
                    <a:pt x="3805977" y="519061"/>
                  </a:lnTo>
                  <a:lnTo>
                    <a:pt x="3831309" y="508769"/>
                  </a:lnTo>
                  <a:lnTo>
                    <a:pt x="3852056" y="491536"/>
                  </a:lnTo>
                  <a:lnTo>
                    <a:pt x="3868940" y="467296"/>
                  </a:lnTo>
                  <a:lnTo>
                    <a:pt x="3970921" y="467296"/>
                  </a:lnTo>
                  <a:lnTo>
                    <a:pt x="3970921" y="466598"/>
                  </a:lnTo>
                  <a:lnTo>
                    <a:pt x="3799789" y="466598"/>
                  </a:lnTo>
                  <a:lnTo>
                    <a:pt x="3779216" y="462177"/>
                  </a:lnTo>
                  <a:lnTo>
                    <a:pt x="3764602" y="450095"/>
                  </a:lnTo>
                  <a:lnTo>
                    <a:pt x="3755881" y="432120"/>
                  </a:lnTo>
                  <a:lnTo>
                    <a:pt x="3752989" y="410019"/>
                  </a:lnTo>
                  <a:lnTo>
                    <a:pt x="3754746" y="390210"/>
                  </a:lnTo>
                  <a:lnTo>
                    <a:pt x="3783723" y="349250"/>
                  </a:lnTo>
                  <a:lnTo>
                    <a:pt x="3826419" y="333359"/>
                  </a:lnTo>
                  <a:lnTo>
                    <a:pt x="3848847" y="324693"/>
                  </a:lnTo>
                  <a:lnTo>
                    <a:pt x="3867543" y="314325"/>
                  </a:lnTo>
                  <a:lnTo>
                    <a:pt x="3938790" y="314325"/>
                  </a:lnTo>
                  <a:lnTo>
                    <a:pt x="3938790" y="219329"/>
                  </a:lnTo>
                  <a:lnTo>
                    <a:pt x="3929874" y="178816"/>
                  </a:lnTo>
                  <a:close/>
                </a:path>
                <a:path w="5803265" h="522605">
                  <a:moveTo>
                    <a:pt x="3970921" y="467296"/>
                  </a:moveTo>
                  <a:lnTo>
                    <a:pt x="3870337" y="467296"/>
                  </a:lnTo>
                  <a:lnTo>
                    <a:pt x="3876438" y="490368"/>
                  </a:lnTo>
                  <a:lnTo>
                    <a:pt x="3890332" y="505714"/>
                  </a:lnTo>
                  <a:lnTo>
                    <a:pt x="3910119" y="514248"/>
                  </a:lnTo>
                  <a:lnTo>
                    <a:pt x="3933901" y="516890"/>
                  </a:lnTo>
                  <a:lnTo>
                    <a:pt x="3944596" y="516158"/>
                  </a:lnTo>
                  <a:lnTo>
                    <a:pt x="3954506" y="514183"/>
                  </a:lnTo>
                  <a:lnTo>
                    <a:pt x="3963369" y="511291"/>
                  </a:lnTo>
                  <a:lnTo>
                    <a:pt x="3970921" y="507809"/>
                  </a:lnTo>
                  <a:lnTo>
                    <a:pt x="3970921" y="467296"/>
                  </a:lnTo>
                  <a:close/>
                </a:path>
                <a:path w="5803265" h="522605">
                  <a:moveTo>
                    <a:pt x="3938790" y="314325"/>
                  </a:moveTo>
                  <a:lnTo>
                    <a:pt x="3867543" y="314325"/>
                  </a:lnTo>
                  <a:lnTo>
                    <a:pt x="3867543" y="377190"/>
                  </a:lnTo>
                  <a:lnTo>
                    <a:pt x="3863341" y="414734"/>
                  </a:lnTo>
                  <a:lnTo>
                    <a:pt x="3850692" y="442849"/>
                  </a:lnTo>
                  <a:lnTo>
                    <a:pt x="3829530" y="460486"/>
                  </a:lnTo>
                  <a:lnTo>
                    <a:pt x="3799789" y="466598"/>
                  </a:lnTo>
                  <a:lnTo>
                    <a:pt x="3970921" y="466598"/>
                  </a:lnTo>
                  <a:lnTo>
                    <a:pt x="3970921" y="461010"/>
                  </a:lnTo>
                  <a:lnTo>
                    <a:pt x="3958348" y="461010"/>
                  </a:lnTo>
                  <a:lnTo>
                    <a:pt x="3950577" y="458827"/>
                  </a:lnTo>
                  <a:lnTo>
                    <a:pt x="3944378" y="452977"/>
                  </a:lnTo>
                  <a:lnTo>
                    <a:pt x="3940275" y="444507"/>
                  </a:lnTo>
                  <a:lnTo>
                    <a:pt x="3938790" y="434467"/>
                  </a:lnTo>
                  <a:lnTo>
                    <a:pt x="3938790" y="314325"/>
                  </a:lnTo>
                  <a:close/>
                </a:path>
                <a:path w="5803265" h="522605">
                  <a:moveTo>
                    <a:pt x="3970921" y="458914"/>
                  </a:moveTo>
                  <a:lnTo>
                    <a:pt x="3968127" y="460311"/>
                  </a:lnTo>
                  <a:lnTo>
                    <a:pt x="3963936" y="461010"/>
                  </a:lnTo>
                  <a:lnTo>
                    <a:pt x="3970921" y="461010"/>
                  </a:lnTo>
                  <a:lnTo>
                    <a:pt x="3970921" y="458914"/>
                  </a:lnTo>
                  <a:close/>
                </a:path>
                <a:path w="5803265" h="522605">
                  <a:moveTo>
                    <a:pt x="3819347" y="127127"/>
                  </a:moveTo>
                  <a:lnTo>
                    <a:pt x="3767529" y="132273"/>
                  </a:lnTo>
                  <a:lnTo>
                    <a:pt x="3730028" y="147512"/>
                  </a:lnTo>
                  <a:lnTo>
                    <a:pt x="3691538" y="207057"/>
                  </a:lnTo>
                  <a:lnTo>
                    <a:pt x="3687330" y="250761"/>
                  </a:lnTo>
                  <a:lnTo>
                    <a:pt x="3758577" y="250761"/>
                  </a:lnTo>
                  <a:lnTo>
                    <a:pt x="3760454" y="224196"/>
                  </a:lnTo>
                  <a:lnTo>
                    <a:pt x="3768356" y="201168"/>
                  </a:lnTo>
                  <a:lnTo>
                    <a:pt x="3785688" y="184949"/>
                  </a:lnTo>
                  <a:lnTo>
                    <a:pt x="3815854" y="178816"/>
                  </a:lnTo>
                  <a:lnTo>
                    <a:pt x="3929874" y="178816"/>
                  </a:lnTo>
                  <a:lnTo>
                    <a:pt x="3929459" y="176927"/>
                  </a:lnTo>
                  <a:lnTo>
                    <a:pt x="3903953" y="148343"/>
                  </a:lnTo>
                  <a:lnTo>
                    <a:pt x="3866004" y="132202"/>
                  </a:lnTo>
                  <a:lnTo>
                    <a:pt x="3819347" y="127127"/>
                  </a:lnTo>
                  <a:close/>
                </a:path>
                <a:path w="5803265" h="522605">
                  <a:moveTo>
                    <a:pt x="3791407" y="0"/>
                  </a:moveTo>
                  <a:lnTo>
                    <a:pt x="3724351" y="0"/>
                  </a:lnTo>
                  <a:lnTo>
                    <a:pt x="3724351" y="75438"/>
                  </a:lnTo>
                  <a:lnTo>
                    <a:pt x="3791407" y="75438"/>
                  </a:lnTo>
                  <a:lnTo>
                    <a:pt x="3791407" y="0"/>
                  </a:lnTo>
                  <a:close/>
                </a:path>
                <a:path w="5803265" h="522605">
                  <a:moveTo>
                    <a:pt x="3907358" y="0"/>
                  </a:moveTo>
                  <a:lnTo>
                    <a:pt x="3840302" y="0"/>
                  </a:lnTo>
                  <a:lnTo>
                    <a:pt x="3840302" y="75438"/>
                  </a:lnTo>
                  <a:lnTo>
                    <a:pt x="3907358" y="75438"/>
                  </a:lnTo>
                  <a:lnTo>
                    <a:pt x="3907358" y="0"/>
                  </a:lnTo>
                  <a:close/>
                </a:path>
                <a:path w="5803265" h="522605">
                  <a:moveTo>
                    <a:pt x="4094556" y="13970"/>
                  </a:moveTo>
                  <a:lnTo>
                    <a:pt x="4019118" y="13970"/>
                  </a:lnTo>
                  <a:lnTo>
                    <a:pt x="4019118" y="512699"/>
                  </a:lnTo>
                  <a:lnTo>
                    <a:pt x="4094556" y="512699"/>
                  </a:lnTo>
                  <a:lnTo>
                    <a:pt x="4094556" y="13970"/>
                  </a:lnTo>
                  <a:close/>
                </a:path>
                <a:path w="5803265" h="522605">
                  <a:moveTo>
                    <a:pt x="4271962" y="127127"/>
                  </a:moveTo>
                  <a:lnTo>
                    <a:pt x="4216444" y="140010"/>
                  </a:lnTo>
                  <a:lnTo>
                    <a:pt x="4173344" y="195735"/>
                  </a:lnTo>
                  <a:lnTo>
                    <a:pt x="4160622" y="247666"/>
                  </a:lnTo>
                  <a:lnTo>
                    <a:pt x="4156011" y="319913"/>
                  </a:lnTo>
                  <a:lnTo>
                    <a:pt x="4159054" y="379544"/>
                  </a:lnTo>
                  <a:lnTo>
                    <a:pt x="4168481" y="429551"/>
                  </a:lnTo>
                  <a:lnTo>
                    <a:pt x="4184737" y="469392"/>
                  </a:lnTo>
                  <a:lnTo>
                    <a:pt x="4239524" y="516398"/>
                  </a:lnTo>
                  <a:lnTo>
                    <a:pt x="4278947" y="522478"/>
                  </a:lnTo>
                  <a:lnTo>
                    <a:pt x="4312944" y="517184"/>
                  </a:lnTo>
                  <a:lnTo>
                    <a:pt x="4336661" y="503705"/>
                  </a:lnTo>
                  <a:lnTo>
                    <a:pt x="4352126" y="485643"/>
                  </a:lnTo>
                  <a:lnTo>
                    <a:pt x="4361370" y="466598"/>
                  </a:lnTo>
                  <a:lnTo>
                    <a:pt x="4434014" y="466598"/>
                  </a:lnTo>
                  <a:lnTo>
                    <a:pt x="4434014" y="462407"/>
                  </a:lnTo>
                  <a:lnTo>
                    <a:pt x="4299204" y="462407"/>
                  </a:lnTo>
                  <a:lnTo>
                    <a:pt x="4266876" y="452671"/>
                  </a:lnTo>
                  <a:lnTo>
                    <a:pt x="4247515" y="424862"/>
                  </a:lnTo>
                  <a:lnTo>
                    <a:pt x="4238107" y="381075"/>
                  </a:lnTo>
                  <a:lnTo>
                    <a:pt x="4235640" y="323405"/>
                  </a:lnTo>
                  <a:lnTo>
                    <a:pt x="4238816" y="259394"/>
                  </a:lnTo>
                  <a:lnTo>
                    <a:pt x="4248999" y="217320"/>
                  </a:lnTo>
                  <a:lnTo>
                    <a:pt x="4267171" y="194237"/>
                  </a:lnTo>
                  <a:lnTo>
                    <a:pt x="4294314" y="187198"/>
                  </a:lnTo>
                  <a:lnTo>
                    <a:pt x="4434014" y="187198"/>
                  </a:lnTo>
                  <a:lnTo>
                    <a:pt x="4434014" y="180911"/>
                  </a:lnTo>
                  <a:lnTo>
                    <a:pt x="4357179" y="180911"/>
                  </a:lnTo>
                  <a:lnTo>
                    <a:pt x="4343766" y="158363"/>
                  </a:lnTo>
                  <a:lnTo>
                    <a:pt x="4324786" y="141446"/>
                  </a:lnTo>
                  <a:lnTo>
                    <a:pt x="4300699" y="130815"/>
                  </a:lnTo>
                  <a:lnTo>
                    <a:pt x="4271962" y="127127"/>
                  </a:lnTo>
                  <a:close/>
                </a:path>
                <a:path w="5803265" h="522605">
                  <a:moveTo>
                    <a:pt x="4434014" y="466598"/>
                  </a:moveTo>
                  <a:lnTo>
                    <a:pt x="4362767" y="466598"/>
                  </a:lnTo>
                  <a:lnTo>
                    <a:pt x="4362767" y="512699"/>
                  </a:lnTo>
                  <a:lnTo>
                    <a:pt x="4434014" y="512699"/>
                  </a:lnTo>
                  <a:lnTo>
                    <a:pt x="4434014" y="466598"/>
                  </a:lnTo>
                  <a:close/>
                </a:path>
                <a:path w="5803265" h="522605">
                  <a:moveTo>
                    <a:pt x="4434014" y="187198"/>
                  </a:moveTo>
                  <a:lnTo>
                    <a:pt x="4294314" y="187198"/>
                  </a:lnTo>
                  <a:lnTo>
                    <a:pt x="4329763" y="196682"/>
                  </a:lnTo>
                  <a:lnTo>
                    <a:pt x="4350543" y="224305"/>
                  </a:lnTo>
                  <a:lnTo>
                    <a:pt x="4360322" y="268824"/>
                  </a:lnTo>
                  <a:lnTo>
                    <a:pt x="4362767" y="328993"/>
                  </a:lnTo>
                  <a:lnTo>
                    <a:pt x="4360104" y="384022"/>
                  </a:lnTo>
                  <a:lnTo>
                    <a:pt x="4350369" y="426085"/>
                  </a:lnTo>
                  <a:lnTo>
                    <a:pt x="4330942" y="452955"/>
                  </a:lnTo>
                  <a:lnTo>
                    <a:pt x="4299204" y="462407"/>
                  </a:lnTo>
                  <a:lnTo>
                    <a:pt x="4434014" y="462407"/>
                  </a:lnTo>
                  <a:lnTo>
                    <a:pt x="4434014" y="187198"/>
                  </a:lnTo>
                  <a:close/>
                </a:path>
                <a:path w="5803265" h="522605">
                  <a:moveTo>
                    <a:pt x="4434014" y="13970"/>
                  </a:moveTo>
                  <a:lnTo>
                    <a:pt x="4358576" y="13970"/>
                  </a:lnTo>
                  <a:lnTo>
                    <a:pt x="4358576" y="180911"/>
                  </a:lnTo>
                  <a:lnTo>
                    <a:pt x="4434014" y="180911"/>
                  </a:lnTo>
                  <a:lnTo>
                    <a:pt x="4434014" y="13970"/>
                  </a:lnTo>
                  <a:close/>
                </a:path>
                <a:path w="5803265" h="522605">
                  <a:moveTo>
                    <a:pt x="4635169" y="127127"/>
                  </a:moveTo>
                  <a:lnTo>
                    <a:pt x="4584127" y="135344"/>
                  </a:lnTo>
                  <a:lnTo>
                    <a:pt x="4546977" y="157938"/>
                  </a:lnTo>
                  <a:lnTo>
                    <a:pt x="4521663" y="191825"/>
                  </a:lnTo>
                  <a:lnTo>
                    <a:pt x="4506128" y="233919"/>
                  </a:lnTo>
                  <a:lnTo>
                    <a:pt x="4498315" y="281136"/>
                  </a:lnTo>
                  <a:lnTo>
                    <a:pt x="4496168" y="330390"/>
                  </a:lnTo>
                  <a:lnTo>
                    <a:pt x="4502092" y="405010"/>
                  </a:lnTo>
                  <a:lnTo>
                    <a:pt x="4518183" y="457491"/>
                  </a:lnTo>
                  <a:lnTo>
                    <a:pt x="4541920" y="491656"/>
                  </a:lnTo>
                  <a:lnTo>
                    <a:pt x="4602236" y="520327"/>
                  </a:lnTo>
                  <a:lnTo>
                    <a:pt x="4633772" y="522478"/>
                  </a:lnTo>
                  <a:lnTo>
                    <a:pt x="4678884" y="516498"/>
                  </a:lnTo>
                  <a:lnTo>
                    <a:pt x="4715547" y="499120"/>
                  </a:lnTo>
                  <a:lnTo>
                    <a:pt x="4742856" y="471180"/>
                  </a:lnTo>
                  <a:lnTo>
                    <a:pt x="4743033" y="470789"/>
                  </a:lnTo>
                  <a:lnTo>
                    <a:pt x="4634471" y="470789"/>
                  </a:lnTo>
                  <a:lnTo>
                    <a:pt x="4600779" y="459962"/>
                  </a:lnTo>
                  <a:lnTo>
                    <a:pt x="4581821" y="432371"/>
                  </a:lnTo>
                  <a:lnTo>
                    <a:pt x="4573472" y="395351"/>
                  </a:lnTo>
                  <a:lnTo>
                    <a:pt x="4571606" y="356235"/>
                  </a:lnTo>
                  <a:lnTo>
                    <a:pt x="4571606" y="334581"/>
                  </a:lnTo>
                  <a:lnTo>
                    <a:pt x="4767884" y="334581"/>
                  </a:lnTo>
                  <a:lnTo>
                    <a:pt x="4767884" y="294767"/>
                  </a:lnTo>
                  <a:lnTo>
                    <a:pt x="4767110" y="282892"/>
                  </a:lnTo>
                  <a:lnTo>
                    <a:pt x="4571606" y="282892"/>
                  </a:lnTo>
                  <a:lnTo>
                    <a:pt x="4571606" y="275209"/>
                  </a:lnTo>
                  <a:lnTo>
                    <a:pt x="4574749" y="239520"/>
                  </a:lnTo>
                  <a:lnTo>
                    <a:pt x="4585227" y="208676"/>
                  </a:lnTo>
                  <a:lnTo>
                    <a:pt x="4604610" y="187001"/>
                  </a:lnTo>
                  <a:lnTo>
                    <a:pt x="4634471" y="178816"/>
                  </a:lnTo>
                  <a:lnTo>
                    <a:pt x="4742974" y="178816"/>
                  </a:lnTo>
                  <a:lnTo>
                    <a:pt x="4727148" y="156162"/>
                  </a:lnTo>
                  <a:lnTo>
                    <a:pt x="4689205" y="134570"/>
                  </a:lnTo>
                  <a:lnTo>
                    <a:pt x="4635169" y="127127"/>
                  </a:lnTo>
                  <a:close/>
                </a:path>
                <a:path w="5803265" h="522605">
                  <a:moveTo>
                    <a:pt x="4765789" y="386969"/>
                  </a:moveTo>
                  <a:lnTo>
                    <a:pt x="4694542" y="386969"/>
                  </a:lnTo>
                  <a:lnTo>
                    <a:pt x="4692719" y="409790"/>
                  </a:lnTo>
                  <a:lnTo>
                    <a:pt x="4684675" y="437522"/>
                  </a:lnTo>
                  <a:lnTo>
                    <a:pt x="4666547" y="460933"/>
                  </a:lnTo>
                  <a:lnTo>
                    <a:pt x="4634471" y="470789"/>
                  </a:lnTo>
                  <a:lnTo>
                    <a:pt x="4743033" y="470789"/>
                  </a:lnTo>
                  <a:lnTo>
                    <a:pt x="4759905" y="433517"/>
                  </a:lnTo>
                  <a:lnTo>
                    <a:pt x="4765789" y="386969"/>
                  </a:lnTo>
                  <a:close/>
                </a:path>
                <a:path w="5803265" h="522605">
                  <a:moveTo>
                    <a:pt x="4742974" y="178816"/>
                  </a:moveTo>
                  <a:lnTo>
                    <a:pt x="4634471" y="178816"/>
                  </a:lnTo>
                  <a:lnTo>
                    <a:pt x="4661505" y="185233"/>
                  </a:lnTo>
                  <a:lnTo>
                    <a:pt x="4679437" y="202914"/>
                  </a:lnTo>
                  <a:lnTo>
                    <a:pt x="4689379" y="229500"/>
                  </a:lnTo>
                  <a:lnTo>
                    <a:pt x="4692446" y="262636"/>
                  </a:lnTo>
                  <a:lnTo>
                    <a:pt x="4692446" y="282892"/>
                  </a:lnTo>
                  <a:lnTo>
                    <a:pt x="4767110" y="282892"/>
                  </a:lnTo>
                  <a:lnTo>
                    <a:pt x="4764140" y="237367"/>
                  </a:lnTo>
                  <a:lnTo>
                    <a:pt x="4751344" y="190796"/>
                  </a:lnTo>
                  <a:lnTo>
                    <a:pt x="4742974" y="178816"/>
                  </a:lnTo>
                  <a:close/>
                </a:path>
                <a:path w="5803265" h="522605">
                  <a:moveTo>
                    <a:pt x="4905489" y="136906"/>
                  </a:moveTo>
                  <a:lnTo>
                    <a:pt x="4830051" y="136906"/>
                  </a:lnTo>
                  <a:lnTo>
                    <a:pt x="4830051" y="512699"/>
                  </a:lnTo>
                  <a:lnTo>
                    <a:pt x="4905489" y="512699"/>
                  </a:lnTo>
                  <a:lnTo>
                    <a:pt x="4905489" y="287782"/>
                  </a:lnTo>
                  <a:lnTo>
                    <a:pt x="4912463" y="244998"/>
                  </a:lnTo>
                  <a:lnTo>
                    <a:pt x="4930373" y="218979"/>
                  </a:lnTo>
                  <a:lnTo>
                    <a:pt x="4954700" y="206057"/>
                  </a:lnTo>
                  <a:lnTo>
                    <a:pt x="4980927" y="202565"/>
                  </a:lnTo>
                  <a:lnTo>
                    <a:pt x="5012359" y="202565"/>
                  </a:lnTo>
                  <a:lnTo>
                    <a:pt x="5012359" y="195580"/>
                  </a:lnTo>
                  <a:lnTo>
                    <a:pt x="4905489" y="195580"/>
                  </a:lnTo>
                  <a:lnTo>
                    <a:pt x="4905489" y="136906"/>
                  </a:lnTo>
                  <a:close/>
                </a:path>
                <a:path w="5803265" h="522605">
                  <a:moveTo>
                    <a:pt x="5012359" y="202565"/>
                  </a:moveTo>
                  <a:lnTo>
                    <a:pt x="4980927" y="202565"/>
                  </a:lnTo>
                  <a:lnTo>
                    <a:pt x="4990651" y="202925"/>
                  </a:lnTo>
                  <a:lnTo>
                    <a:pt x="4999524" y="203874"/>
                  </a:lnTo>
                  <a:lnTo>
                    <a:pt x="5006957" y="205217"/>
                  </a:lnTo>
                  <a:lnTo>
                    <a:pt x="5012359" y="206756"/>
                  </a:lnTo>
                  <a:lnTo>
                    <a:pt x="5012359" y="202565"/>
                  </a:lnTo>
                  <a:close/>
                </a:path>
                <a:path w="5803265" h="522605">
                  <a:moveTo>
                    <a:pt x="5001882" y="127127"/>
                  </a:moveTo>
                  <a:lnTo>
                    <a:pt x="4994198" y="127127"/>
                  </a:lnTo>
                  <a:lnTo>
                    <a:pt x="4964938" y="131929"/>
                  </a:lnTo>
                  <a:lnTo>
                    <a:pt x="4940850" y="145637"/>
                  </a:lnTo>
                  <a:lnTo>
                    <a:pt x="4921609" y="167203"/>
                  </a:lnTo>
                  <a:lnTo>
                    <a:pt x="4906886" y="195580"/>
                  </a:lnTo>
                  <a:lnTo>
                    <a:pt x="5012359" y="195580"/>
                  </a:lnTo>
                  <a:lnTo>
                    <a:pt x="5012359" y="129921"/>
                  </a:lnTo>
                  <a:lnTo>
                    <a:pt x="5008168" y="127825"/>
                  </a:lnTo>
                  <a:lnTo>
                    <a:pt x="5001882" y="127127"/>
                  </a:lnTo>
                  <a:close/>
                </a:path>
                <a:path w="5803265" h="522605">
                  <a:moveTo>
                    <a:pt x="5803049" y="420497"/>
                  </a:moveTo>
                  <a:lnTo>
                    <a:pt x="5723420" y="420497"/>
                  </a:lnTo>
                  <a:lnTo>
                    <a:pt x="5723420" y="512699"/>
                  </a:lnTo>
                  <a:lnTo>
                    <a:pt x="5803049" y="512699"/>
                  </a:lnTo>
                  <a:lnTo>
                    <a:pt x="5803049" y="420497"/>
                  </a:lnTo>
                  <a:close/>
                </a:path>
                <a:path w="5803265" h="522605">
                  <a:moveTo>
                    <a:pt x="5570448" y="420497"/>
                  </a:moveTo>
                  <a:lnTo>
                    <a:pt x="5490819" y="420497"/>
                  </a:lnTo>
                  <a:lnTo>
                    <a:pt x="5490819" y="512699"/>
                  </a:lnTo>
                  <a:lnTo>
                    <a:pt x="5570448" y="512699"/>
                  </a:lnTo>
                  <a:lnTo>
                    <a:pt x="5570448" y="420497"/>
                  </a:lnTo>
                  <a:close/>
                </a:path>
                <a:path w="5803265" h="522605">
                  <a:moveTo>
                    <a:pt x="5337848" y="420497"/>
                  </a:moveTo>
                  <a:lnTo>
                    <a:pt x="5258219" y="420497"/>
                  </a:lnTo>
                  <a:lnTo>
                    <a:pt x="5258219" y="512699"/>
                  </a:lnTo>
                  <a:lnTo>
                    <a:pt x="5337848" y="512699"/>
                  </a:lnTo>
                  <a:lnTo>
                    <a:pt x="5337848" y="420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92415" y="6185407"/>
              <a:ext cx="12301855" cy="2033905"/>
            </a:xfrm>
            <a:custGeom>
              <a:avLst/>
              <a:gdLst/>
              <a:ahLst/>
              <a:cxnLst/>
              <a:rect l="l" t="t" r="r" b="b"/>
              <a:pathLst>
                <a:path w="12301855" h="2033904">
                  <a:moveTo>
                    <a:pt x="190411" y="404088"/>
                  </a:moveTo>
                  <a:lnTo>
                    <a:pt x="130924" y="404088"/>
                  </a:lnTo>
                  <a:lnTo>
                    <a:pt x="130924" y="472617"/>
                  </a:lnTo>
                  <a:lnTo>
                    <a:pt x="190411" y="472617"/>
                  </a:lnTo>
                  <a:lnTo>
                    <a:pt x="190411" y="404088"/>
                  </a:lnTo>
                  <a:close/>
                </a:path>
                <a:path w="12301855" h="2033904">
                  <a:moveTo>
                    <a:pt x="345567" y="404088"/>
                  </a:moveTo>
                  <a:lnTo>
                    <a:pt x="286092" y="404088"/>
                  </a:lnTo>
                  <a:lnTo>
                    <a:pt x="286092" y="472617"/>
                  </a:lnTo>
                  <a:lnTo>
                    <a:pt x="345567" y="472617"/>
                  </a:lnTo>
                  <a:lnTo>
                    <a:pt x="345567" y="404088"/>
                  </a:lnTo>
                  <a:close/>
                </a:path>
                <a:path w="12301855" h="2033904">
                  <a:moveTo>
                    <a:pt x="385330" y="1002779"/>
                  </a:moveTo>
                  <a:lnTo>
                    <a:pt x="375920" y="939419"/>
                  </a:lnTo>
                  <a:lnTo>
                    <a:pt x="346875" y="904227"/>
                  </a:lnTo>
                  <a:lnTo>
                    <a:pt x="294170" y="892860"/>
                  </a:lnTo>
                  <a:lnTo>
                    <a:pt x="268249" y="897178"/>
                  </a:lnTo>
                  <a:lnTo>
                    <a:pt x="245364" y="908951"/>
                  </a:lnTo>
                  <a:lnTo>
                    <a:pt x="226352" y="926426"/>
                  </a:lnTo>
                  <a:lnTo>
                    <a:pt x="212064" y="947826"/>
                  </a:lnTo>
                  <a:lnTo>
                    <a:pt x="208521" y="939419"/>
                  </a:lnTo>
                  <a:lnTo>
                    <a:pt x="201434" y="922604"/>
                  </a:lnTo>
                  <a:lnTo>
                    <a:pt x="185724" y="905560"/>
                  </a:lnTo>
                  <a:lnTo>
                    <a:pt x="164426" y="895908"/>
                  </a:lnTo>
                  <a:lnTo>
                    <a:pt x="137071" y="892860"/>
                  </a:lnTo>
                  <a:lnTo>
                    <a:pt x="111836" y="896188"/>
                  </a:lnTo>
                  <a:lnTo>
                    <a:pt x="88011" y="905878"/>
                  </a:lnTo>
                  <a:lnTo>
                    <a:pt x="67691" y="921512"/>
                  </a:lnTo>
                  <a:lnTo>
                    <a:pt x="53009" y="942644"/>
                  </a:lnTo>
                  <a:lnTo>
                    <a:pt x="51727" y="942644"/>
                  </a:lnTo>
                  <a:lnTo>
                    <a:pt x="51727" y="901915"/>
                  </a:lnTo>
                  <a:lnTo>
                    <a:pt x="0" y="901915"/>
                  </a:lnTo>
                  <a:lnTo>
                    <a:pt x="0" y="1248460"/>
                  </a:lnTo>
                  <a:lnTo>
                    <a:pt x="54305" y="1248460"/>
                  </a:lnTo>
                  <a:lnTo>
                    <a:pt x="54305" y="1009243"/>
                  </a:lnTo>
                  <a:lnTo>
                    <a:pt x="60769" y="975423"/>
                  </a:lnTo>
                  <a:lnTo>
                    <a:pt x="76936" y="953973"/>
                  </a:lnTo>
                  <a:lnTo>
                    <a:pt x="97955" y="942695"/>
                  </a:lnTo>
                  <a:lnTo>
                    <a:pt x="98259" y="942644"/>
                  </a:lnTo>
                  <a:lnTo>
                    <a:pt x="118960" y="939419"/>
                  </a:lnTo>
                  <a:lnTo>
                    <a:pt x="145059" y="946607"/>
                  </a:lnTo>
                  <a:lnTo>
                    <a:pt x="158965" y="964399"/>
                  </a:lnTo>
                  <a:lnTo>
                    <a:pt x="164515" y="987158"/>
                  </a:lnTo>
                  <a:lnTo>
                    <a:pt x="165519" y="1009243"/>
                  </a:lnTo>
                  <a:lnTo>
                    <a:pt x="165519" y="1248460"/>
                  </a:lnTo>
                  <a:lnTo>
                    <a:pt x="219824" y="1248460"/>
                  </a:lnTo>
                  <a:lnTo>
                    <a:pt x="219824" y="1009243"/>
                  </a:lnTo>
                  <a:lnTo>
                    <a:pt x="226288" y="975423"/>
                  </a:lnTo>
                  <a:lnTo>
                    <a:pt x="242455" y="953973"/>
                  </a:lnTo>
                  <a:lnTo>
                    <a:pt x="253898" y="947826"/>
                  </a:lnTo>
                  <a:lnTo>
                    <a:pt x="263461" y="942695"/>
                  </a:lnTo>
                  <a:lnTo>
                    <a:pt x="284480" y="939419"/>
                  </a:lnTo>
                  <a:lnTo>
                    <a:pt x="310565" y="946607"/>
                  </a:lnTo>
                  <a:lnTo>
                    <a:pt x="324485" y="964399"/>
                  </a:lnTo>
                  <a:lnTo>
                    <a:pt x="330022" y="987158"/>
                  </a:lnTo>
                  <a:lnTo>
                    <a:pt x="331025" y="1009243"/>
                  </a:lnTo>
                  <a:lnTo>
                    <a:pt x="331025" y="1248460"/>
                  </a:lnTo>
                  <a:lnTo>
                    <a:pt x="385330" y="1248460"/>
                  </a:lnTo>
                  <a:lnTo>
                    <a:pt x="385330" y="1002779"/>
                  </a:lnTo>
                  <a:close/>
                </a:path>
                <a:path w="12301855" h="2033904">
                  <a:moveTo>
                    <a:pt x="500735" y="404088"/>
                  </a:moveTo>
                  <a:lnTo>
                    <a:pt x="441248" y="404088"/>
                  </a:lnTo>
                  <a:lnTo>
                    <a:pt x="441248" y="472617"/>
                  </a:lnTo>
                  <a:lnTo>
                    <a:pt x="500735" y="472617"/>
                  </a:lnTo>
                  <a:lnTo>
                    <a:pt x="500735" y="404088"/>
                  </a:lnTo>
                  <a:close/>
                </a:path>
                <a:path w="12301855" h="2033904">
                  <a:moveTo>
                    <a:pt x="704710" y="1210310"/>
                  </a:moveTo>
                  <a:lnTo>
                    <a:pt x="702132" y="1212253"/>
                  </a:lnTo>
                  <a:lnTo>
                    <a:pt x="698893" y="1213548"/>
                  </a:lnTo>
                  <a:lnTo>
                    <a:pt x="691781" y="1213548"/>
                  </a:lnTo>
                  <a:lnTo>
                    <a:pt x="674979" y="1185748"/>
                  </a:lnTo>
                  <a:lnTo>
                    <a:pt x="674979" y="1059675"/>
                  </a:lnTo>
                  <a:lnTo>
                    <a:pt x="674979" y="992428"/>
                  </a:lnTo>
                  <a:lnTo>
                    <a:pt x="673328" y="961605"/>
                  </a:lnTo>
                  <a:lnTo>
                    <a:pt x="664095" y="935532"/>
                  </a:lnTo>
                  <a:lnTo>
                    <a:pt x="661809" y="929068"/>
                  </a:lnTo>
                  <a:lnTo>
                    <a:pt x="630516" y="903338"/>
                  </a:lnTo>
                  <a:lnTo>
                    <a:pt x="569582" y="892860"/>
                  </a:lnTo>
                  <a:lnTo>
                    <a:pt x="516483" y="899642"/>
                  </a:lnTo>
                  <a:lnTo>
                    <a:pt x="480364" y="920419"/>
                  </a:lnTo>
                  <a:lnTo>
                    <a:pt x="459752" y="955878"/>
                  </a:lnTo>
                  <a:lnTo>
                    <a:pt x="453212" y="1006652"/>
                  </a:lnTo>
                  <a:lnTo>
                    <a:pt x="507517" y="1006652"/>
                  </a:lnTo>
                  <a:lnTo>
                    <a:pt x="507517" y="1003427"/>
                  </a:lnTo>
                  <a:lnTo>
                    <a:pt x="508444" y="987374"/>
                  </a:lnTo>
                  <a:lnTo>
                    <a:pt x="514959" y="964641"/>
                  </a:lnTo>
                  <a:lnTo>
                    <a:pt x="532612" y="944333"/>
                  </a:lnTo>
                  <a:lnTo>
                    <a:pt x="567004" y="935532"/>
                  </a:lnTo>
                  <a:lnTo>
                    <a:pt x="590969" y="938885"/>
                  </a:lnTo>
                  <a:lnTo>
                    <a:pt x="608380" y="948715"/>
                  </a:lnTo>
                  <a:lnTo>
                    <a:pt x="619010" y="964730"/>
                  </a:lnTo>
                  <a:lnTo>
                    <a:pt x="622604" y="986612"/>
                  </a:lnTo>
                  <a:lnTo>
                    <a:pt x="622084" y="1005078"/>
                  </a:lnTo>
                  <a:lnTo>
                    <a:pt x="620661" y="1009789"/>
                  </a:lnTo>
                  <a:lnTo>
                    <a:pt x="620661" y="1059675"/>
                  </a:lnTo>
                  <a:lnTo>
                    <a:pt x="620661" y="1148892"/>
                  </a:lnTo>
                  <a:lnTo>
                    <a:pt x="614845" y="1174483"/>
                  </a:lnTo>
                  <a:lnTo>
                    <a:pt x="599325" y="1195451"/>
                  </a:lnTo>
                  <a:lnTo>
                    <a:pt x="577024" y="1209636"/>
                  </a:lnTo>
                  <a:lnTo>
                    <a:pt x="550837" y="1214843"/>
                  </a:lnTo>
                  <a:lnTo>
                    <a:pt x="527608" y="1210551"/>
                  </a:lnTo>
                  <a:lnTo>
                    <a:pt x="512445" y="1198435"/>
                  </a:lnTo>
                  <a:lnTo>
                    <a:pt x="504190" y="1179664"/>
                  </a:lnTo>
                  <a:lnTo>
                    <a:pt x="501700" y="1155357"/>
                  </a:lnTo>
                  <a:lnTo>
                    <a:pt x="503389" y="1135494"/>
                  </a:lnTo>
                  <a:lnTo>
                    <a:pt x="528205" y="1100404"/>
                  </a:lnTo>
                  <a:lnTo>
                    <a:pt x="575652" y="1081989"/>
                  </a:lnTo>
                  <a:lnTo>
                    <a:pt x="600671" y="1072769"/>
                  </a:lnTo>
                  <a:lnTo>
                    <a:pt x="620661" y="1059675"/>
                  </a:lnTo>
                  <a:lnTo>
                    <a:pt x="620661" y="1009789"/>
                  </a:lnTo>
                  <a:lnTo>
                    <a:pt x="617918" y="1018857"/>
                  </a:lnTo>
                  <a:lnTo>
                    <a:pt x="606247" y="1029627"/>
                  </a:lnTo>
                  <a:lnTo>
                    <a:pt x="583171" y="1038987"/>
                  </a:lnTo>
                  <a:lnTo>
                    <a:pt x="510108" y="1060970"/>
                  </a:lnTo>
                  <a:lnTo>
                    <a:pt x="481088" y="1074750"/>
                  </a:lnTo>
                  <a:lnTo>
                    <a:pt x="460730" y="1095476"/>
                  </a:lnTo>
                  <a:lnTo>
                    <a:pt x="448729" y="1122883"/>
                  </a:lnTo>
                  <a:lnTo>
                    <a:pt x="444804" y="1156652"/>
                  </a:lnTo>
                  <a:lnTo>
                    <a:pt x="450456" y="1198600"/>
                  </a:lnTo>
                  <a:lnTo>
                    <a:pt x="467753" y="1230363"/>
                  </a:lnTo>
                  <a:lnTo>
                    <a:pt x="497179" y="1250492"/>
                  </a:lnTo>
                  <a:lnTo>
                    <a:pt x="539203" y="1257515"/>
                  </a:lnTo>
                  <a:lnTo>
                    <a:pt x="563689" y="1254112"/>
                  </a:lnTo>
                  <a:lnTo>
                    <a:pt x="586714" y="1244269"/>
                  </a:lnTo>
                  <a:lnTo>
                    <a:pt x="606844" y="1228610"/>
                  </a:lnTo>
                  <a:lnTo>
                    <a:pt x="617232" y="1214843"/>
                  </a:lnTo>
                  <a:lnTo>
                    <a:pt x="622604" y="1207731"/>
                  </a:lnTo>
                  <a:lnTo>
                    <a:pt x="623900" y="1207731"/>
                  </a:lnTo>
                  <a:lnTo>
                    <a:pt x="629577" y="1233525"/>
                  </a:lnTo>
                  <a:lnTo>
                    <a:pt x="641680" y="1246759"/>
                  </a:lnTo>
                  <a:lnTo>
                    <a:pt x="657174" y="1251648"/>
                  </a:lnTo>
                  <a:lnTo>
                    <a:pt x="673036" y="1252334"/>
                  </a:lnTo>
                  <a:lnTo>
                    <a:pt x="683082" y="1251927"/>
                  </a:lnTo>
                  <a:lnTo>
                    <a:pt x="692264" y="1250975"/>
                  </a:lnTo>
                  <a:lnTo>
                    <a:pt x="699757" y="1249895"/>
                  </a:lnTo>
                  <a:lnTo>
                    <a:pt x="704710" y="1249108"/>
                  </a:lnTo>
                  <a:lnTo>
                    <a:pt x="704710" y="1213548"/>
                  </a:lnTo>
                  <a:lnTo>
                    <a:pt x="704710" y="1210310"/>
                  </a:lnTo>
                  <a:close/>
                </a:path>
                <a:path w="12301855" h="2033904">
                  <a:moveTo>
                    <a:pt x="736079" y="2024303"/>
                  </a:moveTo>
                  <a:lnTo>
                    <a:pt x="610984" y="1801901"/>
                  </a:lnTo>
                  <a:lnTo>
                    <a:pt x="602246" y="1786382"/>
                  </a:lnTo>
                  <a:lnTo>
                    <a:pt x="584796" y="1755343"/>
                  </a:lnTo>
                  <a:lnTo>
                    <a:pt x="724446" y="1562671"/>
                  </a:lnTo>
                  <a:lnTo>
                    <a:pt x="661085" y="1562671"/>
                  </a:lnTo>
                  <a:lnTo>
                    <a:pt x="501396" y="1786382"/>
                  </a:lnTo>
                  <a:lnTo>
                    <a:pt x="500100" y="1786382"/>
                  </a:lnTo>
                  <a:lnTo>
                    <a:pt x="500100" y="1562671"/>
                  </a:lnTo>
                  <a:lnTo>
                    <a:pt x="443204" y="1562671"/>
                  </a:lnTo>
                  <a:lnTo>
                    <a:pt x="443204" y="2024303"/>
                  </a:lnTo>
                  <a:lnTo>
                    <a:pt x="500100" y="2024303"/>
                  </a:lnTo>
                  <a:lnTo>
                    <a:pt x="500100" y="1867192"/>
                  </a:lnTo>
                  <a:lnTo>
                    <a:pt x="547941" y="1801901"/>
                  </a:lnTo>
                  <a:lnTo>
                    <a:pt x="672719" y="2024303"/>
                  </a:lnTo>
                  <a:lnTo>
                    <a:pt x="736079" y="2024303"/>
                  </a:lnTo>
                  <a:close/>
                </a:path>
                <a:path w="12301855" h="2033904">
                  <a:moveTo>
                    <a:pt x="919060" y="1672590"/>
                  </a:moveTo>
                  <a:lnTo>
                    <a:pt x="913879" y="1669999"/>
                  </a:lnTo>
                  <a:lnTo>
                    <a:pt x="906119" y="1668703"/>
                  </a:lnTo>
                  <a:lnTo>
                    <a:pt x="895134" y="1668703"/>
                  </a:lnTo>
                  <a:lnTo>
                    <a:pt x="868959" y="1673567"/>
                  </a:lnTo>
                  <a:lnTo>
                    <a:pt x="848664" y="1686737"/>
                  </a:lnTo>
                  <a:lnTo>
                    <a:pt x="832853" y="1706079"/>
                  </a:lnTo>
                  <a:lnTo>
                    <a:pt x="820140" y="1729486"/>
                  </a:lnTo>
                  <a:lnTo>
                    <a:pt x="818845" y="1729486"/>
                  </a:lnTo>
                  <a:lnTo>
                    <a:pt x="818845" y="1677758"/>
                  </a:lnTo>
                  <a:lnTo>
                    <a:pt x="764527" y="1677758"/>
                  </a:lnTo>
                  <a:lnTo>
                    <a:pt x="764527" y="2024303"/>
                  </a:lnTo>
                  <a:lnTo>
                    <a:pt x="818845" y="2024303"/>
                  </a:lnTo>
                  <a:lnTo>
                    <a:pt x="818845" y="1805127"/>
                  </a:lnTo>
                  <a:lnTo>
                    <a:pt x="826135" y="1768297"/>
                  </a:lnTo>
                  <a:lnTo>
                    <a:pt x="844219" y="1742744"/>
                  </a:lnTo>
                  <a:lnTo>
                    <a:pt x="864844" y="1729486"/>
                  </a:lnTo>
                  <a:lnTo>
                    <a:pt x="867397" y="1727860"/>
                  </a:lnTo>
                  <a:lnTo>
                    <a:pt x="889965" y="1723021"/>
                  </a:lnTo>
                  <a:lnTo>
                    <a:pt x="901141" y="1723339"/>
                  </a:lnTo>
                  <a:lnTo>
                    <a:pt x="909104" y="1724075"/>
                  </a:lnTo>
                  <a:lnTo>
                    <a:pt x="919060" y="1725599"/>
                  </a:lnTo>
                  <a:lnTo>
                    <a:pt x="919060" y="1723021"/>
                  </a:lnTo>
                  <a:lnTo>
                    <a:pt x="919060" y="1672590"/>
                  </a:lnTo>
                  <a:close/>
                </a:path>
                <a:path w="12301855" h="2033904">
                  <a:moveTo>
                    <a:pt x="943610" y="226936"/>
                  </a:moveTo>
                  <a:lnTo>
                    <a:pt x="934605" y="163576"/>
                  </a:lnTo>
                  <a:lnTo>
                    <a:pt x="906233" y="128384"/>
                  </a:lnTo>
                  <a:lnTo>
                    <a:pt x="854379" y="117017"/>
                  </a:lnTo>
                  <a:lnTo>
                    <a:pt x="830249" y="120599"/>
                  </a:lnTo>
                  <a:lnTo>
                    <a:pt x="806373" y="130606"/>
                  </a:lnTo>
                  <a:lnTo>
                    <a:pt x="785647" y="145948"/>
                  </a:lnTo>
                  <a:lnTo>
                    <a:pt x="770978" y="165519"/>
                  </a:lnTo>
                  <a:lnTo>
                    <a:pt x="769683" y="165519"/>
                  </a:lnTo>
                  <a:lnTo>
                    <a:pt x="769683" y="10985"/>
                  </a:lnTo>
                  <a:lnTo>
                    <a:pt x="715378" y="10985"/>
                  </a:lnTo>
                  <a:lnTo>
                    <a:pt x="715378" y="472617"/>
                  </a:lnTo>
                  <a:lnTo>
                    <a:pt x="769683" y="472617"/>
                  </a:lnTo>
                  <a:lnTo>
                    <a:pt x="769683" y="233400"/>
                  </a:lnTo>
                  <a:lnTo>
                    <a:pt x="776300" y="201498"/>
                  </a:lnTo>
                  <a:lnTo>
                    <a:pt x="793038" y="179819"/>
                  </a:lnTo>
                  <a:lnTo>
                    <a:pt x="815238" y="167487"/>
                  </a:lnTo>
                  <a:lnTo>
                    <a:pt x="826795" y="165519"/>
                  </a:lnTo>
                  <a:lnTo>
                    <a:pt x="838225" y="163576"/>
                  </a:lnTo>
                  <a:lnTo>
                    <a:pt x="866927" y="170764"/>
                  </a:lnTo>
                  <a:lnTo>
                    <a:pt x="882180" y="188556"/>
                  </a:lnTo>
                  <a:lnTo>
                    <a:pt x="888212" y="211315"/>
                  </a:lnTo>
                  <a:lnTo>
                    <a:pt x="889292" y="233400"/>
                  </a:lnTo>
                  <a:lnTo>
                    <a:pt x="889292" y="472617"/>
                  </a:lnTo>
                  <a:lnTo>
                    <a:pt x="943610" y="472617"/>
                  </a:lnTo>
                  <a:lnTo>
                    <a:pt x="943610" y="226936"/>
                  </a:lnTo>
                  <a:close/>
                </a:path>
                <a:path w="12301855" h="2033904">
                  <a:moveTo>
                    <a:pt x="983361" y="901915"/>
                  </a:moveTo>
                  <a:lnTo>
                    <a:pt x="932281" y="901915"/>
                  </a:lnTo>
                  <a:lnTo>
                    <a:pt x="932281" y="1075194"/>
                  </a:lnTo>
                  <a:lnTo>
                    <a:pt x="929640" y="1125004"/>
                  </a:lnTo>
                  <a:lnTo>
                    <a:pt x="919353" y="1165225"/>
                  </a:lnTo>
                  <a:lnTo>
                    <a:pt x="897915" y="1192123"/>
                  </a:lnTo>
                  <a:lnTo>
                    <a:pt x="861809" y="1201915"/>
                  </a:lnTo>
                  <a:lnTo>
                    <a:pt x="829106" y="1190028"/>
                  </a:lnTo>
                  <a:lnTo>
                    <a:pt x="810094" y="1159649"/>
                  </a:lnTo>
                  <a:lnTo>
                    <a:pt x="801255" y="1118730"/>
                  </a:lnTo>
                  <a:lnTo>
                    <a:pt x="799096" y="1075194"/>
                  </a:lnTo>
                  <a:lnTo>
                    <a:pt x="801992" y="1019073"/>
                  </a:lnTo>
                  <a:lnTo>
                    <a:pt x="812114" y="976274"/>
                  </a:lnTo>
                  <a:lnTo>
                    <a:pt x="831557" y="949007"/>
                  </a:lnTo>
                  <a:lnTo>
                    <a:pt x="862457" y="939419"/>
                  </a:lnTo>
                  <a:lnTo>
                    <a:pt x="898194" y="951179"/>
                  </a:lnTo>
                  <a:lnTo>
                    <a:pt x="919429" y="982091"/>
                  </a:lnTo>
                  <a:lnTo>
                    <a:pt x="929640" y="1025613"/>
                  </a:lnTo>
                  <a:lnTo>
                    <a:pt x="932281" y="1075194"/>
                  </a:lnTo>
                  <a:lnTo>
                    <a:pt x="932281" y="901915"/>
                  </a:lnTo>
                  <a:lnTo>
                    <a:pt x="931633" y="901915"/>
                  </a:lnTo>
                  <a:lnTo>
                    <a:pt x="931633" y="945883"/>
                  </a:lnTo>
                  <a:lnTo>
                    <a:pt x="930338" y="945883"/>
                  </a:lnTo>
                  <a:lnTo>
                    <a:pt x="927315" y="939419"/>
                  </a:lnTo>
                  <a:lnTo>
                    <a:pt x="920991" y="925880"/>
                  </a:lnTo>
                  <a:lnTo>
                    <a:pt x="904481" y="908951"/>
                  </a:lnTo>
                  <a:lnTo>
                    <a:pt x="882154" y="897242"/>
                  </a:lnTo>
                  <a:lnTo>
                    <a:pt x="855345" y="892860"/>
                  </a:lnTo>
                  <a:lnTo>
                    <a:pt x="809815" y="902830"/>
                  </a:lnTo>
                  <a:lnTo>
                    <a:pt x="777532" y="930046"/>
                  </a:lnTo>
                  <a:lnTo>
                    <a:pt x="756704" y="970521"/>
                  </a:lnTo>
                  <a:lnTo>
                    <a:pt x="745528" y="1020241"/>
                  </a:lnTo>
                  <a:lnTo>
                    <a:pt x="742200" y="1075194"/>
                  </a:lnTo>
                  <a:lnTo>
                    <a:pt x="743673" y="1110843"/>
                  </a:lnTo>
                  <a:lnTo>
                    <a:pt x="750925" y="1156017"/>
                  </a:lnTo>
                  <a:lnTo>
                    <a:pt x="768172" y="1200696"/>
                  </a:lnTo>
                  <a:lnTo>
                    <a:pt x="799630" y="1234859"/>
                  </a:lnTo>
                  <a:lnTo>
                    <a:pt x="849528" y="1248460"/>
                  </a:lnTo>
                  <a:lnTo>
                    <a:pt x="874483" y="1245285"/>
                  </a:lnTo>
                  <a:lnTo>
                    <a:pt x="896886" y="1236103"/>
                  </a:lnTo>
                  <a:lnTo>
                    <a:pt x="915174" y="1221460"/>
                  </a:lnTo>
                  <a:lnTo>
                    <a:pt x="927760" y="1201915"/>
                  </a:lnTo>
                  <a:lnTo>
                    <a:pt x="929043" y="1201915"/>
                  </a:lnTo>
                  <a:lnTo>
                    <a:pt x="929005" y="1248460"/>
                  </a:lnTo>
                  <a:lnTo>
                    <a:pt x="921613" y="1294930"/>
                  </a:lnTo>
                  <a:lnTo>
                    <a:pt x="861809" y="1324749"/>
                  </a:lnTo>
                  <a:lnTo>
                    <a:pt x="841489" y="1322336"/>
                  </a:lnTo>
                  <a:lnTo>
                    <a:pt x="824318" y="1314653"/>
                  </a:lnTo>
                  <a:lnTo>
                    <a:pt x="811987" y="1301026"/>
                  </a:lnTo>
                  <a:lnTo>
                    <a:pt x="806208" y="1280782"/>
                  </a:lnTo>
                  <a:lnTo>
                    <a:pt x="751903" y="1280782"/>
                  </a:lnTo>
                  <a:lnTo>
                    <a:pt x="770216" y="1330871"/>
                  </a:lnTo>
                  <a:lnTo>
                    <a:pt x="803935" y="1356601"/>
                  </a:lnTo>
                  <a:lnTo>
                    <a:pt x="840079" y="1366075"/>
                  </a:lnTo>
                  <a:lnTo>
                    <a:pt x="865682" y="1367421"/>
                  </a:lnTo>
                  <a:lnTo>
                    <a:pt x="904494" y="1362697"/>
                  </a:lnTo>
                  <a:lnTo>
                    <a:pt x="936993" y="1347609"/>
                  </a:lnTo>
                  <a:lnTo>
                    <a:pt x="958176" y="1324749"/>
                  </a:lnTo>
                  <a:lnTo>
                    <a:pt x="961859" y="1320787"/>
                  </a:lnTo>
                  <a:lnTo>
                    <a:pt x="977760" y="1280858"/>
                  </a:lnTo>
                  <a:lnTo>
                    <a:pt x="983361" y="1226477"/>
                  </a:lnTo>
                  <a:lnTo>
                    <a:pt x="983361" y="945883"/>
                  </a:lnTo>
                  <a:lnTo>
                    <a:pt x="983361" y="901915"/>
                  </a:lnTo>
                  <a:close/>
                </a:path>
                <a:path w="12301855" h="2033904">
                  <a:moveTo>
                    <a:pt x="1036078" y="1551686"/>
                  </a:moveTo>
                  <a:lnTo>
                    <a:pt x="985647" y="1551686"/>
                  </a:lnTo>
                  <a:lnTo>
                    <a:pt x="985647" y="1616989"/>
                  </a:lnTo>
                  <a:lnTo>
                    <a:pt x="1036078" y="1616989"/>
                  </a:lnTo>
                  <a:lnTo>
                    <a:pt x="1036078" y="1551686"/>
                  </a:lnTo>
                  <a:close/>
                </a:path>
                <a:path w="12301855" h="2033904">
                  <a:moveTo>
                    <a:pt x="1112012" y="901915"/>
                  </a:moveTo>
                  <a:lnTo>
                    <a:pt x="1057706" y="901915"/>
                  </a:lnTo>
                  <a:lnTo>
                    <a:pt x="1057706" y="1248460"/>
                  </a:lnTo>
                  <a:lnTo>
                    <a:pt x="1112012" y="1248460"/>
                  </a:lnTo>
                  <a:lnTo>
                    <a:pt x="1112012" y="901915"/>
                  </a:lnTo>
                  <a:close/>
                </a:path>
                <a:path w="12301855" h="2033904">
                  <a:moveTo>
                    <a:pt x="1112012" y="786841"/>
                  </a:moveTo>
                  <a:lnTo>
                    <a:pt x="1057706" y="786841"/>
                  </a:lnTo>
                  <a:lnTo>
                    <a:pt x="1057706" y="848906"/>
                  </a:lnTo>
                  <a:lnTo>
                    <a:pt x="1112012" y="848906"/>
                  </a:lnTo>
                  <a:lnTo>
                    <a:pt x="1112012" y="786841"/>
                  </a:lnTo>
                  <a:close/>
                </a:path>
                <a:path w="12301855" h="2033904">
                  <a:moveTo>
                    <a:pt x="1140815" y="1551686"/>
                  </a:moveTo>
                  <a:lnTo>
                    <a:pt x="1090383" y="1551686"/>
                  </a:lnTo>
                  <a:lnTo>
                    <a:pt x="1090383" y="1616989"/>
                  </a:lnTo>
                  <a:lnTo>
                    <a:pt x="1140815" y="1616989"/>
                  </a:lnTo>
                  <a:lnTo>
                    <a:pt x="1140815" y="1551686"/>
                  </a:lnTo>
                  <a:close/>
                </a:path>
                <a:path w="12301855" h="2033904">
                  <a:moveTo>
                    <a:pt x="1198994" y="1986153"/>
                  </a:moveTo>
                  <a:lnTo>
                    <a:pt x="1196416" y="1988096"/>
                  </a:lnTo>
                  <a:lnTo>
                    <a:pt x="1193177" y="1989391"/>
                  </a:lnTo>
                  <a:lnTo>
                    <a:pt x="1186065" y="1989391"/>
                  </a:lnTo>
                  <a:lnTo>
                    <a:pt x="1176070" y="1987143"/>
                  </a:lnTo>
                  <a:lnTo>
                    <a:pt x="1173162" y="1983574"/>
                  </a:lnTo>
                  <a:lnTo>
                    <a:pt x="1171117" y="1981073"/>
                  </a:lnTo>
                  <a:lnTo>
                    <a:pt x="1169428" y="1972221"/>
                  </a:lnTo>
                  <a:lnTo>
                    <a:pt x="1169263" y="1961591"/>
                  </a:lnTo>
                  <a:lnTo>
                    <a:pt x="1169263" y="1835518"/>
                  </a:lnTo>
                  <a:lnTo>
                    <a:pt x="1169263" y="1768271"/>
                  </a:lnTo>
                  <a:lnTo>
                    <a:pt x="1158379" y="1711375"/>
                  </a:lnTo>
                  <a:lnTo>
                    <a:pt x="1124800" y="1679181"/>
                  </a:lnTo>
                  <a:lnTo>
                    <a:pt x="1063879" y="1668703"/>
                  </a:lnTo>
                  <a:lnTo>
                    <a:pt x="1010767" y="1675485"/>
                  </a:lnTo>
                  <a:lnTo>
                    <a:pt x="974648" y="1696262"/>
                  </a:lnTo>
                  <a:lnTo>
                    <a:pt x="954036" y="1731721"/>
                  </a:lnTo>
                  <a:lnTo>
                    <a:pt x="947496" y="1782495"/>
                  </a:lnTo>
                  <a:lnTo>
                    <a:pt x="1001801" y="1782495"/>
                  </a:lnTo>
                  <a:lnTo>
                    <a:pt x="1001801" y="1779270"/>
                  </a:lnTo>
                  <a:lnTo>
                    <a:pt x="1002728" y="1763217"/>
                  </a:lnTo>
                  <a:lnTo>
                    <a:pt x="1009230" y="1740484"/>
                  </a:lnTo>
                  <a:lnTo>
                    <a:pt x="1026896" y="1720176"/>
                  </a:lnTo>
                  <a:lnTo>
                    <a:pt x="1061288" y="1711375"/>
                  </a:lnTo>
                  <a:lnTo>
                    <a:pt x="1085240" y="1714728"/>
                  </a:lnTo>
                  <a:lnTo>
                    <a:pt x="1102664" y="1724558"/>
                  </a:lnTo>
                  <a:lnTo>
                    <a:pt x="1113282" y="1740573"/>
                  </a:lnTo>
                  <a:lnTo>
                    <a:pt x="1116888" y="1762455"/>
                  </a:lnTo>
                  <a:lnTo>
                    <a:pt x="1116355" y="1780921"/>
                  </a:lnTo>
                  <a:lnTo>
                    <a:pt x="1114945" y="1785607"/>
                  </a:lnTo>
                  <a:lnTo>
                    <a:pt x="1114945" y="1835518"/>
                  </a:lnTo>
                  <a:lnTo>
                    <a:pt x="1114945" y="1924735"/>
                  </a:lnTo>
                  <a:lnTo>
                    <a:pt x="1109116" y="1950326"/>
                  </a:lnTo>
                  <a:lnTo>
                    <a:pt x="1093609" y="1971294"/>
                  </a:lnTo>
                  <a:lnTo>
                    <a:pt x="1071295" y="1985479"/>
                  </a:lnTo>
                  <a:lnTo>
                    <a:pt x="1045121" y="1990686"/>
                  </a:lnTo>
                  <a:lnTo>
                    <a:pt x="1021892" y="1986394"/>
                  </a:lnTo>
                  <a:lnTo>
                    <a:pt x="1006729" y="1974278"/>
                  </a:lnTo>
                  <a:lnTo>
                    <a:pt x="998474" y="1955507"/>
                  </a:lnTo>
                  <a:lnTo>
                    <a:pt x="995984" y="1931200"/>
                  </a:lnTo>
                  <a:lnTo>
                    <a:pt x="997661" y="1911350"/>
                  </a:lnTo>
                  <a:lnTo>
                    <a:pt x="1022489" y="1876247"/>
                  </a:lnTo>
                  <a:lnTo>
                    <a:pt x="1069924" y="1857832"/>
                  </a:lnTo>
                  <a:lnTo>
                    <a:pt x="1094943" y="1848612"/>
                  </a:lnTo>
                  <a:lnTo>
                    <a:pt x="1114945" y="1835518"/>
                  </a:lnTo>
                  <a:lnTo>
                    <a:pt x="1114945" y="1785607"/>
                  </a:lnTo>
                  <a:lnTo>
                    <a:pt x="1112202" y="1794700"/>
                  </a:lnTo>
                  <a:lnTo>
                    <a:pt x="1100518" y="1805470"/>
                  </a:lnTo>
                  <a:lnTo>
                    <a:pt x="1077455" y="1814830"/>
                  </a:lnTo>
                  <a:lnTo>
                    <a:pt x="1004392" y="1836813"/>
                  </a:lnTo>
                  <a:lnTo>
                    <a:pt x="975360" y="1850593"/>
                  </a:lnTo>
                  <a:lnTo>
                    <a:pt x="955001" y="1871319"/>
                  </a:lnTo>
                  <a:lnTo>
                    <a:pt x="943013" y="1898726"/>
                  </a:lnTo>
                  <a:lnTo>
                    <a:pt x="939088" y="1932495"/>
                  </a:lnTo>
                  <a:lnTo>
                    <a:pt x="944740" y="1974443"/>
                  </a:lnTo>
                  <a:lnTo>
                    <a:pt x="962037" y="2006206"/>
                  </a:lnTo>
                  <a:lnTo>
                    <a:pt x="991450" y="2026335"/>
                  </a:lnTo>
                  <a:lnTo>
                    <a:pt x="1033487" y="2033358"/>
                  </a:lnTo>
                  <a:lnTo>
                    <a:pt x="1057973" y="2029955"/>
                  </a:lnTo>
                  <a:lnTo>
                    <a:pt x="1080998" y="2020112"/>
                  </a:lnTo>
                  <a:lnTo>
                    <a:pt x="1101115" y="2004453"/>
                  </a:lnTo>
                  <a:lnTo>
                    <a:pt x="1111516" y="1990686"/>
                  </a:lnTo>
                  <a:lnTo>
                    <a:pt x="1116888" y="1983574"/>
                  </a:lnTo>
                  <a:lnTo>
                    <a:pt x="1118184" y="1983574"/>
                  </a:lnTo>
                  <a:lnTo>
                    <a:pt x="1123861" y="2009368"/>
                  </a:lnTo>
                  <a:lnTo>
                    <a:pt x="1135964" y="2022602"/>
                  </a:lnTo>
                  <a:lnTo>
                    <a:pt x="1151458" y="2027491"/>
                  </a:lnTo>
                  <a:lnTo>
                    <a:pt x="1167320" y="2028177"/>
                  </a:lnTo>
                  <a:lnTo>
                    <a:pt x="1177353" y="2027770"/>
                  </a:lnTo>
                  <a:lnTo>
                    <a:pt x="1186548" y="2026818"/>
                  </a:lnTo>
                  <a:lnTo>
                    <a:pt x="1194041" y="2025738"/>
                  </a:lnTo>
                  <a:lnTo>
                    <a:pt x="1198994" y="2024951"/>
                  </a:lnTo>
                  <a:lnTo>
                    <a:pt x="1198994" y="1989391"/>
                  </a:lnTo>
                  <a:lnTo>
                    <a:pt x="1198994" y="1986153"/>
                  </a:lnTo>
                  <a:close/>
                </a:path>
                <a:path w="12301855" h="2033904">
                  <a:moveTo>
                    <a:pt x="1257820" y="434467"/>
                  </a:moveTo>
                  <a:lnTo>
                    <a:pt x="1255229" y="436410"/>
                  </a:lnTo>
                  <a:lnTo>
                    <a:pt x="1252004" y="437705"/>
                  </a:lnTo>
                  <a:lnTo>
                    <a:pt x="1244892" y="437705"/>
                  </a:lnTo>
                  <a:lnTo>
                    <a:pt x="1228077" y="409905"/>
                  </a:lnTo>
                  <a:lnTo>
                    <a:pt x="1228077" y="283832"/>
                  </a:lnTo>
                  <a:lnTo>
                    <a:pt x="1228077" y="216585"/>
                  </a:lnTo>
                  <a:lnTo>
                    <a:pt x="1217193" y="159689"/>
                  </a:lnTo>
                  <a:lnTo>
                    <a:pt x="1183614" y="127495"/>
                  </a:lnTo>
                  <a:lnTo>
                    <a:pt x="1122692" y="117017"/>
                  </a:lnTo>
                  <a:lnTo>
                    <a:pt x="1069594" y="123799"/>
                  </a:lnTo>
                  <a:lnTo>
                    <a:pt x="1033475" y="144576"/>
                  </a:lnTo>
                  <a:lnTo>
                    <a:pt x="1012863" y="180035"/>
                  </a:lnTo>
                  <a:lnTo>
                    <a:pt x="1006322" y="230809"/>
                  </a:lnTo>
                  <a:lnTo>
                    <a:pt x="1060627" y="230809"/>
                  </a:lnTo>
                  <a:lnTo>
                    <a:pt x="1060627" y="227584"/>
                  </a:lnTo>
                  <a:lnTo>
                    <a:pt x="1061554" y="211531"/>
                  </a:lnTo>
                  <a:lnTo>
                    <a:pt x="1068057" y="188798"/>
                  </a:lnTo>
                  <a:lnTo>
                    <a:pt x="1085723" y="168490"/>
                  </a:lnTo>
                  <a:lnTo>
                    <a:pt x="1120114" y="159689"/>
                  </a:lnTo>
                  <a:lnTo>
                    <a:pt x="1144066" y="163042"/>
                  </a:lnTo>
                  <a:lnTo>
                    <a:pt x="1161478" y="172872"/>
                  </a:lnTo>
                  <a:lnTo>
                    <a:pt x="1172108" y="188887"/>
                  </a:lnTo>
                  <a:lnTo>
                    <a:pt x="1175715" y="210769"/>
                  </a:lnTo>
                  <a:lnTo>
                    <a:pt x="1175181" y="229235"/>
                  </a:lnTo>
                  <a:lnTo>
                    <a:pt x="1173772" y="233908"/>
                  </a:lnTo>
                  <a:lnTo>
                    <a:pt x="1173772" y="283832"/>
                  </a:lnTo>
                  <a:lnTo>
                    <a:pt x="1173772" y="373049"/>
                  </a:lnTo>
                  <a:lnTo>
                    <a:pt x="1167942" y="398640"/>
                  </a:lnTo>
                  <a:lnTo>
                    <a:pt x="1152436" y="419608"/>
                  </a:lnTo>
                  <a:lnTo>
                    <a:pt x="1130122" y="433793"/>
                  </a:lnTo>
                  <a:lnTo>
                    <a:pt x="1103947" y="439000"/>
                  </a:lnTo>
                  <a:lnTo>
                    <a:pt x="1080719" y="434708"/>
                  </a:lnTo>
                  <a:lnTo>
                    <a:pt x="1065555" y="422592"/>
                  </a:lnTo>
                  <a:lnTo>
                    <a:pt x="1057300" y="403821"/>
                  </a:lnTo>
                  <a:lnTo>
                    <a:pt x="1054811" y="379514"/>
                  </a:lnTo>
                  <a:lnTo>
                    <a:pt x="1056487" y="359664"/>
                  </a:lnTo>
                  <a:lnTo>
                    <a:pt x="1081316" y="324561"/>
                  </a:lnTo>
                  <a:lnTo>
                    <a:pt x="1128750" y="306146"/>
                  </a:lnTo>
                  <a:lnTo>
                    <a:pt x="1153769" y="296926"/>
                  </a:lnTo>
                  <a:lnTo>
                    <a:pt x="1173772" y="283832"/>
                  </a:lnTo>
                  <a:lnTo>
                    <a:pt x="1173772" y="233908"/>
                  </a:lnTo>
                  <a:lnTo>
                    <a:pt x="1171016" y="243014"/>
                  </a:lnTo>
                  <a:lnTo>
                    <a:pt x="1159344" y="253784"/>
                  </a:lnTo>
                  <a:lnTo>
                    <a:pt x="1136269" y="263144"/>
                  </a:lnTo>
                  <a:lnTo>
                    <a:pt x="1063218" y="285127"/>
                  </a:lnTo>
                  <a:lnTo>
                    <a:pt x="1034186" y="298907"/>
                  </a:lnTo>
                  <a:lnTo>
                    <a:pt x="1013828" y="319646"/>
                  </a:lnTo>
                  <a:lnTo>
                    <a:pt x="1001839" y="347040"/>
                  </a:lnTo>
                  <a:lnTo>
                    <a:pt x="997915" y="380809"/>
                  </a:lnTo>
                  <a:lnTo>
                    <a:pt x="1003566" y="422757"/>
                  </a:lnTo>
                  <a:lnTo>
                    <a:pt x="1020864" y="454520"/>
                  </a:lnTo>
                  <a:lnTo>
                    <a:pt x="1050277" y="474649"/>
                  </a:lnTo>
                  <a:lnTo>
                    <a:pt x="1092314" y="481672"/>
                  </a:lnTo>
                  <a:lnTo>
                    <a:pt x="1116787" y="478269"/>
                  </a:lnTo>
                  <a:lnTo>
                    <a:pt x="1139825" y="468426"/>
                  </a:lnTo>
                  <a:lnTo>
                    <a:pt x="1159941" y="452767"/>
                  </a:lnTo>
                  <a:lnTo>
                    <a:pt x="1170343" y="439000"/>
                  </a:lnTo>
                  <a:lnTo>
                    <a:pt x="1175715" y="431888"/>
                  </a:lnTo>
                  <a:lnTo>
                    <a:pt x="1177010" y="431888"/>
                  </a:lnTo>
                  <a:lnTo>
                    <a:pt x="1182674" y="457682"/>
                  </a:lnTo>
                  <a:lnTo>
                    <a:pt x="1194777" y="470916"/>
                  </a:lnTo>
                  <a:lnTo>
                    <a:pt x="1210271" y="475805"/>
                  </a:lnTo>
                  <a:lnTo>
                    <a:pt x="1226146" y="476491"/>
                  </a:lnTo>
                  <a:lnTo>
                    <a:pt x="1236179" y="476084"/>
                  </a:lnTo>
                  <a:lnTo>
                    <a:pt x="1245374" y="475132"/>
                  </a:lnTo>
                  <a:lnTo>
                    <a:pt x="1252867" y="474052"/>
                  </a:lnTo>
                  <a:lnTo>
                    <a:pt x="1257820" y="473265"/>
                  </a:lnTo>
                  <a:lnTo>
                    <a:pt x="1257820" y="437705"/>
                  </a:lnTo>
                  <a:lnTo>
                    <a:pt x="1257820" y="434467"/>
                  </a:lnTo>
                  <a:close/>
                </a:path>
                <a:path w="12301855" h="2033904">
                  <a:moveTo>
                    <a:pt x="1373555" y="1557502"/>
                  </a:moveTo>
                  <a:lnTo>
                    <a:pt x="1334109" y="1557502"/>
                  </a:lnTo>
                  <a:lnTo>
                    <a:pt x="1300302" y="1562569"/>
                  </a:lnTo>
                  <a:lnTo>
                    <a:pt x="1276972" y="1577632"/>
                  </a:lnTo>
                  <a:lnTo>
                    <a:pt x="1263459" y="1602511"/>
                  </a:lnTo>
                  <a:lnTo>
                    <a:pt x="1259116" y="1637030"/>
                  </a:lnTo>
                  <a:lnTo>
                    <a:pt x="1259116" y="1677758"/>
                  </a:lnTo>
                  <a:lnTo>
                    <a:pt x="1208684" y="1677758"/>
                  </a:lnTo>
                  <a:lnTo>
                    <a:pt x="1208684" y="1720430"/>
                  </a:lnTo>
                  <a:lnTo>
                    <a:pt x="1259116" y="1720430"/>
                  </a:lnTo>
                  <a:lnTo>
                    <a:pt x="1259116" y="2024303"/>
                  </a:lnTo>
                  <a:lnTo>
                    <a:pt x="1313421" y="2024303"/>
                  </a:lnTo>
                  <a:lnTo>
                    <a:pt x="1313421" y="1720430"/>
                  </a:lnTo>
                  <a:lnTo>
                    <a:pt x="1372908" y="1720430"/>
                  </a:lnTo>
                  <a:lnTo>
                    <a:pt x="1372908" y="1677758"/>
                  </a:lnTo>
                  <a:lnTo>
                    <a:pt x="1313421" y="1677758"/>
                  </a:lnTo>
                  <a:lnTo>
                    <a:pt x="1313421" y="1637030"/>
                  </a:lnTo>
                  <a:lnTo>
                    <a:pt x="1315605" y="1621790"/>
                  </a:lnTo>
                  <a:lnTo>
                    <a:pt x="1322146" y="1611579"/>
                  </a:lnTo>
                  <a:lnTo>
                    <a:pt x="1333055" y="1605851"/>
                  </a:lnTo>
                  <a:lnTo>
                    <a:pt x="1348333" y="1604060"/>
                  </a:lnTo>
                  <a:lnTo>
                    <a:pt x="1373555" y="1604060"/>
                  </a:lnTo>
                  <a:lnTo>
                    <a:pt x="1373555" y="1557502"/>
                  </a:lnTo>
                  <a:close/>
                </a:path>
                <a:path w="12301855" h="2033904">
                  <a:moveTo>
                    <a:pt x="1397787" y="1148892"/>
                  </a:moveTo>
                  <a:lnTo>
                    <a:pt x="1390370" y="1106373"/>
                  </a:lnTo>
                  <a:lnTo>
                    <a:pt x="1343787" y="1062532"/>
                  </a:lnTo>
                  <a:lnTo>
                    <a:pt x="1281760" y="1041565"/>
                  </a:lnTo>
                  <a:lnTo>
                    <a:pt x="1254417" y="1030338"/>
                  </a:lnTo>
                  <a:lnTo>
                    <a:pt x="1235087" y="1013904"/>
                  </a:lnTo>
                  <a:lnTo>
                    <a:pt x="1227747" y="988555"/>
                  </a:lnTo>
                  <a:lnTo>
                    <a:pt x="1234084" y="959815"/>
                  </a:lnTo>
                  <a:lnTo>
                    <a:pt x="1249324" y="943864"/>
                  </a:lnTo>
                  <a:lnTo>
                    <a:pt x="1267841" y="937006"/>
                  </a:lnTo>
                  <a:lnTo>
                    <a:pt x="1283995" y="935532"/>
                  </a:lnTo>
                  <a:lnTo>
                    <a:pt x="1308608" y="939965"/>
                  </a:lnTo>
                  <a:lnTo>
                    <a:pt x="1324317" y="952995"/>
                  </a:lnTo>
                  <a:lnTo>
                    <a:pt x="1332623" y="974280"/>
                  </a:lnTo>
                  <a:lnTo>
                    <a:pt x="1335062" y="1003427"/>
                  </a:lnTo>
                  <a:lnTo>
                    <a:pt x="1389380" y="1003427"/>
                  </a:lnTo>
                  <a:lnTo>
                    <a:pt x="1375435" y="935532"/>
                  </a:lnTo>
                  <a:lnTo>
                    <a:pt x="1343012" y="904417"/>
                  </a:lnTo>
                  <a:lnTo>
                    <a:pt x="1283995" y="892860"/>
                  </a:lnTo>
                  <a:lnTo>
                    <a:pt x="1241348" y="898728"/>
                  </a:lnTo>
                  <a:lnTo>
                    <a:pt x="1206157" y="916470"/>
                  </a:lnTo>
                  <a:lnTo>
                    <a:pt x="1182243" y="946327"/>
                  </a:lnTo>
                  <a:lnTo>
                    <a:pt x="1173429" y="988555"/>
                  </a:lnTo>
                  <a:lnTo>
                    <a:pt x="1180858" y="1031925"/>
                  </a:lnTo>
                  <a:lnTo>
                    <a:pt x="1200340" y="1059027"/>
                  </a:lnTo>
                  <a:lnTo>
                    <a:pt x="1227709" y="1075474"/>
                  </a:lnTo>
                  <a:lnTo>
                    <a:pt x="1258773" y="1086827"/>
                  </a:lnTo>
                  <a:lnTo>
                    <a:pt x="1289469" y="1097026"/>
                  </a:lnTo>
                  <a:lnTo>
                    <a:pt x="1316634" y="1109700"/>
                  </a:lnTo>
                  <a:lnTo>
                    <a:pt x="1336052" y="1128572"/>
                  </a:lnTo>
                  <a:lnTo>
                    <a:pt x="1343469" y="1157300"/>
                  </a:lnTo>
                  <a:lnTo>
                    <a:pt x="1336929" y="1187030"/>
                  </a:lnTo>
                  <a:lnTo>
                    <a:pt x="1321244" y="1204506"/>
                  </a:lnTo>
                  <a:lnTo>
                    <a:pt x="1302283" y="1212773"/>
                  </a:lnTo>
                  <a:lnTo>
                    <a:pt x="1285925" y="1214843"/>
                  </a:lnTo>
                  <a:lnTo>
                    <a:pt x="1253185" y="1208227"/>
                  </a:lnTo>
                  <a:lnTo>
                    <a:pt x="1233487" y="1190523"/>
                  </a:lnTo>
                  <a:lnTo>
                    <a:pt x="1223835" y="1164932"/>
                  </a:lnTo>
                  <a:lnTo>
                    <a:pt x="1221282" y="1134668"/>
                  </a:lnTo>
                  <a:lnTo>
                    <a:pt x="1166964" y="1134668"/>
                  </a:lnTo>
                  <a:lnTo>
                    <a:pt x="1174953" y="1193279"/>
                  </a:lnTo>
                  <a:lnTo>
                    <a:pt x="1228369" y="1248156"/>
                  </a:lnTo>
                  <a:lnTo>
                    <a:pt x="1285925" y="1257515"/>
                  </a:lnTo>
                  <a:lnTo>
                    <a:pt x="1330680" y="1250734"/>
                  </a:lnTo>
                  <a:lnTo>
                    <a:pt x="1366100" y="1230363"/>
                  </a:lnTo>
                  <a:lnTo>
                    <a:pt x="1376756" y="1214843"/>
                  </a:lnTo>
                  <a:lnTo>
                    <a:pt x="1389405" y="1196416"/>
                  </a:lnTo>
                  <a:lnTo>
                    <a:pt x="1397787" y="1148892"/>
                  </a:lnTo>
                  <a:close/>
                </a:path>
                <a:path w="12301855" h="2033904">
                  <a:moveTo>
                    <a:pt x="1540992" y="1677758"/>
                  </a:moveTo>
                  <a:lnTo>
                    <a:pt x="1480870" y="1677758"/>
                  </a:lnTo>
                  <a:lnTo>
                    <a:pt x="1480870" y="1576895"/>
                  </a:lnTo>
                  <a:lnTo>
                    <a:pt x="1426565" y="1576895"/>
                  </a:lnTo>
                  <a:lnTo>
                    <a:pt x="1426565" y="1677758"/>
                  </a:lnTo>
                  <a:lnTo>
                    <a:pt x="1376133" y="1677758"/>
                  </a:lnTo>
                  <a:lnTo>
                    <a:pt x="1376133" y="1720430"/>
                  </a:lnTo>
                  <a:lnTo>
                    <a:pt x="1426565" y="1720430"/>
                  </a:lnTo>
                  <a:lnTo>
                    <a:pt x="1426654" y="1960638"/>
                  </a:lnTo>
                  <a:lnTo>
                    <a:pt x="1429473" y="1989455"/>
                  </a:lnTo>
                  <a:lnTo>
                    <a:pt x="1440141" y="2010892"/>
                  </a:lnTo>
                  <a:lnTo>
                    <a:pt x="1461477" y="2023846"/>
                  </a:lnTo>
                  <a:lnTo>
                    <a:pt x="1496390" y="2028177"/>
                  </a:lnTo>
                  <a:lnTo>
                    <a:pt x="1511808" y="2027847"/>
                  </a:lnTo>
                  <a:lnTo>
                    <a:pt x="1524190" y="2026970"/>
                  </a:lnTo>
                  <a:lnTo>
                    <a:pt x="1533664" y="2025738"/>
                  </a:lnTo>
                  <a:lnTo>
                    <a:pt x="1540357" y="2024303"/>
                  </a:lnTo>
                  <a:lnTo>
                    <a:pt x="1540357" y="1981631"/>
                  </a:lnTo>
                  <a:lnTo>
                    <a:pt x="1540357" y="1979688"/>
                  </a:lnTo>
                  <a:lnTo>
                    <a:pt x="1534528" y="1980336"/>
                  </a:lnTo>
                  <a:lnTo>
                    <a:pt x="1528711" y="1981631"/>
                  </a:lnTo>
                  <a:lnTo>
                    <a:pt x="1516430" y="1981631"/>
                  </a:lnTo>
                  <a:lnTo>
                    <a:pt x="1498866" y="1979485"/>
                  </a:lnTo>
                  <a:lnTo>
                    <a:pt x="1487982" y="1972665"/>
                  </a:lnTo>
                  <a:lnTo>
                    <a:pt x="1482420" y="1960638"/>
                  </a:lnTo>
                  <a:lnTo>
                    <a:pt x="1480870" y="1942846"/>
                  </a:lnTo>
                  <a:lnTo>
                    <a:pt x="1480870" y="1720430"/>
                  </a:lnTo>
                  <a:lnTo>
                    <a:pt x="1540992" y="1720430"/>
                  </a:lnTo>
                  <a:lnTo>
                    <a:pt x="1540992" y="1677758"/>
                  </a:lnTo>
                  <a:close/>
                </a:path>
                <a:path w="12301855" h="2033904">
                  <a:moveTo>
                    <a:pt x="1542935" y="299351"/>
                  </a:moveTo>
                  <a:lnTo>
                    <a:pt x="1540967" y="252590"/>
                  </a:lnTo>
                  <a:lnTo>
                    <a:pt x="1532839" y="203898"/>
                  </a:lnTo>
                  <a:lnTo>
                    <a:pt x="1516456" y="163576"/>
                  </a:lnTo>
                  <a:lnTo>
                    <a:pt x="1486039" y="130606"/>
                  </a:lnTo>
                  <a:lnTo>
                    <a:pt x="1486039" y="299351"/>
                  </a:lnTo>
                  <a:lnTo>
                    <a:pt x="1483131" y="354114"/>
                  </a:lnTo>
                  <a:lnTo>
                    <a:pt x="1473022" y="397052"/>
                  </a:lnTo>
                  <a:lnTo>
                    <a:pt x="1453578" y="425094"/>
                  </a:lnTo>
                  <a:lnTo>
                    <a:pt x="1422679" y="435114"/>
                  </a:lnTo>
                  <a:lnTo>
                    <a:pt x="1406334" y="429945"/>
                  </a:lnTo>
                  <a:lnTo>
                    <a:pt x="1386941" y="423824"/>
                  </a:lnTo>
                  <a:lnTo>
                    <a:pt x="1365694" y="393661"/>
                  </a:lnTo>
                  <a:lnTo>
                    <a:pt x="1355483" y="350304"/>
                  </a:lnTo>
                  <a:lnTo>
                    <a:pt x="1352854" y="299351"/>
                  </a:lnTo>
                  <a:lnTo>
                    <a:pt x="1355483" y="249770"/>
                  </a:lnTo>
                  <a:lnTo>
                    <a:pt x="1365694" y="206248"/>
                  </a:lnTo>
                  <a:lnTo>
                    <a:pt x="1386941" y="175336"/>
                  </a:lnTo>
                  <a:lnTo>
                    <a:pt x="1416773" y="165519"/>
                  </a:lnTo>
                  <a:lnTo>
                    <a:pt x="1422679" y="163576"/>
                  </a:lnTo>
                  <a:lnTo>
                    <a:pt x="1453578" y="173164"/>
                  </a:lnTo>
                  <a:lnTo>
                    <a:pt x="1473022" y="200431"/>
                  </a:lnTo>
                  <a:lnTo>
                    <a:pt x="1483131" y="243230"/>
                  </a:lnTo>
                  <a:lnTo>
                    <a:pt x="1486039" y="299351"/>
                  </a:lnTo>
                  <a:lnTo>
                    <a:pt x="1486039" y="130606"/>
                  </a:lnTo>
                  <a:lnTo>
                    <a:pt x="1484503" y="129032"/>
                  </a:lnTo>
                  <a:lnTo>
                    <a:pt x="1437551" y="117017"/>
                  </a:lnTo>
                  <a:lnTo>
                    <a:pt x="1411744" y="120332"/>
                  </a:lnTo>
                  <a:lnTo>
                    <a:pt x="1388732" y="129882"/>
                  </a:lnTo>
                  <a:lnTo>
                    <a:pt x="1370076" y="145122"/>
                  </a:lnTo>
                  <a:lnTo>
                    <a:pt x="1357376" y="165519"/>
                  </a:lnTo>
                  <a:lnTo>
                    <a:pt x="1356080" y="165519"/>
                  </a:lnTo>
                  <a:lnTo>
                    <a:pt x="1356080" y="10985"/>
                  </a:lnTo>
                  <a:lnTo>
                    <a:pt x="1301775" y="10985"/>
                  </a:lnTo>
                  <a:lnTo>
                    <a:pt x="1301775" y="472617"/>
                  </a:lnTo>
                  <a:lnTo>
                    <a:pt x="1353502" y="472617"/>
                  </a:lnTo>
                  <a:lnTo>
                    <a:pt x="1353502" y="429945"/>
                  </a:lnTo>
                  <a:lnTo>
                    <a:pt x="1354797" y="429945"/>
                  </a:lnTo>
                  <a:lnTo>
                    <a:pt x="1364234" y="448945"/>
                  </a:lnTo>
                  <a:lnTo>
                    <a:pt x="1380896" y="465518"/>
                  </a:lnTo>
                  <a:lnTo>
                    <a:pt x="1403248" y="477227"/>
                  </a:lnTo>
                  <a:lnTo>
                    <a:pt x="1429791" y="481672"/>
                  </a:lnTo>
                  <a:lnTo>
                    <a:pt x="1472336" y="472084"/>
                  </a:lnTo>
                  <a:lnTo>
                    <a:pt x="1504251" y="445617"/>
                  </a:lnTo>
                  <a:lnTo>
                    <a:pt x="1510017" y="435114"/>
                  </a:lnTo>
                  <a:lnTo>
                    <a:pt x="1526197" y="405714"/>
                  </a:lnTo>
                  <a:lnTo>
                    <a:pt x="1538859" y="355803"/>
                  </a:lnTo>
                  <a:lnTo>
                    <a:pt x="1542935" y="299351"/>
                  </a:lnTo>
                  <a:close/>
                </a:path>
                <a:path w="12301855" h="2033904">
                  <a:moveTo>
                    <a:pt x="1668678" y="1007300"/>
                  </a:moveTo>
                  <a:lnTo>
                    <a:pt x="1649145" y="935532"/>
                  </a:lnTo>
                  <a:lnTo>
                    <a:pt x="1615490" y="905205"/>
                  </a:lnTo>
                  <a:lnTo>
                    <a:pt x="1558124" y="892860"/>
                  </a:lnTo>
                  <a:lnTo>
                    <a:pt x="1511935" y="900734"/>
                  </a:lnTo>
                  <a:lnTo>
                    <a:pt x="1478699" y="922197"/>
                  </a:lnTo>
                  <a:lnTo>
                    <a:pt x="1456372" y="954049"/>
                  </a:lnTo>
                  <a:lnTo>
                    <a:pt x="1442935" y="993063"/>
                  </a:lnTo>
                  <a:lnTo>
                    <a:pt x="1436370" y="1036027"/>
                  </a:lnTo>
                  <a:lnTo>
                    <a:pt x="1434630" y="1079715"/>
                  </a:lnTo>
                  <a:lnTo>
                    <a:pt x="1438948" y="1144143"/>
                  </a:lnTo>
                  <a:lnTo>
                    <a:pt x="1452384" y="1193977"/>
                  </a:lnTo>
                  <a:lnTo>
                    <a:pt x="1475689" y="1229385"/>
                  </a:lnTo>
                  <a:lnTo>
                    <a:pt x="1509610" y="1250518"/>
                  </a:lnTo>
                  <a:lnTo>
                    <a:pt x="1554886" y="1257515"/>
                  </a:lnTo>
                  <a:lnTo>
                    <a:pt x="1609217" y="1244955"/>
                  </a:lnTo>
                  <a:lnTo>
                    <a:pt x="1642478" y="1214843"/>
                  </a:lnTo>
                  <a:lnTo>
                    <a:pt x="1644269" y="1213231"/>
                  </a:lnTo>
                  <a:lnTo>
                    <a:pt x="1663077" y="1171321"/>
                  </a:lnTo>
                  <a:lnTo>
                    <a:pt x="1668678" y="1128204"/>
                  </a:lnTo>
                  <a:lnTo>
                    <a:pt x="1614373" y="1128204"/>
                  </a:lnTo>
                  <a:lnTo>
                    <a:pt x="1612023" y="1157566"/>
                  </a:lnTo>
                  <a:lnTo>
                    <a:pt x="1603375" y="1185595"/>
                  </a:lnTo>
                  <a:lnTo>
                    <a:pt x="1586001" y="1206588"/>
                  </a:lnTo>
                  <a:lnTo>
                    <a:pt x="1557477" y="1214843"/>
                  </a:lnTo>
                  <a:lnTo>
                    <a:pt x="1519618" y="1199908"/>
                  </a:lnTo>
                  <a:lnTo>
                    <a:pt x="1500009" y="1163688"/>
                  </a:lnTo>
                  <a:lnTo>
                    <a:pt x="1492643" y="1119111"/>
                  </a:lnTo>
                  <a:lnTo>
                    <a:pt x="1491526" y="1079068"/>
                  </a:lnTo>
                  <a:lnTo>
                    <a:pt x="1497406" y="1003185"/>
                  </a:lnTo>
                  <a:lnTo>
                    <a:pt x="1512862" y="959789"/>
                  </a:lnTo>
                  <a:lnTo>
                    <a:pt x="1534629" y="940142"/>
                  </a:lnTo>
                  <a:lnTo>
                    <a:pt x="1559420" y="935532"/>
                  </a:lnTo>
                  <a:lnTo>
                    <a:pt x="1585468" y="942022"/>
                  </a:lnTo>
                  <a:lnTo>
                    <a:pt x="1602409" y="958811"/>
                  </a:lnTo>
                  <a:lnTo>
                    <a:pt x="1611604" y="981913"/>
                  </a:lnTo>
                  <a:lnTo>
                    <a:pt x="1614373" y="1007300"/>
                  </a:lnTo>
                  <a:lnTo>
                    <a:pt x="1668678" y="1007300"/>
                  </a:lnTo>
                  <a:close/>
                </a:path>
                <a:path w="12301855" h="2033904">
                  <a:moveTo>
                    <a:pt x="1805419" y="1835518"/>
                  </a:moveTo>
                  <a:lnTo>
                    <a:pt x="1804581" y="1814830"/>
                  </a:lnTo>
                  <a:lnTo>
                    <a:pt x="1803552" y="1789379"/>
                  </a:lnTo>
                  <a:lnTo>
                    <a:pt x="1795221" y="1744408"/>
                  </a:lnTo>
                  <a:lnTo>
                    <a:pt x="1778965" y="1711375"/>
                  </a:lnTo>
                  <a:lnTo>
                    <a:pt x="1776234" y="1705825"/>
                  </a:lnTo>
                  <a:lnTo>
                    <a:pt x="1748523" y="1683727"/>
                  </a:lnTo>
                  <a:lnTo>
                    <a:pt x="1748523" y="1796072"/>
                  </a:lnTo>
                  <a:lnTo>
                    <a:pt x="1748523" y="1814830"/>
                  </a:lnTo>
                  <a:lnTo>
                    <a:pt x="1625041" y="1814830"/>
                  </a:lnTo>
                  <a:lnTo>
                    <a:pt x="1625041" y="1801901"/>
                  </a:lnTo>
                  <a:lnTo>
                    <a:pt x="1626933" y="1779028"/>
                  </a:lnTo>
                  <a:lnTo>
                    <a:pt x="1635379" y="1748878"/>
                  </a:lnTo>
                  <a:lnTo>
                    <a:pt x="1654492" y="1722615"/>
                  </a:lnTo>
                  <a:lnTo>
                    <a:pt x="1688401" y="1711375"/>
                  </a:lnTo>
                  <a:lnTo>
                    <a:pt x="1718246" y="1719160"/>
                  </a:lnTo>
                  <a:lnTo>
                    <a:pt x="1736636" y="1739188"/>
                  </a:lnTo>
                  <a:lnTo>
                    <a:pt x="1745945" y="1766481"/>
                  </a:lnTo>
                  <a:lnTo>
                    <a:pt x="1748523" y="1796072"/>
                  </a:lnTo>
                  <a:lnTo>
                    <a:pt x="1748523" y="1683727"/>
                  </a:lnTo>
                  <a:lnTo>
                    <a:pt x="1742440" y="1678863"/>
                  </a:lnTo>
                  <a:lnTo>
                    <a:pt x="1689696" y="1668703"/>
                  </a:lnTo>
                  <a:lnTo>
                    <a:pt x="1643507" y="1676577"/>
                  </a:lnTo>
                  <a:lnTo>
                    <a:pt x="1610258" y="1698040"/>
                  </a:lnTo>
                  <a:lnTo>
                    <a:pt x="1587944" y="1729892"/>
                  </a:lnTo>
                  <a:lnTo>
                    <a:pt x="1574507" y="1768906"/>
                  </a:lnTo>
                  <a:lnTo>
                    <a:pt x="1567942" y="1811870"/>
                  </a:lnTo>
                  <a:lnTo>
                    <a:pt x="1566202" y="1855558"/>
                  </a:lnTo>
                  <a:lnTo>
                    <a:pt x="1570507" y="1919986"/>
                  </a:lnTo>
                  <a:lnTo>
                    <a:pt x="1583944" y="1969820"/>
                  </a:lnTo>
                  <a:lnTo>
                    <a:pt x="1607248" y="2005228"/>
                  </a:lnTo>
                  <a:lnTo>
                    <a:pt x="1641170" y="2026361"/>
                  </a:lnTo>
                  <a:lnTo>
                    <a:pt x="1686458" y="2033358"/>
                  </a:lnTo>
                  <a:lnTo>
                    <a:pt x="1744738" y="2019350"/>
                  </a:lnTo>
                  <a:lnTo>
                    <a:pt x="1775066" y="1990686"/>
                  </a:lnTo>
                  <a:lnTo>
                    <a:pt x="1780286" y="1985759"/>
                  </a:lnTo>
                  <a:lnTo>
                    <a:pt x="1798015" y="1945259"/>
                  </a:lnTo>
                  <a:lnTo>
                    <a:pt x="1802841" y="1910511"/>
                  </a:lnTo>
                  <a:lnTo>
                    <a:pt x="1748523" y="1910511"/>
                  </a:lnTo>
                  <a:lnTo>
                    <a:pt x="1746592" y="1934222"/>
                  </a:lnTo>
                  <a:lnTo>
                    <a:pt x="1738503" y="1960549"/>
                  </a:lnTo>
                  <a:lnTo>
                    <a:pt x="1720697" y="1981898"/>
                  </a:lnTo>
                  <a:lnTo>
                    <a:pt x="1689696" y="1990686"/>
                  </a:lnTo>
                  <a:lnTo>
                    <a:pt x="1651190" y="1977428"/>
                  </a:lnTo>
                  <a:lnTo>
                    <a:pt x="1631416" y="1944217"/>
                  </a:lnTo>
                  <a:lnTo>
                    <a:pt x="1624139" y="1900961"/>
                  </a:lnTo>
                  <a:lnTo>
                    <a:pt x="1623098" y="1857502"/>
                  </a:lnTo>
                  <a:lnTo>
                    <a:pt x="1805419" y="1857502"/>
                  </a:lnTo>
                  <a:lnTo>
                    <a:pt x="1805419" y="1835518"/>
                  </a:lnTo>
                  <a:close/>
                </a:path>
                <a:path w="12301855" h="2033904">
                  <a:moveTo>
                    <a:pt x="1828698" y="283832"/>
                  </a:moveTo>
                  <a:lnTo>
                    <a:pt x="1827860" y="263144"/>
                  </a:lnTo>
                  <a:lnTo>
                    <a:pt x="1826831" y="237693"/>
                  </a:lnTo>
                  <a:lnTo>
                    <a:pt x="1818500" y="192722"/>
                  </a:lnTo>
                  <a:lnTo>
                    <a:pt x="1802244" y="159689"/>
                  </a:lnTo>
                  <a:lnTo>
                    <a:pt x="1799513" y="154139"/>
                  </a:lnTo>
                  <a:lnTo>
                    <a:pt x="1771802" y="132041"/>
                  </a:lnTo>
                  <a:lnTo>
                    <a:pt x="1771802" y="244386"/>
                  </a:lnTo>
                  <a:lnTo>
                    <a:pt x="1771802" y="263144"/>
                  </a:lnTo>
                  <a:lnTo>
                    <a:pt x="1648320" y="263144"/>
                  </a:lnTo>
                  <a:lnTo>
                    <a:pt x="1648320" y="250215"/>
                  </a:lnTo>
                  <a:lnTo>
                    <a:pt x="1650212" y="227342"/>
                  </a:lnTo>
                  <a:lnTo>
                    <a:pt x="1658658" y="197192"/>
                  </a:lnTo>
                  <a:lnTo>
                    <a:pt x="1677771" y="170929"/>
                  </a:lnTo>
                  <a:lnTo>
                    <a:pt x="1711680" y="159689"/>
                  </a:lnTo>
                  <a:lnTo>
                    <a:pt x="1741525" y="167474"/>
                  </a:lnTo>
                  <a:lnTo>
                    <a:pt x="1759915" y="187502"/>
                  </a:lnTo>
                  <a:lnTo>
                    <a:pt x="1769224" y="214795"/>
                  </a:lnTo>
                  <a:lnTo>
                    <a:pt x="1771802" y="244386"/>
                  </a:lnTo>
                  <a:lnTo>
                    <a:pt x="1771802" y="132041"/>
                  </a:lnTo>
                  <a:lnTo>
                    <a:pt x="1765719" y="127177"/>
                  </a:lnTo>
                  <a:lnTo>
                    <a:pt x="1712976" y="117017"/>
                  </a:lnTo>
                  <a:lnTo>
                    <a:pt x="1666786" y="124891"/>
                  </a:lnTo>
                  <a:lnTo>
                    <a:pt x="1633537" y="146354"/>
                  </a:lnTo>
                  <a:lnTo>
                    <a:pt x="1611223" y="178206"/>
                  </a:lnTo>
                  <a:lnTo>
                    <a:pt x="1597787" y="217220"/>
                  </a:lnTo>
                  <a:lnTo>
                    <a:pt x="1591208" y="260184"/>
                  </a:lnTo>
                  <a:lnTo>
                    <a:pt x="1589481" y="303872"/>
                  </a:lnTo>
                  <a:lnTo>
                    <a:pt x="1593786" y="368300"/>
                  </a:lnTo>
                  <a:lnTo>
                    <a:pt x="1607223" y="418134"/>
                  </a:lnTo>
                  <a:lnTo>
                    <a:pt x="1630527" y="453542"/>
                  </a:lnTo>
                  <a:lnTo>
                    <a:pt x="1664449" y="474675"/>
                  </a:lnTo>
                  <a:lnTo>
                    <a:pt x="1709737" y="481672"/>
                  </a:lnTo>
                  <a:lnTo>
                    <a:pt x="1768017" y="467664"/>
                  </a:lnTo>
                  <a:lnTo>
                    <a:pt x="1798345" y="439000"/>
                  </a:lnTo>
                  <a:lnTo>
                    <a:pt x="1803565" y="434073"/>
                  </a:lnTo>
                  <a:lnTo>
                    <a:pt x="1821294" y="393573"/>
                  </a:lnTo>
                  <a:lnTo>
                    <a:pt x="1826120" y="358825"/>
                  </a:lnTo>
                  <a:lnTo>
                    <a:pt x="1771802" y="358825"/>
                  </a:lnTo>
                  <a:lnTo>
                    <a:pt x="1769872" y="382536"/>
                  </a:lnTo>
                  <a:lnTo>
                    <a:pt x="1761782" y="408863"/>
                  </a:lnTo>
                  <a:lnTo>
                    <a:pt x="1743976" y="430212"/>
                  </a:lnTo>
                  <a:lnTo>
                    <a:pt x="1712976" y="439000"/>
                  </a:lnTo>
                  <a:lnTo>
                    <a:pt x="1674469" y="425742"/>
                  </a:lnTo>
                  <a:lnTo>
                    <a:pt x="1654695" y="392531"/>
                  </a:lnTo>
                  <a:lnTo>
                    <a:pt x="1647405" y="349275"/>
                  </a:lnTo>
                  <a:lnTo>
                    <a:pt x="1646377" y="305816"/>
                  </a:lnTo>
                  <a:lnTo>
                    <a:pt x="1828698" y="305816"/>
                  </a:lnTo>
                  <a:lnTo>
                    <a:pt x="1828698" y="283832"/>
                  </a:lnTo>
                  <a:close/>
                </a:path>
                <a:path w="12301855" h="2033904">
                  <a:moveTo>
                    <a:pt x="1953145" y="1002779"/>
                  </a:moveTo>
                  <a:lnTo>
                    <a:pt x="1944141" y="939419"/>
                  </a:lnTo>
                  <a:lnTo>
                    <a:pt x="1915782" y="904227"/>
                  </a:lnTo>
                  <a:lnTo>
                    <a:pt x="1863928" y="892860"/>
                  </a:lnTo>
                  <a:lnTo>
                    <a:pt x="1839810" y="896442"/>
                  </a:lnTo>
                  <a:lnTo>
                    <a:pt x="1815922" y="906449"/>
                  </a:lnTo>
                  <a:lnTo>
                    <a:pt x="1795195" y="921791"/>
                  </a:lnTo>
                  <a:lnTo>
                    <a:pt x="1780527" y="941362"/>
                  </a:lnTo>
                  <a:lnTo>
                    <a:pt x="1779231" y="941362"/>
                  </a:lnTo>
                  <a:lnTo>
                    <a:pt x="1779231" y="786828"/>
                  </a:lnTo>
                  <a:lnTo>
                    <a:pt x="1724926" y="786828"/>
                  </a:lnTo>
                  <a:lnTo>
                    <a:pt x="1724926" y="1248460"/>
                  </a:lnTo>
                  <a:lnTo>
                    <a:pt x="1779231" y="1248460"/>
                  </a:lnTo>
                  <a:lnTo>
                    <a:pt x="1779231" y="1009243"/>
                  </a:lnTo>
                  <a:lnTo>
                    <a:pt x="1785848" y="977341"/>
                  </a:lnTo>
                  <a:lnTo>
                    <a:pt x="1802587" y="955662"/>
                  </a:lnTo>
                  <a:lnTo>
                    <a:pt x="1824786" y="943330"/>
                  </a:lnTo>
                  <a:lnTo>
                    <a:pt x="1836343" y="941362"/>
                  </a:lnTo>
                  <a:lnTo>
                    <a:pt x="1847761" y="939419"/>
                  </a:lnTo>
                  <a:lnTo>
                    <a:pt x="1876475" y="946607"/>
                  </a:lnTo>
                  <a:lnTo>
                    <a:pt x="1891728" y="964399"/>
                  </a:lnTo>
                  <a:lnTo>
                    <a:pt x="1897773" y="987158"/>
                  </a:lnTo>
                  <a:lnTo>
                    <a:pt x="1898840" y="1009243"/>
                  </a:lnTo>
                  <a:lnTo>
                    <a:pt x="1898840" y="1248460"/>
                  </a:lnTo>
                  <a:lnTo>
                    <a:pt x="1953145" y="1248460"/>
                  </a:lnTo>
                  <a:lnTo>
                    <a:pt x="1953145" y="1002779"/>
                  </a:lnTo>
                  <a:close/>
                </a:path>
                <a:path w="12301855" h="2033904">
                  <a:moveTo>
                    <a:pt x="2116404" y="226936"/>
                  </a:moveTo>
                  <a:lnTo>
                    <a:pt x="2106980" y="163576"/>
                  </a:lnTo>
                  <a:lnTo>
                    <a:pt x="2077935" y="128384"/>
                  </a:lnTo>
                  <a:lnTo>
                    <a:pt x="2025243" y="117017"/>
                  </a:lnTo>
                  <a:lnTo>
                    <a:pt x="2000008" y="120345"/>
                  </a:lnTo>
                  <a:lnTo>
                    <a:pt x="1976170" y="130035"/>
                  </a:lnTo>
                  <a:lnTo>
                    <a:pt x="1955863" y="145669"/>
                  </a:lnTo>
                  <a:lnTo>
                    <a:pt x="1941195" y="166801"/>
                  </a:lnTo>
                  <a:lnTo>
                    <a:pt x="1939899" y="166801"/>
                  </a:lnTo>
                  <a:lnTo>
                    <a:pt x="1939899" y="126072"/>
                  </a:lnTo>
                  <a:lnTo>
                    <a:pt x="1888172" y="126072"/>
                  </a:lnTo>
                  <a:lnTo>
                    <a:pt x="1888172" y="472617"/>
                  </a:lnTo>
                  <a:lnTo>
                    <a:pt x="1942477" y="472617"/>
                  </a:lnTo>
                  <a:lnTo>
                    <a:pt x="1942477" y="233400"/>
                  </a:lnTo>
                  <a:lnTo>
                    <a:pt x="1949094" y="201498"/>
                  </a:lnTo>
                  <a:lnTo>
                    <a:pt x="1965833" y="179819"/>
                  </a:lnTo>
                  <a:lnTo>
                    <a:pt x="1988032" y="167487"/>
                  </a:lnTo>
                  <a:lnTo>
                    <a:pt x="1992045" y="166801"/>
                  </a:lnTo>
                  <a:lnTo>
                    <a:pt x="2011019" y="163576"/>
                  </a:lnTo>
                  <a:lnTo>
                    <a:pt x="2039721" y="170764"/>
                  </a:lnTo>
                  <a:lnTo>
                    <a:pt x="2054974" y="188556"/>
                  </a:lnTo>
                  <a:lnTo>
                    <a:pt x="2061006" y="211315"/>
                  </a:lnTo>
                  <a:lnTo>
                    <a:pt x="2062086" y="233400"/>
                  </a:lnTo>
                  <a:lnTo>
                    <a:pt x="2062086" y="472617"/>
                  </a:lnTo>
                  <a:lnTo>
                    <a:pt x="2116404" y="472617"/>
                  </a:lnTo>
                  <a:lnTo>
                    <a:pt x="2116404" y="226936"/>
                  </a:lnTo>
                  <a:close/>
                </a:path>
                <a:path w="12301855" h="2033904">
                  <a:moveTo>
                    <a:pt x="2251849" y="1059675"/>
                  </a:moveTo>
                  <a:lnTo>
                    <a:pt x="2251011" y="1038987"/>
                  </a:lnTo>
                  <a:lnTo>
                    <a:pt x="2249995" y="1013536"/>
                  </a:lnTo>
                  <a:lnTo>
                    <a:pt x="2241651" y="968565"/>
                  </a:lnTo>
                  <a:lnTo>
                    <a:pt x="2225395" y="935532"/>
                  </a:lnTo>
                  <a:lnTo>
                    <a:pt x="2222665" y="929982"/>
                  </a:lnTo>
                  <a:lnTo>
                    <a:pt x="2194953" y="907884"/>
                  </a:lnTo>
                  <a:lnTo>
                    <a:pt x="2194953" y="1020229"/>
                  </a:lnTo>
                  <a:lnTo>
                    <a:pt x="2194953" y="1038987"/>
                  </a:lnTo>
                  <a:lnTo>
                    <a:pt x="2071471" y="1038987"/>
                  </a:lnTo>
                  <a:lnTo>
                    <a:pt x="2071471" y="1026058"/>
                  </a:lnTo>
                  <a:lnTo>
                    <a:pt x="2073376" y="1003185"/>
                  </a:lnTo>
                  <a:lnTo>
                    <a:pt x="2081822" y="973035"/>
                  </a:lnTo>
                  <a:lnTo>
                    <a:pt x="2100922" y="946772"/>
                  </a:lnTo>
                  <a:lnTo>
                    <a:pt x="2134832" y="935532"/>
                  </a:lnTo>
                  <a:lnTo>
                    <a:pt x="2164677" y="943317"/>
                  </a:lnTo>
                  <a:lnTo>
                    <a:pt x="2183079" y="963345"/>
                  </a:lnTo>
                  <a:lnTo>
                    <a:pt x="2192375" y="990638"/>
                  </a:lnTo>
                  <a:lnTo>
                    <a:pt x="2194953" y="1020229"/>
                  </a:lnTo>
                  <a:lnTo>
                    <a:pt x="2194953" y="907884"/>
                  </a:lnTo>
                  <a:lnTo>
                    <a:pt x="2188870" y="903020"/>
                  </a:lnTo>
                  <a:lnTo>
                    <a:pt x="2136114" y="892860"/>
                  </a:lnTo>
                  <a:lnTo>
                    <a:pt x="2089924" y="900734"/>
                  </a:lnTo>
                  <a:lnTo>
                    <a:pt x="2056688" y="922197"/>
                  </a:lnTo>
                  <a:lnTo>
                    <a:pt x="2034374" y="954049"/>
                  </a:lnTo>
                  <a:lnTo>
                    <a:pt x="2020938" y="993063"/>
                  </a:lnTo>
                  <a:lnTo>
                    <a:pt x="2014372" y="1036027"/>
                  </a:lnTo>
                  <a:lnTo>
                    <a:pt x="2012632" y="1079715"/>
                  </a:lnTo>
                  <a:lnTo>
                    <a:pt x="2016950" y="1144143"/>
                  </a:lnTo>
                  <a:lnTo>
                    <a:pt x="2030387" y="1193977"/>
                  </a:lnTo>
                  <a:lnTo>
                    <a:pt x="2053691" y="1229385"/>
                  </a:lnTo>
                  <a:lnTo>
                    <a:pt x="2087613" y="1250518"/>
                  </a:lnTo>
                  <a:lnTo>
                    <a:pt x="2132888" y="1257515"/>
                  </a:lnTo>
                  <a:lnTo>
                    <a:pt x="2191169" y="1243507"/>
                  </a:lnTo>
                  <a:lnTo>
                    <a:pt x="2221496" y="1214843"/>
                  </a:lnTo>
                  <a:lnTo>
                    <a:pt x="2226716" y="1209916"/>
                  </a:lnTo>
                  <a:lnTo>
                    <a:pt x="2244445" y="1169416"/>
                  </a:lnTo>
                  <a:lnTo>
                    <a:pt x="2249259" y="1134668"/>
                  </a:lnTo>
                  <a:lnTo>
                    <a:pt x="2194953" y="1134668"/>
                  </a:lnTo>
                  <a:lnTo>
                    <a:pt x="2193036" y="1158379"/>
                  </a:lnTo>
                  <a:lnTo>
                    <a:pt x="2184933" y="1184706"/>
                  </a:lnTo>
                  <a:lnTo>
                    <a:pt x="2167128" y="1206055"/>
                  </a:lnTo>
                  <a:lnTo>
                    <a:pt x="2136114" y="1214843"/>
                  </a:lnTo>
                  <a:lnTo>
                    <a:pt x="2097620" y="1201585"/>
                  </a:lnTo>
                  <a:lnTo>
                    <a:pt x="2077847" y="1168374"/>
                  </a:lnTo>
                  <a:lnTo>
                    <a:pt x="2070569" y="1125118"/>
                  </a:lnTo>
                  <a:lnTo>
                    <a:pt x="2069528" y="1081659"/>
                  </a:lnTo>
                  <a:lnTo>
                    <a:pt x="2251849" y="1081659"/>
                  </a:lnTo>
                  <a:lnTo>
                    <a:pt x="2251849" y="1059675"/>
                  </a:lnTo>
                  <a:close/>
                </a:path>
                <a:path w="12301855" h="2033904">
                  <a:moveTo>
                    <a:pt x="4666716" y="901928"/>
                  </a:moveTo>
                  <a:lnTo>
                    <a:pt x="4612411" y="901928"/>
                  </a:lnTo>
                  <a:lnTo>
                    <a:pt x="4612411" y="1248460"/>
                  </a:lnTo>
                  <a:lnTo>
                    <a:pt x="4666716" y="1248460"/>
                  </a:lnTo>
                  <a:lnTo>
                    <a:pt x="4666716" y="901928"/>
                  </a:lnTo>
                  <a:close/>
                </a:path>
                <a:path w="12301855" h="2033904">
                  <a:moveTo>
                    <a:pt x="4666716" y="786841"/>
                  </a:moveTo>
                  <a:lnTo>
                    <a:pt x="4612411" y="786841"/>
                  </a:lnTo>
                  <a:lnTo>
                    <a:pt x="4612411" y="848906"/>
                  </a:lnTo>
                  <a:lnTo>
                    <a:pt x="4666716" y="848906"/>
                  </a:lnTo>
                  <a:lnTo>
                    <a:pt x="4666716" y="786841"/>
                  </a:lnTo>
                  <a:close/>
                </a:path>
                <a:path w="12301855" h="2033904">
                  <a:moveTo>
                    <a:pt x="4957013" y="404088"/>
                  </a:moveTo>
                  <a:lnTo>
                    <a:pt x="4897539" y="404088"/>
                  </a:lnTo>
                  <a:lnTo>
                    <a:pt x="4897539" y="472617"/>
                  </a:lnTo>
                  <a:lnTo>
                    <a:pt x="4957013" y="472617"/>
                  </a:lnTo>
                  <a:lnTo>
                    <a:pt x="4957013" y="404088"/>
                  </a:lnTo>
                  <a:close/>
                </a:path>
                <a:path w="12301855" h="2033904">
                  <a:moveTo>
                    <a:pt x="4969307" y="1002779"/>
                  </a:moveTo>
                  <a:lnTo>
                    <a:pt x="4959883" y="939419"/>
                  </a:lnTo>
                  <a:lnTo>
                    <a:pt x="4930838" y="904227"/>
                  </a:lnTo>
                  <a:lnTo>
                    <a:pt x="4878133" y="892860"/>
                  </a:lnTo>
                  <a:lnTo>
                    <a:pt x="4852898" y="896188"/>
                  </a:lnTo>
                  <a:lnTo>
                    <a:pt x="4829073" y="905878"/>
                  </a:lnTo>
                  <a:lnTo>
                    <a:pt x="4808753" y="921512"/>
                  </a:lnTo>
                  <a:lnTo>
                    <a:pt x="4794085" y="942644"/>
                  </a:lnTo>
                  <a:lnTo>
                    <a:pt x="4792802" y="942644"/>
                  </a:lnTo>
                  <a:lnTo>
                    <a:pt x="4792802" y="901915"/>
                  </a:lnTo>
                  <a:lnTo>
                    <a:pt x="4741075" y="901915"/>
                  </a:lnTo>
                  <a:lnTo>
                    <a:pt x="4741075" y="1248460"/>
                  </a:lnTo>
                  <a:lnTo>
                    <a:pt x="4795380" y="1248460"/>
                  </a:lnTo>
                  <a:lnTo>
                    <a:pt x="4795380" y="1009243"/>
                  </a:lnTo>
                  <a:lnTo>
                    <a:pt x="4801997" y="977341"/>
                  </a:lnTo>
                  <a:lnTo>
                    <a:pt x="4818735" y="955662"/>
                  </a:lnTo>
                  <a:lnTo>
                    <a:pt x="4840922" y="943330"/>
                  </a:lnTo>
                  <a:lnTo>
                    <a:pt x="4844948" y="942644"/>
                  </a:lnTo>
                  <a:lnTo>
                    <a:pt x="4863909" y="939419"/>
                  </a:lnTo>
                  <a:lnTo>
                    <a:pt x="4892624" y="946607"/>
                  </a:lnTo>
                  <a:lnTo>
                    <a:pt x="4907877" y="964399"/>
                  </a:lnTo>
                  <a:lnTo>
                    <a:pt x="4913909" y="987158"/>
                  </a:lnTo>
                  <a:lnTo>
                    <a:pt x="4914989" y="1009243"/>
                  </a:lnTo>
                  <a:lnTo>
                    <a:pt x="4914989" y="1248460"/>
                  </a:lnTo>
                  <a:lnTo>
                    <a:pt x="4969307" y="1248460"/>
                  </a:lnTo>
                  <a:lnTo>
                    <a:pt x="4969307" y="1002779"/>
                  </a:lnTo>
                  <a:close/>
                </a:path>
                <a:path w="12301855" h="2033904">
                  <a:moveTo>
                    <a:pt x="5097310" y="1562684"/>
                  </a:moveTo>
                  <a:lnTo>
                    <a:pt x="5043005" y="1562684"/>
                  </a:lnTo>
                  <a:lnTo>
                    <a:pt x="5043005" y="2024303"/>
                  </a:lnTo>
                  <a:lnTo>
                    <a:pt x="5097310" y="2024303"/>
                  </a:lnTo>
                  <a:lnTo>
                    <a:pt x="5097310" y="1562684"/>
                  </a:lnTo>
                  <a:close/>
                </a:path>
                <a:path w="12301855" h="2033904">
                  <a:moveTo>
                    <a:pt x="5112169" y="404088"/>
                  </a:moveTo>
                  <a:lnTo>
                    <a:pt x="5052682" y="404088"/>
                  </a:lnTo>
                  <a:lnTo>
                    <a:pt x="5052682" y="472617"/>
                  </a:lnTo>
                  <a:lnTo>
                    <a:pt x="5112169" y="472617"/>
                  </a:lnTo>
                  <a:lnTo>
                    <a:pt x="5112169" y="404088"/>
                  </a:lnTo>
                  <a:close/>
                </a:path>
                <a:path w="12301855" h="2033904">
                  <a:moveTo>
                    <a:pt x="5267350" y="404088"/>
                  </a:moveTo>
                  <a:lnTo>
                    <a:pt x="5207863" y="404088"/>
                  </a:lnTo>
                  <a:lnTo>
                    <a:pt x="5207863" y="472617"/>
                  </a:lnTo>
                  <a:lnTo>
                    <a:pt x="5267350" y="472617"/>
                  </a:lnTo>
                  <a:lnTo>
                    <a:pt x="5267350" y="404088"/>
                  </a:lnTo>
                  <a:close/>
                </a:path>
                <a:path w="12301855" h="2033904">
                  <a:moveTo>
                    <a:pt x="5399240" y="1835518"/>
                  </a:moveTo>
                  <a:lnTo>
                    <a:pt x="5398401" y="1814830"/>
                  </a:lnTo>
                  <a:lnTo>
                    <a:pt x="5397373" y="1789379"/>
                  </a:lnTo>
                  <a:lnTo>
                    <a:pt x="5389029" y="1744408"/>
                  </a:lnTo>
                  <a:lnTo>
                    <a:pt x="5372773" y="1711375"/>
                  </a:lnTo>
                  <a:lnTo>
                    <a:pt x="5370042" y="1705825"/>
                  </a:lnTo>
                  <a:lnTo>
                    <a:pt x="5342344" y="1683727"/>
                  </a:lnTo>
                  <a:lnTo>
                    <a:pt x="5342344" y="1796072"/>
                  </a:lnTo>
                  <a:lnTo>
                    <a:pt x="5342344" y="1814830"/>
                  </a:lnTo>
                  <a:lnTo>
                    <a:pt x="5218849" y="1814830"/>
                  </a:lnTo>
                  <a:lnTo>
                    <a:pt x="5218849" y="1801901"/>
                  </a:lnTo>
                  <a:lnTo>
                    <a:pt x="5220741" y="1779028"/>
                  </a:lnTo>
                  <a:lnTo>
                    <a:pt x="5229187" y="1748878"/>
                  </a:lnTo>
                  <a:lnTo>
                    <a:pt x="5248300" y="1722615"/>
                  </a:lnTo>
                  <a:lnTo>
                    <a:pt x="5282209" y="1711375"/>
                  </a:lnTo>
                  <a:lnTo>
                    <a:pt x="5312054" y="1719160"/>
                  </a:lnTo>
                  <a:lnTo>
                    <a:pt x="5330456" y="1739188"/>
                  </a:lnTo>
                  <a:lnTo>
                    <a:pt x="5339766" y="1766481"/>
                  </a:lnTo>
                  <a:lnTo>
                    <a:pt x="5342344" y="1796072"/>
                  </a:lnTo>
                  <a:lnTo>
                    <a:pt x="5342344" y="1683727"/>
                  </a:lnTo>
                  <a:lnTo>
                    <a:pt x="5336248" y="1678863"/>
                  </a:lnTo>
                  <a:lnTo>
                    <a:pt x="5283505" y="1668703"/>
                  </a:lnTo>
                  <a:lnTo>
                    <a:pt x="5237315" y="1676577"/>
                  </a:lnTo>
                  <a:lnTo>
                    <a:pt x="5204066" y="1698040"/>
                  </a:lnTo>
                  <a:lnTo>
                    <a:pt x="5181752" y="1729892"/>
                  </a:lnTo>
                  <a:lnTo>
                    <a:pt x="5168328" y="1768906"/>
                  </a:lnTo>
                  <a:lnTo>
                    <a:pt x="5161750" y="1811870"/>
                  </a:lnTo>
                  <a:lnTo>
                    <a:pt x="5160022" y="1855558"/>
                  </a:lnTo>
                  <a:lnTo>
                    <a:pt x="5164328" y="1919986"/>
                  </a:lnTo>
                  <a:lnTo>
                    <a:pt x="5177764" y="1969820"/>
                  </a:lnTo>
                  <a:lnTo>
                    <a:pt x="5201069" y="2005228"/>
                  </a:lnTo>
                  <a:lnTo>
                    <a:pt x="5234991" y="2026361"/>
                  </a:lnTo>
                  <a:lnTo>
                    <a:pt x="5280279" y="2033358"/>
                  </a:lnTo>
                  <a:lnTo>
                    <a:pt x="5338546" y="2019350"/>
                  </a:lnTo>
                  <a:lnTo>
                    <a:pt x="5368874" y="1990686"/>
                  </a:lnTo>
                  <a:lnTo>
                    <a:pt x="5374094" y="1985759"/>
                  </a:lnTo>
                  <a:lnTo>
                    <a:pt x="5391823" y="1945259"/>
                  </a:lnTo>
                  <a:lnTo>
                    <a:pt x="5396649" y="1910511"/>
                  </a:lnTo>
                  <a:lnTo>
                    <a:pt x="5342344" y="1910511"/>
                  </a:lnTo>
                  <a:lnTo>
                    <a:pt x="5340413" y="1934222"/>
                  </a:lnTo>
                  <a:lnTo>
                    <a:pt x="5332311" y="1960549"/>
                  </a:lnTo>
                  <a:lnTo>
                    <a:pt x="5314518" y="1981898"/>
                  </a:lnTo>
                  <a:lnTo>
                    <a:pt x="5283505" y="1990686"/>
                  </a:lnTo>
                  <a:lnTo>
                    <a:pt x="5244998" y="1977428"/>
                  </a:lnTo>
                  <a:lnTo>
                    <a:pt x="5225237" y="1944217"/>
                  </a:lnTo>
                  <a:lnTo>
                    <a:pt x="5217947" y="1900961"/>
                  </a:lnTo>
                  <a:lnTo>
                    <a:pt x="5216918" y="1857502"/>
                  </a:lnTo>
                  <a:lnTo>
                    <a:pt x="5399240" y="1857502"/>
                  </a:lnTo>
                  <a:lnTo>
                    <a:pt x="5399240" y="1835518"/>
                  </a:lnTo>
                  <a:close/>
                </a:path>
                <a:path w="12301855" h="2033904">
                  <a:moveTo>
                    <a:pt x="5423801" y="786828"/>
                  </a:moveTo>
                  <a:lnTo>
                    <a:pt x="5372735" y="786828"/>
                  </a:lnTo>
                  <a:lnTo>
                    <a:pt x="5372735" y="1075194"/>
                  </a:lnTo>
                  <a:lnTo>
                    <a:pt x="5370182" y="1129957"/>
                  </a:lnTo>
                  <a:lnTo>
                    <a:pt x="5360124" y="1172895"/>
                  </a:lnTo>
                  <a:lnTo>
                    <a:pt x="5338902" y="1200937"/>
                  </a:lnTo>
                  <a:lnTo>
                    <a:pt x="5302910" y="1210957"/>
                  </a:lnTo>
                  <a:lnTo>
                    <a:pt x="5271998" y="1201381"/>
                  </a:lnTo>
                  <a:lnTo>
                    <a:pt x="5252555" y="1174115"/>
                  </a:lnTo>
                  <a:lnTo>
                    <a:pt x="5242445" y="1131328"/>
                  </a:lnTo>
                  <a:lnTo>
                    <a:pt x="5239550" y="1075194"/>
                  </a:lnTo>
                  <a:lnTo>
                    <a:pt x="5242445" y="1019073"/>
                  </a:lnTo>
                  <a:lnTo>
                    <a:pt x="5252555" y="976274"/>
                  </a:lnTo>
                  <a:lnTo>
                    <a:pt x="5271998" y="949007"/>
                  </a:lnTo>
                  <a:lnTo>
                    <a:pt x="5302910" y="939419"/>
                  </a:lnTo>
                  <a:lnTo>
                    <a:pt x="5338635" y="951179"/>
                  </a:lnTo>
                  <a:lnTo>
                    <a:pt x="5359882" y="982091"/>
                  </a:lnTo>
                  <a:lnTo>
                    <a:pt x="5370093" y="1025613"/>
                  </a:lnTo>
                  <a:lnTo>
                    <a:pt x="5372735" y="1075194"/>
                  </a:lnTo>
                  <a:lnTo>
                    <a:pt x="5372735" y="786828"/>
                  </a:lnTo>
                  <a:lnTo>
                    <a:pt x="5369496" y="786828"/>
                  </a:lnTo>
                  <a:lnTo>
                    <a:pt x="5369496" y="941362"/>
                  </a:lnTo>
                  <a:lnTo>
                    <a:pt x="5368201" y="941362"/>
                  </a:lnTo>
                  <a:lnTo>
                    <a:pt x="5366982" y="939419"/>
                  </a:lnTo>
                  <a:lnTo>
                    <a:pt x="5355463" y="920965"/>
                  </a:lnTo>
                  <a:lnTo>
                    <a:pt x="5337086" y="905725"/>
                  </a:lnTo>
                  <a:lnTo>
                    <a:pt x="5315191" y="896175"/>
                  </a:lnTo>
                  <a:lnTo>
                    <a:pt x="5291912" y="892860"/>
                  </a:lnTo>
                  <a:lnTo>
                    <a:pt x="5249684" y="901344"/>
                  </a:lnTo>
                  <a:lnTo>
                    <a:pt x="5200421" y="956881"/>
                  </a:lnTo>
                  <a:lnTo>
                    <a:pt x="5189131" y="995743"/>
                  </a:lnTo>
                  <a:lnTo>
                    <a:pt x="5183911" y="1036548"/>
                  </a:lnTo>
                  <a:lnTo>
                    <a:pt x="5182654" y="1075194"/>
                  </a:lnTo>
                  <a:lnTo>
                    <a:pt x="5186527" y="1135862"/>
                  </a:lnTo>
                  <a:lnTo>
                    <a:pt x="5198821" y="1186294"/>
                  </a:lnTo>
                  <a:lnTo>
                    <a:pt x="5220487" y="1224622"/>
                  </a:lnTo>
                  <a:lnTo>
                    <a:pt x="5252491" y="1248981"/>
                  </a:lnTo>
                  <a:lnTo>
                    <a:pt x="5295798" y="1257515"/>
                  </a:lnTo>
                  <a:lnTo>
                    <a:pt x="5322328" y="1253070"/>
                  </a:lnTo>
                  <a:lnTo>
                    <a:pt x="5344680" y="1241348"/>
                  </a:lnTo>
                  <a:lnTo>
                    <a:pt x="5361343" y="1224788"/>
                  </a:lnTo>
                  <a:lnTo>
                    <a:pt x="5368214" y="1210957"/>
                  </a:lnTo>
                  <a:lnTo>
                    <a:pt x="5370792" y="1205788"/>
                  </a:lnTo>
                  <a:lnTo>
                    <a:pt x="5372087" y="1205788"/>
                  </a:lnTo>
                  <a:lnTo>
                    <a:pt x="5372087" y="1248460"/>
                  </a:lnTo>
                  <a:lnTo>
                    <a:pt x="5423801" y="1248460"/>
                  </a:lnTo>
                  <a:lnTo>
                    <a:pt x="5423801" y="1205788"/>
                  </a:lnTo>
                  <a:lnTo>
                    <a:pt x="5423801" y="941362"/>
                  </a:lnTo>
                  <a:lnTo>
                    <a:pt x="5423801" y="786828"/>
                  </a:lnTo>
                  <a:close/>
                </a:path>
                <a:path w="12301855" h="2033904">
                  <a:moveTo>
                    <a:pt x="5686933" y="1677758"/>
                  </a:moveTo>
                  <a:lnTo>
                    <a:pt x="5632628" y="1677758"/>
                  </a:lnTo>
                  <a:lnTo>
                    <a:pt x="5632628" y="1916976"/>
                  </a:lnTo>
                  <a:lnTo>
                    <a:pt x="5626011" y="1948891"/>
                  </a:lnTo>
                  <a:lnTo>
                    <a:pt x="5609272" y="1970557"/>
                  </a:lnTo>
                  <a:lnTo>
                    <a:pt x="5587073" y="1982901"/>
                  </a:lnTo>
                  <a:lnTo>
                    <a:pt x="5564098" y="1986800"/>
                  </a:lnTo>
                  <a:lnTo>
                    <a:pt x="5535384" y="1979625"/>
                  </a:lnTo>
                  <a:lnTo>
                    <a:pt x="5520131" y="1961832"/>
                  </a:lnTo>
                  <a:lnTo>
                    <a:pt x="5514086" y="1939074"/>
                  </a:lnTo>
                  <a:lnTo>
                    <a:pt x="5513019" y="1916976"/>
                  </a:lnTo>
                  <a:lnTo>
                    <a:pt x="5513019" y="1677758"/>
                  </a:lnTo>
                  <a:lnTo>
                    <a:pt x="5458714" y="1677758"/>
                  </a:lnTo>
                  <a:lnTo>
                    <a:pt x="5458714" y="1923440"/>
                  </a:lnTo>
                  <a:lnTo>
                    <a:pt x="5460136" y="1958073"/>
                  </a:lnTo>
                  <a:lnTo>
                    <a:pt x="5470106" y="1993925"/>
                  </a:lnTo>
                  <a:lnTo>
                    <a:pt x="5497169" y="2022005"/>
                  </a:lnTo>
                  <a:lnTo>
                    <a:pt x="5549874" y="2033358"/>
                  </a:lnTo>
                  <a:lnTo>
                    <a:pt x="5575097" y="2030044"/>
                  </a:lnTo>
                  <a:lnTo>
                    <a:pt x="5598922" y="2020354"/>
                  </a:lnTo>
                  <a:lnTo>
                    <a:pt x="5619242" y="2004720"/>
                  </a:lnTo>
                  <a:lnTo>
                    <a:pt x="5631675" y="1986800"/>
                  </a:lnTo>
                  <a:lnTo>
                    <a:pt x="5633923" y="1983574"/>
                  </a:lnTo>
                  <a:lnTo>
                    <a:pt x="5635218" y="1983574"/>
                  </a:lnTo>
                  <a:lnTo>
                    <a:pt x="5635218" y="2024303"/>
                  </a:lnTo>
                  <a:lnTo>
                    <a:pt x="5686933" y="2024303"/>
                  </a:lnTo>
                  <a:lnTo>
                    <a:pt x="5686933" y="1983574"/>
                  </a:lnTo>
                  <a:lnTo>
                    <a:pt x="5686933" y="1677758"/>
                  </a:lnTo>
                  <a:close/>
                </a:path>
                <a:path w="12301855" h="2033904">
                  <a:moveTo>
                    <a:pt x="5722505" y="1059675"/>
                  </a:moveTo>
                  <a:lnTo>
                    <a:pt x="5721667" y="1038987"/>
                  </a:lnTo>
                  <a:lnTo>
                    <a:pt x="5720639" y="1013536"/>
                  </a:lnTo>
                  <a:lnTo>
                    <a:pt x="5712295" y="968565"/>
                  </a:lnTo>
                  <a:lnTo>
                    <a:pt x="5696039" y="935532"/>
                  </a:lnTo>
                  <a:lnTo>
                    <a:pt x="5693308" y="929982"/>
                  </a:lnTo>
                  <a:lnTo>
                    <a:pt x="5665609" y="907884"/>
                  </a:lnTo>
                  <a:lnTo>
                    <a:pt x="5665609" y="1020229"/>
                  </a:lnTo>
                  <a:lnTo>
                    <a:pt x="5665609" y="1038987"/>
                  </a:lnTo>
                  <a:lnTo>
                    <a:pt x="5542127" y="1038987"/>
                  </a:lnTo>
                  <a:lnTo>
                    <a:pt x="5542127" y="1026058"/>
                  </a:lnTo>
                  <a:lnTo>
                    <a:pt x="5544020" y="1003185"/>
                  </a:lnTo>
                  <a:lnTo>
                    <a:pt x="5552465" y="973035"/>
                  </a:lnTo>
                  <a:lnTo>
                    <a:pt x="5571579" y="946772"/>
                  </a:lnTo>
                  <a:lnTo>
                    <a:pt x="5605488" y="935532"/>
                  </a:lnTo>
                  <a:lnTo>
                    <a:pt x="5635333" y="943317"/>
                  </a:lnTo>
                  <a:lnTo>
                    <a:pt x="5653722" y="963345"/>
                  </a:lnTo>
                  <a:lnTo>
                    <a:pt x="5663031" y="990638"/>
                  </a:lnTo>
                  <a:lnTo>
                    <a:pt x="5665609" y="1020229"/>
                  </a:lnTo>
                  <a:lnTo>
                    <a:pt x="5665609" y="907884"/>
                  </a:lnTo>
                  <a:lnTo>
                    <a:pt x="5659513" y="903020"/>
                  </a:lnTo>
                  <a:lnTo>
                    <a:pt x="5606770" y="892860"/>
                  </a:lnTo>
                  <a:lnTo>
                    <a:pt x="5560580" y="900734"/>
                  </a:lnTo>
                  <a:lnTo>
                    <a:pt x="5527345" y="922197"/>
                  </a:lnTo>
                  <a:lnTo>
                    <a:pt x="5505018" y="954049"/>
                  </a:lnTo>
                  <a:lnTo>
                    <a:pt x="5491594" y="993063"/>
                  </a:lnTo>
                  <a:lnTo>
                    <a:pt x="5485015" y="1036027"/>
                  </a:lnTo>
                  <a:lnTo>
                    <a:pt x="5483288" y="1079715"/>
                  </a:lnTo>
                  <a:lnTo>
                    <a:pt x="5487594" y="1144143"/>
                  </a:lnTo>
                  <a:lnTo>
                    <a:pt x="5501030" y="1193977"/>
                  </a:lnTo>
                  <a:lnTo>
                    <a:pt x="5524335" y="1229385"/>
                  </a:lnTo>
                  <a:lnTo>
                    <a:pt x="5558256" y="1250518"/>
                  </a:lnTo>
                  <a:lnTo>
                    <a:pt x="5603545" y="1257515"/>
                  </a:lnTo>
                  <a:lnTo>
                    <a:pt x="5661812" y="1243507"/>
                  </a:lnTo>
                  <a:lnTo>
                    <a:pt x="5692140" y="1214856"/>
                  </a:lnTo>
                  <a:lnTo>
                    <a:pt x="5697359" y="1209916"/>
                  </a:lnTo>
                  <a:lnTo>
                    <a:pt x="5715089" y="1169416"/>
                  </a:lnTo>
                  <a:lnTo>
                    <a:pt x="5719915" y="1134668"/>
                  </a:lnTo>
                  <a:lnTo>
                    <a:pt x="5665609" y="1134668"/>
                  </a:lnTo>
                  <a:lnTo>
                    <a:pt x="5663679" y="1158379"/>
                  </a:lnTo>
                  <a:lnTo>
                    <a:pt x="5655576" y="1184706"/>
                  </a:lnTo>
                  <a:lnTo>
                    <a:pt x="5637784" y="1206055"/>
                  </a:lnTo>
                  <a:lnTo>
                    <a:pt x="5606770" y="1214856"/>
                  </a:lnTo>
                  <a:lnTo>
                    <a:pt x="5568264" y="1201585"/>
                  </a:lnTo>
                  <a:lnTo>
                    <a:pt x="5548503" y="1168374"/>
                  </a:lnTo>
                  <a:lnTo>
                    <a:pt x="5541213" y="1125118"/>
                  </a:lnTo>
                  <a:lnTo>
                    <a:pt x="5540184" y="1081659"/>
                  </a:lnTo>
                  <a:lnTo>
                    <a:pt x="5722505" y="1081659"/>
                  </a:lnTo>
                  <a:lnTo>
                    <a:pt x="5722505" y="1059675"/>
                  </a:lnTo>
                  <a:close/>
                </a:path>
                <a:path w="12301855" h="2033904">
                  <a:moveTo>
                    <a:pt x="5740603" y="472617"/>
                  </a:moveTo>
                  <a:lnTo>
                    <a:pt x="5642610" y="301282"/>
                  </a:lnTo>
                  <a:lnTo>
                    <a:pt x="5633732" y="285762"/>
                  </a:lnTo>
                  <a:lnTo>
                    <a:pt x="5617108" y="256679"/>
                  </a:lnTo>
                  <a:lnTo>
                    <a:pt x="5722493" y="126072"/>
                  </a:lnTo>
                  <a:lnTo>
                    <a:pt x="5659132" y="126072"/>
                  </a:lnTo>
                  <a:lnTo>
                    <a:pt x="5537593" y="285762"/>
                  </a:lnTo>
                  <a:lnTo>
                    <a:pt x="5536298" y="285762"/>
                  </a:lnTo>
                  <a:lnTo>
                    <a:pt x="5536298" y="10985"/>
                  </a:lnTo>
                  <a:lnTo>
                    <a:pt x="5481980" y="10985"/>
                  </a:lnTo>
                  <a:lnTo>
                    <a:pt x="5481980" y="472617"/>
                  </a:lnTo>
                  <a:lnTo>
                    <a:pt x="5536298" y="472617"/>
                  </a:lnTo>
                  <a:lnTo>
                    <a:pt x="5536298" y="355600"/>
                  </a:lnTo>
                  <a:lnTo>
                    <a:pt x="5580900" y="301282"/>
                  </a:lnTo>
                  <a:lnTo>
                    <a:pt x="5677243" y="472617"/>
                  </a:lnTo>
                  <a:lnTo>
                    <a:pt x="5740603" y="472617"/>
                  </a:lnTo>
                  <a:close/>
                </a:path>
                <a:path w="12301855" h="2033904">
                  <a:moveTo>
                    <a:pt x="5849861" y="0"/>
                  </a:moveTo>
                  <a:lnTo>
                    <a:pt x="5799429" y="0"/>
                  </a:lnTo>
                  <a:lnTo>
                    <a:pt x="5799429" y="65303"/>
                  </a:lnTo>
                  <a:lnTo>
                    <a:pt x="5849861" y="65303"/>
                  </a:lnTo>
                  <a:lnTo>
                    <a:pt x="5849861" y="0"/>
                  </a:lnTo>
                  <a:close/>
                </a:path>
                <a:path w="12301855" h="2033904">
                  <a:moveTo>
                    <a:pt x="5936500" y="896747"/>
                  </a:moveTo>
                  <a:lnTo>
                    <a:pt x="5931332" y="894156"/>
                  </a:lnTo>
                  <a:lnTo>
                    <a:pt x="5923572" y="892860"/>
                  </a:lnTo>
                  <a:lnTo>
                    <a:pt x="5912574" y="892860"/>
                  </a:lnTo>
                  <a:lnTo>
                    <a:pt x="5886399" y="897724"/>
                  </a:lnTo>
                  <a:lnTo>
                    <a:pt x="5866104" y="910894"/>
                  </a:lnTo>
                  <a:lnTo>
                    <a:pt x="5850293" y="930236"/>
                  </a:lnTo>
                  <a:lnTo>
                    <a:pt x="5837580" y="953643"/>
                  </a:lnTo>
                  <a:lnTo>
                    <a:pt x="5836285" y="953643"/>
                  </a:lnTo>
                  <a:lnTo>
                    <a:pt x="5836285" y="901915"/>
                  </a:lnTo>
                  <a:lnTo>
                    <a:pt x="5781980" y="901915"/>
                  </a:lnTo>
                  <a:lnTo>
                    <a:pt x="5781980" y="1248460"/>
                  </a:lnTo>
                  <a:lnTo>
                    <a:pt x="5836285" y="1248460"/>
                  </a:lnTo>
                  <a:lnTo>
                    <a:pt x="5836285" y="1029284"/>
                  </a:lnTo>
                  <a:lnTo>
                    <a:pt x="5843575" y="992454"/>
                  </a:lnTo>
                  <a:lnTo>
                    <a:pt x="5861659" y="966901"/>
                  </a:lnTo>
                  <a:lnTo>
                    <a:pt x="5882284" y="953643"/>
                  </a:lnTo>
                  <a:lnTo>
                    <a:pt x="5884837" y="952017"/>
                  </a:lnTo>
                  <a:lnTo>
                    <a:pt x="5907405" y="947178"/>
                  </a:lnTo>
                  <a:lnTo>
                    <a:pt x="5918581" y="947496"/>
                  </a:lnTo>
                  <a:lnTo>
                    <a:pt x="5926556" y="948232"/>
                  </a:lnTo>
                  <a:lnTo>
                    <a:pt x="5936500" y="949756"/>
                  </a:lnTo>
                  <a:lnTo>
                    <a:pt x="5936500" y="947178"/>
                  </a:lnTo>
                  <a:lnTo>
                    <a:pt x="5936500" y="896747"/>
                  </a:lnTo>
                  <a:close/>
                </a:path>
                <a:path w="12301855" h="2033904">
                  <a:moveTo>
                    <a:pt x="5954598" y="0"/>
                  </a:moveTo>
                  <a:lnTo>
                    <a:pt x="5904166" y="0"/>
                  </a:lnTo>
                  <a:lnTo>
                    <a:pt x="5904166" y="65303"/>
                  </a:lnTo>
                  <a:lnTo>
                    <a:pt x="5954598" y="65303"/>
                  </a:lnTo>
                  <a:lnTo>
                    <a:pt x="5954598" y="0"/>
                  </a:lnTo>
                  <a:close/>
                </a:path>
                <a:path w="12301855" h="2033904">
                  <a:moveTo>
                    <a:pt x="5977229" y="1783143"/>
                  </a:moveTo>
                  <a:lnTo>
                    <a:pt x="5957684" y="1711375"/>
                  </a:lnTo>
                  <a:lnTo>
                    <a:pt x="5924042" y="1681048"/>
                  </a:lnTo>
                  <a:lnTo>
                    <a:pt x="5866676" y="1668703"/>
                  </a:lnTo>
                  <a:lnTo>
                    <a:pt x="5820486" y="1676577"/>
                  </a:lnTo>
                  <a:lnTo>
                    <a:pt x="5787237" y="1698040"/>
                  </a:lnTo>
                  <a:lnTo>
                    <a:pt x="5764923" y="1729892"/>
                  </a:lnTo>
                  <a:lnTo>
                    <a:pt x="5751487" y="1768906"/>
                  </a:lnTo>
                  <a:lnTo>
                    <a:pt x="5744908" y="1811870"/>
                  </a:lnTo>
                  <a:lnTo>
                    <a:pt x="5743181" y="1855558"/>
                  </a:lnTo>
                  <a:lnTo>
                    <a:pt x="5747486" y="1919986"/>
                  </a:lnTo>
                  <a:lnTo>
                    <a:pt x="5760923" y="1969820"/>
                  </a:lnTo>
                  <a:lnTo>
                    <a:pt x="5784227" y="2005228"/>
                  </a:lnTo>
                  <a:lnTo>
                    <a:pt x="5818149" y="2026361"/>
                  </a:lnTo>
                  <a:lnTo>
                    <a:pt x="5863437" y="2033358"/>
                  </a:lnTo>
                  <a:lnTo>
                    <a:pt x="5917768" y="2020798"/>
                  </a:lnTo>
                  <a:lnTo>
                    <a:pt x="5951029" y="1990686"/>
                  </a:lnTo>
                  <a:lnTo>
                    <a:pt x="5952820" y="1989074"/>
                  </a:lnTo>
                  <a:lnTo>
                    <a:pt x="5971629" y="1947164"/>
                  </a:lnTo>
                  <a:lnTo>
                    <a:pt x="5977229" y="1904047"/>
                  </a:lnTo>
                  <a:lnTo>
                    <a:pt x="5922924" y="1904047"/>
                  </a:lnTo>
                  <a:lnTo>
                    <a:pt x="5920575" y="1933409"/>
                  </a:lnTo>
                  <a:lnTo>
                    <a:pt x="5911926" y="1961438"/>
                  </a:lnTo>
                  <a:lnTo>
                    <a:pt x="5894552" y="1982431"/>
                  </a:lnTo>
                  <a:lnTo>
                    <a:pt x="5866028" y="1990686"/>
                  </a:lnTo>
                  <a:lnTo>
                    <a:pt x="5828169" y="1975751"/>
                  </a:lnTo>
                  <a:lnTo>
                    <a:pt x="5808561" y="1939531"/>
                  </a:lnTo>
                  <a:lnTo>
                    <a:pt x="5801195" y="1894954"/>
                  </a:lnTo>
                  <a:lnTo>
                    <a:pt x="5800077" y="1854911"/>
                  </a:lnTo>
                  <a:lnTo>
                    <a:pt x="5805944" y="1779028"/>
                  </a:lnTo>
                  <a:lnTo>
                    <a:pt x="5821400" y="1735632"/>
                  </a:lnTo>
                  <a:lnTo>
                    <a:pt x="5843168" y="1715985"/>
                  </a:lnTo>
                  <a:lnTo>
                    <a:pt x="5867959" y="1711375"/>
                  </a:lnTo>
                  <a:lnTo>
                    <a:pt x="5894006" y="1717865"/>
                  </a:lnTo>
                  <a:lnTo>
                    <a:pt x="5910961" y="1734654"/>
                  </a:lnTo>
                  <a:lnTo>
                    <a:pt x="5920156" y="1757756"/>
                  </a:lnTo>
                  <a:lnTo>
                    <a:pt x="5922924" y="1783143"/>
                  </a:lnTo>
                  <a:lnTo>
                    <a:pt x="5977229" y="1783143"/>
                  </a:lnTo>
                  <a:close/>
                </a:path>
                <a:path w="12301855" h="2033904">
                  <a:moveTo>
                    <a:pt x="6001791" y="299351"/>
                  </a:moveTo>
                  <a:lnTo>
                    <a:pt x="5999505" y="251955"/>
                  </a:lnTo>
                  <a:lnTo>
                    <a:pt x="5991707" y="208686"/>
                  </a:lnTo>
                  <a:lnTo>
                    <a:pt x="5976975" y="171577"/>
                  </a:lnTo>
                  <a:lnTo>
                    <a:pt x="5944895" y="137439"/>
                  </a:lnTo>
                  <a:lnTo>
                    <a:pt x="5944895" y="299351"/>
                  </a:lnTo>
                  <a:lnTo>
                    <a:pt x="5942177" y="352818"/>
                  </a:lnTo>
                  <a:lnTo>
                    <a:pt x="5931878" y="397306"/>
                  </a:lnTo>
                  <a:lnTo>
                    <a:pt x="5910796" y="427736"/>
                  </a:lnTo>
                  <a:lnTo>
                    <a:pt x="5875718" y="439000"/>
                  </a:lnTo>
                  <a:lnTo>
                    <a:pt x="5841847" y="427736"/>
                  </a:lnTo>
                  <a:lnTo>
                    <a:pt x="5821565" y="397306"/>
                  </a:lnTo>
                  <a:lnTo>
                    <a:pt x="5811698" y="352818"/>
                  </a:lnTo>
                  <a:lnTo>
                    <a:pt x="5809119" y="299351"/>
                  </a:lnTo>
                  <a:lnTo>
                    <a:pt x="5811786" y="245897"/>
                  </a:lnTo>
                  <a:lnTo>
                    <a:pt x="5821807" y="201396"/>
                  </a:lnTo>
                  <a:lnTo>
                    <a:pt x="5842127" y="170967"/>
                  </a:lnTo>
                  <a:lnTo>
                    <a:pt x="5875718" y="159689"/>
                  </a:lnTo>
                  <a:lnTo>
                    <a:pt x="5911342" y="170967"/>
                  </a:lnTo>
                  <a:lnTo>
                    <a:pt x="5932360" y="201396"/>
                  </a:lnTo>
                  <a:lnTo>
                    <a:pt x="5942355" y="245897"/>
                  </a:lnTo>
                  <a:lnTo>
                    <a:pt x="5944895" y="299351"/>
                  </a:lnTo>
                  <a:lnTo>
                    <a:pt x="5944895" y="137439"/>
                  </a:lnTo>
                  <a:lnTo>
                    <a:pt x="5921045" y="123748"/>
                  </a:lnTo>
                  <a:lnTo>
                    <a:pt x="5877014" y="117017"/>
                  </a:lnTo>
                  <a:lnTo>
                    <a:pt x="5832970" y="123748"/>
                  </a:lnTo>
                  <a:lnTo>
                    <a:pt x="5777027" y="171577"/>
                  </a:lnTo>
                  <a:lnTo>
                    <a:pt x="5762295" y="208686"/>
                  </a:lnTo>
                  <a:lnTo>
                    <a:pt x="5754497" y="251955"/>
                  </a:lnTo>
                  <a:lnTo>
                    <a:pt x="5752223" y="299351"/>
                  </a:lnTo>
                  <a:lnTo>
                    <a:pt x="5754497" y="346760"/>
                  </a:lnTo>
                  <a:lnTo>
                    <a:pt x="5762295" y="390017"/>
                  </a:lnTo>
                  <a:lnTo>
                    <a:pt x="5777027" y="427126"/>
                  </a:lnTo>
                  <a:lnTo>
                    <a:pt x="5832970" y="474954"/>
                  </a:lnTo>
                  <a:lnTo>
                    <a:pt x="5877014" y="481672"/>
                  </a:lnTo>
                  <a:lnTo>
                    <a:pt x="5920829" y="474954"/>
                  </a:lnTo>
                  <a:lnTo>
                    <a:pt x="5967260" y="439000"/>
                  </a:lnTo>
                  <a:lnTo>
                    <a:pt x="5991568" y="390017"/>
                  </a:lnTo>
                  <a:lnTo>
                    <a:pt x="5999454" y="346760"/>
                  </a:lnTo>
                  <a:lnTo>
                    <a:pt x="6001791" y="299351"/>
                  </a:lnTo>
                  <a:close/>
                </a:path>
                <a:path w="12301855" h="2033904">
                  <a:moveTo>
                    <a:pt x="6261697" y="1778622"/>
                  </a:moveTo>
                  <a:lnTo>
                    <a:pt x="6252692" y="1715262"/>
                  </a:lnTo>
                  <a:lnTo>
                    <a:pt x="6224321" y="1680070"/>
                  </a:lnTo>
                  <a:lnTo>
                    <a:pt x="6172479" y="1668703"/>
                  </a:lnTo>
                  <a:lnTo>
                    <a:pt x="6148349" y="1672285"/>
                  </a:lnTo>
                  <a:lnTo>
                    <a:pt x="6124473" y="1682292"/>
                  </a:lnTo>
                  <a:lnTo>
                    <a:pt x="6103734" y="1697634"/>
                  </a:lnTo>
                  <a:lnTo>
                    <a:pt x="6089078" y="1717205"/>
                  </a:lnTo>
                  <a:lnTo>
                    <a:pt x="6087783" y="1717205"/>
                  </a:lnTo>
                  <a:lnTo>
                    <a:pt x="6087783" y="1562671"/>
                  </a:lnTo>
                  <a:lnTo>
                    <a:pt x="6033478" y="1562671"/>
                  </a:lnTo>
                  <a:lnTo>
                    <a:pt x="6033478" y="2024303"/>
                  </a:lnTo>
                  <a:lnTo>
                    <a:pt x="6087783" y="2024303"/>
                  </a:lnTo>
                  <a:lnTo>
                    <a:pt x="6087783" y="1785086"/>
                  </a:lnTo>
                  <a:lnTo>
                    <a:pt x="6094387" y="1753184"/>
                  </a:lnTo>
                  <a:lnTo>
                    <a:pt x="6111125" y="1731505"/>
                  </a:lnTo>
                  <a:lnTo>
                    <a:pt x="6133325" y="1719173"/>
                  </a:lnTo>
                  <a:lnTo>
                    <a:pt x="6144882" y="1717205"/>
                  </a:lnTo>
                  <a:lnTo>
                    <a:pt x="6156312" y="1715262"/>
                  </a:lnTo>
                  <a:lnTo>
                    <a:pt x="6185014" y="1722450"/>
                  </a:lnTo>
                  <a:lnTo>
                    <a:pt x="6200267" y="1740242"/>
                  </a:lnTo>
                  <a:lnTo>
                    <a:pt x="6206312" y="1763001"/>
                  </a:lnTo>
                  <a:lnTo>
                    <a:pt x="6207391" y="1785086"/>
                  </a:lnTo>
                  <a:lnTo>
                    <a:pt x="6207391" y="2024303"/>
                  </a:lnTo>
                  <a:lnTo>
                    <a:pt x="6261697" y="2024303"/>
                  </a:lnTo>
                  <a:lnTo>
                    <a:pt x="6261697" y="1778622"/>
                  </a:lnTo>
                  <a:close/>
                </a:path>
                <a:path w="12301855" h="2033904">
                  <a:moveTo>
                    <a:pt x="6284315" y="226936"/>
                  </a:moveTo>
                  <a:lnTo>
                    <a:pt x="6274892" y="163576"/>
                  </a:lnTo>
                  <a:lnTo>
                    <a:pt x="6245847" y="128384"/>
                  </a:lnTo>
                  <a:lnTo>
                    <a:pt x="6193155" y="117017"/>
                  </a:lnTo>
                  <a:lnTo>
                    <a:pt x="6167920" y="120345"/>
                  </a:lnTo>
                  <a:lnTo>
                    <a:pt x="6144095" y="130035"/>
                  </a:lnTo>
                  <a:lnTo>
                    <a:pt x="6123775" y="145669"/>
                  </a:lnTo>
                  <a:lnTo>
                    <a:pt x="6109106" y="166801"/>
                  </a:lnTo>
                  <a:lnTo>
                    <a:pt x="6107811" y="166801"/>
                  </a:lnTo>
                  <a:lnTo>
                    <a:pt x="6107811" y="126072"/>
                  </a:lnTo>
                  <a:lnTo>
                    <a:pt x="6056096" y="126072"/>
                  </a:lnTo>
                  <a:lnTo>
                    <a:pt x="6056096" y="472617"/>
                  </a:lnTo>
                  <a:lnTo>
                    <a:pt x="6110402" y="472617"/>
                  </a:lnTo>
                  <a:lnTo>
                    <a:pt x="6110402" y="233400"/>
                  </a:lnTo>
                  <a:lnTo>
                    <a:pt x="6117006" y="201498"/>
                  </a:lnTo>
                  <a:lnTo>
                    <a:pt x="6133744" y="179819"/>
                  </a:lnTo>
                  <a:lnTo>
                    <a:pt x="6155944" y="167487"/>
                  </a:lnTo>
                  <a:lnTo>
                    <a:pt x="6159957" y="166801"/>
                  </a:lnTo>
                  <a:lnTo>
                    <a:pt x="6178931" y="163576"/>
                  </a:lnTo>
                  <a:lnTo>
                    <a:pt x="6207633" y="170764"/>
                  </a:lnTo>
                  <a:lnTo>
                    <a:pt x="6222885" y="188556"/>
                  </a:lnTo>
                  <a:lnTo>
                    <a:pt x="6228931" y="211315"/>
                  </a:lnTo>
                  <a:lnTo>
                    <a:pt x="6230010" y="233400"/>
                  </a:lnTo>
                  <a:lnTo>
                    <a:pt x="6230010" y="472617"/>
                  </a:lnTo>
                  <a:lnTo>
                    <a:pt x="6284315" y="472617"/>
                  </a:lnTo>
                  <a:lnTo>
                    <a:pt x="6284315" y="226936"/>
                  </a:lnTo>
                  <a:close/>
                </a:path>
                <a:path w="12301855" h="2033904">
                  <a:moveTo>
                    <a:pt x="6414922" y="786828"/>
                  </a:moveTo>
                  <a:lnTo>
                    <a:pt x="6358026" y="786828"/>
                  </a:lnTo>
                  <a:lnTo>
                    <a:pt x="6358026" y="1172171"/>
                  </a:lnTo>
                  <a:lnTo>
                    <a:pt x="6356731" y="1172171"/>
                  </a:lnTo>
                  <a:lnTo>
                    <a:pt x="6238964" y="874763"/>
                  </a:lnTo>
                  <a:lnTo>
                    <a:pt x="6204153" y="786828"/>
                  </a:lnTo>
                  <a:lnTo>
                    <a:pt x="6130442" y="786828"/>
                  </a:lnTo>
                  <a:lnTo>
                    <a:pt x="6130442" y="1248460"/>
                  </a:lnTo>
                  <a:lnTo>
                    <a:pt x="6187338" y="1248460"/>
                  </a:lnTo>
                  <a:lnTo>
                    <a:pt x="6187338" y="874763"/>
                  </a:lnTo>
                  <a:lnTo>
                    <a:pt x="6188634" y="874763"/>
                  </a:lnTo>
                  <a:lnTo>
                    <a:pt x="6336690" y="1248460"/>
                  </a:lnTo>
                  <a:lnTo>
                    <a:pt x="6414922" y="1248460"/>
                  </a:lnTo>
                  <a:lnTo>
                    <a:pt x="6414922" y="1172171"/>
                  </a:lnTo>
                  <a:lnTo>
                    <a:pt x="6414922" y="786828"/>
                  </a:lnTo>
                  <a:close/>
                </a:path>
                <a:path w="12301855" h="2033904">
                  <a:moveTo>
                    <a:pt x="6463424" y="1677758"/>
                  </a:moveTo>
                  <a:lnTo>
                    <a:pt x="6403289" y="1677758"/>
                  </a:lnTo>
                  <a:lnTo>
                    <a:pt x="6403289" y="1576895"/>
                  </a:lnTo>
                  <a:lnTo>
                    <a:pt x="6348984" y="1576895"/>
                  </a:lnTo>
                  <a:lnTo>
                    <a:pt x="6348984" y="1677758"/>
                  </a:lnTo>
                  <a:lnTo>
                    <a:pt x="6298552" y="1677758"/>
                  </a:lnTo>
                  <a:lnTo>
                    <a:pt x="6298552" y="1720430"/>
                  </a:lnTo>
                  <a:lnTo>
                    <a:pt x="6348984" y="1720430"/>
                  </a:lnTo>
                  <a:lnTo>
                    <a:pt x="6349073" y="1960638"/>
                  </a:lnTo>
                  <a:lnTo>
                    <a:pt x="6351892" y="1989455"/>
                  </a:lnTo>
                  <a:lnTo>
                    <a:pt x="6362560" y="2010892"/>
                  </a:lnTo>
                  <a:lnTo>
                    <a:pt x="6383883" y="2023846"/>
                  </a:lnTo>
                  <a:lnTo>
                    <a:pt x="6418808" y="2028177"/>
                  </a:lnTo>
                  <a:lnTo>
                    <a:pt x="6434214" y="2027847"/>
                  </a:lnTo>
                  <a:lnTo>
                    <a:pt x="6446609" y="2026970"/>
                  </a:lnTo>
                  <a:lnTo>
                    <a:pt x="6456083" y="2025738"/>
                  </a:lnTo>
                  <a:lnTo>
                    <a:pt x="6462776" y="2024303"/>
                  </a:lnTo>
                  <a:lnTo>
                    <a:pt x="6462776" y="1981631"/>
                  </a:lnTo>
                  <a:lnTo>
                    <a:pt x="6462776" y="1979688"/>
                  </a:lnTo>
                  <a:lnTo>
                    <a:pt x="6456959" y="1980336"/>
                  </a:lnTo>
                  <a:lnTo>
                    <a:pt x="6451130" y="1981631"/>
                  </a:lnTo>
                  <a:lnTo>
                    <a:pt x="6438849" y="1981631"/>
                  </a:lnTo>
                  <a:lnTo>
                    <a:pt x="6421285" y="1979485"/>
                  </a:lnTo>
                  <a:lnTo>
                    <a:pt x="6410388" y="1972665"/>
                  </a:lnTo>
                  <a:lnTo>
                    <a:pt x="6404838" y="1960638"/>
                  </a:lnTo>
                  <a:lnTo>
                    <a:pt x="6403289" y="1942846"/>
                  </a:lnTo>
                  <a:lnTo>
                    <a:pt x="6403289" y="1720430"/>
                  </a:lnTo>
                  <a:lnTo>
                    <a:pt x="6463424" y="1720430"/>
                  </a:lnTo>
                  <a:lnTo>
                    <a:pt x="6463424" y="1677758"/>
                  </a:lnTo>
                  <a:close/>
                </a:path>
                <a:path w="12301855" h="2033904">
                  <a:moveTo>
                    <a:pt x="6583667" y="226936"/>
                  </a:moveTo>
                  <a:lnTo>
                    <a:pt x="6574244" y="163576"/>
                  </a:lnTo>
                  <a:lnTo>
                    <a:pt x="6545199" y="128384"/>
                  </a:lnTo>
                  <a:lnTo>
                    <a:pt x="6492507" y="117017"/>
                  </a:lnTo>
                  <a:lnTo>
                    <a:pt x="6467272" y="120345"/>
                  </a:lnTo>
                  <a:lnTo>
                    <a:pt x="6443434" y="130035"/>
                  </a:lnTo>
                  <a:lnTo>
                    <a:pt x="6423126" y="145669"/>
                  </a:lnTo>
                  <a:lnTo>
                    <a:pt x="6408458" y="166801"/>
                  </a:lnTo>
                  <a:lnTo>
                    <a:pt x="6407163" y="166801"/>
                  </a:lnTo>
                  <a:lnTo>
                    <a:pt x="6407163" y="126072"/>
                  </a:lnTo>
                  <a:lnTo>
                    <a:pt x="6355435" y="126072"/>
                  </a:lnTo>
                  <a:lnTo>
                    <a:pt x="6355435" y="472617"/>
                  </a:lnTo>
                  <a:lnTo>
                    <a:pt x="6409741" y="472617"/>
                  </a:lnTo>
                  <a:lnTo>
                    <a:pt x="6409741" y="233400"/>
                  </a:lnTo>
                  <a:lnTo>
                    <a:pt x="6416357" y="201498"/>
                  </a:lnTo>
                  <a:lnTo>
                    <a:pt x="6433096" y="179819"/>
                  </a:lnTo>
                  <a:lnTo>
                    <a:pt x="6455296" y="167487"/>
                  </a:lnTo>
                  <a:lnTo>
                    <a:pt x="6459309" y="166801"/>
                  </a:lnTo>
                  <a:lnTo>
                    <a:pt x="6478283" y="163576"/>
                  </a:lnTo>
                  <a:lnTo>
                    <a:pt x="6506985" y="170764"/>
                  </a:lnTo>
                  <a:lnTo>
                    <a:pt x="6522237" y="188556"/>
                  </a:lnTo>
                  <a:lnTo>
                    <a:pt x="6528270" y="211315"/>
                  </a:lnTo>
                  <a:lnTo>
                    <a:pt x="6529349" y="233400"/>
                  </a:lnTo>
                  <a:lnTo>
                    <a:pt x="6529349" y="472617"/>
                  </a:lnTo>
                  <a:lnTo>
                    <a:pt x="6583667" y="472617"/>
                  </a:lnTo>
                  <a:lnTo>
                    <a:pt x="6583667" y="226936"/>
                  </a:lnTo>
                  <a:close/>
                </a:path>
                <a:path w="12301855" h="2033904">
                  <a:moveTo>
                    <a:pt x="6727850" y="1835518"/>
                  </a:moveTo>
                  <a:lnTo>
                    <a:pt x="6727012" y="1814830"/>
                  </a:lnTo>
                  <a:lnTo>
                    <a:pt x="6725983" y="1789379"/>
                  </a:lnTo>
                  <a:lnTo>
                    <a:pt x="6717639" y="1744408"/>
                  </a:lnTo>
                  <a:lnTo>
                    <a:pt x="6701383" y="1711375"/>
                  </a:lnTo>
                  <a:lnTo>
                    <a:pt x="6698653" y="1705825"/>
                  </a:lnTo>
                  <a:lnTo>
                    <a:pt x="6670954" y="1683727"/>
                  </a:lnTo>
                  <a:lnTo>
                    <a:pt x="6670954" y="1796072"/>
                  </a:lnTo>
                  <a:lnTo>
                    <a:pt x="6670954" y="1814830"/>
                  </a:lnTo>
                  <a:lnTo>
                    <a:pt x="6547459" y="1814830"/>
                  </a:lnTo>
                  <a:lnTo>
                    <a:pt x="6547459" y="1801901"/>
                  </a:lnTo>
                  <a:lnTo>
                    <a:pt x="6549352" y="1779028"/>
                  </a:lnTo>
                  <a:lnTo>
                    <a:pt x="6557797" y="1748878"/>
                  </a:lnTo>
                  <a:lnTo>
                    <a:pt x="6576911" y="1722615"/>
                  </a:lnTo>
                  <a:lnTo>
                    <a:pt x="6610820" y="1711375"/>
                  </a:lnTo>
                  <a:lnTo>
                    <a:pt x="6640665" y="1719160"/>
                  </a:lnTo>
                  <a:lnTo>
                    <a:pt x="6659067" y="1739188"/>
                  </a:lnTo>
                  <a:lnTo>
                    <a:pt x="6668376" y="1766481"/>
                  </a:lnTo>
                  <a:lnTo>
                    <a:pt x="6670954" y="1796072"/>
                  </a:lnTo>
                  <a:lnTo>
                    <a:pt x="6670954" y="1683727"/>
                  </a:lnTo>
                  <a:lnTo>
                    <a:pt x="6664858" y="1678863"/>
                  </a:lnTo>
                  <a:lnTo>
                    <a:pt x="6612115" y="1668703"/>
                  </a:lnTo>
                  <a:lnTo>
                    <a:pt x="6565925" y="1676577"/>
                  </a:lnTo>
                  <a:lnTo>
                    <a:pt x="6532677" y="1698040"/>
                  </a:lnTo>
                  <a:lnTo>
                    <a:pt x="6510363" y="1729892"/>
                  </a:lnTo>
                  <a:lnTo>
                    <a:pt x="6496926" y="1768906"/>
                  </a:lnTo>
                  <a:lnTo>
                    <a:pt x="6490348" y="1811870"/>
                  </a:lnTo>
                  <a:lnTo>
                    <a:pt x="6488620" y="1855558"/>
                  </a:lnTo>
                  <a:lnTo>
                    <a:pt x="6492926" y="1919986"/>
                  </a:lnTo>
                  <a:lnTo>
                    <a:pt x="6506375" y="1969820"/>
                  </a:lnTo>
                  <a:lnTo>
                    <a:pt x="6529679" y="2005228"/>
                  </a:lnTo>
                  <a:lnTo>
                    <a:pt x="6563601" y="2026361"/>
                  </a:lnTo>
                  <a:lnTo>
                    <a:pt x="6608877" y="2033358"/>
                  </a:lnTo>
                  <a:lnTo>
                    <a:pt x="6667157" y="2019350"/>
                  </a:lnTo>
                  <a:lnTo>
                    <a:pt x="6697485" y="1990686"/>
                  </a:lnTo>
                  <a:lnTo>
                    <a:pt x="6702704" y="1985759"/>
                  </a:lnTo>
                  <a:lnTo>
                    <a:pt x="6720433" y="1945259"/>
                  </a:lnTo>
                  <a:lnTo>
                    <a:pt x="6725259" y="1910511"/>
                  </a:lnTo>
                  <a:lnTo>
                    <a:pt x="6670954" y="1910511"/>
                  </a:lnTo>
                  <a:lnTo>
                    <a:pt x="6669024" y="1934222"/>
                  </a:lnTo>
                  <a:lnTo>
                    <a:pt x="6660921" y="1960549"/>
                  </a:lnTo>
                  <a:lnTo>
                    <a:pt x="6643129" y="1981898"/>
                  </a:lnTo>
                  <a:lnTo>
                    <a:pt x="6612115" y="1990686"/>
                  </a:lnTo>
                  <a:lnTo>
                    <a:pt x="6573609" y="1977428"/>
                  </a:lnTo>
                  <a:lnTo>
                    <a:pt x="6553835" y="1944217"/>
                  </a:lnTo>
                  <a:lnTo>
                    <a:pt x="6546545" y="1900961"/>
                  </a:lnTo>
                  <a:lnTo>
                    <a:pt x="6545516" y="1857502"/>
                  </a:lnTo>
                  <a:lnTo>
                    <a:pt x="6727850" y="1857502"/>
                  </a:lnTo>
                  <a:lnTo>
                    <a:pt x="6727850" y="1835518"/>
                  </a:lnTo>
                  <a:close/>
                </a:path>
                <a:path w="12301855" h="2033904">
                  <a:moveTo>
                    <a:pt x="6731076" y="1210310"/>
                  </a:moveTo>
                  <a:lnTo>
                    <a:pt x="6728498" y="1212253"/>
                  </a:lnTo>
                  <a:lnTo>
                    <a:pt x="6725259" y="1213548"/>
                  </a:lnTo>
                  <a:lnTo>
                    <a:pt x="6718147" y="1213548"/>
                  </a:lnTo>
                  <a:lnTo>
                    <a:pt x="6708153" y="1211300"/>
                  </a:lnTo>
                  <a:lnTo>
                    <a:pt x="6705244" y="1207731"/>
                  </a:lnTo>
                  <a:lnTo>
                    <a:pt x="6703187" y="1205230"/>
                  </a:lnTo>
                  <a:lnTo>
                    <a:pt x="6701498" y="1196378"/>
                  </a:lnTo>
                  <a:lnTo>
                    <a:pt x="6701333" y="1185760"/>
                  </a:lnTo>
                  <a:lnTo>
                    <a:pt x="6701333" y="1059675"/>
                  </a:lnTo>
                  <a:lnTo>
                    <a:pt x="6701333" y="992428"/>
                  </a:lnTo>
                  <a:lnTo>
                    <a:pt x="6690449" y="935532"/>
                  </a:lnTo>
                  <a:lnTo>
                    <a:pt x="6656870" y="903338"/>
                  </a:lnTo>
                  <a:lnTo>
                    <a:pt x="6595948" y="892860"/>
                  </a:lnTo>
                  <a:lnTo>
                    <a:pt x="6542849" y="899642"/>
                  </a:lnTo>
                  <a:lnTo>
                    <a:pt x="6506731" y="920419"/>
                  </a:lnTo>
                  <a:lnTo>
                    <a:pt x="6486118" y="955878"/>
                  </a:lnTo>
                  <a:lnTo>
                    <a:pt x="6479578" y="1006652"/>
                  </a:lnTo>
                  <a:lnTo>
                    <a:pt x="6533883" y="1006652"/>
                  </a:lnTo>
                  <a:lnTo>
                    <a:pt x="6533883" y="1003427"/>
                  </a:lnTo>
                  <a:lnTo>
                    <a:pt x="6534810" y="987374"/>
                  </a:lnTo>
                  <a:lnTo>
                    <a:pt x="6541313" y="964641"/>
                  </a:lnTo>
                  <a:lnTo>
                    <a:pt x="6558978" y="944333"/>
                  </a:lnTo>
                  <a:lnTo>
                    <a:pt x="6593370" y="935532"/>
                  </a:lnTo>
                  <a:lnTo>
                    <a:pt x="6617322" y="938885"/>
                  </a:lnTo>
                  <a:lnTo>
                    <a:pt x="6634747" y="948715"/>
                  </a:lnTo>
                  <a:lnTo>
                    <a:pt x="6645364" y="964730"/>
                  </a:lnTo>
                  <a:lnTo>
                    <a:pt x="6648971" y="986612"/>
                  </a:lnTo>
                  <a:lnTo>
                    <a:pt x="6648437" y="1005078"/>
                  </a:lnTo>
                  <a:lnTo>
                    <a:pt x="6647027" y="1009751"/>
                  </a:lnTo>
                  <a:lnTo>
                    <a:pt x="6647027" y="1059675"/>
                  </a:lnTo>
                  <a:lnTo>
                    <a:pt x="6647027" y="1148892"/>
                  </a:lnTo>
                  <a:lnTo>
                    <a:pt x="6641198" y="1174483"/>
                  </a:lnTo>
                  <a:lnTo>
                    <a:pt x="6625691" y="1195451"/>
                  </a:lnTo>
                  <a:lnTo>
                    <a:pt x="6603378" y="1209636"/>
                  </a:lnTo>
                  <a:lnTo>
                    <a:pt x="6577203" y="1214856"/>
                  </a:lnTo>
                  <a:lnTo>
                    <a:pt x="6553975" y="1210551"/>
                  </a:lnTo>
                  <a:lnTo>
                    <a:pt x="6538811" y="1198448"/>
                  </a:lnTo>
                  <a:lnTo>
                    <a:pt x="6530556" y="1179664"/>
                  </a:lnTo>
                  <a:lnTo>
                    <a:pt x="6528067" y="1155357"/>
                  </a:lnTo>
                  <a:lnTo>
                    <a:pt x="6529743" y="1135494"/>
                  </a:lnTo>
                  <a:lnTo>
                    <a:pt x="6554571" y="1100404"/>
                  </a:lnTo>
                  <a:lnTo>
                    <a:pt x="6602006" y="1081989"/>
                  </a:lnTo>
                  <a:lnTo>
                    <a:pt x="6627025" y="1072769"/>
                  </a:lnTo>
                  <a:lnTo>
                    <a:pt x="6647027" y="1059675"/>
                  </a:lnTo>
                  <a:lnTo>
                    <a:pt x="6647027" y="1009751"/>
                  </a:lnTo>
                  <a:lnTo>
                    <a:pt x="6644272" y="1018870"/>
                  </a:lnTo>
                  <a:lnTo>
                    <a:pt x="6632600" y="1029627"/>
                  </a:lnTo>
                  <a:lnTo>
                    <a:pt x="6609524" y="1038987"/>
                  </a:lnTo>
                  <a:lnTo>
                    <a:pt x="6536474" y="1060970"/>
                  </a:lnTo>
                  <a:lnTo>
                    <a:pt x="6507442" y="1074750"/>
                  </a:lnTo>
                  <a:lnTo>
                    <a:pt x="6487084" y="1095476"/>
                  </a:lnTo>
                  <a:lnTo>
                    <a:pt x="6475095" y="1122883"/>
                  </a:lnTo>
                  <a:lnTo>
                    <a:pt x="6471171" y="1156652"/>
                  </a:lnTo>
                  <a:lnTo>
                    <a:pt x="6476822" y="1198600"/>
                  </a:lnTo>
                  <a:lnTo>
                    <a:pt x="6494119" y="1230363"/>
                  </a:lnTo>
                  <a:lnTo>
                    <a:pt x="6523533" y="1250492"/>
                  </a:lnTo>
                  <a:lnTo>
                    <a:pt x="6565570" y="1257515"/>
                  </a:lnTo>
                  <a:lnTo>
                    <a:pt x="6590043" y="1254112"/>
                  </a:lnTo>
                  <a:lnTo>
                    <a:pt x="6613080" y="1244269"/>
                  </a:lnTo>
                  <a:lnTo>
                    <a:pt x="6633197" y="1228610"/>
                  </a:lnTo>
                  <a:lnTo>
                    <a:pt x="6643598" y="1214856"/>
                  </a:lnTo>
                  <a:lnTo>
                    <a:pt x="6648971" y="1207731"/>
                  </a:lnTo>
                  <a:lnTo>
                    <a:pt x="6650266" y="1207731"/>
                  </a:lnTo>
                  <a:lnTo>
                    <a:pt x="6655930" y="1233525"/>
                  </a:lnTo>
                  <a:lnTo>
                    <a:pt x="6668033" y="1246759"/>
                  </a:lnTo>
                  <a:lnTo>
                    <a:pt x="6683540" y="1251648"/>
                  </a:lnTo>
                  <a:lnTo>
                    <a:pt x="6699402" y="1252334"/>
                  </a:lnTo>
                  <a:lnTo>
                    <a:pt x="6709435" y="1251927"/>
                  </a:lnTo>
                  <a:lnTo>
                    <a:pt x="6718630" y="1250975"/>
                  </a:lnTo>
                  <a:lnTo>
                    <a:pt x="6726123" y="1249895"/>
                  </a:lnTo>
                  <a:lnTo>
                    <a:pt x="6731076" y="1249108"/>
                  </a:lnTo>
                  <a:lnTo>
                    <a:pt x="6731076" y="1213548"/>
                  </a:lnTo>
                  <a:lnTo>
                    <a:pt x="6731076" y="1210310"/>
                  </a:lnTo>
                  <a:close/>
                </a:path>
                <a:path w="12301855" h="2033904">
                  <a:moveTo>
                    <a:pt x="6882358" y="283832"/>
                  </a:moveTo>
                  <a:lnTo>
                    <a:pt x="6881520" y="263144"/>
                  </a:lnTo>
                  <a:lnTo>
                    <a:pt x="6880492" y="237693"/>
                  </a:lnTo>
                  <a:lnTo>
                    <a:pt x="6872160" y="192722"/>
                  </a:lnTo>
                  <a:lnTo>
                    <a:pt x="6855904" y="159689"/>
                  </a:lnTo>
                  <a:lnTo>
                    <a:pt x="6853174" y="154139"/>
                  </a:lnTo>
                  <a:lnTo>
                    <a:pt x="6825462" y="132041"/>
                  </a:lnTo>
                  <a:lnTo>
                    <a:pt x="6825462" y="244386"/>
                  </a:lnTo>
                  <a:lnTo>
                    <a:pt x="6825462" y="263144"/>
                  </a:lnTo>
                  <a:lnTo>
                    <a:pt x="6701980" y="263144"/>
                  </a:lnTo>
                  <a:lnTo>
                    <a:pt x="6701980" y="250215"/>
                  </a:lnTo>
                  <a:lnTo>
                    <a:pt x="6703873" y="227342"/>
                  </a:lnTo>
                  <a:lnTo>
                    <a:pt x="6712318" y="197192"/>
                  </a:lnTo>
                  <a:lnTo>
                    <a:pt x="6731432" y="170929"/>
                  </a:lnTo>
                  <a:lnTo>
                    <a:pt x="6765341" y="159689"/>
                  </a:lnTo>
                  <a:lnTo>
                    <a:pt x="6795186" y="167474"/>
                  </a:lnTo>
                  <a:lnTo>
                    <a:pt x="6813575" y="187502"/>
                  </a:lnTo>
                  <a:lnTo>
                    <a:pt x="6822884" y="214795"/>
                  </a:lnTo>
                  <a:lnTo>
                    <a:pt x="6825462" y="244386"/>
                  </a:lnTo>
                  <a:lnTo>
                    <a:pt x="6825462" y="132041"/>
                  </a:lnTo>
                  <a:lnTo>
                    <a:pt x="6819379" y="127177"/>
                  </a:lnTo>
                  <a:lnTo>
                    <a:pt x="6766636" y="117017"/>
                  </a:lnTo>
                  <a:lnTo>
                    <a:pt x="6720446" y="124891"/>
                  </a:lnTo>
                  <a:lnTo>
                    <a:pt x="6687198" y="146354"/>
                  </a:lnTo>
                  <a:lnTo>
                    <a:pt x="6664884" y="178206"/>
                  </a:lnTo>
                  <a:lnTo>
                    <a:pt x="6651447" y="217220"/>
                  </a:lnTo>
                  <a:lnTo>
                    <a:pt x="6644868" y="260184"/>
                  </a:lnTo>
                  <a:lnTo>
                    <a:pt x="6643141" y="303872"/>
                  </a:lnTo>
                  <a:lnTo>
                    <a:pt x="6647447" y="368300"/>
                  </a:lnTo>
                  <a:lnTo>
                    <a:pt x="6660883" y="418134"/>
                  </a:lnTo>
                  <a:lnTo>
                    <a:pt x="6684188" y="453542"/>
                  </a:lnTo>
                  <a:lnTo>
                    <a:pt x="6718109" y="474675"/>
                  </a:lnTo>
                  <a:lnTo>
                    <a:pt x="6763398" y="481672"/>
                  </a:lnTo>
                  <a:lnTo>
                    <a:pt x="6821678" y="467664"/>
                  </a:lnTo>
                  <a:lnTo>
                    <a:pt x="6852005" y="439000"/>
                  </a:lnTo>
                  <a:lnTo>
                    <a:pt x="6857225" y="434073"/>
                  </a:lnTo>
                  <a:lnTo>
                    <a:pt x="6874954" y="393573"/>
                  </a:lnTo>
                  <a:lnTo>
                    <a:pt x="6879780" y="358825"/>
                  </a:lnTo>
                  <a:lnTo>
                    <a:pt x="6825462" y="358825"/>
                  </a:lnTo>
                  <a:lnTo>
                    <a:pt x="6823532" y="382536"/>
                  </a:lnTo>
                  <a:lnTo>
                    <a:pt x="6815442" y="408863"/>
                  </a:lnTo>
                  <a:lnTo>
                    <a:pt x="6797637" y="430212"/>
                  </a:lnTo>
                  <a:lnTo>
                    <a:pt x="6766636" y="439000"/>
                  </a:lnTo>
                  <a:lnTo>
                    <a:pt x="6728130" y="425742"/>
                  </a:lnTo>
                  <a:lnTo>
                    <a:pt x="6708356" y="392531"/>
                  </a:lnTo>
                  <a:lnTo>
                    <a:pt x="6701066" y="349275"/>
                  </a:lnTo>
                  <a:lnTo>
                    <a:pt x="6700037" y="305816"/>
                  </a:lnTo>
                  <a:lnTo>
                    <a:pt x="6882358" y="305816"/>
                  </a:lnTo>
                  <a:lnTo>
                    <a:pt x="6882358" y="283832"/>
                  </a:lnTo>
                  <a:close/>
                </a:path>
                <a:path w="12301855" h="2033904">
                  <a:moveTo>
                    <a:pt x="6994207" y="1007300"/>
                  </a:moveTo>
                  <a:lnTo>
                    <a:pt x="6974662" y="935532"/>
                  </a:lnTo>
                  <a:lnTo>
                    <a:pt x="6941020" y="905205"/>
                  </a:lnTo>
                  <a:lnTo>
                    <a:pt x="6883654" y="892860"/>
                  </a:lnTo>
                  <a:lnTo>
                    <a:pt x="6837464" y="900734"/>
                  </a:lnTo>
                  <a:lnTo>
                    <a:pt x="6804215" y="922197"/>
                  </a:lnTo>
                  <a:lnTo>
                    <a:pt x="6781901" y="954049"/>
                  </a:lnTo>
                  <a:lnTo>
                    <a:pt x="6768465" y="993063"/>
                  </a:lnTo>
                  <a:lnTo>
                    <a:pt x="6761886" y="1036027"/>
                  </a:lnTo>
                  <a:lnTo>
                    <a:pt x="6760159" y="1079715"/>
                  </a:lnTo>
                  <a:lnTo>
                    <a:pt x="6764464" y="1144143"/>
                  </a:lnTo>
                  <a:lnTo>
                    <a:pt x="6777901" y="1193977"/>
                  </a:lnTo>
                  <a:lnTo>
                    <a:pt x="6801205" y="1229385"/>
                  </a:lnTo>
                  <a:lnTo>
                    <a:pt x="6835127" y="1250518"/>
                  </a:lnTo>
                  <a:lnTo>
                    <a:pt x="6880415" y="1257515"/>
                  </a:lnTo>
                  <a:lnTo>
                    <a:pt x="6934746" y="1244955"/>
                  </a:lnTo>
                  <a:lnTo>
                    <a:pt x="6968007" y="1214856"/>
                  </a:lnTo>
                  <a:lnTo>
                    <a:pt x="6969798" y="1213231"/>
                  </a:lnTo>
                  <a:lnTo>
                    <a:pt x="6988607" y="1171321"/>
                  </a:lnTo>
                  <a:lnTo>
                    <a:pt x="6994207" y="1128204"/>
                  </a:lnTo>
                  <a:lnTo>
                    <a:pt x="6939902" y="1128204"/>
                  </a:lnTo>
                  <a:lnTo>
                    <a:pt x="6937553" y="1157566"/>
                  </a:lnTo>
                  <a:lnTo>
                    <a:pt x="6928904" y="1185595"/>
                  </a:lnTo>
                  <a:lnTo>
                    <a:pt x="6911530" y="1206588"/>
                  </a:lnTo>
                  <a:lnTo>
                    <a:pt x="6883006" y="1214856"/>
                  </a:lnTo>
                  <a:lnTo>
                    <a:pt x="6845147" y="1199908"/>
                  </a:lnTo>
                  <a:lnTo>
                    <a:pt x="6825539" y="1163688"/>
                  </a:lnTo>
                  <a:lnTo>
                    <a:pt x="6818173" y="1119111"/>
                  </a:lnTo>
                  <a:lnTo>
                    <a:pt x="6817055" y="1079068"/>
                  </a:lnTo>
                  <a:lnTo>
                    <a:pt x="6822922" y="1003185"/>
                  </a:lnTo>
                  <a:lnTo>
                    <a:pt x="6838391" y="959789"/>
                  </a:lnTo>
                  <a:lnTo>
                    <a:pt x="6860146" y="940142"/>
                  </a:lnTo>
                  <a:lnTo>
                    <a:pt x="6884949" y="935532"/>
                  </a:lnTo>
                  <a:lnTo>
                    <a:pt x="6910984" y="942022"/>
                  </a:lnTo>
                  <a:lnTo>
                    <a:pt x="6927939" y="958811"/>
                  </a:lnTo>
                  <a:lnTo>
                    <a:pt x="6937134" y="981913"/>
                  </a:lnTo>
                  <a:lnTo>
                    <a:pt x="6939902" y="1007300"/>
                  </a:lnTo>
                  <a:lnTo>
                    <a:pt x="6994207" y="1007300"/>
                  </a:lnTo>
                  <a:close/>
                </a:path>
                <a:path w="12301855" h="2033904">
                  <a:moveTo>
                    <a:pt x="7015543" y="1778622"/>
                  </a:moveTo>
                  <a:lnTo>
                    <a:pt x="7006120" y="1715262"/>
                  </a:lnTo>
                  <a:lnTo>
                    <a:pt x="6977075" y="1680070"/>
                  </a:lnTo>
                  <a:lnTo>
                    <a:pt x="6924383" y="1668703"/>
                  </a:lnTo>
                  <a:lnTo>
                    <a:pt x="6899148" y="1672031"/>
                  </a:lnTo>
                  <a:lnTo>
                    <a:pt x="6875323" y="1681721"/>
                  </a:lnTo>
                  <a:lnTo>
                    <a:pt x="6855003" y="1697355"/>
                  </a:lnTo>
                  <a:lnTo>
                    <a:pt x="6840334" y="1718487"/>
                  </a:lnTo>
                  <a:lnTo>
                    <a:pt x="6839039" y="1718487"/>
                  </a:lnTo>
                  <a:lnTo>
                    <a:pt x="6839039" y="1677758"/>
                  </a:lnTo>
                  <a:lnTo>
                    <a:pt x="6787312" y="1677758"/>
                  </a:lnTo>
                  <a:lnTo>
                    <a:pt x="6787312" y="2024303"/>
                  </a:lnTo>
                  <a:lnTo>
                    <a:pt x="6841630" y="2024303"/>
                  </a:lnTo>
                  <a:lnTo>
                    <a:pt x="6841630" y="1785086"/>
                  </a:lnTo>
                  <a:lnTo>
                    <a:pt x="6848234" y="1753184"/>
                  </a:lnTo>
                  <a:lnTo>
                    <a:pt x="6864972" y="1731505"/>
                  </a:lnTo>
                  <a:lnTo>
                    <a:pt x="6887172" y="1719173"/>
                  </a:lnTo>
                  <a:lnTo>
                    <a:pt x="6891185" y="1718487"/>
                  </a:lnTo>
                  <a:lnTo>
                    <a:pt x="6910159" y="1715262"/>
                  </a:lnTo>
                  <a:lnTo>
                    <a:pt x="6938861" y="1722450"/>
                  </a:lnTo>
                  <a:lnTo>
                    <a:pt x="6954113" y="1740242"/>
                  </a:lnTo>
                  <a:lnTo>
                    <a:pt x="6960159" y="1763001"/>
                  </a:lnTo>
                  <a:lnTo>
                    <a:pt x="6961238" y="1785086"/>
                  </a:lnTo>
                  <a:lnTo>
                    <a:pt x="6961238" y="2024303"/>
                  </a:lnTo>
                  <a:lnTo>
                    <a:pt x="7015543" y="2024303"/>
                  </a:lnTo>
                  <a:lnTo>
                    <a:pt x="7015543" y="1778622"/>
                  </a:lnTo>
                  <a:close/>
                </a:path>
                <a:path w="12301855" h="2033904">
                  <a:moveTo>
                    <a:pt x="7170064" y="226936"/>
                  </a:moveTo>
                  <a:lnTo>
                    <a:pt x="7160641" y="163576"/>
                  </a:lnTo>
                  <a:lnTo>
                    <a:pt x="7131596" y="128384"/>
                  </a:lnTo>
                  <a:lnTo>
                    <a:pt x="7078904" y="117017"/>
                  </a:lnTo>
                  <a:lnTo>
                    <a:pt x="7053669" y="120345"/>
                  </a:lnTo>
                  <a:lnTo>
                    <a:pt x="7029831" y="130035"/>
                  </a:lnTo>
                  <a:lnTo>
                    <a:pt x="7009511" y="145669"/>
                  </a:lnTo>
                  <a:lnTo>
                    <a:pt x="6994842" y="166801"/>
                  </a:lnTo>
                  <a:lnTo>
                    <a:pt x="6993560" y="166801"/>
                  </a:lnTo>
                  <a:lnTo>
                    <a:pt x="6993560" y="126072"/>
                  </a:lnTo>
                  <a:lnTo>
                    <a:pt x="6941833" y="126072"/>
                  </a:lnTo>
                  <a:lnTo>
                    <a:pt x="6941833" y="472617"/>
                  </a:lnTo>
                  <a:lnTo>
                    <a:pt x="6996138" y="472617"/>
                  </a:lnTo>
                  <a:lnTo>
                    <a:pt x="6996138" y="233400"/>
                  </a:lnTo>
                  <a:lnTo>
                    <a:pt x="7002754" y="201498"/>
                  </a:lnTo>
                  <a:lnTo>
                    <a:pt x="7019493" y="179819"/>
                  </a:lnTo>
                  <a:lnTo>
                    <a:pt x="7041693" y="167487"/>
                  </a:lnTo>
                  <a:lnTo>
                    <a:pt x="7045706" y="166801"/>
                  </a:lnTo>
                  <a:lnTo>
                    <a:pt x="7064680" y="163576"/>
                  </a:lnTo>
                  <a:lnTo>
                    <a:pt x="7093382" y="170764"/>
                  </a:lnTo>
                  <a:lnTo>
                    <a:pt x="7108634" y="188556"/>
                  </a:lnTo>
                  <a:lnTo>
                    <a:pt x="7114667" y="211315"/>
                  </a:lnTo>
                  <a:lnTo>
                    <a:pt x="7115746" y="233400"/>
                  </a:lnTo>
                  <a:lnTo>
                    <a:pt x="7115746" y="472617"/>
                  </a:lnTo>
                  <a:lnTo>
                    <a:pt x="7170064" y="472617"/>
                  </a:lnTo>
                  <a:lnTo>
                    <a:pt x="7170064" y="226936"/>
                  </a:lnTo>
                  <a:close/>
                </a:path>
                <a:path w="12301855" h="2033904">
                  <a:moveTo>
                    <a:pt x="7278687" y="1002779"/>
                  </a:moveTo>
                  <a:lnTo>
                    <a:pt x="7277379" y="968159"/>
                  </a:lnTo>
                  <a:lnTo>
                    <a:pt x="7269670" y="939419"/>
                  </a:lnTo>
                  <a:lnTo>
                    <a:pt x="7267765" y="932307"/>
                  </a:lnTo>
                  <a:lnTo>
                    <a:pt x="7241311" y="904227"/>
                  </a:lnTo>
                  <a:lnTo>
                    <a:pt x="7189457" y="892860"/>
                  </a:lnTo>
                  <a:lnTo>
                    <a:pt x="7165327" y="896442"/>
                  </a:lnTo>
                  <a:lnTo>
                    <a:pt x="7141451" y="906449"/>
                  </a:lnTo>
                  <a:lnTo>
                    <a:pt x="7120725" y="921791"/>
                  </a:lnTo>
                  <a:lnTo>
                    <a:pt x="7106056" y="941362"/>
                  </a:lnTo>
                  <a:lnTo>
                    <a:pt x="7104761" y="941362"/>
                  </a:lnTo>
                  <a:lnTo>
                    <a:pt x="7104761" y="786828"/>
                  </a:lnTo>
                  <a:lnTo>
                    <a:pt x="7050456" y="786828"/>
                  </a:lnTo>
                  <a:lnTo>
                    <a:pt x="7050456" y="1248460"/>
                  </a:lnTo>
                  <a:lnTo>
                    <a:pt x="7104761" y="1248460"/>
                  </a:lnTo>
                  <a:lnTo>
                    <a:pt x="7104761" y="1009243"/>
                  </a:lnTo>
                  <a:lnTo>
                    <a:pt x="7111378" y="977341"/>
                  </a:lnTo>
                  <a:lnTo>
                    <a:pt x="7128116" y="955662"/>
                  </a:lnTo>
                  <a:lnTo>
                    <a:pt x="7150316" y="943330"/>
                  </a:lnTo>
                  <a:lnTo>
                    <a:pt x="7161873" y="941362"/>
                  </a:lnTo>
                  <a:lnTo>
                    <a:pt x="7173303" y="939419"/>
                  </a:lnTo>
                  <a:lnTo>
                    <a:pt x="7202005" y="946607"/>
                  </a:lnTo>
                  <a:lnTo>
                    <a:pt x="7217257" y="964399"/>
                  </a:lnTo>
                  <a:lnTo>
                    <a:pt x="7223290" y="987158"/>
                  </a:lnTo>
                  <a:lnTo>
                    <a:pt x="7224369" y="1009243"/>
                  </a:lnTo>
                  <a:lnTo>
                    <a:pt x="7224369" y="1248460"/>
                  </a:lnTo>
                  <a:lnTo>
                    <a:pt x="7278687" y="1248460"/>
                  </a:lnTo>
                  <a:lnTo>
                    <a:pt x="7278687" y="1002779"/>
                  </a:lnTo>
                  <a:close/>
                </a:path>
                <a:path w="12301855" h="2033904">
                  <a:moveTo>
                    <a:pt x="7480401" y="901915"/>
                  </a:moveTo>
                  <a:lnTo>
                    <a:pt x="7420267" y="901915"/>
                  </a:lnTo>
                  <a:lnTo>
                    <a:pt x="7420267" y="801052"/>
                  </a:lnTo>
                  <a:lnTo>
                    <a:pt x="7365962" y="801052"/>
                  </a:lnTo>
                  <a:lnTo>
                    <a:pt x="7365962" y="901915"/>
                  </a:lnTo>
                  <a:lnTo>
                    <a:pt x="7315530" y="901915"/>
                  </a:lnTo>
                  <a:lnTo>
                    <a:pt x="7315530" y="944587"/>
                  </a:lnTo>
                  <a:lnTo>
                    <a:pt x="7365962" y="944587"/>
                  </a:lnTo>
                  <a:lnTo>
                    <a:pt x="7366051" y="1184795"/>
                  </a:lnTo>
                  <a:lnTo>
                    <a:pt x="7368870" y="1213612"/>
                  </a:lnTo>
                  <a:lnTo>
                    <a:pt x="7379538" y="1235049"/>
                  </a:lnTo>
                  <a:lnTo>
                    <a:pt x="7400861" y="1248003"/>
                  </a:lnTo>
                  <a:lnTo>
                    <a:pt x="7435786" y="1252334"/>
                  </a:lnTo>
                  <a:lnTo>
                    <a:pt x="7451191" y="1252004"/>
                  </a:lnTo>
                  <a:lnTo>
                    <a:pt x="7463587" y="1251127"/>
                  </a:lnTo>
                  <a:lnTo>
                    <a:pt x="7473061" y="1249895"/>
                  </a:lnTo>
                  <a:lnTo>
                    <a:pt x="7479754" y="1248460"/>
                  </a:lnTo>
                  <a:lnTo>
                    <a:pt x="7479754" y="1205788"/>
                  </a:lnTo>
                  <a:lnTo>
                    <a:pt x="7479754" y="1203845"/>
                  </a:lnTo>
                  <a:lnTo>
                    <a:pt x="7473937" y="1204506"/>
                  </a:lnTo>
                  <a:lnTo>
                    <a:pt x="7468121" y="1205788"/>
                  </a:lnTo>
                  <a:lnTo>
                    <a:pt x="7455827" y="1205788"/>
                  </a:lnTo>
                  <a:lnTo>
                    <a:pt x="7438263" y="1203642"/>
                  </a:lnTo>
                  <a:lnTo>
                    <a:pt x="7427366" y="1196822"/>
                  </a:lnTo>
                  <a:lnTo>
                    <a:pt x="7421816" y="1184795"/>
                  </a:lnTo>
                  <a:lnTo>
                    <a:pt x="7420267" y="1167003"/>
                  </a:lnTo>
                  <a:lnTo>
                    <a:pt x="7420267" y="944587"/>
                  </a:lnTo>
                  <a:lnTo>
                    <a:pt x="7480401" y="944587"/>
                  </a:lnTo>
                  <a:lnTo>
                    <a:pt x="7480401" y="901915"/>
                  </a:lnTo>
                  <a:close/>
                </a:path>
                <a:path w="12301855" h="2033904">
                  <a:moveTo>
                    <a:pt x="9645713" y="792010"/>
                  </a:moveTo>
                  <a:lnTo>
                    <a:pt x="9586239" y="792010"/>
                  </a:lnTo>
                  <a:lnTo>
                    <a:pt x="9586239" y="860539"/>
                  </a:lnTo>
                  <a:lnTo>
                    <a:pt x="9645713" y="860539"/>
                  </a:lnTo>
                  <a:lnTo>
                    <a:pt x="9645713" y="792010"/>
                  </a:lnTo>
                  <a:close/>
                </a:path>
                <a:path w="12301855" h="2033904">
                  <a:moveTo>
                    <a:pt x="9800882" y="792010"/>
                  </a:moveTo>
                  <a:lnTo>
                    <a:pt x="9741395" y="792010"/>
                  </a:lnTo>
                  <a:lnTo>
                    <a:pt x="9741395" y="860539"/>
                  </a:lnTo>
                  <a:lnTo>
                    <a:pt x="9800882" y="860539"/>
                  </a:lnTo>
                  <a:lnTo>
                    <a:pt x="9800882" y="792010"/>
                  </a:lnTo>
                  <a:close/>
                </a:path>
                <a:path w="12301855" h="2033904">
                  <a:moveTo>
                    <a:pt x="9956051" y="792010"/>
                  </a:moveTo>
                  <a:lnTo>
                    <a:pt x="9896564" y="792010"/>
                  </a:lnTo>
                  <a:lnTo>
                    <a:pt x="9896564" y="860539"/>
                  </a:lnTo>
                  <a:lnTo>
                    <a:pt x="9956051" y="860539"/>
                  </a:lnTo>
                  <a:lnTo>
                    <a:pt x="9956051" y="792010"/>
                  </a:lnTo>
                  <a:close/>
                </a:path>
                <a:path w="12301855" h="2033904">
                  <a:moveTo>
                    <a:pt x="10020706" y="1508379"/>
                  </a:moveTo>
                  <a:lnTo>
                    <a:pt x="10014598" y="1464691"/>
                  </a:lnTo>
                  <a:lnTo>
                    <a:pt x="9973640" y="1410766"/>
                  </a:lnTo>
                  <a:lnTo>
                    <a:pt x="9911766" y="1383271"/>
                  </a:lnTo>
                  <a:lnTo>
                    <a:pt x="9879508" y="1372641"/>
                  </a:lnTo>
                  <a:lnTo>
                    <a:pt x="9849879" y="1360436"/>
                  </a:lnTo>
                  <a:lnTo>
                    <a:pt x="9825482" y="1343964"/>
                  </a:lnTo>
                  <a:lnTo>
                    <a:pt x="9808921" y="1320469"/>
                  </a:lnTo>
                  <a:lnTo>
                    <a:pt x="9802825" y="1287259"/>
                  </a:lnTo>
                  <a:lnTo>
                    <a:pt x="9807918" y="1254810"/>
                  </a:lnTo>
                  <a:lnTo>
                    <a:pt x="9822777" y="1231341"/>
                  </a:lnTo>
                  <a:lnTo>
                    <a:pt x="9846729" y="1217079"/>
                  </a:lnTo>
                  <a:lnTo>
                    <a:pt x="9879114" y="1212265"/>
                  </a:lnTo>
                  <a:lnTo>
                    <a:pt x="9913239" y="1218272"/>
                  </a:lnTo>
                  <a:lnTo>
                    <a:pt x="9935362" y="1235138"/>
                  </a:lnTo>
                  <a:lnTo>
                    <a:pt x="9947300" y="1261084"/>
                  </a:lnTo>
                  <a:lnTo>
                    <a:pt x="9950882" y="1294371"/>
                  </a:lnTo>
                  <a:lnTo>
                    <a:pt x="10007778" y="1294371"/>
                  </a:lnTo>
                  <a:lnTo>
                    <a:pt x="10002075" y="1248219"/>
                  </a:lnTo>
                  <a:lnTo>
                    <a:pt x="9986950" y="1212265"/>
                  </a:lnTo>
                  <a:lnTo>
                    <a:pt x="9925736" y="1170901"/>
                  </a:lnTo>
                  <a:lnTo>
                    <a:pt x="9878466" y="1165707"/>
                  </a:lnTo>
                  <a:lnTo>
                    <a:pt x="9819475" y="1174851"/>
                  </a:lnTo>
                  <a:lnTo>
                    <a:pt x="9780346" y="1198257"/>
                  </a:lnTo>
                  <a:lnTo>
                    <a:pt x="9757194" y="1229804"/>
                  </a:lnTo>
                  <a:lnTo>
                    <a:pt x="9746158" y="1263446"/>
                  </a:lnTo>
                  <a:lnTo>
                    <a:pt x="9743338" y="1293075"/>
                  </a:lnTo>
                  <a:lnTo>
                    <a:pt x="9749434" y="1336992"/>
                  </a:lnTo>
                  <a:lnTo>
                    <a:pt x="9790392" y="1391551"/>
                  </a:lnTo>
                  <a:lnTo>
                    <a:pt x="9852279" y="1419796"/>
                  </a:lnTo>
                  <a:lnTo>
                    <a:pt x="9884524" y="1430820"/>
                  </a:lnTo>
                  <a:lnTo>
                    <a:pt x="9914166" y="1443380"/>
                  </a:lnTo>
                  <a:lnTo>
                    <a:pt x="9938563" y="1460207"/>
                  </a:lnTo>
                  <a:lnTo>
                    <a:pt x="9955124" y="1483982"/>
                  </a:lnTo>
                  <a:lnTo>
                    <a:pt x="9961232" y="1517421"/>
                  </a:lnTo>
                  <a:lnTo>
                    <a:pt x="9955060" y="1550885"/>
                  </a:lnTo>
                  <a:lnTo>
                    <a:pt x="9938118" y="1576578"/>
                  </a:lnTo>
                  <a:lnTo>
                    <a:pt x="9912667" y="1593075"/>
                  </a:lnTo>
                  <a:lnTo>
                    <a:pt x="9881057" y="1598891"/>
                  </a:lnTo>
                  <a:lnTo>
                    <a:pt x="9832607" y="1589392"/>
                  </a:lnTo>
                  <a:lnTo>
                    <a:pt x="9806699" y="1564627"/>
                  </a:lnTo>
                  <a:lnTo>
                    <a:pt x="9796310" y="1530159"/>
                  </a:lnTo>
                  <a:lnTo>
                    <a:pt x="9794418" y="1491564"/>
                  </a:lnTo>
                  <a:lnTo>
                    <a:pt x="9737522" y="1491564"/>
                  </a:lnTo>
                  <a:lnTo>
                    <a:pt x="9741675" y="1545297"/>
                  </a:lnTo>
                  <a:lnTo>
                    <a:pt x="9755581" y="1588185"/>
                  </a:lnTo>
                  <a:lnTo>
                    <a:pt x="9781362" y="1619580"/>
                  </a:lnTo>
                  <a:lnTo>
                    <a:pt x="9821189" y="1638871"/>
                  </a:lnTo>
                  <a:lnTo>
                    <a:pt x="9877171" y="1645437"/>
                  </a:lnTo>
                  <a:lnTo>
                    <a:pt x="9917163" y="1641424"/>
                  </a:lnTo>
                  <a:lnTo>
                    <a:pt x="9955898" y="1627911"/>
                  </a:lnTo>
                  <a:lnTo>
                    <a:pt x="9988982" y="1602714"/>
                  </a:lnTo>
                  <a:lnTo>
                    <a:pt x="9991230" y="1598891"/>
                  </a:lnTo>
                  <a:lnTo>
                    <a:pt x="10012045" y="1563598"/>
                  </a:lnTo>
                  <a:lnTo>
                    <a:pt x="10020706" y="1508379"/>
                  </a:lnTo>
                  <a:close/>
                </a:path>
                <a:path w="12301855" h="2033904">
                  <a:moveTo>
                    <a:pt x="10319410" y="1598244"/>
                  </a:moveTo>
                  <a:lnTo>
                    <a:pt x="10316820" y="1600187"/>
                  </a:lnTo>
                  <a:lnTo>
                    <a:pt x="10313594" y="1601470"/>
                  </a:lnTo>
                  <a:lnTo>
                    <a:pt x="10306482" y="1601470"/>
                  </a:lnTo>
                  <a:lnTo>
                    <a:pt x="10289667" y="1573669"/>
                  </a:lnTo>
                  <a:lnTo>
                    <a:pt x="10289667" y="1447596"/>
                  </a:lnTo>
                  <a:lnTo>
                    <a:pt x="10289667" y="1380363"/>
                  </a:lnTo>
                  <a:lnTo>
                    <a:pt x="10278783" y="1323467"/>
                  </a:lnTo>
                  <a:lnTo>
                    <a:pt x="10245204" y="1291259"/>
                  </a:lnTo>
                  <a:lnTo>
                    <a:pt x="10184282" y="1280795"/>
                  </a:lnTo>
                  <a:lnTo>
                    <a:pt x="10131184" y="1287576"/>
                  </a:lnTo>
                  <a:lnTo>
                    <a:pt x="10095052" y="1308354"/>
                  </a:lnTo>
                  <a:lnTo>
                    <a:pt x="10074440" y="1343799"/>
                  </a:lnTo>
                  <a:lnTo>
                    <a:pt x="10067900" y="1394587"/>
                  </a:lnTo>
                  <a:lnTo>
                    <a:pt x="10122217" y="1394587"/>
                  </a:lnTo>
                  <a:lnTo>
                    <a:pt x="10122217" y="1391348"/>
                  </a:lnTo>
                  <a:lnTo>
                    <a:pt x="10123145" y="1375283"/>
                  </a:lnTo>
                  <a:lnTo>
                    <a:pt x="10129647" y="1352562"/>
                  </a:lnTo>
                  <a:lnTo>
                    <a:pt x="10147300" y="1332255"/>
                  </a:lnTo>
                  <a:lnTo>
                    <a:pt x="10181692" y="1323467"/>
                  </a:lnTo>
                  <a:lnTo>
                    <a:pt x="10205644" y="1326807"/>
                  </a:lnTo>
                  <a:lnTo>
                    <a:pt x="10223068" y="1336636"/>
                  </a:lnTo>
                  <a:lnTo>
                    <a:pt x="10233685" y="1352651"/>
                  </a:lnTo>
                  <a:lnTo>
                    <a:pt x="10237292" y="1374546"/>
                  </a:lnTo>
                  <a:lnTo>
                    <a:pt x="10236759" y="1392999"/>
                  </a:lnTo>
                  <a:lnTo>
                    <a:pt x="10235362" y="1397647"/>
                  </a:lnTo>
                  <a:lnTo>
                    <a:pt x="10235362" y="1447596"/>
                  </a:lnTo>
                  <a:lnTo>
                    <a:pt x="10235362" y="1536827"/>
                  </a:lnTo>
                  <a:lnTo>
                    <a:pt x="10229532" y="1562404"/>
                  </a:lnTo>
                  <a:lnTo>
                    <a:pt x="10214013" y="1583372"/>
                  </a:lnTo>
                  <a:lnTo>
                    <a:pt x="10191712" y="1597558"/>
                  </a:lnTo>
                  <a:lnTo>
                    <a:pt x="10165537" y="1602765"/>
                  </a:lnTo>
                  <a:lnTo>
                    <a:pt x="10142309" y="1598472"/>
                  </a:lnTo>
                  <a:lnTo>
                    <a:pt x="10127145" y="1586357"/>
                  </a:lnTo>
                  <a:lnTo>
                    <a:pt x="10118890" y="1567586"/>
                  </a:lnTo>
                  <a:lnTo>
                    <a:pt x="10116401" y="1543291"/>
                  </a:lnTo>
                  <a:lnTo>
                    <a:pt x="10118077" y="1523428"/>
                  </a:lnTo>
                  <a:lnTo>
                    <a:pt x="10142906" y="1488338"/>
                  </a:lnTo>
                  <a:lnTo>
                    <a:pt x="10190340" y="1469910"/>
                  </a:lnTo>
                  <a:lnTo>
                    <a:pt x="10215359" y="1460690"/>
                  </a:lnTo>
                  <a:lnTo>
                    <a:pt x="10235362" y="1447596"/>
                  </a:lnTo>
                  <a:lnTo>
                    <a:pt x="10235362" y="1397647"/>
                  </a:lnTo>
                  <a:lnTo>
                    <a:pt x="10232606" y="1406791"/>
                  </a:lnTo>
                  <a:lnTo>
                    <a:pt x="10220922" y="1417548"/>
                  </a:lnTo>
                  <a:lnTo>
                    <a:pt x="10197859" y="1426908"/>
                  </a:lnTo>
                  <a:lnTo>
                    <a:pt x="10124796" y="1448892"/>
                  </a:lnTo>
                  <a:lnTo>
                    <a:pt x="10095776" y="1462659"/>
                  </a:lnTo>
                  <a:lnTo>
                    <a:pt x="10075418" y="1483398"/>
                  </a:lnTo>
                  <a:lnTo>
                    <a:pt x="10063429" y="1510817"/>
                  </a:lnTo>
                  <a:lnTo>
                    <a:pt x="10059505" y="1544586"/>
                  </a:lnTo>
                  <a:lnTo>
                    <a:pt x="10065156" y="1586522"/>
                  </a:lnTo>
                  <a:lnTo>
                    <a:pt x="10082441" y="1618284"/>
                  </a:lnTo>
                  <a:lnTo>
                    <a:pt x="10111854" y="1638401"/>
                  </a:lnTo>
                  <a:lnTo>
                    <a:pt x="10153891" y="1645437"/>
                  </a:lnTo>
                  <a:lnTo>
                    <a:pt x="10178377" y="1642021"/>
                  </a:lnTo>
                  <a:lnTo>
                    <a:pt x="10201415" y="1632178"/>
                  </a:lnTo>
                  <a:lnTo>
                    <a:pt x="10221531" y="1616532"/>
                  </a:lnTo>
                  <a:lnTo>
                    <a:pt x="10231920" y="1602765"/>
                  </a:lnTo>
                  <a:lnTo>
                    <a:pt x="10237292" y="1595653"/>
                  </a:lnTo>
                  <a:lnTo>
                    <a:pt x="10238588" y="1595653"/>
                  </a:lnTo>
                  <a:lnTo>
                    <a:pt x="10244264" y="1621447"/>
                  </a:lnTo>
                  <a:lnTo>
                    <a:pt x="10256368" y="1634693"/>
                  </a:lnTo>
                  <a:lnTo>
                    <a:pt x="10271862" y="1639570"/>
                  </a:lnTo>
                  <a:lnTo>
                    <a:pt x="10287724" y="1640268"/>
                  </a:lnTo>
                  <a:lnTo>
                    <a:pt x="10297757" y="1639849"/>
                  </a:lnTo>
                  <a:lnTo>
                    <a:pt x="10306952" y="1638896"/>
                  </a:lnTo>
                  <a:lnTo>
                    <a:pt x="10314445" y="1637804"/>
                  </a:lnTo>
                  <a:lnTo>
                    <a:pt x="10319410" y="1637030"/>
                  </a:lnTo>
                  <a:lnTo>
                    <a:pt x="10319410" y="1601470"/>
                  </a:lnTo>
                  <a:lnTo>
                    <a:pt x="10319410" y="1598244"/>
                  </a:lnTo>
                  <a:close/>
                </a:path>
                <a:path w="12301855" h="2033904">
                  <a:moveTo>
                    <a:pt x="10398265" y="671753"/>
                  </a:moveTo>
                  <a:lnTo>
                    <a:pt x="10397426" y="651065"/>
                  </a:lnTo>
                  <a:lnTo>
                    <a:pt x="10396398" y="625614"/>
                  </a:lnTo>
                  <a:lnTo>
                    <a:pt x="10388067" y="580644"/>
                  </a:lnTo>
                  <a:lnTo>
                    <a:pt x="10371811" y="547611"/>
                  </a:lnTo>
                  <a:lnTo>
                    <a:pt x="10369080" y="542061"/>
                  </a:lnTo>
                  <a:lnTo>
                    <a:pt x="10341369" y="519963"/>
                  </a:lnTo>
                  <a:lnTo>
                    <a:pt x="10341369" y="632307"/>
                  </a:lnTo>
                  <a:lnTo>
                    <a:pt x="10341369" y="651065"/>
                  </a:lnTo>
                  <a:lnTo>
                    <a:pt x="10217887" y="651065"/>
                  </a:lnTo>
                  <a:lnTo>
                    <a:pt x="10217887" y="638136"/>
                  </a:lnTo>
                  <a:lnTo>
                    <a:pt x="10219779" y="615264"/>
                  </a:lnTo>
                  <a:lnTo>
                    <a:pt x="10228224" y="585114"/>
                  </a:lnTo>
                  <a:lnTo>
                    <a:pt x="10247338" y="558850"/>
                  </a:lnTo>
                  <a:lnTo>
                    <a:pt x="10281247" y="547611"/>
                  </a:lnTo>
                  <a:lnTo>
                    <a:pt x="10311092" y="555396"/>
                  </a:lnTo>
                  <a:lnTo>
                    <a:pt x="10329481" y="575424"/>
                  </a:lnTo>
                  <a:lnTo>
                    <a:pt x="10338791" y="602716"/>
                  </a:lnTo>
                  <a:lnTo>
                    <a:pt x="10341369" y="632307"/>
                  </a:lnTo>
                  <a:lnTo>
                    <a:pt x="10341369" y="519963"/>
                  </a:lnTo>
                  <a:lnTo>
                    <a:pt x="10335285" y="515099"/>
                  </a:lnTo>
                  <a:lnTo>
                    <a:pt x="10282542" y="504939"/>
                  </a:lnTo>
                  <a:lnTo>
                    <a:pt x="10236352" y="512813"/>
                  </a:lnTo>
                  <a:lnTo>
                    <a:pt x="10203104" y="534276"/>
                  </a:lnTo>
                  <a:lnTo>
                    <a:pt x="10180790" y="566127"/>
                  </a:lnTo>
                  <a:lnTo>
                    <a:pt x="10167353" y="605142"/>
                  </a:lnTo>
                  <a:lnTo>
                    <a:pt x="10160775" y="648106"/>
                  </a:lnTo>
                  <a:lnTo>
                    <a:pt x="10159047" y="691794"/>
                  </a:lnTo>
                  <a:lnTo>
                    <a:pt x="10163353" y="756221"/>
                  </a:lnTo>
                  <a:lnTo>
                    <a:pt x="10176789" y="806056"/>
                  </a:lnTo>
                  <a:lnTo>
                    <a:pt x="10200094" y="841463"/>
                  </a:lnTo>
                  <a:lnTo>
                    <a:pt x="10234016" y="862596"/>
                  </a:lnTo>
                  <a:lnTo>
                    <a:pt x="10279304" y="869594"/>
                  </a:lnTo>
                  <a:lnTo>
                    <a:pt x="10337584" y="855586"/>
                  </a:lnTo>
                  <a:lnTo>
                    <a:pt x="10367912" y="826922"/>
                  </a:lnTo>
                  <a:lnTo>
                    <a:pt x="10373131" y="821994"/>
                  </a:lnTo>
                  <a:lnTo>
                    <a:pt x="10390861" y="781494"/>
                  </a:lnTo>
                  <a:lnTo>
                    <a:pt x="10395687" y="746747"/>
                  </a:lnTo>
                  <a:lnTo>
                    <a:pt x="10341369" y="746747"/>
                  </a:lnTo>
                  <a:lnTo>
                    <a:pt x="10339438" y="770458"/>
                  </a:lnTo>
                  <a:lnTo>
                    <a:pt x="10331348" y="796785"/>
                  </a:lnTo>
                  <a:lnTo>
                    <a:pt x="10313543" y="818134"/>
                  </a:lnTo>
                  <a:lnTo>
                    <a:pt x="10282542" y="826922"/>
                  </a:lnTo>
                  <a:lnTo>
                    <a:pt x="10244036" y="813663"/>
                  </a:lnTo>
                  <a:lnTo>
                    <a:pt x="10224262" y="780453"/>
                  </a:lnTo>
                  <a:lnTo>
                    <a:pt x="10216972" y="737196"/>
                  </a:lnTo>
                  <a:lnTo>
                    <a:pt x="10215943" y="693737"/>
                  </a:lnTo>
                  <a:lnTo>
                    <a:pt x="10398265" y="693737"/>
                  </a:lnTo>
                  <a:lnTo>
                    <a:pt x="10398265" y="671753"/>
                  </a:lnTo>
                  <a:close/>
                </a:path>
                <a:path w="12301855" h="2033904">
                  <a:moveTo>
                    <a:pt x="10591584" y="1289850"/>
                  </a:moveTo>
                  <a:lnTo>
                    <a:pt x="10537279" y="1289850"/>
                  </a:lnTo>
                  <a:lnTo>
                    <a:pt x="10537279" y="1529067"/>
                  </a:lnTo>
                  <a:lnTo>
                    <a:pt x="10530662" y="1560982"/>
                  </a:lnTo>
                  <a:lnTo>
                    <a:pt x="10513924" y="1582648"/>
                  </a:lnTo>
                  <a:lnTo>
                    <a:pt x="10491724" y="1594980"/>
                  </a:lnTo>
                  <a:lnTo>
                    <a:pt x="10468750" y="1598891"/>
                  </a:lnTo>
                  <a:lnTo>
                    <a:pt x="10440035" y="1591703"/>
                  </a:lnTo>
                  <a:lnTo>
                    <a:pt x="10424782" y="1573923"/>
                  </a:lnTo>
                  <a:lnTo>
                    <a:pt x="10418737" y="1551165"/>
                  </a:lnTo>
                  <a:lnTo>
                    <a:pt x="10417670" y="1529067"/>
                  </a:lnTo>
                  <a:lnTo>
                    <a:pt x="10417670" y="1289850"/>
                  </a:lnTo>
                  <a:lnTo>
                    <a:pt x="10363365" y="1289850"/>
                  </a:lnTo>
                  <a:lnTo>
                    <a:pt x="10363365" y="1535531"/>
                  </a:lnTo>
                  <a:lnTo>
                    <a:pt x="10364787" y="1570164"/>
                  </a:lnTo>
                  <a:lnTo>
                    <a:pt x="10374757" y="1606003"/>
                  </a:lnTo>
                  <a:lnTo>
                    <a:pt x="10401821" y="1634083"/>
                  </a:lnTo>
                  <a:lnTo>
                    <a:pt x="10454526" y="1645437"/>
                  </a:lnTo>
                  <a:lnTo>
                    <a:pt x="10479748" y="1642110"/>
                  </a:lnTo>
                  <a:lnTo>
                    <a:pt x="10503573" y="1632432"/>
                  </a:lnTo>
                  <a:lnTo>
                    <a:pt x="10523893" y="1616798"/>
                  </a:lnTo>
                  <a:lnTo>
                    <a:pt x="10536314" y="1598891"/>
                  </a:lnTo>
                  <a:lnTo>
                    <a:pt x="10538574" y="1595653"/>
                  </a:lnTo>
                  <a:lnTo>
                    <a:pt x="10539870" y="1595653"/>
                  </a:lnTo>
                  <a:lnTo>
                    <a:pt x="10539870" y="1636395"/>
                  </a:lnTo>
                  <a:lnTo>
                    <a:pt x="10591584" y="1636395"/>
                  </a:lnTo>
                  <a:lnTo>
                    <a:pt x="10591584" y="1595653"/>
                  </a:lnTo>
                  <a:lnTo>
                    <a:pt x="10591584" y="1289850"/>
                  </a:lnTo>
                  <a:close/>
                </a:path>
                <a:path w="12301855" h="2033904">
                  <a:moveTo>
                    <a:pt x="10612260" y="508825"/>
                  </a:moveTo>
                  <a:lnTo>
                    <a:pt x="10607091" y="506234"/>
                  </a:lnTo>
                  <a:lnTo>
                    <a:pt x="10599331" y="504939"/>
                  </a:lnTo>
                  <a:lnTo>
                    <a:pt x="10588346" y="504939"/>
                  </a:lnTo>
                  <a:lnTo>
                    <a:pt x="10562158" y="509803"/>
                  </a:lnTo>
                  <a:lnTo>
                    <a:pt x="10541864" y="522973"/>
                  </a:lnTo>
                  <a:lnTo>
                    <a:pt x="10526052" y="542315"/>
                  </a:lnTo>
                  <a:lnTo>
                    <a:pt x="10513339" y="565721"/>
                  </a:lnTo>
                  <a:lnTo>
                    <a:pt x="10512044" y="565721"/>
                  </a:lnTo>
                  <a:lnTo>
                    <a:pt x="10512044" y="513994"/>
                  </a:lnTo>
                  <a:lnTo>
                    <a:pt x="10457739" y="513994"/>
                  </a:lnTo>
                  <a:lnTo>
                    <a:pt x="10457739" y="860539"/>
                  </a:lnTo>
                  <a:lnTo>
                    <a:pt x="10512044" y="860539"/>
                  </a:lnTo>
                  <a:lnTo>
                    <a:pt x="10512044" y="641362"/>
                  </a:lnTo>
                  <a:lnTo>
                    <a:pt x="10519334" y="604532"/>
                  </a:lnTo>
                  <a:lnTo>
                    <a:pt x="10537419" y="578980"/>
                  </a:lnTo>
                  <a:lnTo>
                    <a:pt x="10558043" y="565721"/>
                  </a:lnTo>
                  <a:lnTo>
                    <a:pt x="10560596" y="564095"/>
                  </a:lnTo>
                  <a:lnTo>
                    <a:pt x="10583164" y="559257"/>
                  </a:lnTo>
                  <a:lnTo>
                    <a:pt x="10594340" y="559574"/>
                  </a:lnTo>
                  <a:lnTo>
                    <a:pt x="10602316" y="560311"/>
                  </a:lnTo>
                  <a:lnTo>
                    <a:pt x="10612260" y="561835"/>
                  </a:lnTo>
                  <a:lnTo>
                    <a:pt x="10612260" y="559257"/>
                  </a:lnTo>
                  <a:lnTo>
                    <a:pt x="10612260" y="508825"/>
                  </a:lnTo>
                  <a:close/>
                </a:path>
                <a:path w="12301855" h="2033904">
                  <a:moveTo>
                    <a:pt x="10847591" y="513994"/>
                  </a:moveTo>
                  <a:lnTo>
                    <a:pt x="10638765" y="513994"/>
                  </a:lnTo>
                  <a:lnTo>
                    <a:pt x="10638765" y="560552"/>
                  </a:lnTo>
                  <a:lnTo>
                    <a:pt x="10788117" y="560552"/>
                  </a:lnTo>
                  <a:lnTo>
                    <a:pt x="10631005" y="817867"/>
                  </a:lnTo>
                  <a:lnTo>
                    <a:pt x="10631005" y="860539"/>
                  </a:lnTo>
                  <a:lnTo>
                    <a:pt x="10846295" y="860539"/>
                  </a:lnTo>
                  <a:lnTo>
                    <a:pt x="10846295" y="813993"/>
                  </a:lnTo>
                  <a:lnTo>
                    <a:pt x="10692422" y="813993"/>
                  </a:lnTo>
                  <a:lnTo>
                    <a:pt x="10847591" y="559257"/>
                  </a:lnTo>
                  <a:lnTo>
                    <a:pt x="10847591" y="513994"/>
                  </a:lnTo>
                  <a:close/>
                </a:path>
                <a:path w="12301855" h="2033904">
                  <a:moveTo>
                    <a:pt x="10890288" y="1447596"/>
                  </a:moveTo>
                  <a:lnTo>
                    <a:pt x="10889450" y="1426908"/>
                  </a:lnTo>
                  <a:lnTo>
                    <a:pt x="10888421" y="1401457"/>
                  </a:lnTo>
                  <a:lnTo>
                    <a:pt x="10880077" y="1356487"/>
                  </a:lnTo>
                  <a:lnTo>
                    <a:pt x="10863821" y="1323467"/>
                  </a:lnTo>
                  <a:lnTo>
                    <a:pt x="10861091" y="1317917"/>
                  </a:lnTo>
                  <a:lnTo>
                    <a:pt x="10833392" y="1295819"/>
                  </a:lnTo>
                  <a:lnTo>
                    <a:pt x="10833392" y="1408163"/>
                  </a:lnTo>
                  <a:lnTo>
                    <a:pt x="10833392" y="1426908"/>
                  </a:lnTo>
                  <a:lnTo>
                    <a:pt x="10709910" y="1426908"/>
                  </a:lnTo>
                  <a:lnTo>
                    <a:pt x="10709910" y="1413979"/>
                  </a:lnTo>
                  <a:lnTo>
                    <a:pt x="10711802" y="1391107"/>
                  </a:lnTo>
                  <a:lnTo>
                    <a:pt x="10720248" y="1360970"/>
                  </a:lnTo>
                  <a:lnTo>
                    <a:pt x="10739361" y="1334706"/>
                  </a:lnTo>
                  <a:lnTo>
                    <a:pt x="10773270" y="1323467"/>
                  </a:lnTo>
                  <a:lnTo>
                    <a:pt x="10803115" y="1331239"/>
                  </a:lnTo>
                  <a:lnTo>
                    <a:pt x="10821505" y="1351267"/>
                  </a:lnTo>
                  <a:lnTo>
                    <a:pt x="10830814" y="1378559"/>
                  </a:lnTo>
                  <a:lnTo>
                    <a:pt x="10833392" y="1408163"/>
                  </a:lnTo>
                  <a:lnTo>
                    <a:pt x="10833392" y="1295819"/>
                  </a:lnTo>
                  <a:lnTo>
                    <a:pt x="10827296" y="1290942"/>
                  </a:lnTo>
                  <a:lnTo>
                    <a:pt x="10774553" y="1280795"/>
                  </a:lnTo>
                  <a:lnTo>
                    <a:pt x="10728363" y="1288669"/>
                  </a:lnTo>
                  <a:lnTo>
                    <a:pt x="10695127" y="1310132"/>
                  </a:lnTo>
                  <a:lnTo>
                    <a:pt x="10672801" y="1341970"/>
                  </a:lnTo>
                  <a:lnTo>
                    <a:pt x="10659377" y="1380985"/>
                  </a:lnTo>
                  <a:lnTo>
                    <a:pt x="10652798" y="1423949"/>
                  </a:lnTo>
                  <a:lnTo>
                    <a:pt x="10651071" y="1467637"/>
                  </a:lnTo>
                  <a:lnTo>
                    <a:pt x="10655376" y="1532064"/>
                  </a:lnTo>
                  <a:lnTo>
                    <a:pt x="10668813" y="1581899"/>
                  </a:lnTo>
                  <a:lnTo>
                    <a:pt x="10692117" y="1617294"/>
                  </a:lnTo>
                  <a:lnTo>
                    <a:pt x="10726039" y="1638427"/>
                  </a:lnTo>
                  <a:lnTo>
                    <a:pt x="10771327" y="1645437"/>
                  </a:lnTo>
                  <a:lnTo>
                    <a:pt x="10829595" y="1631429"/>
                  </a:lnTo>
                  <a:lnTo>
                    <a:pt x="10859922" y="1602765"/>
                  </a:lnTo>
                  <a:lnTo>
                    <a:pt x="10865142" y="1597837"/>
                  </a:lnTo>
                  <a:lnTo>
                    <a:pt x="10882871" y="1557337"/>
                  </a:lnTo>
                  <a:lnTo>
                    <a:pt x="10887697" y="1522603"/>
                  </a:lnTo>
                  <a:lnTo>
                    <a:pt x="10833392" y="1522603"/>
                  </a:lnTo>
                  <a:lnTo>
                    <a:pt x="10831462" y="1546313"/>
                  </a:lnTo>
                  <a:lnTo>
                    <a:pt x="10823359" y="1572628"/>
                  </a:lnTo>
                  <a:lnTo>
                    <a:pt x="10805566" y="1593964"/>
                  </a:lnTo>
                  <a:lnTo>
                    <a:pt x="10774553" y="1602765"/>
                  </a:lnTo>
                  <a:lnTo>
                    <a:pt x="10736047" y="1589506"/>
                  </a:lnTo>
                  <a:lnTo>
                    <a:pt x="10716285" y="1556296"/>
                  </a:lnTo>
                  <a:lnTo>
                    <a:pt x="10708996" y="1513027"/>
                  </a:lnTo>
                  <a:lnTo>
                    <a:pt x="10707967" y="1469580"/>
                  </a:lnTo>
                  <a:lnTo>
                    <a:pt x="10890288" y="1469580"/>
                  </a:lnTo>
                  <a:lnTo>
                    <a:pt x="10890288" y="1447596"/>
                  </a:lnTo>
                  <a:close/>
                </a:path>
                <a:path w="12301855" h="2033904">
                  <a:moveTo>
                    <a:pt x="11104283" y="1284668"/>
                  </a:moveTo>
                  <a:lnTo>
                    <a:pt x="11099114" y="1282090"/>
                  </a:lnTo>
                  <a:lnTo>
                    <a:pt x="11091355" y="1280795"/>
                  </a:lnTo>
                  <a:lnTo>
                    <a:pt x="11080356" y="1280795"/>
                  </a:lnTo>
                  <a:lnTo>
                    <a:pt x="11054182" y="1285659"/>
                  </a:lnTo>
                  <a:lnTo>
                    <a:pt x="11033887" y="1298816"/>
                  </a:lnTo>
                  <a:lnTo>
                    <a:pt x="11018076" y="1318158"/>
                  </a:lnTo>
                  <a:lnTo>
                    <a:pt x="11005363" y="1341564"/>
                  </a:lnTo>
                  <a:lnTo>
                    <a:pt x="11004067" y="1341564"/>
                  </a:lnTo>
                  <a:lnTo>
                    <a:pt x="11004067" y="1289850"/>
                  </a:lnTo>
                  <a:lnTo>
                    <a:pt x="10949762" y="1289850"/>
                  </a:lnTo>
                  <a:lnTo>
                    <a:pt x="10949762" y="1636395"/>
                  </a:lnTo>
                  <a:lnTo>
                    <a:pt x="11004067" y="1636395"/>
                  </a:lnTo>
                  <a:lnTo>
                    <a:pt x="11004067" y="1417218"/>
                  </a:lnTo>
                  <a:lnTo>
                    <a:pt x="11011357" y="1380388"/>
                  </a:lnTo>
                  <a:lnTo>
                    <a:pt x="11029442" y="1354823"/>
                  </a:lnTo>
                  <a:lnTo>
                    <a:pt x="11050067" y="1341564"/>
                  </a:lnTo>
                  <a:lnTo>
                    <a:pt x="11052620" y="1339926"/>
                  </a:lnTo>
                  <a:lnTo>
                    <a:pt x="11075187" y="1335100"/>
                  </a:lnTo>
                  <a:lnTo>
                    <a:pt x="11086363" y="1335417"/>
                  </a:lnTo>
                  <a:lnTo>
                    <a:pt x="11094339" y="1336154"/>
                  </a:lnTo>
                  <a:lnTo>
                    <a:pt x="11104283" y="1337691"/>
                  </a:lnTo>
                  <a:lnTo>
                    <a:pt x="11104283" y="1335100"/>
                  </a:lnTo>
                  <a:lnTo>
                    <a:pt x="11104283" y="1284668"/>
                  </a:lnTo>
                  <a:close/>
                </a:path>
                <a:path w="12301855" h="2033904">
                  <a:moveTo>
                    <a:pt x="11128185" y="671753"/>
                  </a:moveTo>
                  <a:lnTo>
                    <a:pt x="11127346" y="651065"/>
                  </a:lnTo>
                  <a:lnTo>
                    <a:pt x="11126318" y="625614"/>
                  </a:lnTo>
                  <a:lnTo>
                    <a:pt x="11117974" y="580644"/>
                  </a:lnTo>
                  <a:lnTo>
                    <a:pt x="11101718" y="547611"/>
                  </a:lnTo>
                  <a:lnTo>
                    <a:pt x="11098987" y="542061"/>
                  </a:lnTo>
                  <a:lnTo>
                    <a:pt x="11071289" y="519963"/>
                  </a:lnTo>
                  <a:lnTo>
                    <a:pt x="11071289" y="632307"/>
                  </a:lnTo>
                  <a:lnTo>
                    <a:pt x="11071289" y="651065"/>
                  </a:lnTo>
                  <a:lnTo>
                    <a:pt x="10947806" y="651065"/>
                  </a:lnTo>
                  <a:lnTo>
                    <a:pt x="10947806" y="638136"/>
                  </a:lnTo>
                  <a:lnTo>
                    <a:pt x="10949699" y="615264"/>
                  </a:lnTo>
                  <a:lnTo>
                    <a:pt x="10958144" y="585114"/>
                  </a:lnTo>
                  <a:lnTo>
                    <a:pt x="10977258" y="558850"/>
                  </a:lnTo>
                  <a:lnTo>
                    <a:pt x="11011167" y="547611"/>
                  </a:lnTo>
                  <a:lnTo>
                    <a:pt x="11041012" y="555396"/>
                  </a:lnTo>
                  <a:lnTo>
                    <a:pt x="11059401" y="575424"/>
                  </a:lnTo>
                  <a:lnTo>
                    <a:pt x="11068710" y="602716"/>
                  </a:lnTo>
                  <a:lnTo>
                    <a:pt x="11071289" y="632307"/>
                  </a:lnTo>
                  <a:lnTo>
                    <a:pt x="11071289" y="519963"/>
                  </a:lnTo>
                  <a:lnTo>
                    <a:pt x="11065193" y="515099"/>
                  </a:lnTo>
                  <a:lnTo>
                    <a:pt x="11012449" y="504939"/>
                  </a:lnTo>
                  <a:lnTo>
                    <a:pt x="10966260" y="512813"/>
                  </a:lnTo>
                  <a:lnTo>
                    <a:pt x="10933024" y="534276"/>
                  </a:lnTo>
                  <a:lnTo>
                    <a:pt x="10910697" y="566127"/>
                  </a:lnTo>
                  <a:lnTo>
                    <a:pt x="10897273" y="605142"/>
                  </a:lnTo>
                  <a:lnTo>
                    <a:pt x="10890695" y="648106"/>
                  </a:lnTo>
                  <a:lnTo>
                    <a:pt x="10888967" y="691794"/>
                  </a:lnTo>
                  <a:lnTo>
                    <a:pt x="10893273" y="756221"/>
                  </a:lnTo>
                  <a:lnTo>
                    <a:pt x="10906709" y="806056"/>
                  </a:lnTo>
                  <a:lnTo>
                    <a:pt x="10930014" y="841463"/>
                  </a:lnTo>
                  <a:lnTo>
                    <a:pt x="10963935" y="862596"/>
                  </a:lnTo>
                  <a:lnTo>
                    <a:pt x="11009224" y="869594"/>
                  </a:lnTo>
                  <a:lnTo>
                    <a:pt x="11067491" y="855586"/>
                  </a:lnTo>
                  <a:lnTo>
                    <a:pt x="11097819" y="826922"/>
                  </a:lnTo>
                  <a:lnTo>
                    <a:pt x="11103039" y="821994"/>
                  </a:lnTo>
                  <a:lnTo>
                    <a:pt x="11120768" y="781494"/>
                  </a:lnTo>
                  <a:lnTo>
                    <a:pt x="11125594" y="746747"/>
                  </a:lnTo>
                  <a:lnTo>
                    <a:pt x="11071289" y="746747"/>
                  </a:lnTo>
                  <a:lnTo>
                    <a:pt x="11069358" y="770458"/>
                  </a:lnTo>
                  <a:lnTo>
                    <a:pt x="11061256" y="796785"/>
                  </a:lnTo>
                  <a:lnTo>
                    <a:pt x="11043463" y="818134"/>
                  </a:lnTo>
                  <a:lnTo>
                    <a:pt x="11012449" y="826922"/>
                  </a:lnTo>
                  <a:lnTo>
                    <a:pt x="10973943" y="813663"/>
                  </a:lnTo>
                  <a:lnTo>
                    <a:pt x="10954182" y="780453"/>
                  </a:lnTo>
                  <a:lnTo>
                    <a:pt x="10946892" y="737196"/>
                  </a:lnTo>
                  <a:lnTo>
                    <a:pt x="10945863" y="693737"/>
                  </a:lnTo>
                  <a:lnTo>
                    <a:pt x="11128185" y="693737"/>
                  </a:lnTo>
                  <a:lnTo>
                    <a:pt x="11128185" y="671753"/>
                  </a:lnTo>
                  <a:close/>
                </a:path>
                <a:path w="12301855" h="2033904">
                  <a:moveTo>
                    <a:pt x="11352543" y="1536827"/>
                  </a:moveTo>
                  <a:lnTo>
                    <a:pt x="11345126" y="1494294"/>
                  </a:lnTo>
                  <a:lnTo>
                    <a:pt x="11298530" y="1450454"/>
                  </a:lnTo>
                  <a:lnTo>
                    <a:pt x="11236503" y="1429486"/>
                  </a:lnTo>
                  <a:lnTo>
                    <a:pt x="11209172" y="1418259"/>
                  </a:lnTo>
                  <a:lnTo>
                    <a:pt x="11189830" y="1401826"/>
                  </a:lnTo>
                  <a:lnTo>
                    <a:pt x="11182502" y="1376476"/>
                  </a:lnTo>
                  <a:lnTo>
                    <a:pt x="11188827" y="1347736"/>
                  </a:lnTo>
                  <a:lnTo>
                    <a:pt x="11204080" y="1331785"/>
                  </a:lnTo>
                  <a:lnTo>
                    <a:pt x="11222596" y="1324927"/>
                  </a:lnTo>
                  <a:lnTo>
                    <a:pt x="11238751" y="1323467"/>
                  </a:lnTo>
                  <a:lnTo>
                    <a:pt x="11263363" y="1327886"/>
                  </a:lnTo>
                  <a:lnTo>
                    <a:pt x="11279073" y="1340916"/>
                  </a:lnTo>
                  <a:lnTo>
                    <a:pt x="11287392" y="1362189"/>
                  </a:lnTo>
                  <a:lnTo>
                    <a:pt x="11289830" y="1391348"/>
                  </a:lnTo>
                  <a:lnTo>
                    <a:pt x="11344135" y="1391348"/>
                  </a:lnTo>
                  <a:lnTo>
                    <a:pt x="11341849" y="1356893"/>
                  </a:lnTo>
                  <a:lnTo>
                    <a:pt x="11330191" y="1323467"/>
                  </a:lnTo>
                  <a:lnTo>
                    <a:pt x="11329264" y="1320800"/>
                  </a:lnTo>
                  <a:lnTo>
                    <a:pt x="11297768" y="1292339"/>
                  </a:lnTo>
                  <a:lnTo>
                    <a:pt x="11238751" y="1280795"/>
                  </a:lnTo>
                  <a:lnTo>
                    <a:pt x="11196104" y="1286649"/>
                  </a:lnTo>
                  <a:lnTo>
                    <a:pt x="11160925" y="1304391"/>
                  </a:lnTo>
                  <a:lnTo>
                    <a:pt x="11137011" y="1334249"/>
                  </a:lnTo>
                  <a:lnTo>
                    <a:pt x="11128197" y="1376476"/>
                  </a:lnTo>
                  <a:lnTo>
                    <a:pt x="11135614" y="1419834"/>
                  </a:lnTo>
                  <a:lnTo>
                    <a:pt x="11155109" y="1446949"/>
                  </a:lnTo>
                  <a:lnTo>
                    <a:pt x="11182477" y="1463395"/>
                  </a:lnTo>
                  <a:lnTo>
                    <a:pt x="11213541" y="1474749"/>
                  </a:lnTo>
                  <a:lnTo>
                    <a:pt x="11244224" y="1484947"/>
                  </a:lnTo>
                  <a:lnTo>
                    <a:pt x="11271402" y="1497622"/>
                  </a:lnTo>
                  <a:lnTo>
                    <a:pt x="11290821" y="1516481"/>
                  </a:lnTo>
                  <a:lnTo>
                    <a:pt x="11298238" y="1545221"/>
                  </a:lnTo>
                  <a:lnTo>
                    <a:pt x="11291697" y="1574939"/>
                  </a:lnTo>
                  <a:lnTo>
                    <a:pt x="11276013" y="1592414"/>
                  </a:lnTo>
                  <a:lnTo>
                    <a:pt x="11257051" y="1600682"/>
                  </a:lnTo>
                  <a:lnTo>
                    <a:pt x="11240694" y="1602765"/>
                  </a:lnTo>
                  <a:lnTo>
                    <a:pt x="11207953" y="1596148"/>
                  </a:lnTo>
                  <a:lnTo>
                    <a:pt x="11188243" y="1578444"/>
                  </a:lnTo>
                  <a:lnTo>
                    <a:pt x="11178591" y="1552854"/>
                  </a:lnTo>
                  <a:lnTo>
                    <a:pt x="11176038" y="1522603"/>
                  </a:lnTo>
                  <a:lnTo>
                    <a:pt x="11121733" y="1522603"/>
                  </a:lnTo>
                  <a:lnTo>
                    <a:pt x="11129709" y="1581200"/>
                  </a:lnTo>
                  <a:lnTo>
                    <a:pt x="11183137" y="1636077"/>
                  </a:lnTo>
                  <a:lnTo>
                    <a:pt x="11240694" y="1645437"/>
                  </a:lnTo>
                  <a:lnTo>
                    <a:pt x="11285436" y="1638642"/>
                  </a:lnTo>
                  <a:lnTo>
                    <a:pt x="11320856" y="1618284"/>
                  </a:lnTo>
                  <a:lnTo>
                    <a:pt x="11331512" y="1602765"/>
                  </a:lnTo>
                  <a:lnTo>
                    <a:pt x="11344148" y="1584337"/>
                  </a:lnTo>
                  <a:lnTo>
                    <a:pt x="11352543" y="1536827"/>
                  </a:lnTo>
                  <a:close/>
                </a:path>
                <a:path w="12301855" h="2033904">
                  <a:moveTo>
                    <a:pt x="11415890" y="513994"/>
                  </a:moveTo>
                  <a:lnTo>
                    <a:pt x="11361572" y="513994"/>
                  </a:lnTo>
                  <a:lnTo>
                    <a:pt x="11361572" y="753211"/>
                  </a:lnTo>
                  <a:lnTo>
                    <a:pt x="11354956" y="785126"/>
                  </a:lnTo>
                  <a:lnTo>
                    <a:pt x="11338217" y="806792"/>
                  </a:lnTo>
                  <a:lnTo>
                    <a:pt x="11316018" y="819137"/>
                  </a:lnTo>
                  <a:lnTo>
                    <a:pt x="11293043" y="823036"/>
                  </a:lnTo>
                  <a:lnTo>
                    <a:pt x="11264329" y="815860"/>
                  </a:lnTo>
                  <a:lnTo>
                    <a:pt x="11249076" y="798068"/>
                  </a:lnTo>
                  <a:lnTo>
                    <a:pt x="11243031" y="775309"/>
                  </a:lnTo>
                  <a:lnTo>
                    <a:pt x="11241964" y="753211"/>
                  </a:lnTo>
                  <a:lnTo>
                    <a:pt x="11241964" y="513994"/>
                  </a:lnTo>
                  <a:lnTo>
                    <a:pt x="11187659" y="513994"/>
                  </a:lnTo>
                  <a:lnTo>
                    <a:pt x="11187659" y="759675"/>
                  </a:lnTo>
                  <a:lnTo>
                    <a:pt x="11189081" y="794308"/>
                  </a:lnTo>
                  <a:lnTo>
                    <a:pt x="11199051" y="830160"/>
                  </a:lnTo>
                  <a:lnTo>
                    <a:pt x="11226114" y="858240"/>
                  </a:lnTo>
                  <a:lnTo>
                    <a:pt x="11278819" y="869594"/>
                  </a:lnTo>
                  <a:lnTo>
                    <a:pt x="11304041" y="866279"/>
                  </a:lnTo>
                  <a:lnTo>
                    <a:pt x="11327867" y="856589"/>
                  </a:lnTo>
                  <a:lnTo>
                    <a:pt x="11348187" y="840955"/>
                  </a:lnTo>
                  <a:lnTo>
                    <a:pt x="11360620" y="823036"/>
                  </a:lnTo>
                  <a:lnTo>
                    <a:pt x="11362868" y="819810"/>
                  </a:lnTo>
                  <a:lnTo>
                    <a:pt x="11364163" y="819810"/>
                  </a:lnTo>
                  <a:lnTo>
                    <a:pt x="11364163" y="860539"/>
                  </a:lnTo>
                  <a:lnTo>
                    <a:pt x="11415890" y="860539"/>
                  </a:lnTo>
                  <a:lnTo>
                    <a:pt x="11415890" y="819810"/>
                  </a:lnTo>
                  <a:lnTo>
                    <a:pt x="11415890" y="513994"/>
                  </a:lnTo>
                  <a:close/>
                </a:path>
                <a:path w="12301855" h="2033904">
                  <a:moveTo>
                    <a:pt x="11534864" y="1289850"/>
                  </a:moveTo>
                  <a:lnTo>
                    <a:pt x="11474742" y="1289850"/>
                  </a:lnTo>
                  <a:lnTo>
                    <a:pt x="11474742" y="1188986"/>
                  </a:lnTo>
                  <a:lnTo>
                    <a:pt x="11420424" y="1188986"/>
                  </a:lnTo>
                  <a:lnTo>
                    <a:pt x="11420424" y="1289850"/>
                  </a:lnTo>
                  <a:lnTo>
                    <a:pt x="11370005" y="1289850"/>
                  </a:lnTo>
                  <a:lnTo>
                    <a:pt x="11370005" y="1332522"/>
                  </a:lnTo>
                  <a:lnTo>
                    <a:pt x="11420424" y="1332522"/>
                  </a:lnTo>
                  <a:lnTo>
                    <a:pt x="11420513" y="1572717"/>
                  </a:lnTo>
                  <a:lnTo>
                    <a:pt x="11423333" y="1601533"/>
                  </a:lnTo>
                  <a:lnTo>
                    <a:pt x="11434001" y="1622971"/>
                  </a:lnTo>
                  <a:lnTo>
                    <a:pt x="11455337" y="1635925"/>
                  </a:lnTo>
                  <a:lnTo>
                    <a:pt x="11490249" y="1640268"/>
                  </a:lnTo>
                  <a:lnTo>
                    <a:pt x="11505654" y="1639938"/>
                  </a:lnTo>
                  <a:lnTo>
                    <a:pt x="11518049" y="1639049"/>
                  </a:lnTo>
                  <a:lnTo>
                    <a:pt x="11527523" y="1637817"/>
                  </a:lnTo>
                  <a:lnTo>
                    <a:pt x="11534216" y="1636395"/>
                  </a:lnTo>
                  <a:lnTo>
                    <a:pt x="11534216" y="1593723"/>
                  </a:lnTo>
                  <a:lnTo>
                    <a:pt x="11534216" y="1591779"/>
                  </a:lnTo>
                  <a:lnTo>
                    <a:pt x="11528400" y="1592427"/>
                  </a:lnTo>
                  <a:lnTo>
                    <a:pt x="11522583" y="1593723"/>
                  </a:lnTo>
                  <a:lnTo>
                    <a:pt x="11510302" y="1593723"/>
                  </a:lnTo>
                  <a:lnTo>
                    <a:pt x="11492738" y="1591564"/>
                  </a:lnTo>
                  <a:lnTo>
                    <a:pt x="11481854" y="1584744"/>
                  </a:lnTo>
                  <a:lnTo>
                    <a:pt x="11476292" y="1572717"/>
                  </a:lnTo>
                  <a:lnTo>
                    <a:pt x="11474742" y="1554924"/>
                  </a:lnTo>
                  <a:lnTo>
                    <a:pt x="11474742" y="1332522"/>
                  </a:lnTo>
                  <a:lnTo>
                    <a:pt x="11534864" y="1332522"/>
                  </a:lnTo>
                  <a:lnTo>
                    <a:pt x="11534864" y="1289850"/>
                  </a:lnTo>
                  <a:close/>
                </a:path>
                <a:path w="12301855" h="2033904">
                  <a:moveTo>
                    <a:pt x="11715229" y="513994"/>
                  </a:moveTo>
                  <a:lnTo>
                    <a:pt x="11664150" y="513994"/>
                  </a:lnTo>
                  <a:lnTo>
                    <a:pt x="11664150" y="687273"/>
                  </a:lnTo>
                  <a:lnTo>
                    <a:pt x="11661496" y="737082"/>
                  </a:lnTo>
                  <a:lnTo>
                    <a:pt x="11651221" y="777303"/>
                  </a:lnTo>
                  <a:lnTo>
                    <a:pt x="11629784" y="804202"/>
                  </a:lnTo>
                  <a:lnTo>
                    <a:pt x="11593678" y="813993"/>
                  </a:lnTo>
                  <a:lnTo>
                    <a:pt x="11560962" y="802106"/>
                  </a:lnTo>
                  <a:lnTo>
                    <a:pt x="11541951" y="771728"/>
                  </a:lnTo>
                  <a:lnTo>
                    <a:pt x="11533124" y="730808"/>
                  </a:lnTo>
                  <a:lnTo>
                    <a:pt x="11530965" y="687273"/>
                  </a:lnTo>
                  <a:lnTo>
                    <a:pt x="11533861" y="631151"/>
                  </a:lnTo>
                  <a:lnTo>
                    <a:pt x="11543970" y="588352"/>
                  </a:lnTo>
                  <a:lnTo>
                    <a:pt x="11563414" y="561086"/>
                  </a:lnTo>
                  <a:lnTo>
                    <a:pt x="11594325" y="551497"/>
                  </a:lnTo>
                  <a:lnTo>
                    <a:pt x="11630050" y="563257"/>
                  </a:lnTo>
                  <a:lnTo>
                    <a:pt x="11651298" y="594169"/>
                  </a:lnTo>
                  <a:lnTo>
                    <a:pt x="11661508" y="637692"/>
                  </a:lnTo>
                  <a:lnTo>
                    <a:pt x="11664150" y="687273"/>
                  </a:lnTo>
                  <a:lnTo>
                    <a:pt x="11664150" y="513994"/>
                  </a:lnTo>
                  <a:lnTo>
                    <a:pt x="11663490" y="513994"/>
                  </a:lnTo>
                  <a:lnTo>
                    <a:pt x="11663490" y="557961"/>
                  </a:lnTo>
                  <a:lnTo>
                    <a:pt x="11662220" y="557961"/>
                  </a:lnTo>
                  <a:lnTo>
                    <a:pt x="11659184" y="551497"/>
                  </a:lnTo>
                  <a:lnTo>
                    <a:pt x="11652847" y="537959"/>
                  </a:lnTo>
                  <a:lnTo>
                    <a:pt x="11636350" y="521030"/>
                  </a:lnTo>
                  <a:lnTo>
                    <a:pt x="11614023" y="509320"/>
                  </a:lnTo>
                  <a:lnTo>
                    <a:pt x="11587213" y="504939"/>
                  </a:lnTo>
                  <a:lnTo>
                    <a:pt x="11541684" y="514908"/>
                  </a:lnTo>
                  <a:lnTo>
                    <a:pt x="11509400" y="542124"/>
                  </a:lnTo>
                  <a:lnTo>
                    <a:pt x="11488572" y="582599"/>
                  </a:lnTo>
                  <a:lnTo>
                    <a:pt x="11477384" y="632320"/>
                  </a:lnTo>
                  <a:lnTo>
                    <a:pt x="11474069" y="687273"/>
                  </a:lnTo>
                  <a:lnTo>
                    <a:pt x="11475542" y="722922"/>
                  </a:lnTo>
                  <a:lnTo>
                    <a:pt x="11482794" y="768096"/>
                  </a:lnTo>
                  <a:lnTo>
                    <a:pt x="11500041" y="812774"/>
                  </a:lnTo>
                  <a:lnTo>
                    <a:pt x="11531498" y="846937"/>
                  </a:lnTo>
                  <a:lnTo>
                    <a:pt x="11581397" y="860539"/>
                  </a:lnTo>
                  <a:lnTo>
                    <a:pt x="11606340" y="857364"/>
                  </a:lnTo>
                  <a:lnTo>
                    <a:pt x="11628755" y="848182"/>
                  </a:lnTo>
                  <a:lnTo>
                    <a:pt x="11647030" y="833539"/>
                  </a:lnTo>
                  <a:lnTo>
                    <a:pt x="11659629" y="813993"/>
                  </a:lnTo>
                  <a:lnTo>
                    <a:pt x="11660911" y="813993"/>
                  </a:lnTo>
                  <a:lnTo>
                    <a:pt x="11660873" y="860539"/>
                  </a:lnTo>
                  <a:lnTo>
                    <a:pt x="11653482" y="907008"/>
                  </a:lnTo>
                  <a:lnTo>
                    <a:pt x="11593678" y="936828"/>
                  </a:lnTo>
                  <a:lnTo>
                    <a:pt x="11573345" y="934415"/>
                  </a:lnTo>
                  <a:lnTo>
                    <a:pt x="11556175" y="926731"/>
                  </a:lnTo>
                  <a:lnTo>
                    <a:pt x="11543856" y="913104"/>
                  </a:lnTo>
                  <a:lnTo>
                    <a:pt x="11538064" y="892860"/>
                  </a:lnTo>
                  <a:lnTo>
                    <a:pt x="11483772" y="892860"/>
                  </a:lnTo>
                  <a:lnTo>
                    <a:pt x="11502098" y="942949"/>
                  </a:lnTo>
                  <a:lnTo>
                    <a:pt x="11535816" y="968679"/>
                  </a:lnTo>
                  <a:lnTo>
                    <a:pt x="11571961" y="978154"/>
                  </a:lnTo>
                  <a:lnTo>
                    <a:pt x="11597551" y="979500"/>
                  </a:lnTo>
                  <a:lnTo>
                    <a:pt x="11636362" y="974775"/>
                  </a:lnTo>
                  <a:lnTo>
                    <a:pt x="11668862" y="959688"/>
                  </a:lnTo>
                  <a:lnTo>
                    <a:pt x="11690045" y="936828"/>
                  </a:lnTo>
                  <a:lnTo>
                    <a:pt x="11693728" y="932865"/>
                  </a:lnTo>
                  <a:lnTo>
                    <a:pt x="11709629" y="892937"/>
                  </a:lnTo>
                  <a:lnTo>
                    <a:pt x="11715229" y="838555"/>
                  </a:lnTo>
                  <a:lnTo>
                    <a:pt x="11715229" y="557961"/>
                  </a:lnTo>
                  <a:lnTo>
                    <a:pt x="11715229" y="513994"/>
                  </a:lnTo>
                  <a:close/>
                </a:path>
                <a:path w="12301855" h="2033904">
                  <a:moveTo>
                    <a:pt x="11804460" y="1463116"/>
                  </a:moveTo>
                  <a:lnTo>
                    <a:pt x="11802174" y="1415707"/>
                  </a:lnTo>
                  <a:lnTo>
                    <a:pt x="11794376" y="1372463"/>
                  </a:lnTo>
                  <a:lnTo>
                    <a:pt x="11779644" y="1335341"/>
                  </a:lnTo>
                  <a:lnTo>
                    <a:pt x="11770182" y="1323467"/>
                  </a:lnTo>
                  <a:lnTo>
                    <a:pt x="11756568" y="1306372"/>
                  </a:lnTo>
                  <a:lnTo>
                    <a:pt x="11747564" y="1301216"/>
                  </a:lnTo>
                  <a:lnTo>
                    <a:pt x="11747564" y="1463116"/>
                  </a:lnTo>
                  <a:lnTo>
                    <a:pt x="11744846" y="1516570"/>
                  </a:lnTo>
                  <a:lnTo>
                    <a:pt x="11734546" y="1561058"/>
                  </a:lnTo>
                  <a:lnTo>
                    <a:pt x="11713464" y="1591487"/>
                  </a:lnTo>
                  <a:lnTo>
                    <a:pt x="11678387" y="1602765"/>
                  </a:lnTo>
                  <a:lnTo>
                    <a:pt x="11644516" y="1591487"/>
                  </a:lnTo>
                  <a:lnTo>
                    <a:pt x="11624234" y="1561058"/>
                  </a:lnTo>
                  <a:lnTo>
                    <a:pt x="11614379" y="1516570"/>
                  </a:lnTo>
                  <a:lnTo>
                    <a:pt x="11611801" y="1463116"/>
                  </a:lnTo>
                  <a:lnTo>
                    <a:pt x="11614468" y="1409661"/>
                  </a:lnTo>
                  <a:lnTo>
                    <a:pt x="11624475" y="1365173"/>
                  </a:lnTo>
                  <a:lnTo>
                    <a:pt x="11644795" y="1334744"/>
                  </a:lnTo>
                  <a:lnTo>
                    <a:pt x="11678387" y="1323467"/>
                  </a:lnTo>
                  <a:lnTo>
                    <a:pt x="11714010" y="1334744"/>
                  </a:lnTo>
                  <a:lnTo>
                    <a:pt x="11735029" y="1365173"/>
                  </a:lnTo>
                  <a:lnTo>
                    <a:pt x="11745024" y="1409661"/>
                  </a:lnTo>
                  <a:lnTo>
                    <a:pt x="11747564" y="1463116"/>
                  </a:lnTo>
                  <a:lnTo>
                    <a:pt x="11747564" y="1301216"/>
                  </a:lnTo>
                  <a:lnTo>
                    <a:pt x="11723713" y="1287526"/>
                  </a:lnTo>
                  <a:lnTo>
                    <a:pt x="11679682" y="1280795"/>
                  </a:lnTo>
                  <a:lnTo>
                    <a:pt x="11635638" y="1287526"/>
                  </a:lnTo>
                  <a:lnTo>
                    <a:pt x="11579708" y="1335341"/>
                  </a:lnTo>
                  <a:lnTo>
                    <a:pt x="11564976" y="1372463"/>
                  </a:lnTo>
                  <a:lnTo>
                    <a:pt x="11557178" y="1415707"/>
                  </a:lnTo>
                  <a:lnTo>
                    <a:pt x="11554905" y="1463116"/>
                  </a:lnTo>
                  <a:lnTo>
                    <a:pt x="11557178" y="1510525"/>
                  </a:lnTo>
                  <a:lnTo>
                    <a:pt x="11564976" y="1553768"/>
                  </a:lnTo>
                  <a:lnTo>
                    <a:pt x="11579708" y="1590890"/>
                  </a:lnTo>
                  <a:lnTo>
                    <a:pt x="11635638" y="1638706"/>
                  </a:lnTo>
                  <a:lnTo>
                    <a:pt x="11679682" y="1645437"/>
                  </a:lnTo>
                  <a:lnTo>
                    <a:pt x="11723497" y="1638706"/>
                  </a:lnTo>
                  <a:lnTo>
                    <a:pt x="11769928" y="1602765"/>
                  </a:lnTo>
                  <a:lnTo>
                    <a:pt x="11794236" y="1553768"/>
                  </a:lnTo>
                  <a:lnTo>
                    <a:pt x="11802123" y="1510525"/>
                  </a:lnTo>
                  <a:lnTo>
                    <a:pt x="11804460" y="1463116"/>
                  </a:lnTo>
                  <a:close/>
                </a:path>
                <a:path w="12301855" h="2033904">
                  <a:moveTo>
                    <a:pt x="11989359" y="1169593"/>
                  </a:moveTo>
                  <a:lnTo>
                    <a:pt x="11949925" y="1169593"/>
                  </a:lnTo>
                  <a:lnTo>
                    <a:pt x="11916105" y="1174648"/>
                  </a:lnTo>
                  <a:lnTo>
                    <a:pt x="11892788" y="1189710"/>
                  </a:lnTo>
                  <a:lnTo>
                    <a:pt x="11879275" y="1214589"/>
                  </a:lnTo>
                  <a:lnTo>
                    <a:pt x="11874932" y="1249108"/>
                  </a:lnTo>
                  <a:lnTo>
                    <a:pt x="11874932" y="1289850"/>
                  </a:lnTo>
                  <a:lnTo>
                    <a:pt x="11824500" y="1289850"/>
                  </a:lnTo>
                  <a:lnTo>
                    <a:pt x="11824500" y="1332522"/>
                  </a:lnTo>
                  <a:lnTo>
                    <a:pt x="11874932" y="1332522"/>
                  </a:lnTo>
                  <a:lnTo>
                    <a:pt x="11874932" y="1636395"/>
                  </a:lnTo>
                  <a:lnTo>
                    <a:pt x="11929237" y="1636395"/>
                  </a:lnTo>
                  <a:lnTo>
                    <a:pt x="11929237" y="1332522"/>
                  </a:lnTo>
                  <a:lnTo>
                    <a:pt x="11988711" y="1332522"/>
                  </a:lnTo>
                  <a:lnTo>
                    <a:pt x="11988711" y="1289850"/>
                  </a:lnTo>
                  <a:lnTo>
                    <a:pt x="11929237" y="1289850"/>
                  </a:lnTo>
                  <a:lnTo>
                    <a:pt x="11929237" y="1249108"/>
                  </a:lnTo>
                  <a:lnTo>
                    <a:pt x="11931409" y="1233868"/>
                  </a:lnTo>
                  <a:lnTo>
                    <a:pt x="11937962" y="1223657"/>
                  </a:lnTo>
                  <a:lnTo>
                    <a:pt x="11948871" y="1217930"/>
                  </a:lnTo>
                  <a:lnTo>
                    <a:pt x="11964149" y="1216139"/>
                  </a:lnTo>
                  <a:lnTo>
                    <a:pt x="11989359" y="1216139"/>
                  </a:lnTo>
                  <a:lnTo>
                    <a:pt x="11989359" y="1169593"/>
                  </a:lnTo>
                  <a:close/>
                </a:path>
                <a:path w="12301855" h="2033904">
                  <a:moveTo>
                    <a:pt x="12013921" y="671753"/>
                  </a:moveTo>
                  <a:lnTo>
                    <a:pt x="12013082" y="651065"/>
                  </a:lnTo>
                  <a:lnTo>
                    <a:pt x="12012054" y="625614"/>
                  </a:lnTo>
                  <a:lnTo>
                    <a:pt x="12003723" y="580644"/>
                  </a:lnTo>
                  <a:lnTo>
                    <a:pt x="11987467" y="547611"/>
                  </a:lnTo>
                  <a:lnTo>
                    <a:pt x="11984736" y="542061"/>
                  </a:lnTo>
                  <a:lnTo>
                    <a:pt x="11957025" y="519963"/>
                  </a:lnTo>
                  <a:lnTo>
                    <a:pt x="11957025" y="632307"/>
                  </a:lnTo>
                  <a:lnTo>
                    <a:pt x="11957025" y="651065"/>
                  </a:lnTo>
                  <a:lnTo>
                    <a:pt x="11833543" y="651065"/>
                  </a:lnTo>
                  <a:lnTo>
                    <a:pt x="11833543" y="638136"/>
                  </a:lnTo>
                  <a:lnTo>
                    <a:pt x="11835435" y="615264"/>
                  </a:lnTo>
                  <a:lnTo>
                    <a:pt x="11843880" y="585114"/>
                  </a:lnTo>
                  <a:lnTo>
                    <a:pt x="11862994" y="558850"/>
                  </a:lnTo>
                  <a:lnTo>
                    <a:pt x="11896903" y="547611"/>
                  </a:lnTo>
                  <a:lnTo>
                    <a:pt x="11926748" y="555396"/>
                  </a:lnTo>
                  <a:lnTo>
                    <a:pt x="11945137" y="575424"/>
                  </a:lnTo>
                  <a:lnTo>
                    <a:pt x="11954447" y="602716"/>
                  </a:lnTo>
                  <a:lnTo>
                    <a:pt x="11957025" y="632307"/>
                  </a:lnTo>
                  <a:lnTo>
                    <a:pt x="11957025" y="519963"/>
                  </a:lnTo>
                  <a:lnTo>
                    <a:pt x="11950941" y="515099"/>
                  </a:lnTo>
                  <a:lnTo>
                    <a:pt x="11898198" y="504939"/>
                  </a:lnTo>
                  <a:lnTo>
                    <a:pt x="11852008" y="512813"/>
                  </a:lnTo>
                  <a:lnTo>
                    <a:pt x="11818760" y="534276"/>
                  </a:lnTo>
                  <a:lnTo>
                    <a:pt x="11796446" y="566127"/>
                  </a:lnTo>
                  <a:lnTo>
                    <a:pt x="11783009" y="605142"/>
                  </a:lnTo>
                  <a:lnTo>
                    <a:pt x="11776431" y="648106"/>
                  </a:lnTo>
                  <a:lnTo>
                    <a:pt x="11774703" y="691794"/>
                  </a:lnTo>
                  <a:lnTo>
                    <a:pt x="11779009" y="756221"/>
                  </a:lnTo>
                  <a:lnTo>
                    <a:pt x="11792445" y="806056"/>
                  </a:lnTo>
                  <a:lnTo>
                    <a:pt x="11815750" y="841463"/>
                  </a:lnTo>
                  <a:lnTo>
                    <a:pt x="11849672" y="862596"/>
                  </a:lnTo>
                  <a:lnTo>
                    <a:pt x="11894960" y="869594"/>
                  </a:lnTo>
                  <a:lnTo>
                    <a:pt x="11953240" y="855586"/>
                  </a:lnTo>
                  <a:lnTo>
                    <a:pt x="11983568" y="826922"/>
                  </a:lnTo>
                  <a:lnTo>
                    <a:pt x="11988787" y="821994"/>
                  </a:lnTo>
                  <a:lnTo>
                    <a:pt x="12006517" y="781494"/>
                  </a:lnTo>
                  <a:lnTo>
                    <a:pt x="12011343" y="746747"/>
                  </a:lnTo>
                  <a:lnTo>
                    <a:pt x="11957025" y="746747"/>
                  </a:lnTo>
                  <a:lnTo>
                    <a:pt x="11955107" y="770458"/>
                  </a:lnTo>
                  <a:lnTo>
                    <a:pt x="11947004" y="796785"/>
                  </a:lnTo>
                  <a:lnTo>
                    <a:pt x="11929212" y="818134"/>
                  </a:lnTo>
                  <a:lnTo>
                    <a:pt x="11898198" y="826922"/>
                  </a:lnTo>
                  <a:lnTo>
                    <a:pt x="11859692" y="813663"/>
                  </a:lnTo>
                  <a:lnTo>
                    <a:pt x="11839918" y="780453"/>
                  </a:lnTo>
                  <a:lnTo>
                    <a:pt x="11832628" y="737196"/>
                  </a:lnTo>
                  <a:lnTo>
                    <a:pt x="11831599" y="693737"/>
                  </a:lnTo>
                  <a:lnTo>
                    <a:pt x="12013921" y="693737"/>
                  </a:lnTo>
                  <a:lnTo>
                    <a:pt x="12013921" y="671753"/>
                  </a:lnTo>
                  <a:close/>
                </a:path>
                <a:path w="12301855" h="2033904">
                  <a:moveTo>
                    <a:pt x="12156808" y="1169593"/>
                  </a:moveTo>
                  <a:lnTo>
                    <a:pt x="12117362" y="1169593"/>
                  </a:lnTo>
                  <a:lnTo>
                    <a:pt x="12083542" y="1174648"/>
                  </a:lnTo>
                  <a:lnTo>
                    <a:pt x="12060225" y="1189710"/>
                  </a:lnTo>
                  <a:lnTo>
                    <a:pt x="12046712" y="1214589"/>
                  </a:lnTo>
                  <a:lnTo>
                    <a:pt x="12042369" y="1249108"/>
                  </a:lnTo>
                  <a:lnTo>
                    <a:pt x="12042369" y="1289850"/>
                  </a:lnTo>
                  <a:lnTo>
                    <a:pt x="11991937" y="1289850"/>
                  </a:lnTo>
                  <a:lnTo>
                    <a:pt x="11991937" y="1332522"/>
                  </a:lnTo>
                  <a:lnTo>
                    <a:pt x="12042369" y="1332522"/>
                  </a:lnTo>
                  <a:lnTo>
                    <a:pt x="12042369" y="1636395"/>
                  </a:lnTo>
                  <a:lnTo>
                    <a:pt x="12096674" y="1636395"/>
                  </a:lnTo>
                  <a:lnTo>
                    <a:pt x="12096674" y="1332522"/>
                  </a:lnTo>
                  <a:lnTo>
                    <a:pt x="12156161" y="1332522"/>
                  </a:lnTo>
                  <a:lnTo>
                    <a:pt x="12156161" y="1289850"/>
                  </a:lnTo>
                  <a:lnTo>
                    <a:pt x="12096674" y="1289850"/>
                  </a:lnTo>
                  <a:lnTo>
                    <a:pt x="12096674" y="1249108"/>
                  </a:lnTo>
                  <a:lnTo>
                    <a:pt x="12098846" y="1233868"/>
                  </a:lnTo>
                  <a:lnTo>
                    <a:pt x="12105399" y="1223657"/>
                  </a:lnTo>
                  <a:lnTo>
                    <a:pt x="12116308" y="1217930"/>
                  </a:lnTo>
                  <a:lnTo>
                    <a:pt x="12131586" y="1216139"/>
                  </a:lnTo>
                  <a:lnTo>
                    <a:pt x="12156808" y="1216139"/>
                  </a:lnTo>
                  <a:lnTo>
                    <a:pt x="12156808" y="1169593"/>
                  </a:lnTo>
                  <a:close/>
                </a:path>
                <a:path w="12301855" h="2033904">
                  <a:moveTo>
                    <a:pt x="12301626" y="614857"/>
                  </a:moveTo>
                  <a:lnTo>
                    <a:pt x="12292203" y="551497"/>
                  </a:lnTo>
                  <a:lnTo>
                    <a:pt x="12263158" y="516305"/>
                  </a:lnTo>
                  <a:lnTo>
                    <a:pt x="12210466" y="504939"/>
                  </a:lnTo>
                  <a:lnTo>
                    <a:pt x="12185231" y="508266"/>
                  </a:lnTo>
                  <a:lnTo>
                    <a:pt x="12161406" y="517956"/>
                  </a:lnTo>
                  <a:lnTo>
                    <a:pt x="12141086" y="533590"/>
                  </a:lnTo>
                  <a:lnTo>
                    <a:pt x="12126417" y="554723"/>
                  </a:lnTo>
                  <a:lnTo>
                    <a:pt x="12125122" y="554723"/>
                  </a:lnTo>
                  <a:lnTo>
                    <a:pt x="12125122" y="513994"/>
                  </a:lnTo>
                  <a:lnTo>
                    <a:pt x="12073395" y="513994"/>
                  </a:lnTo>
                  <a:lnTo>
                    <a:pt x="12073395" y="860539"/>
                  </a:lnTo>
                  <a:lnTo>
                    <a:pt x="12127713" y="860539"/>
                  </a:lnTo>
                  <a:lnTo>
                    <a:pt x="12127713" y="621322"/>
                  </a:lnTo>
                  <a:lnTo>
                    <a:pt x="12134317" y="589419"/>
                  </a:lnTo>
                  <a:lnTo>
                    <a:pt x="12151055" y="567740"/>
                  </a:lnTo>
                  <a:lnTo>
                    <a:pt x="12173255" y="555409"/>
                  </a:lnTo>
                  <a:lnTo>
                    <a:pt x="12177268" y="554723"/>
                  </a:lnTo>
                  <a:lnTo>
                    <a:pt x="12196242" y="551497"/>
                  </a:lnTo>
                  <a:lnTo>
                    <a:pt x="12224944" y="558685"/>
                  </a:lnTo>
                  <a:lnTo>
                    <a:pt x="12240197" y="576478"/>
                  </a:lnTo>
                  <a:lnTo>
                    <a:pt x="12246242" y="599236"/>
                  </a:lnTo>
                  <a:lnTo>
                    <a:pt x="12247321" y="621322"/>
                  </a:lnTo>
                  <a:lnTo>
                    <a:pt x="12247321" y="860539"/>
                  </a:lnTo>
                  <a:lnTo>
                    <a:pt x="12301626" y="860539"/>
                  </a:lnTo>
                  <a:lnTo>
                    <a:pt x="12301626" y="61485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7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86058" y="744537"/>
              <a:ext cx="5464810" cy="1346835"/>
            </a:xfrm>
            <a:custGeom>
              <a:avLst/>
              <a:gdLst/>
              <a:ahLst/>
              <a:cxnLst/>
              <a:rect l="l" t="t" r="r" b="b"/>
              <a:pathLst>
                <a:path w="5464809" h="1346835">
                  <a:moveTo>
                    <a:pt x="75438" y="961136"/>
                  </a:moveTo>
                  <a:lnTo>
                    <a:pt x="0" y="961136"/>
                  </a:lnTo>
                  <a:lnTo>
                    <a:pt x="0" y="1336929"/>
                  </a:lnTo>
                  <a:lnTo>
                    <a:pt x="75438" y="1336929"/>
                  </a:lnTo>
                  <a:lnTo>
                    <a:pt x="75438" y="961136"/>
                  </a:lnTo>
                  <a:close/>
                </a:path>
                <a:path w="5464809" h="1346835">
                  <a:moveTo>
                    <a:pt x="75438" y="832612"/>
                  </a:moveTo>
                  <a:lnTo>
                    <a:pt x="0" y="832612"/>
                  </a:lnTo>
                  <a:lnTo>
                    <a:pt x="0" y="908050"/>
                  </a:lnTo>
                  <a:lnTo>
                    <a:pt x="75438" y="908050"/>
                  </a:lnTo>
                  <a:lnTo>
                    <a:pt x="75438" y="832612"/>
                  </a:lnTo>
                  <a:close/>
                </a:path>
                <a:path w="5464809" h="1346835">
                  <a:moveTo>
                    <a:pt x="592315" y="1051242"/>
                  </a:moveTo>
                  <a:lnTo>
                    <a:pt x="586422" y="1011428"/>
                  </a:lnTo>
                  <a:lnTo>
                    <a:pt x="586016" y="1008634"/>
                  </a:lnTo>
                  <a:lnTo>
                    <a:pt x="585482" y="1004989"/>
                  </a:lnTo>
                  <a:lnTo>
                    <a:pt x="566470" y="974064"/>
                  </a:lnTo>
                  <a:lnTo>
                    <a:pt x="537502" y="956754"/>
                  </a:lnTo>
                  <a:lnTo>
                    <a:pt x="500811" y="951357"/>
                  </a:lnTo>
                  <a:lnTo>
                    <a:pt x="469849" y="955205"/>
                  </a:lnTo>
                  <a:lnTo>
                    <a:pt x="444398" y="966381"/>
                  </a:lnTo>
                  <a:lnTo>
                    <a:pt x="423405" y="984364"/>
                  </a:lnTo>
                  <a:lnTo>
                    <a:pt x="405815" y="1008634"/>
                  </a:lnTo>
                  <a:lnTo>
                    <a:pt x="404114" y="1005141"/>
                  </a:lnTo>
                  <a:lnTo>
                    <a:pt x="395020" y="986434"/>
                  </a:lnTo>
                  <a:lnTo>
                    <a:pt x="378129" y="968209"/>
                  </a:lnTo>
                  <a:lnTo>
                    <a:pt x="353263" y="955890"/>
                  </a:lnTo>
                  <a:lnTo>
                    <a:pt x="318503" y="951357"/>
                  </a:lnTo>
                  <a:lnTo>
                    <a:pt x="292036" y="955052"/>
                  </a:lnTo>
                  <a:lnTo>
                    <a:pt x="267157" y="965682"/>
                  </a:lnTo>
                  <a:lnTo>
                    <a:pt x="245414" y="982599"/>
                  </a:lnTo>
                  <a:lnTo>
                    <a:pt x="228396" y="1005141"/>
                  </a:lnTo>
                  <a:lnTo>
                    <a:pt x="226301" y="1005141"/>
                  </a:lnTo>
                  <a:lnTo>
                    <a:pt x="226301" y="961136"/>
                  </a:lnTo>
                  <a:lnTo>
                    <a:pt x="155054" y="961136"/>
                  </a:lnTo>
                  <a:lnTo>
                    <a:pt x="155054" y="1336929"/>
                  </a:lnTo>
                  <a:lnTo>
                    <a:pt x="230492" y="1336929"/>
                  </a:lnTo>
                  <a:lnTo>
                    <a:pt x="230492" y="1084770"/>
                  </a:lnTo>
                  <a:lnTo>
                    <a:pt x="235445" y="1052690"/>
                  </a:lnTo>
                  <a:lnTo>
                    <a:pt x="248653" y="1029766"/>
                  </a:lnTo>
                  <a:lnTo>
                    <a:pt x="267614" y="1016012"/>
                  </a:lnTo>
                  <a:lnTo>
                    <a:pt x="289864" y="1011428"/>
                  </a:lnTo>
                  <a:lnTo>
                    <a:pt x="310324" y="1015047"/>
                  </a:lnTo>
                  <a:lnTo>
                    <a:pt x="324700" y="1026718"/>
                  </a:lnTo>
                  <a:lnTo>
                    <a:pt x="333171" y="1047673"/>
                  </a:lnTo>
                  <a:lnTo>
                    <a:pt x="335965" y="1079182"/>
                  </a:lnTo>
                  <a:lnTo>
                    <a:pt x="335965" y="1336929"/>
                  </a:lnTo>
                  <a:lnTo>
                    <a:pt x="411403" y="1336929"/>
                  </a:lnTo>
                  <a:lnTo>
                    <a:pt x="411403" y="1084770"/>
                  </a:lnTo>
                  <a:lnTo>
                    <a:pt x="416458" y="1052398"/>
                  </a:lnTo>
                  <a:lnTo>
                    <a:pt x="429907" y="1029512"/>
                  </a:lnTo>
                  <a:lnTo>
                    <a:pt x="449122" y="1015923"/>
                  </a:lnTo>
                  <a:lnTo>
                    <a:pt x="471474" y="1011428"/>
                  </a:lnTo>
                  <a:lnTo>
                    <a:pt x="491528" y="1015047"/>
                  </a:lnTo>
                  <a:lnTo>
                    <a:pt x="505701" y="1026718"/>
                  </a:lnTo>
                  <a:lnTo>
                    <a:pt x="514096" y="1047673"/>
                  </a:lnTo>
                  <a:lnTo>
                    <a:pt x="516877" y="1079182"/>
                  </a:lnTo>
                  <a:lnTo>
                    <a:pt x="516877" y="1336929"/>
                  </a:lnTo>
                  <a:lnTo>
                    <a:pt x="592315" y="1336929"/>
                  </a:lnTo>
                  <a:lnTo>
                    <a:pt x="592315" y="1051242"/>
                  </a:lnTo>
                  <a:close/>
                </a:path>
                <a:path w="5464809" h="1346835">
                  <a:moveTo>
                    <a:pt x="667753" y="0"/>
                  </a:moveTo>
                  <a:lnTo>
                    <a:pt x="588822" y="0"/>
                  </a:lnTo>
                  <a:lnTo>
                    <a:pt x="523862" y="389763"/>
                  </a:lnTo>
                  <a:lnTo>
                    <a:pt x="522465" y="389763"/>
                  </a:lnTo>
                  <a:lnTo>
                    <a:pt x="476554" y="122936"/>
                  </a:lnTo>
                  <a:lnTo>
                    <a:pt x="455409" y="0"/>
                  </a:lnTo>
                  <a:lnTo>
                    <a:pt x="371589" y="0"/>
                  </a:lnTo>
                  <a:lnTo>
                    <a:pt x="305930" y="387667"/>
                  </a:lnTo>
                  <a:lnTo>
                    <a:pt x="304533" y="387667"/>
                  </a:lnTo>
                  <a:lnTo>
                    <a:pt x="238874" y="0"/>
                  </a:lnTo>
                  <a:lnTo>
                    <a:pt x="158546" y="0"/>
                  </a:lnTo>
                  <a:lnTo>
                    <a:pt x="254939" y="498729"/>
                  </a:lnTo>
                  <a:lnTo>
                    <a:pt x="347141" y="498729"/>
                  </a:lnTo>
                  <a:lnTo>
                    <a:pt x="365925" y="387667"/>
                  </a:lnTo>
                  <a:lnTo>
                    <a:pt x="410705" y="122936"/>
                  </a:lnTo>
                  <a:lnTo>
                    <a:pt x="412102" y="122936"/>
                  </a:lnTo>
                  <a:lnTo>
                    <a:pt x="476364" y="498729"/>
                  </a:lnTo>
                  <a:lnTo>
                    <a:pt x="568566" y="498729"/>
                  </a:lnTo>
                  <a:lnTo>
                    <a:pt x="590232" y="389763"/>
                  </a:lnTo>
                  <a:lnTo>
                    <a:pt x="667753" y="0"/>
                  </a:lnTo>
                  <a:close/>
                </a:path>
                <a:path w="5464809" h="1346835">
                  <a:moveTo>
                    <a:pt x="974394" y="444944"/>
                  </a:moveTo>
                  <a:lnTo>
                    <a:pt x="971600" y="446341"/>
                  </a:lnTo>
                  <a:lnTo>
                    <a:pt x="967409" y="447040"/>
                  </a:lnTo>
                  <a:lnTo>
                    <a:pt x="961821" y="447040"/>
                  </a:lnTo>
                  <a:lnTo>
                    <a:pt x="954049" y="444855"/>
                  </a:lnTo>
                  <a:lnTo>
                    <a:pt x="947851" y="439013"/>
                  </a:lnTo>
                  <a:lnTo>
                    <a:pt x="943749" y="430542"/>
                  </a:lnTo>
                  <a:lnTo>
                    <a:pt x="942263" y="420497"/>
                  </a:lnTo>
                  <a:lnTo>
                    <a:pt x="942263" y="300355"/>
                  </a:lnTo>
                  <a:lnTo>
                    <a:pt x="942263" y="205359"/>
                  </a:lnTo>
                  <a:lnTo>
                    <a:pt x="933348" y="164846"/>
                  </a:lnTo>
                  <a:lnTo>
                    <a:pt x="907427" y="134378"/>
                  </a:lnTo>
                  <a:lnTo>
                    <a:pt x="869480" y="118237"/>
                  </a:lnTo>
                  <a:lnTo>
                    <a:pt x="822820" y="113157"/>
                  </a:lnTo>
                  <a:lnTo>
                    <a:pt x="771004" y="118313"/>
                  </a:lnTo>
                  <a:lnTo>
                    <a:pt x="733501" y="133540"/>
                  </a:lnTo>
                  <a:lnTo>
                    <a:pt x="708710" y="158572"/>
                  </a:lnTo>
                  <a:lnTo>
                    <a:pt x="695007" y="193090"/>
                  </a:lnTo>
                  <a:lnTo>
                    <a:pt x="690803" y="236791"/>
                  </a:lnTo>
                  <a:lnTo>
                    <a:pt x="762050" y="236791"/>
                  </a:lnTo>
                  <a:lnTo>
                    <a:pt x="763930" y="210235"/>
                  </a:lnTo>
                  <a:lnTo>
                    <a:pt x="771829" y="187198"/>
                  </a:lnTo>
                  <a:lnTo>
                    <a:pt x="789165" y="170980"/>
                  </a:lnTo>
                  <a:lnTo>
                    <a:pt x="819327" y="164846"/>
                  </a:lnTo>
                  <a:lnTo>
                    <a:pt x="844194" y="168770"/>
                  </a:lnTo>
                  <a:lnTo>
                    <a:pt x="860107" y="179959"/>
                  </a:lnTo>
                  <a:lnTo>
                    <a:pt x="868540" y="197561"/>
                  </a:lnTo>
                  <a:lnTo>
                    <a:pt x="871016" y="220726"/>
                  </a:lnTo>
                  <a:lnTo>
                    <a:pt x="871016" y="300355"/>
                  </a:lnTo>
                  <a:lnTo>
                    <a:pt x="871016" y="363220"/>
                  </a:lnTo>
                  <a:lnTo>
                    <a:pt x="866813" y="400773"/>
                  </a:lnTo>
                  <a:lnTo>
                    <a:pt x="854163" y="428879"/>
                  </a:lnTo>
                  <a:lnTo>
                    <a:pt x="833005" y="446519"/>
                  </a:lnTo>
                  <a:lnTo>
                    <a:pt x="803262" y="452628"/>
                  </a:lnTo>
                  <a:lnTo>
                    <a:pt x="782688" y="448208"/>
                  </a:lnTo>
                  <a:lnTo>
                    <a:pt x="768070" y="436130"/>
                  </a:lnTo>
                  <a:lnTo>
                    <a:pt x="759358" y="418160"/>
                  </a:lnTo>
                  <a:lnTo>
                    <a:pt x="756462" y="396049"/>
                  </a:lnTo>
                  <a:lnTo>
                    <a:pt x="758215" y="376250"/>
                  </a:lnTo>
                  <a:lnTo>
                    <a:pt x="787196" y="335280"/>
                  </a:lnTo>
                  <a:lnTo>
                    <a:pt x="829894" y="319392"/>
                  </a:lnTo>
                  <a:lnTo>
                    <a:pt x="852322" y="310730"/>
                  </a:lnTo>
                  <a:lnTo>
                    <a:pt x="871016" y="300355"/>
                  </a:lnTo>
                  <a:lnTo>
                    <a:pt x="871016" y="220726"/>
                  </a:lnTo>
                  <a:lnTo>
                    <a:pt x="867968" y="241033"/>
                  </a:lnTo>
                  <a:lnTo>
                    <a:pt x="859231" y="254254"/>
                  </a:lnTo>
                  <a:lnTo>
                    <a:pt x="845375" y="262775"/>
                  </a:lnTo>
                  <a:lnTo>
                    <a:pt x="827011" y="268922"/>
                  </a:lnTo>
                  <a:lnTo>
                    <a:pt x="768337" y="284988"/>
                  </a:lnTo>
                  <a:lnTo>
                    <a:pt x="733475" y="298716"/>
                  </a:lnTo>
                  <a:lnTo>
                    <a:pt x="705815" y="318871"/>
                  </a:lnTo>
                  <a:lnTo>
                    <a:pt x="687590" y="351586"/>
                  </a:lnTo>
                  <a:lnTo>
                    <a:pt x="681024" y="403034"/>
                  </a:lnTo>
                  <a:lnTo>
                    <a:pt x="687755" y="450164"/>
                  </a:lnTo>
                  <a:lnTo>
                    <a:pt x="707136" y="483019"/>
                  </a:lnTo>
                  <a:lnTo>
                    <a:pt x="737895" y="502246"/>
                  </a:lnTo>
                  <a:lnTo>
                    <a:pt x="778814" y="508508"/>
                  </a:lnTo>
                  <a:lnTo>
                    <a:pt x="809447" y="505091"/>
                  </a:lnTo>
                  <a:lnTo>
                    <a:pt x="834783" y="494804"/>
                  </a:lnTo>
                  <a:lnTo>
                    <a:pt x="855522" y="477570"/>
                  </a:lnTo>
                  <a:lnTo>
                    <a:pt x="872413" y="453326"/>
                  </a:lnTo>
                  <a:lnTo>
                    <a:pt x="873810" y="453326"/>
                  </a:lnTo>
                  <a:lnTo>
                    <a:pt x="879906" y="476402"/>
                  </a:lnTo>
                  <a:lnTo>
                    <a:pt x="893800" y="491744"/>
                  </a:lnTo>
                  <a:lnTo>
                    <a:pt x="913587" y="500278"/>
                  </a:lnTo>
                  <a:lnTo>
                    <a:pt x="937374" y="502920"/>
                  </a:lnTo>
                  <a:lnTo>
                    <a:pt x="948067" y="502196"/>
                  </a:lnTo>
                  <a:lnTo>
                    <a:pt x="957973" y="500214"/>
                  </a:lnTo>
                  <a:lnTo>
                    <a:pt x="966838" y="497319"/>
                  </a:lnTo>
                  <a:lnTo>
                    <a:pt x="974394" y="493839"/>
                  </a:lnTo>
                  <a:lnTo>
                    <a:pt x="974394" y="453326"/>
                  </a:lnTo>
                  <a:lnTo>
                    <a:pt x="974394" y="452628"/>
                  </a:lnTo>
                  <a:lnTo>
                    <a:pt x="974394" y="447040"/>
                  </a:lnTo>
                  <a:lnTo>
                    <a:pt x="974394" y="444944"/>
                  </a:lnTo>
                  <a:close/>
                </a:path>
                <a:path w="5464809" h="1346835">
                  <a:moveTo>
                    <a:pt x="1109192" y="1051242"/>
                  </a:moveTo>
                  <a:lnTo>
                    <a:pt x="1103299" y="1011428"/>
                  </a:lnTo>
                  <a:lnTo>
                    <a:pt x="1102893" y="1008634"/>
                  </a:lnTo>
                  <a:lnTo>
                    <a:pt x="1102360" y="1004989"/>
                  </a:lnTo>
                  <a:lnTo>
                    <a:pt x="1083335" y="974064"/>
                  </a:lnTo>
                  <a:lnTo>
                    <a:pt x="1054379" y="956754"/>
                  </a:lnTo>
                  <a:lnTo>
                    <a:pt x="1017689" y="951357"/>
                  </a:lnTo>
                  <a:lnTo>
                    <a:pt x="986726" y="955205"/>
                  </a:lnTo>
                  <a:lnTo>
                    <a:pt x="961275" y="966381"/>
                  </a:lnTo>
                  <a:lnTo>
                    <a:pt x="940282" y="984364"/>
                  </a:lnTo>
                  <a:lnTo>
                    <a:pt x="922693" y="1008634"/>
                  </a:lnTo>
                  <a:lnTo>
                    <a:pt x="920991" y="1005141"/>
                  </a:lnTo>
                  <a:lnTo>
                    <a:pt x="911898" y="986434"/>
                  </a:lnTo>
                  <a:lnTo>
                    <a:pt x="895007" y="968209"/>
                  </a:lnTo>
                  <a:lnTo>
                    <a:pt x="870140" y="955890"/>
                  </a:lnTo>
                  <a:lnTo>
                    <a:pt x="835380" y="951357"/>
                  </a:lnTo>
                  <a:lnTo>
                    <a:pt x="808913" y="955052"/>
                  </a:lnTo>
                  <a:lnTo>
                    <a:pt x="784034" y="965682"/>
                  </a:lnTo>
                  <a:lnTo>
                    <a:pt x="762292" y="982599"/>
                  </a:lnTo>
                  <a:lnTo>
                    <a:pt x="745274" y="1005141"/>
                  </a:lnTo>
                  <a:lnTo>
                    <a:pt x="743178" y="1005141"/>
                  </a:lnTo>
                  <a:lnTo>
                    <a:pt x="743178" y="961136"/>
                  </a:lnTo>
                  <a:lnTo>
                    <a:pt x="671931" y="961136"/>
                  </a:lnTo>
                  <a:lnTo>
                    <a:pt x="671931" y="1336929"/>
                  </a:lnTo>
                  <a:lnTo>
                    <a:pt x="747369" y="1336929"/>
                  </a:lnTo>
                  <a:lnTo>
                    <a:pt x="747369" y="1084770"/>
                  </a:lnTo>
                  <a:lnTo>
                    <a:pt x="752322" y="1052690"/>
                  </a:lnTo>
                  <a:lnTo>
                    <a:pt x="765530" y="1029766"/>
                  </a:lnTo>
                  <a:lnTo>
                    <a:pt x="784491" y="1016012"/>
                  </a:lnTo>
                  <a:lnTo>
                    <a:pt x="806742" y="1011428"/>
                  </a:lnTo>
                  <a:lnTo>
                    <a:pt x="827201" y="1015047"/>
                  </a:lnTo>
                  <a:lnTo>
                    <a:pt x="841578" y="1026718"/>
                  </a:lnTo>
                  <a:lnTo>
                    <a:pt x="850049" y="1047673"/>
                  </a:lnTo>
                  <a:lnTo>
                    <a:pt x="852843" y="1079182"/>
                  </a:lnTo>
                  <a:lnTo>
                    <a:pt x="852843" y="1336929"/>
                  </a:lnTo>
                  <a:lnTo>
                    <a:pt x="928281" y="1336929"/>
                  </a:lnTo>
                  <a:lnTo>
                    <a:pt x="928281" y="1084770"/>
                  </a:lnTo>
                  <a:lnTo>
                    <a:pt x="933335" y="1052398"/>
                  </a:lnTo>
                  <a:lnTo>
                    <a:pt x="946785" y="1029512"/>
                  </a:lnTo>
                  <a:lnTo>
                    <a:pt x="965987" y="1015923"/>
                  </a:lnTo>
                  <a:lnTo>
                    <a:pt x="988352" y="1011428"/>
                  </a:lnTo>
                  <a:lnTo>
                    <a:pt x="1008405" y="1015047"/>
                  </a:lnTo>
                  <a:lnTo>
                    <a:pt x="1022578" y="1026718"/>
                  </a:lnTo>
                  <a:lnTo>
                    <a:pt x="1030973" y="1047673"/>
                  </a:lnTo>
                  <a:lnTo>
                    <a:pt x="1033754" y="1079182"/>
                  </a:lnTo>
                  <a:lnTo>
                    <a:pt x="1033754" y="1336929"/>
                  </a:lnTo>
                  <a:lnTo>
                    <a:pt x="1109192" y="1336929"/>
                  </a:lnTo>
                  <a:lnTo>
                    <a:pt x="1109192" y="1051242"/>
                  </a:lnTo>
                  <a:close/>
                </a:path>
                <a:path w="5464809" h="1346835">
                  <a:moveTo>
                    <a:pt x="1201407" y="115951"/>
                  </a:moveTo>
                  <a:lnTo>
                    <a:pt x="1197216" y="113855"/>
                  </a:lnTo>
                  <a:lnTo>
                    <a:pt x="1190929" y="113157"/>
                  </a:lnTo>
                  <a:lnTo>
                    <a:pt x="1183246" y="113157"/>
                  </a:lnTo>
                  <a:lnTo>
                    <a:pt x="1153985" y="117957"/>
                  </a:lnTo>
                  <a:lnTo>
                    <a:pt x="1129893" y="131673"/>
                  </a:lnTo>
                  <a:lnTo>
                    <a:pt x="1110653" y="153238"/>
                  </a:lnTo>
                  <a:lnTo>
                    <a:pt x="1095933" y="181610"/>
                  </a:lnTo>
                  <a:lnTo>
                    <a:pt x="1094536" y="181610"/>
                  </a:lnTo>
                  <a:lnTo>
                    <a:pt x="1094536" y="122936"/>
                  </a:lnTo>
                  <a:lnTo>
                    <a:pt x="1019098" y="122936"/>
                  </a:lnTo>
                  <a:lnTo>
                    <a:pt x="1019098" y="498729"/>
                  </a:lnTo>
                  <a:lnTo>
                    <a:pt x="1094536" y="498729"/>
                  </a:lnTo>
                  <a:lnTo>
                    <a:pt x="1094536" y="273812"/>
                  </a:lnTo>
                  <a:lnTo>
                    <a:pt x="1101509" y="231038"/>
                  </a:lnTo>
                  <a:lnTo>
                    <a:pt x="1119416" y="205016"/>
                  </a:lnTo>
                  <a:lnTo>
                    <a:pt x="1143749" y="192087"/>
                  </a:lnTo>
                  <a:lnTo>
                    <a:pt x="1169974" y="188595"/>
                  </a:lnTo>
                  <a:lnTo>
                    <a:pt x="1179703" y="188963"/>
                  </a:lnTo>
                  <a:lnTo>
                    <a:pt x="1188567" y="189903"/>
                  </a:lnTo>
                  <a:lnTo>
                    <a:pt x="1196009" y="191249"/>
                  </a:lnTo>
                  <a:lnTo>
                    <a:pt x="1201407" y="192786"/>
                  </a:lnTo>
                  <a:lnTo>
                    <a:pt x="1201407" y="188595"/>
                  </a:lnTo>
                  <a:lnTo>
                    <a:pt x="1201407" y="181610"/>
                  </a:lnTo>
                  <a:lnTo>
                    <a:pt x="1201407" y="115951"/>
                  </a:lnTo>
                  <a:close/>
                </a:path>
                <a:path w="5464809" h="1346835">
                  <a:moveTo>
                    <a:pt x="1446568" y="1118997"/>
                  </a:moveTo>
                  <a:lnTo>
                    <a:pt x="1442821" y="1061605"/>
                  </a:lnTo>
                  <a:lnTo>
                    <a:pt x="1430020" y="1015034"/>
                  </a:lnTo>
                  <a:lnTo>
                    <a:pt x="1405826" y="980401"/>
                  </a:lnTo>
                  <a:lnTo>
                    <a:pt x="1371130" y="960666"/>
                  </a:lnTo>
                  <a:lnTo>
                    <a:pt x="1371130" y="1086866"/>
                  </a:lnTo>
                  <a:lnTo>
                    <a:pt x="1371130" y="1107122"/>
                  </a:lnTo>
                  <a:lnTo>
                    <a:pt x="1250289" y="1107122"/>
                  </a:lnTo>
                  <a:lnTo>
                    <a:pt x="1250289" y="1099439"/>
                  </a:lnTo>
                  <a:lnTo>
                    <a:pt x="1253426" y="1063752"/>
                  </a:lnTo>
                  <a:lnTo>
                    <a:pt x="1263904" y="1032916"/>
                  </a:lnTo>
                  <a:lnTo>
                    <a:pt x="1283284" y="1011237"/>
                  </a:lnTo>
                  <a:lnTo>
                    <a:pt x="1313154" y="1003046"/>
                  </a:lnTo>
                  <a:lnTo>
                    <a:pt x="1340180" y="1009472"/>
                  </a:lnTo>
                  <a:lnTo>
                    <a:pt x="1358112" y="1027150"/>
                  </a:lnTo>
                  <a:lnTo>
                    <a:pt x="1368056" y="1053731"/>
                  </a:lnTo>
                  <a:lnTo>
                    <a:pt x="1371130" y="1086866"/>
                  </a:lnTo>
                  <a:lnTo>
                    <a:pt x="1371130" y="960666"/>
                  </a:lnTo>
                  <a:lnTo>
                    <a:pt x="1367878" y="958811"/>
                  </a:lnTo>
                  <a:lnTo>
                    <a:pt x="1313853" y="951357"/>
                  </a:lnTo>
                  <a:lnTo>
                    <a:pt x="1262799" y="959586"/>
                  </a:lnTo>
                  <a:lnTo>
                    <a:pt x="1225651" y="982179"/>
                  </a:lnTo>
                  <a:lnTo>
                    <a:pt x="1200340" y="1016063"/>
                  </a:lnTo>
                  <a:lnTo>
                    <a:pt x="1184808" y="1058151"/>
                  </a:lnTo>
                  <a:lnTo>
                    <a:pt x="1176997" y="1105369"/>
                  </a:lnTo>
                  <a:lnTo>
                    <a:pt x="1174851" y="1154620"/>
                  </a:lnTo>
                  <a:lnTo>
                    <a:pt x="1180769" y="1229245"/>
                  </a:lnTo>
                  <a:lnTo>
                    <a:pt x="1196860" y="1281722"/>
                  </a:lnTo>
                  <a:lnTo>
                    <a:pt x="1220597" y="1315897"/>
                  </a:lnTo>
                  <a:lnTo>
                    <a:pt x="1280909" y="1344561"/>
                  </a:lnTo>
                  <a:lnTo>
                    <a:pt x="1312456" y="1346708"/>
                  </a:lnTo>
                  <a:lnTo>
                    <a:pt x="1357566" y="1340739"/>
                  </a:lnTo>
                  <a:lnTo>
                    <a:pt x="1394218" y="1323352"/>
                  </a:lnTo>
                  <a:lnTo>
                    <a:pt x="1421536" y="1295412"/>
                  </a:lnTo>
                  <a:lnTo>
                    <a:pt x="1421714" y="1295019"/>
                  </a:lnTo>
                  <a:lnTo>
                    <a:pt x="1438579" y="1257757"/>
                  </a:lnTo>
                  <a:lnTo>
                    <a:pt x="1444472" y="1211199"/>
                  </a:lnTo>
                  <a:lnTo>
                    <a:pt x="1373225" y="1211199"/>
                  </a:lnTo>
                  <a:lnTo>
                    <a:pt x="1371396" y="1234020"/>
                  </a:lnTo>
                  <a:lnTo>
                    <a:pt x="1363357" y="1261757"/>
                  </a:lnTo>
                  <a:lnTo>
                    <a:pt x="1345222" y="1285163"/>
                  </a:lnTo>
                  <a:lnTo>
                    <a:pt x="1313154" y="1295019"/>
                  </a:lnTo>
                  <a:lnTo>
                    <a:pt x="1279461" y="1284198"/>
                  </a:lnTo>
                  <a:lnTo>
                    <a:pt x="1260500" y="1256614"/>
                  </a:lnTo>
                  <a:lnTo>
                    <a:pt x="1252143" y="1219581"/>
                  </a:lnTo>
                  <a:lnTo>
                    <a:pt x="1250289" y="1180465"/>
                  </a:lnTo>
                  <a:lnTo>
                    <a:pt x="1250289" y="1158811"/>
                  </a:lnTo>
                  <a:lnTo>
                    <a:pt x="1446568" y="1158811"/>
                  </a:lnTo>
                  <a:lnTo>
                    <a:pt x="1446568" y="1118997"/>
                  </a:lnTo>
                  <a:close/>
                </a:path>
                <a:path w="5464809" h="1346835">
                  <a:moveTo>
                    <a:pt x="1502460" y="122936"/>
                  </a:moveTo>
                  <a:lnTo>
                    <a:pt x="1427022" y="122936"/>
                  </a:lnTo>
                  <a:lnTo>
                    <a:pt x="1427022" y="385572"/>
                  </a:lnTo>
                  <a:lnTo>
                    <a:pt x="1422031" y="413080"/>
                  </a:lnTo>
                  <a:lnTo>
                    <a:pt x="1408595" y="432727"/>
                  </a:lnTo>
                  <a:lnTo>
                    <a:pt x="1389011" y="444512"/>
                  </a:lnTo>
                  <a:lnTo>
                    <a:pt x="1365554" y="448437"/>
                  </a:lnTo>
                  <a:lnTo>
                    <a:pt x="1343736" y="445604"/>
                  </a:lnTo>
                  <a:lnTo>
                    <a:pt x="1327746" y="436219"/>
                  </a:lnTo>
                  <a:lnTo>
                    <a:pt x="1317917" y="418973"/>
                  </a:lnTo>
                  <a:lnTo>
                    <a:pt x="1314564" y="392557"/>
                  </a:lnTo>
                  <a:lnTo>
                    <a:pt x="1314564" y="122936"/>
                  </a:lnTo>
                  <a:lnTo>
                    <a:pt x="1239126" y="122936"/>
                  </a:lnTo>
                  <a:lnTo>
                    <a:pt x="1239126" y="385572"/>
                  </a:lnTo>
                  <a:lnTo>
                    <a:pt x="1245895" y="445744"/>
                  </a:lnTo>
                  <a:lnTo>
                    <a:pt x="1264970" y="483450"/>
                  </a:lnTo>
                  <a:lnTo>
                    <a:pt x="1294523" y="502958"/>
                  </a:lnTo>
                  <a:lnTo>
                    <a:pt x="1332725" y="508508"/>
                  </a:lnTo>
                  <a:lnTo>
                    <a:pt x="1362811" y="504825"/>
                  </a:lnTo>
                  <a:lnTo>
                    <a:pt x="1389570" y="494195"/>
                  </a:lnTo>
                  <a:lnTo>
                    <a:pt x="1411998" y="477278"/>
                  </a:lnTo>
                  <a:lnTo>
                    <a:pt x="1429118" y="454723"/>
                  </a:lnTo>
                  <a:lnTo>
                    <a:pt x="1431213" y="454723"/>
                  </a:lnTo>
                  <a:lnTo>
                    <a:pt x="1431213" y="498729"/>
                  </a:lnTo>
                  <a:lnTo>
                    <a:pt x="1502460" y="498729"/>
                  </a:lnTo>
                  <a:lnTo>
                    <a:pt x="1502460" y="454723"/>
                  </a:lnTo>
                  <a:lnTo>
                    <a:pt x="1502460" y="448437"/>
                  </a:lnTo>
                  <a:lnTo>
                    <a:pt x="1502460" y="122936"/>
                  </a:lnTo>
                  <a:close/>
                </a:path>
                <a:path w="5464809" h="1346835">
                  <a:moveTo>
                    <a:pt x="1691043" y="954151"/>
                  </a:moveTo>
                  <a:lnTo>
                    <a:pt x="1686852" y="952055"/>
                  </a:lnTo>
                  <a:lnTo>
                    <a:pt x="1680565" y="951357"/>
                  </a:lnTo>
                  <a:lnTo>
                    <a:pt x="1672882" y="951357"/>
                  </a:lnTo>
                  <a:lnTo>
                    <a:pt x="1643621" y="956170"/>
                  </a:lnTo>
                  <a:lnTo>
                    <a:pt x="1619529" y="969873"/>
                  </a:lnTo>
                  <a:lnTo>
                    <a:pt x="1600288" y="991438"/>
                  </a:lnTo>
                  <a:lnTo>
                    <a:pt x="1585569" y="1019810"/>
                  </a:lnTo>
                  <a:lnTo>
                    <a:pt x="1584172" y="1019810"/>
                  </a:lnTo>
                  <a:lnTo>
                    <a:pt x="1584172" y="961136"/>
                  </a:lnTo>
                  <a:lnTo>
                    <a:pt x="1508734" y="961136"/>
                  </a:lnTo>
                  <a:lnTo>
                    <a:pt x="1508734" y="1336929"/>
                  </a:lnTo>
                  <a:lnTo>
                    <a:pt x="1584172" y="1336929"/>
                  </a:lnTo>
                  <a:lnTo>
                    <a:pt x="1584172" y="1112012"/>
                  </a:lnTo>
                  <a:lnTo>
                    <a:pt x="1591144" y="1069238"/>
                  </a:lnTo>
                  <a:lnTo>
                    <a:pt x="1609051" y="1043216"/>
                  </a:lnTo>
                  <a:lnTo>
                    <a:pt x="1633372" y="1030300"/>
                  </a:lnTo>
                  <a:lnTo>
                    <a:pt x="1659610" y="1026795"/>
                  </a:lnTo>
                  <a:lnTo>
                    <a:pt x="1669326" y="1027163"/>
                  </a:lnTo>
                  <a:lnTo>
                    <a:pt x="1678203" y="1028115"/>
                  </a:lnTo>
                  <a:lnTo>
                    <a:pt x="1685632" y="1029449"/>
                  </a:lnTo>
                  <a:lnTo>
                    <a:pt x="1691043" y="1030986"/>
                  </a:lnTo>
                  <a:lnTo>
                    <a:pt x="1691043" y="1026795"/>
                  </a:lnTo>
                  <a:lnTo>
                    <a:pt x="1691043" y="1019810"/>
                  </a:lnTo>
                  <a:lnTo>
                    <a:pt x="1691043" y="954151"/>
                  </a:lnTo>
                  <a:close/>
                </a:path>
                <a:path w="5464809" h="1346835">
                  <a:moveTo>
                    <a:pt x="2015845" y="213042"/>
                  </a:moveTo>
                  <a:lnTo>
                    <a:pt x="2009965" y="173228"/>
                  </a:lnTo>
                  <a:lnTo>
                    <a:pt x="2009546" y="170434"/>
                  </a:lnTo>
                  <a:lnTo>
                    <a:pt x="2009013" y="166789"/>
                  </a:lnTo>
                  <a:lnTo>
                    <a:pt x="1990001" y="135864"/>
                  </a:lnTo>
                  <a:lnTo>
                    <a:pt x="1961032" y="118554"/>
                  </a:lnTo>
                  <a:lnTo>
                    <a:pt x="1924342" y="113157"/>
                  </a:lnTo>
                  <a:lnTo>
                    <a:pt x="1893392" y="117005"/>
                  </a:lnTo>
                  <a:lnTo>
                    <a:pt x="1867941" y="128181"/>
                  </a:lnTo>
                  <a:lnTo>
                    <a:pt x="1846935" y="146164"/>
                  </a:lnTo>
                  <a:lnTo>
                    <a:pt x="1829346" y="170434"/>
                  </a:lnTo>
                  <a:lnTo>
                    <a:pt x="1827644" y="166941"/>
                  </a:lnTo>
                  <a:lnTo>
                    <a:pt x="1818551" y="148221"/>
                  </a:lnTo>
                  <a:lnTo>
                    <a:pt x="1801672" y="130009"/>
                  </a:lnTo>
                  <a:lnTo>
                    <a:pt x="1776793" y="117690"/>
                  </a:lnTo>
                  <a:lnTo>
                    <a:pt x="1742033" y="113157"/>
                  </a:lnTo>
                  <a:lnTo>
                    <a:pt x="1715579" y="116852"/>
                  </a:lnTo>
                  <a:lnTo>
                    <a:pt x="1690687" y="127482"/>
                  </a:lnTo>
                  <a:lnTo>
                    <a:pt x="1668957" y="144399"/>
                  </a:lnTo>
                  <a:lnTo>
                    <a:pt x="1651927" y="166941"/>
                  </a:lnTo>
                  <a:lnTo>
                    <a:pt x="1649831" y="166941"/>
                  </a:lnTo>
                  <a:lnTo>
                    <a:pt x="1649831" y="122936"/>
                  </a:lnTo>
                  <a:lnTo>
                    <a:pt x="1578584" y="122936"/>
                  </a:lnTo>
                  <a:lnTo>
                    <a:pt x="1578584" y="498729"/>
                  </a:lnTo>
                  <a:lnTo>
                    <a:pt x="1654022" y="498729"/>
                  </a:lnTo>
                  <a:lnTo>
                    <a:pt x="1654022" y="246570"/>
                  </a:lnTo>
                  <a:lnTo>
                    <a:pt x="1658975" y="214490"/>
                  </a:lnTo>
                  <a:lnTo>
                    <a:pt x="1672183" y="191566"/>
                  </a:lnTo>
                  <a:lnTo>
                    <a:pt x="1691144" y="177812"/>
                  </a:lnTo>
                  <a:lnTo>
                    <a:pt x="1713395" y="173228"/>
                  </a:lnTo>
                  <a:lnTo>
                    <a:pt x="1733854" y="176847"/>
                  </a:lnTo>
                  <a:lnTo>
                    <a:pt x="1748231" y="188506"/>
                  </a:lnTo>
                  <a:lnTo>
                    <a:pt x="1756714" y="209473"/>
                  </a:lnTo>
                  <a:lnTo>
                    <a:pt x="1759496" y="240982"/>
                  </a:lnTo>
                  <a:lnTo>
                    <a:pt x="1759496" y="498729"/>
                  </a:lnTo>
                  <a:lnTo>
                    <a:pt x="1834934" y="498729"/>
                  </a:lnTo>
                  <a:lnTo>
                    <a:pt x="1834934" y="246570"/>
                  </a:lnTo>
                  <a:lnTo>
                    <a:pt x="1840001" y="214198"/>
                  </a:lnTo>
                  <a:lnTo>
                    <a:pt x="1853438" y="191300"/>
                  </a:lnTo>
                  <a:lnTo>
                    <a:pt x="1872653" y="177723"/>
                  </a:lnTo>
                  <a:lnTo>
                    <a:pt x="1895005" y="173228"/>
                  </a:lnTo>
                  <a:lnTo>
                    <a:pt x="1915058" y="176847"/>
                  </a:lnTo>
                  <a:lnTo>
                    <a:pt x="1929231" y="188506"/>
                  </a:lnTo>
                  <a:lnTo>
                    <a:pt x="1937639" y="209473"/>
                  </a:lnTo>
                  <a:lnTo>
                    <a:pt x="1940407" y="240982"/>
                  </a:lnTo>
                  <a:lnTo>
                    <a:pt x="1940407" y="498729"/>
                  </a:lnTo>
                  <a:lnTo>
                    <a:pt x="2015845" y="498729"/>
                  </a:lnTo>
                  <a:lnTo>
                    <a:pt x="2015845" y="213042"/>
                  </a:lnTo>
                  <a:close/>
                </a:path>
                <a:path w="5464809" h="1346835">
                  <a:moveTo>
                    <a:pt x="2337143" y="1051242"/>
                  </a:moveTo>
                  <a:lnTo>
                    <a:pt x="2331250" y="1011428"/>
                  </a:lnTo>
                  <a:lnTo>
                    <a:pt x="2330843" y="1008634"/>
                  </a:lnTo>
                  <a:lnTo>
                    <a:pt x="2330310" y="1004989"/>
                  </a:lnTo>
                  <a:lnTo>
                    <a:pt x="2311298" y="974064"/>
                  </a:lnTo>
                  <a:lnTo>
                    <a:pt x="2282329" y="956754"/>
                  </a:lnTo>
                  <a:lnTo>
                    <a:pt x="2245639" y="951357"/>
                  </a:lnTo>
                  <a:lnTo>
                    <a:pt x="2214676" y="955205"/>
                  </a:lnTo>
                  <a:lnTo>
                    <a:pt x="2189226" y="966381"/>
                  </a:lnTo>
                  <a:lnTo>
                    <a:pt x="2168220" y="984364"/>
                  </a:lnTo>
                  <a:lnTo>
                    <a:pt x="2150643" y="1008634"/>
                  </a:lnTo>
                  <a:lnTo>
                    <a:pt x="2148941" y="1005141"/>
                  </a:lnTo>
                  <a:lnTo>
                    <a:pt x="2139848" y="986434"/>
                  </a:lnTo>
                  <a:lnTo>
                    <a:pt x="2122957" y="968209"/>
                  </a:lnTo>
                  <a:lnTo>
                    <a:pt x="2098090" y="955890"/>
                  </a:lnTo>
                  <a:lnTo>
                    <a:pt x="2063330" y="951357"/>
                  </a:lnTo>
                  <a:lnTo>
                    <a:pt x="2036864" y="955052"/>
                  </a:lnTo>
                  <a:lnTo>
                    <a:pt x="2011984" y="965682"/>
                  </a:lnTo>
                  <a:lnTo>
                    <a:pt x="1990242" y="982599"/>
                  </a:lnTo>
                  <a:lnTo>
                    <a:pt x="1973224" y="1005141"/>
                  </a:lnTo>
                  <a:lnTo>
                    <a:pt x="1971128" y="1005141"/>
                  </a:lnTo>
                  <a:lnTo>
                    <a:pt x="1971128" y="961136"/>
                  </a:lnTo>
                  <a:lnTo>
                    <a:pt x="1899881" y="961136"/>
                  </a:lnTo>
                  <a:lnTo>
                    <a:pt x="1899881" y="1336929"/>
                  </a:lnTo>
                  <a:lnTo>
                    <a:pt x="1975307" y="1336929"/>
                  </a:lnTo>
                  <a:lnTo>
                    <a:pt x="1975307" y="1084770"/>
                  </a:lnTo>
                  <a:lnTo>
                    <a:pt x="1980260" y="1052690"/>
                  </a:lnTo>
                  <a:lnTo>
                    <a:pt x="1993468" y="1029766"/>
                  </a:lnTo>
                  <a:lnTo>
                    <a:pt x="2012442" y="1016012"/>
                  </a:lnTo>
                  <a:lnTo>
                    <a:pt x="2034692" y="1011428"/>
                  </a:lnTo>
                  <a:lnTo>
                    <a:pt x="2055152" y="1015047"/>
                  </a:lnTo>
                  <a:lnTo>
                    <a:pt x="2069528" y="1026718"/>
                  </a:lnTo>
                  <a:lnTo>
                    <a:pt x="2077999" y="1047673"/>
                  </a:lnTo>
                  <a:lnTo>
                    <a:pt x="2080793" y="1079182"/>
                  </a:lnTo>
                  <a:lnTo>
                    <a:pt x="2080793" y="1336929"/>
                  </a:lnTo>
                  <a:lnTo>
                    <a:pt x="2156231" y="1336929"/>
                  </a:lnTo>
                  <a:lnTo>
                    <a:pt x="2156231" y="1084770"/>
                  </a:lnTo>
                  <a:lnTo>
                    <a:pt x="2161286" y="1052398"/>
                  </a:lnTo>
                  <a:lnTo>
                    <a:pt x="2174735" y="1029512"/>
                  </a:lnTo>
                  <a:lnTo>
                    <a:pt x="2193950" y="1015923"/>
                  </a:lnTo>
                  <a:lnTo>
                    <a:pt x="2216302" y="1011428"/>
                  </a:lnTo>
                  <a:lnTo>
                    <a:pt x="2236355" y="1015047"/>
                  </a:lnTo>
                  <a:lnTo>
                    <a:pt x="2250516" y="1026718"/>
                  </a:lnTo>
                  <a:lnTo>
                    <a:pt x="2258923" y="1047673"/>
                  </a:lnTo>
                  <a:lnTo>
                    <a:pt x="2261705" y="1079182"/>
                  </a:lnTo>
                  <a:lnTo>
                    <a:pt x="2261705" y="1336929"/>
                  </a:lnTo>
                  <a:lnTo>
                    <a:pt x="2337143" y="1336929"/>
                  </a:lnTo>
                  <a:lnTo>
                    <a:pt x="2337143" y="1051242"/>
                  </a:lnTo>
                  <a:close/>
                </a:path>
                <a:path w="5464809" h="1346835">
                  <a:moveTo>
                    <a:pt x="2515959" y="122936"/>
                  </a:moveTo>
                  <a:lnTo>
                    <a:pt x="2435631" y="122936"/>
                  </a:lnTo>
                  <a:lnTo>
                    <a:pt x="2376259" y="419100"/>
                  </a:lnTo>
                  <a:lnTo>
                    <a:pt x="2374862" y="419100"/>
                  </a:lnTo>
                  <a:lnTo>
                    <a:pt x="2309203" y="122936"/>
                  </a:lnTo>
                  <a:lnTo>
                    <a:pt x="2228177" y="122936"/>
                  </a:lnTo>
                  <a:lnTo>
                    <a:pt x="2328761" y="498729"/>
                  </a:lnTo>
                  <a:lnTo>
                    <a:pt x="2416772" y="498729"/>
                  </a:lnTo>
                  <a:lnTo>
                    <a:pt x="2437790" y="419100"/>
                  </a:lnTo>
                  <a:lnTo>
                    <a:pt x="2515959" y="122936"/>
                  </a:lnTo>
                  <a:close/>
                </a:path>
                <a:path w="5464809" h="1346835">
                  <a:moveTo>
                    <a:pt x="2674505" y="1118997"/>
                  </a:moveTo>
                  <a:lnTo>
                    <a:pt x="2670759" y="1061605"/>
                  </a:lnTo>
                  <a:lnTo>
                    <a:pt x="2657957" y="1015034"/>
                  </a:lnTo>
                  <a:lnTo>
                    <a:pt x="2633764" y="980401"/>
                  </a:lnTo>
                  <a:lnTo>
                    <a:pt x="2599067" y="960666"/>
                  </a:lnTo>
                  <a:lnTo>
                    <a:pt x="2599067" y="1086866"/>
                  </a:lnTo>
                  <a:lnTo>
                    <a:pt x="2599067" y="1107122"/>
                  </a:lnTo>
                  <a:lnTo>
                    <a:pt x="2478227" y="1107122"/>
                  </a:lnTo>
                  <a:lnTo>
                    <a:pt x="2478227" y="1099439"/>
                  </a:lnTo>
                  <a:lnTo>
                    <a:pt x="2481364" y="1063752"/>
                  </a:lnTo>
                  <a:lnTo>
                    <a:pt x="2491841" y="1032916"/>
                  </a:lnTo>
                  <a:lnTo>
                    <a:pt x="2511221" y="1011237"/>
                  </a:lnTo>
                  <a:lnTo>
                    <a:pt x="2541092" y="1003046"/>
                  </a:lnTo>
                  <a:lnTo>
                    <a:pt x="2568117" y="1009472"/>
                  </a:lnTo>
                  <a:lnTo>
                    <a:pt x="2586050" y="1027150"/>
                  </a:lnTo>
                  <a:lnTo>
                    <a:pt x="2595994" y="1053731"/>
                  </a:lnTo>
                  <a:lnTo>
                    <a:pt x="2599067" y="1086866"/>
                  </a:lnTo>
                  <a:lnTo>
                    <a:pt x="2599067" y="960666"/>
                  </a:lnTo>
                  <a:lnTo>
                    <a:pt x="2595816" y="958811"/>
                  </a:lnTo>
                  <a:lnTo>
                    <a:pt x="2541790" y="951357"/>
                  </a:lnTo>
                  <a:lnTo>
                    <a:pt x="2490736" y="959586"/>
                  </a:lnTo>
                  <a:lnTo>
                    <a:pt x="2453589" y="982179"/>
                  </a:lnTo>
                  <a:lnTo>
                    <a:pt x="2428278" y="1016063"/>
                  </a:lnTo>
                  <a:lnTo>
                    <a:pt x="2412746" y="1058151"/>
                  </a:lnTo>
                  <a:lnTo>
                    <a:pt x="2404935" y="1105369"/>
                  </a:lnTo>
                  <a:lnTo>
                    <a:pt x="2402789" y="1154620"/>
                  </a:lnTo>
                  <a:lnTo>
                    <a:pt x="2408707" y="1229245"/>
                  </a:lnTo>
                  <a:lnTo>
                    <a:pt x="2424798" y="1281722"/>
                  </a:lnTo>
                  <a:lnTo>
                    <a:pt x="2448534" y="1315897"/>
                  </a:lnTo>
                  <a:lnTo>
                    <a:pt x="2508847" y="1344561"/>
                  </a:lnTo>
                  <a:lnTo>
                    <a:pt x="2540393" y="1346708"/>
                  </a:lnTo>
                  <a:lnTo>
                    <a:pt x="2585504" y="1340739"/>
                  </a:lnTo>
                  <a:lnTo>
                    <a:pt x="2622156" y="1323352"/>
                  </a:lnTo>
                  <a:lnTo>
                    <a:pt x="2649474" y="1295412"/>
                  </a:lnTo>
                  <a:lnTo>
                    <a:pt x="2649651" y="1295019"/>
                  </a:lnTo>
                  <a:lnTo>
                    <a:pt x="2666517" y="1257757"/>
                  </a:lnTo>
                  <a:lnTo>
                    <a:pt x="2672410" y="1211199"/>
                  </a:lnTo>
                  <a:lnTo>
                    <a:pt x="2601163" y="1211199"/>
                  </a:lnTo>
                  <a:lnTo>
                    <a:pt x="2599334" y="1234020"/>
                  </a:lnTo>
                  <a:lnTo>
                    <a:pt x="2591295" y="1261757"/>
                  </a:lnTo>
                  <a:lnTo>
                    <a:pt x="2573159" y="1285163"/>
                  </a:lnTo>
                  <a:lnTo>
                    <a:pt x="2541092" y="1295019"/>
                  </a:lnTo>
                  <a:lnTo>
                    <a:pt x="2507399" y="1284198"/>
                  </a:lnTo>
                  <a:lnTo>
                    <a:pt x="2488438" y="1256614"/>
                  </a:lnTo>
                  <a:lnTo>
                    <a:pt x="2480081" y="1219581"/>
                  </a:lnTo>
                  <a:lnTo>
                    <a:pt x="2478227" y="1180465"/>
                  </a:lnTo>
                  <a:lnTo>
                    <a:pt x="2478227" y="1158811"/>
                  </a:lnTo>
                  <a:lnTo>
                    <a:pt x="2674505" y="1158811"/>
                  </a:lnTo>
                  <a:lnTo>
                    <a:pt x="2674505" y="1118997"/>
                  </a:lnTo>
                  <a:close/>
                </a:path>
                <a:path w="5464809" h="1346835">
                  <a:moveTo>
                    <a:pt x="2818409" y="280797"/>
                  </a:moveTo>
                  <a:lnTo>
                    <a:pt x="2817634" y="268922"/>
                  </a:lnTo>
                  <a:lnTo>
                    <a:pt x="2814663" y="223405"/>
                  </a:lnTo>
                  <a:lnTo>
                    <a:pt x="2801874" y="176834"/>
                  </a:lnTo>
                  <a:lnTo>
                    <a:pt x="2793492" y="164846"/>
                  </a:lnTo>
                  <a:lnTo>
                    <a:pt x="2777667" y="142201"/>
                  </a:lnTo>
                  <a:lnTo>
                    <a:pt x="2742971" y="122453"/>
                  </a:lnTo>
                  <a:lnTo>
                    <a:pt x="2742971" y="248666"/>
                  </a:lnTo>
                  <a:lnTo>
                    <a:pt x="2742971" y="268922"/>
                  </a:lnTo>
                  <a:lnTo>
                    <a:pt x="2622131" y="268922"/>
                  </a:lnTo>
                  <a:lnTo>
                    <a:pt x="2622131" y="261239"/>
                  </a:lnTo>
                  <a:lnTo>
                    <a:pt x="2625267" y="225552"/>
                  </a:lnTo>
                  <a:lnTo>
                    <a:pt x="2635745" y="194716"/>
                  </a:lnTo>
                  <a:lnTo>
                    <a:pt x="2655125" y="173037"/>
                  </a:lnTo>
                  <a:lnTo>
                    <a:pt x="2684996" y="164846"/>
                  </a:lnTo>
                  <a:lnTo>
                    <a:pt x="2712034" y="171272"/>
                  </a:lnTo>
                  <a:lnTo>
                    <a:pt x="2729966" y="188950"/>
                  </a:lnTo>
                  <a:lnTo>
                    <a:pt x="2739898" y="215531"/>
                  </a:lnTo>
                  <a:lnTo>
                    <a:pt x="2742971" y="248666"/>
                  </a:lnTo>
                  <a:lnTo>
                    <a:pt x="2742971" y="122453"/>
                  </a:lnTo>
                  <a:lnTo>
                    <a:pt x="2739733" y="120599"/>
                  </a:lnTo>
                  <a:lnTo>
                    <a:pt x="2685694" y="113157"/>
                  </a:lnTo>
                  <a:lnTo>
                    <a:pt x="2634653" y="121373"/>
                  </a:lnTo>
                  <a:lnTo>
                    <a:pt x="2597505" y="143967"/>
                  </a:lnTo>
                  <a:lnTo>
                    <a:pt x="2572181" y="177863"/>
                  </a:lnTo>
                  <a:lnTo>
                    <a:pt x="2556649" y="219951"/>
                  </a:lnTo>
                  <a:lnTo>
                    <a:pt x="2548839" y="267169"/>
                  </a:lnTo>
                  <a:lnTo>
                    <a:pt x="2546693" y="316420"/>
                  </a:lnTo>
                  <a:lnTo>
                    <a:pt x="2552611" y="391045"/>
                  </a:lnTo>
                  <a:lnTo>
                    <a:pt x="2568702" y="443522"/>
                  </a:lnTo>
                  <a:lnTo>
                    <a:pt x="2592438" y="477685"/>
                  </a:lnTo>
                  <a:lnTo>
                    <a:pt x="2652750" y="506361"/>
                  </a:lnTo>
                  <a:lnTo>
                    <a:pt x="2684284" y="508508"/>
                  </a:lnTo>
                  <a:lnTo>
                    <a:pt x="2729395" y="502526"/>
                  </a:lnTo>
                  <a:lnTo>
                    <a:pt x="2766060" y="485152"/>
                  </a:lnTo>
                  <a:lnTo>
                    <a:pt x="2793365" y="457212"/>
                  </a:lnTo>
                  <a:lnTo>
                    <a:pt x="2793542" y="456819"/>
                  </a:lnTo>
                  <a:lnTo>
                    <a:pt x="2810421" y="419544"/>
                  </a:lnTo>
                  <a:lnTo>
                    <a:pt x="2816301" y="372999"/>
                  </a:lnTo>
                  <a:lnTo>
                    <a:pt x="2745067" y="372999"/>
                  </a:lnTo>
                  <a:lnTo>
                    <a:pt x="2743238" y="395820"/>
                  </a:lnTo>
                  <a:lnTo>
                    <a:pt x="2735199" y="423557"/>
                  </a:lnTo>
                  <a:lnTo>
                    <a:pt x="2717076" y="446963"/>
                  </a:lnTo>
                  <a:lnTo>
                    <a:pt x="2684996" y="456819"/>
                  </a:lnTo>
                  <a:lnTo>
                    <a:pt x="2651302" y="445998"/>
                  </a:lnTo>
                  <a:lnTo>
                    <a:pt x="2632341" y="418401"/>
                  </a:lnTo>
                  <a:lnTo>
                    <a:pt x="2623997" y="381381"/>
                  </a:lnTo>
                  <a:lnTo>
                    <a:pt x="2622131" y="342265"/>
                  </a:lnTo>
                  <a:lnTo>
                    <a:pt x="2622131" y="320611"/>
                  </a:lnTo>
                  <a:lnTo>
                    <a:pt x="2818409" y="320611"/>
                  </a:lnTo>
                  <a:lnTo>
                    <a:pt x="2818409" y="280797"/>
                  </a:lnTo>
                  <a:close/>
                </a:path>
                <a:path w="5464809" h="1346835">
                  <a:moveTo>
                    <a:pt x="3000006" y="1053338"/>
                  </a:moveTo>
                  <a:lnTo>
                    <a:pt x="2994266" y="1011428"/>
                  </a:lnTo>
                  <a:lnTo>
                    <a:pt x="2993428" y="1005293"/>
                  </a:lnTo>
                  <a:lnTo>
                    <a:pt x="2992094" y="1003046"/>
                  </a:lnTo>
                  <a:lnTo>
                    <a:pt x="2974683" y="973797"/>
                  </a:lnTo>
                  <a:lnTo>
                    <a:pt x="2945193" y="956589"/>
                  </a:lnTo>
                  <a:lnTo>
                    <a:pt x="2906407" y="951357"/>
                  </a:lnTo>
                  <a:lnTo>
                    <a:pt x="2878544" y="954824"/>
                  </a:lnTo>
                  <a:lnTo>
                    <a:pt x="2853753" y="964895"/>
                  </a:lnTo>
                  <a:lnTo>
                    <a:pt x="2832239" y="981125"/>
                  </a:lnTo>
                  <a:lnTo>
                    <a:pt x="2814205" y="1003046"/>
                  </a:lnTo>
                  <a:lnTo>
                    <a:pt x="2812110" y="1001649"/>
                  </a:lnTo>
                  <a:lnTo>
                    <a:pt x="2812110" y="838200"/>
                  </a:lnTo>
                  <a:lnTo>
                    <a:pt x="2736672" y="838200"/>
                  </a:lnTo>
                  <a:lnTo>
                    <a:pt x="2736672" y="1336929"/>
                  </a:lnTo>
                  <a:lnTo>
                    <a:pt x="2812110" y="1336929"/>
                  </a:lnTo>
                  <a:lnTo>
                    <a:pt x="2812110" y="1084770"/>
                  </a:lnTo>
                  <a:lnTo>
                    <a:pt x="2817164" y="1052398"/>
                  </a:lnTo>
                  <a:lnTo>
                    <a:pt x="2830614" y="1029512"/>
                  </a:lnTo>
                  <a:lnTo>
                    <a:pt x="2849829" y="1015923"/>
                  </a:lnTo>
                  <a:lnTo>
                    <a:pt x="2872181" y="1011428"/>
                  </a:lnTo>
                  <a:lnTo>
                    <a:pt x="2896565" y="1015047"/>
                  </a:lnTo>
                  <a:lnTo>
                    <a:pt x="2912770" y="1026718"/>
                  </a:lnTo>
                  <a:lnTo>
                    <a:pt x="2921774" y="1047673"/>
                  </a:lnTo>
                  <a:lnTo>
                    <a:pt x="2924568" y="1079182"/>
                  </a:lnTo>
                  <a:lnTo>
                    <a:pt x="2924568" y="1336929"/>
                  </a:lnTo>
                  <a:lnTo>
                    <a:pt x="3000006" y="1336929"/>
                  </a:lnTo>
                  <a:lnTo>
                    <a:pt x="3000006" y="1053338"/>
                  </a:lnTo>
                  <a:close/>
                </a:path>
                <a:path w="5464809" h="1346835">
                  <a:moveTo>
                    <a:pt x="3062871" y="115951"/>
                  </a:moveTo>
                  <a:lnTo>
                    <a:pt x="3058680" y="113855"/>
                  </a:lnTo>
                  <a:lnTo>
                    <a:pt x="3052394" y="113157"/>
                  </a:lnTo>
                  <a:lnTo>
                    <a:pt x="3044710" y="113157"/>
                  </a:lnTo>
                  <a:lnTo>
                    <a:pt x="3015450" y="117957"/>
                  </a:lnTo>
                  <a:lnTo>
                    <a:pt x="2991358" y="131673"/>
                  </a:lnTo>
                  <a:lnTo>
                    <a:pt x="2972117" y="153238"/>
                  </a:lnTo>
                  <a:lnTo>
                    <a:pt x="2957398" y="181610"/>
                  </a:lnTo>
                  <a:lnTo>
                    <a:pt x="2956001" y="181610"/>
                  </a:lnTo>
                  <a:lnTo>
                    <a:pt x="2956001" y="122936"/>
                  </a:lnTo>
                  <a:lnTo>
                    <a:pt x="2880563" y="122936"/>
                  </a:lnTo>
                  <a:lnTo>
                    <a:pt x="2880563" y="498729"/>
                  </a:lnTo>
                  <a:lnTo>
                    <a:pt x="2956001" y="498729"/>
                  </a:lnTo>
                  <a:lnTo>
                    <a:pt x="2956001" y="273812"/>
                  </a:lnTo>
                  <a:lnTo>
                    <a:pt x="2962973" y="231038"/>
                  </a:lnTo>
                  <a:lnTo>
                    <a:pt x="2980880" y="205016"/>
                  </a:lnTo>
                  <a:lnTo>
                    <a:pt x="3005213" y="192087"/>
                  </a:lnTo>
                  <a:lnTo>
                    <a:pt x="3031439" y="188595"/>
                  </a:lnTo>
                  <a:lnTo>
                    <a:pt x="3041167" y="188963"/>
                  </a:lnTo>
                  <a:lnTo>
                    <a:pt x="3050032" y="189903"/>
                  </a:lnTo>
                  <a:lnTo>
                    <a:pt x="3057474" y="191249"/>
                  </a:lnTo>
                  <a:lnTo>
                    <a:pt x="3062871" y="192786"/>
                  </a:lnTo>
                  <a:lnTo>
                    <a:pt x="3062871" y="188595"/>
                  </a:lnTo>
                  <a:lnTo>
                    <a:pt x="3062871" y="181610"/>
                  </a:lnTo>
                  <a:lnTo>
                    <a:pt x="3062871" y="115951"/>
                  </a:lnTo>
                  <a:close/>
                </a:path>
                <a:path w="5464809" h="1346835">
                  <a:moveTo>
                    <a:pt x="3254946" y="954151"/>
                  </a:moveTo>
                  <a:lnTo>
                    <a:pt x="3250755" y="952055"/>
                  </a:lnTo>
                  <a:lnTo>
                    <a:pt x="3244469" y="951357"/>
                  </a:lnTo>
                  <a:lnTo>
                    <a:pt x="3236785" y="951357"/>
                  </a:lnTo>
                  <a:lnTo>
                    <a:pt x="3207524" y="956170"/>
                  </a:lnTo>
                  <a:lnTo>
                    <a:pt x="3183432" y="969873"/>
                  </a:lnTo>
                  <a:lnTo>
                    <a:pt x="3164192" y="991438"/>
                  </a:lnTo>
                  <a:lnTo>
                    <a:pt x="3149473" y="1019810"/>
                  </a:lnTo>
                  <a:lnTo>
                    <a:pt x="3148076" y="1019810"/>
                  </a:lnTo>
                  <a:lnTo>
                    <a:pt x="3148076" y="961136"/>
                  </a:lnTo>
                  <a:lnTo>
                    <a:pt x="3072638" y="961136"/>
                  </a:lnTo>
                  <a:lnTo>
                    <a:pt x="3072638" y="1336929"/>
                  </a:lnTo>
                  <a:lnTo>
                    <a:pt x="3148076" y="1336929"/>
                  </a:lnTo>
                  <a:lnTo>
                    <a:pt x="3148076" y="1112012"/>
                  </a:lnTo>
                  <a:lnTo>
                    <a:pt x="3155048" y="1069238"/>
                  </a:lnTo>
                  <a:lnTo>
                    <a:pt x="3172955" y="1043216"/>
                  </a:lnTo>
                  <a:lnTo>
                    <a:pt x="3197275" y="1030300"/>
                  </a:lnTo>
                  <a:lnTo>
                    <a:pt x="3223514" y="1026795"/>
                  </a:lnTo>
                  <a:lnTo>
                    <a:pt x="3233229" y="1027163"/>
                  </a:lnTo>
                  <a:lnTo>
                    <a:pt x="3242106" y="1028115"/>
                  </a:lnTo>
                  <a:lnTo>
                    <a:pt x="3249536" y="1029449"/>
                  </a:lnTo>
                  <a:lnTo>
                    <a:pt x="3254946" y="1030986"/>
                  </a:lnTo>
                  <a:lnTo>
                    <a:pt x="3254946" y="1026795"/>
                  </a:lnTo>
                  <a:lnTo>
                    <a:pt x="3254946" y="1019810"/>
                  </a:lnTo>
                  <a:lnTo>
                    <a:pt x="3254946" y="954151"/>
                  </a:lnTo>
                  <a:close/>
                </a:path>
                <a:path w="5464809" h="1346835">
                  <a:moveTo>
                    <a:pt x="3363925" y="215138"/>
                  </a:moveTo>
                  <a:lnTo>
                    <a:pt x="3358197" y="173228"/>
                  </a:lnTo>
                  <a:lnTo>
                    <a:pt x="3357359" y="167081"/>
                  </a:lnTo>
                  <a:lnTo>
                    <a:pt x="3356025" y="164846"/>
                  </a:lnTo>
                  <a:lnTo>
                    <a:pt x="3338601" y="135597"/>
                  </a:lnTo>
                  <a:lnTo>
                    <a:pt x="3309112" y="118389"/>
                  </a:lnTo>
                  <a:lnTo>
                    <a:pt x="3270326" y="113157"/>
                  </a:lnTo>
                  <a:lnTo>
                    <a:pt x="3242462" y="116624"/>
                  </a:lnTo>
                  <a:lnTo>
                    <a:pt x="3217672" y="126695"/>
                  </a:lnTo>
                  <a:lnTo>
                    <a:pt x="3196158" y="142925"/>
                  </a:lnTo>
                  <a:lnTo>
                    <a:pt x="3178124" y="164846"/>
                  </a:lnTo>
                  <a:lnTo>
                    <a:pt x="3176028" y="163449"/>
                  </a:lnTo>
                  <a:lnTo>
                    <a:pt x="3176028" y="0"/>
                  </a:lnTo>
                  <a:lnTo>
                    <a:pt x="3100590" y="0"/>
                  </a:lnTo>
                  <a:lnTo>
                    <a:pt x="3100590" y="498729"/>
                  </a:lnTo>
                  <a:lnTo>
                    <a:pt x="3176028" y="498729"/>
                  </a:lnTo>
                  <a:lnTo>
                    <a:pt x="3176028" y="246570"/>
                  </a:lnTo>
                  <a:lnTo>
                    <a:pt x="3181096" y="214198"/>
                  </a:lnTo>
                  <a:lnTo>
                    <a:pt x="3194532" y="191300"/>
                  </a:lnTo>
                  <a:lnTo>
                    <a:pt x="3213747" y="177723"/>
                  </a:lnTo>
                  <a:lnTo>
                    <a:pt x="3236099" y="173228"/>
                  </a:lnTo>
                  <a:lnTo>
                    <a:pt x="3260496" y="176847"/>
                  </a:lnTo>
                  <a:lnTo>
                    <a:pt x="3276701" y="188506"/>
                  </a:lnTo>
                  <a:lnTo>
                    <a:pt x="3285706" y="209473"/>
                  </a:lnTo>
                  <a:lnTo>
                    <a:pt x="3288487" y="240982"/>
                  </a:lnTo>
                  <a:lnTo>
                    <a:pt x="3288487" y="498729"/>
                  </a:lnTo>
                  <a:lnTo>
                    <a:pt x="3363925" y="498729"/>
                  </a:lnTo>
                  <a:lnTo>
                    <a:pt x="3363925" y="215138"/>
                  </a:lnTo>
                  <a:close/>
                </a:path>
                <a:path w="5464809" h="1346835">
                  <a:moveTo>
                    <a:pt x="3699891" y="122936"/>
                  </a:moveTo>
                  <a:lnTo>
                    <a:pt x="3624453" y="122936"/>
                  </a:lnTo>
                  <a:lnTo>
                    <a:pt x="3624453" y="385572"/>
                  </a:lnTo>
                  <a:lnTo>
                    <a:pt x="3619462" y="413080"/>
                  </a:lnTo>
                  <a:lnTo>
                    <a:pt x="3606025" y="432727"/>
                  </a:lnTo>
                  <a:lnTo>
                    <a:pt x="3586442" y="444512"/>
                  </a:lnTo>
                  <a:lnTo>
                    <a:pt x="3562985" y="448437"/>
                  </a:lnTo>
                  <a:lnTo>
                    <a:pt x="3541166" y="445604"/>
                  </a:lnTo>
                  <a:lnTo>
                    <a:pt x="3525177" y="436219"/>
                  </a:lnTo>
                  <a:lnTo>
                    <a:pt x="3515347" y="418973"/>
                  </a:lnTo>
                  <a:lnTo>
                    <a:pt x="3511994" y="392557"/>
                  </a:lnTo>
                  <a:lnTo>
                    <a:pt x="3511994" y="122936"/>
                  </a:lnTo>
                  <a:lnTo>
                    <a:pt x="3436556" y="122936"/>
                  </a:lnTo>
                  <a:lnTo>
                    <a:pt x="3436556" y="385572"/>
                  </a:lnTo>
                  <a:lnTo>
                    <a:pt x="3443325" y="445744"/>
                  </a:lnTo>
                  <a:lnTo>
                    <a:pt x="3462401" y="483450"/>
                  </a:lnTo>
                  <a:lnTo>
                    <a:pt x="3491954" y="502958"/>
                  </a:lnTo>
                  <a:lnTo>
                    <a:pt x="3530155" y="508508"/>
                  </a:lnTo>
                  <a:lnTo>
                    <a:pt x="3560241" y="504825"/>
                  </a:lnTo>
                  <a:lnTo>
                    <a:pt x="3587000" y="494195"/>
                  </a:lnTo>
                  <a:lnTo>
                    <a:pt x="3609429" y="477278"/>
                  </a:lnTo>
                  <a:lnTo>
                    <a:pt x="3626548" y="454723"/>
                  </a:lnTo>
                  <a:lnTo>
                    <a:pt x="3628644" y="454723"/>
                  </a:lnTo>
                  <a:lnTo>
                    <a:pt x="3628644" y="498729"/>
                  </a:lnTo>
                  <a:lnTo>
                    <a:pt x="3699891" y="498729"/>
                  </a:lnTo>
                  <a:lnTo>
                    <a:pt x="3699891" y="454723"/>
                  </a:lnTo>
                  <a:lnTo>
                    <a:pt x="3699891" y="448437"/>
                  </a:lnTo>
                  <a:lnTo>
                    <a:pt x="3699891" y="122936"/>
                  </a:lnTo>
                  <a:close/>
                </a:path>
                <a:path w="5464809" h="1346835">
                  <a:moveTo>
                    <a:pt x="3731310" y="838200"/>
                  </a:moveTo>
                  <a:lnTo>
                    <a:pt x="3465182" y="838200"/>
                  </a:lnTo>
                  <a:lnTo>
                    <a:pt x="3465182" y="1336929"/>
                  </a:lnTo>
                  <a:lnTo>
                    <a:pt x="3544811" y="1336929"/>
                  </a:lnTo>
                  <a:lnTo>
                    <a:pt x="3544811" y="1110615"/>
                  </a:lnTo>
                  <a:lnTo>
                    <a:pt x="3720134" y="1110615"/>
                  </a:lnTo>
                  <a:lnTo>
                    <a:pt x="3720134" y="1043559"/>
                  </a:lnTo>
                  <a:lnTo>
                    <a:pt x="3544811" y="1043559"/>
                  </a:lnTo>
                  <a:lnTo>
                    <a:pt x="3544811" y="905256"/>
                  </a:lnTo>
                  <a:lnTo>
                    <a:pt x="3731310" y="905256"/>
                  </a:lnTo>
                  <a:lnTo>
                    <a:pt x="3731310" y="838200"/>
                  </a:lnTo>
                  <a:close/>
                </a:path>
                <a:path w="5464809" h="1346835">
                  <a:moveTo>
                    <a:pt x="3862628" y="961136"/>
                  </a:moveTo>
                  <a:lnTo>
                    <a:pt x="3787190" y="961136"/>
                  </a:lnTo>
                  <a:lnTo>
                    <a:pt x="3787190" y="1336929"/>
                  </a:lnTo>
                  <a:lnTo>
                    <a:pt x="3862628" y="1336929"/>
                  </a:lnTo>
                  <a:lnTo>
                    <a:pt x="3862628" y="961136"/>
                  </a:lnTo>
                  <a:close/>
                </a:path>
                <a:path w="5464809" h="1346835">
                  <a:moveTo>
                    <a:pt x="3862628" y="832612"/>
                  </a:moveTo>
                  <a:lnTo>
                    <a:pt x="3787190" y="832612"/>
                  </a:lnTo>
                  <a:lnTo>
                    <a:pt x="3787190" y="908050"/>
                  </a:lnTo>
                  <a:lnTo>
                    <a:pt x="3862628" y="908050"/>
                  </a:lnTo>
                  <a:lnTo>
                    <a:pt x="3862628" y="832612"/>
                  </a:lnTo>
                  <a:close/>
                </a:path>
                <a:path w="5464809" h="1346835">
                  <a:moveTo>
                    <a:pt x="4035856" y="215138"/>
                  </a:moveTo>
                  <a:lnTo>
                    <a:pt x="4030129" y="173228"/>
                  </a:lnTo>
                  <a:lnTo>
                    <a:pt x="4029291" y="167081"/>
                  </a:lnTo>
                  <a:lnTo>
                    <a:pt x="4029202" y="166941"/>
                  </a:lnTo>
                  <a:lnTo>
                    <a:pt x="4010533" y="135597"/>
                  </a:lnTo>
                  <a:lnTo>
                    <a:pt x="3981043" y="118389"/>
                  </a:lnTo>
                  <a:lnTo>
                    <a:pt x="3942257" y="113157"/>
                  </a:lnTo>
                  <a:lnTo>
                    <a:pt x="3912171" y="116852"/>
                  </a:lnTo>
                  <a:lnTo>
                    <a:pt x="3885412" y="127482"/>
                  </a:lnTo>
                  <a:lnTo>
                    <a:pt x="3862984" y="144399"/>
                  </a:lnTo>
                  <a:lnTo>
                    <a:pt x="3845864" y="166941"/>
                  </a:lnTo>
                  <a:lnTo>
                    <a:pt x="3843769" y="166941"/>
                  </a:lnTo>
                  <a:lnTo>
                    <a:pt x="3843769" y="122936"/>
                  </a:lnTo>
                  <a:lnTo>
                    <a:pt x="3772522" y="122936"/>
                  </a:lnTo>
                  <a:lnTo>
                    <a:pt x="3772522" y="498729"/>
                  </a:lnTo>
                  <a:lnTo>
                    <a:pt x="3847960" y="498729"/>
                  </a:lnTo>
                  <a:lnTo>
                    <a:pt x="3847960" y="246570"/>
                  </a:lnTo>
                  <a:lnTo>
                    <a:pt x="3853027" y="213893"/>
                  </a:lnTo>
                  <a:lnTo>
                    <a:pt x="3866464" y="191046"/>
                  </a:lnTo>
                  <a:lnTo>
                    <a:pt x="3885679" y="177622"/>
                  </a:lnTo>
                  <a:lnTo>
                    <a:pt x="3908031" y="173228"/>
                  </a:lnTo>
                  <a:lnTo>
                    <a:pt x="3932720" y="176745"/>
                  </a:lnTo>
                  <a:lnTo>
                    <a:pt x="3948887" y="188252"/>
                  </a:lnTo>
                  <a:lnTo>
                    <a:pt x="3957726" y="209181"/>
                  </a:lnTo>
                  <a:lnTo>
                    <a:pt x="3960418" y="240982"/>
                  </a:lnTo>
                  <a:lnTo>
                    <a:pt x="3960418" y="498729"/>
                  </a:lnTo>
                  <a:lnTo>
                    <a:pt x="4035856" y="498729"/>
                  </a:lnTo>
                  <a:lnTo>
                    <a:pt x="4035856" y="215138"/>
                  </a:lnTo>
                  <a:close/>
                </a:path>
                <a:path w="5464809" h="1346835">
                  <a:moveTo>
                    <a:pt x="4180433" y="1232154"/>
                  </a:moveTo>
                  <a:lnTo>
                    <a:pt x="4175518" y="1192847"/>
                  </a:lnTo>
                  <a:lnTo>
                    <a:pt x="4135043" y="1140421"/>
                  </a:lnTo>
                  <a:lnTo>
                    <a:pt x="4098709" y="1123886"/>
                  </a:lnTo>
                  <a:lnTo>
                    <a:pt x="4050512" y="1107122"/>
                  </a:lnTo>
                  <a:lnTo>
                    <a:pt x="4025417" y="1096835"/>
                  </a:lnTo>
                  <a:lnTo>
                    <a:pt x="4009034" y="1085557"/>
                  </a:lnTo>
                  <a:lnTo>
                    <a:pt x="4000119" y="1071270"/>
                  </a:lnTo>
                  <a:lnTo>
                    <a:pt x="3997426" y="1051941"/>
                  </a:lnTo>
                  <a:lnTo>
                    <a:pt x="4001605" y="1029284"/>
                  </a:lnTo>
                  <a:lnTo>
                    <a:pt x="4013047" y="1014145"/>
                  </a:lnTo>
                  <a:lnTo>
                    <a:pt x="4030129" y="1005687"/>
                  </a:lnTo>
                  <a:lnTo>
                    <a:pt x="4051211" y="1003046"/>
                  </a:lnTo>
                  <a:lnTo>
                    <a:pt x="4075455" y="1007884"/>
                  </a:lnTo>
                  <a:lnTo>
                    <a:pt x="4090670" y="1020775"/>
                  </a:lnTo>
                  <a:lnTo>
                    <a:pt x="4098544" y="1039291"/>
                  </a:lnTo>
                  <a:lnTo>
                    <a:pt x="4100804" y="1061021"/>
                  </a:lnTo>
                  <a:lnTo>
                    <a:pt x="4100804" y="1070800"/>
                  </a:lnTo>
                  <a:lnTo>
                    <a:pt x="4172051" y="1070800"/>
                  </a:lnTo>
                  <a:lnTo>
                    <a:pt x="4172051" y="1054036"/>
                  </a:lnTo>
                  <a:lnTo>
                    <a:pt x="4167162" y="1018260"/>
                  </a:lnTo>
                  <a:lnTo>
                    <a:pt x="4158945" y="1003046"/>
                  </a:lnTo>
                  <a:lnTo>
                    <a:pt x="4149255" y="985151"/>
                  </a:lnTo>
                  <a:lnTo>
                    <a:pt x="4113403" y="960831"/>
                  </a:lnTo>
                  <a:lnTo>
                    <a:pt x="4054703" y="951357"/>
                  </a:lnTo>
                  <a:lnTo>
                    <a:pt x="4001617" y="957592"/>
                  </a:lnTo>
                  <a:lnTo>
                    <a:pt x="3961092" y="976591"/>
                  </a:lnTo>
                  <a:lnTo>
                    <a:pt x="3935260" y="1008824"/>
                  </a:lnTo>
                  <a:lnTo>
                    <a:pt x="3926179" y="1054735"/>
                  </a:lnTo>
                  <a:lnTo>
                    <a:pt x="3930764" y="1094346"/>
                  </a:lnTo>
                  <a:lnTo>
                    <a:pt x="3945115" y="1124331"/>
                  </a:lnTo>
                  <a:lnTo>
                    <a:pt x="3970083" y="1146581"/>
                  </a:lnTo>
                  <a:lnTo>
                    <a:pt x="4006507" y="1163002"/>
                  </a:lnTo>
                  <a:lnTo>
                    <a:pt x="4067975" y="1184656"/>
                  </a:lnTo>
                  <a:lnTo>
                    <a:pt x="4085894" y="1193279"/>
                  </a:lnTo>
                  <a:lnTo>
                    <a:pt x="4098785" y="1205445"/>
                  </a:lnTo>
                  <a:lnTo>
                    <a:pt x="4106570" y="1221003"/>
                  </a:lnTo>
                  <a:lnTo>
                    <a:pt x="4109186" y="1239837"/>
                  </a:lnTo>
                  <a:lnTo>
                    <a:pt x="4105465" y="1262900"/>
                  </a:lnTo>
                  <a:lnTo>
                    <a:pt x="4094162" y="1280274"/>
                  </a:lnTo>
                  <a:lnTo>
                    <a:pt x="4074998" y="1291221"/>
                  </a:lnTo>
                  <a:lnTo>
                    <a:pt x="4047718" y="1295019"/>
                  </a:lnTo>
                  <a:lnTo>
                    <a:pt x="4019981" y="1290739"/>
                  </a:lnTo>
                  <a:lnTo>
                    <a:pt x="4001871" y="1278001"/>
                  </a:lnTo>
                  <a:lnTo>
                    <a:pt x="3992016" y="1257007"/>
                  </a:lnTo>
                  <a:lnTo>
                    <a:pt x="3989044" y="1227963"/>
                  </a:lnTo>
                  <a:lnTo>
                    <a:pt x="3989044" y="1216088"/>
                  </a:lnTo>
                  <a:lnTo>
                    <a:pt x="3921988" y="1216088"/>
                  </a:lnTo>
                  <a:lnTo>
                    <a:pt x="3921988" y="1230058"/>
                  </a:lnTo>
                  <a:lnTo>
                    <a:pt x="3927945" y="1278940"/>
                  </a:lnTo>
                  <a:lnTo>
                    <a:pt x="3948176" y="1315631"/>
                  </a:lnTo>
                  <a:lnTo>
                    <a:pt x="3986225" y="1338707"/>
                  </a:lnTo>
                  <a:lnTo>
                    <a:pt x="4045623" y="1346708"/>
                  </a:lnTo>
                  <a:lnTo>
                    <a:pt x="4098506" y="1340116"/>
                  </a:lnTo>
                  <a:lnTo>
                    <a:pt x="4141317" y="1319555"/>
                  </a:lnTo>
                  <a:lnTo>
                    <a:pt x="4161053" y="1295019"/>
                  </a:lnTo>
                  <a:lnTo>
                    <a:pt x="4169968" y="1283944"/>
                  </a:lnTo>
                  <a:lnTo>
                    <a:pt x="4180433" y="1232154"/>
                  </a:lnTo>
                  <a:close/>
                </a:path>
                <a:path w="5464809" h="1346835">
                  <a:moveTo>
                    <a:pt x="4377423" y="122936"/>
                  </a:moveTo>
                  <a:lnTo>
                    <a:pt x="4306176" y="122936"/>
                  </a:lnTo>
                  <a:lnTo>
                    <a:pt x="4306176" y="169037"/>
                  </a:lnTo>
                  <a:lnTo>
                    <a:pt x="4304779" y="169037"/>
                  </a:lnTo>
                  <a:lnTo>
                    <a:pt x="4301985" y="163118"/>
                  </a:lnTo>
                  <a:lnTo>
                    <a:pt x="4301985" y="302450"/>
                  </a:lnTo>
                  <a:lnTo>
                    <a:pt x="4300080" y="348348"/>
                  </a:lnTo>
                  <a:lnTo>
                    <a:pt x="4291508" y="391426"/>
                  </a:lnTo>
                  <a:lnTo>
                    <a:pt x="4271924" y="423367"/>
                  </a:lnTo>
                  <a:lnTo>
                    <a:pt x="4237025" y="435864"/>
                  </a:lnTo>
                  <a:lnTo>
                    <a:pt x="4204284" y="423506"/>
                  </a:lnTo>
                  <a:lnTo>
                    <a:pt x="4186732" y="391515"/>
                  </a:lnTo>
                  <a:lnTo>
                    <a:pt x="4179659" y="347459"/>
                  </a:lnTo>
                  <a:lnTo>
                    <a:pt x="4178350" y="298958"/>
                  </a:lnTo>
                  <a:lnTo>
                    <a:pt x="4180624" y="249847"/>
                  </a:lnTo>
                  <a:lnTo>
                    <a:pt x="4189704" y="209905"/>
                  </a:lnTo>
                  <a:lnTo>
                    <a:pt x="4208996" y="183057"/>
                  </a:lnTo>
                  <a:lnTo>
                    <a:pt x="4241914" y="173228"/>
                  </a:lnTo>
                  <a:lnTo>
                    <a:pt x="4273397" y="184785"/>
                  </a:lnTo>
                  <a:lnTo>
                    <a:pt x="4291596" y="214795"/>
                  </a:lnTo>
                  <a:lnTo>
                    <a:pt x="4299966" y="256336"/>
                  </a:lnTo>
                  <a:lnTo>
                    <a:pt x="4301985" y="302450"/>
                  </a:lnTo>
                  <a:lnTo>
                    <a:pt x="4301985" y="163118"/>
                  </a:lnTo>
                  <a:lnTo>
                    <a:pt x="4295241" y="148818"/>
                  </a:lnTo>
                  <a:lnTo>
                    <a:pt x="4277715" y="130886"/>
                  </a:lnTo>
                  <a:lnTo>
                    <a:pt x="4253115" y="118059"/>
                  </a:lnTo>
                  <a:lnTo>
                    <a:pt x="4222356" y="113157"/>
                  </a:lnTo>
                  <a:lnTo>
                    <a:pt x="4176395" y="121767"/>
                  </a:lnTo>
                  <a:lnTo>
                    <a:pt x="4143895" y="145008"/>
                  </a:lnTo>
                  <a:lnTo>
                    <a:pt x="4122559" y="178993"/>
                  </a:lnTo>
                  <a:lnTo>
                    <a:pt x="4110126" y="219849"/>
                  </a:lnTo>
                  <a:lnTo>
                    <a:pt x="4104335" y="263690"/>
                  </a:lnTo>
                  <a:lnTo>
                    <a:pt x="4102912" y="306641"/>
                  </a:lnTo>
                  <a:lnTo>
                    <a:pt x="4105173" y="356565"/>
                  </a:lnTo>
                  <a:lnTo>
                    <a:pt x="4112666" y="401662"/>
                  </a:lnTo>
                  <a:lnTo>
                    <a:pt x="4126395" y="440055"/>
                  </a:lnTo>
                  <a:lnTo>
                    <a:pt x="4176725" y="489102"/>
                  </a:lnTo>
                  <a:lnTo>
                    <a:pt x="4215371" y="495935"/>
                  </a:lnTo>
                  <a:lnTo>
                    <a:pt x="4242041" y="492480"/>
                  </a:lnTo>
                  <a:lnTo>
                    <a:pt x="4266362" y="482409"/>
                  </a:lnTo>
                  <a:lnTo>
                    <a:pt x="4286491" y="466178"/>
                  </a:lnTo>
                  <a:lnTo>
                    <a:pt x="4300588" y="444246"/>
                  </a:lnTo>
                  <a:lnTo>
                    <a:pt x="4301985" y="444246"/>
                  </a:lnTo>
                  <a:lnTo>
                    <a:pt x="4301985" y="505015"/>
                  </a:lnTo>
                  <a:lnTo>
                    <a:pt x="4297553" y="534606"/>
                  </a:lnTo>
                  <a:lnTo>
                    <a:pt x="4284865" y="556793"/>
                  </a:lnTo>
                  <a:lnTo>
                    <a:pt x="4264850" y="570738"/>
                  </a:lnTo>
                  <a:lnTo>
                    <a:pt x="4238422" y="575564"/>
                  </a:lnTo>
                  <a:lnTo>
                    <a:pt x="4215765" y="571830"/>
                  </a:lnTo>
                  <a:lnTo>
                    <a:pt x="4198607" y="561860"/>
                  </a:lnTo>
                  <a:lnTo>
                    <a:pt x="4187736" y="547573"/>
                  </a:lnTo>
                  <a:lnTo>
                    <a:pt x="4183938" y="530860"/>
                  </a:lnTo>
                  <a:lnTo>
                    <a:pt x="4112691" y="530860"/>
                  </a:lnTo>
                  <a:lnTo>
                    <a:pt x="4116400" y="558888"/>
                  </a:lnTo>
                  <a:lnTo>
                    <a:pt x="4132948" y="590588"/>
                  </a:lnTo>
                  <a:lnTo>
                    <a:pt x="4170451" y="616521"/>
                  </a:lnTo>
                  <a:lnTo>
                    <a:pt x="4237025" y="627253"/>
                  </a:lnTo>
                  <a:lnTo>
                    <a:pt x="4290517" y="620788"/>
                  </a:lnTo>
                  <a:lnTo>
                    <a:pt x="4330192" y="601980"/>
                  </a:lnTo>
                  <a:lnTo>
                    <a:pt x="4357167" y="571728"/>
                  </a:lnTo>
                  <a:lnTo>
                    <a:pt x="4372546" y="530961"/>
                  </a:lnTo>
                  <a:lnTo>
                    <a:pt x="4377423" y="480568"/>
                  </a:lnTo>
                  <a:lnTo>
                    <a:pt x="4377423" y="444246"/>
                  </a:lnTo>
                  <a:lnTo>
                    <a:pt x="4377423" y="435864"/>
                  </a:lnTo>
                  <a:lnTo>
                    <a:pt x="4377423" y="173228"/>
                  </a:lnTo>
                  <a:lnTo>
                    <a:pt x="4377423" y="169037"/>
                  </a:lnTo>
                  <a:lnTo>
                    <a:pt x="4377423" y="122936"/>
                  </a:lnTo>
                  <a:close/>
                </a:path>
                <a:path w="5464809" h="1346835">
                  <a:moveTo>
                    <a:pt x="4490567" y="1086167"/>
                  </a:moveTo>
                  <a:lnTo>
                    <a:pt x="4477258" y="1018197"/>
                  </a:lnTo>
                  <a:lnTo>
                    <a:pt x="4455109" y="984631"/>
                  </a:lnTo>
                  <a:lnTo>
                    <a:pt x="4417695" y="960158"/>
                  </a:lnTo>
                  <a:lnTo>
                    <a:pt x="4361345" y="951357"/>
                  </a:lnTo>
                  <a:lnTo>
                    <a:pt x="4313161" y="957859"/>
                  </a:lnTo>
                  <a:lnTo>
                    <a:pt x="4276687" y="976541"/>
                  </a:lnTo>
                  <a:lnTo>
                    <a:pt x="4250626" y="1006195"/>
                  </a:lnTo>
                  <a:lnTo>
                    <a:pt x="4233646" y="1045629"/>
                  </a:lnTo>
                  <a:lnTo>
                    <a:pt x="4224413" y="1093647"/>
                  </a:lnTo>
                  <a:lnTo>
                    <a:pt x="4221645" y="1149032"/>
                  </a:lnTo>
                  <a:lnTo>
                    <a:pt x="4224413" y="1204429"/>
                  </a:lnTo>
                  <a:lnTo>
                    <a:pt x="4233646" y="1252448"/>
                  </a:lnTo>
                  <a:lnTo>
                    <a:pt x="4250626" y="1291882"/>
                  </a:lnTo>
                  <a:lnTo>
                    <a:pt x="4276687" y="1321536"/>
                  </a:lnTo>
                  <a:lnTo>
                    <a:pt x="4313161" y="1340218"/>
                  </a:lnTo>
                  <a:lnTo>
                    <a:pt x="4361345" y="1346708"/>
                  </a:lnTo>
                  <a:lnTo>
                    <a:pt x="4410113" y="1340104"/>
                  </a:lnTo>
                  <a:lnTo>
                    <a:pt x="4445406" y="1321028"/>
                  </a:lnTo>
                  <a:lnTo>
                    <a:pt x="4468977" y="1290828"/>
                  </a:lnTo>
                  <a:lnTo>
                    <a:pt x="4469168" y="1290586"/>
                  </a:lnTo>
                  <a:lnTo>
                    <a:pt x="4483341" y="1249883"/>
                  </a:lnTo>
                  <a:lnTo>
                    <a:pt x="4489869" y="1200023"/>
                  </a:lnTo>
                  <a:lnTo>
                    <a:pt x="4418622" y="1200023"/>
                  </a:lnTo>
                  <a:lnTo>
                    <a:pt x="4415561" y="1238186"/>
                  </a:lnTo>
                  <a:lnTo>
                    <a:pt x="4405693" y="1266913"/>
                  </a:lnTo>
                  <a:lnTo>
                    <a:pt x="4387964" y="1284897"/>
                  </a:lnTo>
                  <a:lnTo>
                    <a:pt x="4361345" y="1290828"/>
                  </a:lnTo>
                  <a:lnTo>
                    <a:pt x="4328604" y="1280363"/>
                  </a:lnTo>
                  <a:lnTo>
                    <a:pt x="4309034" y="1251102"/>
                  </a:lnTo>
                  <a:lnTo>
                    <a:pt x="4299559" y="1206258"/>
                  </a:lnTo>
                  <a:lnTo>
                    <a:pt x="4297083" y="1149032"/>
                  </a:lnTo>
                  <a:lnTo>
                    <a:pt x="4299559" y="1091819"/>
                  </a:lnTo>
                  <a:lnTo>
                    <a:pt x="4309034" y="1046975"/>
                  </a:lnTo>
                  <a:lnTo>
                    <a:pt x="4328604" y="1017714"/>
                  </a:lnTo>
                  <a:lnTo>
                    <a:pt x="4361345" y="1007237"/>
                  </a:lnTo>
                  <a:lnTo>
                    <a:pt x="4388599" y="1013777"/>
                  </a:lnTo>
                  <a:lnTo>
                    <a:pt x="4404995" y="1032827"/>
                  </a:lnTo>
                  <a:lnTo>
                    <a:pt x="4413008" y="1058811"/>
                  </a:lnTo>
                  <a:lnTo>
                    <a:pt x="4415129" y="1086167"/>
                  </a:lnTo>
                  <a:lnTo>
                    <a:pt x="4490567" y="1086167"/>
                  </a:lnTo>
                  <a:close/>
                </a:path>
                <a:path w="5464809" h="1346835">
                  <a:moveTo>
                    <a:pt x="4705705" y="280797"/>
                  </a:moveTo>
                  <a:lnTo>
                    <a:pt x="4704931" y="268922"/>
                  </a:lnTo>
                  <a:lnTo>
                    <a:pt x="4701959" y="223405"/>
                  </a:lnTo>
                  <a:lnTo>
                    <a:pt x="4689170" y="176834"/>
                  </a:lnTo>
                  <a:lnTo>
                    <a:pt x="4680788" y="164846"/>
                  </a:lnTo>
                  <a:lnTo>
                    <a:pt x="4664964" y="142201"/>
                  </a:lnTo>
                  <a:lnTo>
                    <a:pt x="4630267" y="122453"/>
                  </a:lnTo>
                  <a:lnTo>
                    <a:pt x="4630267" y="248666"/>
                  </a:lnTo>
                  <a:lnTo>
                    <a:pt x="4630267" y="268922"/>
                  </a:lnTo>
                  <a:lnTo>
                    <a:pt x="4509427" y="268922"/>
                  </a:lnTo>
                  <a:lnTo>
                    <a:pt x="4509427" y="261239"/>
                  </a:lnTo>
                  <a:lnTo>
                    <a:pt x="4512564" y="225552"/>
                  </a:lnTo>
                  <a:lnTo>
                    <a:pt x="4523041" y="194716"/>
                  </a:lnTo>
                  <a:lnTo>
                    <a:pt x="4542434" y="173037"/>
                  </a:lnTo>
                  <a:lnTo>
                    <a:pt x="4572292" y="164846"/>
                  </a:lnTo>
                  <a:lnTo>
                    <a:pt x="4599330" y="171272"/>
                  </a:lnTo>
                  <a:lnTo>
                    <a:pt x="4617263" y="188950"/>
                  </a:lnTo>
                  <a:lnTo>
                    <a:pt x="4627194" y="215531"/>
                  </a:lnTo>
                  <a:lnTo>
                    <a:pt x="4630267" y="248666"/>
                  </a:lnTo>
                  <a:lnTo>
                    <a:pt x="4630267" y="122453"/>
                  </a:lnTo>
                  <a:lnTo>
                    <a:pt x="4627029" y="120599"/>
                  </a:lnTo>
                  <a:lnTo>
                    <a:pt x="4572990" y="113157"/>
                  </a:lnTo>
                  <a:lnTo>
                    <a:pt x="4521949" y="121373"/>
                  </a:lnTo>
                  <a:lnTo>
                    <a:pt x="4484802" y="143967"/>
                  </a:lnTo>
                  <a:lnTo>
                    <a:pt x="4459478" y="177863"/>
                  </a:lnTo>
                  <a:lnTo>
                    <a:pt x="4443946" y="219951"/>
                  </a:lnTo>
                  <a:lnTo>
                    <a:pt x="4436135" y="267169"/>
                  </a:lnTo>
                  <a:lnTo>
                    <a:pt x="4433989" y="316420"/>
                  </a:lnTo>
                  <a:lnTo>
                    <a:pt x="4439907" y="391045"/>
                  </a:lnTo>
                  <a:lnTo>
                    <a:pt x="4455998" y="443522"/>
                  </a:lnTo>
                  <a:lnTo>
                    <a:pt x="4479734" y="477685"/>
                  </a:lnTo>
                  <a:lnTo>
                    <a:pt x="4540059" y="506361"/>
                  </a:lnTo>
                  <a:lnTo>
                    <a:pt x="4571593" y="508508"/>
                  </a:lnTo>
                  <a:lnTo>
                    <a:pt x="4616704" y="502526"/>
                  </a:lnTo>
                  <a:lnTo>
                    <a:pt x="4653369" y="485152"/>
                  </a:lnTo>
                  <a:lnTo>
                    <a:pt x="4680674" y="457212"/>
                  </a:lnTo>
                  <a:lnTo>
                    <a:pt x="4680851" y="456819"/>
                  </a:lnTo>
                  <a:lnTo>
                    <a:pt x="4697730" y="419544"/>
                  </a:lnTo>
                  <a:lnTo>
                    <a:pt x="4703610" y="372999"/>
                  </a:lnTo>
                  <a:lnTo>
                    <a:pt x="4632363" y="372999"/>
                  </a:lnTo>
                  <a:lnTo>
                    <a:pt x="4630534" y="395820"/>
                  </a:lnTo>
                  <a:lnTo>
                    <a:pt x="4622495" y="423557"/>
                  </a:lnTo>
                  <a:lnTo>
                    <a:pt x="4604372" y="446963"/>
                  </a:lnTo>
                  <a:lnTo>
                    <a:pt x="4572292" y="456819"/>
                  </a:lnTo>
                  <a:lnTo>
                    <a:pt x="4538599" y="445998"/>
                  </a:lnTo>
                  <a:lnTo>
                    <a:pt x="4519638" y="418401"/>
                  </a:lnTo>
                  <a:lnTo>
                    <a:pt x="4511294" y="381381"/>
                  </a:lnTo>
                  <a:lnTo>
                    <a:pt x="4509427" y="342265"/>
                  </a:lnTo>
                  <a:lnTo>
                    <a:pt x="4509427" y="320611"/>
                  </a:lnTo>
                  <a:lnTo>
                    <a:pt x="4705705" y="320611"/>
                  </a:lnTo>
                  <a:lnTo>
                    <a:pt x="4705705" y="280797"/>
                  </a:lnTo>
                  <a:close/>
                </a:path>
                <a:path w="5464809" h="1346835">
                  <a:moveTo>
                    <a:pt x="4805578" y="1053338"/>
                  </a:moveTo>
                  <a:lnTo>
                    <a:pt x="4799838" y="1011428"/>
                  </a:lnTo>
                  <a:lnTo>
                    <a:pt x="4799000" y="1005293"/>
                  </a:lnTo>
                  <a:lnTo>
                    <a:pt x="4797666" y="1003046"/>
                  </a:lnTo>
                  <a:lnTo>
                    <a:pt x="4780254" y="973797"/>
                  </a:lnTo>
                  <a:lnTo>
                    <a:pt x="4750765" y="956589"/>
                  </a:lnTo>
                  <a:lnTo>
                    <a:pt x="4711979" y="951357"/>
                  </a:lnTo>
                  <a:lnTo>
                    <a:pt x="4684115" y="954824"/>
                  </a:lnTo>
                  <a:lnTo>
                    <a:pt x="4659325" y="964895"/>
                  </a:lnTo>
                  <a:lnTo>
                    <a:pt x="4637811" y="981125"/>
                  </a:lnTo>
                  <a:lnTo>
                    <a:pt x="4619777" y="1003046"/>
                  </a:lnTo>
                  <a:lnTo>
                    <a:pt x="4617682" y="1001649"/>
                  </a:lnTo>
                  <a:lnTo>
                    <a:pt x="4617682" y="838200"/>
                  </a:lnTo>
                  <a:lnTo>
                    <a:pt x="4542244" y="838200"/>
                  </a:lnTo>
                  <a:lnTo>
                    <a:pt x="4542244" y="1336929"/>
                  </a:lnTo>
                  <a:lnTo>
                    <a:pt x="4617682" y="1336929"/>
                  </a:lnTo>
                  <a:lnTo>
                    <a:pt x="4617682" y="1084770"/>
                  </a:lnTo>
                  <a:lnTo>
                    <a:pt x="4622736" y="1052398"/>
                  </a:lnTo>
                  <a:lnTo>
                    <a:pt x="4636186" y="1029512"/>
                  </a:lnTo>
                  <a:lnTo>
                    <a:pt x="4655401" y="1015923"/>
                  </a:lnTo>
                  <a:lnTo>
                    <a:pt x="4677753" y="1011428"/>
                  </a:lnTo>
                  <a:lnTo>
                    <a:pt x="4702137" y="1015047"/>
                  </a:lnTo>
                  <a:lnTo>
                    <a:pt x="4718342" y="1026718"/>
                  </a:lnTo>
                  <a:lnTo>
                    <a:pt x="4727346" y="1047673"/>
                  </a:lnTo>
                  <a:lnTo>
                    <a:pt x="4730140" y="1079182"/>
                  </a:lnTo>
                  <a:lnTo>
                    <a:pt x="4730140" y="1336929"/>
                  </a:lnTo>
                  <a:lnTo>
                    <a:pt x="4805578" y="1336929"/>
                  </a:lnTo>
                  <a:lnTo>
                    <a:pt x="4805578" y="1053338"/>
                  </a:lnTo>
                  <a:close/>
                </a:path>
                <a:path w="5464809" h="1346835">
                  <a:moveTo>
                    <a:pt x="4950180" y="115951"/>
                  </a:moveTo>
                  <a:lnTo>
                    <a:pt x="4945989" y="113855"/>
                  </a:lnTo>
                  <a:lnTo>
                    <a:pt x="4939703" y="113157"/>
                  </a:lnTo>
                  <a:lnTo>
                    <a:pt x="4932019" y="113157"/>
                  </a:lnTo>
                  <a:lnTo>
                    <a:pt x="4902759" y="117957"/>
                  </a:lnTo>
                  <a:lnTo>
                    <a:pt x="4878667" y="131673"/>
                  </a:lnTo>
                  <a:lnTo>
                    <a:pt x="4859426" y="153238"/>
                  </a:lnTo>
                  <a:lnTo>
                    <a:pt x="4844707" y="181610"/>
                  </a:lnTo>
                  <a:lnTo>
                    <a:pt x="4843310" y="181610"/>
                  </a:lnTo>
                  <a:lnTo>
                    <a:pt x="4843310" y="122936"/>
                  </a:lnTo>
                  <a:lnTo>
                    <a:pt x="4767872" y="122936"/>
                  </a:lnTo>
                  <a:lnTo>
                    <a:pt x="4767872" y="498729"/>
                  </a:lnTo>
                  <a:lnTo>
                    <a:pt x="4843310" y="498729"/>
                  </a:lnTo>
                  <a:lnTo>
                    <a:pt x="4843310" y="273812"/>
                  </a:lnTo>
                  <a:lnTo>
                    <a:pt x="4850282" y="231038"/>
                  </a:lnTo>
                  <a:lnTo>
                    <a:pt x="4868189" y="205016"/>
                  </a:lnTo>
                  <a:lnTo>
                    <a:pt x="4892522" y="192087"/>
                  </a:lnTo>
                  <a:lnTo>
                    <a:pt x="4918748" y="188595"/>
                  </a:lnTo>
                  <a:lnTo>
                    <a:pt x="4928476" y="188963"/>
                  </a:lnTo>
                  <a:lnTo>
                    <a:pt x="4937341" y="189903"/>
                  </a:lnTo>
                  <a:lnTo>
                    <a:pt x="4944783" y="191249"/>
                  </a:lnTo>
                  <a:lnTo>
                    <a:pt x="4950180" y="192786"/>
                  </a:lnTo>
                  <a:lnTo>
                    <a:pt x="4950180" y="188595"/>
                  </a:lnTo>
                  <a:lnTo>
                    <a:pt x="4950180" y="181610"/>
                  </a:lnTo>
                  <a:lnTo>
                    <a:pt x="4950180" y="115951"/>
                  </a:lnTo>
                  <a:close/>
                </a:path>
                <a:path w="5464809" h="1346835">
                  <a:moveTo>
                    <a:pt x="5139448" y="1118997"/>
                  </a:moveTo>
                  <a:lnTo>
                    <a:pt x="5135702" y="1061605"/>
                  </a:lnTo>
                  <a:lnTo>
                    <a:pt x="5122900" y="1015034"/>
                  </a:lnTo>
                  <a:lnTo>
                    <a:pt x="5098707" y="980401"/>
                  </a:lnTo>
                  <a:lnTo>
                    <a:pt x="5064010" y="960666"/>
                  </a:lnTo>
                  <a:lnTo>
                    <a:pt x="5064010" y="1086866"/>
                  </a:lnTo>
                  <a:lnTo>
                    <a:pt x="5064010" y="1107122"/>
                  </a:lnTo>
                  <a:lnTo>
                    <a:pt x="4943170" y="1107122"/>
                  </a:lnTo>
                  <a:lnTo>
                    <a:pt x="4943170" y="1099439"/>
                  </a:lnTo>
                  <a:lnTo>
                    <a:pt x="4946307" y="1063752"/>
                  </a:lnTo>
                  <a:lnTo>
                    <a:pt x="4956784" y="1032916"/>
                  </a:lnTo>
                  <a:lnTo>
                    <a:pt x="4976165" y="1011237"/>
                  </a:lnTo>
                  <a:lnTo>
                    <a:pt x="5006035" y="1003046"/>
                  </a:lnTo>
                  <a:lnTo>
                    <a:pt x="5033061" y="1009472"/>
                  </a:lnTo>
                  <a:lnTo>
                    <a:pt x="5050993" y="1027150"/>
                  </a:lnTo>
                  <a:lnTo>
                    <a:pt x="5060937" y="1053731"/>
                  </a:lnTo>
                  <a:lnTo>
                    <a:pt x="5064010" y="1086866"/>
                  </a:lnTo>
                  <a:lnTo>
                    <a:pt x="5064010" y="960666"/>
                  </a:lnTo>
                  <a:lnTo>
                    <a:pt x="5060759" y="958811"/>
                  </a:lnTo>
                  <a:lnTo>
                    <a:pt x="5006733" y="951357"/>
                  </a:lnTo>
                  <a:lnTo>
                    <a:pt x="4955679" y="959586"/>
                  </a:lnTo>
                  <a:lnTo>
                    <a:pt x="4918532" y="982179"/>
                  </a:lnTo>
                  <a:lnTo>
                    <a:pt x="4893221" y="1016063"/>
                  </a:lnTo>
                  <a:lnTo>
                    <a:pt x="4877689" y="1058151"/>
                  </a:lnTo>
                  <a:lnTo>
                    <a:pt x="4869878" y="1105369"/>
                  </a:lnTo>
                  <a:lnTo>
                    <a:pt x="4867732" y="1154620"/>
                  </a:lnTo>
                  <a:lnTo>
                    <a:pt x="4873650" y="1229245"/>
                  </a:lnTo>
                  <a:lnTo>
                    <a:pt x="4889741" y="1281722"/>
                  </a:lnTo>
                  <a:lnTo>
                    <a:pt x="4913477" y="1315897"/>
                  </a:lnTo>
                  <a:lnTo>
                    <a:pt x="4973790" y="1344561"/>
                  </a:lnTo>
                  <a:lnTo>
                    <a:pt x="5005336" y="1346708"/>
                  </a:lnTo>
                  <a:lnTo>
                    <a:pt x="5050447" y="1340739"/>
                  </a:lnTo>
                  <a:lnTo>
                    <a:pt x="5087099" y="1323352"/>
                  </a:lnTo>
                  <a:lnTo>
                    <a:pt x="5114417" y="1295412"/>
                  </a:lnTo>
                  <a:lnTo>
                    <a:pt x="5114595" y="1295019"/>
                  </a:lnTo>
                  <a:lnTo>
                    <a:pt x="5131460" y="1257757"/>
                  </a:lnTo>
                  <a:lnTo>
                    <a:pt x="5137353" y="1211199"/>
                  </a:lnTo>
                  <a:lnTo>
                    <a:pt x="5066106" y="1211199"/>
                  </a:lnTo>
                  <a:lnTo>
                    <a:pt x="5064277" y="1234020"/>
                  </a:lnTo>
                  <a:lnTo>
                    <a:pt x="5056238" y="1261757"/>
                  </a:lnTo>
                  <a:lnTo>
                    <a:pt x="5038102" y="1285163"/>
                  </a:lnTo>
                  <a:lnTo>
                    <a:pt x="5006035" y="1295019"/>
                  </a:lnTo>
                  <a:lnTo>
                    <a:pt x="4972342" y="1284198"/>
                  </a:lnTo>
                  <a:lnTo>
                    <a:pt x="4953381" y="1256614"/>
                  </a:lnTo>
                  <a:lnTo>
                    <a:pt x="4945024" y="1219581"/>
                  </a:lnTo>
                  <a:lnTo>
                    <a:pt x="4943170" y="1180465"/>
                  </a:lnTo>
                  <a:lnTo>
                    <a:pt x="4943170" y="1158811"/>
                  </a:lnTo>
                  <a:lnTo>
                    <a:pt x="5139448" y="1158811"/>
                  </a:lnTo>
                  <a:lnTo>
                    <a:pt x="5139448" y="1118997"/>
                  </a:lnTo>
                  <a:close/>
                </a:path>
                <a:path w="5464809" h="1346835">
                  <a:moveTo>
                    <a:pt x="5258206" y="215138"/>
                  </a:moveTo>
                  <a:lnTo>
                    <a:pt x="5252478" y="173228"/>
                  </a:lnTo>
                  <a:lnTo>
                    <a:pt x="5251640" y="167081"/>
                  </a:lnTo>
                  <a:lnTo>
                    <a:pt x="5251551" y="166941"/>
                  </a:lnTo>
                  <a:lnTo>
                    <a:pt x="5232882" y="135597"/>
                  </a:lnTo>
                  <a:lnTo>
                    <a:pt x="5203393" y="118389"/>
                  </a:lnTo>
                  <a:lnTo>
                    <a:pt x="5164607" y="113157"/>
                  </a:lnTo>
                  <a:lnTo>
                    <a:pt x="5134521" y="116852"/>
                  </a:lnTo>
                  <a:lnTo>
                    <a:pt x="5107762" y="127482"/>
                  </a:lnTo>
                  <a:lnTo>
                    <a:pt x="5085334" y="144399"/>
                  </a:lnTo>
                  <a:lnTo>
                    <a:pt x="5068214" y="166941"/>
                  </a:lnTo>
                  <a:lnTo>
                    <a:pt x="5066119" y="166941"/>
                  </a:lnTo>
                  <a:lnTo>
                    <a:pt x="5066119" y="122936"/>
                  </a:lnTo>
                  <a:lnTo>
                    <a:pt x="4994872" y="122936"/>
                  </a:lnTo>
                  <a:lnTo>
                    <a:pt x="4994872" y="498729"/>
                  </a:lnTo>
                  <a:lnTo>
                    <a:pt x="5070310" y="498729"/>
                  </a:lnTo>
                  <a:lnTo>
                    <a:pt x="5070310" y="246570"/>
                  </a:lnTo>
                  <a:lnTo>
                    <a:pt x="5075377" y="213893"/>
                  </a:lnTo>
                  <a:lnTo>
                    <a:pt x="5088814" y="191046"/>
                  </a:lnTo>
                  <a:lnTo>
                    <a:pt x="5108029" y="177622"/>
                  </a:lnTo>
                  <a:lnTo>
                    <a:pt x="5130381" y="173228"/>
                  </a:lnTo>
                  <a:lnTo>
                    <a:pt x="5155069" y="176745"/>
                  </a:lnTo>
                  <a:lnTo>
                    <a:pt x="5171237" y="188252"/>
                  </a:lnTo>
                  <a:lnTo>
                    <a:pt x="5180076" y="209181"/>
                  </a:lnTo>
                  <a:lnTo>
                    <a:pt x="5182768" y="240982"/>
                  </a:lnTo>
                  <a:lnTo>
                    <a:pt x="5182768" y="498729"/>
                  </a:lnTo>
                  <a:lnTo>
                    <a:pt x="5258206" y="498729"/>
                  </a:lnTo>
                  <a:lnTo>
                    <a:pt x="5258206" y="215138"/>
                  </a:lnTo>
                  <a:close/>
                </a:path>
                <a:path w="5464809" h="1346835">
                  <a:moveTo>
                    <a:pt x="5358079" y="1257300"/>
                  </a:moveTo>
                  <a:lnTo>
                    <a:pt x="5278450" y="1257300"/>
                  </a:lnTo>
                  <a:lnTo>
                    <a:pt x="5278450" y="1336929"/>
                  </a:lnTo>
                  <a:lnTo>
                    <a:pt x="5358079" y="1336929"/>
                  </a:lnTo>
                  <a:lnTo>
                    <a:pt x="5358079" y="1257300"/>
                  </a:lnTo>
                  <a:close/>
                </a:path>
                <a:path w="5464809" h="1346835">
                  <a:moveTo>
                    <a:pt x="5464251" y="962533"/>
                  </a:moveTo>
                  <a:lnTo>
                    <a:pt x="5458384" y="915327"/>
                  </a:lnTo>
                  <a:lnTo>
                    <a:pt x="5441200" y="877912"/>
                  </a:lnTo>
                  <a:lnTo>
                    <a:pt x="5413248" y="850684"/>
                  </a:lnTo>
                  <a:lnTo>
                    <a:pt x="5375110" y="834059"/>
                  </a:lnTo>
                  <a:lnTo>
                    <a:pt x="5327345" y="828421"/>
                  </a:lnTo>
                  <a:lnTo>
                    <a:pt x="5274399" y="836536"/>
                  </a:lnTo>
                  <a:lnTo>
                    <a:pt x="5235448" y="859091"/>
                  </a:lnTo>
                  <a:lnTo>
                    <a:pt x="5209197" y="893457"/>
                  </a:lnTo>
                  <a:lnTo>
                    <a:pt x="5194389" y="936967"/>
                  </a:lnTo>
                  <a:lnTo>
                    <a:pt x="5189740" y="986980"/>
                  </a:lnTo>
                  <a:lnTo>
                    <a:pt x="5265178" y="986980"/>
                  </a:lnTo>
                  <a:lnTo>
                    <a:pt x="5268315" y="946848"/>
                  </a:lnTo>
                  <a:lnTo>
                    <a:pt x="5278793" y="915733"/>
                  </a:lnTo>
                  <a:lnTo>
                    <a:pt x="5298173" y="895642"/>
                  </a:lnTo>
                  <a:lnTo>
                    <a:pt x="5328043" y="888492"/>
                  </a:lnTo>
                  <a:lnTo>
                    <a:pt x="5354853" y="894562"/>
                  </a:lnTo>
                  <a:lnTo>
                    <a:pt x="5372303" y="910844"/>
                  </a:lnTo>
                  <a:lnTo>
                    <a:pt x="5381764" y="934466"/>
                  </a:lnTo>
                  <a:lnTo>
                    <a:pt x="5384622" y="962533"/>
                  </a:lnTo>
                  <a:lnTo>
                    <a:pt x="5377116" y="1005179"/>
                  </a:lnTo>
                  <a:lnTo>
                    <a:pt x="5358358" y="1036320"/>
                  </a:lnTo>
                  <a:lnTo>
                    <a:pt x="5309590" y="1087132"/>
                  </a:lnTo>
                  <a:lnTo>
                    <a:pt x="5290832" y="1118273"/>
                  </a:lnTo>
                  <a:lnTo>
                    <a:pt x="5283339" y="1160907"/>
                  </a:lnTo>
                  <a:lnTo>
                    <a:pt x="5283339" y="1202817"/>
                  </a:lnTo>
                  <a:lnTo>
                    <a:pt x="5354586" y="1202817"/>
                  </a:lnTo>
                  <a:lnTo>
                    <a:pt x="5354586" y="1173480"/>
                  </a:lnTo>
                  <a:lnTo>
                    <a:pt x="5362702" y="1141120"/>
                  </a:lnTo>
                  <a:lnTo>
                    <a:pt x="5383009" y="1113205"/>
                  </a:lnTo>
                  <a:lnTo>
                    <a:pt x="5409412" y="1085557"/>
                  </a:lnTo>
                  <a:lnTo>
                    <a:pt x="5435816" y="1054011"/>
                  </a:lnTo>
                  <a:lnTo>
                    <a:pt x="5456123" y="1014399"/>
                  </a:lnTo>
                  <a:lnTo>
                    <a:pt x="5464251" y="962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49324" y="5962649"/>
              <a:ext cx="12934315" cy="3418204"/>
            </a:xfrm>
            <a:custGeom>
              <a:avLst/>
              <a:gdLst/>
              <a:ahLst/>
              <a:cxnLst/>
              <a:rect l="l" t="t" r="r" b="b"/>
              <a:pathLst>
                <a:path w="12934315" h="3418204">
                  <a:moveTo>
                    <a:pt x="260845" y="2542540"/>
                  </a:moveTo>
                  <a:lnTo>
                    <a:pt x="247662" y="2482329"/>
                  </a:lnTo>
                  <a:lnTo>
                    <a:pt x="240207" y="2474976"/>
                  </a:lnTo>
                  <a:lnTo>
                    <a:pt x="216331" y="2451417"/>
                  </a:lnTo>
                  <a:lnTo>
                    <a:pt x="214109" y="2450744"/>
                  </a:lnTo>
                  <a:lnTo>
                    <a:pt x="214109" y="2540508"/>
                  </a:lnTo>
                  <a:lnTo>
                    <a:pt x="209321" y="2571902"/>
                  </a:lnTo>
                  <a:lnTo>
                    <a:pt x="196329" y="2593911"/>
                  </a:lnTo>
                  <a:lnTo>
                    <a:pt x="177253" y="2606878"/>
                  </a:lnTo>
                  <a:lnTo>
                    <a:pt x="154165" y="2611120"/>
                  </a:lnTo>
                  <a:lnTo>
                    <a:pt x="100825" y="2611120"/>
                  </a:lnTo>
                  <a:lnTo>
                    <a:pt x="100825" y="2474976"/>
                  </a:lnTo>
                  <a:lnTo>
                    <a:pt x="151117" y="2474976"/>
                  </a:lnTo>
                  <a:lnTo>
                    <a:pt x="179819" y="2479573"/>
                  </a:lnTo>
                  <a:lnTo>
                    <a:pt x="199377" y="2492692"/>
                  </a:lnTo>
                  <a:lnTo>
                    <a:pt x="210553" y="2513342"/>
                  </a:lnTo>
                  <a:lnTo>
                    <a:pt x="214109" y="2540508"/>
                  </a:lnTo>
                  <a:lnTo>
                    <a:pt x="214109" y="2450744"/>
                  </a:lnTo>
                  <a:lnTo>
                    <a:pt x="179197" y="2440025"/>
                  </a:lnTo>
                  <a:lnTo>
                    <a:pt x="148577" y="2438400"/>
                  </a:lnTo>
                  <a:lnTo>
                    <a:pt x="56121" y="2438400"/>
                  </a:lnTo>
                  <a:lnTo>
                    <a:pt x="56121" y="2801112"/>
                  </a:lnTo>
                  <a:lnTo>
                    <a:pt x="100825" y="2801112"/>
                  </a:lnTo>
                  <a:lnTo>
                    <a:pt x="100825" y="2647696"/>
                  </a:lnTo>
                  <a:lnTo>
                    <a:pt x="156197" y="2647696"/>
                  </a:lnTo>
                  <a:lnTo>
                    <a:pt x="198475" y="2640761"/>
                  </a:lnTo>
                  <a:lnTo>
                    <a:pt x="231571" y="2620454"/>
                  </a:lnTo>
                  <a:lnTo>
                    <a:pt x="237680" y="2611120"/>
                  </a:lnTo>
                  <a:lnTo>
                    <a:pt x="253136" y="2587472"/>
                  </a:lnTo>
                  <a:lnTo>
                    <a:pt x="260845" y="2542540"/>
                  </a:lnTo>
                  <a:close/>
                </a:path>
                <a:path w="12934315" h="3418204">
                  <a:moveTo>
                    <a:pt x="296672" y="1219200"/>
                  </a:moveTo>
                  <a:lnTo>
                    <a:pt x="221488" y="1219200"/>
                  </a:lnTo>
                  <a:lnTo>
                    <a:pt x="148844" y="1506728"/>
                  </a:lnTo>
                  <a:lnTo>
                    <a:pt x="147828" y="1506728"/>
                  </a:lnTo>
                  <a:lnTo>
                    <a:pt x="86741" y="1264920"/>
                  </a:lnTo>
                  <a:lnTo>
                    <a:pt x="75184" y="1219200"/>
                  </a:lnTo>
                  <a:lnTo>
                    <a:pt x="0" y="1219200"/>
                  </a:lnTo>
                  <a:lnTo>
                    <a:pt x="0" y="1581912"/>
                  </a:lnTo>
                  <a:lnTo>
                    <a:pt x="44704" y="1581912"/>
                  </a:lnTo>
                  <a:lnTo>
                    <a:pt x="44704" y="1264920"/>
                  </a:lnTo>
                  <a:lnTo>
                    <a:pt x="45720" y="1264920"/>
                  </a:lnTo>
                  <a:lnTo>
                    <a:pt x="125984" y="1581912"/>
                  </a:lnTo>
                  <a:lnTo>
                    <a:pt x="170688" y="1581912"/>
                  </a:lnTo>
                  <a:lnTo>
                    <a:pt x="189725" y="1506728"/>
                  </a:lnTo>
                  <a:lnTo>
                    <a:pt x="250952" y="1264920"/>
                  </a:lnTo>
                  <a:lnTo>
                    <a:pt x="251968" y="1264920"/>
                  </a:lnTo>
                  <a:lnTo>
                    <a:pt x="251968" y="1581912"/>
                  </a:lnTo>
                  <a:lnTo>
                    <a:pt x="296672" y="1581912"/>
                  </a:lnTo>
                  <a:lnTo>
                    <a:pt x="296672" y="1264920"/>
                  </a:lnTo>
                  <a:lnTo>
                    <a:pt x="296672" y="1219200"/>
                  </a:lnTo>
                  <a:close/>
                </a:path>
                <a:path w="12934315" h="3418204">
                  <a:moveTo>
                    <a:pt x="344144" y="2438400"/>
                  </a:moveTo>
                  <a:lnTo>
                    <a:pt x="301472" y="2438400"/>
                  </a:lnTo>
                  <a:lnTo>
                    <a:pt x="301472" y="2801112"/>
                  </a:lnTo>
                  <a:lnTo>
                    <a:pt x="344144" y="2801112"/>
                  </a:lnTo>
                  <a:lnTo>
                    <a:pt x="344144" y="2438400"/>
                  </a:lnTo>
                  <a:close/>
                </a:path>
                <a:path w="12934315" h="3418204">
                  <a:moveTo>
                    <a:pt x="503923" y="90424"/>
                  </a:moveTo>
                  <a:lnTo>
                    <a:pt x="459219" y="90424"/>
                  </a:lnTo>
                  <a:lnTo>
                    <a:pt x="417055" y="312928"/>
                  </a:lnTo>
                  <a:lnTo>
                    <a:pt x="416039" y="312928"/>
                  </a:lnTo>
                  <a:lnTo>
                    <a:pt x="380949" y="140208"/>
                  </a:lnTo>
                  <a:lnTo>
                    <a:pt x="370827" y="90424"/>
                  </a:lnTo>
                  <a:lnTo>
                    <a:pt x="320535" y="90424"/>
                  </a:lnTo>
                  <a:lnTo>
                    <a:pt x="274307" y="312928"/>
                  </a:lnTo>
                  <a:lnTo>
                    <a:pt x="273291" y="312928"/>
                  </a:lnTo>
                  <a:lnTo>
                    <a:pt x="229603" y="90424"/>
                  </a:lnTo>
                  <a:lnTo>
                    <a:pt x="184899" y="90424"/>
                  </a:lnTo>
                  <a:lnTo>
                    <a:pt x="248399" y="362712"/>
                  </a:lnTo>
                  <a:lnTo>
                    <a:pt x="298183" y="362712"/>
                  </a:lnTo>
                  <a:lnTo>
                    <a:pt x="308419" y="312928"/>
                  </a:lnTo>
                  <a:lnTo>
                    <a:pt x="343903" y="140208"/>
                  </a:lnTo>
                  <a:lnTo>
                    <a:pt x="344919" y="140208"/>
                  </a:lnTo>
                  <a:lnTo>
                    <a:pt x="392671" y="362712"/>
                  </a:lnTo>
                  <a:lnTo>
                    <a:pt x="439407" y="362712"/>
                  </a:lnTo>
                  <a:lnTo>
                    <a:pt x="451205" y="312928"/>
                  </a:lnTo>
                  <a:lnTo>
                    <a:pt x="503923" y="90424"/>
                  </a:lnTo>
                  <a:close/>
                </a:path>
                <a:path w="12934315" h="3418204">
                  <a:moveTo>
                    <a:pt x="524243" y="2113280"/>
                  </a:moveTo>
                  <a:lnTo>
                    <a:pt x="503161" y="2058543"/>
                  </a:lnTo>
                  <a:lnTo>
                    <a:pt x="457695" y="2036572"/>
                  </a:lnTo>
                  <a:lnTo>
                    <a:pt x="433070" y="2028939"/>
                  </a:lnTo>
                  <a:lnTo>
                    <a:pt x="411594" y="2020125"/>
                  </a:lnTo>
                  <a:lnTo>
                    <a:pt x="396392" y="2007209"/>
                  </a:lnTo>
                  <a:lnTo>
                    <a:pt x="390639" y="1987296"/>
                  </a:lnTo>
                  <a:lnTo>
                    <a:pt x="395605" y="1964715"/>
                  </a:lnTo>
                  <a:lnTo>
                    <a:pt x="407593" y="1952180"/>
                  </a:lnTo>
                  <a:lnTo>
                    <a:pt x="422135" y="1946795"/>
                  </a:lnTo>
                  <a:lnTo>
                    <a:pt x="434835" y="1945640"/>
                  </a:lnTo>
                  <a:lnTo>
                    <a:pt x="454177" y="1949119"/>
                  </a:lnTo>
                  <a:lnTo>
                    <a:pt x="466521" y="1959356"/>
                  </a:lnTo>
                  <a:lnTo>
                    <a:pt x="473049" y="1976069"/>
                  </a:lnTo>
                  <a:lnTo>
                    <a:pt x="474967" y="1998980"/>
                  </a:lnTo>
                  <a:lnTo>
                    <a:pt x="517639" y="1998980"/>
                  </a:lnTo>
                  <a:lnTo>
                    <a:pt x="515835" y="1971903"/>
                  </a:lnTo>
                  <a:lnTo>
                    <a:pt x="506679" y="1945640"/>
                  </a:lnTo>
                  <a:lnTo>
                    <a:pt x="505955" y="1943544"/>
                  </a:lnTo>
                  <a:lnTo>
                    <a:pt x="481203" y="1921179"/>
                  </a:lnTo>
                  <a:lnTo>
                    <a:pt x="434835" y="1912112"/>
                  </a:lnTo>
                  <a:lnTo>
                    <a:pt x="401320" y="1916722"/>
                  </a:lnTo>
                  <a:lnTo>
                    <a:pt x="373684" y="1930654"/>
                  </a:lnTo>
                  <a:lnTo>
                    <a:pt x="354888" y="1954123"/>
                  </a:lnTo>
                  <a:lnTo>
                    <a:pt x="347967" y="1987296"/>
                  </a:lnTo>
                  <a:lnTo>
                    <a:pt x="353796" y="2021370"/>
                  </a:lnTo>
                  <a:lnTo>
                    <a:pt x="369112" y="2042668"/>
                  </a:lnTo>
                  <a:lnTo>
                    <a:pt x="390613" y="2055596"/>
                  </a:lnTo>
                  <a:lnTo>
                    <a:pt x="415023" y="2064512"/>
                  </a:lnTo>
                  <a:lnTo>
                    <a:pt x="439127" y="2072525"/>
                  </a:lnTo>
                  <a:lnTo>
                    <a:pt x="460489" y="2082482"/>
                  </a:lnTo>
                  <a:lnTo>
                    <a:pt x="475742" y="2097303"/>
                  </a:lnTo>
                  <a:lnTo>
                    <a:pt x="481571" y="2119884"/>
                  </a:lnTo>
                  <a:lnTo>
                    <a:pt x="476427" y="2143239"/>
                  </a:lnTo>
                  <a:lnTo>
                    <a:pt x="464108" y="2156968"/>
                  </a:lnTo>
                  <a:lnTo>
                    <a:pt x="449199" y="2163457"/>
                  </a:lnTo>
                  <a:lnTo>
                    <a:pt x="436359" y="2165096"/>
                  </a:lnTo>
                  <a:lnTo>
                    <a:pt x="410629" y="2159901"/>
                  </a:lnTo>
                  <a:lnTo>
                    <a:pt x="395147" y="2145982"/>
                  </a:lnTo>
                  <a:lnTo>
                    <a:pt x="387565" y="2125878"/>
                  </a:lnTo>
                  <a:lnTo>
                    <a:pt x="385559" y="2102104"/>
                  </a:lnTo>
                  <a:lnTo>
                    <a:pt x="342887" y="2102104"/>
                  </a:lnTo>
                  <a:lnTo>
                    <a:pt x="344487" y="2128977"/>
                  </a:lnTo>
                  <a:lnTo>
                    <a:pt x="354952" y="2160841"/>
                  </a:lnTo>
                  <a:lnTo>
                    <a:pt x="382739" y="2187473"/>
                  </a:lnTo>
                  <a:lnTo>
                    <a:pt x="436359" y="2198624"/>
                  </a:lnTo>
                  <a:lnTo>
                    <a:pt x="471512" y="2193290"/>
                  </a:lnTo>
                  <a:lnTo>
                    <a:pt x="499351" y="2177288"/>
                  </a:lnTo>
                  <a:lnTo>
                    <a:pt x="507707" y="2165096"/>
                  </a:lnTo>
                  <a:lnTo>
                    <a:pt x="517652" y="2150618"/>
                  </a:lnTo>
                  <a:lnTo>
                    <a:pt x="524243" y="2113280"/>
                  </a:lnTo>
                  <a:close/>
                </a:path>
                <a:path w="12934315" h="3418204">
                  <a:moveTo>
                    <a:pt x="546100" y="1551940"/>
                  </a:moveTo>
                  <a:lnTo>
                    <a:pt x="544068" y="1553464"/>
                  </a:lnTo>
                  <a:lnTo>
                    <a:pt x="541528" y="1554480"/>
                  </a:lnTo>
                  <a:lnTo>
                    <a:pt x="535940" y="1554480"/>
                  </a:lnTo>
                  <a:lnTo>
                    <a:pt x="528091" y="1552714"/>
                  </a:lnTo>
                  <a:lnTo>
                    <a:pt x="525805" y="1549908"/>
                  </a:lnTo>
                  <a:lnTo>
                    <a:pt x="524192" y="1547939"/>
                  </a:lnTo>
                  <a:lnTo>
                    <a:pt x="522871" y="1540979"/>
                  </a:lnTo>
                  <a:lnTo>
                    <a:pt x="522732" y="1433576"/>
                  </a:lnTo>
                  <a:lnTo>
                    <a:pt x="522732" y="1380744"/>
                  </a:lnTo>
                  <a:lnTo>
                    <a:pt x="521436" y="1356525"/>
                  </a:lnTo>
                  <a:lnTo>
                    <a:pt x="514184" y="1336040"/>
                  </a:lnTo>
                  <a:lnTo>
                    <a:pt x="512381" y="1330960"/>
                  </a:lnTo>
                  <a:lnTo>
                    <a:pt x="487807" y="1310741"/>
                  </a:lnTo>
                  <a:lnTo>
                    <a:pt x="439928" y="1302512"/>
                  </a:lnTo>
                  <a:lnTo>
                    <a:pt x="398208" y="1307833"/>
                  </a:lnTo>
                  <a:lnTo>
                    <a:pt x="369824" y="1324165"/>
                  </a:lnTo>
                  <a:lnTo>
                    <a:pt x="353631" y="1352016"/>
                  </a:lnTo>
                  <a:lnTo>
                    <a:pt x="348488" y="1391920"/>
                  </a:lnTo>
                  <a:lnTo>
                    <a:pt x="391160" y="1391920"/>
                  </a:lnTo>
                  <a:lnTo>
                    <a:pt x="391160" y="1389380"/>
                  </a:lnTo>
                  <a:lnTo>
                    <a:pt x="391896" y="1376756"/>
                  </a:lnTo>
                  <a:lnTo>
                    <a:pt x="397002" y="1358900"/>
                  </a:lnTo>
                  <a:lnTo>
                    <a:pt x="410883" y="1342948"/>
                  </a:lnTo>
                  <a:lnTo>
                    <a:pt x="437896" y="1336040"/>
                  </a:lnTo>
                  <a:lnTo>
                    <a:pt x="456730" y="1338668"/>
                  </a:lnTo>
                  <a:lnTo>
                    <a:pt x="470408" y="1346390"/>
                  </a:lnTo>
                  <a:lnTo>
                    <a:pt x="478764" y="1358976"/>
                  </a:lnTo>
                  <a:lnTo>
                    <a:pt x="481584" y="1376172"/>
                  </a:lnTo>
                  <a:lnTo>
                    <a:pt x="481177" y="1390675"/>
                  </a:lnTo>
                  <a:lnTo>
                    <a:pt x="480060" y="1394371"/>
                  </a:lnTo>
                  <a:lnTo>
                    <a:pt x="480060" y="1433576"/>
                  </a:lnTo>
                  <a:lnTo>
                    <a:pt x="480060" y="1503680"/>
                  </a:lnTo>
                  <a:lnTo>
                    <a:pt x="475488" y="1523784"/>
                  </a:lnTo>
                  <a:lnTo>
                    <a:pt x="463296" y="1540256"/>
                  </a:lnTo>
                  <a:lnTo>
                    <a:pt x="445770" y="1551406"/>
                  </a:lnTo>
                  <a:lnTo>
                    <a:pt x="425196" y="1555496"/>
                  </a:lnTo>
                  <a:lnTo>
                    <a:pt x="406946" y="1552117"/>
                  </a:lnTo>
                  <a:lnTo>
                    <a:pt x="395033" y="1542605"/>
                  </a:lnTo>
                  <a:lnTo>
                    <a:pt x="388556" y="1527848"/>
                  </a:lnTo>
                  <a:lnTo>
                    <a:pt x="386588" y="1508760"/>
                  </a:lnTo>
                  <a:lnTo>
                    <a:pt x="387921" y="1493151"/>
                  </a:lnTo>
                  <a:lnTo>
                    <a:pt x="424561" y="1457579"/>
                  </a:lnTo>
                  <a:lnTo>
                    <a:pt x="444690" y="1451102"/>
                  </a:lnTo>
                  <a:lnTo>
                    <a:pt x="464350" y="1443863"/>
                  </a:lnTo>
                  <a:lnTo>
                    <a:pt x="480060" y="1433576"/>
                  </a:lnTo>
                  <a:lnTo>
                    <a:pt x="480060" y="1394371"/>
                  </a:lnTo>
                  <a:lnTo>
                    <a:pt x="477901" y="1401508"/>
                  </a:lnTo>
                  <a:lnTo>
                    <a:pt x="468731" y="1409966"/>
                  </a:lnTo>
                  <a:lnTo>
                    <a:pt x="450596" y="1417320"/>
                  </a:lnTo>
                  <a:lnTo>
                    <a:pt x="393192" y="1434592"/>
                  </a:lnTo>
                  <a:lnTo>
                    <a:pt x="370395" y="1445412"/>
                  </a:lnTo>
                  <a:lnTo>
                    <a:pt x="354393" y="1461706"/>
                  </a:lnTo>
                  <a:lnTo>
                    <a:pt x="344970" y="1483245"/>
                  </a:lnTo>
                  <a:lnTo>
                    <a:pt x="341884" y="1509776"/>
                  </a:lnTo>
                  <a:lnTo>
                    <a:pt x="346329" y="1542732"/>
                  </a:lnTo>
                  <a:lnTo>
                    <a:pt x="359918" y="1567688"/>
                  </a:lnTo>
                  <a:lnTo>
                    <a:pt x="383032" y="1583499"/>
                  </a:lnTo>
                  <a:lnTo>
                    <a:pt x="416052" y="1589024"/>
                  </a:lnTo>
                  <a:lnTo>
                    <a:pt x="435292" y="1586344"/>
                  </a:lnTo>
                  <a:lnTo>
                    <a:pt x="453390" y="1578610"/>
                  </a:lnTo>
                  <a:lnTo>
                    <a:pt x="469201" y="1566303"/>
                  </a:lnTo>
                  <a:lnTo>
                    <a:pt x="477367" y="1555496"/>
                  </a:lnTo>
                  <a:lnTo>
                    <a:pt x="481584" y="1549908"/>
                  </a:lnTo>
                  <a:lnTo>
                    <a:pt x="482600" y="1549908"/>
                  </a:lnTo>
                  <a:lnTo>
                    <a:pt x="487057" y="1570177"/>
                  </a:lnTo>
                  <a:lnTo>
                    <a:pt x="496570" y="1580578"/>
                  </a:lnTo>
                  <a:lnTo>
                    <a:pt x="508749" y="1584413"/>
                  </a:lnTo>
                  <a:lnTo>
                    <a:pt x="521208" y="1584960"/>
                  </a:lnTo>
                  <a:lnTo>
                    <a:pt x="531876" y="1584960"/>
                  </a:lnTo>
                  <a:lnTo>
                    <a:pt x="542544" y="1582928"/>
                  </a:lnTo>
                  <a:lnTo>
                    <a:pt x="546100" y="1582420"/>
                  </a:lnTo>
                  <a:lnTo>
                    <a:pt x="546100" y="1554480"/>
                  </a:lnTo>
                  <a:lnTo>
                    <a:pt x="546100" y="1551940"/>
                  </a:lnTo>
                  <a:close/>
                </a:path>
                <a:path w="12934315" h="3418204">
                  <a:moveTo>
                    <a:pt x="592810" y="3138424"/>
                  </a:moveTo>
                  <a:lnTo>
                    <a:pt x="546074" y="3138424"/>
                  </a:lnTo>
                  <a:lnTo>
                    <a:pt x="495274" y="3356864"/>
                  </a:lnTo>
                  <a:lnTo>
                    <a:pt x="494258" y="3356864"/>
                  </a:lnTo>
                  <a:lnTo>
                    <a:pt x="443458" y="3138424"/>
                  </a:lnTo>
                  <a:lnTo>
                    <a:pt x="396722" y="3138424"/>
                  </a:lnTo>
                  <a:lnTo>
                    <a:pt x="470382" y="3410712"/>
                  </a:lnTo>
                  <a:lnTo>
                    <a:pt x="519150" y="3410712"/>
                  </a:lnTo>
                  <a:lnTo>
                    <a:pt x="533717" y="3356864"/>
                  </a:lnTo>
                  <a:lnTo>
                    <a:pt x="592810" y="3138424"/>
                  </a:lnTo>
                  <a:close/>
                </a:path>
                <a:path w="12934315" h="3418204">
                  <a:moveTo>
                    <a:pt x="593572" y="2771140"/>
                  </a:moveTo>
                  <a:lnTo>
                    <a:pt x="591540" y="2772664"/>
                  </a:lnTo>
                  <a:lnTo>
                    <a:pt x="589000" y="2773680"/>
                  </a:lnTo>
                  <a:lnTo>
                    <a:pt x="583412" y="2773680"/>
                  </a:lnTo>
                  <a:lnTo>
                    <a:pt x="575564" y="2771914"/>
                  </a:lnTo>
                  <a:lnTo>
                    <a:pt x="573278" y="2769108"/>
                  </a:lnTo>
                  <a:lnTo>
                    <a:pt x="571665" y="2767139"/>
                  </a:lnTo>
                  <a:lnTo>
                    <a:pt x="570344" y="2760180"/>
                  </a:lnTo>
                  <a:lnTo>
                    <a:pt x="570204" y="2652776"/>
                  </a:lnTo>
                  <a:lnTo>
                    <a:pt x="570204" y="2599944"/>
                  </a:lnTo>
                  <a:lnTo>
                    <a:pt x="568909" y="2575725"/>
                  </a:lnTo>
                  <a:lnTo>
                    <a:pt x="561657" y="2555240"/>
                  </a:lnTo>
                  <a:lnTo>
                    <a:pt x="559854" y="2550160"/>
                  </a:lnTo>
                  <a:lnTo>
                    <a:pt x="535266" y="2529941"/>
                  </a:lnTo>
                  <a:lnTo>
                    <a:pt x="487400" y="2521712"/>
                  </a:lnTo>
                  <a:lnTo>
                    <a:pt x="445681" y="2527033"/>
                  </a:lnTo>
                  <a:lnTo>
                    <a:pt x="417296" y="2543365"/>
                  </a:lnTo>
                  <a:lnTo>
                    <a:pt x="401104" y="2571216"/>
                  </a:lnTo>
                  <a:lnTo>
                    <a:pt x="395960" y="2611120"/>
                  </a:lnTo>
                  <a:lnTo>
                    <a:pt x="438632" y="2611120"/>
                  </a:lnTo>
                  <a:lnTo>
                    <a:pt x="438632" y="2608580"/>
                  </a:lnTo>
                  <a:lnTo>
                    <a:pt x="439369" y="2595956"/>
                  </a:lnTo>
                  <a:lnTo>
                    <a:pt x="444474" y="2578100"/>
                  </a:lnTo>
                  <a:lnTo>
                    <a:pt x="458355" y="2562148"/>
                  </a:lnTo>
                  <a:lnTo>
                    <a:pt x="485368" y="2555240"/>
                  </a:lnTo>
                  <a:lnTo>
                    <a:pt x="504202" y="2557869"/>
                  </a:lnTo>
                  <a:lnTo>
                    <a:pt x="517880" y="2565590"/>
                  </a:lnTo>
                  <a:lnTo>
                    <a:pt x="526237" y="2578176"/>
                  </a:lnTo>
                  <a:lnTo>
                    <a:pt x="529056" y="2595372"/>
                  </a:lnTo>
                  <a:lnTo>
                    <a:pt x="528650" y="2609875"/>
                  </a:lnTo>
                  <a:lnTo>
                    <a:pt x="527532" y="2613571"/>
                  </a:lnTo>
                  <a:lnTo>
                    <a:pt x="527532" y="2652776"/>
                  </a:lnTo>
                  <a:lnTo>
                    <a:pt x="527532" y="2722880"/>
                  </a:lnTo>
                  <a:lnTo>
                    <a:pt x="522960" y="2742984"/>
                  </a:lnTo>
                  <a:lnTo>
                    <a:pt x="510768" y="2759456"/>
                  </a:lnTo>
                  <a:lnTo>
                    <a:pt x="493242" y="2770606"/>
                  </a:lnTo>
                  <a:lnTo>
                    <a:pt x="472668" y="2774696"/>
                  </a:lnTo>
                  <a:lnTo>
                    <a:pt x="454418" y="2771317"/>
                  </a:lnTo>
                  <a:lnTo>
                    <a:pt x="442506" y="2761805"/>
                  </a:lnTo>
                  <a:lnTo>
                    <a:pt x="436016" y="2747048"/>
                  </a:lnTo>
                  <a:lnTo>
                    <a:pt x="434060" y="2727960"/>
                  </a:lnTo>
                  <a:lnTo>
                    <a:pt x="435381" y="2712351"/>
                  </a:lnTo>
                  <a:lnTo>
                    <a:pt x="472020" y="2676779"/>
                  </a:lnTo>
                  <a:lnTo>
                    <a:pt x="492163" y="2670302"/>
                  </a:lnTo>
                  <a:lnTo>
                    <a:pt x="511822" y="2663063"/>
                  </a:lnTo>
                  <a:lnTo>
                    <a:pt x="527532" y="2652776"/>
                  </a:lnTo>
                  <a:lnTo>
                    <a:pt x="527532" y="2613571"/>
                  </a:lnTo>
                  <a:lnTo>
                    <a:pt x="525373" y="2620708"/>
                  </a:lnTo>
                  <a:lnTo>
                    <a:pt x="516204" y="2629166"/>
                  </a:lnTo>
                  <a:lnTo>
                    <a:pt x="498068" y="2636520"/>
                  </a:lnTo>
                  <a:lnTo>
                    <a:pt x="440664" y="2653792"/>
                  </a:lnTo>
                  <a:lnTo>
                    <a:pt x="417855" y="2664612"/>
                  </a:lnTo>
                  <a:lnTo>
                    <a:pt x="401866" y="2680906"/>
                  </a:lnTo>
                  <a:lnTo>
                    <a:pt x="392442" y="2702445"/>
                  </a:lnTo>
                  <a:lnTo>
                    <a:pt x="389356" y="2728976"/>
                  </a:lnTo>
                  <a:lnTo>
                    <a:pt x="393801" y="2761932"/>
                  </a:lnTo>
                  <a:lnTo>
                    <a:pt x="407390" y="2786888"/>
                  </a:lnTo>
                  <a:lnTo>
                    <a:pt x="430504" y="2802699"/>
                  </a:lnTo>
                  <a:lnTo>
                    <a:pt x="463524" y="2808224"/>
                  </a:lnTo>
                  <a:lnTo>
                    <a:pt x="482765" y="2805544"/>
                  </a:lnTo>
                  <a:lnTo>
                    <a:pt x="500862" y="2797810"/>
                  </a:lnTo>
                  <a:lnTo>
                    <a:pt x="516674" y="2785503"/>
                  </a:lnTo>
                  <a:lnTo>
                    <a:pt x="524840" y="2774696"/>
                  </a:lnTo>
                  <a:lnTo>
                    <a:pt x="529056" y="2769108"/>
                  </a:lnTo>
                  <a:lnTo>
                    <a:pt x="530072" y="2769108"/>
                  </a:lnTo>
                  <a:lnTo>
                    <a:pt x="534530" y="2789377"/>
                  </a:lnTo>
                  <a:lnTo>
                    <a:pt x="544042" y="2799778"/>
                  </a:lnTo>
                  <a:lnTo>
                    <a:pt x="556221" y="2803614"/>
                  </a:lnTo>
                  <a:lnTo>
                    <a:pt x="568680" y="2804160"/>
                  </a:lnTo>
                  <a:lnTo>
                    <a:pt x="579348" y="2804160"/>
                  </a:lnTo>
                  <a:lnTo>
                    <a:pt x="590016" y="2802128"/>
                  </a:lnTo>
                  <a:lnTo>
                    <a:pt x="593572" y="2801620"/>
                  </a:lnTo>
                  <a:lnTo>
                    <a:pt x="593572" y="2773680"/>
                  </a:lnTo>
                  <a:lnTo>
                    <a:pt x="593572" y="2771140"/>
                  </a:lnTo>
                  <a:close/>
                </a:path>
                <a:path w="12934315" h="3418204">
                  <a:moveTo>
                    <a:pt x="715759" y="214376"/>
                  </a:moveTo>
                  <a:lnTo>
                    <a:pt x="714870" y="198120"/>
                  </a:lnTo>
                  <a:lnTo>
                    <a:pt x="713270" y="169037"/>
                  </a:lnTo>
                  <a:lnTo>
                    <a:pt x="701535" y="126746"/>
                  </a:lnTo>
                  <a:lnTo>
                    <a:pt x="692861" y="116840"/>
                  </a:lnTo>
                  <a:lnTo>
                    <a:pt x="674192" y="95504"/>
                  </a:lnTo>
                  <a:lnTo>
                    <a:pt x="671055" y="94729"/>
                  </a:lnTo>
                  <a:lnTo>
                    <a:pt x="671055" y="183388"/>
                  </a:lnTo>
                  <a:lnTo>
                    <a:pt x="671055" y="198120"/>
                  </a:lnTo>
                  <a:lnTo>
                    <a:pt x="574027" y="198120"/>
                  </a:lnTo>
                  <a:lnTo>
                    <a:pt x="574027" y="187960"/>
                  </a:lnTo>
                  <a:lnTo>
                    <a:pt x="575525" y="169989"/>
                  </a:lnTo>
                  <a:lnTo>
                    <a:pt x="582155" y="146304"/>
                  </a:lnTo>
                  <a:lnTo>
                    <a:pt x="597179" y="125666"/>
                  </a:lnTo>
                  <a:lnTo>
                    <a:pt x="623811" y="116840"/>
                  </a:lnTo>
                  <a:lnTo>
                    <a:pt x="647268" y="122948"/>
                  </a:lnTo>
                  <a:lnTo>
                    <a:pt x="661720" y="138684"/>
                  </a:lnTo>
                  <a:lnTo>
                    <a:pt x="669036" y="160134"/>
                  </a:lnTo>
                  <a:lnTo>
                    <a:pt x="671055" y="183388"/>
                  </a:lnTo>
                  <a:lnTo>
                    <a:pt x="671055" y="94729"/>
                  </a:lnTo>
                  <a:lnTo>
                    <a:pt x="624827" y="83312"/>
                  </a:lnTo>
                  <a:lnTo>
                    <a:pt x="582549" y="92100"/>
                  </a:lnTo>
                  <a:lnTo>
                    <a:pt x="554469" y="115531"/>
                  </a:lnTo>
                  <a:lnTo>
                    <a:pt x="537819" y="149263"/>
                  </a:lnTo>
                  <a:lnTo>
                    <a:pt x="529844" y="188912"/>
                  </a:lnTo>
                  <a:lnTo>
                    <a:pt x="527799" y="230124"/>
                  </a:lnTo>
                  <a:lnTo>
                    <a:pt x="533133" y="291604"/>
                  </a:lnTo>
                  <a:lnTo>
                    <a:pt x="549897" y="335216"/>
                  </a:lnTo>
                  <a:lnTo>
                    <a:pt x="579234" y="361213"/>
                  </a:lnTo>
                  <a:lnTo>
                    <a:pt x="622287" y="369824"/>
                  </a:lnTo>
                  <a:lnTo>
                    <a:pt x="668083" y="358813"/>
                  </a:lnTo>
                  <a:lnTo>
                    <a:pt x="691921" y="336296"/>
                  </a:lnTo>
                  <a:lnTo>
                    <a:pt x="696010" y="332422"/>
                  </a:lnTo>
                  <a:lnTo>
                    <a:pt x="709942" y="300596"/>
                  </a:lnTo>
                  <a:lnTo>
                    <a:pt x="713727" y="273304"/>
                  </a:lnTo>
                  <a:lnTo>
                    <a:pt x="671055" y="273304"/>
                  </a:lnTo>
                  <a:lnTo>
                    <a:pt x="669556" y="291934"/>
                  </a:lnTo>
                  <a:lnTo>
                    <a:pt x="663181" y="312610"/>
                  </a:lnTo>
                  <a:lnTo>
                    <a:pt x="649198" y="329387"/>
                  </a:lnTo>
                  <a:lnTo>
                    <a:pt x="624827" y="336296"/>
                  </a:lnTo>
                  <a:lnTo>
                    <a:pt x="594575" y="325869"/>
                  </a:lnTo>
                  <a:lnTo>
                    <a:pt x="579043" y="299783"/>
                  </a:lnTo>
                  <a:lnTo>
                    <a:pt x="573328" y="265785"/>
                  </a:lnTo>
                  <a:lnTo>
                    <a:pt x="572503" y="231648"/>
                  </a:lnTo>
                  <a:lnTo>
                    <a:pt x="715759" y="231648"/>
                  </a:lnTo>
                  <a:lnTo>
                    <a:pt x="715759" y="214376"/>
                  </a:lnTo>
                  <a:close/>
                </a:path>
                <a:path w="12934315" h="3418204">
                  <a:moveTo>
                    <a:pt x="735799" y="2528824"/>
                  </a:moveTo>
                  <a:lnTo>
                    <a:pt x="688555" y="2528824"/>
                  </a:lnTo>
                  <a:lnTo>
                    <a:pt x="688555" y="2449576"/>
                  </a:lnTo>
                  <a:lnTo>
                    <a:pt x="645883" y="2449576"/>
                  </a:lnTo>
                  <a:lnTo>
                    <a:pt x="645883" y="2528824"/>
                  </a:lnTo>
                  <a:lnTo>
                    <a:pt x="606259" y="2528824"/>
                  </a:lnTo>
                  <a:lnTo>
                    <a:pt x="606259" y="2562352"/>
                  </a:lnTo>
                  <a:lnTo>
                    <a:pt x="645883" y="2562352"/>
                  </a:lnTo>
                  <a:lnTo>
                    <a:pt x="645960" y="2751086"/>
                  </a:lnTo>
                  <a:lnTo>
                    <a:pt x="648169" y="2773730"/>
                  </a:lnTo>
                  <a:lnTo>
                    <a:pt x="656551" y="2790571"/>
                  </a:lnTo>
                  <a:lnTo>
                    <a:pt x="673315" y="2800743"/>
                  </a:lnTo>
                  <a:lnTo>
                    <a:pt x="700747" y="2804160"/>
                  </a:lnTo>
                  <a:lnTo>
                    <a:pt x="712863" y="2803893"/>
                  </a:lnTo>
                  <a:lnTo>
                    <a:pt x="722591" y="2803207"/>
                  </a:lnTo>
                  <a:lnTo>
                    <a:pt x="730034" y="2802229"/>
                  </a:lnTo>
                  <a:lnTo>
                    <a:pt x="735291" y="2801112"/>
                  </a:lnTo>
                  <a:lnTo>
                    <a:pt x="735291" y="2767584"/>
                  </a:lnTo>
                  <a:lnTo>
                    <a:pt x="735291" y="2766060"/>
                  </a:lnTo>
                  <a:lnTo>
                    <a:pt x="730719" y="2766568"/>
                  </a:lnTo>
                  <a:lnTo>
                    <a:pt x="726147" y="2767584"/>
                  </a:lnTo>
                  <a:lnTo>
                    <a:pt x="716495" y="2767584"/>
                  </a:lnTo>
                  <a:lnTo>
                    <a:pt x="702703" y="2765895"/>
                  </a:lnTo>
                  <a:lnTo>
                    <a:pt x="694143" y="2760535"/>
                  </a:lnTo>
                  <a:lnTo>
                    <a:pt x="689775" y="2751086"/>
                  </a:lnTo>
                  <a:lnTo>
                    <a:pt x="688555" y="2737104"/>
                  </a:lnTo>
                  <a:lnTo>
                    <a:pt x="688555" y="2562352"/>
                  </a:lnTo>
                  <a:lnTo>
                    <a:pt x="735799" y="2562352"/>
                  </a:lnTo>
                  <a:lnTo>
                    <a:pt x="735799" y="2528824"/>
                  </a:lnTo>
                  <a:close/>
                </a:path>
                <a:path w="12934315" h="3418204">
                  <a:moveTo>
                    <a:pt x="747763" y="2055368"/>
                  </a:moveTo>
                  <a:lnTo>
                    <a:pt x="743508" y="2000618"/>
                  </a:lnTo>
                  <a:lnTo>
                    <a:pt x="728268" y="1954974"/>
                  </a:lnTo>
                  <a:lnTo>
                    <a:pt x="719302" y="1945640"/>
                  </a:lnTo>
                  <a:lnTo>
                    <a:pt x="703059" y="1928723"/>
                  </a:lnTo>
                  <a:lnTo>
                    <a:pt x="703059" y="2055368"/>
                  </a:lnTo>
                  <a:lnTo>
                    <a:pt x="700913" y="2097379"/>
                  </a:lnTo>
                  <a:lnTo>
                    <a:pt x="692835" y="2132330"/>
                  </a:lnTo>
                  <a:lnTo>
                    <a:pt x="676262" y="2156244"/>
                  </a:lnTo>
                  <a:lnTo>
                    <a:pt x="648703" y="2165096"/>
                  </a:lnTo>
                  <a:lnTo>
                    <a:pt x="622096" y="2156244"/>
                  </a:lnTo>
                  <a:lnTo>
                    <a:pt x="606158" y="2132330"/>
                  </a:lnTo>
                  <a:lnTo>
                    <a:pt x="598411" y="2097379"/>
                  </a:lnTo>
                  <a:lnTo>
                    <a:pt x="596379" y="2055368"/>
                  </a:lnTo>
                  <a:lnTo>
                    <a:pt x="598474" y="2013369"/>
                  </a:lnTo>
                  <a:lnTo>
                    <a:pt x="622300" y="1954504"/>
                  </a:lnTo>
                  <a:lnTo>
                    <a:pt x="676694" y="1954504"/>
                  </a:lnTo>
                  <a:lnTo>
                    <a:pt x="701065" y="2013369"/>
                  </a:lnTo>
                  <a:lnTo>
                    <a:pt x="703059" y="2055368"/>
                  </a:lnTo>
                  <a:lnTo>
                    <a:pt x="703059" y="1928723"/>
                  </a:lnTo>
                  <a:lnTo>
                    <a:pt x="698246" y="1923707"/>
                  </a:lnTo>
                  <a:lnTo>
                    <a:pt x="649719" y="1912112"/>
                  </a:lnTo>
                  <a:lnTo>
                    <a:pt x="601179" y="1923707"/>
                  </a:lnTo>
                  <a:lnTo>
                    <a:pt x="571169" y="1954974"/>
                  </a:lnTo>
                  <a:lnTo>
                    <a:pt x="555917" y="2000618"/>
                  </a:lnTo>
                  <a:lnTo>
                    <a:pt x="551675" y="2055368"/>
                  </a:lnTo>
                  <a:lnTo>
                    <a:pt x="555917" y="2110117"/>
                  </a:lnTo>
                  <a:lnTo>
                    <a:pt x="571169" y="2155761"/>
                  </a:lnTo>
                  <a:lnTo>
                    <a:pt x="601179" y="2187029"/>
                  </a:lnTo>
                  <a:lnTo>
                    <a:pt x="649719" y="2198624"/>
                  </a:lnTo>
                  <a:lnTo>
                    <a:pt x="698042" y="2187029"/>
                  </a:lnTo>
                  <a:lnTo>
                    <a:pt x="719112" y="2165096"/>
                  </a:lnTo>
                  <a:lnTo>
                    <a:pt x="728078" y="2155761"/>
                  </a:lnTo>
                  <a:lnTo>
                    <a:pt x="743445" y="2110117"/>
                  </a:lnTo>
                  <a:lnTo>
                    <a:pt x="747763" y="2055368"/>
                  </a:lnTo>
                  <a:close/>
                </a:path>
                <a:path w="12934315" h="3418204">
                  <a:moveTo>
                    <a:pt x="756640" y="700024"/>
                  </a:moveTo>
                  <a:lnTo>
                    <a:pt x="709396" y="700024"/>
                  </a:lnTo>
                  <a:lnTo>
                    <a:pt x="709396" y="620776"/>
                  </a:lnTo>
                  <a:lnTo>
                    <a:pt x="666724" y="620776"/>
                  </a:lnTo>
                  <a:lnTo>
                    <a:pt x="666724" y="700024"/>
                  </a:lnTo>
                  <a:lnTo>
                    <a:pt x="627100" y="700024"/>
                  </a:lnTo>
                  <a:lnTo>
                    <a:pt x="627100" y="733552"/>
                  </a:lnTo>
                  <a:lnTo>
                    <a:pt x="666724" y="733552"/>
                  </a:lnTo>
                  <a:lnTo>
                    <a:pt x="666800" y="922286"/>
                  </a:lnTo>
                  <a:lnTo>
                    <a:pt x="669010" y="944930"/>
                  </a:lnTo>
                  <a:lnTo>
                    <a:pt x="677392" y="961771"/>
                  </a:lnTo>
                  <a:lnTo>
                    <a:pt x="694156" y="971943"/>
                  </a:lnTo>
                  <a:lnTo>
                    <a:pt x="721588" y="975360"/>
                  </a:lnTo>
                  <a:lnTo>
                    <a:pt x="733704" y="975093"/>
                  </a:lnTo>
                  <a:lnTo>
                    <a:pt x="743432" y="974407"/>
                  </a:lnTo>
                  <a:lnTo>
                    <a:pt x="750874" y="973429"/>
                  </a:lnTo>
                  <a:lnTo>
                    <a:pt x="756132" y="972312"/>
                  </a:lnTo>
                  <a:lnTo>
                    <a:pt x="756132" y="938784"/>
                  </a:lnTo>
                  <a:lnTo>
                    <a:pt x="756132" y="937260"/>
                  </a:lnTo>
                  <a:lnTo>
                    <a:pt x="751560" y="937768"/>
                  </a:lnTo>
                  <a:lnTo>
                    <a:pt x="746988" y="938784"/>
                  </a:lnTo>
                  <a:lnTo>
                    <a:pt x="737336" y="938784"/>
                  </a:lnTo>
                  <a:lnTo>
                    <a:pt x="723544" y="937094"/>
                  </a:lnTo>
                  <a:lnTo>
                    <a:pt x="714984" y="931735"/>
                  </a:lnTo>
                  <a:lnTo>
                    <a:pt x="710615" y="922286"/>
                  </a:lnTo>
                  <a:lnTo>
                    <a:pt x="709396" y="908304"/>
                  </a:lnTo>
                  <a:lnTo>
                    <a:pt x="709396" y="733552"/>
                  </a:lnTo>
                  <a:lnTo>
                    <a:pt x="756640" y="733552"/>
                  </a:lnTo>
                  <a:lnTo>
                    <a:pt x="756640" y="700024"/>
                  </a:lnTo>
                  <a:close/>
                </a:path>
                <a:path w="12934315" h="3418204">
                  <a:moveTo>
                    <a:pt x="765035" y="1309624"/>
                  </a:moveTo>
                  <a:lnTo>
                    <a:pt x="724903" y="1309624"/>
                  </a:lnTo>
                  <a:lnTo>
                    <a:pt x="724903" y="1445768"/>
                  </a:lnTo>
                  <a:lnTo>
                    <a:pt x="722820" y="1484896"/>
                  </a:lnTo>
                  <a:lnTo>
                    <a:pt x="714743" y="1516507"/>
                  </a:lnTo>
                  <a:lnTo>
                    <a:pt x="697903" y="1537639"/>
                  </a:lnTo>
                  <a:lnTo>
                    <a:pt x="669531" y="1545336"/>
                  </a:lnTo>
                  <a:lnTo>
                    <a:pt x="643826" y="1535988"/>
                  </a:lnTo>
                  <a:lnTo>
                    <a:pt x="628891" y="1512125"/>
                  </a:lnTo>
                  <a:lnTo>
                    <a:pt x="621957" y="1479969"/>
                  </a:lnTo>
                  <a:lnTo>
                    <a:pt x="620255" y="1445768"/>
                  </a:lnTo>
                  <a:lnTo>
                    <a:pt x="622541" y="1401673"/>
                  </a:lnTo>
                  <a:lnTo>
                    <a:pt x="630478" y="1368044"/>
                  </a:lnTo>
                  <a:lnTo>
                    <a:pt x="645756" y="1346619"/>
                  </a:lnTo>
                  <a:lnTo>
                    <a:pt x="670039" y="1339088"/>
                  </a:lnTo>
                  <a:lnTo>
                    <a:pt x="698119" y="1348333"/>
                  </a:lnTo>
                  <a:lnTo>
                    <a:pt x="714806" y="1372616"/>
                  </a:lnTo>
                  <a:lnTo>
                    <a:pt x="722833" y="1406817"/>
                  </a:lnTo>
                  <a:lnTo>
                    <a:pt x="724903" y="1445768"/>
                  </a:lnTo>
                  <a:lnTo>
                    <a:pt x="724903" y="1309624"/>
                  </a:lnTo>
                  <a:lnTo>
                    <a:pt x="724395" y="1309624"/>
                  </a:lnTo>
                  <a:lnTo>
                    <a:pt x="724395" y="1344168"/>
                  </a:lnTo>
                  <a:lnTo>
                    <a:pt x="723379" y="1344168"/>
                  </a:lnTo>
                  <a:lnTo>
                    <a:pt x="685520" y="1305953"/>
                  </a:lnTo>
                  <a:lnTo>
                    <a:pt x="664451" y="1302512"/>
                  </a:lnTo>
                  <a:lnTo>
                    <a:pt x="621411" y="1314538"/>
                  </a:lnTo>
                  <a:lnTo>
                    <a:pt x="594093" y="1346517"/>
                  </a:lnTo>
                  <a:lnTo>
                    <a:pt x="579729" y="1392313"/>
                  </a:lnTo>
                  <a:lnTo>
                    <a:pt x="575551" y="1445768"/>
                  </a:lnTo>
                  <a:lnTo>
                    <a:pt x="577583" y="1482255"/>
                  </a:lnTo>
                  <a:lnTo>
                    <a:pt x="587997" y="1527365"/>
                  </a:lnTo>
                  <a:lnTo>
                    <a:pt x="613270" y="1565706"/>
                  </a:lnTo>
                  <a:lnTo>
                    <a:pt x="659879" y="1581912"/>
                  </a:lnTo>
                  <a:lnTo>
                    <a:pt x="679488" y="1579410"/>
                  </a:lnTo>
                  <a:lnTo>
                    <a:pt x="697090" y="1572196"/>
                  </a:lnTo>
                  <a:lnTo>
                    <a:pt x="711454" y="1560690"/>
                  </a:lnTo>
                  <a:lnTo>
                    <a:pt x="721347" y="1545336"/>
                  </a:lnTo>
                  <a:lnTo>
                    <a:pt x="722363" y="1545336"/>
                  </a:lnTo>
                  <a:lnTo>
                    <a:pt x="721829" y="1598345"/>
                  </a:lnTo>
                  <a:lnTo>
                    <a:pt x="700938" y="1634972"/>
                  </a:lnTo>
                  <a:lnTo>
                    <a:pt x="669531" y="1641856"/>
                  </a:lnTo>
                  <a:lnTo>
                    <a:pt x="653567" y="1639963"/>
                  </a:lnTo>
                  <a:lnTo>
                    <a:pt x="640067" y="1633918"/>
                  </a:lnTo>
                  <a:lnTo>
                    <a:pt x="630389" y="1623212"/>
                  </a:lnTo>
                  <a:lnTo>
                    <a:pt x="625843" y="1607312"/>
                  </a:lnTo>
                  <a:lnTo>
                    <a:pt x="583171" y="1607312"/>
                  </a:lnTo>
                  <a:lnTo>
                    <a:pt x="597573" y="1646669"/>
                  </a:lnTo>
                  <a:lnTo>
                    <a:pt x="624065" y="1666875"/>
                  </a:lnTo>
                  <a:lnTo>
                    <a:pt x="652462" y="1674317"/>
                  </a:lnTo>
                  <a:lnTo>
                    <a:pt x="672579" y="1675384"/>
                  </a:lnTo>
                  <a:lnTo>
                    <a:pt x="709955" y="1669516"/>
                  </a:lnTo>
                  <a:lnTo>
                    <a:pt x="739190" y="1650492"/>
                  </a:lnTo>
                  <a:lnTo>
                    <a:pt x="743991" y="1641856"/>
                  </a:lnTo>
                  <a:lnTo>
                    <a:pt x="758240" y="1616240"/>
                  </a:lnTo>
                  <a:lnTo>
                    <a:pt x="765035" y="1564640"/>
                  </a:lnTo>
                  <a:lnTo>
                    <a:pt x="765035" y="1344168"/>
                  </a:lnTo>
                  <a:lnTo>
                    <a:pt x="765035" y="1309624"/>
                  </a:lnTo>
                  <a:close/>
                </a:path>
                <a:path w="12934315" h="3418204">
                  <a:moveTo>
                    <a:pt x="807694" y="90424"/>
                  </a:moveTo>
                  <a:lnTo>
                    <a:pt x="765022" y="90424"/>
                  </a:lnTo>
                  <a:lnTo>
                    <a:pt x="765022" y="362712"/>
                  </a:lnTo>
                  <a:lnTo>
                    <a:pt x="807694" y="362712"/>
                  </a:lnTo>
                  <a:lnTo>
                    <a:pt x="807694" y="90424"/>
                  </a:lnTo>
                  <a:close/>
                </a:path>
                <a:path w="12934315" h="3418204">
                  <a:moveTo>
                    <a:pt x="807694" y="0"/>
                  </a:moveTo>
                  <a:lnTo>
                    <a:pt x="765022" y="0"/>
                  </a:lnTo>
                  <a:lnTo>
                    <a:pt x="765022" y="48768"/>
                  </a:lnTo>
                  <a:lnTo>
                    <a:pt x="807694" y="48768"/>
                  </a:lnTo>
                  <a:lnTo>
                    <a:pt x="807694" y="0"/>
                  </a:lnTo>
                  <a:close/>
                </a:path>
                <a:path w="12934315" h="3418204">
                  <a:moveTo>
                    <a:pt x="808710" y="3274568"/>
                  </a:moveTo>
                  <a:lnTo>
                    <a:pt x="804468" y="3219818"/>
                  </a:lnTo>
                  <a:lnTo>
                    <a:pt x="789216" y="3174174"/>
                  </a:lnTo>
                  <a:lnTo>
                    <a:pt x="780262" y="3164840"/>
                  </a:lnTo>
                  <a:lnTo>
                    <a:pt x="764006" y="3147911"/>
                  </a:lnTo>
                  <a:lnTo>
                    <a:pt x="764006" y="3274568"/>
                  </a:lnTo>
                  <a:lnTo>
                    <a:pt x="761873" y="3316579"/>
                  </a:lnTo>
                  <a:lnTo>
                    <a:pt x="753783" y="3351530"/>
                  </a:lnTo>
                  <a:lnTo>
                    <a:pt x="737222" y="3375444"/>
                  </a:lnTo>
                  <a:lnTo>
                    <a:pt x="709650" y="3384296"/>
                  </a:lnTo>
                  <a:lnTo>
                    <a:pt x="683044" y="3375444"/>
                  </a:lnTo>
                  <a:lnTo>
                    <a:pt x="667105" y="3351530"/>
                  </a:lnTo>
                  <a:lnTo>
                    <a:pt x="659358" y="3316579"/>
                  </a:lnTo>
                  <a:lnTo>
                    <a:pt x="657326" y="3274568"/>
                  </a:lnTo>
                  <a:lnTo>
                    <a:pt x="659434" y="3232569"/>
                  </a:lnTo>
                  <a:lnTo>
                    <a:pt x="667296" y="3197606"/>
                  </a:lnTo>
                  <a:lnTo>
                    <a:pt x="683260" y="3173704"/>
                  </a:lnTo>
                  <a:lnTo>
                    <a:pt x="709650" y="3164840"/>
                  </a:lnTo>
                  <a:lnTo>
                    <a:pt x="737654" y="3173704"/>
                  </a:lnTo>
                  <a:lnTo>
                    <a:pt x="754164" y="3197606"/>
                  </a:lnTo>
                  <a:lnTo>
                    <a:pt x="762025" y="3232569"/>
                  </a:lnTo>
                  <a:lnTo>
                    <a:pt x="764006" y="3274568"/>
                  </a:lnTo>
                  <a:lnTo>
                    <a:pt x="764006" y="3147911"/>
                  </a:lnTo>
                  <a:lnTo>
                    <a:pt x="759206" y="3142907"/>
                  </a:lnTo>
                  <a:lnTo>
                    <a:pt x="710666" y="3131312"/>
                  </a:lnTo>
                  <a:lnTo>
                    <a:pt x="662139" y="3142907"/>
                  </a:lnTo>
                  <a:lnTo>
                    <a:pt x="632117" y="3174174"/>
                  </a:lnTo>
                  <a:lnTo>
                    <a:pt x="616877" y="3219818"/>
                  </a:lnTo>
                  <a:lnTo>
                    <a:pt x="612622" y="3274568"/>
                  </a:lnTo>
                  <a:lnTo>
                    <a:pt x="616877" y="3329317"/>
                  </a:lnTo>
                  <a:lnTo>
                    <a:pt x="632117" y="3374961"/>
                  </a:lnTo>
                  <a:lnTo>
                    <a:pt x="662139" y="3406229"/>
                  </a:lnTo>
                  <a:lnTo>
                    <a:pt x="710666" y="3417824"/>
                  </a:lnTo>
                  <a:lnTo>
                    <a:pt x="758990" y="3406229"/>
                  </a:lnTo>
                  <a:lnTo>
                    <a:pt x="780059" y="3384296"/>
                  </a:lnTo>
                  <a:lnTo>
                    <a:pt x="789025" y="3374961"/>
                  </a:lnTo>
                  <a:lnTo>
                    <a:pt x="804392" y="3329317"/>
                  </a:lnTo>
                  <a:lnTo>
                    <a:pt x="808710" y="3274568"/>
                  </a:lnTo>
                  <a:close/>
                </a:path>
                <a:path w="12934315" h="3418204">
                  <a:moveTo>
                    <a:pt x="911326" y="0"/>
                  </a:moveTo>
                  <a:lnTo>
                    <a:pt x="868654" y="0"/>
                  </a:lnTo>
                  <a:lnTo>
                    <a:pt x="868654" y="362712"/>
                  </a:lnTo>
                  <a:lnTo>
                    <a:pt x="911326" y="362712"/>
                  </a:lnTo>
                  <a:lnTo>
                    <a:pt x="911326" y="0"/>
                  </a:lnTo>
                  <a:close/>
                </a:path>
                <a:path w="12934315" h="3418204">
                  <a:moveTo>
                    <a:pt x="920711" y="2528824"/>
                  </a:moveTo>
                  <a:lnTo>
                    <a:pt x="756627" y="2528824"/>
                  </a:lnTo>
                  <a:lnTo>
                    <a:pt x="756627" y="2565400"/>
                  </a:lnTo>
                  <a:lnTo>
                    <a:pt x="873975" y="2565400"/>
                  </a:lnTo>
                  <a:lnTo>
                    <a:pt x="750531" y="2767584"/>
                  </a:lnTo>
                  <a:lnTo>
                    <a:pt x="750531" y="2801112"/>
                  </a:lnTo>
                  <a:lnTo>
                    <a:pt x="919695" y="2801112"/>
                  </a:lnTo>
                  <a:lnTo>
                    <a:pt x="919695" y="2764536"/>
                  </a:lnTo>
                  <a:lnTo>
                    <a:pt x="798791" y="2764536"/>
                  </a:lnTo>
                  <a:lnTo>
                    <a:pt x="920711" y="2564384"/>
                  </a:lnTo>
                  <a:lnTo>
                    <a:pt x="920711" y="2528824"/>
                  </a:lnTo>
                  <a:close/>
                </a:path>
                <a:path w="12934315" h="3418204">
                  <a:moveTo>
                    <a:pt x="964399" y="823976"/>
                  </a:moveTo>
                  <a:lnTo>
                    <a:pt x="963510" y="807720"/>
                  </a:lnTo>
                  <a:lnTo>
                    <a:pt x="961910" y="778637"/>
                  </a:lnTo>
                  <a:lnTo>
                    <a:pt x="950175" y="736346"/>
                  </a:lnTo>
                  <a:lnTo>
                    <a:pt x="941501" y="726440"/>
                  </a:lnTo>
                  <a:lnTo>
                    <a:pt x="922820" y="705104"/>
                  </a:lnTo>
                  <a:lnTo>
                    <a:pt x="919695" y="704342"/>
                  </a:lnTo>
                  <a:lnTo>
                    <a:pt x="919695" y="792988"/>
                  </a:lnTo>
                  <a:lnTo>
                    <a:pt x="919695" y="807720"/>
                  </a:lnTo>
                  <a:lnTo>
                    <a:pt x="822667" y="807720"/>
                  </a:lnTo>
                  <a:lnTo>
                    <a:pt x="822667" y="797560"/>
                  </a:lnTo>
                  <a:lnTo>
                    <a:pt x="824166" y="779589"/>
                  </a:lnTo>
                  <a:lnTo>
                    <a:pt x="830795" y="755904"/>
                  </a:lnTo>
                  <a:lnTo>
                    <a:pt x="845820" y="735266"/>
                  </a:lnTo>
                  <a:lnTo>
                    <a:pt x="872464" y="726440"/>
                  </a:lnTo>
                  <a:lnTo>
                    <a:pt x="895921" y="732548"/>
                  </a:lnTo>
                  <a:lnTo>
                    <a:pt x="910374" y="748284"/>
                  </a:lnTo>
                  <a:lnTo>
                    <a:pt x="917676" y="769734"/>
                  </a:lnTo>
                  <a:lnTo>
                    <a:pt x="919695" y="792988"/>
                  </a:lnTo>
                  <a:lnTo>
                    <a:pt x="919695" y="704342"/>
                  </a:lnTo>
                  <a:lnTo>
                    <a:pt x="873467" y="692912"/>
                  </a:lnTo>
                  <a:lnTo>
                    <a:pt x="831189" y="701700"/>
                  </a:lnTo>
                  <a:lnTo>
                    <a:pt x="803109" y="725131"/>
                  </a:lnTo>
                  <a:lnTo>
                    <a:pt x="786460" y="758863"/>
                  </a:lnTo>
                  <a:lnTo>
                    <a:pt x="778484" y="798512"/>
                  </a:lnTo>
                  <a:lnTo>
                    <a:pt x="776439" y="839724"/>
                  </a:lnTo>
                  <a:lnTo>
                    <a:pt x="781773" y="901204"/>
                  </a:lnTo>
                  <a:lnTo>
                    <a:pt x="798537" y="944816"/>
                  </a:lnTo>
                  <a:lnTo>
                    <a:pt x="827874" y="970813"/>
                  </a:lnTo>
                  <a:lnTo>
                    <a:pt x="870927" y="979424"/>
                  </a:lnTo>
                  <a:lnTo>
                    <a:pt x="916724" y="968413"/>
                  </a:lnTo>
                  <a:lnTo>
                    <a:pt x="940549" y="945896"/>
                  </a:lnTo>
                  <a:lnTo>
                    <a:pt x="944651" y="942022"/>
                  </a:lnTo>
                  <a:lnTo>
                    <a:pt x="958583" y="910196"/>
                  </a:lnTo>
                  <a:lnTo>
                    <a:pt x="962367" y="882904"/>
                  </a:lnTo>
                  <a:lnTo>
                    <a:pt x="919695" y="882904"/>
                  </a:lnTo>
                  <a:lnTo>
                    <a:pt x="918197" y="901534"/>
                  </a:lnTo>
                  <a:lnTo>
                    <a:pt x="911834" y="922210"/>
                  </a:lnTo>
                  <a:lnTo>
                    <a:pt x="897839" y="938987"/>
                  </a:lnTo>
                  <a:lnTo>
                    <a:pt x="873467" y="945896"/>
                  </a:lnTo>
                  <a:lnTo>
                    <a:pt x="843229" y="935469"/>
                  </a:lnTo>
                  <a:lnTo>
                    <a:pt x="827697" y="909383"/>
                  </a:lnTo>
                  <a:lnTo>
                    <a:pt x="821982" y="875385"/>
                  </a:lnTo>
                  <a:lnTo>
                    <a:pt x="821156" y="841248"/>
                  </a:lnTo>
                  <a:lnTo>
                    <a:pt x="964399" y="841248"/>
                  </a:lnTo>
                  <a:lnTo>
                    <a:pt x="964399" y="823976"/>
                  </a:lnTo>
                  <a:close/>
                </a:path>
                <a:path w="12934315" h="3418204">
                  <a:moveTo>
                    <a:pt x="972781" y="3134360"/>
                  </a:moveTo>
                  <a:lnTo>
                    <a:pt x="968717" y="3132328"/>
                  </a:lnTo>
                  <a:lnTo>
                    <a:pt x="962621" y="3131312"/>
                  </a:lnTo>
                  <a:lnTo>
                    <a:pt x="953985" y="3131312"/>
                  </a:lnTo>
                  <a:lnTo>
                    <a:pt x="933424" y="3135134"/>
                  </a:lnTo>
                  <a:lnTo>
                    <a:pt x="917473" y="3145472"/>
                  </a:lnTo>
                  <a:lnTo>
                    <a:pt x="905052" y="3160674"/>
                  </a:lnTo>
                  <a:lnTo>
                    <a:pt x="895057" y="3179064"/>
                  </a:lnTo>
                  <a:lnTo>
                    <a:pt x="894041" y="3179064"/>
                  </a:lnTo>
                  <a:lnTo>
                    <a:pt x="894041" y="3138424"/>
                  </a:lnTo>
                  <a:lnTo>
                    <a:pt x="851369" y="3138424"/>
                  </a:lnTo>
                  <a:lnTo>
                    <a:pt x="851369" y="3410712"/>
                  </a:lnTo>
                  <a:lnTo>
                    <a:pt x="894041" y="3410712"/>
                  </a:lnTo>
                  <a:lnTo>
                    <a:pt x="894041" y="3238500"/>
                  </a:lnTo>
                  <a:lnTo>
                    <a:pt x="899782" y="3209556"/>
                  </a:lnTo>
                  <a:lnTo>
                    <a:pt x="913980" y="3189478"/>
                  </a:lnTo>
                  <a:lnTo>
                    <a:pt x="930198" y="3179064"/>
                  </a:lnTo>
                  <a:lnTo>
                    <a:pt x="932192" y="3177781"/>
                  </a:lnTo>
                  <a:lnTo>
                    <a:pt x="949921" y="3173984"/>
                  </a:lnTo>
                  <a:lnTo>
                    <a:pt x="963637" y="3173984"/>
                  </a:lnTo>
                  <a:lnTo>
                    <a:pt x="968717" y="3175508"/>
                  </a:lnTo>
                  <a:lnTo>
                    <a:pt x="972781" y="3176016"/>
                  </a:lnTo>
                  <a:lnTo>
                    <a:pt x="972781" y="3173984"/>
                  </a:lnTo>
                  <a:lnTo>
                    <a:pt x="972781" y="3134360"/>
                  </a:lnTo>
                  <a:close/>
                </a:path>
                <a:path w="12934315" h="3418204">
                  <a:moveTo>
                    <a:pt x="999731" y="1433576"/>
                  </a:moveTo>
                  <a:lnTo>
                    <a:pt x="998842" y="1417320"/>
                  </a:lnTo>
                  <a:lnTo>
                    <a:pt x="997242" y="1388237"/>
                  </a:lnTo>
                  <a:lnTo>
                    <a:pt x="985507" y="1345946"/>
                  </a:lnTo>
                  <a:lnTo>
                    <a:pt x="976833" y="1336040"/>
                  </a:lnTo>
                  <a:lnTo>
                    <a:pt x="958151" y="1314704"/>
                  </a:lnTo>
                  <a:lnTo>
                    <a:pt x="955027" y="1313942"/>
                  </a:lnTo>
                  <a:lnTo>
                    <a:pt x="955027" y="1402588"/>
                  </a:lnTo>
                  <a:lnTo>
                    <a:pt x="955027" y="1417320"/>
                  </a:lnTo>
                  <a:lnTo>
                    <a:pt x="857999" y="1417320"/>
                  </a:lnTo>
                  <a:lnTo>
                    <a:pt x="857999" y="1407160"/>
                  </a:lnTo>
                  <a:lnTo>
                    <a:pt x="859497" y="1389189"/>
                  </a:lnTo>
                  <a:lnTo>
                    <a:pt x="866127" y="1365504"/>
                  </a:lnTo>
                  <a:lnTo>
                    <a:pt x="881151" y="1344866"/>
                  </a:lnTo>
                  <a:lnTo>
                    <a:pt x="907783" y="1336040"/>
                  </a:lnTo>
                  <a:lnTo>
                    <a:pt x="931240" y="1342148"/>
                  </a:lnTo>
                  <a:lnTo>
                    <a:pt x="945692" y="1357884"/>
                  </a:lnTo>
                  <a:lnTo>
                    <a:pt x="953008" y="1379334"/>
                  </a:lnTo>
                  <a:lnTo>
                    <a:pt x="955027" y="1402588"/>
                  </a:lnTo>
                  <a:lnTo>
                    <a:pt x="955027" y="1313942"/>
                  </a:lnTo>
                  <a:lnTo>
                    <a:pt x="908799" y="1302512"/>
                  </a:lnTo>
                  <a:lnTo>
                    <a:pt x="866521" y="1311300"/>
                  </a:lnTo>
                  <a:lnTo>
                    <a:pt x="838441" y="1334731"/>
                  </a:lnTo>
                  <a:lnTo>
                    <a:pt x="821791" y="1368463"/>
                  </a:lnTo>
                  <a:lnTo>
                    <a:pt x="813816" y="1408112"/>
                  </a:lnTo>
                  <a:lnTo>
                    <a:pt x="811771" y="1449324"/>
                  </a:lnTo>
                  <a:lnTo>
                    <a:pt x="817105" y="1510804"/>
                  </a:lnTo>
                  <a:lnTo>
                    <a:pt x="833869" y="1554416"/>
                  </a:lnTo>
                  <a:lnTo>
                    <a:pt x="863206" y="1580413"/>
                  </a:lnTo>
                  <a:lnTo>
                    <a:pt x="906259" y="1589024"/>
                  </a:lnTo>
                  <a:lnTo>
                    <a:pt x="952055" y="1578013"/>
                  </a:lnTo>
                  <a:lnTo>
                    <a:pt x="975880" y="1555496"/>
                  </a:lnTo>
                  <a:lnTo>
                    <a:pt x="979982" y="1551622"/>
                  </a:lnTo>
                  <a:lnTo>
                    <a:pt x="993914" y="1519796"/>
                  </a:lnTo>
                  <a:lnTo>
                    <a:pt x="997699" y="1492504"/>
                  </a:lnTo>
                  <a:lnTo>
                    <a:pt x="955027" y="1492504"/>
                  </a:lnTo>
                  <a:lnTo>
                    <a:pt x="953516" y="1511134"/>
                  </a:lnTo>
                  <a:lnTo>
                    <a:pt x="947153" y="1531810"/>
                  </a:lnTo>
                  <a:lnTo>
                    <a:pt x="933170" y="1548587"/>
                  </a:lnTo>
                  <a:lnTo>
                    <a:pt x="908799" y="1555496"/>
                  </a:lnTo>
                  <a:lnTo>
                    <a:pt x="878547" y="1545069"/>
                  </a:lnTo>
                  <a:lnTo>
                    <a:pt x="863015" y="1518983"/>
                  </a:lnTo>
                  <a:lnTo>
                    <a:pt x="857300" y="1484985"/>
                  </a:lnTo>
                  <a:lnTo>
                    <a:pt x="856475" y="1450848"/>
                  </a:lnTo>
                  <a:lnTo>
                    <a:pt x="999731" y="1450848"/>
                  </a:lnTo>
                  <a:lnTo>
                    <a:pt x="999731" y="1433576"/>
                  </a:lnTo>
                  <a:close/>
                </a:path>
                <a:path w="12934315" h="3418204">
                  <a:moveTo>
                    <a:pt x="1056347" y="700024"/>
                  </a:moveTo>
                  <a:lnTo>
                    <a:pt x="1013675" y="700024"/>
                  </a:lnTo>
                  <a:lnTo>
                    <a:pt x="1013675" y="972312"/>
                  </a:lnTo>
                  <a:lnTo>
                    <a:pt x="1056347" y="972312"/>
                  </a:lnTo>
                  <a:lnTo>
                    <a:pt x="1056347" y="700024"/>
                  </a:lnTo>
                  <a:close/>
                </a:path>
                <a:path w="12934315" h="3418204">
                  <a:moveTo>
                    <a:pt x="1056347" y="609600"/>
                  </a:moveTo>
                  <a:lnTo>
                    <a:pt x="1013675" y="609600"/>
                  </a:lnTo>
                  <a:lnTo>
                    <a:pt x="1013675" y="658368"/>
                  </a:lnTo>
                  <a:lnTo>
                    <a:pt x="1056347" y="658368"/>
                  </a:lnTo>
                  <a:lnTo>
                    <a:pt x="1056347" y="609600"/>
                  </a:lnTo>
                  <a:close/>
                </a:path>
                <a:path w="12934315" h="3418204">
                  <a:moveTo>
                    <a:pt x="1097254" y="1998472"/>
                  </a:moveTo>
                  <a:lnTo>
                    <a:pt x="1096124" y="1971268"/>
                  </a:lnTo>
                  <a:lnTo>
                    <a:pt x="1089850" y="1948688"/>
                  </a:lnTo>
                  <a:lnTo>
                    <a:pt x="1088301" y="1943100"/>
                  </a:lnTo>
                  <a:lnTo>
                    <a:pt x="1067028" y="1921040"/>
                  </a:lnTo>
                  <a:lnTo>
                    <a:pt x="1025626" y="1912112"/>
                  </a:lnTo>
                  <a:lnTo>
                    <a:pt x="1005255" y="1915502"/>
                  </a:lnTo>
                  <a:lnTo>
                    <a:pt x="987272" y="1924748"/>
                  </a:lnTo>
                  <a:lnTo>
                    <a:pt x="972324" y="1938477"/>
                  </a:lnTo>
                  <a:lnTo>
                    <a:pt x="961110" y="1955292"/>
                  </a:lnTo>
                  <a:lnTo>
                    <a:pt x="958329" y="1948688"/>
                  </a:lnTo>
                  <a:lnTo>
                    <a:pt x="952754" y="1935467"/>
                  </a:lnTo>
                  <a:lnTo>
                    <a:pt x="940409" y="1922081"/>
                  </a:lnTo>
                  <a:lnTo>
                    <a:pt x="923671" y="1914499"/>
                  </a:lnTo>
                  <a:lnTo>
                    <a:pt x="902182" y="1912112"/>
                  </a:lnTo>
                  <a:lnTo>
                    <a:pt x="882357" y="1914728"/>
                  </a:lnTo>
                  <a:lnTo>
                    <a:pt x="863638" y="1922335"/>
                  </a:lnTo>
                  <a:lnTo>
                    <a:pt x="847674" y="1934616"/>
                  </a:lnTo>
                  <a:lnTo>
                    <a:pt x="836142" y="1951228"/>
                  </a:lnTo>
                  <a:lnTo>
                    <a:pt x="835126" y="1951228"/>
                  </a:lnTo>
                  <a:lnTo>
                    <a:pt x="835126" y="1919224"/>
                  </a:lnTo>
                  <a:lnTo>
                    <a:pt x="794486" y="1919224"/>
                  </a:lnTo>
                  <a:lnTo>
                    <a:pt x="794486" y="2191512"/>
                  </a:lnTo>
                  <a:lnTo>
                    <a:pt x="837158" y="2191512"/>
                  </a:lnTo>
                  <a:lnTo>
                    <a:pt x="837158" y="2003552"/>
                  </a:lnTo>
                  <a:lnTo>
                    <a:pt x="842238" y="1976983"/>
                  </a:lnTo>
                  <a:lnTo>
                    <a:pt x="854938" y="1960118"/>
                  </a:lnTo>
                  <a:lnTo>
                    <a:pt x="871448" y="1951266"/>
                  </a:lnTo>
                  <a:lnTo>
                    <a:pt x="871651" y="1951228"/>
                  </a:lnTo>
                  <a:lnTo>
                    <a:pt x="887958" y="1948688"/>
                  </a:lnTo>
                  <a:lnTo>
                    <a:pt x="908456" y="1954326"/>
                  </a:lnTo>
                  <a:lnTo>
                    <a:pt x="919391" y="1968309"/>
                  </a:lnTo>
                  <a:lnTo>
                    <a:pt x="923747" y="1986191"/>
                  </a:lnTo>
                  <a:lnTo>
                    <a:pt x="924534" y="2003552"/>
                  </a:lnTo>
                  <a:lnTo>
                    <a:pt x="924534" y="2191512"/>
                  </a:lnTo>
                  <a:lnTo>
                    <a:pt x="967206" y="2191512"/>
                  </a:lnTo>
                  <a:lnTo>
                    <a:pt x="967206" y="2003552"/>
                  </a:lnTo>
                  <a:lnTo>
                    <a:pt x="972286" y="1976983"/>
                  </a:lnTo>
                  <a:lnTo>
                    <a:pt x="984986" y="1960118"/>
                  </a:lnTo>
                  <a:lnTo>
                    <a:pt x="993978" y="1955292"/>
                  </a:lnTo>
                  <a:lnTo>
                    <a:pt x="1001496" y="1951266"/>
                  </a:lnTo>
                  <a:lnTo>
                    <a:pt x="1018006" y="1948688"/>
                  </a:lnTo>
                  <a:lnTo>
                    <a:pt x="1038504" y="1954326"/>
                  </a:lnTo>
                  <a:lnTo>
                    <a:pt x="1049439" y="1968309"/>
                  </a:lnTo>
                  <a:lnTo>
                    <a:pt x="1053795" y="1986191"/>
                  </a:lnTo>
                  <a:lnTo>
                    <a:pt x="1054582" y="2003552"/>
                  </a:lnTo>
                  <a:lnTo>
                    <a:pt x="1054582" y="2191512"/>
                  </a:lnTo>
                  <a:lnTo>
                    <a:pt x="1097254" y="2191512"/>
                  </a:lnTo>
                  <a:lnTo>
                    <a:pt x="1097254" y="1998472"/>
                  </a:lnTo>
                  <a:close/>
                </a:path>
                <a:path w="12934315" h="3418204">
                  <a:moveTo>
                    <a:pt x="1159979" y="609600"/>
                  </a:moveTo>
                  <a:lnTo>
                    <a:pt x="1117307" y="609600"/>
                  </a:lnTo>
                  <a:lnTo>
                    <a:pt x="1117307" y="972312"/>
                  </a:lnTo>
                  <a:lnTo>
                    <a:pt x="1159979" y="972312"/>
                  </a:lnTo>
                  <a:lnTo>
                    <a:pt x="1159979" y="609600"/>
                  </a:lnTo>
                  <a:close/>
                </a:path>
                <a:path w="12934315" h="3418204">
                  <a:moveTo>
                    <a:pt x="1181061" y="3217672"/>
                  </a:moveTo>
                  <a:lnTo>
                    <a:pt x="1180045" y="3190468"/>
                  </a:lnTo>
                  <a:lnTo>
                    <a:pt x="1173988" y="3167888"/>
                  </a:lnTo>
                  <a:lnTo>
                    <a:pt x="1172489" y="3162300"/>
                  </a:lnTo>
                  <a:lnTo>
                    <a:pt x="1151712" y="3140240"/>
                  </a:lnTo>
                  <a:lnTo>
                    <a:pt x="1110957" y="3131312"/>
                  </a:lnTo>
                  <a:lnTo>
                    <a:pt x="1092009" y="3134118"/>
                  </a:lnTo>
                  <a:lnTo>
                    <a:pt x="1073238" y="3141980"/>
                  </a:lnTo>
                  <a:lnTo>
                    <a:pt x="1056957" y="3154032"/>
                  </a:lnTo>
                  <a:lnTo>
                    <a:pt x="1045425" y="3169412"/>
                  </a:lnTo>
                  <a:lnTo>
                    <a:pt x="1044409" y="3169412"/>
                  </a:lnTo>
                  <a:lnTo>
                    <a:pt x="1044409" y="3048000"/>
                  </a:lnTo>
                  <a:lnTo>
                    <a:pt x="1001737" y="3048000"/>
                  </a:lnTo>
                  <a:lnTo>
                    <a:pt x="1001737" y="3410712"/>
                  </a:lnTo>
                  <a:lnTo>
                    <a:pt x="1044409" y="3410712"/>
                  </a:lnTo>
                  <a:lnTo>
                    <a:pt x="1044409" y="3222752"/>
                  </a:lnTo>
                  <a:lnTo>
                    <a:pt x="1049616" y="3197682"/>
                  </a:lnTo>
                  <a:lnTo>
                    <a:pt x="1062761" y="3180651"/>
                  </a:lnTo>
                  <a:lnTo>
                    <a:pt x="1080211" y="3170961"/>
                  </a:lnTo>
                  <a:lnTo>
                    <a:pt x="1089304" y="3169412"/>
                  </a:lnTo>
                  <a:lnTo>
                    <a:pt x="1098257" y="3167888"/>
                  </a:lnTo>
                  <a:lnTo>
                    <a:pt x="1120825" y="3173526"/>
                  </a:lnTo>
                  <a:lnTo>
                    <a:pt x="1132801" y="3187509"/>
                  </a:lnTo>
                  <a:lnTo>
                    <a:pt x="1137551" y="3205391"/>
                  </a:lnTo>
                  <a:lnTo>
                    <a:pt x="1138389" y="3222752"/>
                  </a:lnTo>
                  <a:lnTo>
                    <a:pt x="1138389" y="3410712"/>
                  </a:lnTo>
                  <a:lnTo>
                    <a:pt x="1181061" y="3410712"/>
                  </a:lnTo>
                  <a:lnTo>
                    <a:pt x="1181061" y="3217672"/>
                  </a:lnTo>
                  <a:close/>
                </a:path>
                <a:path w="12934315" h="3418204">
                  <a:moveTo>
                    <a:pt x="1186891" y="2434336"/>
                  </a:moveTo>
                  <a:lnTo>
                    <a:pt x="1155903" y="2434336"/>
                  </a:lnTo>
                  <a:lnTo>
                    <a:pt x="1129334" y="2438311"/>
                  </a:lnTo>
                  <a:lnTo>
                    <a:pt x="1111008" y="2450147"/>
                  </a:lnTo>
                  <a:lnTo>
                    <a:pt x="1100391" y="2469692"/>
                  </a:lnTo>
                  <a:lnTo>
                    <a:pt x="1096975" y="2496820"/>
                  </a:lnTo>
                  <a:lnTo>
                    <a:pt x="1096975" y="2528824"/>
                  </a:lnTo>
                  <a:lnTo>
                    <a:pt x="1057351" y="2528824"/>
                  </a:lnTo>
                  <a:lnTo>
                    <a:pt x="1057351" y="2562352"/>
                  </a:lnTo>
                  <a:lnTo>
                    <a:pt x="1096975" y="2562352"/>
                  </a:lnTo>
                  <a:lnTo>
                    <a:pt x="1096975" y="2801112"/>
                  </a:lnTo>
                  <a:lnTo>
                    <a:pt x="1139647" y="2801112"/>
                  </a:lnTo>
                  <a:lnTo>
                    <a:pt x="1139647" y="2562352"/>
                  </a:lnTo>
                  <a:lnTo>
                    <a:pt x="1186383" y="2562352"/>
                  </a:lnTo>
                  <a:lnTo>
                    <a:pt x="1186383" y="2528824"/>
                  </a:lnTo>
                  <a:lnTo>
                    <a:pt x="1139647" y="2528824"/>
                  </a:lnTo>
                  <a:lnTo>
                    <a:pt x="1139647" y="2496820"/>
                  </a:lnTo>
                  <a:lnTo>
                    <a:pt x="1141361" y="2484844"/>
                  </a:lnTo>
                  <a:lnTo>
                    <a:pt x="1146505" y="2476817"/>
                  </a:lnTo>
                  <a:lnTo>
                    <a:pt x="1155077" y="2472321"/>
                  </a:lnTo>
                  <a:lnTo>
                    <a:pt x="1167079" y="2470912"/>
                  </a:lnTo>
                  <a:lnTo>
                    <a:pt x="1186891" y="2470912"/>
                  </a:lnTo>
                  <a:lnTo>
                    <a:pt x="1186891" y="2434336"/>
                  </a:lnTo>
                  <a:close/>
                </a:path>
                <a:path w="12934315" h="3418204">
                  <a:moveTo>
                    <a:pt x="1202410" y="1919224"/>
                  </a:moveTo>
                  <a:lnTo>
                    <a:pt x="1159738" y="1919224"/>
                  </a:lnTo>
                  <a:lnTo>
                    <a:pt x="1159738" y="2191512"/>
                  </a:lnTo>
                  <a:lnTo>
                    <a:pt x="1202410" y="2191512"/>
                  </a:lnTo>
                  <a:lnTo>
                    <a:pt x="1202410" y="1919224"/>
                  </a:lnTo>
                  <a:close/>
                </a:path>
                <a:path w="12934315" h="3418204">
                  <a:moveTo>
                    <a:pt x="1202410" y="1828800"/>
                  </a:moveTo>
                  <a:lnTo>
                    <a:pt x="1159738" y="1828800"/>
                  </a:lnTo>
                  <a:lnTo>
                    <a:pt x="1159738" y="1877568"/>
                  </a:lnTo>
                  <a:lnTo>
                    <a:pt x="1202410" y="1877568"/>
                  </a:lnTo>
                  <a:lnTo>
                    <a:pt x="1202410" y="1828800"/>
                  </a:lnTo>
                  <a:close/>
                </a:path>
                <a:path w="12934315" h="3418204">
                  <a:moveTo>
                    <a:pt x="1225778" y="1388872"/>
                  </a:moveTo>
                  <a:lnTo>
                    <a:pt x="1218387" y="1339088"/>
                  </a:lnTo>
                  <a:lnTo>
                    <a:pt x="1154150" y="1302512"/>
                  </a:lnTo>
                  <a:lnTo>
                    <a:pt x="1134338" y="1305128"/>
                  </a:lnTo>
                  <a:lnTo>
                    <a:pt x="1115606" y="1312735"/>
                  </a:lnTo>
                  <a:lnTo>
                    <a:pt x="1099642" y="1325016"/>
                  </a:lnTo>
                  <a:lnTo>
                    <a:pt x="1088110" y="1341628"/>
                  </a:lnTo>
                  <a:lnTo>
                    <a:pt x="1087094" y="1341628"/>
                  </a:lnTo>
                  <a:lnTo>
                    <a:pt x="1087094" y="1309624"/>
                  </a:lnTo>
                  <a:lnTo>
                    <a:pt x="1046454" y="1309624"/>
                  </a:lnTo>
                  <a:lnTo>
                    <a:pt x="1046454" y="1581912"/>
                  </a:lnTo>
                  <a:lnTo>
                    <a:pt x="1089126" y="1581912"/>
                  </a:lnTo>
                  <a:lnTo>
                    <a:pt x="1089126" y="1393952"/>
                  </a:lnTo>
                  <a:lnTo>
                    <a:pt x="1094333" y="1368882"/>
                  </a:lnTo>
                  <a:lnTo>
                    <a:pt x="1107478" y="1351851"/>
                  </a:lnTo>
                  <a:lnTo>
                    <a:pt x="1124915" y="1342161"/>
                  </a:lnTo>
                  <a:lnTo>
                    <a:pt x="1128039" y="1341628"/>
                  </a:lnTo>
                  <a:lnTo>
                    <a:pt x="1142974" y="1339088"/>
                  </a:lnTo>
                  <a:lnTo>
                    <a:pt x="1165529" y="1344726"/>
                  </a:lnTo>
                  <a:lnTo>
                    <a:pt x="1177518" y="1358709"/>
                  </a:lnTo>
                  <a:lnTo>
                    <a:pt x="1182268" y="1376591"/>
                  </a:lnTo>
                  <a:lnTo>
                    <a:pt x="1183106" y="1393952"/>
                  </a:lnTo>
                  <a:lnTo>
                    <a:pt x="1183106" y="1581912"/>
                  </a:lnTo>
                  <a:lnTo>
                    <a:pt x="1225778" y="1581912"/>
                  </a:lnTo>
                  <a:lnTo>
                    <a:pt x="1225778" y="1388872"/>
                  </a:lnTo>
                  <a:close/>
                </a:path>
                <a:path w="12934315" h="3418204">
                  <a:moveTo>
                    <a:pt x="1257769" y="284480"/>
                  </a:moveTo>
                  <a:lnTo>
                    <a:pt x="1236687" y="229743"/>
                  </a:lnTo>
                  <a:lnTo>
                    <a:pt x="1191221" y="207772"/>
                  </a:lnTo>
                  <a:lnTo>
                    <a:pt x="1166609" y="200139"/>
                  </a:lnTo>
                  <a:lnTo>
                    <a:pt x="1145120" y="191325"/>
                  </a:lnTo>
                  <a:lnTo>
                    <a:pt x="1129931" y="178409"/>
                  </a:lnTo>
                  <a:lnTo>
                    <a:pt x="1124165" y="158496"/>
                  </a:lnTo>
                  <a:lnTo>
                    <a:pt x="1129144" y="135915"/>
                  </a:lnTo>
                  <a:lnTo>
                    <a:pt x="1141120" y="123380"/>
                  </a:lnTo>
                  <a:lnTo>
                    <a:pt x="1155674" y="117995"/>
                  </a:lnTo>
                  <a:lnTo>
                    <a:pt x="1168361" y="116840"/>
                  </a:lnTo>
                  <a:lnTo>
                    <a:pt x="1187704" y="120319"/>
                  </a:lnTo>
                  <a:lnTo>
                    <a:pt x="1200048" y="130556"/>
                  </a:lnTo>
                  <a:lnTo>
                    <a:pt x="1206588" y="147269"/>
                  </a:lnTo>
                  <a:lnTo>
                    <a:pt x="1208493" y="170180"/>
                  </a:lnTo>
                  <a:lnTo>
                    <a:pt x="1251165" y="170180"/>
                  </a:lnTo>
                  <a:lnTo>
                    <a:pt x="1240218" y="116840"/>
                  </a:lnTo>
                  <a:lnTo>
                    <a:pt x="1168361" y="83312"/>
                  </a:lnTo>
                  <a:lnTo>
                    <a:pt x="1134859" y="87922"/>
                  </a:lnTo>
                  <a:lnTo>
                    <a:pt x="1107211" y="101854"/>
                  </a:lnTo>
                  <a:lnTo>
                    <a:pt x="1088428" y="125323"/>
                  </a:lnTo>
                  <a:lnTo>
                    <a:pt x="1081493" y="158496"/>
                  </a:lnTo>
                  <a:lnTo>
                    <a:pt x="1087335" y="192570"/>
                  </a:lnTo>
                  <a:lnTo>
                    <a:pt x="1102639" y="213868"/>
                  </a:lnTo>
                  <a:lnTo>
                    <a:pt x="1124140" y="226796"/>
                  </a:lnTo>
                  <a:lnTo>
                    <a:pt x="1148549" y="235712"/>
                  </a:lnTo>
                  <a:lnTo>
                    <a:pt x="1172667" y="243725"/>
                  </a:lnTo>
                  <a:lnTo>
                    <a:pt x="1194015" y="253682"/>
                  </a:lnTo>
                  <a:lnTo>
                    <a:pt x="1209281" y="268503"/>
                  </a:lnTo>
                  <a:lnTo>
                    <a:pt x="1215097" y="291084"/>
                  </a:lnTo>
                  <a:lnTo>
                    <a:pt x="1209967" y="314439"/>
                  </a:lnTo>
                  <a:lnTo>
                    <a:pt x="1197635" y="328168"/>
                  </a:lnTo>
                  <a:lnTo>
                    <a:pt x="1182738" y="334657"/>
                  </a:lnTo>
                  <a:lnTo>
                    <a:pt x="1169885" y="336296"/>
                  </a:lnTo>
                  <a:lnTo>
                    <a:pt x="1144168" y="331101"/>
                  </a:lnTo>
                  <a:lnTo>
                    <a:pt x="1128674" y="317182"/>
                  </a:lnTo>
                  <a:lnTo>
                    <a:pt x="1121092" y="297078"/>
                  </a:lnTo>
                  <a:lnTo>
                    <a:pt x="1119085" y="273304"/>
                  </a:lnTo>
                  <a:lnTo>
                    <a:pt x="1076413" y="273304"/>
                  </a:lnTo>
                  <a:lnTo>
                    <a:pt x="1078026" y="300177"/>
                  </a:lnTo>
                  <a:lnTo>
                    <a:pt x="1088478" y="332041"/>
                  </a:lnTo>
                  <a:lnTo>
                    <a:pt x="1116279" y="358673"/>
                  </a:lnTo>
                  <a:lnTo>
                    <a:pt x="1169885" y="369824"/>
                  </a:lnTo>
                  <a:lnTo>
                    <a:pt x="1205052" y="364490"/>
                  </a:lnTo>
                  <a:lnTo>
                    <a:pt x="1232877" y="348488"/>
                  </a:lnTo>
                  <a:lnTo>
                    <a:pt x="1241247" y="336296"/>
                  </a:lnTo>
                  <a:lnTo>
                    <a:pt x="1251191" y="321818"/>
                  </a:lnTo>
                  <a:lnTo>
                    <a:pt x="1257769" y="284480"/>
                  </a:lnTo>
                  <a:close/>
                </a:path>
                <a:path w="12934315" h="3418204">
                  <a:moveTo>
                    <a:pt x="1283919" y="2429764"/>
                  </a:moveTo>
                  <a:lnTo>
                    <a:pt x="1244295" y="2429764"/>
                  </a:lnTo>
                  <a:lnTo>
                    <a:pt x="1244295" y="2481072"/>
                  </a:lnTo>
                  <a:lnTo>
                    <a:pt x="1283919" y="2481072"/>
                  </a:lnTo>
                  <a:lnTo>
                    <a:pt x="1283919" y="2429764"/>
                  </a:lnTo>
                  <a:close/>
                </a:path>
                <a:path w="12934315" h="3418204">
                  <a:moveTo>
                    <a:pt x="1343621" y="90424"/>
                  </a:moveTo>
                  <a:lnTo>
                    <a:pt x="1300949" y="90424"/>
                  </a:lnTo>
                  <a:lnTo>
                    <a:pt x="1300949" y="362712"/>
                  </a:lnTo>
                  <a:lnTo>
                    <a:pt x="1343621" y="362712"/>
                  </a:lnTo>
                  <a:lnTo>
                    <a:pt x="1343621" y="90424"/>
                  </a:lnTo>
                  <a:close/>
                </a:path>
                <a:path w="12934315" h="3418204">
                  <a:moveTo>
                    <a:pt x="1343621" y="0"/>
                  </a:moveTo>
                  <a:lnTo>
                    <a:pt x="1300949" y="0"/>
                  </a:lnTo>
                  <a:lnTo>
                    <a:pt x="1300949" y="48768"/>
                  </a:lnTo>
                  <a:lnTo>
                    <a:pt x="1343621" y="48768"/>
                  </a:lnTo>
                  <a:lnTo>
                    <a:pt x="1343621" y="0"/>
                  </a:lnTo>
                  <a:close/>
                </a:path>
                <a:path w="12934315" h="3418204">
                  <a:moveTo>
                    <a:pt x="1363433" y="1919224"/>
                  </a:moveTo>
                  <a:lnTo>
                    <a:pt x="1316189" y="1919224"/>
                  </a:lnTo>
                  <a:lnTo>
                    <a:pt x="1316189" y="1839976"/>
                  </a:lnTo>
                  <a:lnTo>
                    <a:pt x="1273517" y="1839976"/>
                  </a:lnTo>
                  <a:lnTo>
                    <a:pt x="1273517" y="1919224"/>
                  </a:lnTo>
                  <a:lnTo>
                    <a:pt x="1233893" y="1919224"/>
                  </a:lnTo>
                  <a:lnTo>
                    <a:pt x="1233893" y="1952752"/>
                  </a:lnTo>
                  <a:lnTo>
                    <a:pt x="1273517" y="1952752"/>
                  </a:lnTo>
                  <a:lnTo>
                    <a:pt x="1273594" y="2141486"/>
                  </a:lnTo>
                  <a:lnTo>
                    <a:pt x="1275803" y="2164130"/>
                  </a:lnTo>
                  <a:lnTo>
                    <a:pt x="1284185" y="2180971"/>
                  </a:lnTo>
                  <a:lnTo>
                    <a:pt x="1300949" y="2191143"/>
                  </a:lnTo>
                  <a:lnTo>
                    <a:pt x="1328381" y="2194560"/>
                  </a:lnTo>
                  <a:lnTo>
                    <a:pt x="1340485" y="2194293"/>
                  </a:lnTo>
                  <a:lnTo>
                    <a:pt x="1350225" y="2193607"/>
                  </a:lnTo>
                  <a:lnTo>
                    <a:pt x="1357668" y="2192629"/>
                  </a:lnTo>
                  <a:lnTo>
                    <a:pt x="1362925" y="2191512"/>
                  </a:lnTo>
                  <a:lnTo>
                    <a:pt x="1362925" y="2157984"/>
                  </a:lnTo>
                  <a:lnTo>
                    <a:pt x="1362925" y="2156460"/>
                  </a:lnTo>
                  <a:lnTo>
                    <a:pt x="1358366" y="2156968"/>
                  </a:lnTo>
                  <a:lnTo>
                    <a:pt x="1353781" y="2157984"/>
                  </a:lnTo>
                  <a:lnTo>
                    <a:pt x="1344142" y="2157984"/>
                  </a:lnTo>
                  <a:lnTo>
                    <a:pt x="1330337" y="2156295"/>
                  </a:lnTo>
                  <a:lnTo>
                    <a:pt x="1321777" y="2150935"/>
                  </a:lnTo>
                  <a:lnTo>
                    <a:pt x="1317409" y="2141486"/>
                  </a:lnTo>
                  <a:lnTo>
                    <a:pt x="1316189" y="2127504"/>
                  </a:lnTo>
                  <a:lnTo>
                    <a:pt x="1316189" y="1952752"/>
                  </a:lnTo>
                  <a:lnTo>
                    <a:pt x="1363433" y="1952752"/>
                  </a:lnTo>
                  <a:lnTo>
                    <a:pt x="1363433" y="1919224"/>
                  </a:lnTo>
                  <a:close/>
                </a:path>
                <a:path w="12934315" h="3418204">
                  <a:moveTo>
                    <a:pt x="1366215" y="2429764"/>
                  </a:moveTo>
                  <a:lnTo>
                    <a:pt x="1326591" y="2429764"/>
                  </a:lnTo>
                  <a:lnTo>
                    <a:pt x="1326591" y="2481072"/>
                  </a:lnTo>
                  <a:lnTo>
                    <a:pt x="1366215" y="2481072"/>
                  </a:lnTo>
                  <a:lnTo>
                    <a:pt x="1366215" y="2429764"/>
                  </a:lnTo>
                  <a:close/>
                </a:path>
                <a:path w="12934315" h="3418204">
                  <a:moveTo>
                    <a:pt x="1390599" y="782828"/>
                  </a:moveTo>
                  <a:lnTo>
                    <a:pt x="1387525" y="755700"/>
                  </a:lnTo>
                  <a:lnTo>
                    <a:pt x="1375244" y="726440"/>
                  </a:lnTo>
                  <a:lnTo>
                    <a:pt x="1375168" y="726249"/>
                  </a:lnTo>
                  <a:lnTo>
                    <a:pt x="1348816" y="702602"/>
                  </a:lnTo>
                  <a:lnTo>
                    <a:pt x="1303731" y="692912"/>
                  </a:lnTo>
                  <a:lnTo>
                    <a:pt x="1261452" y="701700"/>
                  </a:lnTo>
                  <a:lnTo>
                    <a:pt x="1233373" y="725131"/>
                  </a:lnTo>
                  <a:lnTo>
                    <a:pt x="1216723" y="758863"/>
                  </a:lnTo>
                  <a:lnTo>
                    <a:pt x="1208747" y="798512"/>
                  </a:lnTo>
                  <a:lnTo>
                    <a:pt x="1206703" y="839724"/>
                  </a:lnTo>
                  <a:lnTo>
                    <a:pt x="1212037" y="901204"/>
                  </a:lnTo>
                  <a:lnTo>
                    <a:pt x="1228801" y="944816"/>
                  </a:lnTo>
                  <a:lnTo>
                    <a:pt x="1258138" y="970813"/>
                  </a:lnTo>
                  <a:lnTo>
                    <a:pt x="1301191" y="979424"/>
                  </a:lnTo>
                  <a:lnTo>
                    <a:pt x="1343875" y="969556"/>
                  </a:lnTo>
                  <a:lnTo>
                    <a:pt x="1370025" y="945896"/>
                  </a:lnTo>
                  <a:lnTo>
                    <a:pt x="1371422" y="944626"/>
                  </a:lnTo>
                  <a:lnTo>
                    <a:pt x="1386205" y="911707"/>
                  </a:lnTo>
                  <a:lnTo>
                    <a:pt x="1390599" y="877824"/>
                  </a:lnTo>
                  <a:lnTo>
                    <a:pt x="1347927" y="877824"/>
                  </a:lnTo>
                  <a:lnTo>
                    <a:pt x="1346085" y="900887"/>
                  </a:lnTo>
                  <a:lnTo>
                    <a:pt x="1339291" y="922909"/>
                  </a:lnTo>
                  <a:lnTo>
                    <a:pt x="1325638" y="939406"/>
                  </a:lnTo>
                  <a:lnTo>
                    <a:pt x="1303223" y="945896"/>
                  </a:lnTo>
                  <a:lnTo>
                    <a:pt x="1273479" y="934161"/>
                  </a:lnTo>
                  <a:lnTo>
                    <a:pt x="1258074" y="905700"/>
                  </a:lnTo>
                  <a:lnTo>
                    <a:pt x="1252296" y="870673"/>
                  </a:lnTo>
                  <a:lnTo>
                    <a:pt x="1251407" y="839216"/>
                  </a:lnTo>
                  <a:lnTo>
                    <a:pt x="1256030" y="779589"/>
                  </a:lnTo>
                  <a:lnTo>
                    <a:pt x="1268171" y="745490"/>
                  </a:lnTo>
                  <a:lnTo>
                    <a:pt x="1285265" y="730059"/>
                  </a:lnTo>
                  <a:lnTo>
                    <a:pt x="1304747" y="726440"/>
                  </a:lnTo>
                  <a:lnTo>
                    <a:pt x="1325206" y="731532"/>
                  </a:lnTo>
                  <a:lnTo>
                    <a:pt x="1338529" y="744728"/>
                  </a:lnTo>
                  <a:lnTo>
                    <a:pt x="1345755" y="762876"/>
                  </a:lnTo>
                  <a:lnTo>
                    <a:pt x="1347927" y="782828"/>
                  </a:lnTo>
                  <a:lnTo>
                    <a:pt x="1390599" y="782828"/>
                  </a:lnTo>
                  <a:close/>
                </a:path>
                <a:path w="12934315" h="3418204">
                  <a:moveTo>
                    <a:pt x="1395171" y="2528824"/>
                  </a:moveTo>
                  <a:lnTo>
                    <a:pt x="1352499" y="2528824"/>
                  </a:lnTo>
                  <a:lnTo>
                    <a:pt x="1352499" y="2716784"/>
                  </a:lnTo>
                  <a:lnTo>
                    <a:pt x="1347304" y="2741853"/>
                  </a:lnTo>
                  <a:lnTo>
                    <a:pt x="1334147" y="2758884"/>
                  </a:lnTo>
                  <a:lnTo>
                    <a:pt x="1316710" y="2768574"/>
                  </a:lnTo>
                  <a:lnTo>
                    <a:pt x="1298651" y="2771648"/>
                  </a:lnTo>
                  <a:lnTo>
                    <a:pt x="1276096" y="2766009"/>
                  </a:lnTo>
                  <a:lnTo>
                    <a:pt x="1264107" y="2752026"/>
                  </a:lnTo>
                  <a:lnTo>
                    <a:pt x="1259357" y="2734145"/>
                  </a:lnTo>
                  <a:lnTo>
                    <a:pt x="1258519" y="2716784"/>
                  </a:lnTo>
                  <a:lnTo>
                    <a:pt x="1258519" y="2528824"/>
                  </a:lnTo>
                  <a:lnTo>
                    <a:pt x="1215847" y="2528824"/>
                  </a:lnTo>
                  <a:lnTo>
                    <a:pt x="1215847" y="2721864"/>
                  </a:lnTo>
                  <a:lnTo>
                    <a:pt x="1216964" y="2749080"/>
                  </a:lnTo>
                  <a:lnTo>
                    <a:pt x="1224800" y="2777236"/>
                  </a:lnTo>
                  <a:lnTo>
                    <a:pt x="1246060" y="2799308"/>
                  </a:lnTo>
                  <a:lnTo>
                    <a:pt x="1287475" y="2808224"/>
                  </a:lnTo>
                  <a:lnTo>
                    <a:pt x="1307299" y="2805607"/>
                  </a:lnTo>
                  <a:lnTo>
                    <a:pt x="1326019" y="2798000"/>
                  </a:lnTo>
                  <a:lnTo>
                    <a:pt x="1341983" y="2785719"/>
                  </a:lnTo>
                  <a:lnTo>
                    <a:pt x="1351749" y="2771648"/>
                  </a:lnTo>
                  <a:lnTo>
                    <a:pt x="1353515" y="2769108"/>
                  </a:lnTo>
                  <a:lnTo>
                    <a:pt x="1354531" y="2769108"/>
                  </a:lnTo>
                  <a:lnTo>
                    <a:pt x="1354531" y="2801112"/>
                  </a:lnTo>
                  <a:lnTo>
                    <a:pt x="1395171" y="2801112"/>
                  </a:lnTo>
                  <a:lnTo>
                    <a:pt x="1395171" y="2769108"/>
                  </a:lnTo>
                  <a:lnTo>
                    <a:pt x="1395171" y="2528824"/>
                  </a:lnTo>
                  <a:close/>
                </a:path>
                <a:path w="12934315" h="3418204">
                  <a:moveTo>
                    <a:pt x="1427949" y="3380740"/>
                  </a:moveTo>
                  <a:lnTo>
                    <a:pt x="1425917" y="3382264"/>
                  </a:lnTo>
                  <a:lnTo>
                    <a:pt x="1423377" y="3383280"/>
                  </a:lnTo>
                  <a:lnTo>
                    <a:pt x="1417789" y="3383280"/>
                  </a:lnTo>
                  <a:lnTo>
                    <a:pt x="1409941" y="3381514"/>
                  </a:lnTo>
                  <a:lnTo>
                    <a:pt x="1407655" y="3378708"/>
                  </a:lnTo>
                  <a:lnTo>
                    <a:pt x="1406042" y="3376739"/>
                  </a:lnTo>
                  <a:lnTo>
                    <a:pt x="1404721" y="3369780"/>
                  </a:lnTo>
                  <a:lnTo>
                    <a:pt x="1404581" y="3262376"/>
                  </a:lnTo>
                  <a:lnTo>
                    <a:pt x="1404581" y="3209544"/>
                  </a:lnTo>
                  <a:lnTo>
                    <a:pt x="1403299" y="3185325"/>
                  </a:lnTo>
                  <a:lnTo>
                    <a:pt x="1396034" y="3164840"/>
                  </a:lnTo>
                  <a:lnTo>
                    <a:pt x="1394231" y="3159760"/>
                  </a:lnTo>
                  <a:lnTo>
                    <a:pt x="1369656" y="3139541"/>
                  </a:lnTo>
                  <a:lnTo>
                    <a:pt x="1321777" y="3131312"/>
                  </a:lnTo>
                  <a:lnTo>
                    <a:pt x="1280058" y="3136633"/>
                  </a:lnTo>
                  <a:lnTo>
                    <a:pt x="1251673" y="3152965"/>
                  </a:lnTo>
                  <a:lnTo>
                    <a:pt x="1235481" y="3180816"/>
                  </a:lnTo>
                  <a:lnTo>
                    <a:pt x="1230337" y="3220720"/>
                  </a:lnTo>
                  <a:lnTo>
                    <a:pt x="1273009" y="3220720"/>
                  </a:lnTo>
                  <a:lnTo>
                    <a:pt x="1273009" y="3218180"/>
                  </a:lnTo>
                  <a:lnTo>
                    <a:pt x="1273746" y="3205556"/>
                  </a:lnTo>
                  <a:lnTo>
                    <a:pt x="1278851" y="3187700"/>
                  </a:lnTo>
                  <a:lnTo>
                    <a:pt x="1292733" y="3171748"/>
                  </a:lnTo>
                  <a:lnTo>
                    <a:pt x="1319745" y="3164840"/>
                  </a:lnTo>
                  <a:lnTo>
                    <a:pt x="1338580" y="3167469"/>
                  </a:lnTo>
                  <a:lnTo>
                    <a:pt x="1352257" y="3175190"/>
                  </a:lnTo>
                  <a:lnTo>
                    <a:pt x="1360614" y="3187776"/>
                  </a:lnTo>
                  <a:lnTo>
                    <a:pt x="1363433" y="3204972"/>
                  </a:lnTo>
                  <a:lnTo>
                    <a:pt x="1363027" y="3219475"/>
                  </a:lnTo>
                  <a:lnTo>
                    <a:pt x="1361909" y="3223171"/>
                  </a:lnTo>
                  <a:lnTo>
                    <a:pt x="1361909" y="3262376"/>
                  </a:lnTo>
                  <a:lnTo>
                    <a:pt x="1361909" y="3332480"/>
                  </a:lnTo>
                  <a:lnTo>
                    <a:pt x="1357337" y="3352584"/>
                  </a:lnTo>
                  <a:lnTo>
                    <a:pt x="1345145" y="3369056"/>
                  </a:lnTo>
                  <a:lnTo>
                    <a:pt x="1327619" y="3380206"/>
                  </a:lnTo>
                  <a:lnTo>
                    <a:pt x="1307045" y="3384296"/>
                  </a:lnTo>
                  <a:lnTo>
                    <a:pt x="1288808" y="3380917"/>
                  </a:lnTo>
                  <a:lnTo>
                    <a:pt x="1276883" y="3371405"/>
                  </a:lnTo>
                  <a:lnTo>
                    <a:pt x="1270406" y="3356648"/>
                  </a:lnTo>
                  <a:lnTo>
                    <a:pt x="1268437" y="3337560"/>
                  </a:lnTo>
                  <a:lnTo>
                    <a:pt x="1269771" y="3321951"/>
                  </a:lnTo>
                  <a:lnTo>
                    <a:pt x="1306410" y="3286379"/>
                  </a:lnTo>
                  <a:lnTo>
                    <a:pt x="1326540" y="3279902"/>
                  </a:lnTo>
                  <a:lnTo>
                    <a:pt x="1346212" y="3272663"/>
                  </a:lnTo>
                  <a:lnTo>
                    <a:pt x="1361909" y="3262376"/>
                  </a:lnTo>
                  <a:lnTo>
                    <a:pt x="1361909" y="3223171"/>
                  </a:lnTo>
                  <a:lnTo>
                    <a:pt x="1359750" y="3230308"/>
                  </a:lnTo>
                  <a:lnTo>
                    <a:pt x="1350581" y="3238766"/>
                  </a:lnTo>
                  <a:lnTo>
                    <a:pt x="1332445" y="3246120"/>
                  </a:lnTo>
                  <a:lnTo>
                    <a:pt x="1275041" y="3263392"/>
                  </a:lnTo>
                  <a:lnTo>
                    <a:pt x="1252245" y="3274212"/>
                  </a:lnTo>
                  <a:lnTo>
                    <a:pt x="1236243" y="3290506"/>
                  </a:lnTo>
                  <a:lnTo>
                    <a:pt x="1226832" y="3312045"/>
                  </a:lnTo>
                  <a:lnTo>
                    <a:pt x="1223733" y="3338576"/>
                  </a:lnTo>
                  <a:lnTo>
                    <a:pt x="1228178" y="3371532"/>
                  </a:lnTo>
                  <a:lnTo>
                    <a:pt x="1241767" y="3396488"/>
                  </a:lnTo>
                  <a:lnTo>
                    <a:pt x="1264881" y="3412299"/>
                  </a:lnTo>
                  <a:lnTo>
                    <a:pt x="1297901" y="3417824"/>
                  </a:lnTo>
                  <a:lnTo>
                    <a:pt x="1317142" y="3415144"/>
                  </a:lnTo>
                  <a:lnTo>
                    <a:pt x="1335239" y="3407410"/>
                  </a:lnTo>
                  <a:lnTo>
                    <a:pt x="1351051" y="3395103"/>
                  </a:lnTo>
                  <a:lnTo>
                    <a:pt x="1359217" y="3384296"/>
                  </a:lnTo>
                  <a:lnTo>
                    <a:pt x="1363433" y="3378708"/>
                  </a:lnTo>
                  <a:lnTo>
                    <a:pt x="1364449" y="3378708"/>
                  </a:lnTo>
                  <a:lnTo>
                    <a:pt x="1368920" y="3398977"/>
                  </a:lnTo>
                  <a:lnTo>
                    <a:pt x="1378419" y="3409378"/>
                  </a:lnTo>
                  <a:lnTo>
                    <a:pt x="1390599" y="3413214"/>
                  </a:lnTo>
                  <a:lnTo>
                    <a:pt x="1403057" y="3413760"/>
                  </a:lnTo>
                  <a:lnTo>
                    <a:pt x="1413725" y="3413760"/>
                  </a:lnTo>
                  <a:lnTo>
                    <a:pt x="1424393" y="3411728"/>
                  </a:lnTo>
                  <a:lnTo>
                    <a:pt x="1427949" y="3411220"/>
                  </a:lnTo>
                  <a:lnTo>
                    <a:pt x="1427949" y="3383280"/>
                  </a:lnTo>
                  <a:lnTo>
                    <a:pt x="1427949" y="3380740"/>
                  </a:lnTo>
                  <a:close/>
                </a:path>
                <a:path w="12934315" h="3418204">
                  <a:moveTo>
                    <a:pt x="1572463" y="2524760"/>
                  </a:moveTo>
                  <a:lnTo>
                    <a:pt x="1568399" y="2522728"/>
                  </a:lnTo>
                  <a:lnTo>
                    <a:pt x="1562303" y="2521712"/>
                  </a:lnTo>
                  <a:lnTo>
                    <a:pt x="1553667" y="2521712"/>
                  </a:lnTo>
                  <a:lnTo>
                    <a:pt x="1533105" y="2525534"/>
                  </a:lnTo>
                  <a:lnTo>
                    <a:pt x="1517154" y="2535872"/>
                  </a:lnTo>
                  <a:lnTo>
                    <a:pt x="1504734" y="2551074"/>
                  </a:lnTo>
                  <a:lnTo>
                    <a:pt x="1494739" y="2569464"/>
                  </a:lnTo>
                  <a:lnTo>
                    <a:pt x="1493723" y="2569464"/>
                  </a:lnTo>
                  <a:lnTo>
                    <a:pt x="1493723" y="2528824"/>
                  </a:lnTo>
                  <a:lnTo>
                    <a:pt x="1451051" y="2528824"/>
                  </a:lnTo>
                  <a:lnTo>
                    <a:pt x="1451051" y="2801112"/>
                  </a:lnTo>
                  <a:lnTo>
                    <a:pt x="1493723" y="2801112"/>
                  </a:lnTo>
                  <a:lnTo>
                    <a:pt x="1493723" y="2628900"/>
                  </a:lnTo>
                  <a:lnTo>
                    <a:pt x="1499450" y="2599956"/>
                  </a:lnTo>
                  <a:lnTo>
                    <a:pt x="1513662" y="2579878"/>
                  </a:lnTo>
                  <a:lnTo>
                    <a:pt x="1529867" y="2569464"/>
                  </a:lnTo>
                  <a:lnTo>
                    <a:pt x="1531874" y="2568181"/>
                  </a:lnTo>
                  <a:lnTo>
                    <a:pt x="1549603" y="2564384"/>
                  </a:lnTo>
                  <a:lnTo>
                    <a:pt x="1563319" y="2564384"/>
                  </a:lnTo>
                  <a:lnTo>
                    <a:pt x="1568399" y="2565908"/>
                  </a:lnTo>
                  <a:lnTo>
                    <a:pt x="1572463" y="2566416"/>
                  </a:lnTo>
                  <a:lnTo>
                    <a:pt x="1572463" y="2564384"/>
                  </a:lnTo>
                  <a:lnTo>
                    <a:pt x="1572463" y="2524760"/>
                  </a:lnTo>
                  <a:close/>
                </a:path>
                <a:path w="12934315" h="3418204">
                  <a:moveTo>
                    <a:pt x="1578813" y="1388872"/>
                  </a:moveTo>
                  <a:lnTo>
                    <a:pt x="1577797" y="1361668"/>
                  </a:lnTo>
                  <a:lnTo>
                    <a:pt x="1571739" y="1339088"/>
                  </a:lnTo>
                  <a:lnTo>
                    <a:pt x="1570240" y="1333500"/>
                  </a:lnTo>
                  <a:lnTo>
                    <a:pt x="1549450" y="1311440"/>
                  </a:lnTo>
                  <a:lnTo>
                    <a:pt x="1508709" y="1302512"/>
                  </a:lnTo>
                  <a:lnTo>
                    <a:pt x="1489760" y="1305318"/>
                  </a:lnTo>
                  <a:lnTo>
                    <a:pt x="1470990" y="1313180"/>
                  </a:lnTo>
                  <a:lnTo>
                    <a:pt x="1454708" y="1325232"/>
                  </a:lnTo>
                  <a:lnTo>
                    <a:pt x="1443177" y="1340612"/>
                  </a:lnTo>
                  <a:lnTo>
                    <a:pt x="1442161" y="1340612"/>
                  </a:lnTo>
                  <a:lnTo>
                    <a:pt x="1442161" y="1219200"/>
                  </a:lnTo>
                  <a:lnTo>
                    <a:pt x="1399489" y="1219200"/>
                  </a:lnTo>
                  <a:lnTo>
                    <a:pt x="1399489" y="1581912"/>
                  </a:lnTo>
                  <a:lnTo>
                    <a:pt x="1442161" y="1581912"/>
                  </a:lnTo>
                  <a:lnTo>
                    <a:pt x="1442161" y="1393952"/>
                  </a:lnTo>
                  <a:lnTo>
                    <a:pt x="1447368" y="1368882"/>
                  </a:lnTo>
                  <a:lnTo>
                    <a:pt x="1460512" y="1351851"/>
                  </a:lnTo>
                  <a:lnTo>
                    <a:pt x="1477949" y="1342161"/>
                  </a:lnTo>
                  <a:lnTo>
                    <a:pt x="1487055" y="1340612"/>
                  </a:lnTo>
                  <a:lnTo>
                    <a:pt x="1496009" y="1339088"/>
                  </a:lnTo>
                  <a:lnTo>
                    <a:pt x="1518564" y="1344726"/>
                  </a:lnTo>
                  <a:lnTo>
                    <a:pt x="1530553" y="1358709"/>
                  </a:lnTo>
                  <a:lnTo>
                    <a:pt x="1535303" y="1376591"/>
                  </a:lnTo>
                  <a:lnTo>
                    <a:pt x="1536141" y="1393952"/>
                  </a:lnTo>
                  <a:lnTo>
                    <a:pt x="1536141" y="1581912"/>
                  </a:lnTo>
                  <a:lnTo>
                    <a:pt x="1578813" y="1581912"/>
                  </a:lnTo>
                  <a:lnTo>
                    <a:pt x="1578813" y="1388872"/>
                  </a:lnTo>
                  <a:close/>
                </a:path>
                <a:path w="12934315" h="3418204">
                  <a:moveTo>
                    <a:pt x="1580857" y="214376"/>
                  </a:moveTo>
                  <a:lnTo>
                    <a:pt x="1579968" y="198120"/>
                  </a:lnTo>
                  <a:lnTo>
                    <a:pt x="1578368" y="169037"/>
                  </a:lnTo>
                  <a:lnTo>
                    <a:pt x="1566633" y="126746"/>
                  </a:lnTo>
                  <a:lnTo>
                    <a:pt x="1557959" y="116840"/>
                  </a:lnTo>
                  <a:lnTo>
                    <a:pt x="1539290" y="95504"/>
                  </a:lnTo>
                  <a:lnTo>
                    <a:pt x="1536153" y="94729"/>
                  </a:lnTo>
                  <a:lnTo>
                    <a:pt x="1536153" y="183388"/>
                  </a:lnTo>
                  <a:lnTo>
                    <a:pt x="1536153" y="198120"/>
                  </a:lnTo>
                  <a:lnTo>
                    <a:pt x="1439125" y="198120"/>
                  </a:lnTo>
                  <a:lnTo>
                    <a:pt x="1439125" y="187960"/>
                  </a:lnTo>
                  <a:lnTo>
                    <a:pt x="1440624" y="169989"/>
                  </a:lnTo>
                  <a:lnTo>
                    <a:pt x="1447253" y="146304"/>
                  </a:lnTo>
                  <a:lnTo>
                    <a:pt x="1462278" y="125666"/>
                  </a:lnTo>
                  <a:lnTo>
                    <a:pt x="1488909" y="116840"/>
                  </a:lnTo>
                  <a:lnTo>
                    <a:pt x="1512366" y="122948"/>
                  </a:lnTo>
                  <a:lnTo>
                    <a:pt x="1526819" y="138684"/>
                  </a:lnTo>
                  <a:lnTo>
                    <a:pt x="1534134" y="160134"/>
                  </a:lnTo>
                  <a:lnTo>
                    <a:pt x="1536153" y="183388"/>
                  </a:lnTo>
                  <a:lnTo>
                    <a:pt x="1536153" y="94729"/>
                  </a:lnTo>
                  <a:lnTo>
                    <a:pt x="1489925" y="83312"/>
                  </a:lnTo>
                  <a:lnTo>
                    <a:pt x="1447647" y="92100"/>
                  </a:lnTo>
                  <a:lnTo>
                    <a:pt x="1419567" y="115531"/>
                  </a:lnTo>
                  <a:lnTo>
                    <a:pt x="1402918" y="149263"/>
                  </a:lnTo>
                  <a:lnTo>
                    <a:pt x="1394942" y="188912"/>
                  </a:lnTo>
                  <a:lnTo>
                    <a:pt x="1392897" y="230124"/>
                  </a:lnTo>
                  <a:lnTo>
                    <a:pt x="1398231" y="291604"/>
                  </a:lnTo>
                  <a:lnTo>
                    <a:pt x="1414995" y="335216"/>
                  </a:lnTo>
                  <a:lnTo>
                    <a:pt x="1444332" y="361213"/>
                  </a:lnTo>
                  <a:lnTo>
                    <a:pt x="1487385" y="369824"/>
                  </a:lnTo>
                  <a:lnTo>
                    <a:pt x="1533182" y="358813"/>
                  </a:lnTo>
                  <a:lnTo>
                    <a:pt x="1557020" y="336296"/>
                  </a:lnTo>
                  <a:lnTo>
                    <a:pt x="1561109" y="332422"/>
                  </a:lnTo>
                  <a:lnTo>
                    <a:pt x="1575041" y="300596"/>
                  </a:lnTo>
                  <a:lnTo>
                    <a:pt x="1578825" y="273304"/>
                  </a:lnTo>
                  <a:lnTo>
                    <a:pt x="1536153" y="273304"/>
                  </a:lnTo>
                  <a:lnTo>
                    <a:pt x="1534655" y="291934"/>
                  </a:lnTo>
                  <a:lnTo>
                    <a:pt x="1528279" y="312610"/>
                  </a:lnTo>
                  <a:lnTo>
                    <a:pt x="1514297" y="329387"/>
                  </a:lnTo>
                  <a:lnTo>
                    <a:pt x="1489925" y="336296"/>
                  </a:lnTo>
                  <a:lnTo>
                    <a:pt x="1459674" y="325869"/>
                  </a:lnTo>
                  <a:lnTo>
                    <a:pt x="1444142" y="299783"/>
                  </a:lnTo>
                  <a:lnTo>
                    <a:pt x="1438427" y="265785"/>
                  </a:lnTo>
                  <a:lnTo>
                    <a:pt x="1437601" y="231648"/>
                  </a:lnTo>
                  <a:lnTo>
                    <a:pt x="1580857" y="231648"/>
                  </a:lnTo>
                  <a:lnTo>
                    <a:pt x="1580857" y="214376"/>
                  </a:lnTo>
                  <a:close/>
                </a:path>
                <a:path w="12934315" h="3418204">
                  <a:moveTo>
                    <a:pt x="1614119" y="779272"/>
                  </a:moveTo>
                  <a:lnTo>
                    <a:pt x="1613103" y="752068"/>
                  </a:lnTo>
                  <a:lnTo>
                    <a:pt x="1607045" y="729488"/>
                  </a:lnTo>
                  <a:lnTo>
                    <a:pt x="1605546" y="723900"/>
                  </a:lnTo>
                  <a:lnTo>
                    <a:pt x="1584756" y="701840"/>
                  </a:lnTo>
                  <a:lnTo>
                    <a:pt x="1544015" y="692912"/>
                  </a:lnTo>
                  <a:lnTo>
                    <a:pt x="1525066" y="695718"/>
                  </a:lnTo>
                  <a:lnTo>
                    <a:pt x="1506296" y="703580"/>
                  </a:lnTo>
                  <a:lnTo>
                    <a:pt x="1490014" y="715632"/>
                  </a:lnTo>
                  <a:lnTo>
                    <a:pt x="1478483" y="731012"/>
                  </a:lnTo>
                  <a:lnTo>
                    <a:pt x="1477467" y="731012"/>
                  </a:lnTo>
                  <a:lnTo>
                    <a:pt x="1477467" y="609600"/>
                  </a:lnTo>
                  <a:lnTo>
                    <a:pt x="1434795" y="609600"/>
                  </a:lnTo>
                  <a:lnTo>
                    <a:pt x="1434795" y="972312"/>
                  </a:lnTo>
                  <a:lnTo>
                    <a:pt x="1477467" y="972312"/>
                  </a:lnTo>
                  <a:lnTo>
                    <a:pt x="1477467" y="784352"/>
                  </a:lnTo>
                  <a:lnTo>
                    <a:pt x="1482674" y="759282"/>
                  </a:lnTo>
                  <a:lnTo>
                    <a:pt x="1495818" y="742251"/>
                  </a:lnTo>
                  <a:lnTo>
                    <a:pt x="1513255" y="732561"/>
                  </a:lnTo>
                  <a:lnTo>
                    <a:pt x="1522361" y="731012"/>
                  </a:lnTo>
                  <a:lnTo>
                    <a:pt x="1531315" y="729488"/>
                  </a:lnTo>
                  <a:lnTo>
                    <a:pt x="1553870" y="735126"/>
                  </a:lnTo>
                  <a:lnTo>
                    <a:pt x="1565859" y="749109"/>
                  </a:lnTo>
                  <a:lnTo>
                    <a:pt x="1570609" y="766991"/>
                  </a:lnTo>
                  <a:lnTo>
                    <a:pt x="1571447" y="784352"/>
                  </a:lnTo>
                  <a:lnTo>
                    <a:pt x="1571447" y="972312"/>
                  </a:lnTo>
                  <a:lnTo>
                    <a:pt x="1614119" y="972312"/>
                  </a:lnTo>
                  <a:lnTo>
                    <a:pt x="1614119" y="779272"/>
                  </a:lnTo>
                  <a:close/>
                </a:path>
                <a:path w="12934315" h="3418204">
                  <a:moveTo>
                    <a:pt x="1641805" y="3217672"/>
                  </a:moveTo>
                  <a:lnTo>
                    <a:pt x="1634413" y="3167888"/>
                  </a:lnTo>
                  <a:lnTo>
                    <a:pt x="1570177" y="3131312"/>
                  </a:lnTo>
                  <a:lnTo>
                    <a:pt x="1550365" y="3133928"/>
                  </a:lnTo>
                  <a:lnTo>
                    <a:pt x="1531632" y="3141535"/>
                  </a:lnTo>
                  <a:lnTo>
                    <a:pt x="1515681" y="3153816"/>
                  </a:lnTo>
                  <a:lnTo>
                    <a:pt x="1504137" y="3170428"/>
                  </a:lnTo>
                  <a:lnTo>
                    <a:pt x="1503121" y="3170428"/>
                  </a:lnTo>
                  <a:lnTo>
                    <a:pt x="1503121" y="3138424"/>
                  </a:lnTo>
                  <a:lnTo>
                    <a:pt x="1462481" y="3138424"/>
                  </a:lnTo>
                  <a:lnTo>
                    <a:pt x="1462481" y="3410712"/>
                  </a:lnTo>
                  <a:lnTo>
                    <a:pt x="1505153" y="3410712"/>
                  </a:lnTo>
                  <a:lnTo>
                    <a:pt x="1505153" y="3222752"/>
                  </a:lnTo>
                  <a:lnTo>
                    <a:pt x="1510360" y="3197682"/>
                  </a:lnTo>
                  <a:lnTo>
                    <a:pt x="1523504" y="3180651"/>
                  </a:lnTo>
                  <a:lnTo>
                    <a:pt x="1540954" y="3170961"/>
                  </a:lnTo>
                  <a:lnTo>
                    <a:pt x="1544078" y="3170428"/>
                  </a:lnTo>
                  <a:lnTo>
                    <a:pt x="1559001" y="3167888"/>
                  </a:lnTo>
                  <a:lnTo>
                    <a:pt x="1581569" y="3173526"/>
                  </a:lnTo>
                  <a:lnTo>
                    <a:pt x="1593545" y="3187509"/>
                  </a:lnTo>
                  <a:lnTo>
                    <a:pt x="1598295" y="3205391"/>
                  </a:lnTo>
                  <a:lnTo>
                    <a:pt x="1599133" y="3222752"/>
                  </a:lnTo>
                  <a:lnTo>
                    <a:pt x="1599133" y="3410712"/>
                  </a:lnTo>
                  <a:lnTo>
                    <a:pt x="1641805" y="3410712"/>
                  </a:lnTo>
                  <a:lnTo>
                    <a:pt x="1641805" y="3217672"/>
                  </a:lnTo>
                  <a:close/>
                </a:path>
                <a:path w="12934315" h="3418204">
                  <a:moveTo>
                    <a:pt x="1810473" y="1919224"/>
                  </a:moveTo>
                  <a:lnTo>
                    <a:pt x="1765769" y="1919224"/>
                  </a:lnTo>
                  <a:lnTo>
                    <a:pt x="1723605" y="2141728"/>
                  </a:lnTo>
                  <a:lnTo>
                    <a:pt x="1722589" y="2141728"/>
                  </a:lnTo>
                  <a:lnTo>
                    <a:pt x="1687487" y="1969008"/>
                  </a:lnTo>
                  <a:lnTo>
                    <a:pt x="1677377" y="1919224"/>
                  </a:lnTo>
                  <a:lnTo>
                    <a:pt x="1627085" y="1919224"/>
                  </a:lnTo>
                  <a:lnTo>
                    <a:pt x="1580857" y="2141728"/>
                  </a:lnTo>
                  <a:lnTo>
                    <a:pt x="1579841" y="2141728"/>
                  </a:lnTo>
                  <a:lnTo>
                    <a:pt x="1536153" y="1919224"/>
                  </a:lnTo>
                  <a:lnTo>
                    <a:pt x="1491449" y="1919224"/>
                  </a:lnTo>
                  <a:lnTo>
                    <a:pt x="1554949" y="2191512"/>
                  </a:lnTo>
                  <a:lnTo>
                    <a:pt x="1604733" y="2191512"/>
                  </a:lnTo>
                  <a:lnTo>
                    <a:pt x="1614957" y="2141728"/>
                  </a:lnTo>
                  <a:lnTo>
                    <a:pt x="1650453" y="1969008"/>
                  </a:lnTo>
                  <a:lnTo>
                    <a:pt x="1651469" y="1969008"/>
                  </a:lnTo>
                  <a:lnTo>
                    <a:pt x="1699221" y="2191512"/>
                  </a:lnTo>
                  <a:lnTo>
                    <a:pt x="1745957" y="2191512"/>
                  </a:lnTo>
                  <a:lnTo>
                    <a:pt x="1757743" y="2141728"/>
                  </a:lnTo>
                  <a:lnTo>
                    <a:pt x="1810473" y="1919224"/>
                  </a:lnTo>
                  <a:close/>
                </a:path>
                <a:path w="12934315" h="3418204">
                  <a:moveTo>
                    <a:pt x="1825701" y="1551940"/>
                  </a:moveTo>
                  <a:lnTo>
                    <a:pt x="1823669" y="1553464"/>
                  </a:lnTo>
                  <a:lnTo>
                    <a:pt x="1821129" y="1554480"/>
                  </a:lnTo>
                  <a:lnTo>
                    <a:pt x="1815541" y="1554480"/>
                  </a:lnTo>
                  <a:lnTo>
                    <a:pt x="1807692" y="1552714"/>
                  </a:lnTo>
                  <a:lnTo>
                    <a:pt x="1805406" y="1549908"/>
                  </a:lnTo>
                  <a:lnTo>
                    <a:pt x="1803793" y="1547939"/>
                  </a:lnTo>
                  <a:lnTo>
                    <a:pt x="1802472" y="1540979"/>
                  </a:lnTo>
                  <a:lnTo>
                    <a:pt x="1802333" y="1433576"/>
                  </a:lnTo>
                  <a:lnTo>
                    <a:pt x="1802333" y="1380744"/>
                  </a:lnTo>
                  <a:lnTo>
                    <a:pt x="1801037" y="1356525"/>
                  </a:lnTo>
                  <a:lnTo>
                    <a:pt x="1793786" y="1336040"/>
                  </a:lnTo>
                  <a:lnTo>
                    <a:pt x="1791982" y="1330960"/>
                  </a:lnTo>
                  <a:lnTo>
                    <a:pt x="1767408" y="1310741"/>
                  </a:lnTo>
                  <a:lnTo>
                    <a:pt x="1719529" y="1302512"/>
                  </a:lnTo>
                  <a:lnTo>
                    <a:pt x="1677809" y="1307833"/>
                  </a:lnTo>
                  <a:lnTo>
                    <a:pt x="1649425" y="1324165"/>
                  </a:lnTo>
                  <a:lnTo>
                    <a:pt x="1633232" y="1352016"/>
                  </a:lnTo>
                  <a:lnTo>
                    <a:pt x="1628089" y="1391920"/>
                  </a:lnTo>
                  <a:lnTo>
                    <a:pt x="1670761" y="1391920"/>
                  </a:lnTo>
                  <a:lnTo>
                    <a:pt x="1670761" y="1389380"/>
                  </a:lnTo>
                  <a:lnTo>
                    <a:pt x="1671497" y="1376756"/>
                  </a:lnTo>
                  <a:lnTo>
                    <a:pt x="1676603" y="1358900"/>
                  </a:lnTo>
                  <a:lnTo>
                    <a:pt x="1690484" y="1342948"/>
                  </a:lnTo>
                  <a:lnTo>
                    <a:pt x="1717497" y="1336040"/>
                  </a:lnTo>
                  <a:lnTo>
                    <a:pt x="1736331" y="1338668"/>
                  </a:lnTo>
                  <a:lnTo>
                    <a:pt x="1750009" y="1346390"/>
                  </a:lnTo>
                  <a:lnTo>
                    <a:pt x="1758365" y="1358976"/>
                  </a:lnTo>
                  <a:lnTo>
                    <a:pt x="1761185" y="1376172"/>
                  </a:lnTo>
                  <a:lnTo>
                    <a:pt x="1760778" y="1390675"/>
                  </a:lnTo>
                  <a:lnTo>
                    <a:pt x="1759661" y="1394371"/>
                  </a:lnTo>
                  <a:lnTo>
                    <a:pt x="1759661" y="1433576"/>
                  </a:lnTo>
                  <a:lnTo>
                    <a:pt x="1759661" y="1503680"/>
                  </a:lnTo>
                  <a:lnTo>
                    <a:pt x="1755089" y="1523784"/>
                  </a:lnTo>
                  <a:lnTo>
                    <a:pt x="1742897" y="1540256"/>
                  </a:lnTo>
                  <a:lnTo>
                    <a:pt x="1725371" y="1551406"/>
                  </a:lnTo>
                  <a:lnTo>
                    <a:pt x="1704797" y="1555496"/>
                  </a:lnTo>
                  <a:lnTo>
                    <a:pt x="1686547" y="1552117"/>
                  </a:lnTo>
                  <a:lnTo>
                    <a:pt x="1674634" y="1542605"/>
                  </a:lnTo>
                  <a:lnTo>
                    <a:pt x="1668157" y="1527848"/>
                  </a:lnTo>
                  <a:lnTo>
                    <a:pt x="1666189" y="1508760"/>
                  </a:lnTo>
                  <a:lnTo>
                    <a:pt x="1667522" y="1493151"/>
                  </a:lnTo>
                  <a:lnTo>
                    <a:pt x="1704162" y="1457579"/>
                  </a:lnTo>
                  <a:lnTo>
                    <a:pt x="1724291" y="1451102"/>
                  </a:lnTo>
                  <a:lnTo>
                    <a:pt x="1743951" y="1443863"/>
                  </a:lnTo>
                  <a:lnTo>
                    <a:pt x="1759661" y="1433576"/>
                  </a:lnTo>
                  <a:lnTo>
                    <a:pt x="1759661" y="1394371"/>
                  </a:lnTo>
                  <a:lnTo>
                    <a:pt x="1757502" y="1401508"/>
                  </a:lnTo>
                  <a:lnTo>
                    <a:pt x="1748332" y="1409966"/>
                  </a:lnTo>
                  <a:lnTo>
                    <a:pt x="1730197" y="1417320"/>
                  </a:lnTo>
                  <a:lnTo>
                    <a:pt x="1672793" y="1434592"/>
                  </a:lnTo>
                  <a:lnTo>
                    <a:pt x="1649996" y="1445412"/>
                  </a:lnTo>
                  <a:lnTo>
                    <a:pt x="1633994" y="1461706"/>
                  </a:lnTo>
                  <a:lnTo>
                    <a:pt x="1624571" y="1483245"/>
                  </a:lnTo>
                  <a:lnTo>
                    <a:pt x="1621485" y="1509776"/>
                  </a:lnTo>
                  <a:lnTo>
                    <a:pt x="1625930" y="1542732"/>
                  </a:lnTo>
                  <a:lnTo>
                    <a:pt x="1639519" y="1567688"/>
                  </a:lnTo>
                  <a:lnTo>
                    <a:pt x="1662633" y="1583499"/>
                  </a:lnTo>
                  <a:lnTo>
                    <a:pt x="1695653" y="1589024"/>
                  </a:lnTo>
                  <a:lnTo>
                    <a:pt x="1714893" y="1586344"/>
                  </a:lnTo>
                  <a:lnTo>
                    <a:pt x="1732991" y="1578610"/>
                  </a:lnTo>
                  <a:lnTo>
                    <a:pt x="1748802" y="1566303"/>
                  </a:lnTo>
                  <a:lnTo>
                    <a:pt x="1756968" y="1555496"/>
                  </a:lnTo>
                  <a:lnTo>
                    <a:pt x="1761185" y="1549908"/>
                  </a:lnTo>
                  <a:lnTo>
                    <a:pt x="1762201" y="1549908"/>
                  </a:lnTo>
                  <a:lnTo>
                    <a:pt x="1766658" y="1570177"/>
                  </a:lnTo>
                  <a:lnTo>
                    <a:pt x="1776171" y="1580578"/>
                  </a:lnTo>
                  <a:lnTo>
                    <a:pt x="1788350" y="1584413"/>
                  </a:lnTo>
                  <a:lnTo>
                    <a:pt x="1800809" y="1584960"/>
                  </a:lnTo>
                  <a:lnTo>
                    <a:pt x="1811477" y="1584960"/>
                  </a:lnTo>
                  <a:lnTo>
                    <a:pt x="1822145" y="1582928"/>
                  </a:lnTo>
                  <a:lnTo>
                    <a:pt x="1825701" y="1582420"/>
                  </a:lnTo>
                  <a:lnTo>
                    <a:pt x="1825701" y="1554480"/>
                  </a:lnTo>
                  <a:lnTo>
                    <a:pt x="1825701" y="1551940"/>
                  </a:lnTo>
                  <a:close/>
                </a:path>
                <a:path w="12934315" h="3418204">
                  <a:moveTo>
                    <a:pt x="1848815" y="823976"/>
                  </a:moveTo>
                  <a:lnTo>
                    <a:pt x="1847926" y="807720"/>
                  </a:lnTo>
                  <a:lnTo>
                    <a:pt x="1846326" y="778637"/>
                  </a:lnTo>
                  <a:lnTo>
                    <a:pt x="1834591" y="736346"/>
                  </a:lnTo>
                  <a:lnTo>
                    <a:pt x="1825917" y="726440"/>
                  </a:lnTo>
                  <a:lnTo>
                    <a:pt x="1807235" y="705104"/>
                  </a:lnTo>
                  <a:lnTo>
                    <a:pt x="1804111" y="704342"/>
                  </a:lnTo>
                  <a:lnTo>
                    <a:pt x="1804111" y="792988"/>
                  </a:lnTo>
                  <a:lnTo>
                    <a:pt x="1804111" y="807720"/>
                  </a:lnTo>
                  <a:lnTo>
                    <a:pt x="1707083" y="807720"/>
                  </a:lnTo>
                  <a:lnTo>
                    <a:pt x="1707083" y="797560"/>
                  </a:lnTo>
                  <a:lnTo>
                    <a:pt x="1708581" y="779589"/>
                  </a:lnTo>
                  <a:lnTo>
                    <a:pt x="1715211" y="755904"/>
                  </a:lnTo>
                  <a:lnTo>
                    <a:pt x="1730235" y="735266"/>
                  </a:lnTo>
                  <a:lnTo>
                    <a:pt x="1756867" y="726440"/>
                  </a:lnTo>
                  <a:lnTo>
                    <a:pt x="1780324" y="732548"/>
                  </a:lnTo>
                  <a:lnTo>
                    <a:pt x="1794776" y="748284"/>
                  </a:lnTo>
                  <a:lnTo>
                    <a:pt x="1802091" y="769734"/>
                  </a:lnTo>
                  <a:lnTo>
                    <a:pt x="1804111" y="792988"/>
                  </a:lnTo>
                  <a:lnTo>
                    <a:pt x="1804111" y="704342"/>
                  </a:lnTo>
                  <a:lnTo>
                    <a:pt x="1757883" y="692912"/>
                  </a:lnTo>
                  <a:lnTo>
                    <a:pt x="1715604" y="701700"/>
                  </a:lnTo>
                  <a:lnTo>
                    <a:pt x="1687525" y="725131"/>
                  </a:lnTo>
                  <a:lnTo>
                    <a:pt x="1670875" y="758863"/>
                  </a:lnTo>
                  <a:lnTo>
                    <a:pt x="1662899" y="798512"/>
                  </a:lnTo>
                  <a:lnTo>
                    <a:pt x="1660855" y="839724"/>
                  </a:lnTo>
                  <a:lnTo>
                    <a:pt x="1666189" y="901204"/>
                  </a:lnTo>
                  <a:lnTo>
                    <a:pt x="1682953" y="944816"/>
                  </a:lnTo>
                  <a:lnTo>
                    <a:pt x="1712290" y="970813"/>
                  </a:lnTo>
                  <a:lnTo>
                    <a:pt x="1755343" y="979424"/>
                  </a:lnTo>
                  <a:lnTo>
                    <a:pt x="1801139" y="968413"/>
                  </a:lnTo>
                  <a:lnTo>
                    <a:pt x="1824964" y="945896"/>
                  </a:lnTo>
                  <a:lnTo>
                    <a:pt x="1829066" y="942022"/>
                  </a:lnTo>
                  <a:lnTo>
                    <a:pt x="1842998" y="910196"/>
                  </a:lnTo>
                  <a:lnTo>
                    <a:pt x="1846783" y="882904"/>
                  </a:lnTo>
                  <a:lnTo>
                    <a:pt x="1804111" y="882904"/>
                  </a:lnTo>
                  <a:lnTo>
                    <a:pt x="1802599" y="901534"/>
                  </a:lnTo>
                  <a:lnTo>
                    <a:pt x="1796237" y="922210"/>
                  </a:lnTo>
                  <a:lnTo>
                    <a:pt x="1782254" y="938987"/>
                  </a:lnTo>
                  <a:lnTo>
                    <a:pt x="1757883" y="945896"/>
                  </a:lnTo>
                  <a:lnTo>
                    <a:pt x="1727631" y="935469"/>
                  </a:lnTo>
                  <a:lnTo>
                    <a:pt x="1712099" y="909383"/>
                  </a:lnTo>
                  <a:lnTo>
                    <a:pt x="1706384" y="875385"/>
                  </a:lnTo>
                  <a:lnTo>
                    <a:pt x="1705559" y="841248"/>
                  </a:lnTo>
                  <a:lnTo>
                    <a:pt x="1848815" y="841248"/>
                  </a:lnTo>
                  <a:lnTo>
                    <a:pt x="1848815" y="823976"/>
                  </a:lnTo>
                  <a:close/>
                </a:path>
                <a:path w="12934315" h="3418204">
                  <a:moveTo>
                    <a:pt x="1877009" y="3048000"/>
                  </a:moveTo>
                  <a:lnTo>
                    <a:pt x="1836877" y="3048000"/>
                  </a:lnTo>
                  <a:lnTo>
                    <a:pt x="1836877" y="3274568"/>
                  </a:lnTo>
                  <a:lnTo>
                    <a:pt x="1834883" y="3317595"/>
                  </a:lnTo>
                  <a:lnTo>
                    <a:pt x="1826971" y="3351339"/>
                  </a:lnTo>
                  <a:lnTo>
                    <a:pt x="1810308" y="3373361"/>
                  </a:lnTo>
                  <a:lnTo>
                    <a:pt x="1782013" y="3381248"/>
                  </a:lnTo>
                  <a:lnTo>
                    <a:pt x="1757743" y="3373729"/>
                  </a:lnTo>
                  <a:lnTo>
                    <a:pt x="1742452" y="3352292"/>
                  </a:lnTo>
                  <a:lnTo>
                    <a:pt x="1734515" y="3318675"/>
                  </a:lnTo>
                  <a:lnTo>
                    <a:pt x="1732229" y="3274568"/>
                  </a:lnTo>
                  <a:lnTo>
                    <a:pt x="1734515" y="3230473"/>
                  </a:lnTo>
                  <a:lnTo>
                    <a:pt x="1742452" y="3196844"/>
                  </a:lnTo>
                  <a:lnTo>
                    <a:pt x="1757743" y="3175419"/>
                  </a:lnTo>
                  <a:lnTo>
                    <a:pt x="1782013" y="3167888"/>
                  </a:lnTo>
                  <a:lnTo>
                    <a:pt x="1810092" y="3177133"/>
                  </a:lnTo>
                  <a:lnTo>
                    <a:pt x="1826780" y="3201416"/>
                  </a:lnTo>
                  <a:lnTo>
                    <a:pt x="1834807" y="3235617"/>
                  </a:lnTo>
                  <a:lnTo>
                    <a:pt x="1836877" y="3274568"/>
                  </a:lnTo>
                  <a:lnTo>
                    <a:pt x="1836877" y="3048000"/>
                  </a:lnTo>
                  <a:lnTo>
                    <a:pt x="1834337" y="3048000"/>
                  </a:lnTo>
                  <a:lnTo>
                    <a:pt x="1834337" y="3169412"/>
                  </a:lnTo>
                  <a:lnTo>
                    <a:pt x="1833321" y="3169412"/>
                  </a:lnTo>
                  <a:lnTo>
                    <a:pt x="1832368" y="3167888"/>
                  </a:lnTo>
                  <a:lnTo>
                    <a:pt x="1823313" y="3153384"/>
                  </a:lnTo>
                  <a:lnTo>
                    <a:pt x="1808873" y="3141408"/>
                  </a:lnTo>
                  <a:lnTo>
                    <a:pt x="1791677" y="3133902"/>
                  </a:lnTo>
                  <a:lnTo>
                    <a:pt x="1773377" y="3131312"/>
                  </a:lnTo>
                  <a:lnTo>
                    <a:pt x="1727390" y="3145701"/>
                  </a:lnTo>
                  <a:lnTo>
                    <a:pt x="1701495" y="3181604"/>
                  </a:lnTo>
                  <a:lnTo>
                    <a:pt x="1690090" y="3228187"/>
                  </a:lnTo>
                  <a:lnTo>
                    <a:pt x="1687525" y="3274568"/>
                  </a:lnTo>
                  <a:lnTo>
                    <a:pt x="1692351" y="3332962"/>
                  </a:lnTo>
                  <a:lnTo>
                    <a:pt x="1707781" y="3378200"/>
                  </a:lnTo>
                  <a:lnTo>
                    <a:pt x="1735328" y="3407448"/>
                  </a:lnTo>
                  <a:lnTo>
                    <a:pt x="1776425" y="3417824"/>
                  </a:lnTo>
                  <a:lnTo>
                    <a:pt x="1797278" y="3414331"/>
                  </a:lnTo>
                  <a:lnTo>
                    <a:pt x="1814842" y="3405124"/>
                  </a:lnTo>
                  <a:lnTo>
                    <a:pt x="1827936" y="3392106"/>
                  </a:lnTo>
                  <a:lnTo>
                    <a:pt x="1833333" y="3381248"/>
                  </a:lnTo>
                  <a:lnTo>
                    <a:pt x="1835353" y="3377184"/>
                  </a:lnTo>
                  <a:lnTo>
                    <a:pt x="1836369" y="3377184"/>
                  </a:lnTo>
                  <a:lnTo>
                    <a:pt x="1836369" y="3410712"/>
                  </a:lnTo>
                  <a:lnTo>
                    <a:pt x="1877009" y="3410712"/>
                  </a:lnTo>
                  <a:lnTo>
                    <a:pt x="1877009" y="3377184"/>
                  </a:lnTo>
                  <a:lnTo>
                    <a:pt x="1877009" y="3169412"/>
                  </a:lnTo>
                  <a:lnTo>
                    <a:pt x="1877009" y="3048000"/>
                  </a:lnTo>
                  <a:close/>
                </a:path>
                <a:path w="12934315" h="3418204">
                  <a:moveTo>
                    <a:pt x="1948370" y="2438400"/>
                  </a:moveTo>
                  <a:lnTo>
                    <a:pt x="1903666" y="2438400"/>
                  </a:lnTo>
                  <a:lnTo>
                    <a:pt x="1903666" y="2741168"/>
                  </a:lnTo>
                  <a:lnTo>
                    <a:pt x="1902650" y="2741168"/>
                  </a:lnTo>
                  <a:lnTo>
                    <a:pt x="1810118" y="2507488"/>
                  </a:lnTo>
                  <a:lnTo>
                    <a:pt x="1782762" y="2438400"/>
                  </a:lnTo>
                  <a:lnTo>
                    <a:pt x="1724850" y="2438400"/>
                  </a:lnTo>
                  <a:lnTo>
                    <a:pt x="1724850" y="2801112"/>
                  </a:lnTo>
                  <a:lnTo>
                    <a:pt x="1769554" y="2801112"/>
                  </a:lnTo>
                  <a:lnTo>
                    <a:pt x="1769554" y="2507488"/>
                  </a:lnTo>
                  <a:lnTo>
                    <a:pt x="1770570" y="2507488"/>
                  </a:lnTo>
                  <a:lnTo>
                    <a:pt x="1886902" y="2801112"/>
                  </a:lnTo>
                  <a:lnTo>
                    <a:pt x="1948370" y="2801112"/>
                  </a:lnTo>
                  <a:lnTo>
                    <a:pt x="1948370" y="2741168"/>
                  </a:lnTo>
                  <a:lnTo>
                    <a:pt x="1948370" y="2438400"/>
                  </a:lnTo>
                  <a:close/>
                </a:path>
                <a:path w="12934315" h="3418204">
                  <a:moveTo>
                    <a:pt x="1955749" y="104140"/>
                  </a:moveTo>
                  <a:lnTo>
                    <a:pt x="1942566" y="43929"/>
                  </a:lnTo>
                  <a:lnTo>
                    <a:pt x="1935111" y="36576"/>
                  </a:lnTo>
                  <a:lnTo>
                    <a:pt x="1911235" y="13017"/>
                  </a:lnTo>
                  <a:lnTo>
                    <a:pt x="1909013" y="12344"/>
                  </a:lnTo>
                  <a:lnTo>
                    <a:pt x="1909013" y="102108"/>
                  </a:lnTo>
                  <a:lnTo>
                    <a:pt x="1904225" y="133502"/>
                  </a:lnTo>
                  <a:lnTo>
                    <a:pt x="1891233" y="155511"/>
                  </a:lnTo>
                  <a:lnTo>
                    <a:pt x="1872157" y="168478"/>
                  </a:lnTo>
                  <a:lnTo>
                    <a:pt x="1849069" y="172720"/>
                  </a:lnTo>
                  <a:lnTo>
                    <a:pt x="1795729" y="172720"/>
                  </a:lnTo>
                  <a:lnTo>
                    <a:pt x="1795729" y="36576"/>
                  </a:lnTo>
                  <a:lnTo>
                    <a:pt x="1846021" y="36576"/>
                  </a:lnTo>
                  <a:lnTo>
                    <a:pt x="1874723" y="41173"/>
                  </a:lnTo>
                  <a:lnTo>
                    <a:pt x="1894281" y="54292"/>
                  </a:lnTo>
                  <a:lnTo>
                    <a:pt x="1905457" y="74942"/>
                  </a:lnTo>
                  <a:lnTo>
                    <a:pt x="1909013" y="102108"/>
                  </a:lnTo>
                  <a:lnTo>
                    <a:pt x="1909013" y="12344"/>
                  </a:lnTo>
                  <a:lnTo>
                    <a:pt x="1874100" y="1625"/>
                  </a:lnTo>
                  <a:lnTo>
                    <a:pt x="1843481" y="0"/>
                  </a:lnTo>
                  <a:lnTo>
                    <a:pt x="1751025" y="0"/>
                  </a:lnTo>
                  <a:lnTo>
                    <a:pt x="1751025" y="362712"/>
                  </a:lnTo>
                  <a:lnTo>
                    <a:pt x="1795729" y="362712"/>
                  </a:lnTo>
                  <a:lnTo>
                    <a:pt x="1795729" y="209296"/>
                  </a:lnTo>
                  <a:lnTo>
                    <a:pt x="1851101" y="209296"/>
                  </a:lnTo>
                  <a:lnTo>
                    <a:pt x="1893392" y="202361"/>
                  </a:lnTo>
                  <a:lnTo>
                    <a:pt x="1926475" y="182054"/>
                  </a:lnTo>
                  <a:lnTo>
                    <a:pt x="1932584" y="172720"/>
                  </a:lnTo>
                  <a:lnTo>
                    <a:pt x="1948040" y="149072"/>
                  </a:lnTo>
                  <a:lnTo>
                    <a:pt x="1955749" y="104140"/>
                  </a:lnTo>
                  <a:close/>
                </a:path>
                <a:path w="12934315" h="3418204">
                  <a:moveTo>
                    <a:pt x="2022297" y="2043176"/>
                  </a:moveTo>
                  <a:lnTo>
                    <a:pt x="2021395" y="2026920"/>
                  </a:lnTo>
                  <a:lnTo>
                    <a:pt x="2019795" y="1997837"/>
                  </a:lnTo>
                  <a:lnTo>
                    <a:pt x="2008073" y="1955546"/>
                  </a:lnTo>
                  <a:lnTo>
                    <a:pt x="1999399" y="1945640"/>
                  </a:lnTo>
                  <a:lnTo>
                    <a:pt x="1980717" y="1924304"/>
                  </a:lnTo>
                  <a:lnTo>
                    <a:pt x="1977593" y="1923542"/>
                  </a:lnTo>
                  <a:lnTo>
                    <a:pt x="1977593" y="2012188"/>
                  </a:lnTo>
                  <a:lnTo>
                    <a:pt x="1977593" y="2026920"/>
                  </a:lnTo>
                  <a:lnTo>
                    <a:pt x="1880565" y="2026920"/>
                  </a:lnTo>
                  <a:lnTo>
                    <a:pt x="1880565" y="2016760"/>
                  </a:lnTo>
                  <a:lnTo>
                    <a:pt x="1882051" y="1998789"/>
                  </a:lnTo>
                  <a:lnTo>
                    <a:pt x="1888693" y="1975104"/>
                  </a:lnTo>
                  <a:lnTo>
                    <a:pt x="1903704" y="1954466"/>
                  </a:lnTo>
                  <a:lnTo>
                    <a:pt x="1930349" y="1945640"/>
                  </a:lnTo>
                  <a:lnTo>
                    <a:pt x="1953793" y="1951748"/>
                  </a:lnTo>
                  <a:lnTo>
                    <a:pt x="1968258" y="1967484"/>
                  </a:lnTo>
                  <a:lnTo>
                    <a:pt x="1975561" y="1988934"/>
                  </a:lnTo>
                  <a:lnTo>
                    <a:pt x="1977593" y="2012188"/>
                  </a:lnTo>
                  <a:lnTo>
                    <a:pt x="1977593" y="1923542"/>
                  </a:lnTo>
                  <a:lnTo>
                    <a:pt x="1931365" y="1912112"/>
                  </a:lnTo>
                  <a:lnTo>
                    <a:pt x="1889086" y="1920900"/>
                  </a:lnTo>
                  <a:lnTo>
                    <a:pt x="1860994" y="1944331"/>
                  </a:lnTo>
                  <a:lnTo>
                    <a:pt x="1844344" y="1978063"/>
                  </a:lnTo>
                  <a:lnTo>
                    <a:pt x="1836381" y="2017712"/>
                  </a:lnTo>
                  <a:lnTo>
                    <a:pt x="1834337" y="2058924"/>
                  </a:lnTo>
                  <a:lnTo>
                    <a:pt x="1839671" y="2120404"/>
                  </a:lnTo>
                  <a:lnTo>
                    <a:pt x="1856435" y="2164016"/>
                  </a:lnTo>
                  <a:lnTo>
                    <a:pt x="1885772" y="2190013"/>
                  </a:lnTo>
                  <a:lnTo>
                    <a:pt x="1928825" y="2198624"/>
                  </a:lnTo>
                  <a:lnTo>
                    <a:pt x="1974608" y="2187613"/>
                  </a:lnTo>
                  <a:lnTo>
                    <a:pt x="1998446" y="2165096"/>
                  </a:lnTo>
                  <a:lnTo>
                    <a:pt x="2002548" y="2161222"/>
                  </a:lnTo>
                  <a:lnTo>
                    <a:pt x="2016467" y="2129396"/>
                  </a:lnTo>
                  <a:lnTo>
                    <a:pt x="2020265" y="2102104"/>
                  </a:lnTo>
                  <a:lnTo>
                    <a:pt x="1977593" y="2102104"/>
                  </a:lnTo>
                  <a:lnTo>
                    <a:pt x="1976081" y="2120735"/>
                  </a:lnTo>
                  <a:lnTo>
                    <a:pt x="1969719" y="2141410"/>
                  </a:lnTo>
                  <a:lnTo>
                    <a:pt x="1955723" y="2158187"/>
                  </a:lnTo>
                  <a:lnTo>
                    <a:pt x="1931365" y="2165096"/>
                  </a:lnTo>
                  <a:lnTo>
                    <a:pt x="1901113" y="2154669"/>
                  </a:lnTo>
                  <a:lnTo>
                    <a:pt x="1885581" y="2128583"/>
                  </a:lnTo>
                  <a:lnTo>
                    <a:pt x="1879854" y="2094585"/>
                  </a:lnTo>
                  <a:lnTo>
                    <a:pt x="1879041" y="2060448"/>
                  </a:lnTo>
                  <a:lnTo>
                    <a:pt x="2022297" y="2060448"/>
                  </a:lnTo>
                  <a:lnTo>
                    <a:pt x="2022297" y="2043176"/>
                  </a:lnTo>
                  <a:close/>
                </a:path>
                <a:path w="12934315" h="3418204">
                  <a:moveTo>
                    <a:pt x="2039061" y="0"/>
                  </a:moveTo>
                  <a:lnTo>
                    <a:pt x="1996389" y="0"/>
                  </a:lnTo>
                  <a:lnTo>
                    <a:pt x="1996389" y="362712"/>
                  </a:lnTo>
                  <a:lnTo>
                    <a:pt x="2039061" y="362712"/>
                  </a:lnTo>
                  <a:lnTo>
                    <a:pt x="2039061" y="0"/>
                  </a:lnTo>
                  <a:close/>
                </a:path>
                <a:path w="12934315" h="3418204">
                  <a:moveTo>
                    <a:pt x="2049716" y="1445768"/>
                  </a:moveTo>
                  <a:lnTo>
                    <a:pt x="2047138" y="1399387"/>
                  </a:lnTo>
                  <a:lnTo>
                    <a:pt x="2035937" y="1352804"/>
                  </a:lnTo>
                  <a:lnTo>
                    <a:pt x="2010930" y="1316901"/>
                  </a:lnTo>
                  <a:lnTo>
                    <a:pt x="2005012" y="1314970"/>
                  </a:lnTo>
                  <a:lnTo>
                    <a:pt x="2005012" y="1445768"/>
                  </a:lnTo>
                  <a:lnTo>
                    <a:pt x="2002739" y="1488795"/>
                  </a:lnTo>
                  <a:lnTo>
                    <a:pt x="1994789" y="1522539"/>
                  </a:lnTo>
                  <a:lnTo>
                    <a:pt x="1979510" y="1544561"/>
                  </a:lnTo>
                  <a:lnTo>
                    <a:pt x="1955228" y="1552448"/>
                  </a:lnTo>
                  <a:lnTo>
                    <a:pt x="1942388" y="1548384"/>
                  </a:lnTo>
                  <a:lnTo>
                    <a:pt x="1927161" y="1543570"/>
                  </a:lnTo>
                  <a:lnTo>
                    <a:pt x="1910461" y="1519872"/>
                  </a:lnTo>
                  <a:lnTo>
                    <a:pt x="1902434" y="1485798"/>
                  </a:lnTo>
                  <a:lnTo>
                    <a:pt x="1900364" y="1445768"/>
                  </a:lnTo>
                  <a:lnTo>
                    <a:pt x="1902434" y="1406817"/>
                  </a:lnTo>
                  <a:lnTo>
                    <a:pt x="1910461" y="1372616"/>
                  </a:lnTo>
                  <a:lnTo>
                    <a:pt x="1927161" y="1348333"/>
                  </a:lnTo>
                  <a:lnTo>
                    <a:pt x="1950605" y="1340612"/>
                  </a:lnTo>
                  <a:lnTo>
                    <a:pt x="1955228" y="1339088"/>
                  </a:lnTo>
                  <a:lnTo>
                    <a:pt x="1979510" y="1346619"/>
                  </a:lnTo>
                  <a:lnTo>
                    <a:pt x="1994789" y="1368044"/>
                  </a:lnTo>
                  <a:lnTo>
                    <a:pt x="2002739" y="1401673"/>
                  </a:lnTo>
                  <a:lnTo>
                    <a:pt x="2005012" y="1445768"/>
                  </a:lnTo>
                  <a:lnTo>
                    <a:pt x="2005012" y="1314970"/>
                  </a:lnTo>
                  <a:lnTo>
                    <a:pt x="1966912" y="1302512"/>
                  </a:lnTo>
                  <a:lnTo>
                    <a:pt x="1946643" y="1305102"/>
                  </a:lnTo>
                  <a:lnTo>
                    <a:pt x="1928558" y="1312608"/>
                  </a:lnTo>
                  <a:lnTo>
                    <a:pt x="1913902" y="1324584"/>
                  </a:lnTo>
                  <a:lnTo>
                    <a:pt x="1903920" y="1340612"/>
                  </a:lnTo>
                  <a:lnTo>
                    <a:pt x="1902904" y="1340612"/>
                  </a:lnTo>
                  <a:lnTo>
                    <a:pt x="1902904" y="1219200"/>
                  </a:lnTo>
                  <a:lnTo>
                    <a:pt x="1860232" y="1219200"/>
                  </a:lnTo>
                  <a:lnTo>
                    <a:pt x="1860232" y="1581912"/>
                  </a:lnTo>
                  <a:lnTo>
                    <a:pt x="1900872" y="1581912"/>
                  </a:lnTo>
                  <a:lnTo>
                    <a:pt x="1900872" y="1548384"/>
                  </a:lnTo>
                  <a:lnTo>
                    <a:pt x="1901888" y="1548384"/>
                  </a:lnTo>
                  <a:lnTo>
                    <a:pt x="1909318" y="1563306"/>
                  </a:lnTo>
                  <a:lnTo>
                    <a:pt x="1922399" y="1576324"/>
                  </a:lnTo>
                  <a:lnTo>
                    <a:pt x="1939963" y="1585531"/>
                  </a:lnTo>
                  <a:lnTo>
                    <a:pt x="1960816" y="1589024"/>
                  </a:lnTo>
                  <a:lnTo>
                    <a:pt x="2001278" y="1577428"/>
                  </a:lnTo>
                  <a:lnTo>
                    <a:pt x="2023338" y="1552448"/>
                  </a:lnTo>
                  <a:lnTo>
                    <a:pt x="2028888" y="1546161"/>
                  </a:lnTo>
                  <a:lnTo>
                    <a:pt x="2044687" y="1500517"/>
                  </a:lnTo>
                  <a:lnTo>
                    <a:pt x="2049716" y="1445768"/>
                  </a:lnTo>
                  <a:close/>
                </a:path>
                <a:path w="12934315" h="3418204">
                  <a:moveTo>
                    <a:pt x="2074875" y="779272"/>
                  </a:moveTo>
                  <a:lnTo>
                    <a:pt x="2067483" y="729488"/>
                  </a:lnTo>
                  <a:lnTo>
                    <a:pt x="2003247" y="692912"/>
                  </a:lnTo>
                  <a:lnTo>
                    <a:pt x="1983435" y="695528"/>
                  </a:lnTo>
                  <a:lnTo>
                    <a:pt x="1964702" y="703135"/>
                  </a:lnTo>
                  <a:lnTo>
                    <a:pt x="1948738" y="715416"/>
                  </a:lnTo>
                  <a:lnTo>
                    <a:pt x="1937207" y="732028"/>
                  </a:lnTo>
                  <a:lnTo>
                    <a:pt x="1936191" y="732028"/>
                  </a:lnTo>
                  <a:lnTo>
                    <a:pt x="1936191" y="700024"/>
                  </a:lnTo>
                  <a:lnTo>
                    <a:pt x="1895551" y="700024"/>
                  </a:lnTo>
                  <a:lnTo>
                    <a:pt x="1895551" y="972312"/>
                  </a:lnTo>
                  <a:lnTo>
                    <a:pt x="1938223" y="972312"/>
                  </a:lnTo>
                  <a:lnTo>
                    <a:pt x="1938223" y="784352"/>
                  </a:lnTo>
                  <a:lnTo>
                    <a:pt x="1943430" y="759282"/>
                  </a:lnTo>
                  <a:lnTo>
                    <a:pt x="1956574" y="742251"/>
                  </a:lnTo>
                  <a:lnTo>
                    <a:pt x="1974011" y="732561"/>
                  </a:lnTo>
                  <a:lnTo>
                    <a:pt x="1977136" y="732028"/>
                  </a:lnTo>
                  <a:lnTo>
                    <a:pt x="1992071" y="729488"/>
                  </a:lnTo>
                  <a:lnTo>
                    <a:pt x="2014626" y="735126"/>
                  </a:lnTo>
                  <a:lnTo>
                    <a:pt x="2026615" y="749109"/>
                  </a:lnTo>
                  <a:lnTo>
                    <a:pt x="2031365" y="766991"/>
                  </a:lnTo>
                  <a:lnTo>
                    <a:pt x="2032203" y="784352"/>
                  </a:lnTo>
                  <a:lnTo>
                    <a:pt x="2032203" y="972312"/>
                  </a:lnTo>
                  <a:lnTo>
                    <a:pt x="2074875" y="972312"/>
                  </a:lnTo>
                  <a:lnTo>
                    <a:pt x="2074875" y="779272"/>
                  </a:lnTo>
                  <a:close/>
                </a:path>
                <a:path w="12934315" h="3418204">
                  <a:moveTo>
                    <a:pt x="2111705" y="3262376"/>
                  </a:moveTo>
                  <a:lnTo>
                    <a:pt x="2109216" y="3217037"/>
                  </a:lnTo>
                  <a:lnTo>
                    <a:pt x="2097481" y="3174746"/>
                  </a:lnTo>
                  <a:lnTo>
                    <a:pt x="2070138" y="3143504"/>
                  </a:lnTo>
                  <a:lnTo>
                    <a:pt x="2067001" y="3142729"/>
                  </a:lnTo>
                  <a:lnTo>
                    <a:pt x="2067001" y="3231388"/>
                  </a:lnTo>
                  <a:lnTo>
                    <a:pt x="2067001" y="3246120"/>
                  </a:lnTo>
                  <a:lnTo>
                    <a:pt x="1969973" y="3246120"/>
                  </a:lnTo>
                  <a:lnTo>
                    <a:pt x="1969973" y="3235960"/>
                  </a:lnTo>
                  <a:lnTo>
                    <a:pt x="1971471" y="3217989"/>
                  </a:lnTo>
                  <a:lnTo>
                    <a:pt x="1978101" y="3194304"/>
                  </a:lnTo>
                  <a:lnTo>
                    <a:pt x="1993125" y="3173666"/>
                  </a:lnTo>
                  <a:lnTo>
                    <a:pt x="2019757" y="3164840"/>
                  </a:lnTo>
                  <a:lnTo>
                    <a:pt x="2043214" y="3170948"/>
                  </a:lnTo>
                  <a:lnTo>
                    <a:pt x="2057666" y="3186684"/>
                  </a:lnTo>
                  <a:lnTo>
                    <a:pt x="2064981" y="3208134"/>
                  </a:lnTo>
                  <a:lnTo>
                    <a:pt x="2067001" y="3231388"/>
                  </a:lnTo>
                  <a:lnTo>
                    <a:pt x="2067001" y="3142729"/>
                  </a:lnTo>
                  <a:lnTo>
                    <a:pt x="2020773" y="3131312"/>
                  </a:lnTo>
                  <a:lnTo>
                    <a:pt x="1978494" y="3140100"/>
                  </a:lnTo>
                  <a:lnTo>
                    <a:pt x="1950415" y="3163532"/>
                  </a:lnTo>
                  <a:lnTo>
                    <a:pt x="1933765" y="3197263"/>
                  </a:lnTo>
                  <a:lnTo>
                    <a:pt x="1925789" y="3236912"/>
                  </a:lnTo>
                  <a:lnTo>
                    <a:pt x="1923745" y="3278124"/>
                  </a:lnTo>
                  <a:lnTo>
                    <a:pt x="1929079" y="3339604"/>
                  </a:lnTo>
                  <a:lnTo>
                    <a:pt x="1945843" y="3383216"/>
                  </a:lnTo>
                  <a:lnTo>
                    <a:pt x="1975180" y="3409213"/>
                  </a:lnTo>
                  <a:lnTo>
                    <a:pt x="2018233" y="3417824"/>
                  </a:lnTo>
                  <a:lnTo>
                    <a:pt x="2064029" y="3406813"/>
                  </a:lnTo>
                  <a:lnTo>
                    <a:pt x="2087867" y="3384296"/>
                  </a:lnTo>
                  <a:lnTo>
                    <a:pt x="2091956" y="3380422"/>
                  </a:lnTo>
                  <a:lnTo>
                    <a:pt x="2105888" y="3348596"/>
                  </a:lnTo>
                  <a:lnTo>
                    <a:pt x="2109673" y="3321304"/>
                  </a:lnTo>
                  <a:lnTo>
                    <a:pt x="2067001" y="3321304"/>
                  </a:lnTo>
                  <a:lnTo>
                    <a:pt x="2065502" y="3339935"/>
                  </a:lnTo>
                  <a:lnTo>
                    <a:pt x="2059127" y="3360610"/>
                  </a:lnTo>
                  <a:lnTo>
                    <a:pt x="2045144" y="3377387"/>
                  </a:lnTo>
                  <a:lnTo>
                    <a:pt x="2020773" y="3384296"/>
                  </a:lnTo>
                  <a:lnTo>
                    <a:pt x="1990534" y="3373869"/>
                  </a:lnTo>
                  <a:lnTo>
                    <a:pt x="1974989" y="3347783"/>
                  </a:lnTo>
                  <a:lnTo>
                    <a:pt x="1969274" y="3313785"/>
                  </a:lnTo>
                  <a:lnTo>
                    <a:pt x="1968449" y="3279648"/>
                  </a:lnTo>
                  <a:lnTo>
                    <a:pt x="2111705" y="3279648"/>
                  </a:lnTo>
                  <a:lnTo>
                    <a:pt x="2111705" y="3262376"/>
                  </a:lnTo>
                  <a:close/>
                </a:path>
                <a:path w="12934315" h="3418204">
                  <a:moveTo>
                    <a:pt x="2196782" y="2771140"/>
                  </a:moveTo>
                  <a:lnTo>
                    <a:pt x="2194750" y="2772664"/>
                  </a:lnTo>
                  <a:lnTo>
                    <a:pt x="2192210" y="2773680"/>
                  </a:lnTo>
                  <a:lnTo>
                    <a:pt x="2186622" y="2773680"/>
                  </a:lnTo>
                  <a:lnTo>
                    <a:pt x="2178774" y="2771914"/>
                  </a:lnTo>
                  <a:lnTo>
                    <a:pt x="2176488" y="2769108"/>
                  </a:lnTo>
                  <a:lnTo>
                    <a:pt x="2174875" y="2767139"/>
                  </a:lnTo>
                  <a:lnTo>
                    <a:pt x="2173554" y="2760180"/>
                  </a:lnTo>
                  <a:lnTo>
                    <a:pt x="2173414" y="2652776"/>
                  </a:lnTo>
                  <a:lnTo>
                    <a:pt x="2173414" y="2599944"/>
                  </a:lnTo>
                  <a:lnTo>
                    <a:pt x="2172119" y="2575725"/>
                  </a:lnTo>
                  <a:lnTo>
                    <a:pt x="2164867" y="2555240"/>
                  </a:lnTo>
                  <a:lnTo>
                    <a:pt x="2163064" y="2550160"/>
                  </a:lnTo>
                  <a:lnTo>
                    <a:pt x="2138476" y="2529941"/>
                  </a:lnTo>
                  <a:lnTo>
                    <a:pt x="2090610" y="2521712"/>
                  </a:lnTo>
                  <a:lnTo>
                    <a:pt x="2048891" y="2527033"/>
                  </a:lnTo>
                  <a:lnTo>
                    <a:pt x="2020506" y="2543365"/>
                  </a:lnTo>
                  <a:lnTo>
                    <a:pt x="2004314" y="2571216"/>
                  </a:lnTo>
                  <a:lnTo>
                    <a:pt x="1999170" y="2611120"/>
                  </a:lnTo>
                  <a:lnTo>
                    <a:pt x="2041842" y="2611120"/>
                  </a:lnTo>
                  <a:lnTo>
                    <a:pt x="2041842" y="2608580"/>
                  </a:lnTo>
                  <a:lnTo>
                    <a:pt x="2042579" y="2595956"/>
                  </a:lnTo>
                  <a:lnTo>
                    <a:pt x="2047684" y="2578100"/>
                  </a:lnTo>
                  <a:lnTo>
                    <a:pt x="2061565" y="2562148"/>
                  </a:lnTo>
                  <a:lnTo>
                    <a:pt x="2088578" y="2555240"/>
                  </a:lnTo>
                  <a:lnTo>
                    <a:pt x="2107412" y="2557869"/>
                  </a:lnTo>
                  <a:lnTo>
                    <a:pt x="2121090" y="2565590"/>
                  </a:lnTo>
                  <a:lnTo>
                    <a:pt x="2129447" y="2578176"/>
                  </a:lnTo>
                  <a:lnTo>
                    <a:pt x="2132266" y="2595372"/>
                  </a:lnTo>
                  <a:lnTo>
                    <a:pt x="2131860" y="2609875"/>
                  </a:lnTo>
                  <a:lnTo>
                    <a:pt x="2130742" y="2613571"/>
                  </a:lnTo>
                  <a:lnTo>
                    <a:pt x="2130742" y="2652776"/>
                  </a:lnTo>
                  <a:lnTo>
                    <a:pt x="2130742" y="2722880"/>
                  </a:lnTo>
                  <a:lnTo>
                    <a:pt x="2126170" y="2742984"/>
                  </a:lnTo>
                  <a:lnTo>
                    <a:pt x="2113978" y="2759456"/>
                  </a:lnTo>
                  <a:lnTo>
                    <a:pt x="2096452" y="2770606"/>
                  </a:lnTo>
                  <a:lnTo>
                    <a:pt x="2075878" y="2774696"/>
                  </a:lnTo>
                  <a:lnTo>
                    <a:pt x="2057628" y="2771317"/>
                  </a:lnTo>
                  <a:lnTo>
                    <a:pt x="2045716" y="2761805"/>
                  </a:lnTo>
                  <a:lnTo>
                    <a:pt x="2039226" y="2747048"/>
                  </a:lnTo>
                  <a:lnTo>
                    <a:pt x="2037270" y="2727960"/>
                  </a:lnTo>
                  <a:lnTo>
                    <a:pt x="2038591" y="2712351"/>
                  </a:lnTo>
                  <a:lnTo>
                    <a:pt x="2075230" y="2676779"/>
                  </a:lnTo>
                  <a:lnTo>
                    <a:pt x="2095373" y="2670302"/>
                  </a:lnTo>
                  <a:lnTo>
                    <a:pt x="2115032" y="2663063"/>
                  </a:lnTo>
                  <a:lnTo>
                    <a:pt x="2130742" y="2652776"/>
                  </a:lnTo>
                  <a:lnTo>
                    <a:pt x="2130742" y="2613571"/>
                  </a:lnTo>
                  <a:lnTo>
                    <a:pt x="2128583" y="2620708"/>
                  </a:lnTo>
                  <a:lnTo>
                    <a:pt x="2119414" y="2629166"/>
                  </a:lnTo>
                  <a:lnTo>
                    <a:pt x="2101278" y="2636520"/>
                  </a:lnTo>
                  <a:lnTo>
                    <a:pt x="2043874" y="2653792"/>
                  </a:lnTo>
                  <a:lnTo>
                    <a:pt x="2021065" y="2664612"/>
                  </a:lnTo>
                  <a:lnTo>
                    <a:pt x="2005076" y="2680906"/>
                  </a:lnTo>
                  <a:lnTo>
                    <a:pt x="1995652" y="2702445"/>
                  </a:lnTo>
                  <a:lnTo>
                    <a:pt x="1992566" y="2728976"/>
                  </a:lnTo>
                  <a:lnTo>
                    <a:pt x="1997011" y="2761932"/>
                  </a:lnTo>
                  <a:lnTo>
                    <a:pt x="2010600" y="2786888"/>
                  </a:lnTo>
                  <a:lnTo>
                    <a:pt x="2033714" y="2802699"/>
                  </a:lnTo>
                  <a:lnTo>
                    <a:pt x="2066734" y="2808224"/>
                  </a:lnTo>
                  <a:lnTo>
                    <a:pt x="2085975" y="2805544"/>
                  </a:lnTo>
                  <a:lnTo>
                    <a:pt x="2104072" y="2797810"/>
                  </a:lnTo>
                  <a:lnTo>
                    <a:pt x="2119884" y="2785503"/>
                  </a:lnTo>
                  <a:lnTo>
                    <a:pt x="2128050" y="2774696"/>
                  </a:lnTo>
                  <a:lnTo>
                    <a:pt x="2132266" y="2769108"/>
                  </a:lnTo>
                  <a:lnTo>
                    <a:pt x="2133282" y="2769108"/>
                  </a:lnTo>
                  <a:lnTo>
                    <a:pt x="2137740" y="2789377"/>
                  </a:lnTo>
                  <a:lnTo>
                    <a:pt x="2147252" y="2799778"/>
                  </a:lnTo>
                  <a:lnTo>
                    <a:pt x="2159431" y="2803614"/>
                  </a:lnTo>
                  <a:lnTo>
                    <a:pt x="2171890" y="2804160"/>
                  </a:lnTo>
                  <a:lnTo>
                    <a:pt x="2182558" y="2804160"/>
                  </a:lnTo>
                  <a:lnTo>
                    <a:pt x="2193226" y="2802128"/>
                  </a:lnTo>
                  <a:lnTo>
                    <a:pt x="2196782" y="2801620"/>
                  </a:lnTo>
                  <a:lnTo>
                    <a:pt x="2196782" y="2773680"/>
                  </a:lnTo>
                  <a:lnTo>
                    <a:pt x="2196782" y="2771140"/>
                  </a:lnTo>
                  <a:close/>
                </a:path>
                <a:path w="12934315" h="3418204">
                  <a:moveTo>
                    <a:pt x="2248357" y="1998472"/>
                  </a:moveTo>
                  <a:lnTo>
                    <a:pt x="2247227" y="1971268"/>
                  </a:lnTo>
                  <a:lnTo>
                    <a:pt x="2240953" y="1948688"/>
                  </a:lnTo>
                  <a:lnTo>
                    <a:pt x="2239403" y="1943100"/>
                  </a:lnTo>
                  <a:lnTo>
                    <a:pt x="2218131" y="1921040"/>
                  </a:lnTo>
                  <a:lnTo>
                    <a:pt x="2176729" y="1912112"/>
                  </a:lnTo>
                  <a:lnTo>
                    <a:pt x="2156904" y="1914728"/>
                  </a:lnTo>
                  <a:lnTo>
                    <a:pt x="2138184" y="1922335"/>
                  </a:lnTo>
                  <a:lnTo>
                    <a:pt x="2122220" y="1934616"/>
                  </a:lnTo>
                  <a:lnTo>
                    <a:pt x="2110689" y="1951228"/>
                  </a:lnTo>
                  <a:lnTo>
                    <a:pt x="2109673" y="1951228"/>
                  </a:lnTo>
                  <a:lnTo>
                    <a:pt x="2109673" y="1919224"/>
                  </a:lnTo>
                  <a:lnTo>
                    <a:pt x="2069033" y="1919224"/>
                  </a:lnTo>
                  <a:lnTo>
                    <a:pt x="2069033" y="2191512"/>
                  </a:lnTo>
                  <a:lnTo>
                    <a:pt x="2111705" y="2191512"/>
                  </a:lnTo>
                  <a:lnTo>
                    <a:pt x="2111705" y="2003552"/>
                  </a:lnTo>
                  <a:lnTo>
                    <a:pt x="2116899" y="1978482"/>
                  </a:lnTo>
                  <a:lnTo>
                    <a:pt x="2130056" y="1961451"/>
                  </a:lnTo>
                  <a:lnTo>
                    <a:pt x="2147493" y="1951761"/>
                  </a:lnTo>
                  <a:lnTo>
                    <a:pt x="2150618" y="1951228"/>
                  </a:lnTo>
                  <a:lnTo>
                    <a:pt x="2165553" y="1948688"/>
                  </a:lnTo>
                  <a:lnTo>
                    <a:pt x="2188108" y="1954326"/>
                  </a:lnTo>
                  <a:lnTo>
                    <a:pt x="2200097" y="1968309"/>
                  </a:lnTo>
                  <a:lnTo>
                    <a:pt x="2204834" y="1986191"/>
                  </a:lnTo>
                  <a:lnTo>
                    <a:pt x="2205685" y="2003552"/>
                  </a:lnTo>
                  <a:lnTo>
                    <a:pt x="2205685" y="2191512"/>
                  </a:lnTo>
                  <a:lnTo>
                    <a:pt x="2248357" y="2191512"/>
                  </a:lnTo>
                  <a:lnTo>
                    <a:pt x="2248357" y="1998472"/>
                  </a:lnTo>
                  <a:close/>
                </a:path>
                <a:path w="12934315" h="3418204">
                  <a:moveTo>
                    <a:pt x="2274252" y="1433576"/>
                  </a:moveTo>
                  <a:lnTo>
                    <a:pt x="2273363" y="1417320"/>
                  </a:lnTo>
                  <a:lnTo>
                    <a:pt x="2271763" y="1388237"/>
                  </a:lnTo>
                  <a:lnTo>
                    <a:pt x="2260028" y="1345946"/>
                  </a:lnTo>
                  <a:lnTo>
                    <a:pt x="2251354" y="1336040"/>
                  </a:lnTo>
                  <a:lnTo>
                    <a:pt x="2232672" y="1314704"/>
                  </a:lnTo>
                  <a:lnTo>
                    <a:pt x="2229548" y="1313942"/>
                  </a:lnTo>
                  <a:lnTo>
                    <a:pt x="2229548" y="1402588"/>
                  </a:lnTo>
                  <a:lnTo>
                    <a:pt x="2229548" y="1417320"/>
                  </a:lnTo>
                  <a:lnTo>
                    <a:pt x="2132520" y="1417320"/>
                  </a:lnTo>
                  <a:lnTo>
                    <a:pt x="2132520" y="1407160"/>
                  </a:lnTo>
                  <a:lnTo>
                    <a:pt x="2134019" y="1389189"/>
                  </a:lnTo>
                  <a:lnTo>
                    <a:pt x="2140648" y="1365504"/>
                  </a:lnTo>
                  <a:lnTo>
                    <a:pt x="2155672" y="1344866"/>
                  </a:lnTo>
                  <a:lnTo>
                    <a:pt x="2182304" y="1336040"/>
                  </a:lnTo>
                  <a:lnTo>
                    <a:pt x="2205761" y="1342148"/>
                  </a:lnTo>
                  <a:lnTo>
                    <a:pt x="2220214" y="1357884"/>
                  </a:lnTo>
                  <a:lnTo>
                    <a:pt x="2227529" y="1379334"/>
                  </a:lnTo>
                  <a:lnTo>
                    <a:pt x="2229548" y="1402588"/>
                  </a:lnTo>
                  <a:lnTo>
                    <a:pt x="2229548" y="1313942"/>
                  </a:lnTo>
                  <a:lnTo>
                    <a:pt x="2183320" y="1302512"/>
                  </a:lnTo>
                  <a:lnTo>
                    <a:pt x="2141042" y="1311300"/>
                  </a:lnTo>
                  <a:lnTo>
                    <a:pt x="2112962" y="1334731"/>
                  </a:lnTo>
                  <a:lnTo>
                    <a:pt x="2096312" y="1368463"/>
                  </a:lnTo>
                  <a:lnTo>
                    <a:pt x="2088337" y="1408112"/>
                  </a:lnTo>
                  <a:lnTo>
                    <a:pt x="2086292" y="1449324"/>
                  </a:lnTo>
                  <a:lnTo>
                    <a:pt x="2091626" y="1510804"/>
                  </a:lnTo>
                  <a:lnTo>
                    <a:pt x="2108390" y="1554416"/>
                  </a:lnTo>
                  <a:lnTo>
                    <a:pt x="2137727" y="1580413"/>
                  </a:lnTo>
                  <a:lnTo>
                    <a:pt x="2180780" y="1589024"/>
                  </a:lnTo>
                  <a:lnTo>
                    <a:pt x="2226576" y="1578013"/>
                  </a:lnTo>
                  <a:lnTo>
                    <a:pt x="2250402" y="1555496"/>
                  </a:lnTo>
                  <a:lnTo>
                    <a:pt x="2254504" y="1551622"/>
                  </a:lnTo>
                  <a:lnTo>
                    <a:pt x="2268436" y="1519796"/>
                  </a:lnTo>
                  <a:lnTo>
                    <a:pt x="2272220" y="1492504"/>
                  </a:lnTo>
                  <a:lnTo>
                    <a:pt x="2229548" y="1492504"/>
                  </a:lnTo>
                  <a:lnTo>
                    <a:pt x="2228037" y="1511134"/>
                  </a:lnTo>
                  <a:lnTo>
                    <a:pt x="2221674" y="1531810"/>
                  </a:lnTo>
                  <a:lnTo>
                    <a:pt x="2207691" y="1548587"/>
                  </a:lnTo>
                  <a:lnTo>
                    <a:pt x="2183320" y="1555496"/>
                  </a:lnTo>
                  <a:lnTo>
                    <a:pt x="2153069" y="1545069"/>
                  </a:lnTo>
                  <a:lnTo>
                    <a:pt x="2137537" y="1518983"/>
                  </a:lnTo>
                  <a:lnTo>
                    <a:pt x="2131822" y="1484985"/>
                  </a:lnTo>
                  <a:lnTo>
                    <a:pt x="2130996" y="1450848"/>
                  </a:lnTo>
                  <a:lnTo>
                    <a:pt x="2274252" y="1450848"/>
                  </a:lnTo>
                  <a:lnTo>
                    <a:pt x="2274252" y="1433576"/>
                  </a:lnTo>
                  <a:close/>
                </a:path>
                <a:path w="12934315" h="3418204">
                  <a:moveTo>
                    <a:pt x="2288476" y="332740"/>
                  </a:moveTo>
                  <a:lnTo>
                    <a:pt x="2286444" y="334264"/>
                  </a:lnTo>
                  <a:lnTo>
                    <a:pt x="2283904" y="335280"/>
                  </a:lnTo>
                  <a:lnTo>
                    <a:pt x="2278316" y="335280"/>
                  </a:lnTo>
                  <a:lnTo>
                    <a:pt x="2270468" y="333514"/>
                  </a:lnTo>
                  <a:lnTo>
                    <a:pt x="2268182" y="330708"/>
                  </a:lnTo>
                  <a:lnTo>
                    <a:pt x="2266569" y="328739"/>
                  </a:lnTo>
                  <a:lnTo>
                    <a:pt x="2265248" y="321779"/>
                  </a:lnTo>
                  <a:lnTo>
                    <a:pt x="2265108" y="214376"/>
                  </a:lnTo>
                  <a:lnTo>
                    <a:pt x="2265108" y="161544"/>
                  </a:lnTo>
                  <a:lnTo>
                    <a:pt x="2263813" y="137325"/>
                  </a:lnTo>
                  <a:lnTo>
                    <a:pt x="2256561" y="116840"/>
                  </a:lnTo>
                  <a:lnTo>
                    <a:pt x="2254758" y="111760"/>
                  </a:lnTo>
                  <a:lnTo>
                    <a:pt x="2230183" y="91541"/>
                  </a:lnTo>
                  <a:lnTo>
                    <a:pt x="2182304" y="83312"/>
                  </a:lnTo>
                  <a:lnTo>
                    <a:pt x="2140585" y="88633"/>
                  </a:lnTo>
                  <a:lnTo>
                    <a:pt x="2112200" y="104965"/>
                  </a:lnTo>
                  <a:lnTo>
                    <a:pt x="2096008" y="132816"/>
                  </a:lnTo>
                  <a:lnTo>
                    <a:pt x="2090864" y="172720"/>
                  </a:lnTo>
                  <a:lnTo>
                    <a:pt x="2133536" y="172720"/>
                  </a:lnTo>
                  <a:lnTo>
                    <a:pt x="2133536" y="170180"/>
                  </a:lnTo>
                  <a:lnTo>
                    <a:pt x="2134273" y="157556"/>
                  </a:lnTo>
                  <a:lnTo>
                    <a:pt x="2139378" y="139700"/>
                  </a:lnTo>
                  <a:lnTo>
                    <a:pt x="2153259" y="123748"/>
                  </a:lnTo>
                  <a:lnTo>
                    <a:pt x="2180272" y="116840"/>
                  </a:lnTo>
                  <a:lnTo>
                    <a:pt x="2199106" y="119468"/>
                  </a:lnTo>
                  <a:lnTo>
                    <a:pt x="2212784" y="127190"/>
                  </a:lnTo>
                  <a:lnTo>
                    <a:pt x="2221141" y="139776"/>
                  </a:lnTo>
                  <a:lnTo>
                    <a:pt x="2223960" y="156972"/>
                  </a:lnTo>
                  <a:lnTo>
                    <a:pt x="2223554" y="171475"/>
                  </a:lnTo>
                  <a:lnTo>
                    <a:pt x="2222436" y="175171"/>
                  </a:lnTo>
                  <a:lnTo>
                    <a:pt x="2222436" y="214376"/>
                  </a:lnTo>
                  <a:lnTo>
                    <a:pt x="2222436" y="284480"/>
                  </a:lnTo>
                  <a:lnTo>
                    <a:pt x="2217864" y="304584"/>
                  </a:lnTo>
                  <a:lnTo>
                    <a:pt x="2205672" y="321056"/>
                  </a:lnTo>
                  <a:lnTo>
                    <a:pt x="2188146" y="332206"/>
                  </a:lnTo>
                  <a:lnTo>
                    <a:pt x="2167572" y="336296"/>
                  </a:lnTo>
                  <a:lnTo>
                    <a:pt x="2149322" y="332917"/>
                  </a:lnTo>
                  <a:lnTo>
                    <a:pt x="2137410" y="323405"/>
                  </a:lnTo>
                  <a:lnTo>
                    <a:pt x="2130933" y="308648"/>
                  </a:lnTo>
                  <a:lnTo>
                    <a:pt x="2128964" y="289560"/>
                  </a:lnTo>
                  <a:lnTo>
                    <a:pt x="2130298" y="273951"/>
                  </a:lnTo>
                  <a:lnTo>
                    <a:pt x="2166937" y="238379"/>
                  </a:lnTo>
                  <a:lnTo>
                    <a:pt x="2187067" y="231902"/>
                  </a:lnTo>
                  <a:lnTo>
                    <a:pt x="2206726" y="224663"/>
                  </a:lnTo>
                  <a:lnTo>
                    <a:pt x="2222436" y="214376"/>
                  </a:lnTo>
                  <a:lnTo>
                    <a:pt x="2222436" y="175171"/>
                  </a:lnTo>
                  <a:lnTo>
                    <a:pt x="2220277" y="182308"/>
                  </a:lnTo>
                  <a:lnTo>
                    <a:pt x="2211108" y="190766"/>
                  </a:lnTo>
                  <a:lnTo>
                    <a:pt x="2192972" y="198120"/>
                  </a:lnTo>
                  <a:lnTo>
                    <a:pt x="2135568" y="215392"/>
                  </a:lnTo>
                  <a:lnTo>
                    <a:pt x="2112772" y="226212"/>
                  </a:lnTo>
                  <a:lnTo>
                    <a:pt x="2096770" y="242506"/>
                  </a:lnTo>
                  <a:lnTo>
                    <a:pt x="2087346" y="264045"/>
                  </a:lnTo>
                  <a:lnTo>
                    <a:pt x="2084260" y="290576"/>
                  </a:lnTo>
                  <a:lnTo>
                    <a:pt x="2088705" y="323532"/>
                  </a:lnTo>
                  <a:lnTo>
                    <a:pt x="2102294" y="348488"/>
                  </a:lnTo>
                  <a:lnTo>
                    <a:pt x="2125408" y="364299"/>
                  </a:lnTo>
                  <a:lnTo>
                    <a:pt x="2158428" y="369824"/>
                  </a:lnTo>
                  <a:lnTo>
                    <a:pt x="2177669" y="367144"/>
                  </a:lnTo>
                  <a:lnTo>
                    <a:pt x="2195766" y="359410"/>
                  </a:lnTo>
                  <a:lnTo>
                    <a:pt x="2211578" y="347103"/>
                  </a:lnTo>
                  <a:lnTo>
                    <a:pt x="2219744" y="336296"/>
                  </a:lnTo>
                  <a:lnTo>
                    <a:pt x="2223960" y="330708"/>
                  </a:lnTo>
                  <a:lnTo>
                    <a:pt x="2224976" y="330708"/>
                  </a:lnTo>
                  <a:lnTo>
                    <a:pt x="2229447" y="350977"/>
                  </a:lnTo>
                  <a:lnTo>
                    <a:pt x="2238946" y="361378"/>
                  </a:lnTo>
                  <a:lnTo>
                    <a:pt x="2251125" y="365213"/>
                  </a:lnTo>
                  <a:lnTo>
                    <a:pt x="2263584" y="365760"/>
                  </a:lnTo>
                  <a:lnTo>
                    <a:pt x="2274252" y="365760"/>
                  </a:lnTo>
                  <a:lnTo>
                    <a:pt x="2284920" y="363728"/>
                  </a:lnTo>
                  <a:lnTo>
                    <a:pt x="2288476" y="363220"/>
                  </a:lnTo>
                  <a:lnTo>
                    <a:pt x="2288476" y="335280"/>
                  </a:lnTo>
                  <a:lnTo>
                    <a:pt x="2288476" y="332740"/>
                  </a:lnTo>
                  <a:close/>
                </a:path>
                <a:path w="12934315" h="3418204">
                  <a:moveTo>
                    <a:pt x="2297874" y="700024"/>
                  </a:moveTo>
                  <a:lnTo>
                    <a:pt x="2255202" y="700024"/>
                  </a:lnTo>
                  <a:lnTo>
                    <a:pt x="2255202" y="972312"/>
                  </a:lnTo>
                  <a:lnTo>
                    <a:pt x="2297874" y="972312"/>
                  </a:lnTo>
                  <a:lnTo>
                    <a:pt x="2297874" y="700024"/>
                  </a:lnTo>
                  <a:close/>
                </a:path>
                <a:path w="12934315" h="3418204">
                  <a:moveTo>
                    <a:pt x="2297874" y="609600"/>
                  </a:moveTo>
                  <a:lnTo>
                    <a:pt x="2255202" y="609600"/>
                  </a:lnTo>
                  <a:lnTo>
                    <a:pt x="2255202" y="658368"/>
                  </a:lnTo>
                  <a:lnTo>
                    <a:pt x="2297874" y="658368"/>
                  </a:lnTo>
                  <a:lnTo>
                    <a:pt x="2297874" y="609600"/>
                  </a:lnTo>
                  <a:close/>
                </a:path>
                <a:path w="12934315" h="3418204">
                  <a:moveTo>
                    <a:pt x="2337752" y="3217672"/>
                  </a:moveTo>
                  <a:lnTo>
                    <a:pt x="2330361" y="3167888"/>
                  </a:lnTo>
                  <a:lnTo>
                    <a:pt x="2266124" y="3131312"/>
                  </a:lnTo>
                  <a:lnTo>
                    <a:pt x="2246312" y="3133928"/>
                  </a:lnTo>
                  <a:lnTo>
                    <a:pt x="2227580" y="3141535"/>
                  </a:lnTo>
                  <a:lnTo>
                    <a:pt x="2211628" y="3153816"/>
                  </a:lnTo>
                  <a:lnTo>
                    <a:pt x="2200084" y="3170428"/>
                  </a:lnTo>
                  <a:lnTo>
                    <a:pt x="2199068" y="3170428"/>
                  </a:lnTo>
                  <a:lnTo>
                    <a:pt x="2199068" y="3138424"/>
                  </a:lnTo>
                  <a:lnTo>
                    <a:pt x="2158428" y="3138424"/>
                  </a:lnTo>
                  <a:lnTo>
                    <a:pt x="2158428" y="3410712"/>
                  </a:lnTo>
                  <a:lnTo>
                    <a:pt x="2201100" y="3410712"/>
                  </a:lnTo>
                  <a:lnTo>
                    <a:pt x="2201100" y="3222752"/>
                  </a:lnTo>
                  <a:lnTo>
                    <a:pt x="2206307" y="3197682"/>
                  </a:lnTo>
                  <a:lnTo>
                    <a:pt x="2219452" y="3180651"/>
                  </a:lnTo>
                  <a:lnTo>
                    <a:pt x="2236901" y="3170961"/>
                  </a:lnTo>
                  <a:lnTo>
                    <a:pt x="2240026" y="3170428"/>
                  </a:lnTo>
                  <a:lnTo>
                    <a:pt x="2254948" y="3167888"/>
                  </a:lnTo>
                  <a:lnTo>
                    <a:pt x="2277516" y="3173526"/>
                  </a:lnTo>
                  <a:lnTo>
                    <a:pt x="2289492" y="3187509"/>
                  </a:lnTo>
                  <a:lnTo>
                    <a:pt x="2294242" y="3205391"/>
                  </a:lnTo>
                  <a:lnTo>
                    <a:pt x="2295080" y="3222752"/>
                  </a:lnTo>
                  <a:lnTo>
                    <a:pt x="2295080" y="3410712"/>
                  </a:lnTo>
                  <a:lnTo>
                    <a:pt x="2337752" y="3410712"/>
                  </a:lnTo>
                  <a:lnTo>
                    <a:pt x="2337752" y="3217672"/>
                  </a:lnTo>
                  <a:close/>
                </a:path>
                <a:path w="12934315" h="3418204">
                  <a:moveTo>
                    <a:pt x="2349449" y="1919224"/>
                  </a:moveTo>
                  <a:lnTo>
                    <a:pt x="2306777" y="1919224"/>
                  </a:lnTo>
                  <a:lnTo>
                    <a:pt x="2306777" y="2191512"/>
                  </a:lnTo>
                  <a:lnTo>
                    <a:pt x="2349449" y="2191512"/>
                  </a:lnTo>
                  <a:lnTo>
                    <a:pt x="2349449" y="1919224"/>
                  </a:lnTo>
                  <a:close/>
                </a:path>
                <a:path w="12934315" h="3418204">
                  <a:moveTo>
                    <a:pt x="2349449" y="1828800"/>
                  </a:moveTo>
                  <a:lnTo>
                    <a:pt x="2306777" y="1828800"/>
                  </a:lnTo>
                  <a:lnTo>
                    <a:pt x="2306777" y="1877568"/>
                  </a:lnTo>
                  <a:lnTo>
                    <a:pt x="2349449" y="1877568"/>
                  </a:lnTo>
                  <a:lnTo>
                    <a:pt x="2349449" y="1828800"/>
                  </a:lnTo>
                  <a:close/>
                </a:path>
                <a:path w="12934315" h="3418204">
                  <a:moveTo>
                    <a:pt x="2410637" y="2608072"/>
                  </a:moveTo>
                  <a:lnTo>
                    <a:pt x="2403564" y="2558288"/>
                  </a:lnTo>
                  <a:lnTo>
                    <a:pt x="2340533" y="2521712"/>
                  </a:lnTo>
                  <a:lnTo>
                    <a:pt x="2321585" y="2524518"/>
                  </a:lnTo>
                  <a:lnTo>
                    <a:pt x="2302814" y="2532380"/>
                  </a:lnTo>
                  <a:lnTo>
                    <a:pt x="2286533" y="2544432"/>
                  </a:lnTo>
                  <a:lnTo>
                    <a:pt x="2275001" y="2559812"/>
                  </a:lnTo>
                  <a:lnTo>
                    <a:pt x="2273985" y="2559812"/>
                  </a:lnTo>
                  <a:lnTo>
                    <a:pt x="2273985" y="2438400"/>
                  </a:lnTo>
                  <a:lnTo>
                    <a:pt x="2231313" y="2438400"/>
                  </a:lnTo>
                  <a:lnTo>
                    <a:pt x="2231313" y="2801112"/>
                  </a:lnTo>
                  <a:lnTo>
                    <a:pt x="2273985" y="2801112"/>
                  </a:lnTo>
                  <a:lnTo>
                    <a:pt x="2273985" y="2613152"/>
                  </a:lnTo>
                  <a:lnTo>
                    <a:pt x="2279180" y="2588082"/>
                  </a:lnTo>
                  <a:lnTo>
                    <a:pt x="2292337" y="2571051"/>
                  </a:lnTo>
                  <a:lnTo>
                    <a:pt x="2309774" y="2561361"/>
                  </a:lnTo>
                  <a:lnTo>
                    <a:pt x="2318880" y="2559812"/>
                  </a:lnTo>
                  <a:lnTo>
                    <a:pt x="2327833" y="2558288"/>
                  </a:lnTo>
                  <a:lnTo>
                    <a:pt x="2350389" y="2563926"/>
                  </a:lnTo>
                  <a:lnTo>
                    <a:pt x="2362377" y="2577909"/>
                  </a:lnTo>
                  <a:lnTo>
                    <a:pt x="2367127" y="2595791"/>
                  </a:lnTo>
                  <a:lnTo>
                    <a:pt x="2367965" y="2613152"/>
                  </a:lnTo>
                  <a:lnTo>
                    <a:pt x="2367965" y="2801112"/>
                  </a:lnTo>
                  <a:lnTo>
                    <a:pt x="2410637" y="2801112"/>
                  </a:lnTo>
                  <a:lnTo>
                    <a:pt x="2410637" y="2608072"/>
                  </a:lnTo>
                  <a:close/>
                </a:path>
                <a:path w="12934315" h="3418204">
                  <a:moveTo>
                    <a:pt x="2489136" y="284480"/>
                  </a:moveTo>
                  <a:lnTo>
                    <a:pt x="2468054" y="229743"/>
                  </a:lnTo>
                  <a:lnTo>
                    <a:pt x="2422588" y="207772"/>
                  </a:lnTo>
                  <a:lnTo>
                    <a:pt x="2397976" y="200139"/>
                  </a:lnTo>
                  <a:lnTo>
                    <a:pt x="2376487" y="191325"/>
                  </a:lnTo>
                  <a:lnTo>
                    <a:pt x="2361298" y="178409"/>
                  </a:lnTo>
                  <a:lnTo>
                    <a:pt x="2355532" y="158496"/>
                  </a:lnTo>
                  <a:lnTo>
                    <a:pt x="2360511" y="135915"/>
                  </a:lnTo>
                  <a:lnTo>
                    <a:pt x="2372487" y="123380"/>
                  </a:lnTo>
                  <a:lnTo>
                    <a:pt x="2387041" y="117995"/>
                  </a:lnTo>
                  <a:lnTo>
                    <a:pt x="2399728" y="116840"/>
                  </a:lnTo>
                  <a:lnTo>
                    <a:pt x="2419070" y="120319"/>
                  </a:lnTo>
                  <a:lnTo>
                    <a:pt x="2431415" y="130556"/>
                  </a:lnTo>
                  <a:lnTo>
                    <a:pt x="2437955" y="147269"/>
                  </a:lnTo>
                  <a:lnTo>
                    <a:pt x="2439860" y="170180"/>
                  </a:lnTo>
                  <a:lnTo>
                    <a:pt x="2482532" y="170180"/>
                  </a:lnTo>
                  <a:lnTo>
                    <a:pt x="2471585" y="116840"/>
                  </a:lnTo>
                  <a:lnTo>
                    <a:pt x="2399728" y="83312"/>
                  </a:lnTo>
                  <a:lnTo>
                    <a:pt x="2366226" y="87922"/>
                  </a:lnTo>
                  <a:lnTo>
                    <a:pt x="2338578" y="101854"/>
                  </a:lnTo>
                  <a:lnTo>
                    <a:pt x="2319794" y="125323"/>
                  </a:lnTo>
                  <a:lnTo>
                    <a:pt x="2312860" y="158496"/>
                  </a:lnTo>
                  <a:lnTo>
                    <a:pt x="2318702" y="192570"/>
                  </a:lnTo>
                  <a:lnTo>
                    <a:pt x="2334006" y="213868"/>
                  </a:lnTo>
                  <a:lnTo>
                    <a:pt x="2355507" y="226796"/>
                  </a:lnTo>
                  <a:lnTo>
                    <a:pt x="2379916" y="235712"/>
                  </a:lnTo>
                  <a:lnTo>
                    <a:pt x="2404033" y="243725"/>
                  </a:lnTo>
                  <a:lnTo>
                    <a:pt x="2425382" y="253682"/>
                  </a:lnTo>
                  <a:lnTo>
                    <a:pt x="2440648" y="268503"/>
                  </a:lnTo>
                  <a:lnTo>
                    <a:pt x="2446464" y="291084"/>
                  </a:lnTo>
                  <a:lnTo>
                    <a:pt x="2441333" y="314439"/>
                  </a:lnTo>
                  <a:lnTo>
                    <a:pt x="2429002" y="328168"/>
                  </a:lnTo>
                  <a:lnTo>
                    <a:pt x="2414105" y="334657"/>
                  </a:lnTo>
                  <a:lnTo>
                    <a:pt x="2401252" y="336296"/>
                  </a:lnTo>
                  <a:lnTo>
                    <a:pt x="2375535" y="331101"/>
                  </a:lnTo>
                  <a:lnTo>
                    <a:pt x="2360041" y="317182"/>
                  </a:lnTo>
                  <a:lnTo>
                    <a:pt x="2352459" y="297078"/>
                  </a:lnTo>
                  <a:lnTo>
                    <a:pt x="2350452" y="273304"/>
                  </a:lnTo>
                  <a:lnTo>
                    <a:pt x="2307780" y="273304"/>
                  </a:lnTo>
                  <a:lnTo>
                    <a:pt x="2309393" y="300177"/>
                  </a:lnTo>
                  <a:lnTo>
                    <a:pt x="2319845" y="332041"/>
                  </a:lnTo>
                  <a:lnTo>
                    <a:pt x="2347645" y="358673"/>
                  </a:lnTo>
                  <a:lnTo>
                    <a:pt x="2401252" y="369824"/>
                  </a:lnTo>
                  <a:lnTo>
                    <a:pt x="2436418" y="364490"/>
                  </a:lnTo>
                  <a:lnTo>
                    <a:pt x="2464244" y="348488"/>
                  </a:lnTo>
                  <a:lnTo>
                    <a:pt x="2472613" y="336296"/>
                  </a:lnTo>
                  <a:lnTo>
                    <a:pt x="2482558" y="321818"/>
                  </a:lnTo>
                  <a:lnTo>
                    <a:pt x="2489136" y="284480"/>
                  </a:lnTo>
                  <a:close/>
                </a:path>
                <a:path w="12934315" h="3418204">
                  <a:moveTo>
                    <a:pt x="2500312" y="1388872"/>
                  </a:moveTo>
                  <a:lnTo>
                    <a:pt x="2492921" y="1339088"/>
                  </a:lnTo>
                  <a:lnTo>
                    <a:pt x="2428684" y="1302512"/>
                  </a:lnTo>
                  <a:lnTo>
                    <a:pt x="2408872" y="1305128"/>
                  </a:lnTo>
                  <a:lnTo>
                    <a:pt x="2390140" y="1312735"/>
                  </a:lnTo>
                  <a:lnTo>
                    <a:pt x="2374176" y="1325016"/>
                  </a:lnTo>
                  <a:lnTo>
                    <a:pt x="2362644" y="1341628"/>
                  </a:lnTo>
                  <a:lnTo>
                    <a:pt x="2361628" y="1341628"/>
                  </a:lnTo>
                  <a:lnTo>
                    <a:pt x="2361628" y="1309624"/>
                  </a:lnTo>
                  <a:lnTo>
                    <a:pt x="2320988" y="1309624"/>
                  </a:lnTo>
                  <a:lnTo>
                    <a:pt x="2320988" y="1581912"/>
                  </a:lnTo>
                  <a:lnTo>
                    <a:pt x="2363660" y="1581912"/>
                  </a:lnTo>
                  <a:lnTo>
                    <a:pt x="2363660" y="1393952"/>
                  </a:lnTo>
                  <a:lnTo>
                    <a:pt x="2368867" y="1368882"/>
                  </a:lnTo>
                  <a:lnTo>
                    <a:pt x="2382012" y="1351851"/>
                  </a:lnTo>
                  <a:lnTo>
                    <a:pt x="2399449" y="1342161"/>
                  </a:lnTo>
                  <a:lnTo>
                    <a:pt x="2402573" y="1341628"/>
                  </a:lnTo>
                  <a:lnTo>
                    <a:pt x="2417508" y="1339088"/>
                  </a:lnTo>
                  <a:lnTo>
                    <a:pt x="2440063" y="1344726"/>
                  </a:lnTo>
                  <a:lnTo>
                    <a:pt x="2452052" y="1358709"/>
                  </a:lnTo>
                  <a:lnTo>
                    <a:pt x="2456802" y="1376591"/>
                  </a:lnTo>
                  <a:lnTo>
                    <a:pt x="2457640" y="1393952"/>
                  </a:lnTo>
                  <a:lnTo>
                    <a:pt x="2457640" y="1581912"/>
                  </a:lnTo>
                  <a:lnTo>
                    <a:pt x="2500312" y="1581912"/>
                  </a:lnTo>
                  <a:lnTo>
                    <a:pt x="2500312" y="1388872"/>
                  </a:lnTo>
                  <a:close/>
                </a:path>
                <a:path w="12934315" h="3418204">
                  <a:moveTo>
                    <a:pt x="2560764" y="3138424"/>
                  </a:moveTo>
                  <a:lnTo>
                    <a:pt x="2518092" y="3138424"/>
                  </a:lnTo>
                  <a:lnTo>
                    <a:pt x="2518092" y="3410712"/>
                  </a:lnTo>
                  <a:lnTo>
                    <a:pt x="2560764" y="3410712"/>
                  </a:lnTo>
                  <a:lnTo>
                    <a:pt x="2560764" y="3138424"/>
                  </a:lnTo>
                  <a:close/>
                </a:path>
                <a:path w="12934315" h="3418204">
                  <a:moveTo>
                    <a:pt x="2560764" y="3048000"/>
                  </a:moveTo>
                  <a:lnTo>
                    <a:pt x="2518092" y="3048000"/>
                  </a:lnTo>
                  <a:lnTo>
                    <a:pt x="2518092" y="3096768"/>
                  </a:lnTo>
                  <a:lnTo>
                    <a:pt x="2560764" y="3096768"/>
                  </a:lnTo>
                  <a:lnTo>
                    <a:pt x="2560764" y="3048000"/>
                  </a:lnTo>
                  <a:close/>
                </a:path>
                <a:path w="12934315" h="3418204">
                  <a:moveTo>
                    <a:pt x="2587180" y="1919224"/>
                  </a:moveTo>
                  <a:lnTo>
                    <a:pt x="2547048" y="1919224"/>
                  </a:lnTo>
                  <a:lnTo>
                    <a:pt x="2547048" y="2055368"/>
                  </a:lnTo>
                  <a:lnTo>
                    <a:pt x="2544965" y="2094496"/>
                  </a:lnTo>
                  <a:lnTo>
                    <a:pt x="2536888" y="2126107"/>
                  </a:lnTo>
                  <a:lnTo>
                    <a:pt x="2520035" y="2147239"/>
                  </a:lnTo>
                  <a:lnTo>
                    <a:pt x="2491676" y="2154936"/>
                  </a:lnTo>
                  <a:lnTo>
                    <a:pt x="2465971" y="2145588"/>
                  </a:lnTo>
                  <a:lnTo>
                    <a:pt x="2451036" y="2121725"/>
                  </a:lnTo>
                  <a:lnTo>
                    <a:pt x="2444089" y="2089569"/>
                  </a:lnTo>
                  <a:lnTo>
                    <a:pt x="2442400" y="2055368"/>
                  </a:lnTo>
                  <a:lnTo>
                    <a:pt x="2444673" y="2011273"/>
                  </a:lnTo>
                  <a:lnTo>
                    <a:pt x="2452624" y="1977644"/>
                  </a:lnTo>
                  <a:lnTo>
                    <a:pt x="2467902" y="1956219"/>
                  </a:lnTo>
                  <a:lnTo>
                    <a:pt x="2492184" y="1948688"/>
                  </a:lnTo>
                  <a:lnTo>
                    <a:pt x="2520251" y="1957933"/>
                  </a:lnTo>
                  <a:lnTo>
                    <a:pt x="2536952" y="1982216"/>
                  </a:lnTo>
                  <a:lnTo>
                    <a:pt x="2544965" y="2016417"/>
                  </a:lnTo>
                  <a:lnTo>
                    <a:pt x="2547048" y="2055368"/>
                  </a:lnTo>
                  <a:lnTo>
                    <a:pt x="2547048" y="1919224"/>
                  </a:lnTo>
                  <a:lnTo>
                    <a:pt x="2546540" y="1919224"/>
                  </a:lnTo>
                  <a:lnTo>
                    <a:pt x="2546540" y="1953768"/>
                  </a:lnTo>
                  <a:lnTo>
                    <a:pt x="2545524" y="1953768"/>
                  </a:lnTo>
                  <a:lnTo>
                    <a:pt x="2507653" y="1915553"/>
                  </a:lnTo>
                  <a:lnTo>
                    <a:pt x="2486596" y="1912112"/>
                  </a:lnTo>
                  <a:lnTo>
                    <a:pt x="2443556" y="1924138"/>
                  </a:lnTo>
                  <a:lnTo>
                    <a:pt x="2416238" y="1956117"/>
                  </a:lnTo>
                  <a:lnTo>
                    <a:pt x="2401862" y="2001913"/>
                  </a:lnTo>
                  <a:lnTo>
                    <a:pt x="2397696" y="2055368"/>
                  </a:lnTo>
                  <a:lnTo>
                    <a:pt x="2399728" y="2091855"/>
                  </a:lnTo>
                  <a:lnTo>
                    <a:pt x="2410142" y="2136965"/>
                  </a:lnTo>
                  <a:lnTo>
                    <a:pt x="2435415" y="2175306"/>
                  </a:lnTo>
                  <a:lnTo>
                    <a:pt x="2482024" y="2191512"/>
                  </a:lnTo>
                  <a:lnTo>
                    <a:pt x="2501620" y="2189010"/>
                  </a:lnTo>
                  <a:lnTo>
                    <a:pt x="2519235" y="2181796"/>
                  </a:lnTo>
                  <a:lnTo>
                    <a:pt x="2533599" y="2170290"/>
                  </a:lnTo>
                  <a:lnTo>
                    <a:pt x="2543492" y="2154936"/>
                  </a:lnTo>
                  <a:lnTo>
                    <a:pt x="2544521" y="2154936"/>
                  </a:lnTo>
                  <a:lnTo>
                    <a:pt x="2543975" y="2207945"/>
                  </a:lnTo>
                  <a:lnTo>
                    <a:pt x="2523071" y="2244572"/>
                  </a:lnTo>
                  <a:lnTo>
                    <a:pt x="2491676" y="2251456"/>
                  </a:lnTo>
                  <a:lnTo>
                    <a:pt x="2475700" y="2249563"/>
                  </a:lnTo>
                  <a:lnTo>
                    <a:pt x="2462212" y="2243518"/>
                  </a:lnTo>
                  <a:lnTo>
                    <a:pt x="2452535" y="2232812"/>
                  </a:lnTo>
                  <a:lnTo>
                    <a:pt x="2447988" y="2216912"/>
                  </a:lnTo>
                  <a:lnTo>
                    <a:pt x="2405316" y="2216912"/>
                  </a:lnTo>
                  <a:lnTo>
                    <a:pt x="2419718" y="2256269"/>
                  </a:lnTo>
                  <a:lnTo>
                    <a:pt x="2446210" y="2276475"/>
                  </a:lnTo>
                  <a:lnTo>
                    <a:pt x="2474607" y="2283917"/>
                  </a:lnTo>
                  <a:lnTo>
                    <a:pt x="2494724" y="2284984"/>
                  </a:lnTo>
                  <a:lnTo>
                    <a:pt x="2532100" y="2279116"/>
                  </a:lnTo>
                  <a:lnTo>
                    <a:pt x="2561336" y="2260092"/>
                  </a:lnTo>
                  <a:lnTo>
                    <a:pt x="2566136" y="2251456"/>
                  </a:lnTo>
                  <a:lnTo>
                    <a:pt x="2580373" y="2225840"/>
                  </a:lnTo>
                  <a:lnTo>
                    <a:pt x="2587180" y="2174240"/>
                  </a:lnTo>
                  <a:lnTo>
                    <a:pt x="2587180" y="1953768"/>
                  </a:lnTo>
                  <a:lnTo>
                    <a:pt x="2587180" y="1919224"/>
                  </a:lnTo>
                  <a:close/>
                </a:path>
                <a:path w="12934315" h="3418204">
                  <a:moveTo>
                    <a:pt x="2587929" y="2524760"/>
                  </a:moveTo>
                  <a:lnTo>
                    <a:pt x="2583865" y="2522728"/>
                  </a:lnTo>
                  <a:lnTo>
                    <a:pt x="2577769" y="2521712"/>
                  </a:lnTo>
                  <a:lnTo>
                    <a:pt x="2569133" y="2521712"/>
                  </a:lnTo>
                  <a:lnTo>
                    <a:pt x="2548572" y="2525534"/>
                  </a:lnTo>
                  <a:lnTo>
                    <a:pt x="2532621" y="2535872"/>
                  </a:lnTo>
                  <a:lnTo>
                    <a:pt x="2520200" y="2551074"/>
                  </a:lnTo>
                  <a:lnTo>
                    <a:pt x="2510205" y="2569464"/>
                  </a:lnTo>
                  <a:lnTo>
                    <a:pt x="2509189" y="2569464"/>
                  </a:lnTo>
                  <a:lnTo>
                    <a:pt x="2509189" y="2528824"/>
                  </a:lnTo>
                  <a:lnTo>
                    <a:pt x="2466517" y="2528824"/>
                  </a:lnTo>
                  <a:lnTo>
                    <a:pt x="2466517" y="2801112"/>
                  </a:lnTo>
                  <a:lnTo>
                    <a:pt x="2509189" y="2801112"/>
                  </a:lnTo>
                  <a:lnTo>
                    <a:pt x="2509189" y="2628900"/>
                  </a:lnTo>
                  <a:lnTo>
                    <a:pt x="2514917" y="2599956"/>
                  </a:lnTo>
                  <a:lnTo>
                    <a:pt x="2529128" y="2579878"/>
                  </a:lnTo>
                  <a:lnTo>
                    <a:pt x="2545334" y="2569464"/>
                  </a:lnTo>
                  <a:lnTo>
                    <a:pt x="2547340" y="2568181"/>
                  </a:lnTo>
                  <a:lnTo>
                    <a:pt x="2565069" y="2564384"/>
                  </a:lnTo>
                  <a:lnTo>
                    <a:pt x="2578785" y="2564384"/>
                  </a:lnTo>
                  <a:lnTo>
                    <a:pt x="2583865" y="2565908"/>
                  </a:lnTo>
                  <a:lnTo>
                    <a:pt x="2587929" y="2566416"/>
                  </a:lnTo>
                  <a:lnTo>
                    <a:pt x="2587929" y="2564384"/>
                  </a:lnTo>
                  <a:lnTo>
                    <a:pt x="2587929" y="2524760"/>
                  </a:lnTo>
                  <a:close/>
                </a:path>
                <a:path w="12934315" h="3418204">
                  <a:moveTo>
                    <a:pt x="2632392" y="90424"/>
                  </a:moveTo>
                  <a:lnTo>
                    <a:pt x="2585148" y="90424"/>
                  </a:lnTo>
                  <a:lnTo>
                    <a:pt x="2585148" y="11176"/>
                  </a:lnTo>
                  <a:lnTo>
                    <a:pt x="2542476" y="11176"/>
                  </a:lnTo>
                  <a:lnTo>
                    <a:pt x="2542476" y="90424"/>
                  </a:lnTo>
                  <a:lnTo>
                    <a:pt x="2502852" y="90424"/>
                  </a:lnTo>
                  <a:lnTo>
                    <a:pt x="2502852" y="123952"/>
                  </a:lnTo>
                  <a:lnTo>
                    <a:pt x="2542476" y="123952"/>
                  </a:lnTo>
                  <a:lnTo>
                    <a:pt x="2542552" y="312686"/>
                  </a:lnTo>
                  <a:lnTo>
                    <a:pt x="2544762" y="335330"/>
                  </a:lnTo>
                  <a:lnTo>
                    <a:pt x="2553144" y="352171"/>
                  </a:lnTo>
                  <a:lnTo>
                    <a:pt x="2569908" y="362343"/>
                  </a:lnTo>
                  <a:lnTo>
                    <a:pt x="2597340" y="365760"/>
                  </a:lnTo>
                  <a:lnTo>
                    <a:pt x="2609456" y="365493"/>
                  </a:lnTo>
                  <a:lnTo>
                    <a:pt x="2619184" y="364807"/>
                  </a:lnTo>
                  <a:lnTo>
                    <a:pt x="2626639" y="363829"/>
                  </a:lnTo>
                  <a:lnTo>
                    <a:pt x="2631884" y="362712"/>
                  </a:lnTo>
                  <a:lnTo>
                    <a:pt x="2631884" y="329184"/>
                  </a:lnTo>
                  <a:lnTo>
                    <a:pt x="2631884" y="327660"/>
                  </a:lnTo>
                  <a:lnTo>
                    <a:pt x="2627312" y="328168"/>
                  </a:lnTo>
                  <a:lnTo>
                    <a:pt x="2622740" y="329184"/>
                  </a:lnTo>
                  <a:lnTo>
                    <a:pt x="2613088" y="329184"/>
                  </a:lnTo>
                  <a:lnTo>
                    <a:pt x="2599296" y="327494"/>
                  </a:lnTo>
                  <a:lnTo>
                    <a:pt x="2590736" y="322135"/>
                  </a:lnTo>
                  <a:lnTo>
                    <a:pt x="2586380" y="312686"/>
                  </a:lnTo>
                  <a:lnTo>
                    <a:pt x="2585148" y="298704"/>
                  </a:lnTo>
                  <a:lnTo>
                    <a:pt x="2585148" y="123952"/>
                  </a:lnTo>
                  <a:lnTo>
                    <a:pt x="2632392" y="123952"/>
                  </a:lnTo>
                  <a:lnTo>
                    <a:pt x="2632392" y="90424"/>
                  </a:lnTo>
                  <a:close/>
                </a:path>
                <a:path w="12934315" h="3418204">
                  <a:moveTo>
                    <a:pt x="2663126" y="779272"/>
                  </a:moveTo>
                  <a:lnTo>
                    <a:pt x="2655735" y="729488"/>
                  </a:lnTo>
                  <a:lnTo>
                    <a:pt x="2591498" y="692912"/>
                  </a:lnTo>
                  <a:lnTo>
                    <a:pt x="2571127" y="696302"/>
                  </a:lnTo>
                  <a:lnTo>
                    <a:pt x="2553144" y="705548"/>
                  </a:lnTo>
                  <a:lnTo>
                    <a:pt x="2538209" y="719277"/>
                  </a:lnTo>
                  <a:lnTo>
                    <a:pt x="2526982" y="736092"/>
                  </a:lnTo>
                  <a:lnTo>
                    <a:pt x="2524201" y="729488"/>
                  </a:lnTo>
                  <a:lnTo>
                    <a:pt x="2518638" y="716267"/>
                  </a:lnTo>
                  <a:lnTo>
                    <a:pt x="2506281" y="702881"/>
                  </a:lnTo>
                  <a:lnTo>
                    <a:pt x="2489555" y="695299"/>
                  </a:lnTo>
                  <a:lnTo>
                    <a:pt x="2468054" y="692912"/>
                  </a:lnTo>
                  <a:lnTo>
                    <a:pt x="2448242" y="695528"/>
                  </a:lnTo>
                  <a:lnTo>
                    <a:pt x="2429510" y="703135"/>
                  </a:lnTo>
                  <a:lnTo>
                    <a:pt x="2413546" y="715416"/>
                  </a:lnTo>
                  <a:lnTo>
                    <a:pt x="2402014" y="732028"/>
                  </a:lnTo>
                  <a:lnTo>
                    <a:pt x="2400998" y="732028"/>
                  </a:lnTo>
                  <a:lnTo>
                    <a:pt x="2400998" y="700024"/>
                  </a:lnTo>
                  <a:lnTo>
                    <a:pt x="2360358" y="700024"/>
                  </a:lnTo>
                  <a:lnTo>
                    <a:pt x="2360358" y="972312"/>
                  </a:lnTo>
                  <a:lnTo>
                    <a:pt x="2403030" y="972312"/>
                  </a:lnTo>
                  <a:lnTo>
                    <a:pt x="2403030" y="784352"/>
                  </a:lnTo>
                  <a:lnTo>
                    <a:pt x="2408110" y="757783"/>
                  </a:lnTo>
                  <a:lnTo>
                    <a:pt x="2420810" y="740918"/>
                  </a:lnTo>
                  <a:lnTo>
                    <a:pt x="2437320" y="732066"/>
                  </a:lnTo>
                  <a:lnTo>
                    <a:pt x="2437523" y="732028"/>
                  </a:lnTo>
                  <a:lnTo>
                    <a:pt x="2453830" y="729488"/>
                  </a:lnTo>
                  <a:lnTo>
                    <a:pt x="2474341" y="735126"/>
                  </a:lnTo>
                  <a:lnTo>
                    <a:pt x="2485263" y="749109"/>
                  </a:lnTo>
                  <a:lnTo>
                    <a:pt x="2489619" y="766991"/>
                  </a:lnTo>
                  <a:lnTo>
                    <a:pt x="2490406" y="784352"/>
                  </a:lnTo>
                  <a:lnTo>
                    <a:pt x="2490406" y="972312"/>
                  </a:lnTo>
                  <a:lnTo>
                    <a:pt x="2533078" y="972312"/>
                  </a:lnTo>
                  <a:lnTo>
                    <a:pt x="2533078" y="784352"/>
                  </a:lnTo>
                  <a:lnTo>
                    <a:pt x="2538158" y="757783"/>
                  </a:lnTo>
                  <a:lnTo>
                    <a:pt x="2550858" y="740918"/>
                  </a:lnTo>
                  <a:lnTo>
                    <a:pt x="2559850" y="736092"/>
                  </a:lnTo>
                  <a:lnTo>
                    <a:pt x="2567368" y="732066"/>
                  </a:lnTo>
                  <a:lnTo>
                    <a:pt x="2583878" y="729488"/>
                  </a:lnTo>
                  <a:lnTo>
                    <a:pt x="2604389" y="735126"/>
                  </a:lnTo>
                  <a:lnTo>
                    <a:pt x="2615311" y="749109"/>
                  </a:lnTo>
                  <a:lnTo>
                    <a:pt x="2619667" y="766991"/>
                  </a:lnTo>
                  <a:lnTo>
                    <a:pt x="2620454" y="784352"/>
                  </a:lnTo>
                  <a:lnTo>
                    <a:pt x="2620454" y="972312"/>
                  </a:lnTo>
                  <a:lnTo>
                    <a:pt x="2663126" y="972312"/>
                  </a:lnTo>
                  <a:lnTo>
                    <a:pt x="2663126" y="779272"/>
                  </a:lnTo>
                  <a:close/>
                </a:path>
                <a:path w="12934315" h="3418204">
                  <a:moveTo>
                    <a:pt x="2706547" y="90424"/>
                  </a:moveTo>
                  <a:lnTo>
                    <a:pt x="2663875" y="90424"/>
                  </a:lnTo>
                  <a:lnTo>
                    <a:pt x="2663875" y="362712"/>
                  </a:lnTo>
                  <a:lnTo>
                    <a:pt x="2706547" y="362712"/>
                  </a:lnTo>
                  <a:lnTo>
                    <a:pt x="2706547" y="90424"/>
                  </a:lnTo>
                  <a:close/>
                </a:path>
                <a:path w="12934315" h="3418204">
                  <a:moveTo>
                    <a:pt x="2706547" y="0"/>
                  </a:moveTo>
                  <a:lnTo>
                    <a:pt x="2663875" y="0"/>
                  </a:lnTo>
                  <a:lnTo>
                    <a:pt x="2663875" y="48768"/>
                  </a:lnTo>
                  <a:lnTo>
                    <a:pt x="2706547" y="48768"/>
                  </a:lnTo>
                  <a:lnTo>
                    <a:pt x="2706547" y="0"/>
                  </a:lnTo>
                  <a:close/>
                </a:path>
                <a:path w="12934315" h="3418204">
                  <a:moveTo>
                    <a:pt x="2785287" y="3332480"/>
                  </a:moveTo>
                  <a:lnTo>
                    <a:pt x="2764205" y="3277743"/>
                  </a:lnTo>
                  <a:lnTo>
                    <a:pt x="2718739" y="3255772"/>
                  </a:lnTo>
                  <a:lnTo>
                    <a:pt x="2694127" y="3248139"/>
                  </a:lnTo>
                  <a:lnTo>
                    <a:pt x="2672638" y="3239325"/>
                  </a:lnTo>
                  <a:lnTo>
                    <a:pt x="2657449" y="3226409"/>
                  </a:lnTo>
                  <a:lnTo>
                    <a:pt x="2651683" y="3206496"/>
                  </a:lnTo>
                  <a:lnTo>
                    <a:pt x="2656662" y="3183915"/>
                  </a:lnTo>
                  <a:lnTo>
                    <a:pt x="2668638" y="3171380"/>
                  </a:lnTo>
                  <a:lnTo>
                    <a:pt x="2683192" y="3165995"/>
                  </a:lnTo>
                  <a:lnTo>
                    <a:pt x="2695879" y="3164840"/>
                  </a:lnTo>
                  <a:lnTo>
                    <a:pt x="2715234" y="3168319"/>
                  </a:lnTo>
                  <a:lnTo>
                    <a:pt x="2727566" y="3178556"/>
                  </a:lnTo>
                  <a:lnTo>
                    <a:pt x="2734106" y="3195269"/>
                  </a:lnTo>
                  <a:lnTo>
                    <a:pt x="2736011" y="3218180"/>
                  </a:lnTo>
                  <a:lnTo>
                    <a:pt x="2778683" y="3218180"/>
                  </a:lnTo>
                  <a:lnTo>
                    <a:pt x="2767736" y="3164840"/>
                  </a:lnTo>
                  <a:lnTo>
                    <a:pt x="2695879" y="3131312"/>
                  </a:lnTo>
                  <a:lnTo>
                    <a:pt x="2662377" y="3135922"/>
                  </a:lnTo>
                  <a:lnTo>
                    <a:pt x="2634729" y="3149854"/>
                  </a:lnTo>
                  <a:lnTo>
                    <a:pt x="2615946" y="3173323"/>
                  </a:lnTo>
                  <a:lnTo>
                    <a:pt x="2609011" y="3206496"/>
                  </a:lnTo>
                  <a:lnTo>
                    <a:pt x="2614853" y="3240570"/>
                  </a:lnTo>
                  <a:lnTo>
                    <a:pt x="2630157" y="3261868"/>
                  </a:lnTo>
                  <a:lnTo>
                    <a:pt x="2651671" y="3274796"/>
                  </a:lnTo>
                  <a:lnTo>
                    <a:pt x="2676067" y="3283712"/>
                  </a:lnTo>
                  <a:lnTo>
                    <a:pt x="2700185" y="3291725"/>
                  </a:lnTo>
                  <a:lnTo>
                    <a:pt x="2721533" y="3301682"/>
                  </a:lnTo>
                  <a:lnTo>
                    <a:pt x="2736799" y="3316503"/>
                  </a:lnTo>
                  <a:lnTo>
                    <a:pt x="2742615" y="3339084"/>
                  </a:lnTo>
                  <a:lnTo>
                    <a:pt x="2737485" y="3362439"/>
                  </a:lnTo>
                  <a:lnTo>
                    <a:pt x="2725153" y="3376168"/>
                  </a:lnTo>
                  <a:lnTo>
                    <a:pt x="2710256" y="3382657"/>
                  </a:lnTo>
                  <a:lnTo>
                    <a:pt x="2697403" y="3384296"/>
                  </a:lnTo>
                  <a:lnTo>
                    <a:pt x="2671686" y="3379101"/>
                  </a:lnTo>
                  <a:lnTo>
                    <a:pt x="2656192" y="3365182"/>
                  </a:lnTo>
                  <a:lnTo>
                    <a:pt x="2648623" y="3345078"/>
                  </a:lnTo>
                  <a:lnTo>
                    <a:pt x="2646603" y="3321304"/>
                  </a:lnTo>
                  <a:lnTo>
                    <a:pt x="2603931" y="3321304"/>
                  </a:lnTo>
                  <a:lnTo>
                    <a:pt x="2605544" y="3348177"/>
                  </a:lnTo>
                  <a:lnTo>
                    <a:pt x="2615996" y="3380041"/>
                  </a:lnTo>
                  <a:lnTo>
                    <a:pt x="2643797" y="3406673"/>
                  </a:lnTo>
                  <a:lnTo>
                    <a:pt x="2697403" y="3417824"/>
                  </a:lnTo>
                  <a:lnTo>
                    <a:pt x="2732570" y="3412490"/>
                  </a:lnTo>
                  <a:lnTo>
                    <a:pt x="2760395" y="3396488"/>
                  </a:lnTo>
                  <a:lnTo>
                    <a:pt x="2768765" y="3384296"/>
                  </a:lnTo>
                  <a:lnTo>
                    <a:pt x="2778709" y="3369818"/>
                  </a:lnTo>
                  <a:lnTo>
                    <a:pt x="2785287" y="3332480"/>
                  </a:lnTo>
                  <a:close/>
                </a:path>
                <a:path w="12934315" h="3418204">
                  <a:moveTo>
                    <a:pt x="2796209" y="2528824"/>
                  </a:moveTo>
                  <a:lnTo>
                    <a:pt x="2753537" y="2528824"/>
                  </a:lnTo>
                  <a:lnTo>
                    <a:pt x="2753537" y="2716784"/>
                  </a:lnTo>
                  <a:lnTo>
                    <a:pt x="2748343" y="2741853"/>
                  </a:lnTo>
                  <a:lnTo>
                    <a:pt x="2735186" y="2758884"/>
                  </a:lnTo>
                  <a:lnTo>
                    <a:pt x="2717749" y="2768574"/>
                  </a:lnTo>
                  <a:lnTo>
                    <a:pt x="2699689" y="2771648"/>
                  </a:lnTo>
                  <a:lnTo>
                    <a:pt x="2677134" y="2766009"/>
                  </a:lnTo>
                  <a:lnTo>
                    <a:pt x="2665145" y="2752026"/>
                  </a:lnTo>
                  <a:lnTo>
                    <a:pt x="2660396" y="2734145"/>
                  </a:lnTo>
                  <a:lnTo>
                    <a:pt x="2659557" y="2716784"/>
                  </a:lnTo>
                  <a:lnTo>
                    <a:pt x="2659557" y="2528824"/>
                  </a:lnTo>
                  <a:lnTo>
                    <a:pt x="2616885" y="2528824"/>
                  </a:lnTo>
                  <a:lnTo>
                    <a:pt x="2616885" y="2721864"/>
                  </a:lnTo>
                  <a:lnTo>
                    <a:pt x="2618003" y="2749080"/>
                  </a:lnTo>
                  <a:lnTo>
                    <a:pt x="2625839" y="2777236"/>
                  </a:lnTo>
                  <a:lnTo>
                    <a:pt x="2647099" y="2799308"/>
                  </a:lnTo>
                  <a:lnTo>
                    <a:pt x="2688513" y="2808224"/>
                  </a:lnTo>
                  <a:lnTo>
                    <a:pt x="2708338" y="2805607"/>
                  </a:lnTo>
                  <a:lnTo>
                    <a:pt x="2727058" y="2798000"/>
                  </a:lnTo>
                  <a:lnTo>
                    <a:pt x="2743022" y="2785719"/>
                  </a:lnTo>
                  <a:lnTo>
                    <a:pt x="2752788" y="2771648"/>
                  </a:lnTo>
                  <a:lnTo>
                    <a:pt x="2754553" y="2769108"/>
                  </a:lnTo>
                  <a:lnTo>
                    <a:pt x="2755569" y="2769108"/>
                  </a:lnTo>
                  <a:lnTo>
                    <a:pt x="2755569" y="2801112"/>
                  </a:lnTo>
                  <a:lnTo>
                    <a:pt x="2796209" y="2801112"/>
                  </a:lnTo>
                  <a:lnTo>
                    <a:pt x="2796209" y="2769108"/>
                  </a:lnTo>
                  <a:lnTo>
                    <a:pt x="2796209" y="2528824"/>
                  </a:lnTo>
                  <a:close/>
                </a:path>
                <a:path w="12934315" h="3418204">
                  <a:moveTo>
                    <a:pt x="2821876" y="2043176"/>
                  </a:moveTo>
                  <a:lnTo>
                    <a:pt x="2820974" y="2026920"/>
                  </a:lnTo>
                  <a:lnTo>
                    <a:pt x="2819374" y="1997837"/>
                  </a:lnTo>
                  <a:lnTo>
                    <a:pt x="2807652" y="1955546"/>
                  </a:lnTo>
                  <a:lnTo>
                    <a:pt x="2798978" y="1945640"/>
                  </a:lnTo>
                  <a:lnTo>
                    <a:pt x="2780296" y="1924304"/>
                  </a:lnTo>
                  <a:lnTo>
                    <a:pt x="2777172" y="1923542"/>
                  </a:lnTo>
                  <a:lnTo>
                    <a:pt x="2777172" y="2012188"/>
                  </a:lnTo>
                  <a:lnTo>
                    <a:pt x="2777172" y="2026920"/>
                  </a:lnTo>
                  <a:lnTo>
                    <a:pt x="2680144" y="2026920"/>
                  </a:lnTo>
                  <a:lnTo>
                    <a:pt x="2680144" y="2016760"/>
                  </a:lnTo>
                  <a:lnTo>
                    <a:pt x="2681630" y="1998789"/>
                  </a:lnTo>
                  <a:lnTo>
                    <a:pt x="2688272" y="1975104"/>
                  </a:lnTo>
                  <a:lnTo>
                    <a:pt x="2703284" y="1954466"/>
                  </a:lnTo>
                  <a:lnTo>
                    <a:pt x="2729928" y="1945640"/>
                  </a:lnTo>
                  <a:lnTo>
                    <a:pt x="2753372" y="1951748"/>
                  </a:lnTo>
                  <a:lnTo>
                    <a:pt x="2767838" y="1967484"/>
                  </a:lnTo>
                  <a:lnTo>
                    <a:pt x="2775140" y="1988934"/>
                  </a:lnTo>
                  <a:lnTo>
                    <a:pt x="2777172" y="2012188"/>
                  </a:lnTo>
                  <a:lnTo>
                    <a:pt x="2777172" y="1923542"/>
                  </a:lnTo>
                  <a:lnTo>
                    <a:pt x="2730944" y="1912112"/>
                  </a:lnTo>
                  <a:lnTo>
                    <a:pt x="2688666" y="1920900"/>
                  </a:lnTo>
                  <a:lnTo>
                    <a:pt x="2660573" y="1944331"/>
                  </a:lnTo>
                  <a:lnTo>
                    <a:pt x="2643924" y="1978063"/>
                  </a:lnTo>
                  <a:lnTo>
                    <a:pt x="2635961" y="2017712"/>
                  </a:lnTo>
                  <a:lnTo>
                    <a:pt x="2633916" y="2058924"/>
                  </a:lnTo>
                  <a:lnTo>
                    <a:pt x="2639250" y="2120404"/>
                  </a:lnTo>
                  <a:lnTo>
                    <a:pt x="2656014" y="2164016"/>
                  </a:lnTo>
                  <a:lnTo>
                    <a:pt x="2685351" y="2190013"/>
                  </a:lnTo>
                  <a:lnTo>
                    <a:pt x="2728404" y="2198624"/>
                  </a:lnTo>
                  <a:lnTo>
                    <a:pt x="2774188" y="2187613"/>
                  </a:lnTo>
                  <a:lnTo>
                    <a:pt x="2798026" y="2165096"/>
                  </a:lnTo>
                  <a:lnTo>
                    <a:pt x="2802128" y="2161222"/>
                  </a:lnTo>
                  <a:lnTo>
                    <a:pt x="2816047" y="2129396"/>
                  </a:lnTo>
                  <a:lnTo>
                    <a:pt x="2819844" y="2102104"/>
                  </a:lnTo>
                  <a:lnTo>
                    <a:pt x="2777172" y="2102104"/>
                  </a:lnTo>
                  <a:lnTo>
                    <a:pt x="2775661" y="2120735"/>
                  </a:lnTo>
                  <a:lnTo>
                    <a:pt x="2769298" y="2141410"/>
                  </a:lnTo>
                  <a:lnTo>
                    <a:pt x="2755303" y="2158187"/>
                  </a:lnTo>
                  <a:lnTo>
                    <a:pt x="2730944" y="2165096"/>
                  </a:lnTo>
                  <a:lnTo>
                    <a:pt x="2700693" y="2154669"/>
                  </a:lnTo>
                  <a:lnTo>
                    <a:pt x="2685161" y="2128583"/>
                  </a:lnTo>
                  <a:lnTo>
                    <a:pt x="2679433" y="2094585"/>
                  </a:lnTo>
                  <a:lnTo>
                    <a:pt x="2678620" y="2060448"/>
                  </a:lnTo>
                  <a:lnTo>
                    <a:pt x="2821876" y="2060448"/>
                  </a:lnTo>
                  <a:lnTo>
                    <a:pt x="2821876" y="2043176"/>
                  </a:lnTo>
                  <a:close/>
                </a:path>
                <a:path w="12934315" h="3418204">
                  <a:moveTo>
                    <a:pt x="2853347" y="1309624"/>
                  </a:moveTo>
                  <a:lnTo>
                    <a:pt x="2810675" y="1309624"/>
                  </a:lnTo>
                  <a:lnTo>
                    <a:pt x="2810675" y="1497584"/>
                  </a:lnTo>
                  <a:lnTo>
                    <a:pt x="2805480" y="1522653"/>
                  </a:lnTo>
                  <a:lnTo>
                    <a:pt x="2792323" y="1539684"/>
                  </a:lnTo>
                  <a:lnTo>
                    <a:pt x="2774886" y="1549374"/>
                  </a:lnTo>
                  <a:lnTo>
                    <a:pt x="2756827" y="1552448"/>
                  </a:lnTo>
                  <a:lnTo>
                    <a:pt x="2734272" y="1546809"/>
                  </a:lnTo>
                  <a:lnTo>
                    <a:pt x="2722283" y="1532826"/>
                  </a:lnTo>
                  <a:lnTo>
                    <a:pt x="2717533" y="1514944"/>
                  </a:lnTo>
                  <a:lnTo>
                    <a:pt x="2716695" y="1497584"/>
                  </a:lnTo>
                  <a:lnTo>
                    <a:pt x="2716695" y="1309624"/>
                  </a:lnTo>
                  <a:lnTo>
                    <a:pt x="2674023" y="1309624"/>
                  </a:lnTo>
                  <a:lnTo>
                    <a:pt x="2674023" y="1502664"/>
                  </a:lnTo>
                  <a:lnTo>
                    <a:pt x="2675140" y="1529880"/>
                  </a:lnTo>
                  <a:lnTo>
                    <a:pt x="2682976" y="1558036"/>
                  </a:lnTo>
                  <a:lnTo>
                    <a:pt x="2704249" y="1580108"/>
                  </a:lnTo>
                  <a:lnTo>
                    <a:pt x="2745651" y="1589024"/>
                  </a:lnTo>
                  <a:lnTo>
                    <a:pt x="2765475" y="1586407"/>
                  </a:lnTo>
                  <a:lnTo>
                    <a:pt x="2784195" y="1578800"/>
                  </a:lnTo>
                  <a:lnTo>
                    <a:pt x="2800159" y="1566519"/>
                  </a:lnTo>
                  <a:lnTo>
                    <a:pt x="2809925" y="1552448"/>
                  </a:lnTo>
                  <a:lnTo>
                    <a:pt x="2811691" y="1549908"/>
                  </a:lnTo>
                  <a:lnTo>
                    <a:pt x="2812707" y="1549908"/>
                  </a:lnTo>
                  <a:lnTo>
                    <a:pt x="2812707" y="1581912"/>
                  </a:lnTo>
                  <a:lnTo>
                    <a:pt x="2853347" y="1581912"/>
                  </a:lnTo>
                  <a:lnTo>
                    <a:pt x="2853347" y="1549908"/>
                  </a:lnTo>
                  <a:lnTo>
                    <a:pt x="2853347" y="1309624"/>
                  </a:lnTo>
                  <a:close/>
                </a:path>
                <a:path w="12934315" h="3418204">
                  <a:moveTo>
                    <a:pt x="2928543" y="3138424"/>
                  </a:moveTo>
                  <a:lnTo>
                    <a:pt x="2881299" y="3138424"/>
                  </a:lnTo>
                  <a:lnTo>
                    <a:pt x="2881299" y="3059176"/>
                  </a:lnTo>
                  <a:lnTo>
                    <a:pt x="2838627" y="3059176"/>
                  </a:lnTo>
                  <a:lnTo>
                    <a:pt x="2838627" y="3138424"/>
                  </a:lnTo>
                  <a:lnTo>
                    <a:pt x="2799003" y="3138424"/>
                  </a:lnTo>
                  <a:lnTo>
                    <a:pt x="2799003" y="3171952"/>
                  </a:lnTo>
                  <a:lnTo>
                    <a:pt x="2838627" y="3171952"/>
                  </a:lnTo>
                  <a:lnTo>
                    <a:pt x="2838704" y="3360686"/>
                  </a:lnTo>
                  <a:lnTo>
                    <a:pt x="2840913" y="3383330"/>
                  </a:lnTo>
                  <a:lnTo>
                    <a:pt x="2849295" y="3400171"/>
                  </a:lnTo>
                  <a:lnTo>
                    <a:pt x="2866059" y="3410343"/>
                  </a:lnTo>
                  <a:lnTo>
                    <a:pt x="2893491" y="3413760"/>
                  </a:lnTo>
                  <a:lnTo>
                    <a:pt x="2905607" y="3413493"/>
                  </a:lnTo>
                  <a:lnTo>
                    <a:pt x="2915335" y="3412807"/>
                  </a:lnTo>
                  <a:lnTo>
                    <a:pt x="2922790" y="3411829"/>
                  </a:lnTo>
                  <a:lnTo>
                    <a:pt x="2928035" y="3410712"/>
                  </a:lnTo>
                  <a:lnTo>
                    <a:pt x="2928035" y="3377184"/>
                  </a:lnTo>
                  <a:lnTo>
                    <a:pt x="2928035" y="3375660"/>
                  </a:lnTo>
                  <a:lnTo>
                    <a:pt x="2923463" y="3376168"/>
                  </a:lnTo>
                  <a:lnTo>
                    <a:pt x="2918891" y="3377184"/>
                  </a:lnTo>
                  <a:lnTo>
                    <a:pt x="2909239" y="3377184"/>
                  </a:lnTo>
                  <a:lnTo>
                    <a:pt x="2895447" y="3375495"/>
                  </a:lnTo>
                  <a:lnTo>
                    <a:pt x="2886887" y="3370135"/>
                  </a:lnTo>
                  <a:lnTo>
                    <a:pt x="2882531" y="3360686"/>
                  </a:lnTo>
                  <a:lnTo>
                    <a:pt x="2881299" y="3346704"/>
                  </a:lnTo>
                  <a:lnTo>
                    <a:pt x="2881299" y="3171952"/>
                  </a:lnTo>
                  <a:lnTo>
                    <a:pt x="2928543" y="3171952"/>
                  </a:lnTo>
                  <a:lnTo>
                    <a:pt x="2928543" y="3138424"/>
                  </a:lnTo>
                  <a:close/>
                </a:path>
                <a:path w="12934315" h="3418204">
                  <a:moveTo>
                    <a:pt x="2968167" y="362712"/>
                  </a:moveTo>
                  <a:lnTo>
                    <a:pt x="2891193" y="228092"/>
                  </a:lnTo>
                  <a:lnTo>
                    <a:pt x="2884220" y="215900"/>
                  </a:lnTo>
                  <a:lnTo>
                    <a:pt x="2871139" y="193040"/>
                  </a:lnTo>
                  <a:lnTo>
                    <a:pt x="2953943" y="90424"/>
                  </a:lnTo>
                  <a:lnTo>
                    <a:pt x="2904159" y="90424"/>
                  </a:lnTo>
                  <a:lnTo>
                    <a:pt x="2808655" y="215900"/>
                  </a:lnTo>
                  <a:lnTo>
                    <a:pt x="2807639" y="215900"/>
                  </a:lnTo>
                  <a:lnTo>
                    <a:pt x="2807639" y="0"/>
                  </a:lnTo>
                  <a:lnTo>
                    <a:pt x="2764967" y="0"/>
                  </a:lnTo>
                  <a:lnTo>
                    <a:pt x="2764967" y="362712"/>
                  </a:lnTo>
                  <a:lnTo>
                    <a:pt x="2807639" y="362712"/>
                  </a:lnTo>
                  <a:lnTo>
                    <a:pt x="2807639" y="270764"/>
                  </a:lnTo>
                  <a:lnTo>
                    <a:pt x="2842691" y="228092"/>
                  </a:lnTo>
                  <a:lnTo>
                    <a:pt x="2918383" y="362712"/>
                  </a:lnTo>
                  <a:lnTo>
                    <a:pt x="2968167" y="362712"/>
                  </a:lnTo>
                  <a:close/>
                </a:path>
                <a:path w="12934315" h="3418204">
                  <a:moveTo>
                    <a:pt x="2990024" y="1915160"/>
                  </a:moveTo>
                  <a:lnTo>
                    <a:pt x="2985960" y="1913128"/>
                  </a:lnTo>
                  <a:lnTo>
                    <a:pt x="2979864" y="1912112"/>
                  </a:lnTo>
                  <a:lnTo>
                    <a:pt x="2971228" y="1912112"/>
                  </a:lnTo>
                  <a:lnTo>
                    <a:pt x="2950654" y="1915934"/>
                  </a:lnTo>
                  <a:lnTo>
                    <a:pt x="2934716" y="1926272"/>
                  </a:lnTo>
                  <a:lnTo>
                    <a:pt x="2922282" y="1941474"/>
                  </a:lnTo>
                  <a:lnTo>
                    <a:pt x="2912300" y="1959864"/>
                  </a:lnTo>
                  <a:lnTo>
                    <a:pt x="2911284" y="1959864"/>
                  </a:lnTo>
                  <a:lnTo>
                    <a:pt x="2911284" y="1919224"/>
                  </a:lnTo>
                  <a:lnTo>
                    <a:pt x="2868612" y="1919224"/>
                  </a:lnTo>
                  <a:lnTo>
                    <a:pt x="2868612" y="2191512"/>
                  </a:lnTo>
                  <a:lnTo>
                    <a:pt x="2911284" y="2191512"/>
                  </a:lnTo>
                  <a:lnTo>
                    <a:pt x="2911284" y="2019300"/>
                  </a:lnTo>
                  <a:lnTo>
                    <a:pt x="2917012" y="1990356"/>
                  </a:lnTo>
                  <a:lnTo>
                    <a:pt x="2931223" y="1970278"/>
                  </a:lnTo>
                  <a:lnTo>
                    <a:pt x="2947428" y="1959864"/>
                  </a:lnTo>
                  <a:lnTo>
                    <a:pt x="2949422" y="1958581"/>
                  </a:lnTo>
                  <a:lnTo>
                    <a:pt x="2967164" y="1954784"/>
                  </a:lnTo>
                  <a:lnTo>
                    <a:pt x="2980880" y="1954784"/>
                  </a:lnTo>
                  <a:lnTo>
                    <a:pt x="2985960" y="1956308"/>
                  </a:lnTo>
                  <a:lnTo>
                    <a:pt x="2990024" y="1956816"/>
                  </a:lnTo>
                  <a:lnTo>
                    <a:pt x="2990024" y="1954784"/>
                  </a:lnTo>
                  <a:lnTo>
                    <a:pt x="2990024" y="1915160"/>
                  </a:lnTo>
                  <a:close/>
                </a:path>
                <a:path w="12934315" h="3418204">
                  <a:moveTo>
                    <a:pt x="3031413" y="2608072"/>
                  </a:moveTo>
                  <a:lnTo>
                    <a:pt x="3024022" y="2558288"/>
                  </a:lnTo>
                  <a:lnTo>
                    <a:pt x="2959785" y="2521712"/>
                  </a:lnTo>
                  <a:lnTo>
                    <a:pt x="2939961" y="2524328"/>
                  </a:lnTo>
                  <a:lnTo>
                    <a:pt x="2921241" y="2531935"/>
                  </a:lnTo>
                  <a:lnTo>
                    <a:pt x="2905277" y="2544216"/>
                  </a:lnTo>
                  <a:lnTo>
                    <a:pt x="2893745" y="2560828"/>
                  </a:lnTo>
                  <a:lnTo>
                    <a:pt x="2892729" y="2560828"/>
                  </a:lnTo>
                  <a:lnTo>
                    <a:pt x="2892729" y="2528824"/>
                  </a:lnTo>
                  <a:lnTo>
                    <a:pt x="2852089" y="2528824"/>
                  </a:lnTo>
                  <a:lnTo>
                    <a:pt x="2852089" y="2801112"/>
                  </a:lnTo>
                  <a:lnTo>
                    <a:pt x="2894761" y="2801112"/>
                  </a:lnTo>
                  <a:lnTo>
                    <a:pt x="2894761" y="2613152"/>
                  </a:lnTo>
                  <a:lnTo>
                    <a:pt x="2899956" y="2588082"/>
                  </a:lnTo>
                  <a:lnTo>
                    <a:pt x="2913113" y="2571051"/>
                  </a:lnTo>
                  <a:lnTo>
                    <a:pt x="2930550" y="2561361"/>
                  </a:lnTo>
                  <a:lnTo>
                    <a:pt x="2933674" y="2560828"/>
                  </a:lnTo>
                  <a:lnTo>
                    <a:pt x="2948609" y="2558288"/>
                  </a:lnTo>
                  <a:lnTo>
                    <a:pt x="2971165" y="2563926"/>
                  </a:lnTo>
                  <a:lnTo>
                    <a:pt x="2983153" y="2577909"/>
                  </a:lnTo>
                  <a:lnTo>
                    <a:pt x="2987903" y="2595791"/>
                  </a:lnTo>
                  <a:lnTo>
                    <a:pt x="2988741" y="2613152"/>
                  </a:lnTo>
                  <a:lnTo>
                    <a:pt x="2988741" y="2801112"/>
                  </a:lnTo>
                  <a:lnTo>
                    <a:pt x="3031413" y="2801112"/>
                  </a:lnTo>
                  <a:lnTo>
                    <a:pt x="3031413" y="2608072"/>
                  </a:lnTo>
                  <a:close/>
                </a:path>
                <a:path w="12934315" h="3418204">
                  <a:moveTo>
                    <a:pt x="3088538" y="1388872"/>
                  </a:moveTo>
                  <a:lnTo>
                    <a:pt x="3081147" y="1339088"/>
                  </a:lnTo>
                  <a:lnTo>
                    <a:pt x="3016910" y="1302512"/>
                  </a:lnTo>
                  <a:lnTo>
                    <a:pt x="2997098" y="1305128"/>
                  </a:lnTo>
                  <a:lnTo>
                    <a:pt x="2978366" y="1312735"/>
                  </a:lnTo>
                  <a:lnTo>
                    <a:pt x="2962402" y="1325016"/>
                  </a:lnTo>
                  <a:lnTo>
                    <a:pt x="2950870" y="1341628"/>
                  </a:lnTo>
                  <a:lnTo>
                    <a:pt x="2949854" y="1341628"/>
                  </a:lnTo>
                  <a:lnTo>
                    <a:pt x="2949854" y="1309624"/>
                  </a:lnTo>
                  <a:lnTo>
                    <a:pt x="2909214" y="1309624"/>
                  </a:lnTo>
                  <a:lnTo>
                    <a:pt x="2909214" y="1581912"/>
                  </a:lnTo>
                  <a:lnTo>
                    <a:pt x="2951886" y="1581912"/>
                  </a:lnTo>
                  <a:lnTo>
                    <a:pt x="2951886" y="1393952"/>
                  </a:lnTo>
                  <a:lnTo>
                    <a:pt x="2957093" y="1368882"/>
                  </a:lnTo>
                  <a:lnTo>
                    <a:pt x="2970238" y="1351851"/>
                  </a:lnTo>
                  <a:lnTo>
                    <a:pt x="2987675" y="1342161"/>
                  </a:lnTo>
                  <a:lnTo>
                    <a:pt x="2990799" y="1341628"/>
                  </a:lnTo>
                  <a:lnTo>
                    <a:pt x="3005734" y="1339088"/>
                  </a:lnTo>
                  <a:lnTo>
                    <a:pt x="3028289" y="1344726"/>
                  </a:lnTo>
                  <a:lnTo>
                    <a:pt x="3040278" y="1358709"/>
                  </a:lnTo>
                  <a:lnTo>
                    <a:pt x="3045028" y="1376591"/>
                  </a:lnTo>
                  <a:lnTo>
                    <a:pt x="3045866" y="1393952"/>
                  </a:lnTo>
                  <a:lnTo>
                    <a:pt x="3045866" y="1581912"/>
                  </a:lnTo>
                  <a:lnTo>
                    <a:pt x="3088538" y="1581912"/>
                  </a:lnTo>
                  <a:lnTo>
                    <a:pt x="3088538" y="1388872"/>
                  </a:lnTo>
                  <a:close/>
                </a:path>
                <a:path w="12934315" h="3418204">
                  <a:moveTo>
                    <a:pt x="3113951" y="198628"/>
                  </a:moveTo>
                  <a:lnTo>
                    <a:pt x="2989999" y="198628"/>
                  </a:lnTo>
                  <a:lnTo>
                    <a:pt x="2989999" y="238252"/>
                  </a:lnTo>
                  <a:lnTo>
                    <a:pt x="3113951" y="238252"/>
                  </a:lnTo>
                  <a:lnTo>
                    <a:pt x="3113951" y="198628"/>
                  </a:lnTo>
                  <a:close/>
                </a:path>
                <a:path w="12934315" h="3418204">
                  <a:moveTo>
                    <a:pt x="3266617" y="2528824"/>
                  </a:moveTo>
                  <a:lnTo>
                    <a:pt x="3226485" y="2528824"/>
                  </a:lnTo>
                  <a:lnTo>
                    <a:pt x="3226485" y="2664968"/>
                  </a:lnTo>
                  <a:lnTo>
                    <a:pt x="3224403" y="2704096"/>
                  </a:lnTo>
                  <a:lnTo>
                    <a:pt x="3216325" y="2735707"/>
                  </a:lnTo>
                  <a:lnTo>
                    <a:pt x="3199485" y="2756839"/>
                  </a:lnTo>
                  <a:lnTo>
                    <a:pt x="3171113" y="2764536"/>
                  </a:lnTo>
                  <a:lnTo>
                    <a:pt x="3145409" y="2755188"/>
                  </a:lnTo>
                  <a:lnTo>
                    <a:pt x="3130473" y="2731325"/>
                  </a:lnTo>
                  <a:lnTo>
                    <a:pt x="3123539" y="2699169"/>
                  </a:lnTo>
                  <a:lnTo>
                    <a:pt x="3121837" y="2664968"/>
                  </a:lnTo>
                  <a:lnTo>
                    <a:pt x="3124111" y="2620873"/>
                  </a:lnTo>
                  <a:lnTo>
                    <a:pt x="3132061" y="2587244"/>
                  </a:lnTo>
                  <a:lnTo>
                    <a:pt x="3147339" y="2565819"/>
                  </a:lnTo>
                  <a:lnTo>
                    <a:pt x="3171621" y="2558288"/>
                  </a:lnTo>
                  <a:lnTo>
                    <a:pt x="3199701" y="2567533"/>
                  </a:lnTo>
                  <a:lnTo>
                    <a:pt x="3216389" y="2591816"/>
                  </a:lnTo>
                  <a:lnTo>
                    <a:pt x="3224415" y="2626017"/>
                  </a:lnTo>
                  <a:lnTo>
                    <a:pt x="3226485" y="2664968"/>
                  </a:lnTo>
                  <a:lnTo>
                    <a:pt x="3226485" y="2528824"/>
                  </a:lnTo>
                  <a:lnTo>
                    <a:pt x="3225977" y="2528824"/>
                  </a:lnTo>
                  <a:lnTo>
                    <a:pt x="3225977" y="2563368"/>
                  </a:lnTo>
                  <a:lnTo>
                    <a:pt x="3224961" y="2563368"/>
                  </a:lnTo>
                  <a:lnTo>
                    <a:pt x="3187103" y="2525153"/>
                  </a:lnTo>
                  <a:lnTo>
                    <a:pt x="3166033" y="2521712"/>
                  </a:lnTo>
                  <a:lnTo>
                    <a:pt x="3122993" y="2533739"/>
                  </a:lnTo>
                  <a:lnTo>
                    <a:pt x="3095675" y="2565717"/>
                  </a:lnTo>
                  <a:lnTo>
                    <a:pt x="3081312" y="2611513"/>
                  </a:lnTo>
                  <a:lnTo>
                    <a:pt x="3077133" y="2664968"/>
                  </a:lnTo>
                  <a:lnTo>
                    <a:pt x="3079165" y="2701455"/>
                  </a:lnTo>
                  <a:lnTo>
                    <a:pt x="3089579" y="2746565"/>
                  </a:lnTo>
                  <a:lnTo>
                    <a:pt x="3114852" y="2784906"/>
                  </a:lnTo>
                  <a:lnTo>
                    <a:pt x="3161461" y="2801112"/>
                  </a:lnTo>
                  <a:lnTo>
                    <a:pt x="3181070" y="2798610"/>
                  </a:lnTo>
                  <a:lnTo>
                    <a:pt x="3198672" y="2791396"/>
                  </a:lnTo>
                  <a:lnTo>
                    <a:pt x="3213036" y="2779890"/>
                  </a:lnTo>
                  <a:lnTo>
                    <a:pt x="3222929" y="2764536"/>
                  </a:lnTo>
                  <a:lnTo>
                    <a:pt x="3223945" y="2764536"/>
                  </a:lnTo>
                  <a:lnTo>
                    <a:pt x="3223412" y="2817545"/>
                  </a:lnTo>
                  <a:lnTo>
                    <a:pt x="3202521" y="2854172"/>
                  </a:lnTo>
                  <a:lnTo>
                    <a:pt x="3171113" y="2861056"/>
                  </a:lnTo>
                  <a:lnTo>
                    <a:pt x="3155150" y="2859163"/>
                  </a:lnTo>
                  <a:lnTo>
                    <a:pt x="3141649" y="2853118"/>
                  </a:lnTo>
                  <a:lnTo>
                    <a:pt x="3131972" y="2842412"/>
                  </a:lnTo>
                  <a:lnTo>
                    <a:pt x="3127425" y="2826512"/>
                  </a:lnTo>
                  <a:lnTo>
                    <a:pt x="3084753" y="2826512"/>
                  </a:lnTo>
                  <a:lnTo>
                    <a:pt x="3099155" y="2865869"/>
                  </a:lnTo>
                  <a:lnTo>
                    <a:pt x="3125647" y="2886075"/>
                  </a:lnTo>
                  <a:lnTo>
                    <a:pt x="3154045" y="2893517"/>
                  </a:lnTo>
                  <a:lnTo>
                    <a:pt x="3174161" y="2894584"/>
                  </a:lnTo>
                  <a:lnTo>
                    <a:pt x="3211538" y="2888716"/>
                  </a:lnTo>
                  <a:lnTo>
                    <a:pt x="3240773" y="2869692"/>
                  </a:lnTo>
                  <a:lnTo>
                    <a:pt x="3245574" y="2861056"/>
                  </a:lnTo>
                  <a:lnTo>
                    <a:pt x="3259810" y="2835440"/>
                  </a:lnTo>
                  <a:lnTo>
                    <a:pt x="3266617" y="2783840"/>
                  </a:lnTo>
                  <a:lnTo>
                    <a:pt x="3266617" y="2563368"/>
                  </a:lnTo>
                  <a:lnTo>
                    <a:pt x="3266617" y="2528824"/>
                  </a:lnTo>
                  <a:close/>
                </a:path>
                <a:path w="12934315" h="3418204">
                  <a:moveTo>
                    <a:pt x="3323742" y="1219200"/>
                  </a:moveTo>
                  <a:lnTo>
                    <a:pt x="3283610" y="1219200"/>
                  </a:lnTo>
                  <a:lnTo>
                    <a:pt x="3283610" y="1445768"/>
                  </a:lnTo>
                  <a:lnTo>
                    <a:pt x="3281616" y="1488795"/>
                  </a:lnTo>
                  <a:lnTo>
                    <a:pt x="3273704" y="1522539"/>
                  </a:lnTo>
                  <a:lnTo>
                    <a:pt x="3257042" y="1544561"/>
                  </a:lnTo>
                  <a:lnTo>
                    <a:pt x="3228746" y="1552448"/>
                  </a:lnTo>
                  <a:lnTo>
                    <a:pt x="3204464" y="1544929"/>
                  </a:lnTo>
                  <a:lnTo>
                    <a:pt x="3189186" y="1523492"/>
                  </a:lnTo>
                  <a:lnTo>
                    <a:pt x="3181248" y="1489875"/>
                  </a:lnTo>
                  <a:lnTo>
                    <a:pt x="3178962" y="1445768"/>
                  </a:lnTo>
                  <a:lnTo>
                    <a:pt x="3181248" y="1401673"/>
                  </a:lnTo>
                  <a:lnTo>
                    <a:pt x="3189186" y="1368044"/>
                  </a:lnTo>
                  <a:lnTo>
                    <a:pt x="3204464" y="1346619"/>
                  </a:lnTo>
                  <a:lnTo>
                    <a:pt x="3228746" y="1339088"/>
                  </a:lnTo>
                  <a:lnTo>
                    <a:pt x="3256826" y="1348333"/>
                  </a:lnTo>
                  <a:lnTo>
                    <a:pt x="3273514" y="1372616"/>
                  </a:lnTo>
                  <a:lnTo>
                    <a:pt x="3281540" y="1406817"/>
                  </a:lnTo>
                  <a:lnTo>
                    <a:pt x="3283610" y="1445768"/>
                  </a:lnTo>
                  <a:lnTo>
                    <a:pt x="3283610" y="1219200"/>
                  </a:lnTo>
                  <a:lnTo>
                    <a:pt x="3281070" y="1219200"/>
                  </a:lnTo>
                  <a:lnTo>
                    <a:pt x="3281070" y="1340612"/>
                  </a:lnTo>
                  <a:lnTo>
                    <a:pt x="3280054" y="1340612"/>
                  </a:lnTo>
                  <a:lnTo>
                    <a:pt x="3279102" y="1339088"/>
                  </a:lnTo>
                  <a:lnTo>
                    <a:pt x="3270046" y="1324584"/>
                  </a:lnTo>
                  <a:lnTo>
                    <a:pt x="3255607" y="1312608"/>
                  </a:lnTo>
                  <a:lnTo>
                    <a:pt x="3238411" y="1305102"/>
                  </a:lnTo>
                  <a:lnTo>
                    <a:pt x="3220110" y="1302512"/>
                  </a:lnTo>
                  <a:lnTo>
                    <a:pt x="3174123" y="1316901"/>
                  </a:lnTo>
                  <a:lnTo>
                    <a:pt x="3148228" y="1352804"/>
                  </a:lnTo>
                  <a:lnTo>
                    <a:pt x="3136811" y="1399387"/>
                  </a:lnTo>
                  <a:lnTo>
                    <a:pt x="3134258" y="1445768"/>
                  </a:lnTo>
                  <a:lnTo>
                    <a:pt x="3139084" y="1504162"/>
                  </a:lnTo>
                  <a:lnTo>
                    <a:pt x="3154515" y="1549400"/>
                  </a:lnTo>
                  <a:lnTo>
                    <a:pt x="3182048" y="1578648"/>
                  </a:lnTo>
                  <a:lnTo>
                    <a:pt x="3223158" y="1589024"/>
                  </a:lnTo>
                  <a:lnTo>
                    <a:pt x="3244011" y="1585531"/>
                  </a:lnTo>
                  <a:lnTo>
                    <a:pt x="3261576" y="1576324"/>
                  </a:lnTo>
                  <a:lnTo>
                    <a:pt x="3274669" y="1563306"/>
                  </a:lnTo>
                  <a:lnTo>
                    <a:pt x="3280067" y="1552448"/>
                  </a:lnTo>
                  <a:lnTo>
                    <a:pt x="3282086" y="1548384"/>
                  </a:lnTo>
                  <a:lnTo>
                    <a:pt x="3283102" y="1548384"/>
                  </a:lnTo>
                  <a:lnTo>
                    <a:pt x="3283102" y="1581912"/>
                  </a:lnTo>
                  <a:lnTo>
                    <a:pt x="3323742" y="1581912"/>
                  </a:lnTo>
                  <a:lnTo>
                    <a:pt x="3323742" y="1548384"/>
                  </a:lnTo>
                  <a:lnTo>
                    <a:pt x="3323742" y="1340612"/>
                  </a:lnTo>
                  <a:lnTo>
                    <a:pt x="3323742" y="1219200"/>
                  </a:lnTo>
                  <a:close/>
                </a:path>
                <a:path w="12934315" h="3418204">
                  <a:moveTo>
                    <a:pt x="5502173" y="1122057"/>
                  </a:moveTo>
                  <a:lnTo>
                    <a:pt x="5457469" y="1122057"/>
                  </a:lnTo>
                  <a:lnTo>
                    <a:pt x="5457469" y="1424825"/>
                  </a:lnTo>
                  <a:lnTo>
                    <a:pt x="5456453" y="1424825"/>
                  </a:lnTo>
                  <a:lnTo>
                    <a:pt x="5363921" y="1191145"/>
                  </a:lnTo>
                  <a:lnTo>
                    <a:pt x="5336565" y="1122057"/>
                  </a:lnTo>
                  <a:lnTo>
                    <a:pt x="5278653" y="1122057"/>
                  </a:lnTo>
                  <a:lnTo>
                    <a:pt x="5278653" y="1484769"/>
                  </a:lnTo>
                  <a:lnTo>
                    <a:pt x="5323357" y="1484769"/>
                  </a:lnTo>
                  <a:lnTo>
                    <a:pt x="5323357" y="1191145"/>
                  </a:lnTo>
                  <a:lnTo>
                    <a:pt x="5324373" y="1191145"/>
                  </a:lnTo>
                  <a:lnTo>
                    <a:pt x="5440705" y="1484769"/>
                  </a:lnTo>
                  <a:lnTo>
                    <a:pt x="5502173" y="1484769"/>
                  </a:lnTo>
                  <a:lnTo>
                    <a:pt x="5502173" y="1424825"/>
                  </a:lnTo>
                  <a:lnTo>
                    <a:pt x="5502173" y="1122057"/>
                  </a:lnTo>
                  <a:close/>
                </a:path>
                <a:path w="12934315" h="3418204">
                  <a:moveTo>
                    <a:pt x="5592356" y="602881"/>
                  </a:moveTo>
                  <a:lnTo>
                    <a:pt x="5547652" y="602881"/>
                  </a:lnTo>
                  <a:lnTo>
                    <a:pt x="5505488" y="825385"/>
                  </a:lnTo>
                  <a:lnTo>
                    <a:pt x="5504472" y="825385"/>
                  </a:lnTo>
                  <a:lnTo>
                    <a:pt x="5469382" y="652665"/>
                  </a:lnTo>
                  <a:lnTo>
                    <a:pt x="5459260" y="602881"/>
                  </a:lnTo>
                  <a:lnTo>
                    <a:pt x="5408968" y="602881"/>
                  </a:lnTo>
                  <a:lnTo>
                    <a:pt x="5362740" y="825385"/>
                  </a:lnTo>
                  <a:lnTo>
                    <a:pt x="5361724" y="825385"/>
                  </a:lnTo>
                  <a:lnTo>
                    <a:pt x="5318036" y="602881"/>
                  </a:lnTo>
                  <a:lnTo>
                    <a:pt x="5273332" y="602881"/>
                  </a:lnTo>
                  <a:lnTo>
                    <a:pt x="5336832" y="875169"/>
                  </a:lnTo>
                  <a:lnTo>
                    <a:pt x="5386616" y="875169"/>
                  </a:lnTo>
                  <a:lnTo>
                    <a:pt x="5396839" y="825385"/>
                  </a:lnTo>
                  <a:lnTo>
                    <a:pt x="5432336" y="652665"/>
                  </a:lnTo>
                  <a:lnTo>
                    <a:pt x="5433352" y="652665"/>
                  </a:lnTo>
                  <a:lnTo>
                    <a:pt x="5481104" y="875169"/>
                  </a:lnTo>
                  <a:lnTo>
                    <a:pt x="5527840" y="875169"/>
                  </a:lnTo>
                  <a:lnTo>
                    <a:pt x="5539638" y="825385"/>
                  </a:lnTo>
                  <a:lnTo>
                    <a:pt x="5592356" y="602881"/>
                  </a:lnTo>
                  <a:close/>
                </a:path>
                <a:path w="12934315" h="3418204">
                  <a:moveTo>
                    <a:pt x="5750585" y="1454797"/>
                  </a:moveTo>
                  <a:lnTo>
                    <a:pt x="5748553" y="1456321"/>
                  </a:lnTo>
                  <a:lnTo>
                    <a:pt x="5746013" y="1457337"/>
                  </a:lnTo>
                  <a:lnTo>
                    <a:pt x="5740425" y="1457337"/>
                  </a:lnTo>
                  <a:lnTo>
                    <a:pt x="5732577" y="1455572"/>
                  </a:lnTo>
                  <a:lnTo>
                    <a:pt x="5730291" y="1452765"/>
                  </a:lnTo>
                  <a:lnTo>
                    <a:pt x="5728678" y="1450797"/>
                  </a:lnTo>
                  <a:lnTo>
                    <a:pt x="5727357" y="1443837"/>
                  </a:lnTo>
                  <a:lnTo>
                    <a:pt x="5727217" y="1336433"/>
                  </a:lnTo>
                  <a:lnTo>
                    <a:pt x="5727217" y="1283601"/>
                  </a:lnTo>
                  <a:lnTo>
                    <a:pt x="5725934" y="1259370"/>
                  </a:lnTo>
                  <a:lnTo>
                    <a:pt x="5718670" y="1238897"/>
                  </a:lnTo>
                  <a:lnTo>
                    <a:pt x="5716867" y="1233817"/>
                  </a:lnTo>
                  <a:lnTo>
                    <a:pt x="5692292" y="1213586"/>
                  </a:lnTo>
                  <a:lnTo>
                    <a:pt x="5644413" y="1205369"/>
                  </a:lnTo>
                  <a:lnTo>
                    <a:pt x="5602694" y="1210691"/>
                  </a:lnTo>
                  <a:lnTo>
                    <a:pt x="5574309" y="1227023"/>
                  </a:lnTo>
                  <a:lnTo>
                    <a:pt x="5558117" y="1254874"/>
                  </a:lnTo>
                  <a:lnTo>
                    <a:pt x="5552973" y="1294777"/>
                  </a:lnTo>
                  <a:lnTo>
                    <a:pt x="5595645" y="1294777"/>
                  </a:lnTo>
                  <a:lnTo>
                    <a:pt x="5595645" y="1292237"/>
                  </a:lnTo>
                  <a:lnTo>
                    <a:pt x="5596382" y="1279613"/>
                  </a:lnTo>
                  <a:lnTo>
                    <a:pt x="5601487" y="1261757"/>
                  </a:lnTo>
                  <a:lnTo>
                    <a:pt x="5615368" y="1245806"/>
                  </a:lnTo>
                  <a:lnTo>
                    <a:pt x="5642381" y="1238897"/>
                  </a:lnTo>
                  <a:lnTo>
                    <a:pt x="5661215" y="1241526"/>
                  </a:lnTo>
                  <a:lnTo>
                    <a:pt x="5674893" y="1249248"/>
                  </a:lnTo>
                  <a:lnTo>
                    <a:pt x="5683250" y="1261833"/>
                  </a:lnTo>
                  <a:lnTo>
                    <a:pt x="5686069" y="1279029"/>
                  </a:lnTo>
                  <a:lnTo>
                    <a:pt x="5685663" y="1293533"/>
                  </a:lnTo>
                  <a:lnTo>
                    <a:pt x="5684545" y="1297228"/>
                  </a:lnTo>
                  <a:lnTo>
                    <a:pt x="5684545" y="1336433"/>
                  </a:lnTo>
                  <a:lnTo>
                    <a:pt x="5684545" y="1406537"/>
                  </a:lnTo>
                  <a:lnTo>
                    <a:pt x="5679973" y="1426629"/>
                  </a:lnTo>
                  <a:lnTo>
                    <a:pt x="5667781" y="1443113"/>
                  </a:lnTo>
                  <a:lnTo>
                    <a:pt x="5650255" y="1454251"/>
                  </a:lnTo>
                  <a:lnTo>
                    <a:pt x="5629681" y="1458353"/>
                  </a:lnTo>
                  <a:lnTo>
                    <a:pt x="5611444" y="1454975"/>
                  </a:lnTo>
                  <a:lnTo>
                    <a:pt x="5599519" y="1445463"/>
                  </a:lnTo>
                  <a:lnTo>
                    <a:pt x="5593042" y="1430705"/>
                  </a:lnTo>
                  <a:lnTo>
                    <a:pt x="5591073" y="1411617"/>
                  </a:lnTo>
                  <a:lnTo>
                    <a:pt x="5592407" y="1396009"/>
                  </a:lnTo>
                  <a:lnTo>
                    <a:pt x="5629046" y="1360436"/>
                  </a:lnTo>
                  <a:lnTo>
                    <a:pt x="5649176" y="1353959"/>
                  </a:lnTo>
                  <a:lnTo>
                    <a:pt x="5668848" y="1346720"/>
                  </a:lnTo>
                  <a:lnTo>
                    <a:pt x="5684545" y="1336433"/>
                  </a:lnTo>
                  <a:lnTo>
                    <a:pt x="5684545" y="1297228"/>
                  </a:lnTo>
                  <a:lnTo>
                    <a:pt x="5682386" y="1304366"/>
                  </a:lnTo>
                  <a:lnTo>
                    <a:pt x="5673217" y="1312824"/>
                  </a:lnTo>
                  <a:lnTo>
                    <a:pt x="5655081" y="1320177"/>
                  </a:lnTo>
                  <a:lnTo>
                    <a:pt x="5597677" y="1337449"/>
                  </a:lnTo>
                  <a:lnTo>
                    <a:pt x="5574881" y="1348270"/>
                  </a:lnTo>
                  <a:lnTo>
                    <a:pt x="5558879" y="1364564"/>
                  </a:lnTo>
                  <a:lnTo>
                    <a:pt x="5549468" y="1386103"/>
                  </a:lnTo>
                  <a:lnTo>
                    <a:pt x="5546369" y="1412633"/>
                  </a:lnTo>
                  <a:lnTo>
                    <a:pt x="5550814" y="1445590"/>
                  </a:lnTo>
                  <a:lnTo>
                    <a:pt x="5564403" y="1470545"/>
                  </a:lnTo>
                  <a:lnTo>
                    <a:pt x="5587517" y="1486357"/>
                  </a:lnTo>
                  <a:lnTo>
                    <a:pt x="5620537" y="1491881"/>
                  </a:lnTo>
                  <a:lnTo>
                    <a:pt x="5639778" y="1489202"/>
                  </a:lnTo>
                  <a:lnTo>
                    <a:pt x="5657875" y="1481467"/>
                  </a:lnTo>
                  <a:lnTo>
                    <a:pt x="5673687" y="1469161"/>
                  </a:lnTo>
                  <a:lnTo>
                    <a:pt x="5681853" y="1458353"/>
                  </a:lnTo>
                  <a:lnTo>
                    <a:pt x="5686069" y="1452765"/>
                  </a:lnTo>
                  <a:lnTo>
                    <a:pt x="5687085" y="1452765"/>
                  </a:lnTo>
                  <a:lnTo>
                    <a:pt x="5691556" y="1473034"/>
                  </a:lnTo>
                  <a:lnTo>
                    <a:pt x="5701055" y="1483436"/>
                  </a:lnTo>
                  <a:lnTo>
                    <a:pt x="5713234" y="1487271"/>
                  </a:lnTo>
                  <a:lnTo>
                    <a:pt x="5725693" y="1487817"/>
                  </a:lnTo>
                  <a:lnTo>
                    <a:pt x="5736361" y="1487817"/>
                  </a:lnTo>
                  <a:lnTo>
                    <a:pt x="5747029" y="1485785"/>
                  </a:lnTo>
                  <a:lnTo>
                    <a:pt x="5750585" y="1485277"/>
                  </a:lnTo>
                  <a:lnTo>
                    <a:pt x="5750585" y="1457337"/>
                  </a:lnTo>
                  <a:lnTo>
                    <a:pt x="5750585" y="1454797"/>
                  </a:lnTo>
                  <a:close/>
                </a:path>
                <a:path w="12934315" h="3418204">
                  <a:moveTo>
                    <a:pt x="5804192" y="726833"/>
                  </a:moveTo>
                  <a:lnTo>
                    <a:pt x="5803303" y="710577"/>
                  </a:lnTo>
                  <a:lnTo>
                    <a:pt x="5801703" y="681494"/>
                  </a:lnTo>
                  <a:lnTo>
                    <a:pt x="5789968" y="639203"/>
                  </a:lnTo>
                  <a:lnTo>
                    <a:pt x="5781294" y="629297"/>
                  </a:lnTo>
                  <a:lnTo>
                    <a:pt x="5762612" y="607961"/>
                  </a:lnTo>
                  <a:lnTo>
                    <a:pt x="5759488" y="607199"/>
                  </a:lnTo>
                  <a:lnTo>
                    <a:pt x="5759488" y="695845"/>
                  </a:lnTo>
                  <a:lnTo>
                    <a:pt x="5759488" y="710577"/>
                  </a:lnTo>
                  <a:lnTo>
                    <a:pt x="5662460" y="710577"/>
                  </a:lnTo>
                  <a:lnTo>
                    <a:pt x="5662460" y="700417"/>
                  </a:lnTo>
                  <a:lnTo>
                    <a:pt x="5663958" y="682447"/>
                  </a:lnTo>
                  <a:lnTo>
                    <a:pt x="5670588" y="658761"/>
                  </a:lnTo>
                  <a:lnTo>
                    <a:pt x="5685612" y="638124"/>
                  </a:lnTo>
                  <a:lnTo>
                    <a:pt x="5712244" y="629297"/>
                  </a:lnTo>
                  <a:lnTo>
                    <a:pt x="5735701" y="635406"/>
                  </a:lnTo>
                  <a:lnTo>
                    <a:pt x="5750153" y="651141"/>
                  </a:lnTo>
                  <a:lnTo>
                    <a:pt x="5757469" y="672592"/>
                  </a:lnTo>
                  <a:lnTo>
                    <a:pt x="5759488" y="695845"/>
                  </a:lnTo>
                  <a:lnTo>
                    <a:pt x="5759488" y="607199"/>
                  </a:lnTo>
                  <a:lnTo>
                    <a:pt x="5713260" y="595769"/>
                  </a:lnTo>
                  <a:lnTo>
                    <a:pt x="5670982" y="604545"/>
                  </a:lnTo>
                  <a:lnTo>
                    <a:pt x="5642902" y="627989"/>
                  </a:lnTo>
                  <a:lnTo>
                    <a:pt x="5626239" y="661720"/>
                  </a:lnTo>
                  <a:lnTo>
                    <a:pt x="5618277" y="701370"/>
                  </a:lnTo>
                  <a:lnTo>
                    <a:pt x="5616232" y="742581"/>
                  </a:lnTo>
                  <a:lnTo>
                    <a:pt x="5621566" y="804062"/>
                  </a:lnTo>
                  <a:lnTo>
                    <a:pt x="5638330" y="847674"/>
                  </a:lnTo>
                  <a:lnTo>
                    <a:pt x="5667667" y="873671"/>
                  </a:lnTo>
                  <a:lnTo>
                    <a:pt x="5710720" y="882281"/>
                  </a:lnTo>
                  <a:lnTo>
                    <a:pt x="5756516" y="871270"/>
                  </a:lnTo>
                  <a:lnTo>
                    <a:pt x="5780341" y="848753"/>
                  </a:lnTo>
                  <a:lnTo>
                    <a:pt x="5784443" y="844880"/>
                  </a:lnTo>
                  <a:lnTo>
                    <a:pt x="5798375" y="813054"/>
                  </a:lnTo>
                  <a:lnTo>
                    <a:pt x="5802160" y="785761"/>
                  </a:lnTo>
                  <a:lnTo>
                    <a:pt x="5759488" y="785761"/>
                  </a:lnTo>
                  <a:lnTo>
                    <a:pt x="5757977" y="804392"/>
                  </a:lnTo>
                  <a:lnTo>
                    <a:pt x="5751614" y="825068"/>
                  </a:lnTo>
                  <a:lnTo>
                    <a:pt x="5737631" y="841844"/>
                  </a:lnTo>
                  <a:lnTo>
                    <a:pt x="5713260" y="848753"/>
                  </a:lnTo>
                  <a:lnTo>
                    <a:pt x="5683008" y="838327"/>
                  </a:lnTo>
                  <a:lnTo>
                    <a:pt x="5667476" y="812241"/>
                  </a:lnTo>
                  <a:lnTo>
                    <a:pt x="5661749" y="778243"/>
                  </a:lnTo>
                  <a:lnTo>
                    <a:pt x="5660936" y="744105"/>
                  </a:lnTo>
                  <a:lnTo>
                    <a:pt x="5804192" y="744105"/>
                  </a:lnTo>
                  <a:lnTo>
                    <a:pt x="5804192" y="726833"/>
                  </a:lnTo>
                  <a:close/>
                </a:path>
                <a:path w="12934315" h="3418204">
                  <a:moveTo>
                    <a:pt x="5852693" y="2016137"/>
                  </a:moveTo>
                  <a:lnTo>
                    <a:pt x="5831611" y="1961400"/>
                  </a:lnTo>
                  <a:lnTo>
                    <a:pt x="5786145" y="1939429"/>
                  </a:lnTo>
                  <a:lnTo>
                    <a:pt x="5761533" y="1931797"/>
                  </a:lnTo>
                  <a:lnTo>
                    <a:pt x="5740044" y="1922983"/>
                  </a:lnTo>
                  <a:lnTo>
                    <a:pt x="5724855" y="1910067"/>
                  </a:lnTo>
                  <a:lnTo>
                    <a:pt x="5719089" y="1890153"/>
                  </a:lnTo>
                  <a:lnTo>
                    <a:pt x="5724068" y="1867573"/>
                  </a:lnTo>
                  <a:lnTo>
                    <a:pt x="5736044" y="1855038"/>
                  </a:lnTo>
                  <a:lnTo>
                    <a:pt x="5750598" y="1849653"/>
                  </a:lnTo>
                  <a:lnTo>
                    <a:pt x="5763285" y="1848497"/>
                  </a:lnTo>
                  <a:lnTo>
                    <a:pt x="5782640" y="1851977"/>
                  </a:lnTo>
                  <a:lnTo>
                    <a:pt x="5794972" y="1862213"/>
                  </a:lnTo>
                  <a:lnTo>
                    <a:pt x="5801512" y="1878926"/>
                  </a:lnTo>
                  <a:lnTo>
                    <a:pt x="5803417" y="1901837"/>
                  </a:lnTo>
                  <a:lnTo>
                    <a:pt x="5846089" y="1901837"/>
                  </a:lnTo>
                  <a:lnTo>
                    <a:pt x="5835142" y="1848497"/>
                  </a:lnTo>
                  <a:lnTo>
                    <a:pt x="5763285" y="1814969"/>
                  </a:lnTo>
                  <a:lnTo>
                    <a:pt x="5729783" y="1819567"/>
                  </a:lnTo>
                  <a:lnTo>
                    <a:pt x="5702135" y="1833511"/>
                  </a:lnTo>
                  <a:lnTo>
                    <a:pt x="5683351" y="1856968"/>
                  </a:lnTo>
                  <a:lnTo>
                    <a:pt x="5676417" y="1890153"/>
                  </a:lnTo>
                  <a:lnTo>
                    <a:pt x="5682259" y="1924215"/>
                  </a:lnTo>
                  <a:lnTo>
                    <a:pt x="5697563" y="1945525"/>
                  </a:lnTo>
                  <a:lnTo>
                    <a:pt x="5719076" y="1958441"/>
                  </a:lnTo>
                  <a:lnTo>
                    <a:pt x="5743473" y="1967369"/>
                  </a:lnTo>
                  <a:lnTo>
                    <a:pt x="5767590" y="1975383"/>
                  </a:lnTo>
                  <a:lnTo>
                    <a:pt x="5788939" y="1985340"/>
                  </a:lnTo>
                  <a:lnTo>
                    <a:pt x="5804205" y="2000161"/>
                  </a:lnTo>
                  <a:lnTo>
                    <a:pt x="5810021" y="2022741"/>
                  </a:lnTo>
                  <a:lnTo>
                    <a:pt x="5804890" y="2046097"/>
                  </a:lnTo>
                  <a:lnTo>
                    <a:pt x="5792559" y="2059825"/>
                  </a:lnTo>
                  <a:lnTo>
                    <a:pt x="5777662" y="2066315"/>
                  </a:lnTo>
                  <a:lnTo>
                    <a:pt x="5764809" y="2067953"/>
                  </a:lnTo>
                  <a:lnTo>
                    <a:pt x="5739092" y="2062759"/>
                  </a:lnTo>
                  <a:lnTo>
                    <a:pt x="5723598" y="2048840"/>
                  </a:lnTo>
                  <a:lnTo>
                    <a:pt x="5716028" y="2028736"/>
                  </a:lnTo>
                  <a:lnTo>
                    <a:pt x="5714009" y="2004961"/>
                  </a:lnTo>
                  <a:lnTo>
                    <a:pt x="5671337" y="2004961"/>
                  </a:lnTo>
                  <a:lnTo>
                    <a:pt x="5672950" y="2031834"/>
                  </a:lnTo>
                  <a:lnTo>
                    <a:pt x="5683402" y="2063699"/>
                  </a:lnTo>
                  <a:lnTo>
                    <a:pt x="5711202" y="2090331"/>
                  </a:lnTo>
                  <a:lnTo>
                    <a:pt x="5764809" y="2101481"/>
                  </a:lnTo>
                  <a:lnTo>
                    <a:pt x="5799975" y="2096147"/>
                  </a:lnTo>
                  <a:lnTo>
                    <a:pt x="5827801" y="2080145"/>
                  </a:lnTo>
                  <a:lnTo>
                    <a:pt x="5836170" y="2067953"/>
                  </a:lnTo>
                  <a:lnTo>
                    <a:pt x="5846115" y="2053475"/>
                  </a:lnTo>
                  <a:lnTo>
                    <a:pt x="5852693" y="2016137"/>
                  </a:lnTo>
                  <a:close/>
                </a:path>
                <a:path w="12934315" h="3418204">
                  <a:moveTo>
                    <a:pt x="5896127" y="602881"/>
                  </a:moveTo>
                  <a:lnTo>
                    <a:pt x="5853455" y="602881"/>
                  </a:lnTo>
                  <a:lnTo>
                    <a:pt x="5853455" y="875169"/>
                  </a:lnTo>
                  <a:lnTo>
                    <a:pt x="5896127" y="875169"/>
                  </a:lnTo>
                  <a:lnTo>
                    <a:pt x="5896127" y="602881"/>
                  </a:lnTo>
                  <a:close/>
                </a:path>
                <a:path w="12934315" h="3418204">
                  <a:moveTo>
                    <a:pt x="5896127" y="512457"/>
                  </a:moveTo>
                  <a:lnTo>
                    <a:pt x="5853455" y="512457"/>
                  </a:lnTo>
                  <a:lnTo>
                    <a:pt x="5853455" y="561225"/>
                  </a:lnTo>
                  <a:lnTo>
                    <a:pt x="5896127" y="561225"/>
                  </a:lnTo>
                  <a:lnTo>
                    <a:pt x="5896127" y="512457"/>
                  </a:lnTo>
                  <a:close/>
                </a:path>
                <a:path w="12934315" h="3418204">
                  <a:moveTo>
                    <a:pt x="5964440" y="1291729"/>
                  </a:moveTo>
                  <a:lnTo>
                    <a:pt x="5963424" y="1264513"/>
                  </a:lnTo>
                  <a:lnTo>
                    <a:pt x="5957367" y="1241945"/>
                  </a:lnTo>
                  <a:lnTo>
                    <a:pt x="5955868" y="1236357"/>
                  </a:lnTo>
                  <a:lnTo>
                    <a:pt x="5935091" y="1214285"/>
                  </a:lnTo>
                  <a:lnTo>
                    <a:pt x="5894336" y="1205369"/>
                  </a:lnTo>
                  <a:lnTo>
                    <a:pt x="5875388" y="1208176"/>
                  </a:lnTo>
                  <a:lnTo>
                    <a:pt x="5856617" y="1216037"/>
                  </a:lnTo>
                  <a:lnTo>
                    <a:pt x="5840336" y="1228090"/>
                  </a:lnTo>
                  <a:lnTo>
                    <a:pt x="5828804" y="1243469"/>
                  </a:lnTo>
                  <a:lnTo>
                    <a:pt x="5827788" y="1243469"/>
                  </a:lnTo>
                  <a:lnTo>
                    <a:pt x="5827788" y="1122057"/>
                  </a:lnTo>
                  <a:lnTo>
                    <a:pt x="5785116" y="1122057"/>
                  </a:lnTo>
                  <a:lnTo>
                    <a:pt x="5785116" y="1484769"/>
                  </a:lnTo>
                  <a:lnTo>
                    <a:pt x="5827788" y="1484769"/>
                  </a:lnTo>
                  <a:lnTo>
                    <a:pt x="5827788" y="1296809"/>
                  </a:lnTo>
                  <a:lnTo>
                    <a:pt x="5832995" y="1271739"/>
                  </a:lnTo>
                  <a:lnTo>
                    <a:pt x="5846140" y="1254709"/>
                  </a:lnTo>
                  <a:lnTo>
                    <a:pt x="5863590" y="1245019"/>
                  </a:lnTo>
                  <a:lnTo>
                    <a:pt x="5872683" y="1243469"/>
                  </a:lnTo>
                  <a:lnTo>
                    <a:pt x="5881636" y="1241945"/>
                  </a:lnTo>
                  <a:lnTo>
                    <a:pt x="5904204" y="1247584"/>
                  </a:lnTo>
                  <a:lnTo>
                    <a:pt x="5916180" y="1261567"/>
                  </a:lnTo>
                  <a:lnTo>
                    <a:pt x="5920930" y="1279448"/>
                  </a:lnTo>
                  <a:lnTo>
                    <a:pt x="5921768" y="1296809"/>
                  </a:lnTo>
                  <a:lnTo>
                    <a:pt x="5921768" y="1484769"/>
                  </a:lnTo>
                  <a:lnTo>
                    <a:pt x="5964440" y="1484769"/>
                  </a:lnTo>
                  <a:lnTo>
                    <a:pt x="5964440" y="1291729"/>
                  </a:lnTo>
                  <a:close/>
                </a:path>
                <a:path w="12934315" h="3418204">
                  <a:moveTo>
                    <a:pt x="5999759" y="512457"/>
                  </a:moveTo>
                  <a:lnTo>
                    <a:pt x="5957087" y="512457"/>
                  </a:lnTo>
                  <a:lnTo>
                    <a:pt x="5957087" y="875169"/>
                  </a:lnTo>
                  <a:lnTo>
                    <a:pt x="5999759" y="875169"/>
                  </a:lnTo>
                  <a:lnTo>
                    <a:pt x="5999759" y="512457"/>
                  </a:lnTo>
                  <a:close/>
                </a:path>
                <a:path w="12934315" h="3418204">
                  <a:moveTo>
                    <a:pt x="6065545" y="1904885"/>
                  </a:moveTo>
                  <a:lnTo>
                    <a:pt x="6050204" y="1848497"/>
                  </a:lnTo>
                  <a:lnTo>
                    <a:pt x="5978677" y="1814969"/>
                  </a:lnTo>
                  <a:lnTo>
                    <a:pt x="5936399" y="1823745"/>
                  </a:lnTo>
                  <a:lnTo>
                    <a:pt x="5908319" y="1847189"/>
                  </a:lnTo>
                  <a:lnTo>
                    <a:pt x="5891669" y="1880920"/>
                  </a:lnTo>
                  <a:lnTo>
                    <a:pt x="5883694" y="1920570"/>
                  </a:lnTo>
                  <a:lnTo>
                    <a:pt x="5881649" y="1961781"/>
                  </a:lnTo>
                  <a:lnTo>
                    <a:pt x="5886983" y="2023262"/>
                  </a:lnTo>
                  <a:lnTo>
                    <a:pt x="5903747" y="2066874"/>
                  </a:lnTo>
                  <a:lnTo>
                    <a:pt x="5933084" y="2092871"/>
                  </a:lnTo>
                  <a:lnTo>
                    <a:pt x="5976137" y="2101481"/>
                  </a:lnTo>
                  <a:lnTo>
                    <a:pt x="6018835" y="2091601"/>
                  </a:lnTo>
                  <a:lnTo>
                    <a:pt x="6044971" y="2067953"/>
                  </a:lnTo>
                  <a:lnTo>
                    <a:pt x="6046368" y="2066683"/>
                  </a:lnTo>
                  <a:lnTo>
                    <a:pt x="6061151" y="2033752"/>
                  </a:lnTo>
                  <a:lnTo>
                    <a:pt x="6065545" y="1999881"/>
                  </a:lnTo>
                  <a:lnTo>
                    <a:pt x="6022873" y="1999881"/>
                  </a:lnTo>
                  <a:lnTo>
                    <a:pt x="6021032" y="2022944"/>
                  </a:lnTo>
                  <a:lnTo>
                    <a:pt x="6014237" y="2044966"/>
                  </a:lnTo>
                  <a:lnTo>
                    <a:pt x="6000585" y="2061464"/>
                  </a:lnTo>
                  <a:lnTo>
                    <a:pt x="5978169" y="2067953"/>
                  </a:lnTo>
                  <a:lnTo>
                    <a:pt x="5948438" y="2056218"/>
                  </a:lnTo>
                  <a:lnTo>
                    <a:pt x="5933021" y="2027758"/>
                  </a:lnTo>
                  <a:lnTo>
                    <a:pt x="5927242" y="1992731"/>
                  </a:lnTo>
                  <a:lnTo>
                    <a:pt x="5926353" y="1961273"/>
                  </a:lnTo>
                  <a:lnTo>
                    <a:pt x="5930976" y="1901647"/>
                  </a:lnTo>
                  <a:lnTo>
                    <a:pt x="5943117" y="1867547"/>
                  </a:lnTo>
                  <a:lnTo>
                    <a:pt x="5960224" y="1852117"/>
                  </a:lnTo>
                  <a:lnTo>
                    <a:pt x="5979693" y="1848497"/>
                  </a:lnTo>
                  <a:lnTo>
                    <a:pt x="6000166" y="1853590"/>
                  </a:lnTo>
                  <a:lnTo>
                    <a:pt x="6013475" y="1866785"/>
                  </a:lnTo>
                  <a:lnTo>
                    <a:pt x="6020701" y="1884934"/>
                  </a:lnTo>
                  <a:lnTo>
                    <a:pt x="6022873" y="1904885"/>
                  </a:lnTo>
                  <a:lnTo>
                    <a:pt x="6065545" y="1904885"/>
                  </a:lnTo>
                  <a:close/>
                </a:path>
                <a:path w="12934315" h="3418204">
                  <a:moveTo>
                    <a:pt x="6141732" y="1208417"/>
                  </a:moveTo>
                  <a:lnTo>
                    <a:pt x="6137668" y="1206385"/>
                  </a:lnTo>
                  <a:lnTo>
                    <a:pt x="6131572" y="1205369"/>
                  </a:lnTo>
                  <a:lnTo>
                    <a:pt x="6122936" y="1205369"/>
                  </a:lnTo>
                  <a:lnTo>
                    <a:pt x="6102375" y="1209192"/>
                  </a:lnTo>
                  <a:lnTo>
                    <a:pt x="6086424" y="1219530"/>
                  </a:lnTo>
                  <a:lnTo>
                    <a:pt x="6074003" y="1234732"/>
                  </a:lnTo>
                  <a:lnTo>
                    <a:pt x="6064008" y="1253121"/>
                  </a:lnTo>
                  <a:lnTo>
                    <a:pt x="6062992" y="1253121"/>
                  </a:lnTo>
                  <a:lnTo>
                    <a:pt x="6062992" y="1212481"/>
                  </a:lnTo>
                  <a:lnTo>
                    <a:pt x="6020320" y="1212481"/>
                  </a:lnTo>
                  <a:lnTo>
                    <a:pt x="6020320" y="1484769"/>
                  </a:lnTo>
                  <a:lnTo>
                    <a:pt x="6062992" y="1484769"/>
                  </a:lnTo>
                  <a:lnTo>
                    <a:pt x="6062992" y="1312557"/>
                  </a:lnTo>
                  <a:lnTo>
                    <a:pt x="6068733" y="1283614"/>
                  </a:lnTo>
                  <a:lnTo>
                    <a:pt x="6082931" y="1263535"/>
                  </a:lnTo>
                  <a:lnTo>
                    <a:pt x="6099149" y="1253121"/>
                  </a:lnTo>
                  <a:lnTo>
                    <a:pt x="6101143" y="1251839"/>
                  </a:lnTo>
                  <a:lnTo>
                    <a:pt x="6118872" y="1248041"/>
                  </a:lnTo>
                  <a:lnTo>
                    <a:pt x="6132588" y="1248041"/>
                  </a:lnTo>
                  <a:lnTo>
                    <a:pt x="6137668" y="1249565"/>
                  </a:lnTo>
                  <a:lnTo>
                    <a:pt x="6141732" y="1250073"/>
                  </a:lnTo>
                  <a:lnTo>
                    <a:pt x="6141732" y="1248041"/>
                  </a:lnTo>
                  <a:lnTo>
                    <a:pt x="6141732" y="1208417"/>
                  </a:lnTo>
                  <a:close/>
                </a:path>
                <a:path w="12934315" h="3418204">
                  <a:moveTo>
                    <a:pt x="6225298" y="602881"/>
                  </a:moveTo>
                  <a:lnTo>
                    <a:pt x="6182626" y="602881"/>
                  </a:lnTo>
                  <a:lnTo>
                    <a:pt x="6182626" y="875169"/>
                  </a:lnTo>
                  <a:lnTo>
                    <a:pt x="6225298" y="875169"/>
                  </a:lnTo>
                  <a:lnTo>
                    <a:pt x="6225298" y="602881"/>
                  </a:lnTo>
                  <a:close/>
                </a:path>
                <a:path w="12934315" h="3418204">
                  <a:moveTo>
                    <a:pt x="6225298" y="512457"/>
                  </a:moveTo>
                  <a:lnTo>
                    <a:pt x="6182626" y="512457"/>
                  </a:lnTo>
                  <a:lnTo>
                    <a:pt x="6182626" y="561225"/>
                  </a:lnTo>
                  <a:lnTo>
                    <a:pt x="6225298" y="561225"/>
                  </a:lnTo>
                  <a:lnTo>
                    <a:pt x="6225298" y="512457"/>
                  </a:lnTo>
                  <a:close/>
                </a:path>
                <a:path w="12934315" h="3418204">
                  <a:moveTo>
                    <a:pt x="6289065" y="1901329"/>
                  </a:moveTo>
                  <a:lnTo>
                    <a:pt x="6288049" y="1874113"/>
                  </a:lnTo>
                  <a:lnTo>
                    <a:pt x="6281991" y="1851545"/>
                  </a:lnTo>
                  <a:lnTo>
                    <a:pt x="6280493" y="1845957"/>
                  </a:lnTo>
                  <a:lnTo>
                    <a:pt x="6259715" y="1823885"/>
                  </a:lnTo>
                  <a:lnTo>
                    <a:pt x="6218961" y="1814969"/>
                  </a:lnTo>
                  <a:lnTo>
                    <a:pt x="6200013" y="1817776"/>
                  </a:lnTo>
                  <a:lnTo>
                    <a:pt x="6181242" y="1825637"/>
                  </a:lnTo>
                  <a:lnTo>
                    <a:pt x="6164961" y="1837690"/>
                  </a:lnTo>
                  <a:lnTo>
                    <a:pt x="6153429" y="1853069"/>
                  </a:lnTo>
                  <a:lnTo>
                    <a:pt x="6152413" y="1853069"/>
                  </a:lnTo>
                  <a:lnTo>
                    <a:pt x="6152413" y="1731657"/>
                  </a:lnTo>
                  <a:lnTo>
                    <a:pt x="6109741" y="1731657"/>
                  </a:lnTo>
                  <a:lnTo>
                    <a:pt x="6109741" y="2094369"/>
                  </a:lnTo>
                  <a:lnTo>
                    <a:pt x="6152413" y="2094369"/>
                  </a:lnTo>
                  <a:lnTo>
                    <a:pt x="6152413" y="1906409"/>
                  </a:lnTo>
                  <a:lnTo>
                    <a:pt x="6157620" y="1881339"/>
                  </a:lnTo>
                  <a:lnTo>
                    <a:pt x="6170765" y="1864309"/>
                  </a:lnTo>
                  <a:lnTo>
                    <a:pt x="6188214" y="1854619"/>
                  </a:lnTo>
                  <a:lnTo>
                    <a:pt x="6197308" y="1853069"/>
                  </a:lnTo>
                  <a:lnTo>
                    <a:pt x="6206261" y="1851545"/>
                  </a:lnTo>
                  <a:lnTo>
                    <a:pt x="6228829" y="1857184"/>
                  </a:lnTo>
                  <a:lnTo>
                    <a:pt x="6240805" y="1871167"/>
                  </a:lnTo>
                  <a:lnTo>
                    <a:pt x="6245555" y="1889048"/>
                  </a:lnTo>
                  <a:lnTo>
                    <a:pt x="6246393" y="1906409"/>
                  </a:lnTo>
                  <a:lnTo>
                    <a:pt x="6246393" y="2094369"/>
                  </a:lnTo>
                  <a:lnTo>
                    <a:pt x="6289065" y="2094369"/>
                  </a:lnTo>
                  <a:lnTo>
                    <a:pt x="6289065" y="1901329"/>
                  </a:lnTo>
                  <a:close/>
                </a:path>
                <a:path w="12934315" h="3418204">
                  <a:moveTo>
                    <a:pt x="6350013" y="1212481"/>
                  </a:moveTo>
                  <a:lnTo>
                    <a:pt x="6307340" y="1212481"/>
                  </a:lnTo>
                  <a:lnTo>
                    <a:pt x="6307340" y="1400441"/>
                  </a:lnTo>
                  <a:lnTo>
                    <a:pt x="6302146" y="1425511"/>
                  </a:lnTo>
                  <a:lnTo>
                    <a:pt x="6288989" y="1442542"/>
                  </a:lnTo>
                  <a:lnTo>
                    <a:pt x="6271552" y="1452232"/>
                  </a:lnTo>
                  <a:lnTo>
                    <a:pt x="6253492" y="1455305"/>
                  </a:lnTo>
                  <a:lnTo>
                    <a:pt x="6230937" y="1449666"/>
                  </a:lnTo>
                  <a:lnTo>
                    <a:pt x="6218948" y="1435684"/>
                  </a:lnTo>
                  <a:lnTo>
                    <a:pt x="6214211" y="1417802"/>
                  </a:lnTo>
                  <a:lnTo>
                    <a:pt x="6213360" y="1400441"/>
                  </a:lnTo>
                  <a:lnTo>
                    <a:pt x="6213360" y="1212481"/>
                  </a:lnTo>
                  <a:lnTo>
                    <a:pt x="6170688" y="1212481"/>
                  </a:lnTo>
                  <a:lnTo>
                    <a:pt x="6170688" y="1405521"/>
                  </a:lnTo>
                  <a:lnTo>
                    <a:pt x="6171819" y="1432725"/>
                  </a:lnTo>
                  <a:lnTo>
                    <a:pt x="6179642" y="1460893"/>
                  </a:lnTo>
                  <a:lnTo>
                    <a:pt x="6200914" y="1482953"/>
                  </a:lnTo>
                  <a:lnTo>
                    <a:pt x="6242316" y="1491881"/>
                  </a:lnTo>
                  <a:lnTo>
                    <a:pt x="6262141" y="1489265"/>
                  </a:lnTo>
                  <a:lnTo>
                    <a:pt x="6280861" y="1481658"/>
                  </a:lnTo>
                  <a:lnTo>
                    <a:pt x="6296825" y="1469377"/>
                  </a:lnTo>
                  <a:lnTo>
                    <a:pt x="6306604" y="1455305"/>
                  </a:lnTo>
                  <a:lnTo>
                    <a:pt x="6308356" y="1452765"/>
                  </a:lnTo>
                  <a:lnTo>
                    <a:pt x="6309372" y="1452765"/>
                  </a:lnTo>
                  <a:lnTo>
                    <a:pt x="6309372" y="1484769"/>
                  </a:lnTo>
                  <a:lnTo>
                    <a:pt x="6350013" y="1484769"/>
                  </a:lnTo>
                  <a:lnTo>
                    <a:pt x="6350013" y="1452765"/>
                  </a:lnTo>
                  <a:lnTo>
                    <a:pt x="6350013" y="1212481"/>
                  </a:lnTo>
                  <a:close/>
                </a:path>
                <a:path w="12934315" h="3418204">
                  <a:moveTo>
                    <a:pt x="6463043" y="682129"/>
                  </a:moveTo>
                  <a:lnTo>
                    <a:pt x="6455969" y="632345"/>
                  </a:lnTo>
                  <a:lnTo>
                    <a:pt x="6392939" y="595769"/>
                  </a:lnTo>
                  <a:lnTo>
                    <a:pt x="6373990" y="598576"/>
                  </a:lnTo>
                  <a:lnTo>
                    <a:pt x="6355220" y="606437"/>
                  </a:lnTo>
                  <a:lnTo>
                    <a:pt x="6338938" y="618490"/>
                  </a:lnTo>
                  <a:lnTo>
                    <a:pt x="6327407" y="633869"/>
                  </a:lnTo>
                  <a:lnTo>
                    <a:pt x="6326391" y="633869"/>
                  </a:lnTo>
                  <a:lnTo>
                    <a:pt x="6326391" y="512457"/>
                  </a:lnTo>
                  <a:lnTo>
                    <a:pt x="6283718" y="512457"/>
                  </a:lnTo>
                  <a:lnTo>
                    <a:pt x="6283718" y="875169"/>
                  </a:lnTo>
                  <a:lnTo>
                    <a:pt x="6326391" y="875169"/>
                  </a:lnTo>
                  <a:lnTo>
                    <a:pt x="6326391" y="687209"/>
                  </a:lnTo>
                  <a:lnTo>
                    <a:pt x="6331585" y="662139"/>
                  </a:lnTo>
                  <a:lnTo>
                    <a:pt x="6344742" y="645109"/>
                  </a:lnTo>
                  <a:lnTo>
                    <a:pt x="6362179" y="635419"/>
                  </a:lnTo>
                  <a:lnTo>
                    <a:pt x="6371285" y="633869"/>
                  </a:lnTo>
                  <a:lnTo>
                    <a:pt x="6380239" y="632345"/>
                  </a:lnTo>
                  <a:lnTo>
                    <a:pt x="6402794" y="637984"/>
                  </a:lnTo>
                  <a:lnTo>
                    <a:pt x="6414783" y="651967"/>
                  </a:lnTo>
                  <a:lnTo>
                    <a:pt x="6419532" y="669848"/>
                  </a:lnTo>
                  <a:lnTo>
                    <a:pt x="6420371" y="687209"/>
                  </a:lnTo>
                  <a:lnTo>
                    <a:pt x="6420371" y="875169"/>
                  </a:lnTo>
                  <a:lnTo>
                    <a:pt x="6463043" y="875169"/>
                  </a:lnTo>
                  <a:lnTo>
                    <a:pt x="6463043" y="682129"/>
                  </a:lnTo>
                  <a:close/>
                </a:path>
                <a:path w="12934315" h="3418204">
                  <a:moveTo>
                    <a:pt x="6585217" y="1291729"/>
                  </a:moveTo>
                  <a:lnTo>
                    <a:pt x="6577825" y="1241945"/>
                  </a:lnTo>
                  <a:lnTo>
                    <a:pt x="6513589" y="1205369"/>
                  </a:lnTo>
                  <a:lnTo>
                    <a:pt x="6493777" y="1207985"/>
                  </a:lnTo>
                  <a:lnTo>
                    <a:pt x="6475044" y="1215593"/>
                  </a:lnTo>
                  <a:lnTo>
                    <a:pt x="6459093" y="1227874"/>
                  </a:lnTo>
                  <a:lnTo>
                    <a:pt x="6447549" y="1244485"/>
                  </a:lnTo>
                  <a:lnTo>
                    <a:pt x="6446533" y="1244485"/>
                  </a:lnTo>
                  <a:lnTo>
                    <a:pt x="6446533" y="1212481"/>
                  </a:lnTo>
                  <a:lnTo>
                    <a:pt x="6405893" y="1212481"/>
                  </a:lnTo>
                  <a:lnTo>
                    <a:pt x="6405893" y="1484769"/>
                  </a:lnTo>
                  <a:lnTo>
                    <a:pt x="6448565" y="1484769"/>
                  </a:lnTo>
                  <a:lnTo>
                    <a:pt x="6448565" y="1296809"/>
                  </a:lnTo>
                  <a:lnTo>
                    <a:pt x="6453772" y="1271739"/>
                  </a:lnTo>
                  <a:lnTo>
                    <a:pt x="6466916" y="1254709"/>
                  </a:lnTo>
                  <a:lnTo>
                    <a:pt x="6484366" y="1245019"/>
                  </a:lnTo>
                  <a:lnTo>
                    <a:pt x="6487490" y="1244485"/>
                  </a:lnTo>
                  <a:lnTo>
                    <a:pt x="6502413" y="1241945"/>
                  </a:lnTo>
                  <a:lnTo>
                    <a:pt x="6524980" y="1247584"/>
                  </a:lnTo>
                  <a:lnTo>
                    <a:pt x="6536957" y="1261567"/>
                  </a:lnTo>
                  <a:lnTo>
                    <a:pt x="6541706" y="1279448"/>
                  </a:lnTo>
                  <a:lnTo>
                    <a:pt x="6542545" y="1296809"/>
                  </a:lnTo>
                  <a:lnTo>
                    <a:pt x="6542545" y="1484769"/>
                  </a:lnTo>
                  <a:lnTo>
                    <a:pt x="6585217" y="1484769"/>
                  </a:lnTo>
                  <a:lnTo>
                    <a:pt x="6585217" y="1291729"/>
                  </a:lnTo>
                  <a:close/>
                </a:path>
                <a:path w="12934315" h="3418204">
                  <a:moveTo>
                    <a:pt x="6651777" y="1901329"/>
                  </a:moveTo>
                  <a:lnTo>
                    <a:pt x="6644386" y="1851545"/>
                  </a:lnTo>
                  <a:lnTo>
                    <a:pt x="6580149" y="1814969"/>
                  </a:lnTo>
                  <a:lnTo>
                    <a:pt x="6559791" y="1818360"/>
                  </a:lnTo>
                  <a:lnTo>
                    <a:pt x="6541795" y="1827606"/>
                  </a:lnTo>
                  <a:lnTo>
                    <a:pt x="6526860" y="1841334"/>
                  </a:lnTo>
                  <a:lnTo>
                    <a:pt x="6515633" y="1858149"/>
                  </a:lnTo>
                  <a:lnTo>
                    <a:pt x="6512852" y="1851545"/>
                  </a:lnTo>
                  <a:lnTo>
                    <a:pt x="6507289" y="1838325"/>
                  </a:lnTo>
                  <a:lnTo>
                    <a:pt x="6494932" y="1824939"/>
                  </a:lnTo>
                  <a:lnTo>
                    <a:pt x="6478206" y="1817357"/>
                  </a:lnTo>
                  <a:lnTo>
                    <a:pt x="6456705" y="1814969"/>
                  </a:lnTo>
                  <a:lnTo>
                    <a:pt x="6436893" y="1817585"/>
                  </a:lnTo>
                  <a:lnTo>
                    <a:pt x="6418161" y="1825193"/>
                  </a:lnTo>
                  <a:lnTo>
                    <a:pt x="6402210" y="1837474"/>
                  </a:lnTo>
                  <a:lnTo>
                    <a:pt x="6390665" y="1854085"/>
                  </a:lnTo>
                  <a:lnTo>
                    <a:pt x="6389649" y="1854085"/>
                  </a:lnTo>
                  <a:lnTo>
                    <a:pt x="6389649" y="1822081"/>
                  </a:lnTo>
                  <a:lnTo>
                    <a:pt x="6349009" y="1822081"/>
                  </a:lnTo>
                  <a:lnTo>
                    <a:pt x="6349009" y="2094369"/>
                  </a:lnTo>
                  <a:lnTo>
                    <a:pt x="6391681" y="2094369"/>
                  </a:lnTo>
                  <a:lnTo>
                    <a:pt x="6391681" y="1906409"/>
                  </a:lnTo>
                  <a:lnTo>
                    <a:pt x="6396761" y="1879828"/>
                  </a:lnTo>
                  <a:lnTo>
                    <a:pt x="6409461" y="1862975"/>
                  </a:lnTo>
                  <a:lnTo>
                    <a:pt x="6425971" y="1854111"/>
                  </a:lnTo>
                  <a:lnTo>
                    <a:pt x="6426174" y="1854085"/>
                  </a:lnTo>
                  <a:lnTo>
                    <a:pt x="6442481" y="1851545"/>
                  </a:lnTo>
                  <a:lnTo>
                    <a:pt x="6462992" y="1857184"/>
                  </a:lnTo>
                  <a:lnTo>
                    <a:pt x="6473914" y="1871167"/>
                  </a:lnTo>
                  <a:lnTo>
                    <a:pt x="6478283" y="1889048"/>
                  </a:lnTo>
                  <a:lnTo>
                    <a:pt x="6479057" y="1906409"/>
                  </a:lnTo>
                  <a:lnTo>
                    <a:pt x="6479057" y="2094369"/>
                  </a:lnTo>
                  <a:lnTo>
                    <a:pt x="6521729" y="2094369"/>
                  </a:lnTo>
                  <a:lnTo>
                    <a:pt x="6521729" y="1906409"/>
                  </a:lnTo>
                  <a:lnTo>
                    <a:pt x="6526809" y="1879828"/>
                  </a:lnTo>
                  <a:lnTo>
                    <a:pt x="6539509" y="1862975"/>
                  </a:lnTo>
                  <a:lnTo>
                    <a:pt x="6548514" y="1858149"/>
                  </a:lnTo>
                  <a:lnTo>
                    <a:pt x="6556019" y="1854111"/>
                  </a:lnTo>
                  <a:lnTo>
                    <a:pt x="6603962" y="1871167"/>
                  </a:lnTo>
                  <a:lnTo>
                    <a:pt x="6609105" y="1906409"/>
                  </a:lnTo>
                  <a:lnTo>
                    <a:pt x="6609105" y="2094369"/>
                  </a:lnTo>
                  <a:lnTo>
                    <a:pt x="6651777" y="2094369"/>
                  </a:lnTo>
                  <a:lnTo>
                    <a:pt x="6651777" y="1901329"/>
                  </a:lnTo>
                  <a:close/>
                </a:path>
                <a:path w="12934315" h="3418204">
                  <a:moveTo>
                    <a:pt x="6698247" y="682129"/>
                  </a:moveTo>
                  <a:lnTo>
                    <a:pt x="6697129" y="654913"/>
                  </a:lnTo>
                  <a:lnTo>
                    <a:pt x="6690842" y="632345"/>
                  </a:lnTo>
                  <a:lnTo>
                    <a:pt x="6689293" y="626757"/>
                  </a:lnTo>
                  <a:lnTo>
                    <a:pt x="6668033" y="604685"/>
                  </a:lnTo>
                  <a:lnTo>
                    <a:pt x="6626619" y="595769"/>
                  </a:lnTo>
                  <a:lnTo>
                    <a:pt x="6606794" y="598385"/>
                  </a:lnTo>
                  <a:lnTo>
                    <a:pt x="6588074" y="605993"/>
                  </a:lnTo>
                  <a:lnTo>
                    <a:pt x="6572110" y="618274"/>
                  </a:lnTo>
                  <a:lnTo>
                    <a:pt x="6560579" y="634885"/>
                  </a:lnTo>
                  <a:lnTo>
                    <a:pt x="6559563" y="634885"/>
                  </a:lnTo>
                  <a:lnTo>
                    <a:pt x="6559563" y="602881"/>
                  </a:lnTo>
                  <a:lnTo>
                    <a:pt x="6518923" y="602881"/>
                  </a:lnTo>
                  <a:lnTo>
                    <a:pt x="6518923" y="875169"/>
                  </a:lnTo>
                  <a:lnTo>
                    <a:pt x="6561595" y="875169"/>
                  </a:lnTo>
                  <a:lnTo>
                    <a:pt x="6561595" y="687209"/>
                  </a:lnTo>
                  <a:lnTo>
                    <a:pt x="6566789" y="662139"/>
                  </a:lnTo>
                  <a:lnTo>
                    <a:pt x="6579946" y="645109"/>
                  </a:lnTo>
                  <a:lnTo>
                    <a:pt x="6597383" y="635419"/>
                  </a:lnTo>
                  <a:lnTo>
                    <a:pt x="6600507" y="634885"/>
                  </a:lnTo>
                  <a:lnTo>
                    <a:pt x="6615443" y="632345"/>
                  </a:lnTo>
                  <a:lnTo>
                    <a:pt x="6637998" y="637984"/>
                  </a:lnTo>
                  <a:lnTo>
                    <a:pt x="6649987" y="651967"/>
                  </a:lnTo>
                  <a:lnTo>
                    <a:pt x="6654736" y="669848"/>
                  </a:lnTo>
                  <a:lnTo>
                    <a:pt x="6655575" y="687209"/>
                  </a:lnTo>
                  <a:lnTo>
                    <a:pt x="6655575" y="875169"/>
                  </a:lnTo>
                  <a:lnTo>
                    <a:pt x="6698247" y="875169"/>
                  </a:lnTo>
                  <a:lnTo>
                    <a:pt x="6698247" y="682129"/>
                  </a:lnTo>
                  <a:close/>
                </a:path>
                <a:path w="12934315" h="3418204">
                  <a:moveTo>
                    <a:pt x="6820421" y="1212481"/>
                  </a:moveTo>
                  <a:lnTo>
                    <a:pt x="6780289" y="1212481"/>
                  </a:lnTo>
                  <a:lnTo>
                    <a:pt x="6780289" y="1348625"/>
                  </a:lnTo>
                  <a:lnTo>
                    <a:pt x="6778218" y="1387754"/>
                  </a:lnTo>
                  <a:lnTo>
                    <a:pt x="6770129" y="1419364"/>
                  </a:lnTo>
                  <a:lnTo>
                    <a:pt x="6753288" y="1440497"/>
                  </a:lnTo>
                  <a:lnTo>
                    <a:pt x="6724917" y="1448193"/>
                  </a:lnTo>
                  <a:lnTo>
                    <a:pt x="6699224" y="1438846"/>
                  </a:lnTo>
                  <a:lnTo>
                    <a:pt x="6684277" y="1414983"/>
                  </a:lnTo>
                  <a:lnTo>
                    <a:pt x="6677342" y="1382826"/>
                  </a:lnTo>
                  <a:lnTo>
                    <a:pt x="6675641" y="1348625"/>
                  </a:lnTo>
                  <a:lnTo>
                    <a:pt x="6677927" y="1304518"/>
                  </a:lnTo>
                  <a:lnTo>
                    <a:pt x="6685864" y="1270901"/>
                  </a:lnTo>
                  <a:lnTo>
                    <a:pt x="6701155" y="1249464"/>
                  </a:lnTo>
                  <a:lnTo>
                    <a:pt x="6725425" y="1241945"/>
                  </a:lnTo>
                  <a:lnTo>
                    <a:pt x="6753504" y="1251178"/>
                  </a:lnTo>
                  <a:lnTo>
                    <a:pt x="6770192" y="1275473"/>
                  </a:lnTo>
                  <a:lnTo>
                    <a:pt x="6778218" y="1309662"/>
                  </a:lnTo>
                  <a:lnTo>
                    <a:pt x="6780289" y="1348625"/>
                  </a:lnTo>
                  <a:lnTo>
                    <a:pt x="6780289" y="1212481"/>
                  </a:lnTo>
                  <a:lnTo>
                    <a:pt x="6779781" y="1212481"/>
                  </a:lnTo>
                  <a:lnTo>
                    <a:pt x="6779781" y="1247025"/>
                  </a:lnTo>
                  <a:lnTo>
                    <a:pt x="6778765" y="1247025"/>
                  </a:lnTo>
                  <a:lnTo>
                    <a:pt x="6776390" y="1241945"/>
                  </a:lnTo>
                  <a:lnTo>
                    <a:pt x="6771424" y="1231303"/>
                  </a:lnTo>
                  <a:lnTo>
                    <a:pt x="6758445" y="1218006"/>
                  </a:lnTo>
                  <a:lnTo>
                    <a:pt x="6740906" y="1208811"/>
                  </a:lnTo>
                  <a:lnTo>
                    <a:pt x="6719837" y="1205369"/>
                  </a:lnTo>
                  <a:lnTo>
                    <a:pt x="6676809" y="1217396"/>
                  </a:lnTo>
                  <a:lnTo>
                    <a:pt x="6649479" y="1249375"/>
                  </a:lnTo>
                  <a:lnTo>
                    <a:pt x="6635115" y="1295171"/>
                  </a:lnTo>
                  <a:lnTo>
                    <a:pt x="6630937" y="1348625"/>
                  </a:lnTo>
                  <a:lnTo>
                    <a:pt x="6632969" y="1385112"/>
                  </a:lnTo>
                  <a:lnTo>
                    <a:pt x="6643383" y="1430223"/>
                  </a:lnTo>
                  <a:lnTo>
                    <a:pt x="6668656" y="1468564"/>
                  </a:lnTo>
                  <a:lnTo>
                    <a:pt x="6715265" y="1484769"/>
                  </a:lnTo>
                  <a:lnTo>
                    <a:pt x="6734873" y="1482267"/>
                  </a:lnTo>
                  <a:lnTo>
                    <a:pt x="6752476" y="1475054"/>
                  </a:lnTo>
                  <a:lnTo>
                    <a:pt x="6766852" y="1463548"/>
                  </a:lnTo>
                  <a:lnTo>
                    <a:pt x="6776733" y="1448193"/>
                  </a:lnTo>
                  <a:lnTo>
                    <a:pt x="6777749" y="1448193"/>
                  </a:lnTo>
                  <a:lnTo>
                    <a:pt x="6777215" y="1501203"/>
                  </a:lnTo>
                  <a:lnTo>
                    <a:pt x="6756324" y="1537830"/>
                  </a:lnTo>
                  <a:lnTo>
                    <a:pt x="6724917" y="1544713"/>
                  </a:lnTo>
                  <a:lnTo>
                    <a:pt x="6708953" y="1542821"/>
                  </a:lnTo>
                  <a:lnTo>
                    <a:pt x="6695453" y="1536776"/>
                  </a:lnTo>
                  <a:lnTo>
                    <a:pt x="6685775" y="1526070"/>
                  </a:lnTo>
                  <a:lnTo>
                    <a:pt x="6681229" y="1510169"/>
                  </a:lnTo>
                  <a:lnTo>
                    <a:pt x="6638557" y="1510169"/>
                  </a:lnTo>
                  <a:lnTo>
                    <a:pt x="6652958" y="1549527"/>
                  </a:lnTo>
                  <a:lnTo>
                    <a:pt x="6679451" y="1569732"/>
                  </a:lnTo>
                  <a:lnTo>
                    <a:pt x="6707860" y="1577174"/>
                  </a:lnTo>
                  <a:lnTo>
                    <a:pt x="6727965" y="1578241"/>
                  </a:lnTo>
                  <a:lnTo>
                    <a:pt x="6765353" y="1572361"/>
                  </a:lnTo>
                  <a:lnTo>
                    <a:pt x="6794576" y="1553349"/>
                  </a:lnTo>
                  <a:lnTo>
                    <a:pt x="6799377" y="1544713"/>
                  </a:lnTo>
                  <a:lnTo>
                    <a:pt x="6813626" y="1519085"/>
                  </a:lnTo>
                  <a:lnTo>
                    <a:pt x="6820421" y="1467497"/>
                  </a:lnTo>
                  <a:lnTo>
                    <a:pt x="6820421" y="1247025"/>
                  </a:lnTo>
                  <a:lnTo>
                    <a:pt x="6820421" y="1212481"/>
                  </a:lnTo>
                  <a:close/>
                </a:path>
                <a:path w="12934315" h="3418204">
                  <a:moveTo>
                    <a:pt x="6890525" y="1946033"/>
                  </a:moveTo>
                  <a:lnTo>
                    <a:pt x="6888035" y="1900694"/>
                  </a:lnTo>
                  <a:lnTo>
                    <a:pt x="6876301" y="1858403"/>
                  </a:lnTo>
                  <a:lnTo>
                    <a:pt x="6848957" y="1827161"/>
                  </a:lnTo>
                  <a:lnTo>
                    <a:pt x="6845821" y="1826387"/>
                  </a:lnTo>
                  <a:lnTo>
                    <a:pt x="6845821" y="1915045"/>
                  </a:lnTo>
                  <a:lnTo>
                    <a:pt x="6845821" y="1929777"/>
                  </a:lnTo>
                  <a:lnTo>
                    <a:pt x="6748793" y="1929777"/>
                  </a:lnTo>
                  <a:lnTo>
                    <a:pt x="6748793" y="1919617"/>
                  </a:lnTo>
                  <a:lnTo>
                    <a:pt x="6750291" y="1901647"/>
                  </a:lnTo>
                  <a:lnTo>
                    <a:pt x="6756921" y="1877961"/>
                  </a:lnTo>
                  <a:lnTo>
                    <a:pt x="6771945" y="1857324"/>
                  </a:lnTo>
                  <a:lnTo>
                    <a:pt x="6798577" y="1848497"/>
                  </a:lnTo>
                  <a:lnTo>
                    <a:pt x="6822033" y="1854606"/>
                  </a:lnTo>
                  <a:lnTo>
                    <a:pt x="6836486" y="1870341"/>
                  </a:lnTo>
                  <a:lnTo>
                    <a:pt x="6843801" y="1891792"/>
                  </a:lnTo>
                  <a:lnTo>
                    <a:pt x="6845821" y="1915045"/>
                  </a:lnTo>
                  <a:lnTo>
                    <a:pt x="6845821" y="1826387"/>
                  </a:lnTo>
                  <a:lnTo>
                    <a:pt x="6799593" y="1814969"/>
                  </a:lnTo>
                  <a:lnTo>
                    <a:pt x="6757314" y="1823745"/>
                  </a:lnTo>
                  <a:lnTo>
                    <a:pt x="6729235" y="1847189"/>
                  </a:lnTo>
                  <a:lnTo>
                    <a:pt x="6712585" y="1880920"/>
                  </a:lnTo>
                  <a:lnTo>
                    <a:pt x="6704609" y="1920570"/>
                  </a:lnTo>
                  <a:lnTo>
                    <a:pt x="6702565" y="1961781"/>
                  </a:lnTo>
                  <a:lnTo>
                    <a:pt x="6707899" y="2023262"/>
                  </a:lnTo>
                  <a:lnTo>
                    <a:pt x="6724663" y="2066874"/>
                  </a:lnTo>
                  <a:lnTo>
                    <a:pt x="6754000" y="2092871"/>
                  </a:lnTo>
                  <a:lnTo>
                    <a:pt x="6797053" y="2101481"/>
                  </a:lnTo>
                  <a:lnTo>
                    <a:pt x="6842849" y="2090470"/>
                  </a:lnTo>
                  <a:lnTo>
                    <a:pt x="6866687" y="2067953"/>
                  </a:lnTo>
                  <a:lnTo>
                    <a:pt x="6870776" y="2064080"/>
                  </a:lnTo>
                  <a:lnTo>
                    <a:pt x="6884708" y="2032254"/>
                  </a:lnTo>
                  <a:lnTo>
                    <a:pt x="6888493" y="2004961"/>
                  </a:lnTo>
                  <a:lnTo>
                    <a:pt x="6845821" y="2004961"/>
                  </a:lnTo>
                  <a:lnTo>
                    <a:pt x="6844322" y="2023592"/>
                  </a:lnTo>
                  <a:lnTo>
                    <a:pt x="6837947" y="2044268"/>
                  </a:lnTo>
                  <a:lnTo>
                    <a:pt x="6823964" y="2061044"/>
                  </a:lnTo>
                  <a:lnTo>
                    <a:pt x="6799593" y="2067953"/>
                  </a:lnTo>
                  <a:lnTo>
                    <a:pt x="6769354" y="2057527"/>
                  </a:lnTo>
                  <a:lnTo>
                    <a:pt x="6753809" y="2031441"/>
                  </a:lnTo>
                  <a:lnTo>
                    <a:pt x="6748094" y="1997443"/>
                  </a:lnTo>
                  <a:lnTo>
                    <a:pt x="6747269" y="1963305"/>
                  </a:lnTo>
                  <a:lnTo>
                    <a:pt x="6890525" y="1963305"/>
                  </a:lnTo>
                  <a:lnTo>
                    <a:pt x="6890525" y="1946033"/>
                  </a:lnTo>
                  <a:close/>
                </a:path>
                <a:path w="12934315" h="3418204">
                  <a:moveTo>
                    <a:pt x="6932943" y="726833"/>
                  </a:moveTo>
                  <a:lnTo>
                    <a:pt x="6932054" y="710577"/>
                  </a:lnTo>
                  <a:lnTo>
                    <a:pt x="6930453" y="681494"/>
                  </a:lnTo>
                  <a:lnTo>
                    <a:pt x="6918719" y="639203"/>
                  </a:lnTo>
                  <a:lnTo>
                    <a:pt x="6910044" y="629297"/>
                  </a:lnTo>
                  <a:lnTo>
                    <a:pt x="6891363" y="607961"/>
                  </a:lnTo>
                  <a:lnTo>
                    <a:pt x="6888239" y="607199"/>
                  </a:lnTo>
                  <a:lnTo>
                    <a:pt x="6888239" y="695845"/>
                  </a:lnTo>
                  <a:lnTo>
                    <a:pt x="6888239" y="710577"/>
                  </a:lnTo>
                  <a:lnTo>
                    <a:pt x="6791211" y="710577"/>
                  </a:lnTo>
                  <a:lnTo>
                    <a:pt x="6791211" y="700417"/>
                  </a:lnTo>
                  <a:lnTo>
                    <a:pt x="6792709" y="682447"/>
                  </a:lnTo>
                  <a:lnTo>
                    <a:pt x="6799339" y="658761"/>
                  </a:lnTo>
                  <a:lnTo>
                    <a:pt x="6814363" y="638124"/>
                  </a:lnTo>
                  <a:lnTo>
                    <a:pt x="6840995" y="629297"/>
                  </a:lnTo>
                  <a:lnTo>
                    <a:pt x="6864451" y="635406"/>
                  </a:lnTo>
                  <a:lnTo>
                    <a:pt x="6878904" y="651141"/>
                  </a:lnTo>
                  <a:lnTo>
                    <a:pt x="6886219" y="672592"/>
                  </a:lnTo>
                  <a:lnTo>
                    <a:pt x="6888239" y="695845"/>
                  </a:lnTo>
                  <a:lnTo>
                    <a:pt x="6888239" y="607199"/>
                  </a:lnTo>
                  <a:lnTo>
                    <a:pt x="6842011" y="595769"/>
                  </a:lnTo>
                  <a:lnTo>
                    <a:pt x="6799732" y="604545"/>
                  </a:lnTo>
                  <a:lnTo>
                    <a:pt x="6771653" y="627989"/>
                  </a:lnTo>
                  <a:lnTo>
                    <a:pt x="6754990" y="661720"/>
                  </a:lnTo>
                  <a:lnTo>
                    <a:pt x="6747027" y="701370"/>
                  </a:lnTo>
                  <a:lnTo>
                    <a:pt x="6744983" y="742581"/>
                  </a:lnTo>
                  <a:lnTo>
                    <a:pt x="6750317" y="804062"/>
                  </a:lnTo>
                  <a:lnTo>
                    <a:pt x="6767081" y="847674"/>
                  </a:lnTo>
                  <a:lnTo>
                    <a:pt x="6796418" y="873671"/>
                  </a:lnTo>
                  <a:lnTo>
                    <a:pt x="6839471" y="882281"/>
                  </a:lnTo>
                  <a:lnTo>
                    <a:pt x="6885267" y="871270"/>
                  </a:lnTo>
                  <a:lnTo>
                    <a:pt x="6909092" y="848753"/>
                  </a:lnTo>
                  <a:lnTo>
                    <a:pt x="6913194" y="844880"/>
                  </a:lnTo>
                  <a:lnTo>
                    <a:pt x="6927126" y="813054"/>
                  </a:lnTo>
                  <a:lnTo>
                    <a:pt x="6930911" y="785761"/>
                  </a:lnTo>
                  <a:lnTo>
                    <a:pt x="6888239" y="785761"/>
                  </a:lnTo>
                  <a:lnTo>
                    <a:pt x="6886727" y="804392"/>
                  </a:lnTo>
                  <a:lnTo>
                    <a:pt x="6880365" y="825068"/>
                  </a:lnTo>
                  <a:lnTo>
                    <a:pt x="6866382" y="841844"/>
                  </a:lnTo>
                  <a:lnTo>
                    <a:pt x="6842011" y="848753"/>
                  </a:lnTo>
                  <a:lnTo>
                    <a:pt x="6811759" y="838327"/>
                  </a:lnTo>
                  <a:lnTo>
                    <a:pt x="6796227" y="812241"/>
                  </a:lnTo>
                  <a:lnTo>
                    <a:pt x="6790499" y="778243"/>
                  </a:lnTo>
                  <a:lnTo>
                    <a:pt x="6789687" y="744105"/>
                  </a:lnTo>
                  <a:lnTo>
                    <a:pt x="6932943" y="744105"/>
                  </a:lnTo>
                  <a:lnTo>
                    <a:pt x="6932943" y="726833"/>
                  </a:lnTo>
                  <a:close/>
                </a:path>
                <a:path w="12934315" h="3418204">
                  <a:moveTo>
                    <a:pt x="7109460" y="1904885"/>
                  </a:moveTo>
                  <a:lnTo>
                    <a:pt x="7094118" y="1848497"/>
                  </a:lnTo>
                  <a:lnTo>
                    <a:pt x="7022592" y="1814969"/>
                  </a:lnTo>
                  <a:lnTo>
                    <a:pt x="6980314" y="1823745"/>
                  </a:lnTo>
                  <a:lnTo>
                    <a:pt x="6952234" y="1847189"/>
                  </a:lnTo>
                  <a:lnTo>
                    <a:pt x="6935584" y="1880920"/>
                  </a:lnTo>
                  <a:lnTo>
                    <a:pt x="6927609" y="1920570"/>
                  </a:lnTo>
                  <a:lnTo>
                    <a:pt x="6925564" y="1961781"/>
                  </a:lnTo>
                  <a:lnTo>
                    <a:pt x="6930898" y="2023262"/>
                  </a:lnTo>
                  <a:lnTo>
                    <a:pt x="6947662" y="2066874"/>
                  </a:lnTo>
                  <a:lnTo>
                    <a:pt x="6976999" y="2092871"/>
                  </a:lnTo>
                  <a:lnTo>
                    <a:pt x="7020052" y="2101481"/>
                  </a:lnTo>
                  <a:lnTo>
                    <a:pt x="7062749" y="2091601"/>
                  </a:lnTo>
                  <a:lnTo>
                    <a:pt x="7088886" y="2067953"/>
                  </a:lnTo>
                  <a:lnTo>
                    <a:pt x="7090283" y="2066683"/>
                  </a:lnTo>
                  <a:lnTo>
                    <a:pt x="7105066" y="2033752"/>
                  </a:lnTo>
                  <a:lnTo>
                    <a:pt x="7109460" y="1999881"/>
                  </a:lnTo>
                  <a:lnTo>
                    <a:pt x="7066788" y="1999881"/>
                  </a:lnTo>
                  <a:lnTo>
                    <a:pt x="7064946" y="2022944"/>
                  </a:lnTo>
                  <a:lnTo>
                    <a:pt x="7058152" y="2044966"/>
                  </a:lnTo>
                  <a:lnTo>
                    <a:pt x="7044499" y="2061464"/>
                  </a:lnTo>
                  <a:lnTo>
                    <a:pt x="7022084" y="2067953"/>
                  </a:lnTo>
                  <a:lnTo>
                    <a:pt x="6992353" y="2056218"/>
                  </a:lnTo>
                  <a:lnTo>
                    <a:pt x="6976935" y="2027758"/>
                  </a:lnTo>
                  <a:lnTo>
                    <a:pt x="6971157" y="1992731"/>
                  </a:lnTo>
                  <a:lnTo>
                    <a:pt x="6970268" y="1961273"/>
                  </a:lnTo>
                  <a:lnTo>
                    <a:pt x="6974891" y="1901647"/>
                  </a:lnTo>
                  <a:lnTo>
                    <a:pt x="6987032" y="1867547"/>
                  </a:lnTo>
                  <a:lnTo>
                    <a:pt x="7004139" y="1852117"/>
                  </a:lnTo>
                  <a:lnTo>
                    <a:pt x="7023608" y="1848497"/>
                  </a:lnTo>
                  <a:lnTo>
                    <a:pt x="7044080" y="1853590"/>
                  </a:lnTo>
                  <a:lnTo>
                    <a:pt x="7057390" y="1866785"/>
                  </a:lnTo>
                  <a:lnTo>
                    <a:pt x="7064616" y="1884934"/>
                  </a:lnTo>
                  <a:lnTo>
                    <a:pt x="7066788" y="1904885"/>
                  </a:lnTo>
                  <a:lnTo>
                    <a:pt x="7109460" y="1904885"/>
                  </a:lnTo>
                  <a:close/>
                </a:path>
                <a:path w="12934315" h="3418204">
                  <a:moveTo>
                    <a:pt x="7158990" y="682129"/>
                  </a:moveTo>
                  <a:lnTo>
                    <a:pt x="7157872" y="654913"/>
                  </a:lnTo>
                  <a:lnTo>
                    <a:pt x="7151586" y="632345"/>
                  </a:lnTo>
                  <a:lnTo>
                    <a:pt x="7150036" y="626757"/>
                  </a:lnTo>
                  <a:lnTo>
                    <a:pt x="7128777" y="604685"/>
                  </a:lnTo>
                  <a:lnTo>
                    <a:pt x="7087362" y="595769"/>
                  </a:lnTo>
                  <a:lnTo>
                    <a:pt x="7067537" y="598385"/>
                  </a:lnTo>
                  <a:lnTo>
                    <a:pt x="7048817" y="605993"/>
                  </a:lnTo>
                  <a:lnTo>
                    <a:pt x="7032853" y="618274"/>
                  </a:lnTo>
                  <a:lnTo>
                    <a:pt x="7021322" y="634885"/>
                  </a:lnTo>
                  <a:lnTo>
                    <a:pt x="7020306" y="634885"/>
                  </a:lnTo>
                  <a:lnTo>
                    <a:pt x="7020306" y="602881"/>
                  </a:lnTo>
                  <a:lnTo>
                    <a:pt x="6979666" y="602881"/>
                  </a:lnTo>
                  <a:lnTo>
                    <a:pt x="6979666" y="875169"/>
                  </a:lnTo>
                  <a:lnTo>
                    <a:pt x="7022338" y="875169"/>
                  </a:lnTo>
                  <a:lnTo>
                    <a:pt x="7022338" y="687209"/>
                  </a:lnTo>
                  <a:lnTo>
                    <a:pt x="7027532" y="662139"/>
                  </a:lnTo>
                  <a:lnTo>
                    <a:pt x="7040689" y="645109"/>
                  </a:lnTo>
                  <a:lnTo>
                    <a:pt x="7058126" y="635419"/>
                  </a:lnTo>
                  <a:lnTo>
                    <a:pt x="7061251" y="634885"/>
                  </a:lnTo>
                  <a:lnTo>
                    <a:pt x="7076186" y="632345"/>
                  </a:lnTo>
                  <a:lnTo>
                    <a:pt x="7098741" y="637984"/>
                  </a:lnTo>
                  <a:lnTo>
                    <a:pt x="7110730" y="651967"/>
                  </a:lnTo>
                  <a:lnTo>
                    <a:pt x="7115480" y="669848"/>
                  </a:lnTo>
                  <a:lnTo>
                    <a:pt x="7116318" y="687209"/>
                  </a:lnTo>
                  <a:lnTo>
                    <a:pt x="7116318" y="875169"/>
                  </a:lnTo>
                  <a:lnTo>
                    <a:pt x="7158990" y="875169"/>
                  </a:lnTo>
                  <a:lnTo>
                    <a:pt x="7158990" y="682129"/>
                  </a:lnTo>
                  <a:close/>
                </a:path>
                <a:path w="12934315" h="3418204">
                  <a:moveTo>
                    <a:pt x="7177532" y="1291729"/>
                  </a:moveTo>
                  <a:lnTo>
                    <a:pt x="7170140" y="1241945"/>
                  </a:lnTo>
                  <a:lnTo>
                    <a:pt x="7105904" y="1205369"/>
                  </a:lnTo>
                  <a:lnTo>
                    <a:pt x="7086092" y="1207985"/>
                  </a:lnTo>
                  <a:lnTo>
                    <a:pt x="7067359" y="1215593"/>
                  </a:lnTo>
                  <a:lnTo>
                    <a:pt x="7051408" y="1227874"/>
                  </a:lnTo>
                  <a:lnTo>
                    <a:pt x="7039864" y="1244485"/>
                  </a:lnTo>
                  <a:lnTo>
                    <a:pt x="7038848" y="1244485"/>
                  </a:lnTo>
                  <a:lnTo>
                    <a:pt x="7038848" y="1212481"/>
                  </a:lnTo>
                  <a:lnTo>
                    <a:pt x="6998208" y="1212481"/>
                  </a:lnTo>
                  <a:lnTo>
                    <a:pt x="6998208" y="1484769"/>
                  </a:lnTo>
                  <a:lnTo>
                    <a:pt x="7040880" y="1484769"/>
                  </a:lnTo>
                  <a:lnTo>
                    <a:pt x="7040880" y="1296809"/>
                  </a:lnTo>
                  <a:lnTo>
                    <a:pt x="7046087" y="1271739"/>
                  </a:lnTo>
                  <a:lnTo>
                    <a:pt x="7059231" y="1254709"/>
                  </a:lnTo>
                  <a:lnTo>
                    <a:pt x="7076681" y="1245019"/>
                  </a:lnTo>
                  <a:lnTo>
                    <a:pt x="7079805" y="1244485"/>
                  </a:lnTo>
                  <a:lnTo>
                    <a:pt x="7094728" y="1241945"/>
                  </a:lnTo>
                  <a:lnTo>
                    <a:pt x="7117296" y="1247584"/>
                  </a:lnTo>
                  <a:lnTo>
                    <a:pt x="7129272" y="1261567"/>
                  </a:lnTo>
                  <a:lnTo>
                    <a:pt x="7134022" y="1279448"/>
                  </a:lnTo>
                  <a:lnTo>
                    <a:pt x="7134860" y="1296809"/>
                  </a:lnTo>
                  <a:lnTo>
                    <a:pt x="7134860" y="1484769"/>
                  </a:lnTo>
                  <a:lnTo>
                    <a:pt x="7177532" y="1484769"/>
                  </a:lnTo>
                  <a:lnTo>
                    <a:pt x="7177532" y="1291729"/>
                  </a:lnTo>
                  <a:close/>
                </a:path>
                <a:path w="12934315" h="3418204">
                  <a:moveTo>
                    <a:pt x="7278624" y="1212481"/>
                  </a:moveTo>
                  <a:lnTo>
                    <a:pt x="7235952" y="1212481"/>
                  </a:lnTo>
                  <a:lnTo>
                    <a:pt x="7235952" y="1484769"/>
                  </a:lnTo>
                  <a:lnTo>
                    <a:pt x="7278624" y="1484769"/>
                  </a:lnTo>
                  <a:lnTo>
                    <a:pt x="7278624" y="1212481"/>
                  </a:lnTo>
                  <a:close/>
                </a:path>
                <a:path w="12934315" h="3418204">
                  <a:moveTo>
                    <a:pt x="7278624" y="1122057"/>
                  </a:moveTo>
                  <a:lnTo>
                    <a:pt x="7235952" y="1122057"/>
                  </a:lnTo>
                  <a:lnTo>
                    <a:pt x="7235952" y="1170825"/>
                  </a:lnTo>
                  <a:lnTo>
                    <a:pt x="7278624" y="1170825"/>
                  </a:lnTo>
                  <a:lnTo>
                    <a:pt x="7278624" y="1122057"/>
                  </a:lnTo>
                  <a:close/>
                </a:path>
                <a:path w="12934315" h="3418204">
                  <a:moveTo>
                    <a:pt x="7356856" y="2094369"/>
                  </a:moveTo>
                  <a:lnTo>
                    <a:pt x="7279881" y="1959749"/>
                  </a:lnTo>
                  <a:lnTo>
                    <a:pt x="7272909" y="1947557"/>
                  </a:lnTo>
                  <a:lnTo>
                    <a:pt x="7259828" y="1924697"/>
                  </a:lnTo>
                  <a:lnTo>
                    <a:pt x="7342632" y="1822081"/>
                  </a:lnTo>
                  <a:lnTo>
                    <a:pt x="7292848" y="1822081"/>
                  </a:lnTo>
                  <a:lnTo>
                    <a:pt x="7197344" y="1947557"/>
                  </a:lnTo>
                  <a:lnTo>
                    <a:pt x="7196328" y="1947557"/>
                  </a:lnTo>
                  <a:lnTo>
                    <a:pt x="7196328" y="1731657"/>
                  </a:lnTo>
                  <a:lnTo>
                    <a:pt x="7153656" y="1731657"/>
                  </a:lnTo>
                  <a:lnTo>
                    <a:pt x="7153656" y="2094369"/>
                  </a:lnTo>
                  <a:lnTo>
                    <a:pt x="7196328" y="2094369"/>
                  </a:lnTo>
                  <a:lnTo>
                    <a:pt x="7196328" y="2002421"/>
                  </a:lnTo>
                  <a:lnTo>
                    <a:pt x="7231380" y="1959749"/>
                  </a:lnTo>
                  <a:lnTo>
                    <a:pt x="7307072" y="2094369"/>
                  </a:lnTo>
                  <a:lnTo>
                    <a:pt x="7356856" y="2094369"/>
                  </a:lnTo>
                  <a:close/>
                </a:path>
                <a:path w="12934315" h="3418204">
                  <a:moveTo>
                    <a:pt x="7481824" y="1822081"/>
                  </a:moveTo>
                  <a:lnTo>
                    <a:pt x="7434580" y="1822081"/>
                  </a:lnTo>
                  <a:lnTo>
                    <a:pt x="7434580" y="1742833"/>
                  </a:lnTo>
                  <a:lnTo>
                    <a:pt x="7391908" y="1742833"/>
                  </a:lnTo>
                  <a:lnTo>
                    <a:pt x="7391908" y="1822081"/>
                  </a:lnTo>
                  <a:lnTo>
                    <a:pt x="7352284" y="1822081"/>
                  </a:lnTo>
                  <a:lnTo>
                    <a:pt x="7352284" y="1855609"/>
                  </a:lnTo>
                  <a:lnTo>
                    <a:pt x="7391908" y="1855609"/>
                  </a:lnTo>
                  <a:lnTo>
                    <a:pt x="7391984" y="2044344"/>
                  </a:lnTo>
                  <a:lnTo>
                    <a:pt x="7394194" y="2066988"/>
                  </a:lnTo>
                  <a:lnTo>
                    <a:pt x="7402576" y="2083828"/>
                  </a:lnTo>
                  <a:lnTo>
                    <a:pt x="7419340" y="2094001"/>
                  </a:lnTo>
                  <a:lnTo>
                    <a:pt x="7446772" y="2097417"/>
                  </a:lnTo>
                  <a:lnTo>
                    <a:pt x="7458888" y="2097151"/>
                  </a:lnTo>
                  <a:lnTo>
                    <a:pt x="7468616" y="2096465"/>
                  </a:lnTo>
                  <a:lnTo>
                    <a:pt x="7476071" y="2095487"/>
                  </a:lnTo>
                  <a:lnTo>
                    <a:pt x="7481316" y="2094369"/>
                  </a:lnTo>
                  <a:lnTo>
                    <a:pt x="7481316" y="2060841"/>
                  </a:lnTo>
                  <a:lnTo>
                    <a:pt x="7481316" y="2059317"/>
                  </a:lnTo>
                  <a:lnTo>
                    <a:pt x="7476744" y="2059825"/>
                  </a:lnTo>
                  <a:lnTo>
                    <a:pt x="7472172" y="2060841"/>
                  </a:lnTo>
                  <a:lnTo>
                    <a:pt x="7462520" y="2060841"/>
                  </a:lnTo>
                  <a:lnTo>
                    <a:pt x="7448728" y="2059152"/>
                  </a:lnTo>
                  <a:lnTo>
                    <a:pt x="7440168" y="2053793"/>
                  </a:lnTo>
                  <a:lnTo>
                    <a:pt x="7435812" y="2044344"/>
                  </a:lnTo>
                  <a:lnTo>
                    <a:pt x="7434580" y="2030361"/>
                  </a:lnTo>
                  <a:lnTo>
                    <a:pt x="7434580" y="1855609"/>
                  </a:lnTo>
                  <a:lnTo>
                    <a:pt x="7481824" y="1855609"/>
                  </a:lnTo>
                  <a:lnTo>
                    <a:pt x="7481824" y="1822081"/>
                  </a:lnTo>
                  <a:close/>
                </a:path>
                <a:path w="12934315" h="3418204">
                  <a:moveTo>
                    <a:pt x="7509256" y="1295285"/>
                  </a:moveTo>
                  <a:lnTo>
                    <a:pt x="7493914" y="1238897"/>
                  </a:lnTo>
                  <a:lnTo>
                    <a:pt x="7422388" y="1205369"/>
                  </a:lnTo>
                  <a:lnTo>
                    <a:pt x="7380110" y="1214145"/>
                  </a:lnTo>
                  <a:lnTo>
                    <a:pt x="7352030" y="1237589"/>
                  </a:lnTo>
                  <a:lnTo>
                    <a:pt x="7335380" y="1271320"/>
                  </a:lnTo>
                  <a:lnTo>
                    <a:pt x="7327405" y="1310970"/>
                  </a:lnTo>
                  <a:lnTo>
                    <a:pt x="7325360" y="1352181"/>
                  </a:lnTo>
                  <a:lnTo>
                    <a:pt x="7330694" y="1413662"/>
                  </a:lnTo>
                  <a:lnTo>
                    <a:pt x="7347458" y="1457274"/>
                  </a:lnTo>
                  <a:lnTo>
                    <a:pt x="7376795" y="1483271"/>
                  </a:lnTo>
                  <a:lnTo>
                    <a:pt x="7419848" y="1491881"/>
                  </a:lnTo>
                  <a:lnTo>
                    <a:pt x="7462545" y="1482001"/>
                  </a:lnTo>
                  <a:lnTo>
                    <a:pt x="7488682" y="1458353"/>
                  </a:lnTo>
                  <a:lnTo>
                    <a:pt x="7490079" y="1457083"/>
                  </a:lnTo>
                  <a:lnTo>
                    <a:pt x="7504862" y="1424152"/>
                  </a:lnTo>
                  <a:lnTo>
                    <a:pt x="7509256" y="1390281"/>
                  </a:lnTo>
                  <a:lnTo>
                    <a:pt x="7466584" y="1390281"/>
                  </a:lnTo>
                  <a:lnTo>
                    <a:pt x="7464742" y="1413344"/>
                  </a:lnTo>
                  <a:lnTo>
                    <a:pt x="7457948" y="1435366"/>
                  </a:lnTo>
                  <a:lnTo>
                    <a:pt x="7444295" y="1451864"/>
                  </a:lnTo>
                  <a:lnTo>
                    <a:pt x="7421880" y="1458353"/>
                  </a:lnTo>
                  <a:lnTo>
                    <a:pt x="7392149" y="1446618"/>
                  </a:lnTo>
                  <a:lnTo>
                    <a:pt x="7376731" y="1418158"/>
                  </a:lnTo>
                  <a:lnTo>
                    <a:pt x="7370953" y="1383131"/>
                  </a:lnTo>
                  <a:lnTo>
                    <a:pt x="7370064" y="1351673"/>
                  </a:lnTo>
                  <a:lnTo>
                    <a:pt x="7374687" y="1292047"/>
                  </a:lnTo>
                  <a:lnTo>
                    <a:pt x="7386828" y="1257947"/>
                  </a:lnTo>
                  <a:lnTo>
                    <a:pt x="7403935" y="1242517"/>
                  </a:lnTo>
                  <a:lnTo>
                    <a:pt x="7423404" y="1238897"/>
                  </a:lnTo>
                  <a:lnTo>
                    <a:pt x="7443876" y="1243990"/>
                  </a:lnTo>
                  <a:lnTo>
                    <a:pt x="7457186" y="1257185"/>
                  </a:lnTo>
                  <a:lnTo>
                    <a:pt x="7464412" y="1275334"/>
                  </a:lnTo>
                  <a:lnTo>
                    <a:pt x="7466584" y="1295285"/>
                  </a:lnTo>
                  <a:lnTo>
                    <a:pt x="7509256" y="1295285"/>
                  </a:lnTo>
                  <a:close/>
                </a:path>
                <a:path w="12934315" h="3418204">
                  <a:moveTo>
                    <a:pt x="7516114" y="512457"/>
                  </a:moveTo>
                  <a:lnTo>
                    <a:pt x="7475982" y="512457"/>
                  </a:lnTo>
                  <a:lnTo>
                    <a:pt x="7475982" y="739025"/>
                  </a:lnTo>
                  <a:lnTo>
                    <a:pt x="7473988" y="782053"/>
                  </a:lnTo>
                  <a:lnTo>
                    <a:pt x="7466076" y="815797"/>
                  </a:lnTo>
                  <a:lnTo>
                    <a:pt x="7449413" y="837819"/>
                  </a:lnTo>
                  <a:lnTo>
                    <a:pt x="7421118" y="845705"/>
                  </a:lnTo>
                  <a:lnTo>
                    <a:pt x="7396835" y="838174"/>
                  </a:lnTo>
                  <a:lnTo>
                    <a:pt x="7381557" y="816749"/>
                  </a:lnTo>
                  <a:lnTo>
                    <a:pt x="7373607" y="783120"/>
                  </a:lnTo>
                  <a:lnTo>
                    <a:pt x="7371334" y="739025"/>
                  </a:lnTo>
                  <a:lnTo>
                    <a:pt x="7373607" y="694918"/>
                  </a:lnTo>
                  <a:lnTo>
                    <a:pt x="7381557" y="661301"/>
                  </a:lnTo>
                  <a:lnTo>
                    <a:pt x="7396835" y="639864"/>
                  </a:lnTo>
                  <a:lnTo>
                    <a:pt x="7421118" y="632345"/>
                  </a:lnTo>
                  <a:lnTo>
                    <a:pt x="7449198" y="641578"/>
                  </a:lnTo>
                  <a:lnTo>
                    <a:pt x="7465885" y="665873"/>
                  </a:lnTo>
                  <a:lnTo>
                    <a:pt x="7473912" y="700062"/>
                  </a:lnTo>
                  <a:lnTo>
                    <a:pt x="7475982" y="739025"/>
                  </a:lnTo>
                  <a:lnTo>
                    <a:pt x="7475982" y="512457"/>
                  </a:lnTo>
                  <a:lnTo>
                    <a:pt x="7473442" y="512457"/>
                  </a:lnTo>
                  <a:lnTo>
                    <a:pt x="7473442" y="633869"/>
                  </a:lnTo>
                  <a:lnTo>
                    <a:pt x="7472426" y="633869"/>
                  </a:lnTo>
                  <a:lnTo>
                    <a:pt x="7471473" y="632345"/>
                  </a:lnTo>
                  <a:lnTo>
                    <a:pt x="7462418" y="617842"/>
                  </a:lnTo>
                  <a:lnTo>
                    <a:pt x="7447978" y="605866"/>
                  </a:lnTo>
                  <a:lnTo>
                    <a:pt x="7430783" y="598360"/>
                  </a:lnTo>
                  <a:lnTo>
                    <a:pt x="7412482" y="595769"/>
                  </a:lnTo>
                  <a:lnTo>
                    <a:pt x="7366495" y="610146"/>
                  </a:lnTo>
                  <a:lnTo>
                    <a:pt x="7340600" y="646061"/>
                  </a:lnTo>
                  <a:lnTo>
                    <a:pt x="7329183" y="692632"/>
                  </a:lnTo>
                  <a:lnTo>
                    <a:pt x="7326630" y="739025"/>
                  </a:lnTo>
                  <a:lnTo>
                    <a:pt x="7331443" y="797407"/>
                  </a:lnTo>
                  <a:lnTo>
                    <a:pt x="7346886" y="842657"/>
                  </a:lnTo>
                  <a:lnTo>
                    <a:pt x="7374420" y="871893"/>
                  </a:lnTo>
                  <a:lnTo>
                    <a:pt x="7415530" y="882281"/>
                  </a:lnTo>
                  <a:lnTo>
                    <a:pt x="7436383" y="878789"/>
                  </a:lnTo>
                  <a:lnTo>
                    <a:pt x="7453947" y="869581"/>
                  </a:lnTo>
                  <a:lnTo>
                    <a:pt x="7467041" y="856564"/>
                  </a:lnTo>
                  <a:lnTo>
                    <a:pt x="7472439" y="845705"/>
                  </a:lnTo>
                  <a:lnTo>
                    <a:pt x="7474458" y="841641"/>
                  </a:lnTo>
                  <a:lnTo>
                    <a:pt x="7475474" y="841641"/>
                  </a:lnTo>
                  <a:lnTo>
                    <a:pt x="7475474" y="875169"/>
                  </a:lnTo>
                  <a:lnTo>
                    <a:pt x="7516114" y="875169"/>
                  </a:lnTo>
                  <a:lnTo>
                    <a:pt x="7516114" y="841641"/>
                  </a:lnTo>
                  <a:lnTo>
                    <a:pt x="7516114" y="633869"/>
                  </a:lnTo>
                  <a:lnTo>
                    <a:pt x="7516114" y="512457"/>
                  </a:lnTo>
                  <a:close/>
                </a:path>
                <a:path w="12934315" h="3418204">
                  <a:moveTo>
                    <a:pt x="7617206" y="602881"/>
                  </a:moveTo>
                  <a:lnTo>
                    <a:pt x="7574534" y="602881"/>
                  </a:lnTo>
                  <a:lnTo>
                    <a:pt x="7574534" y="875169"/>
                  </a:lnTo>
                  <a:lnTo>
                    <a:pt x="7617206" y="875169"/>
                  </a:lnTo>
                  <a:lnTo>
                    <a:pt x="7617206" y="602881"/>
                  </a:lnTo>
                  <a:close/>
                </a:path>
                <a:path w="12934315" h="3418204">
                  <a:moveTo>
                    <a:pt x="7617206" y="512457"/>
                  </a:moveTo>
                  <a:lnTo>
                    <a:pt x="7574534" y="512457"/>
                  </a:lnTo>
                  <a:lnTo>
                    <a:pt x="7574534" y="561225"/>
                  </a:lnTo>
                  <a:lnTo>
                    <a:pt x="7617206" y="561225"/>
                  </a:lnTo>
                  <a:lnTo>
                    <a:pt x="7617206" y="512457"/>
                  </a:lnTo>
                  <a:close/>
                </a:path>
                <a:path w="12934315" h="3418204">
                  <a:moveTo>
                    <a:pt x="7732776" y="1291729"/>
                  </a:moveTo>
                  <a:lnTo>
                    <a:pt x="7731760" y="1264513"/>
                  </a:lnTo>
                  <a:lnTo>
                    <a:pt x="7725702" y="1241945"/>
                  </a:lnTo>
                  <a:lnTo>
                    <a:pt x="7724203" y="1236357"/>
                  </a:lnTo>
                  <a:lnTo>
                    <a:pt x="7703426" y="1214285"/>
                  </a:lnTo>
                  <a:lnTo>
                    <a:pt x="7662672" y="1205369"/>
                  </a:lnTo>
                  <a:lnTo>
                    <a:pt x="7643723" y="1208176"/>
                  </a:lnTo>
                  <a:lnTo>
                    <a:pt x="7624953" y="1216037"/>
                  </a:lnTo>
                  <a:lnTo>
                    <a:pt x="7608671" y="1228090"/>
                  </a:lnTo>
                  <a:lnTo>
                    <a:pt x="7597140" y="1243469"/>
                  </a:lnTo>
                  <a:lnTo>
                    <a:pt x="7596124" y="1243469"/>
                  </a:lnTo>
                  <a:lnTo>
                    <a:pt x="7596124" y="1122057"/>
                  </a:lnTo>
                  <a:lnTo>
                    <a:pt x="7553452" y="1122057"/>
                  </a:lnTo>
                  <a:lnTo>
                    <a:pt x="7553452" y="1484769"/>
                  </a:lnTo>
                  <a:lnTo>
                    <a:pt x="7596124" y="1484769"/>
                  </a:lnTo>
                  <a:lnTo>
                    <a:pt x="7596124" y="1296809"/>
                  </a:lnTo>
                  <a:lnTo>
                    <a:pt x="7601331" y="1271739"/>
                  </a:lnTo>
                  <a:lnTo>
                    <a:pt x="7614475" y="1254709"/>
                  </a:lnTo>
                  <a:lnTo>
                    <a:pt x="7631925" y="1245019"/>
                  </a:lnTo>
                  <a:lnTo>
                    <a:pt x="7641018" y="1243469"/>
                  </a:lnTo>
                  <a:lnTo>
                    <a:pt x="7649972" y="1241945"/>
                  </a:lnTo>
                  <a:lnTo>
                    <a:pt x="7672540" y="1247584"/>
                  </a:lnTo>
                  <a:lnTo>
                    <a:pt x="7684516" y="1261567"/>
                  </a:lnTo>
                  <a:lnTo>
                    <a:pt x="7689266" y="1279448"/>
                  </a:lnTo>
                  <a:lnTo>
                    <a:pt x="7690104" y="1296809"/>
                  </a:lnTo>
                  <a:lnTo>
                    <a:pt x="7690104" y="1484769"/>
                  </a:lnTo>
                  <a:lnTo>
                    <a:pt x="7732776" y="1484769"/>
                  </a:lnTo>
                  <a:lnTo>
                    <a:pt x="7732776" y="1291729"/>
                  </a:lnTo>
                  <a:close/>
                </a:path>
                <a:path w="12934315" h="3418204">
                  <a:moveTo>
                    <a:pt x="7854442" y="726833"/>
                  </a:moveTo>
                  <a:lnTo>
                    <a:pt x="7853553" y="710577"/>
                  </a:lnTo>
                  <a:lnTo>
                    <a:pt x="7851953" y="681494"/>
                  </a:lnTo>
                  <a:lnTo>
                    <a:pt x="7840218" y="639203"/>
                  </a:lnTo>
                  <a:lnTo>
                    <a:pt x="7831544" y="629297"/>
                  </a:lnTo>
                  <a:lnTo>
                    <a:pt x="7812862" y="607961"/>
                  </a:lnTo>
                  <a:lnTo>
                    <a:pt x="7809738" y="607199"/>
                  </a:lnTo>
                  <a:lnTo>
                    <a:pt x="7809738" y="695845"/>
                  </a:lnTo>
                  <a:lnTo>
                    <a:pt x="7809738" y="710577"/>
                  </a:lnTo>
                  <a:lnTo>
                    <a:pt x="7712710" y="710577"/>
                  </a:lnTo>
                  <a:lnTo>
                    <a:pt x="7712710" y="700417"/>
                  </a:lnTo>
                  <a:lnTo>
                    <a:pt x="7714208" y="682447"/>
                  </a:lnTo>
                  <a:lnTo>
                    <a:pt x="7720838" y="658761"/>
                  </a:lnTo>
                  <a:lnTo>
                    <a:pt x="7735862" y="638124"/>
                  </a:lnTo>
                  <a:lnTo>
                    <a:pt x="7762494" y="629297"/>
                  </a:lnTo>
                  <a:lnTo>
                    <a:pt x="7785951" y="635406"/>
                  </a:lnTo>
                  <a:lnTo>
                    <a:pt x="7800403" y="651141"/>
                  </a:lnTo>
                  <a:lnTo>
                    <a:pt x="7807719" y="672592"/>
                  </a:lnTo>
                  <a:lnTo>
                    <a:pt x="7809738" y="695845"/>
                  </a:lnTo>
                  <a:lnTo>
                    <a:pt x="7809738" y="607199"/>
                  </a:lnTo>
                  <a:lnTo>
                    <a:pt x="7763510" y="595769"/>
                  </a:lnTo>
                  <a:lnTo>
                    <a:pt x="7721232" y="604545"/>
                  </a:lnTo>
                  <a:lnTo>
                    <a:pt x="7693152" y="627989"/>
                  </a:lnTo>
                  <a:lnTo>
                    <a:pt x="7676489" y="661720"/>
                  </a:lnTo>
                  <a:lnTo>
                    <a:pt x="7668527" y="701370"/>
                  </a:lnTo>
                  <a:lnTo>
                    <a:pt x="7666482" y="742581"/>
                  </a:lnTo>
                  <a:lnTo>
                    <a:pt x="7671816" y="804062"/>
                  </a:lnTo>
                  <a:lnTo>
                    <a:pt x="7688580" y="847674"/>
                  </a:lnTo>
                  <a:lnTo>
                    <a:pt x="7717917" y="873671"/>
                  </a:lnTo>
                  <a:lnTo>
                    <a:pt x="7760970" y="882281"/>
                  </a:lnTo>
                  <a:lnTo>
                    <a:pt x="7806766" y="871270"/>
                  </a:lnTo>
                  <a:lnTo>
                    <a:pt x="7830591" y="848753"/>
                  </a:lnTo>
                  <a:lnTo>
                    <a:pt x="7834693" y="844880"/>
                  </a:lnTo>
                  <a:lnTo>
                    <a:pt x="7848625" y="813054"/>
                  </a:lnTo>
                  <a:lnTo>
                    <a:pt x="7852410" y="785761"/>
                  </a:lnTo>
                  <a:lnTo>
                    <a:pt x="7809738" y="785761"/>
                  </a:lnTo>
                  <a:lnTo>
                    <a:pt x="7808227" y="804392"/>
                  </a:lnTo>
                  <a:lnTo>
                    <a:pt x="7801864" y="825068"/>
                  </a:lnTo>
                  <a:lnTo>
                    <a:pt x="7787881" y="841844"/>
                  </a:lnTo>
                  <a:lnTo>
                    <a:pt x="7763510" y="848753"/>
                  </a:lnTo>
                  <a:lnTo>
                    <a:pt x="7733258" y="838327"/>
                  </a:lnTo>
                  <a:lnTo>
                    <a:pt x="7717726" y="812241"/>
                  </a:lnTo>
                  <a:lnTo>
                    <a:pt x="7711999" y="778243"/>
                  </a:lnTo>
                  <a:lnTo>
                    <a:pt x="7711186" y="744105"/>
                  </a:lnTo>
                  <a:lnTo>
                    <a:pt x="7854442" y="744105"/>
                  </a:lnTo>
                  <a:lnTo>
                    <a:pt x="7854442" y="726833"/>
                  </a:lnTo>
                  <a:close/>
                </a:path>
                <a:path w="12934315" h="3418204">
                  <a:moveTo>
                    <a:pt x="7891272" y="1212481"/>
                  </a:moveTo>
                  <a:lnTo>
                    <a:pt x="7844028" y="1212481"/>
                  </a:lnTo>
                  <a:lnTo>
                    <a:pt x="7844028" y="1133233"/>
                  </a:lnTo>
                  <a:lnTo>
                    <a:pt x="7801356" y="1133233"/>
                  </a:lnTo>
                  <a:lnTo>
                    <a:pt x="7801356" y="1212481"/>
                  </a:lnTo>
                  <a:lnTo>
                    <a:pt x="7761732" y="1212481"/>
                  </a:lnTo>
                  <a:lnTo>
                    <a:pt x="7761732" y="1246009"/>
                  </a:lnTo>
                  <a:lnTo>
                    <a:pt x="7801356" y="1246009"/>
                  </a:lnTo>
                  <a:lnTo>
                    <a:pt x="7801432" y="1434744"/>
                  </a:lnTo>
                  <a:lnTo>
                    <a:pt x="7803642" y="1457388"/>
                  </a:lnTo>
                  <a:lnTo>
                    <a:pt x="7812024" y="1474228"/>
                  </a:lnTo>
                  <a:lnTo>
                    <a:pt x="7828788" y="1484401"/>
                  </a:lnTo>
                  <a:lnTo>
                    <a:pt x="7856220" y="1487817"/>
                  </a:lnTo>
                  <a:lnTo>
                    <a:pt x="7868336" y="1487551"/>
                  </a:lnTo>
                  <a:lnTo>
                    <a:pt x="7878064" y="1486865"/>
                  </a:lnTo>
                  <a:lnTo>
                    <a:pt x="7885519" y="1485887"/>
                  </a:lnTo>
                  <a:lnTo>
                    <a:pt x="7890764" y="1484769"/>
                  </a:lnTo>
                  <a:lnTo>
                    <a:pt x="7890764" y="1451241"/>
                  </a:lnTo>
                  <a:lnTo>
                    <a:pt x="7890764" y="1449717"/>
                  </a:lnTo>
                  <a:lnTo>
                    <a:pt x="7886192" y="1450225"/>
                  </a:lnTo>
                  <a:lnTo>
                    <a:pt x="7881620" y="1451241"/>
                  </a:lnTo>
                  <a:lnTo>
                    <a:pt x="7871968" y="1451241"/>
                  </a:lnTo>
                  <a:lnTo>
                    <a:pt x="7858176" y="1449552"/>
                  </a:lnTo>
                  <a:lnTo>
                    <a:pt x="7849616" y="1444193"/>
                  </a:lnTo>
                  <a:lnTo>
                    <a:pt x="7845260" y="1434744"/>
                  </a:lnTo>
                  <a:lnTo>
                    <a:pt x="7844028" y="1420761"/>
                  </a:lnTo>
                  <a:lnTo>
                    <a:pt x="7844028" y="1246009"/>
                  </a:lnTo>
                  <a:lnTo>
                    <a:pt x="7891272" y="1246009"/>
                  </a:lnTo>
                  <a:lnTo>
                    <a:pt x="7891272" y="1212481"/>
                  </a:lnTo>
                  <a:close/>
                </a:path>
                <a:path w="12934315" h="3418204">
                  <a:moveTo>
                    <a:pt x="10216490" y="889304"/>
                  </a:moveTo>
                  <a:lnTo>
                    <a:pt x="10176358" y="889304"/>
                  </a:lnTo>
                  <a:lnTo>
                    <a:pt x="10176358" y="1115872"/>
                  </a:lnTo>
                  <a:lnTo>
                    <a:pt x="10174351" y="1158913"/>
                  </a:lnTo>
                  <a:lnTo>
                    <a:pt x="10166452" y="1192644"/>
                  </a:lnTo>
                  <a:lnTo>
                    <a:pt x="10149776" y="1214678"/>
                  </a:lnTo>
                  <a:lnTo>
                    <a:pt x="10121494" y="1222552"/>
                  </a:lnTo>
                  <a:lnTo>
                    <a:pt x="10097211" y="1215034"/>
                  </a:lnTo>
                  <a:lnTo>
                    <a:pt x="10081933" y="1193596"/>
                  </a:lnTo>
                  <a:lnTo>
                    <a:pt x="10073983" y="1159979"/>
                  </a:lnTo>
                  <a:lnTo>
                    <a:pt x="10071710" y="1115872"/>
                  </a:lnTo>
                  <a:lnTo>
                    <a:pt x="10073983" y="1071778"/>
                  </a:lnTo>
                  <a:lnTo>
                    <a:pt x="10081933" y="1038148"/>
                  </a:lnTo>
                  <a:lnTo>
                    <a:pt x="10097211" y="1016723"/>
                  </a:lnTo>
                  <a:lnTo>
                    <a:pt x="10121494" y="1009192"/>
                  </a:lnTo>
                  <a:lnTo>
                    <a:pt x="10149561" y="1018438"/>
                  </a:lnTo>
                  <a:lnTo>
                    <a:pt x="10166261" y="1042720"/>
                  </a:lnTo>
                  <a:lnTo>
                    <a:pt x="10174275" y="1076921"/>
                  </a:lnTo>
                  <a:lnTo>
                    <a:pt x="10176358" y="1115872"/>
                  </a:lnTo>
                  <a:lnTo>
                    <a:pt x="10176358" y="889304"/>
                  </a:lnTo>
                  <a:lnTo>
                    <a:pt x="10173818" y="889304"/>
                  </a:lnTo>
                  <a:lnTo>
                    <a:pt x="10173818" y="1010716"/>
                  </a:lnTo>
                  <a:lnTo>
                    <a:pt x="10172802" y="1010716"/>
                  </a:lnTo>
                  <a:lnTo>
                    <a:pt x="10131146" y="975220"/>
                  </a:lnTo>
                  <a:lnTo>
                    <a:pt x="10112858" y="972616"/>
                  </a:lnTo>
                  <a:lnTo>
                    <a:pt x="10066858" y="987005"/>
                  </a:lnTo>
                  <a:lnTo>
                    <a:pt x="10040976" y="1022908"/>
                  </a:lnTo>
                  <a:lnTo>
                    <a:pt x="10029558" y="1069492"/>
                  </a:lnTo>
                  <a:lnTo>
                    <a:pt x="10027006" y="1115872"/>
                  </a:lnTo>
                  <a:lnTo>
                    <a:pt x="10031819" y="1174267"/>
                  </a:lnTo>
                  <a:lnTo>
                    <a:pt x="10047262" y="1219504"/>
                  </a:lnTo>
                  <a:lnTo>
                    <a:pt x="10074796" y="1248752"/>
                  </a:lnTo>
                  <a:lnTo>
                    <a:pt x="10115906" y="1259128"/>
                  </a:lnTo>
                  <a:lnTo>
                    <a:pt x="10136746" y="1255636"/>
                  </a:lnTo>
                  <a:lnTo>
                    <a:pt x="10154323" y="1246428"/>
                  </a:lnTo>
                  <a:lnTo>
                    <a:pt x="10167404" y="1233411"/>
                  </a:lnTo>
                  <a:lnTo>
                    <a:pt x="10172802" y="1222552"/>
                  </a:lnTo>
                  <a:lnTo>
                    <a:pt x="10174834" y="1218488"/>
                  </a:lnTo>
                  <a:lnTo>
                    <a:pt x="10175850" y="1218488"/>
                  </a:lnTo>
                  <a:lnTo>
                    <a:pt x="10175850" y="1252016"/>
                  </a:lnTo>
                  <a:lnTo>
                    <a:pt x="10216490" y="1252016"/>
                  </a:lnTo>
                  <a:lnTo>
                    <a:pt x="10216490" y="1218488"/>
                  </a:lnTo>
                  <a:lnTo>
                    <a:pt x="10216490" y="1010716"/>
                  </a:lnTo>
                  <a:lnTo>
                    <a:pt x="10216490" y="889304"/>
                  </a:lnTo>
                  <a:close/>
                </a:path>
                <a:path w="12934315" h="3418204">
                  <a:moveTo>
                    <a:pt x="10412311" y="2108504"/>
                  </a:moveTo>
                  <a:lnTo>
                    <a:pt x="10367607" y="2108504"/>
                  </a:lnTo>
                  <a:lnTo>
                    <a:pt x="10367607" y="2411272"/>
                  </a:lnTo>
                  <a:lnTo>
                    <a:pt x="10366591" y="2411272"/>
                  </a:lnTo>
                  <a:lnTo>
                    <a:pt x="10274059" y="2177592"/>
                  </a:lnTo>
                  <a:lnTo>
                    <a:pt x="10246703" y="2108504"/>
                  </a:lnTo>
                  <a:lnTo>
                    <a:pt x="10188791" y="2108504"/>
                  </a:lnTo>
                  <a:lnTo>
                    <a:pt x="10188791" y="2471216"/>
                  </a:lnTo>
                  <a:lnTo>
                    <a:pt x="10233495" y="2471216"/>
                  </a:lnTo>
                  <a:lnTo>
                    <a:pt x="10233495" y="2177592"/>
                  </a:lnTo>
                  <a:lnTo>
                    <a:pt x="10234511" y="2177592"/>
                  </a:lnTo>
                  <a:lnTo>
                    <a:pt x="10350843" y="2471216"/>
                  </a:lnTo>
                  <a:lnTo>
                    <a:pt x="10412311" y="2471216"/>
                  </a:lnTo>
                  <a:lnTo>
                    <a:pt x="10412311" y="2411272"/>
                  </a:lnTo>
                  <a:lnTo>
                    <a:pt x="10412311" y="2108504"/>
                  </a:lnTo>
                  <a:close/>
                </a:path>
                <a:path w="12934315" h="3418204">
                  <a:moveTo>
                    <a:pt x="10463378" y="1222044"/>
                  </a:moveTo>
                  <a:lnTo>
                    <a:pt x="10461346" y="1223568"/>
                  </a:lnTo>
                  <a:lnTo>
                    <a:pt x="10458806" y="1224584"/>
                  </a:lnTo>
                  <a:lnTo>
                    <a:pt x="10453218" y="1224584"/>
                  </a:lnTo>
                  <a:lnTo>
                    <a:pt x="10440010" y="1103680"/>
                  </a:lnTo>
                  <a:lnTo>
                    <a:pt x="10440010" y="1050848"/>
                  </a:lnTo>
                  <a:lnTo>
                    <a:pt x="10438714" y="1026629"/>
                  </a:lnTo>
                  <a:lnTo>
                    <a:pt x="10431450" y="1006144"/>
                  </a:lnTo>
                  <a:lnTo>
                    <a:pt x="10429659" y="1001064"/>
                  </a:lnTo>
                  <a:lnTo>
                    <a:pt x="10405072" y="980846"/>
                  </a:lnTo>
                  <a:lnTo>
                    <a:pt x="10357206" y="972616"/>
                  </a:lnTo>
                  <a:lnTo>
                    <a:pt x="10315486" y="977950"/>
                  </a:lnTo>
                  <a:lnTo>
                    <a:pt x="10287102" y="994270"/>
                  </a:lnTo>
                  <a:lnTo>
                    <a:pt x="10270909" y="1022134"/>
                  </a:lnTo>
                  <a:lnTo>
                    <a:pt x="10265766" y="1062024"/>
                  </a:lnTo>
                  <a:lnTo>
                    <a:pt x="10308438" y="1062024"/>
                  </a:lnTo>
                  <a:lnTo>
                    <a:pt x="10308438" y="1059484"/>
                  </a:lnTo>
                  <a:lnTo>
                    <a:pt x="10309161" y="1046873"/>
                  </a:lnTo>
                  <a:lnTo>
                    <a:pt x="10314280" y="1029004"/>
                  </a:lnTo>
                  <a:lnTo>
                    <a:pt x="10328148" y="1013053"/>
                  </a:lnTo>
                  <a:lnTo>
                    <a:pt x="10355174" y="1006144"/>
                  </a:lnTo>
                  <a:lnTo>
                    <a:pt x="10373995" y="1008773"/>
                  </a:lnTo>
                  <a:lnTo>
                    <a:pt x="10387686" y="1016495"/>
                  </a:lnTo>
                  <a:lnTo>
                    <a:pt x="10396029" y="1029081"/>
                  </a:lnTo>
                  <a:lnTo>
                    <a:pt x="10398862" y="1046276"/>
                  </a:lnTo>
                  <a:lnTo>
                    <a:pt x="10398442" y="1060780"/>
                  </a:lnTo>
                  <a:lnTo>
                    <a:pt x="10397338" y="1064450"/>
                  </a:lnTo>
                  <a:lnTo>
                    <a:pt x="10397338" y="1103680"/>
                  </a:lnTo>
                  <a:lnTo>
                    <a:pt x="10397338" y="1173784"/>
                  </a:lnTo>
                  <a:lnTo>
                    <a:pt x="10392766" y="1193888"/>
                  </a:lnTo>
                  <a:lnTo>
                    <a:pt x="10380574" y="1210360"/>
                  </a:lnTo>
                  <a:lnTo>
                    <a:pt x="10363048" y="1221511"/>
                  </a:lnTo>
                  <a:lnTo>
                    <a:pt x="10342474" y="1225600"/>
                  </a:lnTo>
                  <a:lnTo>
                    <a:pt x="10324224" y="1222235"/>
                  </a:lnTo>
                  <a:lnTo>
                    <a:pt x="10312311" y="1212710"/>
                  </a:lnTo>
                  <a:lnTo>
                    <a:pt x="10305821" y="1197965"/>
                  </a:lnTo>
                  <a:lnTo>
                    <a:pt x="10303866" y="1178864"/>
                  </a:lnTo>
                  <a:lnTo>
                    <a:pt x="10305186" y="1163269"/>
                  </a:lnTo>
                  <a:lnTo>
                    <a:pt x="10341826" y="1127683"/>
                  </a:lnTo>
                  <a:lnTo>
                    <a:pt x="10361968" y="1121206"/>
                  </a:lnTo>
                  <a:lnTo>
                    <a:pt x="10381628" y="1113967"/>
                  </a:lnTo>
                  <a:lnTo>
                    <a:pt x="10397338" y="1103680"/>
                  </a:lnTo>
                  <a:lnTo>
                    <a:pt x="10397338" y="1064450"/>
                  </a:lnTo>
                  <a:lnTo>
                    <a:pt x="10395179" y="1071613"/>
                  </a:lnTo>
                  <a:lnTo>
                    <a:pt x="10385996" y="1080071"/>
                  </a:lnTo>
                  <a:lnTo>
                    <a:pt x="10367874" y="1087424"/>
                  </a:lnTo>
                  <a:lnTo>
                    <a:pt x="10310470" y="1104696"/>
                  </a:lnTo>
                  <a:lnTo>
                    <a:pt x="10287660" y="1115517"/>
                  </a:lnTo>
                  <a:lnTo>
                    <a:pt x="10271671" y="1131811"/>
                  </a:lnTo>
                  <a:lnTo>
                    <a:pt x="10262248" y="1153350"/>
                  </a:lnTo>
                  <a:lnTo>
                    <a:pt x="10259162" y="1179880"/>
                  </a:lnTo>
                  <a:lnTo>
                    <a:pt x="10263607" y="1212837"/>
                  </a:lnTo>
                  <a:lnTo>
                    <a:pt x="10277196" y="1237792"/>
                  </a:lnTo>
                  <a:lnTo>
                    <a:pt x="10300310" y="1253604"/>
                  </a:lnTo>
                  <a:lnTo>
                    <a:pt x="10333330" y="1259128"/>
                  </a:lnTo>
                  <a:lnTo>
                    <a:pt x="10352570" y="1256449"/>
                  </a:lnTo>
                  <a:lnTo>
                    <a:pt x="10370668" y="1248714"/>
                  </a:lnTo>
                  <a:lnTo>
                    <a:pt x="10386479" y="1236421"/>
                  </a:lnTo>
                  <a:lnTo>
                    <a:pt x="10394632" y="1225600"/>
                  </a:lnTo>
                  <a:lnTo>
                    <a:pt x="10398862" y="1220012"/>
                  </a:lnTo>
                  <a:lnTo>
                    <a:pt x="10399878" y="1220012"/>
                  </a:lnTo>
                  <a:lnTo>
                    <a:pt x="10404335" y="1240282"/>
                  </a:lnTo>
                  <a:lnTo>
                    <a:pt x="10413848" y="1250683"/>
                  </a:lnTo>
                  <a:lnTo>
                    <a:pt x="10426014" y="1254518"/>
                  </a:lnTo>
                  <a:lnTo>
                    <a:pt x="10438486" y="1255064"/>
                  </a:lnTo>
                  <a:lnTo>
                    <a:pt x="10449154" y="1255064"/>
                  </a:lnTo>
                  <a:lnTo>
                    <a:pt x="10459822" y="1253032"/>
                  </a:lnTo>
                  <a:lnTo>
                    <a:pt x="10463378" y="1252524"/>
                  </a:lnTo>
                  <a:lnTo>
                    <a:pt x="10463378" y="1224584"/>
                  </a:lnTo>
                  <a:lnTo>
                    <a:pt x="10463378" y="1222044"/>
                  </a:lnTo>
                  <a:close/>
                </a:path>
                <a:path w="12934315" h="3418204">
                  <a:moveTo>
                    <a:pt x="10497922" y="370128"/>
                  </a:moveTo>
                  <a:lnTo>
                    <a:pt x="10453218" y="370128"/>
                  </a:lnTo>
                  <a:lnTo>
                    <a:pt x="10411054" y="592632"/>
                  </a:lnTo>
                  <a:lnTo>
                    <a:pt x="10410038" y="592632"/>
                  </a:lnTo>
                  <a:lnTo>
                    <a:pt x="10374935" y="419912"/>
                  </a:lnTo>
                  <a:lnTo>
                    <a:pt x="10364826" y="370128"/>
                  </a:lnTo>
                  <a:lnTo>
                    <a:pt x="10314534" y="370128"/>
                  </a:lnTo>
                  <a:lnTo>
                    <a:pt x="10268306" y="592632"/>
                  </a:lnTo>
                  <a:lnTo>
                    <a:pt x="10267290" y="592632"/>
                  </a:lnTo>
                  <a:lnTo>
                    <a:pt x="10223602" y="370128"/>
                  </a:lnTo>
                  <a:lnTo>
                    <a:pt x="10178898" y="370128"/>
                  </a:lnTo>
                  <a:lnTo>
                    <a:pt x="10242398" y="642416"/>
                  </a:lnTo>
                  <a:lnTo>
                    <a:pt x="10292182" y="642416"/>
                  </a:lnTo>
                  <a:lnTo>
                    <a:pt x="10302405" y="592632"/>
                  </a:lnTo>
                  <a:lnTo>
                    <a:pt x="10337902" y="419912"/>
                  </a:lnTo>
                  <a:lnTo>
                    <a:pt x="10338918" y="419912"/>
                  </a:lnTo>
                  <a:lnTo>
                    <a:pt x="10386670" y="642416"/>
                  </a:lnTo>
                  <a:lnTo>
                    <a:pt x="10433406" y="642416"/>
                  </a:lnTo>
                  <a:lnTo>
                    <a:pt x="10445191" y="592632"/>
                  </a:lnTo>
                  <a:lnTo>
                    <a:pt x="10497922" y="370128"/>
                  </a:lnTo>
                  <a:close/>
                </a:path>
                <a:path w="12934315" h="3418204">
                  <a:moveTo>
                    <a:pt x="10660723" y="2441244"/>
                  </a:moveTo>
                  <a:lnTo>
                    <a:pt x="10658691" y="2442768"/>
                  </a:lnTo>
                  <a:lnTo>
                    <a:pt x="10656151" y="2443784"/>
                  </a:lnTo>
                  <a:lnTo>
                    <a:pt x="10650563" y="2443784"/>
                  </a:lnTo>
                  <a:lnTo>
                    <a:pt x="10642714" y="2442019"/>
                  </a:lnTo>
                  <a:lnTo>
                    <a:pt x="10640428" y="2439212"/>
                  </a:lnTo>
                  <a:lnTo>
                    <a:pt x="10638815" y="2437244"/>
                  </a:lnTo>
                  <a:lnTo>
                    <a:pt x="10637495" y="2430284"/>
                  </a:lnTo>
                  <a:lnTo>
                    <a:pt x="10637355" y="2322880"/>
                  </a:lnTo>
                  <a:lnTo>
                    <a:pt x="10637355" y="2270048"/>
                  </a:lnTo>
                  <a:lnTo>
                    <a:pt x="10636060" y="2245830"/>
                  </a:lnTo>
                  <a:lnTo>
                    <a:pt x="10628808" y="2225344"/>
                  </a:lnTo>
                  <a:lnTo>
                    <a:pt x="10627004" y="2220264"/>
                  </a:lnTo>
                  <a:lnTo>
                    <a:pt x="10602417" y="2200046"/>
                  </a:lnTo>
                  <a:lnTo>
                    <a:pt x="10554551" y="2191816"/>
                  </a:lnTo>
                  <a:lnTo>
                    <a:pt x="10512831" y="2197150"/>
                  </a:lnTo>
                  <a:lnTo>
                    <a:pt x="10484447" y="2213470"/>
                  </a:lnTo>
                  <a:lnTo>
                    <a:pt x="10468254" y="2241334"/>
                  </a:lnTo>
                  <a:lnTo>
                    <a:pt x="10463111" y="2281224"/>
                  </a:lnTo>
                  <a:lnTo>
                    <a:pt x="10505783" y="2281224"/>
                  </a:lnTo>
                  <a:lnTo>
                    <a:pt x="10505783" y="2278684"/>
                  </a:lnTo>
                  <a:lnTo>
                    <a:pt x="10506519" y="2266073"/>
                  </a:lnTo>
                  <a:lnTo>
                    <a:pt x="10511625" y="2248204"/>
                  </a:lnTo>
                  <a:lnTo>
                    <a:pt x="10525506" y="2232253"/>
                  </a:lnTo>
                  <a:lnTo>
                    <a:pt x="10552519" y="2225344"/>
                  </a:lnTo>
                  <a:lnTo>
                    <a:pt x="10571353" y="2227973"/>
                  </a:lnTo>
                  <a:lnTo>
                    <a:pt x="10585031" y="2235695"/>
                  </a:lnTo>
                  <a:lnTo>
                    <a:pt x="10593388" y="2248281"/>
                  </a:lnTo>
                  <a:lnTo>
                    <a:pt x="10596207" y="2265476"/>
                  </a:lnTo>
                  <a:lnTo>
                    <a:pt x="10595801" y="2279980"/>
                  </a:lnTo>
                  <a:lnTo>
                    <a:pt x="10594683" y="2283676"/>
                  </a:lnTo>
                  <a:lnTo>
                    <a:pt x="10594683" y="2322880"/>
                  </a:lnTo>
                  <a:lnTo>
                    <a:pt x="10594683" y="2392984"/>
                  </a:lnTo>
                  <a:lnTo>
                    <a:pt x="10590111" y="2413089"/>
                  </a:lnTo>
                  <a:lnTo>
                    <a:pt x="10577919" y="2429560"/>
                  </a:lnTo>
                  <a:lnTo>
                    <a:pt x="10560393" y="2440711"/>
                  </a:lnTo>
                  <a:lnTo>
                    <a:pt x="10539819" y="2444800"/>
                  </a:lnTo>
                  <a:lnTo>
                    <a:pt x="10521569" y="2441435"/>
                  </a:lnTo>
                  <a:lnTo>
                    <a:pt x="10509656" y="2431910"/>
                  </a:lnTo>
                  <a:lnTo>
                    <a:pt x="10503167" y="2417165"/>
                  </a:lnTo>
                  <a:lnTo>
                    <a:pt x="10501211" y="2398064"/>
                  </a:lnTo>
                  <a:lnTo>
                    <a:pt x="10502532" y="2382469"/>
                  </a:lnTo>
                  <a:lnTo>
                    <a:pt x="10539171" y="2346883"/>
                  </a:lnTo>
                  <a:lnTo>
                    <a:pt x="10559313" y="2340406"/>
                  </a:lnTo>
                  <a:lnTo>
                    <a:pt x="10578973" y="2333167"/>
                  </a:lnTo>
                  <a:lnTo>
                    <a:pt x="10594683" y="2322880"/>
                  </a:lnTo>
                  <a:lnTo>
                    <a:pt x="10594683" y="2283676"/>
                  </a:lnTo>
                  <a:lnTo>
                    <a:pt x="10592524" y="2290813"/>
                  </a:lnTo>
                  <a:lnTo>
                    <a:pt x="10583355" y="2299271"/>
                  </a:lnTo>
                  <a:lnTo>
                    <a:pt x="10565219" y="2306624"/>
                  </a:lnTo>
                  <a:lnTo>
                    <a:pt x="10507815" y="2323896"/>
                  </a:lnTo>
                  <a:lnTo>
                    <a:pt x="10485006" y="2334717"/>
                  </a:lnTo>
                  <a:lnTo>
                    <a:pt x="10469016" y="2351011"/>
                  </a:lnTo>
                  <a:lnTo>
                    <a:pt x="10459593" y="2372550"/>
                  </a:lnTo>
                  <a:lnTo>
                    <a:pt x="10456507" y="2399080"/>
                  </a:lnTo>
                  <a:lnTo>
                    <a:pt x="10460952" y="2432037"/>
                  </a:lnTo>
                  <a:lnTo>
                    <a:pt x="10474541" y="2456992"/>
                  </a:lnTo>
                  <a:lnTo>
                    <a:pt x="10497655" y="2472804"/>
                  </a:lnTo>
                  <a:lnTo>
                    <a:pt x="10530675" y="2478328"/>
                  </a:lnTo>
                  <a:lnTo>
                    <a:pt x="10549915" y="2475649"/>
                  </a:lnTo>
                  <a:lnTo>
                    <a:pt x="10568013" y="2467914"/>
                  </a:lnTo>
                  <a:lnTo>
                    <a:pt x="10583824" y="2455621"/>
                  </a:lnTo>
                  <a:lnTo>
                    <a:pt x="10591991" y="2444800"/>
                  </a:lnTo>
                  <a:lnTo>
                    <a:pt x="10596207" y="2439212"/>
                  </a:lnTo>
                  <a:lnTo>
                    <a:pt x="10597223" y="2439212"/>
                  </a:lnTo>
                  <a:lnTo>
                    <a:pt x="10601681" y="2459482"/>
                  </a:lnTo>
                  <a:lnTo>
                    <a:pt x="10611193" y="2469883"/>
                  </a:lnTo>
                  <a:lnTo>
                    <a:pt x="10623372" y="2473718"/>
                  </a:lnTo>
                  <a:lnTo>
                    <a:pt x="10635831" y="2474264"/>
                  </a:lnTo>
                  <a:lnTo>
                    <a:pt x="10646499" y="2474264"/>
                  </a:lnTo>
                  <a:lnTo>
                    <a:pt x="10657167" y="2472232"/>
                  </a:lnTo>
                  <a:lnTo>
                    <a:pt x="10660723" y="2471724"/>
                  </a:lnTo>
                  <a:lnTo>
                    <a:pt x="10660723" y="2443784"/>
                  </a:lnTo>
                  <a:lnTo>
                    <a:pt x="10660723" y="2441244"/>
                  </a:lnTo>
                  <a:close/>
                </a:path>
                <a:path w="12934315" h="3418204">
                  <a:moveTo>
                    <a:pt x="10664025" y="1173784"/>
                  </a:moveTo>
                  <a:lnTo>
                    <a:pt x="10642943" y="1119047"/>
                  </a:lnTo>
                  <a:lnTo>
                    <a:pt x="10597477" y="1097076"/>
                  </a:lnTo>
                  <a:lnTo>
                    <a:pt x="10572852" y="1089456"/>
                  </a:lnTo>
                  <a:lnTo>
                    <a:pt x="10551376" y="1080630"/>
                  </a:lnTo>
                  <a:lnTo>
                    <a:pt x="10536174" y="1067727"/>
                  </a:lnTo>
                  <a:lnTo>
                    <a:pt x="10530421" y="1047800"/>
                  </a:lnTo>
                  <a:lnTo>
                    <a:pt x="10535387" y="1025220"/>
                  </a:lnTo>
                  <a:lnTo>
                    <a:pt x="10547375" y="1012685"/>
                  </a:lnTo>
                  <a:lnTo>
                    <a:pt x="10561917" y="1007300"/>
                  </a:lnTo>
                  <a:lnTo>
                    <a:pt x="10574617" y="1006144"/>
                  </a:lnTo>
                  <a:lnTo>
                    <a:pt x="10593959" y="1009624"/>
                  </a:lnTo>
                  <a:lnTo>
                    <a:pt x="10606303" y="1019860"/>
                  </a:lnTo>
                  <a:lnTo>
                    <a:pt x="10612831" y="1036586"/>
                  </a:lnTo>
                  <a:lnTo>
                    <a:pt x="10614749" y="1059484"/>
                  </a:lnTo>
                  <a:lnTo>
                    <a:pt x="10657421" y="1059484"/>
                  </a:lnTo>
                  <a:lnTo>
                    <a:pt x="10655618" y="1032421"/>
                  </a:lnTo>
                  <a:lnTo>
                    <a:pt x="10646461" y="1006144"/>
                  </a:lnTo>
                  <a:lnTo>
                    <a:pt x="10645737" y="1004049"/>
                  </a:lnTo>
                  <a:lnTo>
                    <a:pt x="10620985" y="981697"/>
                  </a:lnTo>
                  <a:lnTo>
                    <a:pt x="10574617" y="972616"/>
                  </a:lnTo>
                  <a:lnTo>
                    <a:pt x="10541102" y="977226"/>
                  </a:lnTo>
                  <a:lnTo>
                    <a:pt x="10513466" y="991158"/>
                  </a:lnTo>
                  <a:lnTo>
                    <a:pt x="10494670" y="1014628"/>
                  </a:lnTo>
                  <a:lnTo>
                    <a:pt x="10487749" y="1047800"/>
                  </a:lnTo>
                  <a:lnTo>
                    <a:pt x="10493578" y="1081874"/>
                  </a:lnTo>
                  <a:lnTo>
                    <a:pt x="10508894" y="1103172"/>
                  </a:lnTo>
                  <a:lnTo>
                    <a:pt x="10530396" y="1116101"/>
                  </a:lnTo>
                  <a:lnTo>
                    <a:pt x="10554805" y="1125016"/>
                  </a:lnTo>
                  <a:lnTo>
                    <a:pt x="10578910" y="1133030"/>
                  </a:lnTo>
                  <a:lnTo>
                    <a:pt x="10600271" y="1142987"/>
                  </a:lnTo>
                  <a:lnTo>
                    <a:pt x="10615524" y="1157808"/>
                  </a:lnTo>
                  <a:lnTo>
                    <a:pt x="10621353" y="1180388"/>
                  </a:lnTo>
                  <a:lnTo>
                    <a:pt x="10616209" y="1203744"/>
                  </a:lnTo>
                  <a:lnTo>
                    <a:pt x="10603890" y="1217472"/>
                  </a:lnTo>
                  <a:lnTo>
                    <a:pt x="10588981" y="1223975"/>
                  </a:lnTo>
                  <a:lnTo>
                    <a:pt x="10576141" y="1225600"/>
                  </a:lnTo>
                  <a:lnTo>
                    <a:pt x="10550411" y="1220406"/>
                  </a:lnTo>
                  <a:lnTo>
                    <a:pt x="10534929" y="1206487"/>
                  </a:lnTo>
                  <a:lnTo>
                    <a:pt x="10527348" y="1186383"/>
                  </a:lnTo>
                  <a:lnTo>
                    <a:pt x="10525341" y="1162608"/>
                  </a:lnTo>
                  <a:lnTo>
                    <a:pt x="10482669" y="1162608"/>
                  </a:lnTo>
                  <a:lnTo>
                    <a:pt x="10484269" y="1189482"/>
                  </a:lnTo>
                  <a:lnTo>
                    <a:pt x="10494734" y="1221346"/>
                  </a:lnTo>
                  <a:lnTo>
                    <a:pt x="10522521" y="1247978"/>
                  </a:lnTo>
                  <a:lnTo>
                    <a:pt x="10576141" y="1259128"/>
                  </a:lnTo>
                  <a:lnTo>
                    <a:pt x="10611295" y="1253794"/>
                  </a:lnTo>
                  <a:lnTo>
                    <a:pt x="10639133" y="1237792"/>
                  </a:lnTo>
                  <a:lnTo>
                    <a:pt x="10647490" y="1225600"/>
                  </a:lnTo>
                  <a:lnTo>
                    <a:pt x="10657434" y="1211122"/>
                  </a:lnTo>
                  <a:lnTo>
                    <a:pt x="10664025" y="1173784"/>
                  </a:lnTo>
                  <a:close/>
                </a:path>
                <a:path w="12934315" h="3418204">
                  <a:moveTo>
                    <a:pt x="10709758" y="494080"/>
                  </a:moveTo>
                  <a:lnTo>
                    <a:pt x="10708856" y="477824"/>
                  </a:lnTo>
                  <a:lnTo>
                    <a:pt x="10707256" y="448741"/>
                  </a:lnTo>
                  <a:lnTo>
                    <a:pt x="10695534" y="406450"/>
                  </a:lnTo>
                  <a:lnTo>
                    <a:pt x="10686860" y="396544"/>
                  </a:lnTo>
                  <a:lnTo>
                    <a:pt x="10668178" y="375208"/>
                  </a:lnTo>
                  <a:lnTo>
                    <a:pt x="10665054" y="374446"/>
                  </a:lnTo>
                  <a:lnTo>
                    <a:pt x="10665054" y="463092"/>
                  </a:lnTo>
                  <a:lnTo>
                    <a:pt x="10665054" y="477824"/>
                  </a:lnTo>
                  <a:lnTo>
                    <a:pt x="10568026" y="477824"/>
                  </a:lnTo>
                  <a:lnTo>
                    <a:pt x="10568026" y="467664"/>
                  </a:lnTo>
                  <a:lnTo>
                    <a:pt x="10569512" y="449694"/>
                  </a:lnTo>
                  <a:lnTo>
                    <a:pt x="10576154" y="426008"/>
                  </a:lnTo>
                  <a:lnTo>
                    <a:pt x="10591165" y="405371"/>
                  </a:lnTo>
                  <a:lnTo>
                    <a:pt x="10617810" y="396544"/>
                  </a:lnTo>
                  <a:lnTo>
                    <a:pt x="10641254" y="402666"/>
                  </a:lnTo>
                  <a:lnTo>
                    <a:pt x="10655719" y="418388"/>
                  </a:lnTo>
                  <a:lnTo>
                    <a:pt x="10663022" y="439839"/>
                  </a:lnTo>
                  <a:lnTo>
                    <a:pt x="10665054" y="463092"/>
                  </a:lnTo>
                  <a:lnTo>
                    <a:pt x="10665054" y="374446"/>
                  </a:lnTo>
                  <a:lnTo>
                    <a:pt x="10618826" y="363016"/>
                  </a:lnTo>
                  <a:lnTo>
                    <a:pt x="10576547" y="371805"/>
                  </a:lnTo>
                  <a:lnTo>
                    <a:pt x="10548455" y="395236"/>
                  </a:lnTo>
                  <a:lnTo>
                    <a:pt x="10531805" y="428967"/>
                  </a:lnTo>
                  <a:lnTo>
                    <a:pt x="10523842" y="468617"/>
                  </a:lnTo>
                  <a:lnTo>
                    <a:pt x="10521798" y="509828"/>
                  </a:lnTo>
                  <a:lnTo>
                    <a:pt x="10527132" y="571309"/>
                  </a:lnTo>
                  <a:lnTo>
                    <a:pt x="10543896" y="614921"/>
                  </a:lnTo>
                  <a:lnTo>
                    <a:pt x="10573233" y="640918"/>
                  </a:lnTo>
                  <a:lnTo>
                    <a:pt x="10616286" y="649528"/>
                  </a:lnTo>
                  <a:lnTo>
                    <a:pt x="10662069" y="638530"/>
                  </a:lnTo>
                  <a:lnTo>
                    <a:pt x="10685907" y="616000"/>
                  </a:lnTo>
                  <a:lnTo>
                    <a:pt x="10690009" y="612127"/>
                  </a:lnTo>
                  <a:lnTo>
                    <a:pt x="10703928" y="580313"/>
                  </a:lnTo>
                  <a:lnTo>
                    <a:pt x="10707726" y="553008"/>
                  </a:lnTo>
                  <a:lnTo>
                    <a:pt x="10665054" y="553008"/>
                  </a:lnTo>
                  <a:lnTo>
                    <a:pt x="10663542" y="571639"/>
                  </a:lnTo>
                  <a:lnTo>
                    <a:pt x="10657180" y="592315"/>
                  </a:lnTo>
                  <a:lnTo>
                    <a:pt x="10643184" y="609092"/>
                  </a:lnTo>
                  <a:lnTo>
                    <a:pt x="10618826" y="616000"/>
                  </a:lnTo>
                  <a:lnTo>
                    <a:pt x="10588574" y="605586"/>
                  </a:lnTo>
                  <a:lnTo>
                    <a:pt x="10573042" y="579488"/>
                  </a:lnTo>
                  <a:lnTo>
                    <a:pt x="10567314" y="545503"/>
                  </a:lnTo>
                  <a:lnTo>
                    <a:pt x="10566502" y="511352"/>
                  </a:lnTo>
                  <a:lnTo>
                    <a:pt x="10709758" y="511352"/>
                  </a:lnTo>
                  <a:lnTo>
                    <a:pt x="10709758" y="494080"/>
                  </a:lnTo>
                  <a:close/>
                </a:path>
                <a:path w="12934315" h="3418204">
                  <a:moveTo>
                    <a:pt x="10738968" y="1498904"/>
                  </a:moveTo>
                  <a:lnTo>
                    <a:pt x="10694264" y="1498904"/>
                  </a:lnTo>
                  <a:lnTo>
                    <a:pt x="10638892" y="1795576"/>
                  </a:lnTo>
                  <a:lnTo>
                    <a:pt x="10637876" y="1795576"/>
                  </a:lnTo>
                  <a:lnTo>
                    <a:pt x="10598506" y="1567992"/>
                  </a:lnTo>
                  <a:lnTo>
                    <a:pt x="10586568" y="1498904"/>
                  </a:lnTo>
                  <a:lnTo>
                    <a:pt x="10532720" y="1498904"/>
                  </a:lnTo>
                  <a:lnTo>
                    <a:pt x="10481412" y="1795576"/>
                  </a:lnTo>
                  <a:lnTo>
                    <a:pt x="10480396" y="1795576"/>
                  </a:lnTo>
                  <a:lnTo>
                    <a:pt x="10425024" y="1498904"/>
                  </a:lnTo>
                  <a:lnTo>
                    <a:pt x="10380320" y="1498904"/>
                  </a:lnTo>
                  <a:lnTo>
                    <a:pt x="10452456" y="1861616"/>
                  </a:lnTo>
                  <a:lnTo>
                    <a:pt x="10506812" y="1861616"/>
                  </a:lnTo>
                  <a:lnTo>
                    <a:pt x="10518572" y="1795576"/>
                  </a:lnTo>
                  <a:lnTo>
                    <a:pt x="10559136" y="1567992"/>
                  </a:lnTo>
                  <a:lnTo>
                    <a:pt x="10560152" y="1567992"/>
                  </a:lnTo>
                  <a:lnTo>
                    <a:pt x="10609936" y="1861616"/>
                  </a:lnTo>
                  <a:lnTo>
                    <a:pt x="10664292" y="1861616"/>
                  </a:lnTo>
                  <a:lnTo>
                    <a:pt x="10677881" y="1795576"/>
                  </a:lnTo>
                  <a:lnTo>
                    <a:pt x="10738968" y="1498904"/>
                  </a:lnTo>
                  <a:close/>
                </a:path>
                <a:path w="12934315" h="3418204">
                  <a:moveTo>
                    <a:pt x="10801693" y="370128"/>
                  </a:moveTo>
                  <a:lnTo>
                    <a:pt x="10759021" y="370128"/>
                  </a:lnTo>
                  <a:lnTo>
                    <a:pt x="10759021" y="642416"/>
                  </a:lnTo>
                  <a:lnTo>
                    <a:pt x="10801693" y="642416"/>
                  </a:lnTo>
                  <a:lnTo>
                    <a:pt x="10801693" y="370128"/>
                  </a:lnTo>
                  <a:close/>
                </a:path>
                <a:path w="12934315" h="3418204">
                  <a:moveTo>
                    <a:pt x="10801693" y="279704"/>
                  </a:moveTo>
                  <a:lnTo>
                    <a:pt x="10759021" y="279704"/>
                  </a:lnTo>
                  <a:lnTo>
                    <a:pt x="10759021" y="328472"/>
                  </a:lnTo>
                  <a:lnTo>
                    <a:pt x="10801693" y="328472"/>
                  </a:lnTo>
                  <a:lnTo>
                    <a:pt x="10801693" y="279704"/>
                  </a:lnTo>
                  <a:close/>
                </a:path>
                <a:path w="12934315" h="3418204">
                  <a:moveTo>
                    <a:pt x="10808551" y="2932480"/>
                  </a:moveTo>
                  <a:lnTo>
                    <a:pt x="10807662" y="2916224"/>
                  </a:lnTo>
                  <a:lnTo>
                    <a:pt x="10806062" y="2887141"/>
                  </a:lnTo>
                  <a:lnTo>
                    <a:pt x="10794327" y="2844850"/>
                  </a:lnTo>
                  <a:lnTo>
                    <a:pt x="10785653" y="2834944"/>
                  </a:lnTo>
                  <a:lnTo>
                    <a:pt x="10766971" y="2813608"/>
                  </a:lnTo>
                  <a:lnTo>
                    <a:pt x="10763847" y="2812846"/>
                  </a:lnTo>
                  <a:lnTo>
                    <a:pt x="10763847" y="2901492"/>
                  </a:lnTo>
                  <a:lnTo>
                    <a:pt x="10763847" y="2916224"/>
                  </a:lnTo>
                  <a:lnTo>
                    <a:pt x="10666819" y="2916224"/>
                  </a:lnTo>
                  <a:lnTo>
                    <a:pt x="10666819" y="2906064"/>
                  </a:lnTo>
                  <a:lnTo>
                    <a:pt x="10668318" y="2888094"/>
                  </a:lnTo>
                  <a:lnTo>
                    <a:pt x="10674947" y="2864408"/>
                  </a:lnTo>
                  <a:lnTo>
                    <a:pt x="10689971" y="2843771"/>
                  </a:lnTo>
                  <a:lnTo>
                    <a:pt x="10716603" y="2834944"/>
                  </a:lnTo>
                  <a:lnTo>
                    <a:pt x="10740060" y="2841066"/>
                  </a:lnTo>
                  <a:lnTo>
                    <a:pt x="10754512" y="2856788"/>
                  </a:lnTo>
                  <a:lnTo>
                    <a:pt x="10761828" y="2878239"/>
                  </a:lnTo>
                  <a:lnTo>
                    <a:pt x="10763847" y="2901492"/>
                  </a:lnTo>
                  <a:lnTo>
                    <a:pt x="10763847" y="2812846"/>
                  </a:lnTo>
                  <a:lnTo>
                    <a:pt x="10717619" y="2801416"/>
                  </a:lnTo>
                  <a:lnTo>
                    <a:pt x="10675341" y="2810205"/>
                  </a:lnTo>
                  <a:lnTo>
                    <a:pt x="10647261" y="2833636"/>
                  </a:lnTo>
                  <a:lnTo>
                    <a:pt x="10630611" y="2867368"/>
                  </a:lnTo>
                  <a:lnTo>
                    <a:pt x="10622636" y="2907017"/>
                  </a:lnTo>
                  <a:lnTo>
                    <a:pt x="10620591" y="2948228"/>
                  </a:lnTo>
                  <a:lnTo>
                    <a:pt x="10625925" y="3009709"/>
                  </a:lnTo>
                  <a:lnTo>
                    <a:pt x="10642689" y="3053321"/>
                  </a:lnTo>
                  <a:lnTo>
                    <a:pt x="10672026" y="3079318"/>
                  </a:lnTo>
                  <a:lnTo>
                    <a:pt x="10715079" y="3087928"/>
                  </a:lnTo>
                  <a:lnTo>
                    <a:pt x="10760875" y="3076930"/>
                  </a:lnTo>
                  <a:lnTo>
                    <a:pt x="10784700" y="3054400"/>
                  </a:lnTo>
                  <a:lnTo>
                    <a:pt x="10788802" y="3050527"/>
                  </a:lnTo>
                  <a:lnTo>
                    <a:pt x="10802734" y="3018713"/>
                  </a:lnTo>
                  <a:lnTo>
                    <a:pt x="10806519" y="2991408"/>
                  </a:lnTo>
                  <a:lnTo>
                    <a:pt x="10763847" y="2991408"/>
                  </a:lnTo>
                  <a:lnTo>
                    <a:pt x="10762336" y="3010039"/>
                  </a:lnTo>
                  <a:lnTo>
                    <a:pt x="10755973" y="3030715"/>
                  </a:lnTo>
                  <a:lnTo>
                    <a:pt x="10741990" y="3047492"/>
                  </a:lnTo>
                  <a:lnTo>
                    <a:pt x="10717619" y="3054400"/>
                  </a:lnTo>
                  <a:lnTo>
                    <a:pt x="10687368" y="3043986"/>
                  </a:lnTo>
                  <a:lnTo>
                    <a:pt x="10671835" y="3017888"/>
                  </a:lnTo>
                  <a:lnTo>
                    <a:pt x="10666120" y="2983903"/>
                  </a:lnTo>
                  <a:lnTo>
                    <a:pt x="10665295" y="2949752"/>
                  </a:lnTo>
                  <a:lnTo>
                    <a:pt x="10808551" y="2949752"/>
                  </a:lnTo>
                  <a:lnTo>
                    <a:pt x="10808551" y="2932480"/>
                  </a:lnTo>
                  <a:close/>
                </a:path>
                <a:path w="12934315" h="3418204">
                  <a:moveTo>
                    <a:pt x="10874578" y="2278176"/>
                  </a:moveTo>
                  <a:lnTo>
                    <a:pt x="10867504" y="2228392"/>
                  </a:lnTo>
                  <a:lnTo>
                    <a:pt x="10804474" y="2191816"/>
                  </a:lnTo>
                  <a:lnTo>
                    <a:pt x="10785526" y="2194636"/>
                  </a:lnTo>
                  <a:lnTo>
                    <a:pt x="10766755" y="2202484"/>
                  </a:lnTo>
                  <a:lnTo>
                    <a:pt x="10750474" y="2214537"/>
                  </a:lnTo>
                  <a:lnTo>
                    <a:pt x="10738942" y="2229916"/>
                  </a:lnTo>
                  <a:lnTo>
                    <a:pt x="10737926" y="2229916"/>
                  </a:lnTo>
                  <a:lnTo>
                    <a:pt x="10737926" y="2108504"/>
                  </a:lnTo>
                  <a:lnTo>
                    <a:pt x="10695254" y="2108504"/>
                  </a:lnTo>
                  <a:lnTo>
                    <a:pt x="10695254" y="2471216"/>
                  </a:lnTo>
                  <a:lnTo>
                    <a:pt x="10737926" y="2471216"/>
                  </a:lnTo>
                  <a:lnTo>
                    <a:pt x="10737926" y="2283256"/>
                  </a:lnTo>
                  <a:lnTo>
                    <a:pt x="10743121" y="2258187"/>
                  </a:lnTo>
                  <a:lnTo>
                    <a:pt x="10756278" y="2241156"/>
                  </a:lnTo>
                  <a:lnTo>
                    <a:pt x="10773715" y="2231466"/>
                  </a:lnTo>
                  <a:lnTo>
                    <a:pt x="10782821" y="2229916"/>
                  </a:lnTo>
                  <a:lnTo>
                    <a:pt x="10791774" y="2228392"/>
                  </a:lnTo>
                  <a:lnTo>
                    <a:pt x="10814329" y="2234044"/>
                  </a:lnTo>
                  <a:lnTo>
                    <a:pt x="10826318" y="2248014"/>
                  </a:lnTo>
                  <a:lnTo>
                    <a:pt x="10831068" y="2265908"/>
                  </a:lnTo>
                  <a:lnTo>
                    <a:pt x="10831906" y="2283256"/>
                  </a:lnTo>
                  <a:lnTo>
                    <a:pt x="10831906" y="2471216"/>
                  </a:lnTo>
                  <a:lnTo>
                    <a:pt x="10874578" y="2471216"/>
                  </a:lnTo>
                  <a:lnTo>
                    <a:pt x="10874578" y="2278176"/>
                  </a:lnTo>
                  <a:close/>
                </a:path>
                <a:path w="12934315" h="3418204">
                  <a:moveTo>
                    <a:pt x="10905325" y="279704"/>
                  </a:moveTo>
                  <a:lnTo>
                    <a:pt x="10862653" y="279704"/>
                  </a:lnTo>
                  <a:lnTo>
                    <a:pt x="10862653" y="642416"/>
                  </a:lnTo>
                  <a:lnTo>
                    <a:pt x="10905325" y="642416"/>
                  </a:lnTo>
                  <a:lnTo>
                    <a:pt x="10905325" y="279704"/>
                  </a:lnTo>
                  <a:close/>
                </a:path>
                <a:path w="12934315" h="3418204">
                  <a:moveTo>
                    <a:pt x="10952836" y="1831644"/>
                  </a:moveTo>
                  <a:lnTo>
                    <a:pt x="10950804" y="1833168"/>
                  </a:lnTo>
                  <a:lnTo>
                    <a:pt x="10948264" y="1834184"/>
                  </a:lnTo>
                  <a:lnTo>
                    <a:pt x="10942676" y="1834184"/>
                  </a:lnTo>
                  <a:lnTo>
                    <a:pt x="10929468" y="1713280"/>
                  </a:lnTo>
                  <a:lnTo>
                    <a:pt x="10929468" y="1660448"/>
                  </a:lnTo>
                  <a:lnTo>
                    <a:pt x="10928172" y="1636229"/>
                  </a:lnTo>
                  <a:lnTo>
                    <a:pt x="10920908" y="1615744"/>
                  </a:lnTo>
                  <a:lnTo>
                    <a:pt x="10919117" y="1610664"/>
                  </a:lnTo>
                  <a:lnTo>
                    <a:pt x="10894530" y="1590446"/>
                  </a:lnTo>
                  <a:lnTo>
                    <a:pt x="10846664" y="1582216"/>
                  </a:lnTo>
                  <a:lnTo>
                    <a:pt x="10804944" y="1587550"/>
                  </a:lnTo>
                  <a:lnTo>
                    <a:pt x="10776560" y="1603870"/>
                  </a:lnTo>
                  <a:lnTo>
                    <a:pt x="10760367" y="1631734"/>
                  </a:lnTo>
                  <a:lnTo>
                    <a:pt x="10755224" y="1671624"/>
                  </a:lnTo>
                  <a:lnTo>
                    <a:pt x="10797896" y="1671624"/>
                  </a:lnTo>
                  <a:lnTo>
                    <a:pt x="10797896" y="1669084"/>
                  </a:lnTo>
                  <a:lnTo>
                    <a:pt x="10798620" y="1656473"/>
                  </a:lnTo>
                  <a:lnTo>
                    <a:pt x="10803738" y="1638604"/>
                  </a:lnTo>
                  <a:lnTo>
                    <a:pt x="10817606" y="1622653"/>
                  </a:lnTo>
                  <a:lnTo>
                    <a:pt x="10844632" y="1615744"/>
                  </a:lnTo>
                  <a:lnTo>
                    <a:pt x="10863453" y="1618373"/>
                  </a:lnTo>
                  <a:lnTo>
                    <a:pt x="10877144" y="1626095"/>
                  </a:lnTo>
                  <a:lnTo>
                    <a:pt x="10885488" y="1638681"/>
                  </a:lnTo>
                  <a:lnTo>
                    <a:pt x="10888320" y="1655876"/>
                  </a:lnTo>
                  <a:lnTo>
                    <a:pt x="10887901" y="1670380"/>
                  </a:lnTo>
                  <a:lnTo>
                    <a:pt x="10886796" y="1674050"/>
                  </a:lnTo>
                  <a:lnTo>
                    <a:pt x="10886796" y="1713280"/>
                  </a:lnTo>
                  <a:lnTo>
                    <a:pt x="10886796" y="1783384"/>
                  </a:lnTo>
                  <a:lnTo>
                    <a:pt x="10882224" y="1803488"/>
                  </a:lnTo>
                  <a:lnTo>
                    <a:pt x="10870032" y="1819960"/>
                  </a:lnTo>
                  <a:lnTo>
                    <a:pt x="10852506" y="1831111"/>
                  </a:lnTo>
                  <a:lnTo>
                    <a:pt x="10831932" y="1835200"/>
                  </a:lnTo>
                  <a:lnTo>
                    <a:pt x="10813682" y="1831835"/>
                  </a:lnTo>
                  <a:lnTo>
                    <a:pt x="10801769" y="1822310"/>
                  </a:lnTo>
                  <a:lnTo>
                    <a:pt x="10795279" y="1807565"/>
                  </a:lnTo>
                  <a:lnTo>
                    <a:pt x="10793324" y="1788464"/>
                  </a:lnTo>
                  <a:lnTo>
                    <a:pt x="10794644" y="1772869"/>
                  </a:lnTo>
                  <a:lnTo>
                    <a:pt x="10831284" y="1737283"/>
                  </a:lnTo>
                  <a:lnTo>
                    <a:pt x="10851426" y="1730806"/>
                  </a:lnTo>
                  <a:lnTo>
                    <a:pt x="10871086" y="1723567"/>
                  </a:lnTo>
                  <a:lnTo>
                    <a:pt x="10886796" y="1713280"/>
                  </a:lnTo>
                  <a:lnTo>
                    <a:pt x="10886796" y="1674050"/>
                  </a:lnTo>
                  <a:lnTo>
                    <a:pt x="10884637" y="1681213"/>
                  </a:lnTo>
                  <a:lnTo>
                    <a:pt x="10875455" y="1689671"/>
                  </a:lnTo>
                  <a:lnTo>
                    <a:pt x="10857332" y="1697024"/>
                  </a:lnTo>
                  <a:lnTo>
                    <a:pt x="10799928" y="1714296"/>
                  </a:lnTo>
                  <a:lnTo>
                    <a:pt x="10777118" y="1725117"/>
                  </a:lnTo>
                  <a:lnTo>
                    <a:pt x="10761129" y="1741411"/>
                  </a:lnTo>
                  <a:lnTo>
                    <a:pt x="10751706" y="1762950"/>
                  </a:lnTo>
                  <a:lnTo>
                    <a:pt x="10748620" y="1789480"/>
                  </a:lnTo>
                  <a:lnTo>
                    <a:pt x="10753065" y="1822437"/>
                  </a:lnTo>
                  <a:lnTo>
                    <a:pt x="10766654" y="1847392"/>
                  </a:lnTo>
                  <a:lnTo>
                    <a:pt x="10789768" y="1863204"/>
                  </a:lnTo>
                  <a:lnTo>
                    <a:pt x="10822788" y="1868728"/>
                  </a:lnTo>
                  <a:lnTo>
                    <a:pt x="10842028" y="1866049"/>
                  </a:lnTo>
                  <a:lnTo>
                    <a:pt x="10860126" y="1858314"/>
                  </a:lnTo>
                  <a:lnTo>
                    <a:pt x="10875937" y="1846021"/>
                  </a:lnTo>
                  <a:lnTo>
                    <a:pt x="10884091" y="1835200"/>
                  </a:lnTo>
                  <a:lnTo>
                    <a:pt x="10888320" y="1829612"/>
                  </a:lnTo>
                  <a:lnTo>
                    <a:pt x="10889336" y="1829612"/>
                  </a:lnTo>
                  <a:lnTo>
                    <a:pt x="10893793" y="1849882"/>
                  </a:lnTo>
                  <a:lnTo>
                    <a:pt x="10903306" y="1860283"/>
                  </a:lnTo>
                  <a:lnTo>
                    <a:pt x="10915472" y="1864118"/>
                  </a:lnTo>
                  <a:lnTo>
                    <a:pt x="10927944" y="1864664"/>
                  </a:lnTo>
                  <a:lnTo>
                    <a:pt x="10938612" y="1864664"/>
                  </a:lnTo>
                  <a:lnTo>
                    <a:pt x="10949280" y="1862632"/>
                  </a:lnTo>
                  <a:lnTo>
                    <a:pt x="10952836" y="1862124"/>
                  </a:lnTo>
                  <a:lnTo>
                    <a:pt x="10952836" y="1834184"/>
                  </a:lnTo>
                  <a:lnTo>
                    <a:pt x="10952836" y="1831644"/>
                  </a:lnTo>
                  <a:close/>
                </a:path>
                <a:path w="12934315" h="3418204">
                  <a:moveTo>
                    <a:pt x="10976686" y="2804464"/>
                  </a:moveTo>
                  <a:lnTo>
                    <a:pt x="10972622" y="2802432"/>
                  </a:lnTo>
                  <a:lnTo>
                    <a:pt x="10966526" y="2801416"/>
                  </a:lnTo>
                  <a:lnTo>
                    <a:pt x="10957890" y="2801416"/>
                  </a:lnTo>
                  <a:lnTo>
                    <a:pt x="10937329" y="2805239"/>
                  </a:lnTo>
                  <a:lnTo>
                    <a:pt x="10921378" y="2815577"/>
                  </a:lnTo>
                  <a:lnTo>
                    <a:pt x="10908957" y="2830779"/>
                  </a:lnTo>
                  <a:lnTo>
                    <a:pt x="10898962" y="2849168"/>
                  </a:lnTo>
                  <a:lnTo>
                    <a:pt x="10897946" y="2849168"/>
                  </a:lnTo>
                  <a:lnTo>
                    <a:pt x="10897946" y="2808528"/>
                  </a:lnTo>
                  <a:lnTo>
                    <a:pt x="10855274" y="2808528"/>
                  </a:lnTo>
                  <a:lnTo>
                    <a:pt x="10855274" y="3080816"/>
                  </a:lnTo>
                  <a:lnTo>
                    <a:pt x="10897946" y="3080816"/>
                  </a:lnTo>
                  <a:lnTo>
                    <a:pt x="10897946" y="2908604"/>
                  </a:lnTo>
                  <a:lnTo>
                    <a:pt x="10903674" y="2879674"/>
                  </a:lnTo>
                  <a:lnTo>
                    <a:pt x="10917885" y="2859582"/>
                  </a:lnTo>
                  <a:lnTo>
                    <a:pt x="10934090" y="2849168"/>
                  </a:lnTo>
                  <a:lnTo>
                    <a:pt x="10936097" y="2847886"/>
                  </a:lnTo>
                  <a:lnTo>
                    <a:pt x="10953826" y="2844088"/>
                  </a:lnTo>
                  <a:lnTo>
                    <a:pt x="10967542" y="2844088"/>
                  </a:lnTo>
                  <a:lnTo>
                    <a:pt x="10972622" y="2845612"/>
                  </a:lnTo>
                  <a:lnTo>
                    <a:pt x="10976686" y="2846120"/>
                  </a:lnTo>
                  <a:lnTo>
                    <a:pt x="10976686" y="2844088"/>
                  </a:lnTo>
                  <a:lnTo>
                    <a:pt x="10976686" y="2804464"/>
                  </a:lnTo>
                  <a:close/>
                </a:path>
                <a:path w="12934315" h="3418204">
                  <a:moveTo>
                    <a:pt x="10992701" y="1173784"/>
                  </a:moveTo>
                  <a:lnTo>
                    <a:pt x="10971619" y="1119047"/>
                  </a:lnTo>
                  <a:lnTo>
                    <a:pt x="10926153" y="1097076"/>
                  </a:lnTo>
                  <a:lnTo>
                    <a:pt x="10901528" y="1089456"/>
                  </a:lnTo>
                  <a:lnTo>
                    <a:pt x="10880052" y="1080630"/>
                  </a:lnTo>
                  <a:lnTo>
                    <a:pt x="10864850" y="1067727"/>
                  </a:lnTo>
                  <a:lnTo>
                    <a:pt x="10859097" y="1047800"/>
                  </a:lnTo>
                  <a:lnTo>
                    <a:pt x="10864063" y="1025220"/>
                  </a:lnTo>
                  <a:lnTo>
                    <a:pt x="10876051" y="1012685"/>
                  </a:lnTo>
                  <a:lnTo>
                    <a:pt x="10890593" y="1007300"/>
                  </a:lnTo>
                  <a:lnTo>
                    <a:pt x="10903293" y="1006144"/>
                  </a:lnTo>
                  <a:lnTo>
                    <a:pt x="10922635" y="1009624"/>
                  </a:lnTo>
                  <a:lnTo>
                    <a:pt x="10934979" y="1019860"/>
                  </a:lnTo>
                  <a:lnTo>
                    <a:pt x="10941507" y="1036586"/>
                  </a:lnTo>
                  <a:lnTo>
                    <a:pt x="10943425" y="1059484"/>
                  </a:lnTo>
                  <a:lnTo>
                    <a:pt x="10986097" y="1059484"/>
                  </a:lnTo>
                  <a:lnTo>
                    <a:pt x="10984294" y="1032421"/>
                  </a:lnTo>
                  <a:lnTo>
                    <a:pt x="10975137" y="1006144"/>
                  </a:lnTo>
                  <a:lnTo>
                    <a:pt x="10974413" y="1004049"/>
                  </a:lnTo>
                  <a:lnTo>
                    <a:pt x="10949661" y="981697"/>
                  </a:lnTo>
                  <a:lnTo>
                    <a:pt x="10903293" y="972616"/>
                  </a:lnTo>
                  <a:lnTo>
                    <a:pt x="10869778" y="977226"/>
                  </a:lnTo>
                  <a:lnTo>
                    <a:pt x="10842142" y="991158"/>
                  </a:lnTo>
                  <a:lnTo>
                    <a:pt x="10823346" y="1014628"/>
                  </a:lnTo>
                  <a:lnTo>
                    <a:pt x="10816425" y="1047800"/>
                  </a:lnTo>
                  <a:lnTo>
                    <a:pt x="10822254" y="1081874"/>
                  </a:lnTo>
                  <a:lnTo>
                    <a:pt x="10837570" y="1103172"/>
                  </a:lnTo>
                  <a:lnTo>
                    <a:pt x="10859072" y="1116101"/>
                  </a:lnTo>
                  <a:lnTo>
                    <a:pt x="10883481" y="1125016"/>
                  </a:lnTo>
                  <a:lnTo>
                    <a:pt x="10907586" y="1133030"/>
                  </a:lnTo>
                  <a:lnTo>
                    <a:pt x="10928947" y="1142987"/>
                  </a:lnTo>
                  <a:lnTo>
                    <a:pt x="10944200" y="1157808"/>
                  </a:lnTo>
                  <a:lnTo>
                    <a:pt x="10950029" y="1180388"/>
                  </a:lnTo>
                  <a:lnTo>
                    <a:pt x="10944885" y="1203744"/>
                  </a:lnTo>
                  <a:lnTo>
                    <a:pt x="10932566" y="1217472"/>
                  </a:lnTo>
                  <a:lnTo>
                    <a:pt x="10917657" y="1223975"/>
                  </a:lnTo>
                  <a:lnTo>
                    <a:pt x="10904817" y="1225600"/>
                  </a:lnTo>
                  <a:lnTo>
                    <a:pt x="10879087" y="1220406"/>
                  </a:lnTo>
                  <a:lnTo>
                    <a:pt x="10863605" y="1206487"/>
                  </a:lnTo>
                  <a:lnTo>
                    <a:pt x="10856024" y="1186383"/>
                  </a:lnTo>
                  <a:lnTo>
                    <a:pt x="10854017" y="1162608"/>
                  </a:lnTo>
                  <a:lnTo>
                    <a:pt x="10811345" y="1162608"/>
                  </a:lnTo>
                  <a:lnTo>
                    <a:pt x="10812945" y="1189482"/>
                  </a:lnTo>
                  <a:lnTo>
                    <a:pt x="10823410" y="1221346"/>
                  </a:lnTo>
                  <a:lnTo>
                    <a:pt x="10851198" y="1247978"/>
                  </a:lnTo>
                  <a:lnTo>
                    <a:pt x="10904817" y="1259128"/>
                  </a:lnTo>
                  <a:lnTo>
                    <a:pt x="10939971" y="1253794"/>
                  </a:lnTo>
                  <a:lnTo>
                    <a:pt x="10967809" y="1237792"/>
                  </a:lnTo>
                  <a:lnTo>
                    <a:pt x="10976166" y="1225600"/>
                  </a:lnTo>
                  <a:lnTo>
                    <a:pt x="10986110" y="1211122"/>
                  </a:lnTo>
                  <a:lnTo>
                    <a:pt x="10992701" y="1173784"/>
                  </a:lnTo>
                  <a:close/>
                </a:path>
                <a:path w="12934315" h="3418204">
                  <a:moveTo>
                    <a:pt x="11051870" y="2194864"/>
                  </a:moveTo>
                  <a:lnTo>
                    <a:pt x="11047806" y="2192832"/>
                  </a:lnTo>
                  <a:lnTo>
                    <a:pt x="11041710" y="2191816"/>
                  </a:lnTo>
                  <a:lnTo>
                    <a:pt x="11033074" y="2191816"/>
                  </a:lnTo>
                  <a:lnTo>
                    <a:pt x="11012513" y="2195639"/>
                  </a:lnTo>
                  <a:lnTo>
                    <a:pt x="10996562" y="2205977"/>
                  </a:lnTo>
                  <a:lnTo>
                    <a:pt x="10984141" y="2221179"/>
                  </a:lnTo>
                  <a:lnTo>
                    <a:pt x="10974146" y="2239568"/>
                  </a:lnTo>
                  <a:lnTo>
                    <a:pt x="10973130" y="2239568"/>
                  </a:lnTo>
                  <a:lnTo>
                    <a:pt x="10973130" y="2198928"/>
                  </a:lnTo>
                  <a:lnTo>
                    <a:pt x="10930458" y="2198928"/>
                  </a:lnTo>
                  <a:lnTo>
                    <a:pt x="10930458" y="2471216"/>
                  </a:lnTo>
                  <a:lnTo>
                    <a:pt x="10973130" y="2471216"/>
                  </a:lnTo>
                  <a:lnTo>
                    <a:pt x="10973130" y="2299004"/>
                  </a:lnTo>
                  <a:lnTo>
                    <a:pt x="10978858" y="2270074"/>
                  </a:lnTo>
                  <a:lnTo>
                    <a:pt x="10993069" y="2249982"/>
                  </a:lnTo>
                  <a:lnTo>
                    <a:pt x="11009274" y="2239568"/>
                  </a:lnTo>
                  <a:lnTo>
                    <a:pt x="11011281" y="2238286"/>
                  </a:lnTo>
                  <a:lnTo>
                    <a:pt x="11029010" y="2234488"/>
                  </a:lnTo>
                  <a:lnTo>
                    <a:pt x="11042726" y="2234488"/>
                  </a:lnTo>
                  <a:lnTo>
                    <a:pt x="11047806" y="2236012"/>
                  </a:lnTo>
                  <a:lnTo>
                    <a:pt x="11051870" y="2236520"/>
                  </a:lnTo>
                  <a:lnTo>
                    <a:pt x="11051870" y="2234488"/>
                  </a:lnTo>
                  <a:lnTo>
                    <a:pt x="11051870" y="2194864"/>
                  </a:lnTo>
                  <a:close/>
                </a:path>
                <a:path w="12934315" h="3418204">
                  <a:moveTo>
                    <a:pt x="11153483" y="1783384"/>
                  </a:moveTo>
                  <a:lnTo>
                    <a:pt x="11132401" y="1728647"/>
                  </a:lnTo>
                  <a:lnTo>
                    <a:pt x="11086935" y="1706676"/>
                  </a:lnTo>
                  <a:lnTo>
                    <a:pt x="11062310" y="1699056"/>
                  </a:lnTo>
                  <a:lnTo>
                    <a:pt x="11040834" y="1690230"/>
                  </a:lnTo>
                  <a:lnTo>
                    <a:pt x="11025632" y="1677327"/>
                  </a:lnTo>
                  <a:lnTo>
                    <a:pt x="11019879" y="1657400"/>
                  </a:lnTo>
                  <a:lnTo>
                    <a:pt x="11024845" y="1634820"/>
                  </a:lnTo>
                  <a:lnTo>
                    <a:pt x="11036833" y="1622285"/>
                  </a:lnTo>
                  <a:lnTo>
                    <a:pt x="11051375" y="1616900"/>
                  </a:lnTo>
                  <a:lnTo>
                    <a:pt x="11064075" y="1615744"/>
                  </a:lnTo>
                  <a:lnTo>
                    <a:pt x="11083417" y="1619224"/>
                  </a:lnTo>
                  <a:lnTo>
                    <a:pt x="11095761" y="1629460"/>
                  </a:lnTo>
                  <a:lnTo>
                    <a:pt x="11102289" y="1646186"/>
                  </a:lnTo>
                  <a:lnTo>
                    <a:pt x="11104207" y="1669084"/>
                  </a:lnTo>
                  <a:lnTo>
                    <a:pt x="11146879" y="1669084"/>
                  </a:lnTo>
                  <a:lnTo>
                    <a:pt x="11145076" y="1642021"/>
                  </a:lnTo>
                  <a:lnTo>
                    <a:pt x="11135919" y="1615744"/>
                  </a:lnTo>
                  <a:lnTo>
                    <a:pt x="11135195" y="1613649"/>
                  </a:lnTo>
                  <a:lnTo>
                    <a:pt x="11110443" y="1591297"/>
                  </a:lnTo>
                  <a:lnTo>
                    <a:pt x="11064075" y="1582216"/>
                  </a:lnTo>
                  <a:lnTo>
                    <a:pt x="11030560" y="1586826"/>
                  </a:lnTo>
                  <a:lnTo>
                    <a:pt x="11002924" y="1600758"/>
                  </a:lnTo>
                  <a:lnTo>
                    <a:pt x="10984128" y="1624228"/>
                  </a:lnTo>
                  <a:lnTo>
                    <a:pt x="10977207" y="1657400"/>
                  </a:lnTo>
                  <a:lnTo>
                    <a:pt x="10983036" y="1691474"/>
                  </a:lnTo>
                  <a:lnTo>
                    <a:pt x="10998352" y="1712772"/>
                  </a:lnTo>
                  <a:lnTo>
                    <a:pt x="11019854" y="1725701"/>
                  </a:lnTo>
                  <a:lnTo>
                    <a:pt x="11044263" y="1734616"/>
                  </a:lnTo>
                  <a:lnTo>
                    <a:pt x="11068368" y="1742630"/>
                  </a:lnTo>
                  <a:lnTo>
                    <a:pt x="11089729" y="1752587"/>
                  </a:lnTo>
                  <a:lnTo>
                    <a:pt x="11104982" y="1767408"/>
                  </a:lnTo>
                  <a:lnTo>
                    <a:pt x="11110811" y="1789988"/>
                  </a:lnTo>
                  <a:lnTo>
                    <a:pt x="11105667" y="1813344"/>
                  </a:lnTo>
                  <a:lnTo>
                    <a:pt x="11093348" y="1827072"/>
                  </a:lnTo>
                  <a:lnTo>
                    <a:pt x="11078439" y="1833575"/>
                  </a:lnTo>
                  <a:lnTo>
                    <a:pt x="11065599" y="1835200"/>
                  </a:lnTo>
                  <a:lnTo>
                    <a:pt x="11039869" y="1830006"/>
                  </a:lnTo>
                  <a:lnTo>
                    <a:pt x="11024387" y="1816087"/>
                  </a:lnTo>
                  <a:lnTo>
                    <a:pt x="11016806" y="1795983"/>
                  </a:lnTo>
                  <a:lnTo>
                    <a:pt x="11014799" y="1772208"/>
                  </a:lnTo>
                  <a:lnTo>
                    <a:pt x="10972127" y="1772208"/>
                  </a:lnTo>
                  <a:lnTo>
                    <a:pt x="10973727" y="1799082"/>
                  </a:lnTo>
                  <a:lnTo>
                    <a:pt x="10984192" y="1830946"/>
                  </a:lnTo>
                  <a:lnTo>
                    <a:pt x="11011980" y="1857578"/>
                  </a:lnTo>
                  <a:lnTo>
                    <a:pt x="11065599" y="1868728"/>
                  </a:lnTo>
                  <a:lnTo>
                    <a:pt x="11100753" y="1863394"/>
                  </a:lnTo>
                  <a:lnTo>
                    <a:pt x="11128591" y="1847392"/>
                  </a:lnTo>
                  <a:lnTo>
                    <a:pt x="11136948" y="1835200"/>
                  </a:lnTo>
                  <a:lnTo>
                    <a:pt x="11146892" y="1820722"/>
                  </a:lnTo>
                  <a:lnTo>
                    <a:pt x="11153483" y="1783384"/>
                  </a:lnTo>
                  <a:close/>
                </a:path>
                <a:path w="12934315" h="3418204">
                  <a:moveTo>
                    <a:pt x="11205553" y="1062532"/>
                  </a:moveTo>
                  <a:lnTo>
                    <a:pt x="11202480" y="1035418"/>
                  </a:lnTo>
                  <a:lnTo>
                    <a:pt x="11190199" y="1006144"/>
                  </a:lnTo>
                  <a:lnTo>
                    <a:pt x="11190122" y="1005954"/>
                  </a:lnTo>
                  <a:lnTo>
                    <a:pt x="11163757" y="982319"/>
                  </a:lnTo>
                  <a:lnTo>
                    <a:pt x="11118685" y="972616"/>
                  </a:lnTo>
                  <a:lnTo>
                    <a:pt x="11076407" y="981405"/>
                  </a:lnTo>
                  <a:lnTo>
                    <a:pt x="11048314" y="1004836"/>
                  </a:lnTo>
                  <a:lnTo>
                    <a:pt x="11031665" y="1038567"/>
                  </a:lnTo>
                  <a:lnTo>
                    <a:pt x="11023702" y="1078217"/>
                  </a:lnTo>
                  <a:lnTo>
                    <a:pt x="11021657" y="1119428"/>
                  </a:lnTo>
                  <a:lnTo>
                    <a:pt x="11026991" y="1180909"/>
                  </a:lnTo>
                  <a:lnTo>
                    <a:pt x="11043755" y="1224521"/>
                  </a:lnTo>
                  <a:lnTo>
                    <a:pt x="11073092" y="1250518"/>
                  </a:lnTo>
                  <a:lnTo>
                    <a:pt x="11116145" y="1259128"/>
                  </a:lnTo>
                  <a:lnTo>
                    <a:pt x="11158830" y="1249260"/>
                  </a:lnTo>
                  <a:lnTo>
                    <a:pt x="11184966" y="1225600"/>
                  </a:lnTo>
                  <a:lnTo>
                    <a:pt x="11186376" y="1224330"/>
                  </a:lnTo>
                  <a:lnTo>
                    <a:pt x="11201146" y="1191412"/>
                  </a:lnTo>
                  <a:lnTo>
                    <a:pt x="11205553" y="1157528"/>
                  </a:lnTo>
                  <a:lnTo>
                    <a:pt x="11162881" y="1157528"/>
                  </a:lnTo>
                  <a:lnTo>
                    <a:pt x="11161039" y="1180604"/>
                  </a:lnTo>
                  <a:lnTo>
                    <a:pt x="11154245" y="1202613"/>
                  </a:lnTo>
                  <a:lnTo>
                    <a:pt x="11140592" y="1219111"/>
                  </a:lnTo>
                  <a:lnTo>
                    <a:pt x="11118177" y="1225600"/>
                  </a:lnTo>
                  <a:lnTo>
                    <a:pt x="11088434" y="1213866"/>
                  </a:lnTo>
                  <a:lnTo>
                    <a:pt x="11073028" y="1185405"/>
                  </a:lnTo>
                  <a:lnTo>
                    <a:pt x="11067237" y="1150378"/>
                  </a:lnTo>
                  <a:lnTo>
                    <a:pt x="11066361" y="1118920"/>
                  </a:lnTo>
                  <a:lnTo>
                    <a:pt x="11070971" y="1059294"/>
                  </a:lnTo>
                  <a:lnTo>
                    <a:pt x="11083125" y="1025194"/>
                  </a:lnTo>
                  <a:lnTo>
                    <a:pt x="11100219" y="1009764"/>
                  </a:lnTo>
                  <a:lnTo>
                    <a:pt x="11119701" y="1006144"/>
                  </a:lnTo>
                  <a:lnTo>
                    <a:pt x="11140161" y="1011250"/>
                  </a:lnTo>
                  <a:lnTo>
                    <a:pt x="11153483" y="1024432"/>
                  </a:lnTo>
                  <a:lnTo>
                    <a:pt x="11160697" y="1042581"/>
                  </a:lnTo>
                  <a:lnTo>
                    <a:pt x="11162881" y="1062532"/>
                  </a:lnTo>
                  <a:lnTo>
                    <a:pt x="11205553" y="1062532"/>
                  </a:lnTo>
                  <a:close/>
                </a:path>
                <a:path w="12934315" h="3418204">
                  <a:moveTo>
                    <a:pt x="11208842" y="3080816"/>
                  </a:moveTo>
                  <a:lnTo>
                    <a:pt x="11131868" y="2946196"/>
                  </a:lnTo>
                  <a:lnTo>
                    <a:pt x="11124895" y="2934004"/>
                  </a:lnTo>
                  <a:lnTo>
                    <a:pt x="11111814" y="2911144"/>
                  </a:lnTo>
                  <a:lnTo>
                    <a:pt x="11194618" y="2808528"/>
                  </a:lnTo>
                  <a:lnTo>
                    <a:pt x="11144834" y="2808528"/>
                  </a:lnTo>
                  <a:lnTo>
                    <a:pt x="11049330" y="2934004"/>
                  </a:lnTo>
                  <a:lnTo>
                    <a:pt x="11048314" y="2934004"/>
                  </a:lnTo>
                  <a:lnTo>
                    <a:pt x="11048314" y="2718104"/>
                  </a:lnTo>
                  <a:lnTo>
                    <a:pt x="11005642" y="2718104"/>
                  </a:lnTo>
                  <a:lnTo>
                    <a:pt x="11005642" y="3080816"/>
                  </a:lnTo>
                  <a:lnTo>
                    <a:pt x="11048314" y="3080816"/>
                  </a:lnTo>
                  <a:lnTo>
                    <a:pt x="11048314" y="2988868"/>
                  </a:lnTo>
                  <a:lnTo>
                    <a:pt x="11083366" y="2946196"/>
                  </a:lnTo>
                  <a:lnTo>
                    <a:pt x="11159058" y="3080816"/>
                  </a:lnTo>
                  <a:lnTo>
                    <a:pt x="11208842" y="3080816"/>
                  </a:lnTo>
                  <a:close/>
                </a:path>
                <a:path w="12934315" h="3418204">
                  <a:moveTo>
                    <a:pt x="11251768" y="564184"/>
                  </a:moveTo>
                  <a:lnTo>
                    <a:pt x="11230686" y="509447"/>
                  </a:lnTo>
                  <a:lnTo>
                    <a:pt x="11185220" y="487476"/>
                  </a:lnTo>
                  <a:lnTo>
                    <a:pt x="11160595" y="479856"/>
                  </a:lnTo>
                  <a:lnTo>
                    <a:pt x="11139119" y="471030"/>
                  </a:lnTo>
                  <a:lnTo>
                    <a:pt x="11123917" y="458127"/>
                  </a:lnTo>
                  <a:lnTo>
                    <a:pt x="11118164" y="438200"/>
                  </a:lnTo>
                  <a:lnTo>
                    <a:pt x="11123130" y="415620"/>
                  </a:lnTo>
                  <a:lnTo>
                    <a:pt x="11135119" y="403085"/>
                  </a:lnTo>
                  <a:lnTo>
                    <a:pt x="11149660" y="397700"/>
                  </a:lnTo>
                  <a:lnTo>
                    <a:pt x="11162360" y="396544"/>
                  </a:lnTo>
                  <a:lnTo>
                    <a:pt x="11181702" y="400024"/>
                  </a:lnTo>
                  <a:lnTo>
                    <a:pt x="11194047" y="410260"/>
                  </a:lnTo>
                  <a:lnTo>
                    <a:pt x="11200575" y="426986"/>
                  </a:lnTo>
                  <a:lnTo>
                    <a:pt x="11202492" y="449884"/>
                  </a:lnTo>
                  <a:lnTo>
                    <a:pt x="11245164" y="449884"/>
                  </a:lnTo>
                  <a:lnTo>
                    <a:pt x="11243361" y="422821"/>
                  </a:lnTo>
                  <a:lnTo>
                    <a:pt x="11234204" y="396544"/>
                  </a:lnTo>
                  <a:lnTo>
                    <a:pt x="11233480" y="394449"/>
                  </a:lnTo>
                  <a:lnTo>
                    <a:pt x="11208728" y="372097"/>
                  </a:lnTo>
                  <a:lnTo>
                    <a:pt x="11162360" y="363016"/>
                  </a:lnTo>
                  <a:lnTo>
                    <a:pt x="11128845" y="367626"/>
                  </a:lnTo>
                  <a:lnTo>
                    <a:pt x="11101210" y="381558"/>
                  </a:lnTo>
                  <a:lnTo>
                    <a:pt x="11082414" y="405028"/>
                  </a:lnTo>
                  <a:lnTo>
                    <a:pt x="11075492" y="438200"/>
                  </a:lnTo>
                  <a:lnTo>
                    <a:pt x="11081322" y="472274"/>
                  </a:lnTo>
                  <a:lnTo>
                    <a:pt x="11096638" y="493572"/>
                  </a:lnTo>
                  <a:lnTo>
                    <a:pt x="11118139" y="506501"/>
                  </a:lnTo>
                  <a:lnTo>
                    <a:pt x="11142548" y="515416"/>
                  </a:lnTo>
                  <a:lnTo>
                    <a:pt x="11166653" y="523430"/>
                  </a:lnTo>
                  <a:lnTo>
                    <a:pt x="11188014" y="533387"/>
                  </a:lnTo>
                  <a:lnTo>
                    <a:pt x="11203267" y="548208"/>
                  </a:lnTo>
                  <a:lnTo>
                    <a:pt x="11209096" y="570788"/>
                  </a:lnTo>
                  <a:lnTo>
                    <a:pt x="11203953" y="594144"/>
                  </a:lnTo>
                  <a:lnTo>
                    <a:pt x="11191634" y="607872"/>
                  </a:lnTo>
                  <a:lnTo>
                    <a:pt x="11176724" y="614375"/>
                  </a:lnTo>
                  <a:lnTo>
                    <a:pt x="11163884" y="616000"/>
                  </a:lnTo>
                  <a:lnTo>
                    <a:pt x="11138154" y="610806"/>
                  </a:lnTo>
                  <a:lnTo>
                    <a:pt x="11122673" y="596887"/>
                  </a:lnTo>
                  <a:lnTo>
                    <a:pt x="11115091" y="576783"/>
                  </a:lnTo>
                  <a:lnTo>
                    <a:pt x="11113084" y="553008"/>
                  </a:lnTo>
                  <a:lnTo>
                    <a:pt x="11070412" y="553008"/>
                  </a:lnTo>
                  <a:lnTo>
                    <a:pt x="11072012" y="579882"/>
                  </a:lnTo>
                  <a:lnTo>
                    <a:pt x="11082477" y="611746"/>
                  </a:lnTo>
                  <a:lnTo>
                    <a:pt x="11110265" y="638378"/>
                  </a:lnTo>
                  <a:lnTo>
                    <a:pt x="11163884" y="649528"/>
                  </a:lnTo>
                  <a:lnTo>
                    <a:pt x="11199038" y="644194"/>
                  </a:lnTo>
                  <a:lnTo>
                    <a:pt x="11226876" y="628192"/>
                  </a:lnTo>
                  <a:lnTo>
                    <a:pt x="11235233" y="616000"/>
                  </a:lnTo>
                  <a:lnTo>
                    <a:pt x="11245177" y="601522"/>
                  </a:lnTo>
                  <a:lnTo>
                    <a:pt x="11251768" y="564184"/>
                  </a:lnTo>
                  <a:close/>
                </a:path>
                <a:path w="12934315" h="3418204">
                  <a:moveTo>
                    <a:pt x="11260150" y="2198928"/>
                  </a:moveTo>
                  <a:lnTo>
                    <a:pt x="11217478" y="2198928"/>
                  </a:lnTo>
                  <a:lnTo>
                    <a:pt x="11217478" y="2386888"/>
                  </a:lnTo>
                  <a:lnTo>
                    <a:pt x="11212284" y="2411971"/>
                  </a:lnTo>
                  <a:lnTo>
                    <a:pt x="11199127" y="2428989"/>
                  </a:lnTo>
                  <a:lnTo>
                    <a:pt x="11181690" y="2438692"/>
                  </a:lnTo>
                  <a:lnTo>
                    <a:pt x="11163630" y="2441752"/>
                  </a:lnTo>
                  <a:lnTo>
                    <a:pt x="11141075" y="2436114"/>
                  </a:lnTo>
                  <a:lnTo>
                    <a:pt x="11129086" y="2422131"/>
                  </a:lnTo>
                  <a:lnTo>
                    <a:pt x="11124336" y="2404249"/>
                  </a:lnTo>
                  <a:lnTo>
                    <a:pt x="11123498" y="2386888"/>
                  </a:lnTo>
                  <a:lnTo>
                    <a:pt x="11123498" y="2198928"/>
                  </a:lnTo>
                  <a:lnTo>
                    <a:pt x="11080826" y="2198928"/>
                  </a:lnTo>
                  <a:lnTo>
                    <a:pt x="11080826" y="2391968"/>
                  </a:lnTo>
                  <a:lnTo>
                    <a:pt x="11081944" y="2419185"/>
                  </a:lnTo>
                  <a:lnTo>
                    <a:pt x="11089780" y="2447340"/>
                  </a:lnTo>
                  <a:lnTo>
                    <a:pt x="11111040" y="2469413"/>
                  </a:lnTo>
                  <a:lnTo>
                    <a:pt x="11152454" y="2478328"/>
                  </a:lnTo>
                  <a:lnTo>
                    <a:pt x="11172279" y="2475725"/>
                  </a:lnTo>
                  <a:lnTo>
                    <a:pt x="11190999" y="2468105"/>
                  </a:lnTo>
                  <a:lnTo>
                    <a:pt x="11206963" y="2455837"/>
                  </a:lnTo>
                  <a:lnTo>
                    <a:pt x="11216729" y="2441752"/>
                  </a:lnTo>
                  <a:lnTo>
                    <a:pt x="11218494" y="2439212"/>
                  </a:lnTo>
                  <a:lnTo>
                    <a:pt x="11219510" y="2439212"/>
                  </a:lnTo>
                  <a:lnTo>
                    <a:pt x="11219510" y="2471216"/>
                  </a:lnTo>
                  <a:lnTo>
                    <a:pt x="11260150" y="2471216"/>
                  </a:lnTo>
                  <a:lnTo>
                    <a:pt x="11260150" y="2439212"/>
                  </a:lnTo>
                  <a:lnTo>
                    <a:pt x="11260150" y="2198928"/>
                  </a:lnTo>
                  <a:close/>
                </a:path>
                <a:path w="12934315" h="3418204">
                  <a:moveTo>
                    <a:pt x="11337620" y="370128"/>
                  </a:moveTo>
                  <a:lnTo>
                    <a:pt x="11294948" y="370128"/>
                  </a:lnTo>
                  <a:lnTo>
                    <a:pt x="11294948" y="642416"/>
                  </a:lnTo>
                  <a:lnTo>
                    <a:pt x="11337620" y="642416"/>
                  </a:lnTo>
                  <a:lnTo>
                    <a:pt x="11337620" y="370128"/>
                  </a:lnTo>
                  <a:close/>
                </a:path>
                <a:path w="12934315" h="3418204">
                  <a:moveTo>
                    <a:pt x="11337620" y="279704"/>
                  </a:moveTo>
                  <a:lnTo>
                    <a:pt x="11294948" y="279704"/>
                  </a:lnTo>
                  <a:lnTo>
                    <a:pt x="11294948" y="328472"/>
                  </a:lnTo>
                  <a:lnTo>
                    <a:pt x="11337620" y="328472"/>
                  </a:lnTo>
                  <a:lnTo>
                    <a:pt x="11337620" y="279704"/>
                  </a:lnTo>
                  <a:close/>
                </a:path>
                <a:path w="12934315" h="3418204">
                  <a:moveTo>
                    <a:pt x="11360239" y="1783384"/>
                  </a:moveTo>
                  <a:lnTo>
                    <a:pt x="11339157" y="1728647"/>
                  </a:lnTo>
                  <a:lnTo>
                    <a:pt x="11293691" y="1706676"/>
                  </a:lnTo>
                  <a:lnTo>
                    <a:pt x="11269066" y="1699056"/>
                  </a:lnTo>
                  <a:lnTo>
                    <a:pt x="11247590" y="1690230"/>
                  </a:lnTo>
                  <a:lnTo>
                    <a:pt x="11232388" y="1677327"/>
                  </a:lnTo>
                  <a:lnTo>
                    <a:pt x="11226635" y="1657400"/>
                  </a:lnTo>
                  <a:lnTo>
                    <a:pt x="11231601" y="1634820"/>
                  </a:lnTo>
                  <a:lnTo>
                    <a:pt x="11243589" y="1622285"/>
                  </a:lnTo>
                  <a:lnTo>
                    <a:pt x="11258131" y="1616900"/>
                  </a:lnTo>
                  <a:lnTo>
                    <a:pt x="11270831" y="1615744"/>
                  </a:lnTo>
                  <a:lnTo>
                    <a:pt x="11290173" y="1619224"/>
                  </a:lnTo>
                  <a:lnTo>
                    <a:pt x="11302517" y="1629460"/>
                  </a:lnTo>
                  <a:lnTo>
                    <a:pt x="11309045" y="1646186"/>
                  </a:lnTo>
                  <a:lnTo>
                    <a:pt x="11310963" y="1669084"/>
                  </a:lnTo>
                  <a:lnTo>
                    <a:pt x="11353635" y="1669084"/>
                  </a:lnTo>
                  <a:lnTo>
                    <a:pt x="11351832" y="1642021"/>
                  </a:lnTo>
                  <a:lnTo>
                    <a:pt x="11342675" y="1615744"/>
                  </a:lnTo>
                  <a:lnTo>
                    <a:pt x="11341951" y="1613649"/>
                  </a:lnTo>
                  <a:lnTo>
                    <a:pt x="11317199" y="1591297"/>
                  </a:lnTo>
                  <a:lnTo>
                    <a:pt x="11270831" y="1582216"/>
                  </a:lnTo>
                  <a:lnTo>
                    <a:pt x="11237316" y="1586826"/>
                  </a:lnTo>
                  <a:lnTo>
                    <a:pt x="11209680" y="1600758"/>
                  </a:lnTo>
                  <a:lnTo>
                    <a:pt x="11190884" y="1624228"/>
                  </a:lnTo>
                  <a:lnTo>
                    <a:pt x="11183963" y="1657400"/>
                  </a:lnTo>
                  <a:lnTo>
                    <a:pt x="11189792" y="1691474"/>
                  </a:lnTo>
                  <a:lnTo>
                    <a:pt x="11205108" y="1712772"/>
                  </a:lnTo>
                  <a:lnTo>
                    <a:pt x="11226610" y="1725701"/>
                  </a:lnTo>
                  <a:lnTo>
                    <a:pt x="11251019" y="1734616"/>
                  </a:lnTo>
                  <a:lnTo>
                    <a:pt x="11275124" y="1742630"/>
                  </a:lnTo>
                  <a:lnTo>
                    <a:pt x="11296485" y="1752587"/>
                  </a:lnTo>
                  <a:lnTo>
                    <a:pt x="11311738" y="1767408"/>
                  </a:lnTo>
                  <a:lnTo>
                    <a:pt x="11317567" y="1789988"/>
                  </a:lnTo>
                  <a:lnTo>
                    <a:pt x="11312423" y="1813344"/>
                  </a:lnTo>
                  <a:lnTo>
                    <a:pt x="11300104" y="1827072"/>
                  </a:lnTo>
                  <a:lnTo>
                    <a:pt x="11285195" y="1833575"/>
                  </a:lnTo>
                  <a:lnTo>
                    <a:pt x="11272355" y="1835200"/>
                  </a:lnTo>
                  <a:lnTo>
                    <a:pt x="11246625" y="1830006"/>
                  </a:lnTo>
                  <a:lnTo>
                    <a:pt x="11231143" y="1816087"/>
                  </a:lnTo>
                  <a:lnTo>
                    <a:pt x="11223562" y="1795983"/>
                  </a:lnTo>
                  <a:lnTo>
                    <a:pt x="11221555" y="1772208"/>
                  </a:lnTo>
                  <a:lnTo>
                    <a:pt x="11178883" y="1772208"/>
                  </a:lnTo>
                  <a:lnTo>
                    <a:pt x="11180483" y="1799082"/>
                  </a:lnTo>
                  <a:lnTo>
                    <a:pt x="11190948" y="1830946"/>
                  </a:lnTo>
                  <a:lnTo>
                    <a:pt x="11218736" y="1857578"/>
                  </a:lnTo>
                  <a:lnTo>
                    <a:pt x="11272355" y="1868728"/>
                  </a:lnTo>
                  <a:lnTo>
                    <a:pt x="11307509" y="1863394"/>
                  </a:lnTo>
                  <a:lnTo>
                    <a:pt x="11335347" y="1847392"/>
                  </a:lnTo>
                  <a:lnTo>
                    <a:pt x="11343704" y="1835200"/>
                  </a:lnTo>
                  <a:lnTo>
                    <a:pt x="11353648" y="1820722"/>
                  </a:lnTo>
                  <a:lnTo>
                    <a:pt x="11360239" y="1783384"/>
                  </a:lnTo>
                  <a:close/>
                </a:path>
                <a:path w="12934315" h="3418204">
                  <a:moveTo>
                    <a:pt x="11409998" y="2932480"/>
                  </a:moveTo>
                  <a:lnTo>
                    <a:pt x="11409109" y="2916224"/>
                  </a:lnTo>
                  <a:lnTo>
                    <a:pt x="11407508" y="2887141"/>
                  </a:lnTo>
                  <a:lnTo>
                    <a:pt x="11395774" y="2844850"/>
                  </a:lnTo>
                  <a:lnTo>
                    <a:pt x="11387099" y="2834944"/>
                  </a:lnTo>
                  <a:lnTo>
                    <a:pt x="11368418" y="2813608"/>
                  </a:lnTo>
                  <a:lnTo>
                    <a:pt x="11365294" y="2812846"/>
                  </a:lnTo>
                  <a:lnTo>
                    <a:pt x="11365294" y="2901492"/>
                  </a:lnTo>
                  <a:lnTo>
                    <a:pt x="11365294" y="2916224"/>
                  </a:lnTo>
                  <a:lnTo>
                    <a:pt x="11268266" y="2916224"/>
                  </a:lnTo>
                  <a:lnTo>
                    <a:pt x="11268266" y="2906064"/>
                  </a:lnTo>
                  <a:lnTo>
                    <a:pt x="11269764" y="2888094"/>
                  </a:lnTo>
                  <a:lnTo>
                    <a:pt x="11276394" y="2864408"/>
                  </a:lnTo>
                  <a:lnTo>
                    <a:pt x="11291418" y="2843771"/>
                  </a:lnTo>
                  <a:lnTo>
                    <a:pt x="11318050" y="2834944"/>
                  </a:lnTo>
                  <a:lnTo>
                    <a:pt x="11341506" y="2841066"/>
                  </a:lnTo>
                  <a:lnTo>
                    <a:pt x="11355959" y="2856788"/>
                  </a:lnTo>
                  <a:lnTo>
                    <a:pt x="11363274" y="2878239"/>
                  </a:lnTo>
                  <a:lnTo>
                    <a:pt x="11365294" y="2901492"/>
                  </a:lnTo>
                  <a:lnTo>
                    <a:pt x="11365294" y="2812846"/>
                  </a:lnTo>
                  <a:lnTo>
                    <a:pt x="11319066" y="2801416"/>
                  </a:lnTo>
                  <a:lnTo>
                    <a:pt x="11276787" y="2810205"/>
                  </a:lnTo>
                  <a:lnTo>
                    <a:pt x="11248708" y="2833636"/>
                  </a:lnTo>
                  <a:lnTo>
                    <a:pt x="11232058" y="2867368"/>
                  </a:lnTo>
                  <a:lnTo>
                    <a:pt x="11224082" y="2907017"/>
                  </a:lnTo>
                  <a:lnTo>
                    <a:pt x="11222038" y="2948228"/>
                  </a:lnTo>
                  <a:lnTo>
                    <a:pt x="11227372" y="3009709"/>
                  </a:lnTo>
                  <a:lnTo>
                    <a:pt x="11244136" y="3053321"/>
                  </a:lnTo>
                  <a:lnTo>
                    <a:pt x="11273473" y="3079318"/>
                  </a:lnTo>
                  <a:lnTo>
                    <a:pt x="11316526" y="3087928"/>
                  </a:lnTo>
                  <a:lnTo>
                    <a:pt x="11362322" y="3076930"/>
                  </a:lnTo>
                  <a:lnTo>
                    <a:pt x="11386147" y="3054400"/>
                  </a:lnTo>
                  <a:lnTo>
                    <a:pt x="11390249" y="3050527"/>
                  </a:lnTo>
                  <a:lnTo>
                    <a:pt x="11404181" y="3018713"/>
                  </a:lnTo>
                  <a:lnTo>
                    <a:pt x="11407966" y="2991408"/>
                  </a:lnTo>
                  <a:lnTo>
                    <a:pt x="11365294" y="2991408"/>
                  </a:lnTo>
                  <a:lnTo>
                    <a:pt x="11363782" y="3010039"/>
                  </a:lnTo>
                  <a:lnTo>
                    <a:pt x="11357420" y="3030715"/>
                  </a:lnTo>
                  <a:lnTo>
                    <a:pt x="11343437" y="3047492"/>
                  </a:lnTo>
                  <a:lnTo>
                    <a:pt x="11319066" y="3054400"/>
                  </a:lnTo>
                  <a:lnTo>
                    <a:pt x="11288814" y="3043986"/>
                  </a:lnTo>
                  <a:lnTo>
                    <a:pt x="11273282" y="3017888"/>
                  </a:lnTo>
                  <a:lnTo>
                    <a:pt x="11267567" y="2983903"/>
                  </a:lnTo>
                  <a:lnTo>
                    <a:pt x="11266742" y="2949752"/>
                  </a:lnTo>
                  <a:lnTo>
                    <a:pt x="11409998" y="2949752"/>
                  </a:lnTo>
                  <a:lnTo>
                    <a:pt x="11409998" y="2932480"/>
                  </a:lnTo>
                  <a:close/>
                </a:path>
                <a:path w="12934315" h="3418204">
                  <a:moveTo>
                    <a:pt x="11429073" y="1058976"/>
                  </a:moveTo>
                  <a:lnTo>
                    <a:pt x="11428044" y="1031773"/>
                  </a:lnTo>
                  <a:lnTo>
                    <a:pt x="11421986" y="1009192"/>
                  </a:lnTo>
                  <a:lnTo>
                    <a:pt x="11420488" y="1003604"/>
                  </a:lnTo>
                  <a:lnTo>
                    <a:pt x="11399698" y="981544"/>
                  </a:lnTo>
                  <a:lnTo>
                    <a:pt x="11358956" y="972616"/>
                  </a:lnTo>
                  <a:lnTo>
                    <a:pt x="11340008" y="975436"/>
                  </a:lnTo>
                  <a:lnTo>
                    <a:pt x="11321237" y="983284"/>
                  </a:lnTo>
                  <a:lnTo>
                    <a:pt x="11304956" y="995337"/>
                  </a:lnTo>
                  <a:lnTo>
                    <a:pt x="11293437" y="1010716"/>
                  </a:lnTo>
                  <a:lnTo>
                    <a:pt x="11292421" y="1010716"/>
                  </a:lnTo>
                  <a:lnTo>
                    <a:pt x="11292421" y="889304"/>
                  </a:lnTo>
                  <a:lnTo>
                    <a:pt x="11249749" y="889304"/>
                  </a:lnTo>
                  <a:lnTo>
                    <a:pt x="11249749" y="1252016"/>
                  </a:lnTo>
                  <a:lnTo>
                    <a:pt x="11292421" y="1252016"/>
                  </a:lnTo>
                  <a:lnTo>
                    <a:pt x="11292421" y="1064056"/>
                  </a:lnTo>
                  <a:lnTo>
                    <a:pt x="11297615" y="1038987"/>
                  </a:lnTo>
                  <a:lnTo>
                    <a:pt x="11310760" y="1021956"/>
                  </a:lnTo>
                  <a:lnTo>
                    <a:pt x="11328197" y="1012266"/>
                  </a:lnTo>
                  <a:lnTo>
                    <a:pt x="11337290" y="1010716"/>
                  </a:lnTo>
                  <a:lnTo>
                    <a:pt x="11346256" y="1009192"/>
                  </a:lnTo>
                  <a:lnTo>
                    <a:pt x="11368811" y="1014844"/>
                  </a:lnTo>
                  <a:lnTo>
                    <a:pt x="11380800" y="1028814"/>
                  </a:lnTo>
                  <a:lnTo>
                    <a:pt x="11385550" y="1046708"/>
                  </a:lnTo>
                  <a:lnTo>
                    <a:pt x="11386401" y="1064056"/>
                  </a:lnTo>
                  <a:lnTo>
                    <a:pt x="11386401" y="1252016"/>
                  </a:lnTo>
                  <a:lnTo>
                    <a:pt x="11429073" y="1252016"/>
                  </a:lnTo>
                  <a:lnTo>
                    <a:pt x="11429073" y="1058976"/>
                  </a:lnTo>
                  <a:close/>
                </a:path>
                <a:path w="12934315" h="3418204">
                  <a:moveTo>
                    <a:pt x="11495354" y="2278176"/>
                  </a:moveTo>
                  <a:lnTo>
                    <a:pt x="11487963" y="2228392"/>
                  </a:lnTo>
                  <a:lnTo>
                    <a:pt x="11423726" y="2191816"/>
                  </a:lnTo>
                  <a:lnTo>
                    <a:pt x="11403902" y="2194433"/>
                  </a:lnTo>
                  <a:lnTo>
                    <a:pt x="11385182" y="2202040"/>
                  </a:lnTo>
                  <a:lnTo>
                    <a:pt x="11369218" y="2214321"/>
                  </a:lnTo>
                  <a:lnTo>
                    <a:pt x="11357686" y="2230932"/>
                  </a:lnTo>
                  <a:lnTo>
                    <a:pt x="11356670" y="2230932"/>
                  </a:lnTo>
                  <a:lnTo>
                    <a:pt x="11356670" y="2198928"/>
                  </a:lnTo>
                  <a:lnTo>
                    <a:pt x="11316030" y="2198928"/>
                  </a:lnTo>
                  <a:lnTo>
                    <a:pt x="11316030" y="2471216"/>
                  </a:lnTo>
                  <a:lnTo>
                    <a:pt x="11358702" y="2471216"/>
                  </a:lnTo>
                  <a:lnTo>
                    <a:pt x="11358702" y="2283256"/>
                  </a:lnTo>
                  <a:lnTo>
                    <a:pt x="11363897" y="2258187"/>
                  </a:lnTo>
                  <a:lnTo>
                    <a:pt x="11377054" y="2241156"/>
                  </a:lnTo>
                  <a:lnTo>
                    <a:pt x="11394491" y="2231466"/>
                  </a:lnTo>
                  <a:lnTo>
                    <a:pt x="11397615" y="2230932"/>
                  </a:lnTo>
                  <a:lnTo>
                    <a:pt x="11412550" y="2228392"/>
                  </a:lnTo>
                  <a:lnTo>
                    <a:pt x="11435105" y="2234044"/>
                  </a:lnTo>
                  <a:lnTo>
                    <a:pt x="11447094" y="2248014"/>
                  </a:lnTo>
                  <a:lnTo>
                    <a:pt x="11451844" y="2265908"/>
                  </a:lnTo>
                  <a:lnTo>
                    <a:pt x="11452682" y="2283256"/>
                  </a:lnTo>
                  <a:lnTo>
                    <a:pt x="11452682" y="2471216"/>
                  </a:lnTo>
                  <a:lnTo>
                    <a:pt x="11495354" y="2471216"/>
                  </a:lnTo>
                  <a:lnTo>
                    <a:pt x="11495354" y="2278176"/>
                  </a:lnTo>
                  <a:close/>
                </a:path>
                <a:path w="12934315" h="3418204">
                  <a:moveTo>
                    <a:pt x="11574856" y="494080"/>
                  </a:moveTo>
                  <a:lnTo>
                    <a:pt x="11573955" y="477824"/>
                  </a:lnTo>
                  <a:lnTo>
                    <a:pt x="11572354" y="448741"/>
                  </a:lnTo>
                  <a:lnTo>
                    <a:pt x="11560632" y="406450"/>
                  </a:lnTo>
                  <a:lnTo>
                    <a:pt x="11551958" y="396544"/>
                  </a:lnTo>
                  <a:lnTo>
                    <a:pt x="11533276" y="375208"/>
                  </a:lnTo>
                  <a:lnTo>
                    <a:pt x="11530152" y="374446"/>
                  </a:lnTo>
                  <a:lnTo>
                    <a:pt x="11530152" y="463092"/>
                  </a:lnTo>
                  <a:lnTo>
                    <a:pt x="11530152" y="477824"/>
                  </a:lnTo>
                  <a:lnTo>
                    <a:pt x="11433124" y="477824"/>
                  </a:lnTo>
                  <a:lnTo>
                    <a:pt x="11433124" y="467664"/>
                  </a:lnTo>
                  <a:lnTo>
                    <a:pt x="11434610" y="449694"/>
                  </a:lnTo>
                  <a:lnTo>
                    <a:pt x="11441252" y="426008"/>
                  </a:lnTo>
                  <a:lnTo>
                    <a:pt x="11456264" y="405371"/>
                  </a:lnTo>
                  <a:lnTo>
                    <a:pt x="11482908" y="396544"/>
                  </a:lnTo>
                  <a:lnTo>
                    <a:pt x="11506352" y="402666"/>
                  </a:lnTo>
                  <a:lnTo>
                    <a:pt x="11520818" y="418388"/>
                  </a:lnTo>
                  <a:lnTo>
                    <a:pt x="11528120" y="439839"/>
                  </a:lnTo>
                  <a:lnTo>
                    <a:pt x="11530152" y="463092"/>
                  </a:lnTo>
                  <a:lnTo>
                    <a:pt x="11530152" y="374446"/>
                  </a:lnTo>
                  <a:lnTo>
                    <a:pt x="11483924" y="363016"/>
                  </a:lnTo>
                  <a:lnTo>
                    <a:pt x="11441646" y="371805"/>
                  </a:lnTo>
                  <a:lnTo>
                    <a:pt x="11413554" y="395236"/>
                  </a:lnTo>
                  <a:lnTo>
                    <a:pt x="11396904" y="428967"/>
                  </a:lnTo>
                  <a:lnTo>
                    <a:pt x="11388941" y="468617"/>
                  </a:lnTo>
                  <a:lnTo>
                    <a:pt x="11386896" y="509828"/>
                  </a:lnTo>
                  <a:lnTo>
                    <a:pt x="11392230" y="571309"/>
                  </a:lnTo>
                  <a:lnTo>
                    <a:pt x="11408994" y="614921"/>
                  </a:lnTo>
                  <a:lnTo>
                    <a:pt x="11438331" y="640918"/>
                  </a:lnTo>
                  <a:lnTo>
                    <a:pt x="11481384" y="649528"/>
                  </a:lnTo>
                  <a:lnTo>
                    <a:pt x="11527168" y="638530"/>
                  </a:lnTo>
                  <a:lnTo>
                    <a:pt x="11551006" y="616000"/>
                  </a:lnTo>
                  <a:lnTo>
                    <a:pt x="11555108" y="612127"/>
                  </a:lnTo>
                  <a:lnTo>
                    <a:pt x="11569027" y="580313"/>
                  </a:lnTo>
                  <a:lnTo>
                    <a:pt x="11572824" y="553008"/>
                  </a:lnTo>
                  <a:lnTo>
                    <a:pt x="11530152" y="553008"/>
                  </a:lnTo>
                  <a:lnTo>
                    <a:pt x="11528641" y="571639"/>
                  </a:lnTo>
                  <a:lnTo>
                    <a:pt x="11522278" y="592315"/>
                  </a:lnTo>
                  <a:lnTo>
                    <a:pt x="11508283" y="609092"/>
                  </a:lnTo>
                  <a:lnTo>
                    <a:pt x="11483924" y="616000"/>
                  </a:lnTo>
                  <a:lnTo>
                    <a:pt x="11453673" y="605586"/>
                  </a:lnTo>
                  <a:lnTo>
                    <a:pt x="11438141" y="579488"/>
                  </a:lnTo>
                  <a:lnTo>
                    <a:pt x="11432413" y="545503"/>
                  </a:lnTo>
                  <a:lnTo>
                    <a:pt x="11431600" y="511352"/>
                  </a:lnTo>
                  <a:lnTo>
                    <a:pt x="11574856" y="511352"/>
                  </a:lnTo>
                  <a:lnTo>
                    <a:pt x="11574856" y="494080"/>
                  </a:lnTo>
                  <a:close/>
                </a:path>
                <a:path w="12934315" h="3418204">
                  <a:moveTo>
                    <a:pt x="11579695" y="1713280"/>
                  </a:moveTo>
                  <a:lnTo>
                    <a:pt x="11578793" y="1697024"/>
                  </a:lnTo>
                  <a:lnTo>
                    <a:pt x="11577193" y="1667941"/>
                  </a:lnTo>
                  <a:lnTo>
                    <a:pt x="11565471" y="1625650"/>
                  </a:lnTo>
                  <a:lnTo>
                    <a:pt x="11556797" y="1615744"/>
                  </a:lnTo>
                  <a:lnTo>
                    <a:pt x="11538115" y="1594408"/>
                  </a:lnTo>
                  <a:lnTo>
                    <a:pt x="11534991" y="1593646"/>
                  </a:lnTo>
                  <a:lnTo>
                    <a:pt x="11534991" y="1682292"/>
                  </a:lnTo>
                  <a:lnTo>
                    <a:pt x="11534991" y="1697024"/>
                  </a:lnTo>
                  <a:lnTo>
                    <a:pt x="11437963" y="1697024"/>
                  </a:lnTo>
                  <a:lnTo>
                    <a:pt x="11437963" y="1686864"/>
                  </a:lnTo>
                  <a:lnTo>
                    <a:pt x="11439449" y="1668894"/>
                  </a:lnTo>
                  <a:lnTo>
                    <a:pt x="11446091" y="1645208"/>
                  </a:lnTo>
                  <a:lnTo>
                    <a:pt x="11461102" y="1624571"/>
                  </a:lnTo>
                  <a:lnTo>
                    <a:pt x="11487747" y="1615744"/>
                  </a:lnTo>
                  <a:lnTo>
                    <a:pt x="11511191" y="1621866"/>
                  </a:lnTo>
                  <a:lnTo>
                    <a:pt x="11525656" y="1637588"/>
                  </a:lnTo>
                  <a:lnTo>
                    <a:pt x="11532959" y="1659039"/>
                  </a:lnTo>
                  <a:lnTo>
                    <a:pt x="11534991" y="1682292"/>
                  </a:lnTo>
                  <a:lnTo>
                    <a:pt x="11534991" y="1593646"/>
                  </a:lnTo>
                  <a:lnTo>
                    <a:pt x="11488763" y="1582216"/>
                  </a:lnTo>
                  <a:lnTo>
                    <a:pt x="11446485" y="1591005"/>
                  </a:lnTo>
                  <a:lnTo>
                    <a:pt x="11418392" y="1614436"/>
                  </a:lnTo>
                  <a:lnTo>
                    <a:pt x="11401743" y="1648167"/>
                  </a:lnTo>
                  <a:lnTo>
                    <a:pt x="11393767" y="1687817"/>
                  </a:lnTo>
                  <a:lnTo>
                    <a:pt x="11391735" y="1729028"/>
                  </a:lnTo>
                  <a:lnTo>
                    <a:pt x="11397069" y="1790509"/>
                  </a:lnTo>
                  <a:lnTo>
                    <a:pt x="11413833" y="1834121"/>
                  </a:lnTo>
                  <a:lnTo>
                    <a:pt x="11443170" y="1860118"/>
                  </a:lnTo>
                  <a:lnTo>
                    <a:pt x="11486223" y="1868728"/>
                  </a:lnTo>
                  <a:lnTo>
                    <a:pt x="11532006" y="1857730"/>
                  </a:lnTo>
                  <a:lnTo>
                    <a:pt x="11555844" y="1835200"/>
                  </a:lnTo>
                  <a:lnTo>
                    <a:pt x="11559946" y="1831327"/>
                  </a:lnTo>
                  <a:lnTo>
                    <a:pt x="11573866" y="1799513"/>
                  </a:lnTo>
                  <a:lnTo>
                    <a:pt x="11577663" y="1772208"/>
                  </a:lnTo>
                  <a:lnTo>
                    <a:pt x="11534991" y="1772208"/>
                  </a:lnTo>
                  <a:lnTo>
                    <a:pt x="11533480" y="1790839"/>
                  </a:lnTo>
                  <a:lnTo>
                    <a:pt x="11527117" y="1811515"/>
                  </a:lnTo>
                  <a:lnTo>
                    <a:pt x="11513122" y="1828292"/>
                  </a:lnTo>
                  <a:lnTo>
                    <a:pt x="11488763" y="1835200"/>
                  </a:lnTo>
                  <a:lnTo>
                    <a:pt x="11458512" y="1824786"/>
                  </a:lnTo>
                  <a:lnTo>
                    <a:pt x="11442979" y="1798688"/>
                  </a:lnTo>
                  <a:lnTo>
                    <a:pt x="11437252" y="1764703"/>
                  </a:lnTo>
                  <a:lnTo>
                    <a:pt x="11436439" y="1730552"/>
                  </a:lnTo>
                  <a:lnTo>
                    <a:pt x="11579695" y="1730552"/>
                  </a:lnTo>
                  <a:lnTo>
                    <a:pt x="11579695" y="1713280"/>
                  </a:lnTo>
                  <a:close/>
                </a:path>
                <a:path w="12934315" h="3418204">
                  <a:moveTo>
                    <a:pt x="11636058" y="2887776"/>
                  </a:moveTo>
                  <a:lnTo>
                    <a:pt x="11628666" y="2837992"/>
                  </a:lnTo>
                  <a:lnTo>
                    <a:pt x="11564430" y="2801416"/>
                  </a:lnTo>
                  <a:lnTo>
                    <a:pt x="11544618" y="2804033"/>
                  </a:lnTo>
                  <a:lnTo>
                    <a:pt x="11525885" y="2811640"/>
                  </a:lnTo>
                  <a:lnTo>
                    <a:pt x="11509921" y="2823921"/>
                  </a:lnTo>
                  <a:lnTo>
                    <a:pt x="11498390" y="2840532"/>
                  </a:lnTo>
                  <a:lnTo>
                    <a:pt x="11497374" y="2840532"/>
                  </a:lnTo>
                  <a:lnTo>
                    <a:pt x="11497374" y="2808528"/>
                  </a:lnTo>
                  <a:lnTo>
                    <a:pt x="11456734" y="2808528"/>
                  </a:lnTo>
                  <a:lnTo>
                    <a:pt x="11456734" y="3080816"/>
                  </a:lnTo>
                  <a:lnTo>
                    <a:pt x="11499406" y="3080816"/>
                  </a:lnTo>
                  <a:lnTo>
                    <a:pt x="11499406" y="2892856"/>
                  </a:lnTo>
                  <a:lnTo>
                    <a:pt x="11504613" y="2867787"/>
                  </a:lnTo>
                  <a:lnTo>
                    <a:pt x="11517757" y="2850756"/>
                  </a:lnTo>
                  <a:lnTo>
                    <a:pt x="11535194" y="2841066"/>
                  </a:lnTo>
                  <a:lnTo>
                    <a:pt x="11538318" y="2840532"/>
                  </a:lnTo>
                  <a:lnTo>
                    <a:pt x="11553254" y="2837992"/>
                  </a:lnTo>
                  <a:lnTo>
                    <a:pt x="11575809" y="2843644"/>
                  </a:lnTo>
                  <a:lnTo>
                    <a:pt x="11587798" y="2857614"/>
                  </a:lnTo>
                  <a:lnTo>
                    <a:pt x="11592547" y="2875508"/>
                  </a:lnTo>
                  <a:lnTo>
                    <a:pt x="11593386" y="2892856"/>
                  </a:lnTo>
                  <a:lnTo>
                    <a:pt x="11593386" y="3080816"/>
                  </a:lnTo>
                  <a:lnTo>
                    <a:pt x="11636058" y="3080816"/>
                  </a:lnTo>
                  <a:lnTo>
                    <a:pt x="11636058" y="2887776"/>
                  </a:lnTo>
                  <a:close/>
                </a:path>
                <a:path w="12934315" h="3418204">
                  <a:moveTo>
                    <a:pt x="11730558" y="2198928"/>
                  </a:moveTo>
                  <a:lnTo>
                    <a:pt x="11690426" y="2198928"/>
                  </a:lnTo>
                  <a:lnTo>
                    <a:pt x="11690426" y="2335072"/>
                  </a:lnTo>
                  <a:lnTo>
                    <a:pt x="11688343" y="2374214"/>
                  </a:lnTo>
                  <a:lnTo>
                    <a:pt x="11680266" y="2405811"/>
                  </a:lnTo>
                  <a:lnTo>
                    <a:pt x="11663426" y="2426944"/>
                  </a:lnTo>
                  <a:lnTo>
                    <a:pt x="11635054" y="2434640"/>
                  </a:lnTo>
                  <a:lnTo>
                    <a:pt x="11609349" y="2425306"/>
                  </a:lnTo>
                  <a:lnTo>
                    <a:pt x="11594414" y="2401430"/>
                  </a:lnTo>
                  <a:lnTo>
                    <a:pt x="11587480" y="2369286"/>
                  </a:lnTo>
                  <a:lnTo>
                    <a:pt x="11585778" y="2335072"/>
                  </a:lnTo>
                  <a:lnTo>
                    <a:pt x="11588052" y="2290978"/>
                  </a:lnTo>
                  <a:lnTo>
                    <a:pt x="11596002" y="2257348"/>
                  </a:lnTo>
                  <a:lnTo>
                    <a:pt x="11611280" y="2235924"/>
                  </a:lnTo>
                  <a:lnTo>
                    <a:pt x="11635562" y="2228392"/>
                  </a:lnTo>
                  <a:lnTo>
                    <a:pt x="11663642" y="2237638"/>
                  </a:lnTo>
                  <a:lnTo>
                    <a:pt x="11680330" y="2261920"/>
                  </a:lnTo>
                  <a:lnTo>
                    <a:pt x="11688356" y="2296122"/>
                  </a:lnTo>
                  <a:lnTo>
                    <a:pt x="11690426" y="2335072"/>
                  </a:lnTo>
                  <a:lnTo>
                    <a:pt x="11690426" y="2198928"/>
                  </a:lnTo>
                  <a:lnTo>
                    <a:pt x="11689918" y="2198928"/>
                  </a:lnTo>
                  <a:lnTo>
                    <a:pt x="11689918" y="2233472"/>
                  </a:lnTo>
                  <a:lnTo>
                    <a:pt x="11688902" y="2233472"/>
                  </a:lnTo>
                  <a:lnTo>
                    <a:pt x="11651044" y="2195258"/>
                  </a:lnTo>
                  <a:lnTo>
                    <a:pt x="11629974" y="2191816"/>
                  </a:lnTo>
                  <a:lnTo>
                    <a:pt x="11586934" y="2203843"/>
                  </a:lnTo>
                  <a:lnTo>
                    <a:pt x="11559616" y="2235822"/>
                  </a:lnTo>
                  <a:lnTo>
                    <a:pt x="11545253" y="2281618"/>
                  </a:lnTo>
                  <a:lnTo>
                    <a:pt x="11541074" y="2335072"/>
                  </a:lnTo>
                  <a:lnTo>
                    <a:pt x="11543106" y="2371572"/>
                  </a:lnTo>
                  <a:lnTo>
                    <a:pt x="11553520" y="2416670"/>
                  </a:lnTo>
                  <a:lnTo>
                    <a:pt x="11578793" y="2455024"/>
                  </a:lnTo>
                  <a:lnTo>
                    <a:pt x="11625402" y="2471216"/>
                  </a:lnTo>
                  <a:lnTo>
                    <a:pt x="11645011" y="2468727"/>
                  </a:lnTo>
                  <a:lnTo>
                    <a:pt x="11662613" y="2461501"/>
                  </a:lnTo>
                  <a:lnTo>
                    <a:pt x="11676977" y="2450007"/>
                  </a:lnTo>
                  <a:lnTo>
                    <a:pt x="11686870" y="2434640"/>
                  </a:lnTo>
                  <a:lnTo>
                    <a:pt x="11687886" y="2434640"/>
                  </a:lnTo>
                  <a:lnTo>
                    <a:pt x="11687353" y="2487663"/>
                  </a:lnTo>
                  <a:lnTo>
                    <a:pt x="11666461" y="2524290"/>
                  </a:lnTo>
                  <a:lnTo>
                    <a:pt x="11635054" y="2531160"/>
                  </a:lnTo>
                  <a:lnTo>
                    <a:pt x="11619090" y="2529268"/>
                  </a:lnTo>
                  <a:lnTo>
                    <a:pt x="11605590" y="2523223"/>
                  </a:lnTo>
                  <a:lnTo>
                    <a:pt x="11595913" y="2512517"/>
                  </a:lnTo>
                  <a:lnTo>
                    <a:pt x="11591366" y="2496616"/>
                  </a:lnTo>
                  <a:lnTo>
                    <a:pt x="11548694" y="2496616"/>
                  </a:lnTo>
                  <a:lnTo>
                    <a:pt x="11563096" y="2535974"/>
                  </a:lnTo>
                  <a:lnTo>
                    <a:pt x="11589588" y="2556179"/>
                  </a:lnTo>
                  <a:lnTo>
                    <a:pt x="11617985" y="2563634"/>
                  </a:lnTo>
                  <a:lnTo>
                    <a:pt x="11638102" y="2564688"/>
                  </a:lnTo>
                  <a:lnTo>
                    <a:pt x="11675478" y="2558821"/>
                  </a:lnTo>
                  <a:lnTo>
                    <a:pt x="11704714" y="2539796"/>
                  </a:lnTo>
                  <a:lnTo>
                    <a:pt x="11709514" y="2531160"/>
                  </a:lnTo>
                  <a:lnTo>
                    <a:pt x="11723751" y="2505545"/>
                  </a:lnTo>
                  <a:lnTo>
                    <a:pt x="11730558" y="2453944"/>
                  </a:lnTo>
                  <a:lnTo>
                    <a:pt x="11730558" y="2233472"/>
                  </a:lnTo>
                  <a:lnTo>
                    <a:pt x="11730558" y="2198928"/>
                  </a:lnTo>
                  <a:close/>
                </a:path>
                <a:path w="12934315" h="3418204">
                  <a:moveTo>
                    <a:pt x="11747830" y="1585264"/>
                  </a:moveTo>
                  <a:lnTo>
                    <a:pt x="11743766" y="1583232"/>
                  </a:lnTo>
                  <a:lnTo>
                    <a:pt x="11737670" y="1582216"/>
                  </a:lnTo>
                  <a:lnTo>
                    <a:pt x="11729034" y="1582216"/>
                  </a:lnTo>
                  <a:lnTo>
                    <a:pt x="11708460" y="1586039"/>
                  </a:lnTo>
                  <a:lnTo>
                    <a:pt x="11692522" y="1596377"/>
                  </a:lnTo>
                  <a:lnTo>
                    <a:pt x="11680088" y="1611579"/>
                  </a:lnTo>
                  <a:lnTo>
                    <a:pt x="11670106" y="1629968"/>
                  </a:lnTo>
                  <a:lnTo>
                    <a:pt x="11669090" y="1629968"/>
                  </a:lnTo>
                  <a:lnTo>
                    <a:pt x="11669090" y="1589328"/>
                  </a:lnTo>
                  <a:lnTo>
                    <a:pt x="11626418" y="1589328"/>
                  </a:lnTo>
                  <a:lnTo>
                    <a:pt x="11626418" y="1861616"/>
                  </a:lnTo>
                  <a:lnTo>
                    <a:pt x="11669090" y="1861616"/>
                  </a:lnTo>
                  <a:lnTo>
                    <a:pt x="11669090" y="1689404"/>
                  </a:lnTo>
                  <a:lnTo>
                    <a:pt x="11674818" y="1660474"/>
                  </a:lnTo>
                  <a:lnTo>
                    <a:pt x="11689029" y="1640382"/>
                  </a:lnTo>
                  <a:lnTo>
                    <a:pt x="11705234" y="1629968"/>
                  </a:lnTo>
                  <a:lnTo>
                    <a:pt x="11707228" y="1628686"/>
                  </a:lnTo>
                  <a:lnTo>
                    <a:pt x="11724970" y="1624888"/>
                  </a:lnTo>
                  <a:lnTo>
                    <a:pt x="11738686" y="1624888"/>
                  </a:lnTo>
                  <a:lnTo>
                    <a:pt x="11743766" y="1626412"/>
                  </a:lnTo>
                  <a:lnTo>
                    <a:pt x="11747830" y="1626920"/>
                  </a:lnTo>
                  <a:lnTo>
                    <a:pt x="11747830" y="1624888"/>
                  </a:lnTo>
                  <a:lnTo>
                    <a:pt x="11747830" y="1585264"/>
                  </a:lnTo>
                  <a:close/>
                </a:path>
                <a:path w="12934315" h="3418204">
                  <a:moveTo>
                    <a:pt x="11791772" y="1058976"/>
                  </a:moveTo>
                  <a:lnTo>
                    <a:pt x="11790642" y="1031773"/>
                  </a:lnTo>
                  <a:lnTo>
                    <a:pt x="11784368" y="1009192"/>
                  </a:lnTo>
                  <a:lnTo>
                    <a:pt x="11782819" y="1003604"/>
                  </a:lnTo>
                  <a:lnTo>
                    <a:pt x="11761546" y="981544"/>
                  </a:lnTo>
                  <a:lnTo>
                    <a:pt x="11720144" y="972616"/>
                  </a:lnTo>
                  <a:lnTo>
                    <a:pt x="11699773" y="976007"/>
                  </a:lnTo>
                  <a:lnTo>
                    <a:pt x="11681790" y="985253"/>
                  </a:lnTo>
                  <a:lnTo>
                    <a:pt x="11666842" y="998982"/>
                  </a:lnTo>
                  <a:lnTo>
                    <a:pt x="11655628" y="1015796"/>
                  </a:lnTo>
                  <a:lnTo>
                    <a:pt x="11652847" y="1009192"/>
                  </a:lnTo>
                  <a:lnTo>
                    <a:pt x="11647272" y="995984"/>
                  </a:lnTo>
                  <a:lnTo>
                    <a:pt x="11634927" y="982586"/>
                  </a:lnTo>
                  <a:lnTo>
                    <a:pt x="11618189" y="975017"/>
                  </a:lnTo>
                  <a:lnTo>
                    <a:pt x="11596700" y="972616"/>
                  </a:lnTo>
                  <a:lnTo>
                    <a:pt x="11576876" y="975233"/>
                  </a:lnTo>
                  <a:lnTo>
                    <a:pt x="11558156" y="982840"/>
                  </a:lnTo>
                  <a:lnTo>
                    <a:pt x="11542192" y="995121"/>
                  </a:lnTo>
                  <a:lnTo>
                    <a:pt x="11530660" y="1011732"/>
                  </a:lnTo>
                  <a:lnTo>
                    <a:pt x="11529644" y="1011732"/>
                  </a:lnTo>
                  <a:lnTo>
                    <a:pt x="11529644" y="979728"/>
                  </a:lnTo>
                  <a:lnTo>
                    <a:pt x="11489004" y="979728"/>
                  </a:lnTo>
                  <a:lnTo>
                    <a:pt x="11489004" y="1252016"/>
                  </a:lnTo>
                  <a:lnTo>
                    <a:pt x="11531676" y="1252016"/>
                  </a:lnTo>
                  <a:lnTo>
                    <a:pt x="11531676" y="1064056"/>
                  </a:lnTo>
                  <a:lnTo>
                    <a:pt x="11536756" y="1037488"/>
                  </a:lnTo>
                  <a:lnTo>
                    <a:pt x="11549456" y="1020622"/>
                  </a:lnTo>
                  <a:lnTo>
                    <a:pt x="11565966" y="1011770"/>
                  </a:lnTo>
                  <a:lnTo>
                    <a:pt x="11566169" y="1011732"/>
                  </a:lnTo>
                  <a:lnTo>
                    <a:pt x="11582476" y="1009192"/>
                  </a:lnTo>
                  <a:lnTo>
                    <a:pt x="11602974" y="1014844"/>
                  </a:lnTo>
                  <a:lnTo>
                    <a:pt x="11613909" y="1028814"/>
                  </a:lnTo>
                  <a:lnTo>
                    <a:pt x="11618265" y="1046708"/>
                  </a:lnTo>
                  <a:lnTo>
                    <a:pt x="11619052" y="1064056"/>
                  </a:lnTo>
                  <a:lnTo>
                    <a:pt x="11619052" y="1252016"/>
                  </a:lnTo>
                  <a:lnTo>
                    <a:pt x="11661724" y="1252016"/>
                  </a:lnTo>
                  <a:lnTo>
                    <a:pt x="11661724" y="1064056"/>
                  </a:lnTo>
                  <a:lnTo>
                    <a:pt x="11666804" y="1037488"/>
                  </a:lnTo>
                  <a:lnTo>
                    <a:pt x="11679504" y="1020622"/>
                  </a:lnTo>
                  <a:lnTo>
                    <a:pt x="11688496" y="1015796"/>
                  </a:lnTo>
                  <a:lnTo>
                    <a:pt x="11696014" y="1011770"/>
                  </a:lnTo>
                  <a:lnTo>
                    <a:pt x="11712524" y="1009192"/>
                  </a:lnTo>
                  <a:lnTo>
                    <a:pt x="11733022" y="1014844"/>
                  </a:lnTo>
                  <a:lnTo>
                    <a:pt x="11743957" y="1028814"/>
                  </a:lnTo>
                  <a:lnTo>
                    <a:pt x="11748313" y="1046708"/>
                  </a:lnTo>
                  <a:lnTo>
                    <a:pt x="11749100" y="1064056"/>
                  </a:lnTo>
                  <a:lnTo>
                    <a:pt x="11749100" y="1252016"/>
                  </a:lnTo>
                  <a:lnTo>
                    <a:pt x="11791772" y="1252016"/>
                  </a:lnTo>
                  <a:lnTo>
                    <a:pt x="11791772" y="1058976"/>
                  </a:lnTo>
                  <a:close/>
                </a:path>
                <a:path w="12934315" h="3418204">
                  <a:moveTo>
                    <a:pt x="11871262" y="2887776"/>
                  </a:moveTo>
                  <a:lnTo>
                    <a:pt x="11863870" y="2837992"/>
                  </a:lnTo>
                  <a:lnTo>
                    <a:pt x="11799634" y="2801416"/>
                  </a:lnTo>
                  <a:lnTo>
                    <a:pt x="11779822" y="2804033"/>
                  </a:lnTo>
                  <a:lnTo>
                    <a:pt x="11761089" y="2811640"/>
                  </a:lnTo>
                  <a:lnTo>
                    <a:pt x="11745125" y="2823921"/>
                  </a:lnTo>
                  <a:lnTo>
                    <a:pt x="11733594" y="2840532"/>
                  </a:lnTo>
                  <a:lnTo>
                    <a:pt x="11732578" y="2840532"/>
                  </a:lnTo>
                  <a:lnTo>
                    <a:pt x="11732578" y="2808528"/>
                  </a:lnTo>
                  <a:lnTo>
                    <a:pt x="11691938" y="2808528"/>
                  </a:lnTo>
                  <a:lnTo>
                    <a:pt x="11691938" y="3080816"/>
                  </a:lnTo>
                  <a:lnTo>
                    <a:pt x="11734610" y="3080816"/>
                  </a:lnTo>
                  <a:lnTo>
                    <a:pt x="11734610" y="2892856"/>
                  </a:lnTo>
                  <a:lnTo>
                    <a:pt x="11739817" y="2867787"/>
                  </a:lnTo>
                  <a:lnTo>
                    <a:pt x="11752961" y="2850756"/>
                  </a:lnTo>
                  <a:lnTo>
                    <a:pt x="11770398" y="2841066"/>
                  </a:lnTo>
                  <a:lnTo>
                    <a:pt x="11773522" y="2840532"/>
                  </a:lnTo>
                  <a:lnTo>
                    <a:pt x="11788458" y="2837992"/>
                  </a:lnTo>
                  <a:lnTo>
                    <a:pt x="11811013" y="2843644"/>
                  </a:lnTo>
                  <a:lnTo>
                    <a:pt x="11823002" y="2857614"/>
                  </a:lnTo>
                  <a:lnTo>
                    <a:pt x="11827751" y="2875508"/>
                  </a:lnTo>
                  <a:lnTo>
                    <a:pt x="11828590" y="2892856"/>
                  </a:lnTo>
                  <a:lnTo>
                    <a:pt x="11828590" y="3080816"/>
                  </a:lnTo>
                  <a:lnTo>
                    <a:pt x="11871262" y="3080816"/>
                  </a:lnTo>
                  <a:lnTo>
                    <a:pt x="11871262" y="2887776"/>
                  </a:lnTo>
                  <a:close/>
                </a:path>
                <a:path w="12934315" h="3418204">
                  <a:moveTo>
                    <a:pt x="11922824" y="279704"/>
                  </a:moveTo>
                  <a:lnTo>
                    <a:pt x="11882692" y="279704"/>
                  </a:lnTo>
                  <a:lnTo>
                    <a:pt x="11882692" y="506272"/>
                  </a:lnTo>
                  <a:lnTo>
                    <a:pt x="11880685" y="549313"/>
                  </a:lnTo>
                  <a:lnTo>
                    <a:pt x="11872786" y="583044"/>
                  </a:lnTo>
                  <a:lnTo>
                    <a:pt x="11856110" y="605078"/>
                  </a:lnTo>
                  <a:lnTo>
                    <a:pt x="11827828" y="612952"/>
                  </a:lnTo>
                  <a:lnTo>
                    <a:pt x="11803545" y="605434"/>
                  </a:lnTo>
                  <a:lnTo>
                    <a:pt x="11788267" y="583996"/>
                  </a:lnTo>
                  <a:lnTo>
                    <a:pt x="11780317" y="550379"/>
                  </a:lnTo>
                  <a:lnTo>
                    <a:pt x="11778044" y="506272"/>
                  </a:lnTo>
                  <a:lnTo>
                    <a:pt x="11780317" y="462178"/>
                  </a:lnTo>
                  <a:lnTo>
                    <a:pt x="11788267" y="428548"/>
                  </a:lnTo>
                  <a:lnTo>
                    <a:pt x="11803545" y="407123"/>
                  </a:lnTo>
                  <a:lnTo>
                    <a:pt x="11827828" y="399592"/>
                  </a:lnTo>
                  <a:lnTo>
                    <a:pt x="11855895" y="408838"/>
                  </a:lnTo>
                  <a:lnTo>
                    <a:pt x="11872595" y="433120"/>
                  </a:lnTo>
                  <a:lnTo>
                    <a:pt x="11880609" y="467321"/>
                  </a:lnTo>
                  <a:lnTo>
                    <a:pt x="11882692" y="506272"/>
                  </a:lnTo>
                  <a:lnTo>
                    <a:pt x="11882692" y="279704"/>
                  </a:lnTo>
                  <a:lnTo>
                    <a:pt x="11880152" y="279704"/>
                  </a:lnTo>
                  <a:lnTo>
                    <a:pt x="11880152" y="401116"/>
                  </a:lnTo>
                  <a:lnTo>
                    <a:pt x="11879136" y="401116"/>
                  </a:lnTo>
                  <a:lnTo>
                    <a:pt x="11837480" y="365620"/>
                  </a:lnTo>
                  <a:lnTo>
                    <a:pt x="11819192" y="363016"/>
                  </a:lnTo>
                  <a:lnTo>
                    <a:pt x="11773192" y="377405"/>
                  </a:lnTo>
                  <a:lnTo>
                    <a:pt x="11747310" y="413308"/>
                  </a:lnTo>
                  <a:lnTo>
                    <a:pt x="11735892" y="459892"/>
                  </a:lnTo>
                  <a:lnTo>
                    <a:pt x="11733340" y="506272"/>
                  </a:lnTo>
                  <a:lnTo>
                    <a:pt x="11738153" y="564667"/>
                  </a:lnTo>
                  <a:lnTo>
                    <a:pt x="11753596" y="609904"/>
                  </a:lnTo>
                  <a:lnTo>
                    <a:pt x="11781130" y="639152"/>
                  </a:lnTo>
                  <a:lnTo>
                    <a:pt x="11822240" y="649528"/>
                  </a:lnTo>
                  <a:lnTo>
                    <a:pt x="11843080" y="646036"/>
                  </a:lnTo>
                  <a:lnTo>
                    <a:pt x="11860657" y="636828"/>
                  </a:lnTo>
                  <a:lnTo>
                    <a:pt x="11873738" y="623811"/>
                  </a:lnTo>
                  <a:lnTo>
                    <a:pt x="11879136" y="612952"/>
                  </a:lnTo>
                  <a:lnTo>
                    <a:pt x="11881168" y="608888"/>
                  </a:lnTo>
                  <a:lnTo>
                    <a:pt x="11882184" y="608888"/>
                  </a:lnTo>
                  <a:lnTo>
                    <a:pt x="11882184" y="642416"/>
                  </a:lnTo>
                  <a:lnTo>
                    <a:pt x="11922824" y="642416"/>
                  </a:lnTo>
                  <a:lnTo>
                    <a:pt x="11922824" y="608888"/>
                  </a:lnTo>
                  <a:lnTo>
                    <a:pt x="11922824" y="401116"/>
                  </a:lnTo>
                  <a:lnTo>
                    <a:pt x="11922824" y="279704"/>
                  </a:lnTo>
                  <a:close/>
                </a:path>
                <a:path w="12934315" h="3418204">
                  <a:moveTo>
                    <a:pt x="11943918" y="1589328"/>
                  </a:moveTo>
                  <a:lnTo>
                    <a:pt x="11901246" y="1589328"/>
                  </a:lnTo>
                  <a:lnTo>
                    <a:pt x="11901246" y="1861616"/>
                  </a:lnTo>
                  <a:lnTo>
                    <a:pt x="11943918" y="1861616"/>
                  </a:lnTo>
                  <a:lnTo>
                    <a:pt x="11943918" y="1589328"/>
                  </a:lnTo>
                  <a:close/>
                </a:path>
                <a:path w="12934315" h="3418204">
                  <a:moveTo>
                    <a:pt x="11943918" y="1498904"/>
                  </a:moveTo>
                  <a:lnTo>
                    <a:pt x="11901246" y="1498904"/>
                  </a:lnTo>
                  <a:lnTo>
                    <a:pt x="11901246" y="1547672"/>
                  </a:lnTo>
                  <a:lnTo>
                    <a:pt x="11943918" y="1547672"/>
                  </a:lnTo>
                  <a:lnTo>
                    <a:pt x="11943918" y="1498904"/>
                  </a:lnTo>
                  <a:close/>
                </a:path>
                <a:path w="12934315" h="3418204">
                  <a:moveTo>
                    <a:pt x="12031040" y="979728"/>
                  </a:moveTo>
                  <a:lnTo>
                    <a:pt x="11988368" y="979728"/>
                  </a:lnTo>
                  <a:lnTo>
                    <a:pt x="11988368" y="1167688"/>
                  </a:lnTo>
                  <a:lnTo>
                    <a:pt x="11983161" y="1192771"/>
                  </a:lnTo>
                  <a:lnTo>
                    <a:pt x="11970017" y="1209789"/>
                  </a:lnTo>
                  <a:lnTo>
                    <a:pt x="11952567" y="1219492"/>
                  </a:lnTo>
                  <a:lnTo>
                    <a:pt x="11934520" y="1222552"/>
                  </a:lnTo>
                  <a:lnTo>
                    <a:pt x="11911952" y="1216914"/>
                  </a:lnTo>
                  <a:lnTo>
                    <a:pt x="11899976" y="1202931"/>
                  </a:lnTo>
                  <a:lnTo>
                    <a:pt x="11895226" y="1185049"/>
                  </a:lnTo>
                  <a:lnTo>
                    <a:pt x="11894388" y="1167688"/>
                  </a:lnTo>
                  <a:lnTo>
                    <a:pt x="11894388" y="979728"/>
                  </a:lnTo>
                  <a:lnTo>
                    <a:pt x="11851716" y="979728"/>
                  </a:lnTo>
                  <a:lnTo>
                    <a:pt x="11851716" y="1172768"/>
                  </a:lnTo>
                  <a:lnTo>
                    <a:pt x="11852834" y="1199984"/>
                  </a:lnTo>
                  <a:lnTo>
                    <a:pt x="11860670" y="1228140"/>
                  </a:lnTo>
                  <a:lnTo>
                    <a:pt x="11881930" y="1250213"/>
                  </a:lnTo>
                  <a:lnTo>
                    <a:pt x="11923344" y="1259128"/>
                  </a:lnTo>
                  <a:lnTo>
                    <a:pt x="11943156" y="1256525"/>
                  </a:lnTo>
                  <a:lnTo>
                    <a:pt x="11961889" y="1248905"/>
                  </a:lnTo>
                  <a:lnTo>
                    <a:pt x="11977840" y="1236637"/>
                  </a:lnTo>
                  <a:lnTo>
                    <a:pt x="11987619" y="1222552"/>
                  </a:lnTo>
                  <a:lnTo>
                    <a:pt x="11989384" y="1220012"/>
                  </a:lnTo>
                  <a:lnTo>
                    <a:pt x="11990400" y="1220012"/>
                  </a:lnTo>
                  <a:lnTo>
                    <a:pt x="11990400" y="1252016"/>
                  </a:lnTo>
                  <a:lnTo>
                    <a:pt x="12031040" y="1252016"/>
                  </a:lnTo>
                  <a:lnTo>
                    <a:pt x="12031040" y="1220012"/>
                  </a:lnTo>
                  <a:lnTo>
                    <a:pt x="12031040" y="979728"/>
                  </a:lnTo>
                  <a:close/>
                </a:path>
                <a:path w="12934315" h="3418204">
                  <a:moveTo>
                    <a:pt x="12087670" y="2278176"/>
                  </a:moveTo>
                  <a:lnTo>
                    <a:pt x="12080278" y="2228392"/>
                  </a:lnTo>
                  <a:lnTo>
                    <a:pt x="12016042" y="2191816"/>
                  </a:lnTo>
                  <a:lnTo>
                    <a:pt x="11996217" y="2194433"/>
                  </a:lnTo>
                  <a:lnTo>
                    <a:pt x="11977497" y="2202040"/>
                  </a:lnTo>
                  <a:lnTo>
                    <a:pt x="11961533" y="2214321"/>
                  </a:lnTo>
                  <a:lnTo>
                    <a:pt x="11950002" y="2230932"/>
                  </a:lnTo>
                  <a:lnTo>
                    <a:pt x="11948986" y="2230932"/>
                  </a:lnTo>
                  <a:lnTo>
                    <a:pt x="11948986" y="2198928"/>
                  </a:lnTo>
                  <a:lnTo>
                    <a:pt x="11908346" y="2198928"/>
                  </a:lnTo>
                  <a:lnTo>
                    <a:pt x="11908346" y="2471216"/>
                  </a:lnTo>
                  <a:lnTo>
                    <a:pt x="11951018" y="2471216"/>
                  </a:lnTo>
                  <a:lnTo>
                    <a:pt x="11951018" y="2283256"/>
                  </a:lnTo>
                  <a:lnTo>
                    <a:pt x="11956212" y="2258187"/>
                  </a:lnTo>
                  <a:lnTo>
                    <a:pt x="11969369" y="2241156"/>
                  </a:lnTo>
                  <a:lnTo>
                    <a:pt x="11986806" y="2231466"/>
                  </a:lnTo>
                  <a:lnTo>
                    <a:pt x="11989930" y="2230932"/>
                  </a:lnTo>
                  <a:lnTo>
                    <a:pt x="12004866" y="2228392"/>
                  </a:lnTo>
                  <a:lnTo>
                    <a:pt x="12027421" y="2234044"/>
                  </a:lnTo>
                  <a:lnTo>
                    <a:pt x="12039410" y="2248014"/>
                  </a:lnTo>
                  <a:lnTo>
                    <a:pt x="12044159" y="2265908"/>
                  </a:lnTo>
                  <a:lnTo>
                    <a:pt x="12044998" y="2283256"/>
                  </a:lnTo>
                  <a:lnTo>
                    <a:pt x="12044998" y="2471216"/>
                  </a:lnTo>
                  <a:lnTo>
                    <a:pt x="12087670" y="2471216"/>
                  </a:lnTo>
                  <a:lnTo>
                    <a:pt x="12087670" y="2278176"/>
                  </a:lnTo>
                  <a:close/>
                </a:path>
                <a:path w="12934315" h="3418204">
                  <a:moveTo>
                    <a:pt x="12105958" y="2932480"/>
                  </a:moveTo>
                  <a:lnTo>
                    <a:pt x="12105069" y="2916224"/>
                  </a:lnTo>
                  <a:lnTo>
                    <a:pt x="12103468" y="2887141"/>
                  </a:lnTo>
                  <a:lnTo>
                    <a:pt x="12091734" y="2844850"/>
                  </a:lnTo>
                  <a:lnTo>
                    <a:pt x="12083059" y="2834944"/>
                  </a:lnTo>
                  <a:lnTo>
                    <a:pt x="12064378" y="2813608"/>
                  </a:lnTo>
                  <a:lnTo>
                    <a:pt x="12061254" y="2812846"/>
                  </a:lnTo>
                  <a:lnTo>
                    <a:pt x="12061254" y="2901492"/>
                  </a:lnTo>
                  <a:lnTo>
                    <a:pt x="12061254" y="2916224"/>
                  </a:lnTo>
                  <a:lnTo>
                    <a:pt x="11964226" y="2916224"/>
                  </a:lnTo>
                  <a:lnTo>
                    <a:pt x="11964226" y="2906064"/>
                  </a:lnTo>
                  <a:lnTo>
                    <a:pt x="11965724" y="2888094"/>
                  </a:lnTo>
                  <a:lnTo>
                    <a:pt x="11972354" y="2864408"/>
                  </a:lnTo>
                  <a:lnTo>
                    <a:pt x="11987378" y="2843771"/>
                  </a:lnTo>
                  <a:lnTo>
                    <a:pt x="12014010" y="2834944"/>
                  </a:lnTo>
                  <a:lnTo>
                    <a:pt x="12037466" y="2841066"/>
                  </a:lnTo>
                  <a:lnTo>
                    <a:pt x="12051919" y="2856788"/>
                  </a:lnTo>
                  <a:lnTo>
                    <a:pt x="12059234" y="2878239"/>
                  </a:lnTo>
                  <a:lnTo>
                    <a:pt x="12061254" y="2901492"/>
                  </a:lnTo>
                  <a:lnTo>
                    <a:pt x="12061254" y="2812846"/>
                  </a:lnTo>
                  <a:lnTo>
                    <a:pt x="12015026" y="2801416"/>
                  </a:lnTo>
                  <a:lnTo>
                    <a:pt x="11972747" y="2810205"/>
                  </a:lnTo>
                  <a:lnTo>
                    <a:pt x="11944668" y="2833636"/>
                  </a:lnTo>
                  <a:lnTo>
                    <a:pt x="11928018" y="2867368"/>
                  </a:lnTo>
                  <a:lnTo>
                    <a:pt x="11920042" y="2907017"/>
                  </a:lnTo>
                  <a:lnTo>
                    <a:pt x="11917998" y="2948228"/>
                  </a:lnTo>
                  <a:lnTo>
                    <a:pt x="11923332" y="3009709"/>
                  </a:lnTo>
                  <a:lnTo>
                    <a:pt x="11940096" y="3053321"/>
                  </a:lnTo>
                  <a:lnTo>
                    <a:pt x="11969433" y="3079318"/>
                  </a:lnTo>
                  <a:lnTo>
                    <a:pt x="12012486" y="3087928"/>
                  </a:lnTo>
                  <a:lnTo>
                    <a:pt x="12058282" y="3076930"/>
                  </a:lnTo>
                  <a:lnTo>
                    <a:pt x="12082107" y="3054400"/>
                  </a:lnTo>
                  <a:lnTo>
                    <a:pt x="12086209" y="3050527"/>
                  </a:lnTo>
                  <a:lnTo>
                    <a:pt x="12100141" y="3018713"/>
                  </a:lnTo>
                  <a:lnTo>
                    <a:pt x="12103926" y="2991408"/>
                  </a:lnTo>
                  <a:lnTo>
                    <a:pt x="12061254" y="2991408"/>
                  </a:lnTo>
                  <a:lnTo>
                    <a:pt x="12059742" y="3010039"/>
                  </a:lnTo>
                  <a:lnTo>
                    <a:pt x="12053380" y="3030715"/>
                  </a:lnTo>
                  <a:lnTo>
                    <a:pt x="12039397" y="3047492"/>
                  </a:lnTo>
                  <a:lnTo>
                    <a:pt x="12015026" y="3054400"/>
                  </a:lnTo>
                  <a:lnTo>
                    <a:pt x="11984774" y="3043986"/>
                  </a:lnTo>
                  <a:lnTo>
                    <a:pt x="11969242" y="3017888"/>
                  </a:lnTo>
                  <a:lnTo>
                    <a:pt x="11963527" y="2983903"/>
                  </a:lnTo>
                  <a:lnTo>
                    <a:pt x="11962702" y="2949752"/>
                  </a:lnTo>
                  <a:lnTo>
                    <a:pt x="12105958" y="2949752"/>
                  </a:lnTo>
                  <a:lnTo>
                    <a:pt x="12105958" y="2932480"/>
                  </a:lnTo>
                  <a:close/>
                </a:path>
                <a:path w="12934315" h="3418204">
                  <a:moveTo>
                    <a:pt x="12158028" y="370128"/>
                  </a:moveTo>
                  <a:lnTo>
                    <a:pt x="12115356" y="370128"/>
                  </a:lnTo>
                  <a:lnTo>
                    <a:pt x="12115356" y="558088"/>
                  </a:lnTo>
                  <a:lnTo>
                    <a:pt x="12110149" y="583171"/>
                  </a:lnTo>
                  <a:lnTo>
                    <a:pt x="12097004" y="600189"/>
                  </a:lnTo>
                  <a:lnTo>
                    <a:pt x="12079554" y="609892"/>
                  </a:lnTo>
                  <a:lnTo>
                    <a:pt x="12061508" y="612952"/>
                  </a:lnTo>
                  <a:lnTo>
                    <a:pt x="12038940" y="607314"/>
                  </a:lnTo>
                  <a:lnTo>
                    <a:pt x="12026964" y="593331"/>
                  </a:lnTo>
                  <a:lnTo>
                    <a:pt x="12022214" y="575449"/>
                  </a:lnTo>
                  <a:lnTo>
                    <a:pt x="12021376" y="558088"/>
                  </a:lnTo>
                  <a:lnTo>
                    <a:pt x="12021376" y="370128"/>
                  </a:lnTo>
                  <a:lnTo>
                    <a:pt x="11978704" y="370128"/>
                  </a:lnTo>
                  <a:lnTo>
                    <a:pt x="11978704" y="563168"/>
                  </a:lnTo>
                  <a:lnTo>
                    <a:pt x="11979821" y="590384"/>
                  </a:lnTo>
                  <a:lnTo>
                    <a:pt x="11987657" y="618540"/>
                  </a:lnTo>
                  <a:lnTo>
                    <a:pt x="12008917" y="640613"/>
                  </a:lnTo>
                  <a:lnTo>
                    <a:pt x="12050332" y="649528"/>
                  </a:lnTo>
                  <a:lnTo>
                    <a:pt x="12070144" y="646925"/>
                  </a:lnTo>
                  <a:lnTo>
                    <a:pt x="12088876" y="639305"/>
                  </a:lnTo>
                  <a:lnTo>
                    <a:pt x="12104827" y="627037"/>
                  </a:lnTo>
                  <a:lnTo>
                    <a:pt x="12114606" y="612952"/>
                  </a:lnTo>
                  <a:lnTo>
                    <a:pt x="12116372" y="610412"/>
                  </a:lnTo>
                  <a:lnTo>
                    <a:pt x="12117388" y="610412"/>
                  </a:lnTo>
                  <a:lnTo>
                    <a:pt x="12117388" y="642416"/>
                  </a:lnTo>
                  <a:lnTo>
                    <a:pt x="12158028" y="642416"/>
                  </a:lnTo>
                  <a:lnTo>
                    <a:pt x="12158028" y="610412"/>
                  </a:lnTo>
                  <a:lnTo>
                    <a:pt x="12158028" y="370128"/>
                  </a:lnTo>
                  <a:close/>
                </a:path>
                <a:path w="12934315" h="3418204">
                  <a:moveTo>
                    <a:pt x="12181650" y="1668576"/>
                  </a:moveTo>
                  <a:lnTo>
                    <a:pt x="12180621" y="1641373"/>
                  </a:lnTo>
                  <a:lnTo>
                    <a:pt x="12174563" y="1618792"/>
                  </a:lnTo>
                  <a:lnTo>
                    <a:pt x="12173077" y="1613204"/>
                  </a:lnTo>
                  <a:lnTo>
                    <a:pt x="12152287" y="1591144"/>
                  </a:lnTo>
                  <a:lnTo>
                    <a:pt x="12111546" y="1582216"/>
                  </a:lnTo>
                  <a:lnTo>
                    <a:pt x="12092584" y="1585036"/>
                  </a:lnTo>
                  <a:lnTo>
                    <a:pt x="12073827" y="1592884"/>
                  </a:lnTo>
                  <a:lnTo>
                    <a:pt x="12057532" y="1604937"/>
                  </a:lnTo>
                  <a:lnTo>
                    <a:pt x="12046014" y="1620316"/>
                  </a:lnTo>
                  <a:lnTo>
                    <a:pt x="12044998" y="1620316"/>
                  </a:lnTo>
                  <a:lnTo>
                    <a:pt x="12044998" y="1498904"/>
                  </a:lnTo>
                  <a:lnTo>
                    <a:pt x="12002326" y="1498904"/>
                  </a:lnTo>
                  <a:lnTo>
                    <a:pt x="12002326" y="1861616"/>
                  </a:lnTo>
                  <a:lnTo>
                    <a:pt x="12044998" y="1861616"/>
                  </a:lnTo>
                  <a:lnTo>
                    <a:pt x="12044998" y="1673656"/>
                  </a:lnTo>
                  <a:lnTo>
                    <a:pt x="12050192" y="1648587"/>
                  </a:lnTo>
                  <a:lnTo>
                    <a:pt x="12063349" y="1631556"/>
                  </a:lnTo>
                  <a:lnTo>
                    <a:pt x="12080786" y="1621866"/>
                  </a:lnTo>
                  <a:lnTo>
                    <a:pt x="12089879" y="1620316"/>
                  </a:lnTo>
                  <a:lnTo>
                    <a:pt x="12098846" y="1618792"/>
                  </a:lnTo>
                  <a:lnTo>
                    <a:pt x="12121401" y="1624444"/>
                  </a:lnTo>
                  <a:lnTo>
                    <a:pt x="12133390" y="1638414"/>
                  </a:lnTo>
                  <a:lnTo>
                    <a:pt x="12138127" y="1656308"/>
                  </a:lnTo>
                  <a:lnTo>
                    <a:pt x="12138978" y="1673656"/>
                  </a:lnTo>
                  <a:lnTo>
                    <a:pt x="12138978" y="1861616"/>
                  </a:lnTo>
                  <a:lnTo>
                    <a:pt x="12181650" y="1861616"/>
                  </a:lnTo>
                  <a:lnTo>
                    <a:pt x="12181650" y="1668576"/>
                  </a:lnTo>
                  <a:close/>
                </a:path>
                <a:path w="12934315" h="3418204">
                  <a:moveTo>
                    <a:pt x="12188762" y="2198928"/>
                  </a:moveTo>
                  <a:lnTo>
                    <a:pt x="12146090" y="2198928"/>
                  </a:lnTo>
                  <a:lnTo>
                    <a:pt x="12146090" y="2471216"/>
                  </a:lnTo>
                  <a:lnTo>
                    <a:pt x="12188762" y="2471216"/>
                  </a:lnTo>
                  <a:lnTo>
                    <a:pt x="12188762" y="2198928"/>
                  </a:lnTo>
                  <a:close/>
                </a:path>
                <a:path w="12934315" h="3418204">
                  <a:moveTo>
                    <a:pt x="12188762" y="2108504"/>
                  </a:moveTo>
                  <a:lnTo>
                    <a:pt x="12146090" y="2108504"/>
                  </a:lnTo>
                  <a:lnTo>
                    <a:pt x="12146090" y="2157272"/>
                  </a:lnTo>
                  <a:lnTo>
                    <a:pt x="12188762" y="2157272"/>
                  </a:lnTo>
                  <a:lnTo>
                    <a:pt x="12188762" y="2108504"/>
                  </a:lnTo>
                  <a:close/>
                </a:path>
                <a:path w="12934315" h="3418204">
                  <a:moveTo>
                    <a:pt x="12189536" y="979728"/>
                  </a:moveTo>
                  <a:lnTo>
                    <a:pt x="12142292" y="979728"/>
                  </a:lnTo>
                  <a:lnTo>
                    <a:pt x="12142292" y="900480"/>
                  </a:lnTo>
                  <a:lnTo>
                    <a:pt x="12099620" y="900480"/>
                  </a:lnTo>
                  <a:lnTo>
                    <a:pt x="12099620" y="979728"/>
                  </a:lnTo>
                  <a:lnTo>
                    <a:pt x="12059996" y="979728"/>
                  </a:lnTo>
                  <a:lnTo>
                    <a:pt x="12059996" y="1013256"/>
                  </a:lnTo>
                  <a:lnTo>
                    <a:pt x="12099620" y="1013256"/>
                  </a:lnTo>
                  <a:lnTo>
                    <a:pt x="12099696" y="1201991"/>
                  </a:lnTo>
                  <a:lnTo>
                    <a:pt x="12101906" y="1224635"/>
                  </a:lnTo>
                  <a:lnTo>
                    <a:pt x="12110288" y="1241475"/>
                  </a:lnTo>
                  <a:lnTo>
                    <a:pt x="12127052" y="1251661"/>
                  </a:lnTo>
                  <a:lnTo>
                    <a:pt x="12154484" y="1255064"/>
                  </a:lnTo>
                  <a:lnTo>
                    <a:pt x="12166587" y="1254810"/>
                  </a:lnTo>
                  <a:lnTo>
                    <a:pt x="12176328" y="1254112"/>
                  </a:lnTo>
                  <a:lnTo>
                    <a:pt x="12183770" y="1253147"/>
                  </a:lnTo>
                  <a:lnTo>
                    <a:pt x="12189028" y="1252016"/>
                  </a:lnTo>
                  <a:lnTo>
                    <a:pt x="12189028" y="1218488"/>
                  </a:lnTo>
                  <a:lnTo>
                    <a:pt x="12189028" y="1216964"/>
                  </a:lnTo>
                  <a:lnTo>
                    <a:pt x="12184456" y="1217472"/>
                  </a:lnTo>
                  <a:lnTo>
                    <a:pt x="12179884" y="1218488"/>
                  </a:lnTo>
                  <a:lnTo>
                    <a:pt x="12170232" y="1218488"/>
                  </a:lnTo>
                  <a:lnTo>
                    <a:pt x="12156427" y="1216799"/>
                  </a:lnTo>
                  <a:lnTo>
                    <a:pt x="12147880" y="1211440"/>
                  </a:lnTo>
                  <a:lnTo>
                    <a:pt x="12143511" y="1201991"/>
                  </a:lnTo>
                  <a:lnTo>
                    <a:pt x="12142292" y="1188008"/>
                  </a:lnTo>
                  <a:lnTo>
                    <a:pt x="12142292" y="1013256"/>
                  </a:lnTo>
                  <a:lnTo>
                    <a:pt x="12189536" y="1013256"/>
                  </a:lnTo>
                  <a:lnTo>
                    <a:pt x="12189536" y="979728"/>
                  </a:lnTo>
                  <a:close/>
                </a:path>
                <a:path w="12934315" h="3418204">
                  <a:moveTo>
                    <a:pt x="12332005" y="2887776"/>
                  </a:moveTo>
                  <a:lnTo>
                    <a:pt x="12324613" y="2837992"/>
                  </a:lnTo>
                  <a:lnTo>
                    <a:pt x="12260377" y="2801416"/>
                  </a:lnTo>
                  <a:lnTo>
                    <a:pt x="12240565" y="2804033"/>
                  </a:lnTo>
                  <a:lnTo>
                    <a:pt x="12221832" y="2811640"/>
                  </a:lnTo>
                  <a:lnTo>
                    <a:pt x="12205868" y="2823921"/>
                  </a:lnTo>
                  <a:lnTo>
                    <a:pt x="12194337" y="2840532"/>
                  </a:lnTo>
                  <a:lnTo>
                    <a:pt x="12193321" y="2840532"/>
                  </a:lnTo>
                  <a:lnTo>
                    <a:pt x="12193321" y="2808528"/>
                  </a:lnTo>
                  <a:lnTo>
                    <a:pt x="12152681" y="2808528"/>
                  </a:lnTo>
                  <a:lnTo>
                    <a:pt x="12152681" y="3080816"/>
                  </a:lnTo>
                  <a:lnTo>
                    <a:pt x="12195353" y="3080816"/>
                  </a:lnTo>
                  <a:lnTo>
                    <a:pt x="12195353" y="2892856"/>
                  </a:lnTo>
                  <a:lnTo>
                    <a:pt x="12200560" y="2867787"/>
                  </a:lnTo>
                  <a:lnTo>
                    <a:pt x="12213704" y="2850756"/>
                  </a:lnTo>
                  <a:lnTo>
                    <a:pt x="12231141" y="2841066"/>
                  </a:lnTo>
                  <a:lnTo>
                    <a:pt x="12234266" y="2840532"/>
                  </a:lnTo>
                  <a:lnTo>
                    <a:pt x="12249201" y="2837992"/>
                  </a:lnTo>
                  <a:lnTo>
                    <a:pt x="12271756" y="2843644"/>
                  </a:lnTo>
                  <a:lnTo>
                    <a:pt x="12283745" y="2857614"/>
                  </a:lnTo>
                  <a:lnTo>
                    <a:pt x="12288495" y="2875508"/>
                  </a:lnTo>
                  <a:lnTo>
                    <a:pt x="12289333" y="2892856"/>
                  </a:lnTo>
                  <a:lnTo>
                    <a:pt x="12289333" y="3080816"/>
                  </a:lnTo>
                  <a:lnTo>
                    <a:pt x="12332005" y="3080816"/>
                  </a:lnTo>
                  <a:lnTo>
                    <a:pt x="12332005" y="2887776"/>
                  </a:lnTo>
                  <a:close/>
                </a:path>
                <a:path w="12934315" h="3418204">
                  <a:moveTo>
                    <a:pt x="12335320" y="366064"/>
                  </a:moveTo>
                  <a:lnTo>
                    <a:pt x="12331256" y="364032"/>
                  </a:lnTo>
                  <a:lnTo>
                    <a:pt x="12325160" y="363016"/>
                  </a:lnTo>
                  <a:lnTo>
                    <a:pt x="12316524" y="363016"/>
                  </a:lnTo>
                  <a:lnTo>
                    <a:pt x="12295950" y="366839"/>
                  </a:lnTo>
                  <a:lnTo>
                    <a:pt x="12280011" y="377177"/>
                  </a:lnTo>
                  <a:lnTo>
                    <a:pt x="12267578" y="392379"/>
                  </a:lnTo>
                  <a:lnTo>
                    <a:pt x="12257596" y="410768"/>
                  </a:lnTo>
                  <a:lnTo>
                    <a:pt x="12256580" y="410768"/>
                  </a:lnTo>
                  <a:lnTo>
                    <a:pt x="12256580" y="370128"/>
                  </a:lnTo>
                  <a:lnTo>
                    <a:pt x="12213908" y="370128"/>
                  </a:lnTo>
                  <a:lnTo>
                    <a:pt x="12213908" y="642416"/>
                  </a:lnTo>
                  <a:lnTo>
                    <a:pt x="12256580" y="642416"/>
                  </a:lnTo>
                  <a:lnTo>
                    <a:pt x="12256580" y="470204"/>
                  </a:lnTo>
                  <a:lnTo>
                    <a:pt x="12262307" y="441274"/>
                  </a:lnTo>
                  <a:lnTo>
                    <a:pt x="12276519" y="421182"/>
                  </a:lnTo>
                  <a:lnTo>
                    <a:pt x="12292724" y="410768"/>
                  </a:lnTo>
                  <a:lnTo>
                    <a:pt x="12294718" y="409486"/>
                  </a:lnTo>
                  <a:lnTo>
                    <a:pt x="12312460" y="405688"/>
                  </a:lnTo>
                  <a:lnTo>
                    <a:pt x="12326176" y="405688"/>
                  </a:lnTo>
                  <a:lnTo>
                    <a:pt x="12331256" y="407212"/>
                  </a:lnTo>
                  <a:lnTo>
                    <a:pt x="12335320" y="407720"/>
                  </a:lnTo>
                  <a:lnTo>
                    <a:pt x="12335320" y="405688"/>
                  </a:lnTo>
                  <a:lnTo>
                    <a:pt x="12335320" y="366064"/>
                  </a:lnTo>
                  <a:close/>
                </a:path>
                <a:path w="12934315" h="3418204">
                  <a:moveTo>
                    <a:pt x="12358942" y="1585264"/>
                  </a:moveTo>
                  <a:lnTo>
                    <a:pt x="12354878" y="1583232"/>
                  </a:lnTo>
                  <a:lnTo>
                    <a:pt x="12348782" y="1582216"/>
                  </a:lnTo>
                  <a:lnTo>
                    <a:pt x="12340146" y="1582216"/>
                  </a:lnTo>
                  <a:lnTo>
                    <a:pt x="12319572" y="1586039"/>
                  </a:lnTo>
                  <a:lnTo>
                    <a:pt x="12303633" y="1596377"/>
                  </a:lnTo>
                  <a:lnTo>
                    <a:pt x="12291200" y="1611579"/>
                  </a:lnTo>
                  <a:lnTo>
                    <a:pt x="12281218" y="1629968"/>
                  </a:lnTo>
                  <a:lnTo>
                    <a:pt x="12280202" y="1629968"/>
                  </a:lnTo>
                  <a:lnTo>
                    <a:pt x="12280202" y="1589328"/>
                  </a:lnTo>
                  <a:lnTo>
                    <a:pt x="12237530" y="1589328"/>
                  </a:lnTo>
                  <a:lnTo>
                    <a:pt x="12237530" y="1861616"/>
                  </a:lnTo>
                  <a:lnTo>
                    <a:pt x="12280202" y="1861616"/>
                  </a:lnTo>
                  <a:lnTo>
                    <a:pt x="12280202" y="1689404"/>
                  </a:lnTo>
                  <a:lnTo>
                    <a:pt x="12285929" y="1660474"/>
                  </a:lnTo>
                  <a:lnTo>
                    <a:pt x="12300141" y="1640382"/>
                  </a:lnTo>
                  <a:lnTo>
                    <a:pt x="12316346" y="1629968"/>
                  </a:lnTo>
                  <a:lnTo>
                    <a:pt x="12318340" y="1628686"/>
                  </a:lnTo>
                  <a:lnTo>
                    <a:pt x="12336082" y="1624888"/>
                  </a:lnTo>
                  <a:lnTo>
                    <a:pt x="12349798" y="1624888"/>
                  </a:lnTo>
                  <a:lnTo>
                    <a:pt x="12354878" y="1626412"/>
                  </a:lnTo>
                  <a:lnTo>
                    <a:pt x="12358942" y="1626920"/>
                  </a:lnTo>
                  <a:lnTo>
                    <a:pt x="12358942" y="1624888"/>
                  </a:lnTo>
                  <a:lnTo>
                    <a:pt x="12358942" y="1585264"/>
                  </a:lnTo>
                  <a:close/>
                </a:path>
                <a:path w="12934315" h="3418204">
                  <a:moveTo>
                    <a:pt x="12374436" y="979728"/>
                  </a:moveTo>
                  <a:lnTo>
                    <a:pt x="12210352" y="979728"/>
                  </a:lnTo>
                  <a:lnTo>
                    <a:pt x="12210352" y="1016304"/>
                  </a:lnTo>
                  <a:lnTo>
                    <a:pt x="12327700" y="1016304"/>
                  </a:lnTo>
                  <a:lnTo>
                    <a:pt x="12204256" y="1218488"/>
                  </a:lnTo>
                  <a:lnTo>
                    <a:pt x="12204256" y="1252016"/>
                  </a:lnTo>
                  <a:lnTo>
                    <a:pt x="12373420" y="1252016"/>
                  </a:lnTo>
                  <a:lnTo>
                    <a:pt x="12373420" y="1215440"/>
                  </a:lnTo>
                  <a:lnTo>
                    <a:pt x="12252516" y="1215440"/>
                  </a:lnTo>
                  <a:lnTo>
                    <a:pt x="12374436" y="1015288"/>
                  </a:lnTo>
                  <a:lnTo>
                    <a:pt x="12374436" y="979728"/>
                  </a:lnTo>
                  <a:close/>
                </a:path>
                <a:path w="12934315" h="3418204">
                  <a:moveTo>
                    <a:pt x="12419394" y="2281732"/>
                  </a:moveTo>
                  <a:lnTo>
                    <a:pt x="12416320" y="2254618"/>
                  </a:lnTo>
                  <a:lnTo>
                    <a:pt x="12404039" y="2225344"/>
                  </a:lnTo>
                  <a:lnTo>
                    <a:pt x="12403963" y="2225154"/>
                  </a:lnTo>
                  <a:lnTo>
                    <a:pt x="12377598" y="2201519"/>
                  </a:lnTo>
                  <a:lnTo>
                    <a:pt x="12332526" y="2191816"/>
                  </a:lnTo>
                  <a:lnTo>
                    <a:pt x="12290247" y="2200605"/>
                  </a:lnTo>
                  <a:lnTo>
                    <a:pt x="12262168" y="2224036"/>
                  </a:lnTo>
                  <a:lnTo>
                    <a:pt x="12245518" y="2257768"/>
                  </a:lnTo>
                  <a:lnTo>
                    <a:pt x="12237542" y="2297417"/>
                  </a:lnTo>
                  <a:lnTo>
                    <a:pt x="12235498" y="2338628"/>
                  </a:lnTo>
                  <a:lnTo>
                    <a:pt x="12240832" y="2400109"/>
                  </a:lnTo>
                  <a:lnTo>
                    <a:pt x="12257596" y="2443721"/>
                  </a:lnTo>
                  <a:lnTo>
                    <a:pt x="12286933" y="2469718"/>
                  </a:lnTo>
                  <a:lnTo>
                    <a:pt x="12329986" y="2478328"/>
                  </a:lnTo>
                  <a:lnTo>
                    <a:pt x="12372670" y="2468461"/>
                  </a:lnTo>
                  <a:lnTo>
                    <a:pt x="12398820" y="2444800"/>
                  </a:lnTo>
                  <a:lnTo>
                    <a:pt x="12400217" y="2443530"/>
                  </a:lnTo>
                  <a:lnTo>
                    <a:pt x="12414999" y="2410612"/>
                  </a:lnTo>
                  <a:lnTo>
                    <a:pt x="12419394" y="2376728"/>
                  </a:lnTo>
                  <a:lnTo>
                    <a:pt x="12376722" y="2376728"/>
                  </a:lnTo>
                  <a:lnTo>
                    <a:pt x="12374880" y="2399804"/>
                  </a:lnTo>
                  <a:lnTo>
                    <a:pt x="12368086" y="2421813"/>
                  </a:lnTo>
                  <a:lnTo>
                    <a:pt x="12354433" y="2438311"/>
                  </a:lnTo>
                  <a:lnTo>
                    <a:pt x="12332018" y="2444800"/>
                  </a:lnTo>
                  <a:lnTo>
                    <a:pt x="12302274" y="2433066"/>
                  </a:lnTo>
                  <a:lnTo>
                    <a:pt x="12286869" y="2404605"/>
                  </a:lnTo>
                  <a:lnTo>
                    <a:pt x="12281078" y="2369578"/>
                  </a:lnTo>
                  <a:lnTo>
                    <a:pt x="12280202" y="2338120"/>
                  </a:lnTo>
                  <a:lnTo>
                    <a:pt x="12284824" y="2278494"/>
                  </a:lnTo>
                  <a:lnTo>
                    <a:pt x="12296966" y="2244394"/>
                  </a:lnTo>
                  <a:lnTo>
                    <a:pt x="12314060" y="2228964"/>
                  </a:lnTo>
                  <a:lnTo>
                    <a:pt x="12333542" y="2225344"/>
                  </a:lnTo>
                  <a:lnTo>
                    <a:pt x="12354001" y="2230450"/>
                  </a:lnTo>
                  <a:lnTo>
                    <a:pt x="12367324" y="2243632"/>
                  </a:lnTo>
                  <a:lnTo>
                    <a:pt x="12374550" y="2261781"/>
                  </a:lnTo>
                  <a:lnTo>
                    <a:pt x="12376722" y="2281732"/>
                  </a:lnTo>
                  <a:lnTo>
                    <a:pt x="12419394" y="2281732"/>
                  </a:lnTo>
                  <a:close/>
                </a:path>
                <a:path w="12934315" h="3418204">
                  <a:moveTo>
                    <a:pt x="12461304" y="979728"/>
                  </a:moveTo>
                  <a:lnTo>
                    <a:pt x="12418632" y="979728"/>
                  </a:lnTo>
                  <a:lnTo>
                    <a:pt x="12418632" y="1252016"/>
                  </a:lnTo>
                  <a:lnTo>
                    <a:pt x="12461304" y="1252016"/>
                  </a:lnTo>
                  <a:lnTo>
                    <a:pt x="12461304" y="979728"/>
                  </a:lnTo>
                  <a:close/>
                </a:path>
                <a:path w="12934315" h="3418204">
                  <a:moveTo>
                    <a:pt x="12461304" y="889304"/>
                  </a:moveTo>
                  <a:lnTo>
                    <a:pt x="12418632" y="889304"/>
                  </a:lnTo>
                  <a:lnTo>
                    <a:pt x="12418632" y="938072"/>
                  </a:lnTo>
                  <a:lnTo>
                    <a:pt x="12461304" y="938072"/>
                  </a:lnTo>
                  <a:lnTo>
                    <a:pt x="12461304" y="889304"/>
                  </a:lnTo>
                  <a:close/>
                </a:path>
                <a:path w="12934315" h="3418204">
                  <a:moveTo>
                    <a:pt x="12536475" y="452932"/>
                  </a:moveTo>
                  <a:lnTo>
                    <a:pt x="12533401" y="425818"/>
                  </a:lnTo>
                  <a:lnTo>
                    <a:pt x="12521121" y="396544"/>
                  </a:lnTo>
                  <a:lnTo>
                    <a:pt x="12521044" y="396354"/>
                  </a:lnTo>
                  <a:lnTo>
                    <a:pt x="12494692" y="372719"/>
                  </a:lnTo>
                  <a:lnTo>
                    <a:pt x="12449620" y="363016"/>
                  </a:lnTo>
                  <a:lnTo>
                    <a:pt x="12407341" y="371805"/>
                  </a:lnTo>
                  <a:lnTo>
                    <a:pt x="12379249" y="395236"/>
                  </a:lnTo>
                  <a:lnTo>
                    <a:pt x="12362586" y="428967"/>
                  </a:lnTo>
                  <a:lnTo>
                    <a:pt x="12354624" y="468617"/>
                  </a:lnTo>
                  <a:lnTo>
                    <a:pt x="12352579" y="509828"/>
                  </a:lnTo>
                  <a:lnTo>
                    <a:pt x="12357913" y="571309"/>
                  </a:lnTo>
                  <a:lnTo>
                    <a:pt x="12374677" y="614921"/>
                  </a:lnTo>
                  <a:lnTo>
                    <a:pt x="12404014" y="640918"/>
                  </a:lnTo>
                  <a:lnTo>
                    <a:pt x="12447067" y="649528"/>
                  </a:lnTo>
                  <a:lnTo>
                    <a:pt x="12489752" y="639660"/>
                  </a:lnTo>
                  <a:lnTo>
                    <a:pt x="12515888" y="616000"/>
                  </a:lnTo>
                  <a:lnTo>
                    <a:pt x="12517298" y="614730"/>
                  </a:lnTo>
                  <a:lnTo>
                    <a:pt x="12532068" y="581812"/>
                  </a:lnTo>
                  <a:lnTo>
                    <a:pt x="12536475" y="547928"/>
                  </a:lnTo>
                  <a:lnTo>
                    <a:pt x="12493803" y="547928"/>
                  </a:lnTo>
                  <a:lnTo>
                    <a:pt x="12491961" y="571004"/>
                  </a:lnTo>
                  <a:lnTo>
                    <a:pt x="12485167" y="593013"/>
                  </a:lnTo>
                  <a:lnTo>
                    <a:pt x="12471514" y="609511"/>
                  </a:lnTo>
                  <a:lnTo>
                    <a:pt x="12449099" y="616000"/>
                  </a:lnTo>
                  <a:lnTo>
                    <a:pt x="12419355" y="604266"/>
                  </a:lnTo>
                  <a:lnTo>
                    <a:pt x="12403950" y="575805"/>
                  </a:lnTo>
                  <a:lnTo>
                    <a:pt x="12398172" y="540778"/>
                  </a:lnTo>
                  <a:lnTo>
                    <a:pt x="12397296" y="509320"/>
                  </a:lnTo>
                  <a:lnTo>
                    <a:pt x="12401906" y="449694"/>
                  </a:lnTo>
                  <a:lnTo>
                    <a:pt x="12414047" y="415594"/>
                  </a:lnTo>
                  <a:lnTo>
                    <a:pt x="12431141" y="400164"/>
                  </a:lnTo>
                  <a:lnTo>
                    <a:pt x="12450623" y="396544"/>
                  </a:lnTo>
                  <a:lnTo>
                    <a:pt x="12471083" y="401650"/>
                  </a:lnTo>
                  <a:lnTo>
                    <a:pt x="12484405" y="414832"/>
                  </a:lnTo>
                  <a:lnTo>
                    <a:pt x="12491618" y="432981"/>
                  </a:lnTo>
                  <a:lnTo>
                    <a:pt x="12493803" y="452932"/>
                  </a:lnTo>
                  <a:lnTo>
                    <a:pt x="12536475" y="452932"/>
                  </a:lnTo>
                  <a:close/>
                </a:path>
                <a:path w="12934315" h="3418204">
                  <a:moveTo>
                    <a:pt x="12566714" y="1713280"/>
                  </a:moveTo>
                  <a:lnTo>
                    <a:pt x="12565812" y="1697024"/>
                  </a:lnTo>
                  <a:lnTo>
                    <a:pt x="12564212" y="1667941"/>
                  </a:lnTo>
                  <a:lnTo>
                    <a:pt x="12552490" y="1625650"/>
                  </a:lnTo>
                  <a:lnTo>
                    <a:pt x="12543815" y="1615744"/>
                  </a:lnTo>
                  <a:lnTo>
                    <a:pt x="12525134" y="1594408"/>
                  </a:lnTo>
                  <a:lnTo>
                    <a:pt x="12522010" y="1593646"/>
                  </a:lnTo>
                  <a:lnTo>
                    <a:pt x="12522010" y="1682292"/>
                  </a:lnTo>
                  <a:lnTo>
                    <a:pt x="12522010" y="1697024"/>
                  </a:lnTo>
                  <a:lnTo>
                    <a:pt x="12424982" y="1697024"/>
                  </a:lnTo>
                  <a:lnTo>
                    <a:pt x="12424982" y="1686864"/>
                  </a:lnTo>
                  <a:lnTo>
                    <a:pt x="12426467" y="1668894"/>
                  </a:lnTo>
                  <a:lnTo>
                    <a:pt x="12433110" y="1645208"/>
                  </a:lnTo>
                  <a:lnTo>
                    <a:pt x="12448121" y="1624571"/>
                  </a:lnTo>
                  <a:lnTo>
                    <a:pt x="12474766" y="1615744"/>
                  </a:lnTo>
                  <a:lnTo>
                    <a:pt x="12498210" y="1621866"/>
                  </a:lnTo>
                  <a:lnTo>
                    <a:pt x="12512675" y="1637588"/>
                  </a:lnTo>
                  <a:lnTo>
                    <a:pt x="12519978" y="1659039"/>
                  </a:lnTo>
                  <a:lnTo>
                    <a:pt x="12522010" y="1682292"/>
                  </a:lnTo>
                  <a:lnTo>
                    <a:pt x="12522010" y="1593646"/>
                  </a:lnTo>
                  <a:lnTo>
                    <a:pt x="12475782" y="1582216"/>
                  </a:lnTo>
                  <a:lnTo>
                    <a:pt x="12433503" y="1591005"/>
                  </a:lnTo>
                  <a:lnTo>
                    <a:pt x="12405411" y="1614436"/>
                  </a:lnTo>
                  <a:lnTo>
                    <a:pt x="12388761" y="1648167"/>
                  </a:lnTo>
                  <a:lnTo>
                    <a:pt x="12380786" y="1687817"/>
                  </a:lnTo>
                  <a:lnTo>
                    <a:pt x="12378754" y="1729028"/>
                  </a:lnTo>
                  <a:lnTo>
                    <a:pt x="12384088" y="1790509"/>
                  </a:lnTo>
                  <a:lnTo>
                    <a:pt x="12400852" y="1834121"/>
                  </a:lnTo>
                  <a:lnTo>
                    <a:pt x="12430189" y="1860118"/>
                  </a:lnTo>
                  <a:lnTo>
                    <a:pt x="12473242" y="1868728"/>
                  </a:lnTo>
                  <a:lnTo>
                    <a:pt x="12519025" y="1857730"/>
                  </a:lnTo>
                  <a:lnTo>
                    <a:pt x="12542863" y="1835200"/>
                  </a:lnTo>
                  <a:lnTo>
                    <a:pt x="12546965" y="1831327"/>
                  </a:lnTo>
                  <a:lnTo>
                    <a:pt x="12560884" y="1799513"/>
                  </a:lnTo>
                  <a:lnTo>
                    <a:pt x="12564682" y="1772208"/>
                  </a:lnTo>
                  <a:lnTo>
                    <a:pt x="12522010" y="1772208"/>
                  </a:lnTo>
                  <a:lnTo>
                    <a:pt x="12520498" y="1790839"/>
                  </a:lnTo>
                  <a:lnTo>
                    <a:pt x="12514136" y="1811515"/>
                  </a:lnTo>
                  <a:lnTo>
                    <a:pt x="12500140" y="1828292"/>
                  </a:lnTo>
                  <a:lnTo>
                    <a:pt x="12475782" y="1835200"/>
                  </a:lnTo>
                  <a:lnTo>
                    <a:pt x="12445530" y="1824786"/>
                  </a:lnTo>
                  <a:lnTo>
                    <a:pt x="12429998" y="1798688"/>
                  </a:lnTo>
                  <a:lnTo>
                    <a:pt x="12424270" y="1764703"/>
                  </a:lnTo>
                  <a:lnTo>
                    <a:pt x="12423458" y="1730552"/>
                  </a:lnTo>
                  <a:lnTo>
                    <a:pt x="12566714" y="1730552"/>
                  </a:lnTo>
                  <a:lnTo>
                    <a:pt x="12566714" y="1713280"/>
                  </a:lnTo>
                  <a:close/>
                </a:path>
                <a:path w="12934315" h="3418204">
                  <a:moveTo>
                    <a:pt x="12642914" y="2278176"/>
                  </a:moveTo>
                  <a:lnTo>
                    <a:pt x="12635840" y="2228392"/>
                  </a:lnTo>
                  <a:lnTo>
                    <a:pt x="12572810" y="2191816"/>
                  </a:lnTo>
                  <a:lnTo>
                    <a:pt x="12553861" y="2194636"/>
                  </a:lnTo>
                  <a:lnTo>
                    <a:pt x="12535091" y="2202484"/>
                  </a:lnTo>
                  <a:lnTo>
                    <a:pt x="12518809" y="2214537"/>
                  </a:lnTo>
                  <a:lnTo>
                    <a:pt x="12507278" y="2229916"/>
                  </a:lnTo>
                  <a:lnTo>
                    <a:pt x="12506262" y="2229916"/>
                  </a:lnTo>
                  <a:lnTo>
                    <a:pt x="12506262" y="2108504"/>
                  </a:lnTo>
                  <a:lnTo>
                    <a:pt x="12463590" y="2108504"/>
                  </a:lnTo>
                  <a:lnTo>
                    <a:pt x="12463590" y="2471216"/>
                  </a:lnTo>
                  <a:lnTo>
                    <a:pt x="12506262" y="2471216"/>
                  </a:lnTo>
                  <a:lnTo>
                    <a:pt x="12506262" y="2283256"/>
                  </a:lnTo>
                  <a:lnTo>
                    <a:pt x="12511456" y="2258187"/>
                  </a:lnTo>
                  <a:lnTo>
                    <a:pt x="12524613" y="2241156"/>
                  </a:lnTo>
                  <a:lnTo>
                    <a:pt x="12542050" y="2231466"/>
                  </a:lnTo>
                  <a:lnTo>
                    <a:pt x="12551156" y="2229916"/>
                  </a:lnTo>
                  <a:lnTo>
                    <a:pt x="12560110" y="2228392"/>
                  </a:lnTo>
                  <a:lnTo>
                    <a:pt x="12582665" y="2234044"/>
                  </a:lnTo>
                  <a:lnTo>
                    <a:pt x="12594654" y="2248014"/>
                  </a:lnTo>
                  <a:lnTo>
                    <a:pt x="12599403" y="2265908"/>
                  </a:lnTo>
                  <a:lnTo>
                    <a:pt x="12600242" y="2283256"/>
                  </a:lnTo>
                  <a:lnTo>
                    <a:pt x="12600242" y="2471216"/>
                  </a:lnTo>
                  <a:lnTo>
                    <a:pt x="12642914" y="2471216"/>
                  </a:lnTo>
                  <a:lnTo>
                    <a:pt x="12642914" y="2278176"/>
                  </a:lnTo>
                  <a:close/>
                </a:path>
                <a:path w="12934315" h="3418204">
                  <a:moveTo>
                    <a:pt x="12699048" y="979728"/>
                  </a:moveTo>
                  <a:lnTo>
                    <a:pt x="12658916" y="979728"/>
                  </a:lnTo>
                  <a:lnTo>
                    <a:pt x="12658916" y="1115872"/>
                  </a:lnTo>
                  <a:lnTo>
                    <a:pt x="12656833" y="1155014"/>
                  </a:lnTo>
                  <a:lnTo>
                    <a:pt x="12648756" y="1186611"/>
                  </a:lnTo>
                  <a:lnTo>
                    <a:pt x="12631903" y="1207744"/>
                  </a:lnTo>
                  <a:lnTo>
                    <a:pt x="12603544" y="1215440"/>
                  </a:lnTo>
                  <a:lnTo>
                    <a:pt x="12577839" y="1206106"/>
                  </a:lnTo>
                  <a:lnTo>
                    <a:pt x="12562904" y="1182230"/>
                  </a:lnTo>
                  <a:lnTo>
                    <a:pt x="12555957" y="1150086"/>
                  </a:lnTo>
                  <a:lnTo>
                    <a:pt x="12554268" y="1115872"/>
                  </a:lnTo>
                  <a:lnTo>
                    <a:pt x="12556541" y="1071778"/>
                  </a:lnTo>
                  <a:lnTo>
                    <a:pt x="12564491" y="1038148"/>
                  </a:lnTo>
                  <a:lnTo>
                    <a:pt x="12579769" y="1016723"/>
                  </a:lnTo>
                  <a:lnTo>
                    <a:pt x="12604052" y="1009192"/>
                  </a:lnTo>
                  <a:lnTo>
                    <a:pt x="12632119" y="1018438"/>
                  </a:lnTo>
                  <a:lnTo>
                    <a:pt x="12648819" y="1042720"/>
                  </a:lnTo>
                  <a:lnTo>
                    <a:pt x="12656833" y="1076921"/>
                  </a:lnTo>
                  <a:lnTo>
                    <a:pt x="12658916" y="1115872"/>
                  </a:lnTo>
                  <a:lnTo>
                    <a:pt x="12658916" y="979728"/>
                  </a:lnTo>
                  <a:lnTo>
                    <a:pt x="12658408" y="979728"/>
                  </a:lnTo>
                  <a:lnTo>
                    <a:pt x="12658408" y="1014272"/>
                  </a:lnTo>
                  <a:lnTo>
                    <a:pt x="12657392" y="1014272"/>
                  </a:lnTo>
                  <a:lnTo>
                    <a:pt x="12619520" y="976058"/>
                  </a:lnTo>
                  <a:lnTo>
                    <a:pt x="12598464" y="972616"/>
                  </a:lnTo>
                  <a:lnTo>
                    <a:pt x="12555423" y="984643"/>
                  </a:lnTo>
                  <a:lnTo>
                    <a:pt x="12528106" y="1016622"/>
                  </a:lnTo>
                  <a:lnTo>
                    <a:pt x="12513729" y="1062418"/>
                  </a:lnTo>
                  <a:lnTo>
                    <a:pt x="12509564" y="1115872"/>
                  </a:lnTo>
                  <a:lnTo>
                    <a:pt x="12511596" y="1152372"/>
                  </a:lnTo>
                  <a:lnTo>
                    <a:pt x="12522010" y="1197470"/>
                  </a:lnTo>
                  <a:lnTo>
                    <a:pt x="12547283" y="1235824"/>
                  </a:lnTo>
                  <a:lnTo>
                    <a:pt x="12593892" y="1252016"/>
                  </a:lnTo>
                  <a:lnTo>
                    <a:pt x="12613488" y="1249527"/>
                  </a:lnTo>
                  <a:lnTo>
                    <a:pt x="12631103" y="1242301"/>
                  </a:lnTo>
                  <a:lnTo>
                    <a:pt x="12645466" y="1230807"/>
                  </a:lnTo>
                  <a:lnTo>
                    <a:pt x="12655360" y="1215440"/>
                  </a:lnTo>
                  <a:lnTo>
                    <a:pt x="12656376" y="1215440"/>
                  </a:lnTo>
                  <a:lnTo>
                    <a:pt x="12655830" y="1268463"/>
                  </a:lnTo>
                  <a:lnTo>
                    <a:pt x="12634938" y="1305090"/>
                  </a:lnTo>
                  <a:lnTo>
                    <a:pt x="12603544" y="1311960"/>
                  </a:lnTo>
                  <a:lnTo>
                    <a:pt x="12587567" y="1310068"/>
                  </a:lnTo>
                  <a:lnTo>
                    <a:pt x="12574080" y="1304023"/>
                  </a:lnTo>
                  <a:lnTo>
                    <a:pt x="12564389" y="1293317"/>
                  </a:lnTo>
                  <a:lnTo>
                    <a:pt x="12559856" y="1277416"/>
                  </a:lnTo>
                  <a:lnTo>
                    <a:pt x="12517184" y="1277416"/>
                  </a:lnTo>
                  <a:lnTo>
                    <a:pt x="12531573" y="1316774"/>
                  </a:lnTo>
                  <a:lnTo>
                    <a:pt x="12558078" y="1336979"/>
                  </a:lnTo>
                  <a:lnTo>
                    <a:pt x="12586475" y="1344434"/>
                  </a:lnTo>
                  <a:lnTo>
                    <a:pt x="12606592" y="1345488"/>
                  </a:lnTo>
                  <a:lnTo>
                    <a:pt x="12643968" y="1339621"/>
                  </a:lnTo>
                  <a:lnTo>
                    <a:pt x="12673203" y="1320596"/>
                  </a:lnTo>
                  <a:lnTo>
                    <a:pt x="12678004" y="1311960"/>
                  </a:lnTo>
                  <a:lnTo>
                    <a:pt x="12692240" y="1286344"/>
                  </a:lnTo>
                  <a:lnTo>
                    <a:pt x="12699048" y="1234744"/>
                  </a:lnTo>
                  <a:lnTo>
                    <a:pt x="12699048" y="1014272"/>
                  </a:lnTo>
                  <a:lnTo>
                    <a:pt x="12699048" y="979728"/>
                  </a:lnTo>
                  <a:close/>
                </a:path>
                <a:path w="12934315" h="3418204">
                  <a:moveTo>
                    <a:pt x="12759995" y="449376"/>
                  </a:moveTo>
                  <a:lnTo>
                    <a:pt x="12752921" y="399592"/>
                  </a:lnTo>
                  <a:lnTo>
                    <a:pt x="12689891" y="363016"/>
                  </a:lnTo>
                  <a:lnTo>
                    <a:pt x="12670930" y="365836"/>
                  </a:lnTo>
                  <a:lnTo>
                    <a:pt x="12652172" y="373684"/>
                  </a:lnTo>
                  <a:lnTo>
                    <a:pt x="12635878" y="385737"/>
                  </a:lnTo>
                  <a:lnTo>
                    <a:pt x="12624359" y="401116"/>
                  </a:lnTo>
                  <a:lnTo>
                    <a:pt x="12623343" y="401116"/>
                  </a:lnTo>
                  <a:lnTo>
                    <a:pt x="12623343" y="279704"/>
                  </a:lnTo>
                  <a:lnTo>
                    <a:pt x="12580671" y="279704"/>
                  </a:lnTo>
                  <a:lnTo>
                    <a:pt x="12580671" y="642416"/>
                  </a:lnTo>
                  <a:lnTo>
                    <a:pt x="12623343" y="642416"/>
                  </a:lnTo>
                  <a:lnTo>
                    <a:pt x="12623343" y="454456"/>
                  </a:lnTo>
                  <a:lnTo>
                    <a:pt x="12628537" y="429387"/>
                  </a:lnTo>
                  <a:lnTo>
                    <a:pt x="12641694" y="412356"/>
                  </a:lnTo>
                  <a:lnTo>
                    <a:pt x="12659132" y="402666"/>
                  </a:lnTo>
                  <a:lnTo>
                    <a:pt x="12668225" y="401116"/>
                  </a:lnTo>
                  <a:lnTo>
                    <a:pt x="12677191" y="399592"/>
                  </a:lnTo>
                  <a:lnTo>
                    <a:pt x="12699746" y="405244"/>
                  </a:lnTo>
                  <a:lnTo>
                    <a:pt x="12711735" y="419214"/>
                  </a:lnTo>
                  <a:lnTo>
                    <a:pt x="12716472" y="437108"/>
                  </a:lnTo>
                  <a:lnTo>
                    <a:pt x="12717323" y="454456"/>
                  </a:lnTo>
                  <a:lnTo>
                    <a:pt x="12717323" y="642416"/>
                  </a:lnTo>
                  <a:lnTo>
                    <a:pt x="12759995" y="642416"/>
                  </a:lnTo>
                  <a:lnTo>
                    <a:pt x="12759995" y="449376"/>
                  </a:lnTo>
                  <a:close/>
                </a:path>
                <a:path w="12934315" h="3418204">
                  <a:moveTo>
                    <a:pt x="12801410" y="2198928"/>
                  </a:moveTo>
                  <a:lnTo>
                    <a:pt x="12754166" y="2198928"/>
                  </a:lnTo>
                  <a:lnTo>
                    <a:pt x="12754166" y="2119680"/>
                  </a:lnTo>
                  <a:lnTo>
                    <a:pt x="12711494" y="2119680"/>
                  </a:lnTo>
                  <a:lnTo>
                    <a:pt x="12711494" y="2198928"/>
                  </a:lnTo>
                  <a:lnTo>
                    <a:pt x="12671870" y="2198928"/>
                  </a:lnTo>
                  <a:lnTo>
                    <a:pt x="12671870" y="2232456"/>
                  </a:lnTo>
                  <a:lnTo>
                    <a:pt x="12711494" y="2232456"/>
                  </a:lnTo>
                  <a:lnTo>
                    <a:pt x="12711570" y="2421191"/>
                  </a:lnTo>
                  <a:lnTo>
                    <a:pt x="12713780" y="2443835"/>
                  </a:lnTo>
                  <a:lnTo>
                    <a:pt x="12722162" y="2460675"/>
                  </a:lnTo>
                  <a:lnTo>
                    <a:pt x="12738926" y="2470861"/>
                  </a:lnTo>
                  <a:lnTo>
                    <a:pt x="12766358" y="2474264"/>
                  </a:lnTo>
                  <a:lnTo>
                    <a:pt x="12778473" y="2474010"/>
                  </a:lnTo>
                  <a:lnTo>
                    <a:pt x="12788202" y="2473312"/>
                  </a:lnTo>
                  <a:lnTo>
                    <a:pt x="12795644" y="2472347"/>
                  </a:lnTo>
                  <a:lnTo>
                    <a:pt x="12800902" y="2471216"/>
                  </a:lnTo>
                  <a:lnTo>
                    <a:pt x="12800902" y="2437688"/>
                  </a:lnTo>
                  <a:lnTo>
                    <a:pt x="12800902" y="2436164"/>
                  </a:lnTo>
                  <a:lnTo>
                    <a:pt x="12796330" y="2436672"/>
                  </a:lnTo>
                  <a:lnTo>
                    <a:pt x="12791758" y="2437688"/>
                  </a:lnTo>
                  <a:lnTo>
                    <a:pt x="12782106" y="2437688"/>
                  </a:lnTo>
                  <a:lnTo>
                    <a:pt x="12768301" y="2435999"/>
                  </a:lnTo>
                  <a:lnTo>
                    <a:pt x="12759754" y="2430640"/>
                  </a:lnTo>
                  <a:lnTo>
                    <a:pt x="12755385" y="2421191"/>
                  </a:lnTo>
                  <a:lnTo>
                    <a:pt x="12754166" y="2407208"/>
                  </a:lnTo>
                  <a:lnTo>
                    <a:pt x="12754166" y="2232456"/>
                  </a:lnTo>
                  <a:lnTo>
                    <a:pt x="12801410" y="2232456"/>
                  </a:lnTo>
                  <a:lnTo>
                    <a:pt x="12801410" y="2198928"/>
                  </a:lnTo>
                  <a:close/>
                </a:path>
                <a:path w="12934315" h="3418204">
                  <a:moveTo>
                    <a:pt x="12933744" y="1103680"/>
                  </a:moveTo>
                  <a:lnTo>
                    <a:pt x="12932842" y="1087424"/>
                  </a:lnTo>
                  <a:lnTo>
                    <a:pt x="12931242" y="1058341"/>
                  </a:lnTo>
                  <a:lnTo>
                    <a:pt x="12919520" y="1016050"/>
                  </a:lnTo>
                  <a:lnTo>
                    <a:pt x="12910846" y="1006144"/>
                  </a:lnTo>
                  <a:lnTo>
                    <a:pt x="12892164" y="984808"/>
                  </a:lnTo>
                  <a:lnTo>
                    <a:pt x="12889040" y="984046"/>
                  </a:lnTo>
                  <a:lnTo>
                    <a:pt x="12889040" y="1072692"/>
                  </a:lnTo>
                  <a:lnTo>
                    <a:pt x="12889040" y="1087424"/>
                  </a:lnTo>
                  <a:lnTo>
                    <a:pt x="12792012" y="1087424"/>
                  </a:lnTo>
                  <a:lnTo>
                    <a:pt x="12792012" y="1077264"/>
                  </a:lnTo>
                  <a:lnTo>
                    <a:pt x="12793498" y="1059294"/>
                  </a:lnTo>
                  <a:lnTo>
                    <a:pt x="12800140" y="1035608"/>
                  </a:lnTo>
                  <a:lnTo>
                    <a:pt x="12815151" y="1014971"/>
                  </a:lnTo>
                  <a:lnTo>
                    <a:pt x="12841796" y="1006144"/>
                  </a:lnTo>
                  <a:lnTo>
                    <a:pt x="12865240" y="1012266"/>
                  </a:lnTo>
                  <a:lnTo>
                    <a:pt x="12879705" y="1027988"/>
                  </a:lnTo>
                  <a:lnTo>
                    <a:pt x="12887008" y="1049439"/>
                  </a:lnTo>
                  <a:lnTo>
                    <a:pt x="12889040" y="1072692"/>
                  </a:lnTo>
                  <a:lnTo>
                    <a:pt x="12889040" y="984046"/>
                  </a:lnTo>
                  <a:lnTo>
                    <a:pt x="12842812" y="972616"/>
                  </a:lnTo>
                  <a:lnTo>
                    <a:pt x="12800533" y="981405"/>
                  </a:lnTo>
                  <a:lnTo>
                    <a:pt x="12772441" y="1004836"/>
                  </a:lnTo>
                  <a:lnTo>
                    <a:pt x="12755791" y="1038567"/>
                  </a:lnTo>
                  <a:lnTo>
                    <a:pt x="12747828" y="1078217"/>
                  </a:lnTo>
                  <a:lnTo>
                    <a:pt x="12745784" y="1119428"/>
                  </a:lnTo>
                  <a:lnTo>
                    <a:pt x="12751118" y="1180909"/>
                  </a:lnTo>
                  <a:lnTo>
                    <a:pt x="12767882" y="1224521"/>
                  </a:lnTo>
                  <a:lnTo>
                    <a:pt x="12797219" y="1250518"/>
                  </a:lnTo>
                  <a:lnTo>
                    <a:pt x="12840272" y="1259128"/>
                  </a:lnTo>
                  <a:lnTo>
                    <a:pt x="12886055" y="1248130"/>
                  </a:lnTo>
                  <a:lnTo>
                    <a:pt x="12909893" y="1225600"/>
                  </a:lnTo>
                  <a:lnTo>
                    <a:pt x="12913995" y="1221727"/>
                  </a:lnTo>
                  <a:lnTo>
                    <a:pt x="12927914" y="1189913"/>
                  </a:lnTo>
                  <a:lnTo>
                    <a:pt x="12931712" y="1162608"/>
                  </a:lnTo>
                  <a:lnTo>
                    <a:pt x="12889040" y="1162608"/>
                  </a:lnTo>
                  <a:lnTo>
                    <a:pt x="12887528" y="1181239"/>
                  </a:lnTo>
                  <a:lnTo>
                    <a:pt x="12881166" y="1201915"/>
                  </a:lnTo>
                  <a:lnTo>
                    <a:pt x="12867170" y="1218692"/>
                  </a:lnTo>
                  <a:lnTo>
                    <a:pt x="12842812" y="1225600"/>
                  </a:lnTo>
                  <a:lnTo>
                    <a:pt x="12812560" y="1215186"/>
                  </a:lnTo>
                  <a:lnTo>
                    <a:pt x="12797028" y="1189088"/>
                  </a:lnTo>
                  <a:lnTo>
                    <a:pt x="12791300" y="1155103"/>
                  </a:lnTo>
                  <a:lnTo>
                    <a:pt x="12790488" y="1120952"/>
                  </a:lnTo>
                  <a:lnTo>
                    <a:pt x="12933744" y="1120952"/>
                  </a:lnTo>
                  <a:lnTo>
                    <a:pt x="12933744" y="11036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7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7C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86058" y="744537"/>
              <a:ext cx="5464810" cy="1346835"/>
            </a:xfrm>
            <a:custGeom>
              <a:avLst/>
              <a:gdLst/>
              <a:ahLst/>
              <a:cxnLst/>
              <a:rect l="l" t="t" r="r" b="b"/>
              <a:pathLst>
                <a:path w="5464809" h="1346835">
                  <a:moveTo>
                    <a:pt x="75438" y="961136"/>
                  </a:moveTo>
                  <a:lnTo>
                    <a:pt x="0" y="961136"/>
                  </a:lnTo>
                  <a:lnTo>
                    <a:pt x="0" y="1336929"/>
                  </a:lnTo>
                  <a:lnTo>
                    <a:pt x="75438" y="1336929"/>
                  </a:lnTo>
                  <a:lnTo>
                    <a:pt x="75438" y="961136"/>
                  </a:lnTo>
                  <a:close/>
                </a:path>
                <a:path w="5464809" h="1346835">
                  <a:moveTo>
                    <a:pt x="75438" y="832612"/>
                  </a:moveTo>
                  <a:lnTo>
                    <a:pt x="0" y="832612"/>
                  </a:lnTo>
                  <a:lnTo>
                    <a:pt x="0" y="908050"/>
                  </a:lnTo>
                  <a:lnTo>
                    <a:pt x="75438" y="908050"/>
                  </a:lnTo>
                  <a:lnTo>
                    <a:pt x="75438" y="832612"/>
                  </a:lnTo>
                  <a:close/>
                </a:path>
                <a:path w="5464809" h="1346835">
                  <a:moveTo>
                    <a:pt x="592315" y="1051242"/>
                  </a:moveTo>
                  <a:lnTo>
                    <a:pt x="586422" y="1011428"/>
                  </a:lnTo>
                  <a:lnTo>
                    <a:pt x="586016" y="1008634"/>
                  </a:lnTo>
                  <a:lnTo>
                    <a:pt x="585482" y="1004989"/>
                  </a:lnTo>
                  <a:lnTo>
                    <a:pt x="566470" y="974064"/>
                  </a:lnTo>
                  <a:lnTo>
                    <a:pt x="537502" y="956754"/>
                  </a:lnTo>
                  <a:lnTo>
                    <a:pt x="500811" y="951357"/>
                  </a:lnTo>
                  <a:lnTo>
                    <a:pt x="469849" y="955205"/>
                  </a:lnTo>
                  <a:lnTo>
                    <a:pt x="444398" y="966381"/>
                  </a:lnTo>
                  <a:lnTo>
                    <a:pt x="423405" y="984364"/>
                  </a:lnTo>
                  <a:lnTo>
                    <a:pt x="405815" y="1008634"/>
                  </a:lnTo>
                  <a:lnTo>
                    <a:pt x="404114" y="1005141"/>
                  </a:lnTo>
                  <a:lnTo>
                    <a:pt x="395020" y="986434"/>
                  </a:lnTo>
                  <a:lnTo>
                    <a:pt x="378129" y="968209"/>
                  </a:lnTo>
                  <a:lnTo>
                    <a:pt x="353263" y="955890"/>
                  </a:lnTo>
                  <a:lnTo>
                    <a:pt x="318503" y="951357"/>
                  </a:lnTo>
                  <a:lnTo>
                    <a:pt x="292036" y="955052"/>
                  </a:lnTo>
                  <a:lnTo>
                    <a:pt x="267157" y="965682"/>
                  </a:lnTo>
                  <a:lnTo>
                    <a:pt x="245414" y="982599"/>
                  </a:lnTo>
                  <a:lnTo>
                    <a:pt x="228396" y="1005141"/>
                  </a:lnTo>
                  <a:lnTo>
                    <a:pt x="226301" y="1005141"/>
                  </a:lnTo>
                  <a:lnTo>
                    <a:pt x="226301" y="961136"/>
                  </a:lnTo>
                  <a:lnTo>
                    <a:pt x="155054" y="961136"/>
                  </a:lnTo>
                  <a:lnTo>
                    <a:pt x="155054" y="1336929"/>
                  </a:lnTo>
                  <a:lnTo>
                    <a:pt x="230492" y="1336929"/>
                  </a:lnTo>
                  <a:lnTo>
                    <a:pt x="230492" y="1084770"/>
                  </a:lnTo>
                  <a:lnTo>
                    <a:pt x="235445" y="1052690"/>
                  </a:lnTo>
                  <a:lnTo>
                    <a:pt x="248653" y="1029766"/>
                  </a:lnTo>
                  <a:lnTo>
                    <a:pt x="267614" y="1016012"/>
                  </a:lnTo>
                  <a:lnTo>
                    <a:pt x="289864" y="1011428"/>
                  </a:lnTo>
                  <a:lnTo>
                    <a:pt x="310324" y="1015047"/>
                  </a:lnTo>
                  <a:lnTo>
                    <a:pt x="324700" y="1026718"/>
                  </a:lnTo>
                  <a:lnTo>
                    <a:pt x="333171" y="1047673"/>
                  </a:lnTo>
                  <a:lnTo>
                    <a:pt x="335965" y="1079182"/>
                  </a:lnTo>
                  <a:lnTo>
                    <a:pt x="335965" y="1336929"/>
                  </a:lnTo>
                  <a:lnTo>
                    <a:pt x="411403" y="1336929"/>
                  </a:lnTo>
                  <a:lnTo>
                    <a:pt x="411403" y="1084770"/>
                  </a:lnTo>
                  <a:lnTo>
                    <a:pt x="416458" y="1052398"/>
                  </a:lnTo>
                  <a:lnTo>
                    <a:pt x="429907" y="1029512"/>
                  </a:lnTo>
                  <a:lnTo>
                    <a:pt x="449122" y="1015923"/>
                  </a:lnTo>
                  <a:lnTo>
                    <a:pt x="471474" y="1011428"/>
                  </a:lnTo>
                  <a:lnTo>
                    <a:pt x="491528" y="1015047"/>
                  </a:lnTo>
                  <a:lnTo>
                    <a:pt x="505701" y="1026718"/>
                  </a:lnTo>
                  <a:lnTo>
                    <a:pt x="514096" y="1047673"/>
                  </a:lnTo>
                  <a:lnTo>
                    <a:pt x="516877" y="1079182"/>
                  </a:lnTo>
                  <a:lnTo>
                    <a:pt x="516877" y="1336929"/>
                  </a:lnTo>
                  <a:lnTo>
                    <a:pt x="592315" y="1336929"/>
                  </a:lnTo>
                  <a:lnTo>
                    <a:pt x="592315" y="1051242"/>
                  </a:lnTo>
                  <a:close/>
                </a:path>
                <a:path w="5464809" h="1346835">
                  <a:moveTo>
                    <a:pt x="667753" y="0"/>
                  </a:moveTo>
                  <a:lnTo>
                    <a:pt x="588822" y="0"/>
                  </a:lnTo>
                  <a:lnTo>
                    <a:pt x="523862" y="389763"/>
                  </a:lnTo>
                  <a:lnTo>
                    <a:pt x="522465" y="389763"/>
                  </a:lnTo>
                  <a:lnTo>
                    <a:pt x="476554" y="122936"/>
                  </a:lnTo>
                  <a:lnTo>
                    <a:pt x="455409" y="0"/>
                  </a:lnTo>
                  <a:lnTo>
                    <a:pt x="371589" y="0"/>
                  </a:lnTo>
                  <a:lnTo>
                    <a:pt x="305930" y="387667"/>
                  </a:lnTo>
                  <a:lnTo>
                    <a:pt x="304533" y="387667"/>
                  </a:lnTo>
                  <a:lnTo>
                    <a:pt x="238874" y="0"/>
                  </a:lnTo>
                  <a:lnTo>
                    <a:pt x="158546" y="0"/>
                  </a:lnTo>
                  <a:lnTo>
                    <a:pt x="254939" y="498729"/>
                  </a:lnTo>
                  <a:lnTo>
                    <a:pt x="347141" y="498729"/>
                  </a:lnTo>
                  <a:lnTo>
                    <a:pt x="365925" y="387667"/>
                  </a:lnTo>
                  <a:lnTo>
                    <a:pt x="410705" y="122936"/>
                  </a:lnTo>
                  <a:lnTo>
                    <a:pt x="412102" y="122936"/>
                  </a:lnTo>
                  <a:lnTo>
                    <a:pt x="476364" y="498729"/>
                  </a:lnTo>
                  <a:lnTo>
                    <a:pt x="568566" y="498729"/>
                  </a:lnTo>
                  <a:lnTo>
                    <a:pt x="590232" y="389763"/>
                  </a:lnTo>
                  <a:lnTo>
                    <a:pt x="667753" y="0"/>
                  </a:lnTo>
                  <a:close/>
                </a:path>
                <a:path w="5464809" h="1346835">
                  <a:moveTo>
                    <a:pt x="974394" y="444944"/>
                  </a:moveTo>
                  <a:lnTo>
                    <a:pt x="971600" y="446341"/>
                  </a:lnTo>
                  <a:lnTo>
                    <a:pt x="967409" y="447040"/>
                  </a:lnTo>
                  <a:lnTo>
                    <a:pt x="961821" y="447040"/>
                  </a:lnTo>
                  <a:lnTo>
                    <a:pt x="954049" y="444855"/>
                  </a:lnTo>
                  <a:lnTo>
                    <a:pt x="947851" y="439013"/>
                  </a:lnTo>
                  <a:lnTo>
                    <a:pt x="943749" y="430542"/>
                  </a:lnTo>
                  <a:lnTo>
                    <a:pt x="942263" y="420497"/>
                  </a:lnTo>
                  <a:lnTo>
                    <a:pt x="942263" y="300355"/>
                  </a:lnTo>
                  <a:lnTo>
                    <a:pt x="942263" y="205359"/>
                  </a:lnTo>
                  <a:lnTo>
                    <a:pt x="933348" y="164846"/>
                  </a:lnTo>
                  <a:lnTo>
                    <a:pt x="907427" y="134378"/>
                  </a:lnTo>
                  <a:lnTo>
                    <a:pt x="869480" y="118237"/>
                  </a:lnTo>
                  <a:lnTo>
                    <a:pt x="822820" y="113157"/>
                  </a:lnTo>
                  <a:lnTo>
                    <a:pt x="771004" y="118313"/>
                  </a:lnTo>
                  <a:lnTo>
                    <a:pt x="733501" y="133540"/>
                  </a:lnTo>
                  <a:lnTo>
                    <a:pt x="708710" y="158572"/>
                  </a:lnTo>
                  <a:lnTo>
                    <a:pt x="695007" y="193090"/>
                  </a:lnTo>
                  <a:lnTo>
                    <a:pt x="690803" y="236791"/>
                  </a:lnTo>
                  <a:lnTo>
                    <a:pt x="762050" y="236791"/>
                  </a:lnTo>
                  <a:lnTo>
                    <a:pt x="763930" y="210235"/>
                  </a:lnTo>
                  <a:lnTo>
                    <a:pt x="771829" y="187198"/>
                  </a:lnTo>
                  <a:lnTo>
                    <a:pt x="789165" y="170980"/>
                  </a:lnTo>
                  <a:lnTo>
                    <a:pt x="819327" y="164846"/>
                  </a:lnTo>
                  <a:lnTo>
                    <a:pt x="844194" y="168770"/>
                  </a:lnTo>
                  <a:lnTo>
                    <a:pt x="860107" y="179959"/>
                  </a:lnTo>
                  <a:lnTo>
                    <a:pt x="868540" y="197561"/>
                  </a:lnTo>
                  <a:lnTo>
                    <a:pt x="871016" y="220726"/>
                  </a:lnTo>
                  <a:lnTo>
                    <a:pt x="871016" y="300355"/>
                  </a:lnTo>
                  <a:lnTo>
                    <a:pt x="871016" y="363220"/>
                  </a:lnTo>
                  <a:lnTo>
                    <a:pt x="866813" y="400773"/>
                  </a:lnTo>
                  <a:lnTo>
                    <a:pt x="854163" y="428879"/>
                  </a:lnTo>
                  <a:lnTo>
                    <a:pt x="833005" y="446519"/>
                  </a:lnTo>
                  <a:lnTo>
                    <a:pt x="803262" y="452628"/>
                  </a:lnTo>
                  <a:lnTo>
                    <a:pt x="782688" y="448208"/>
                  </a:lnTo>
                  <a:lnTo>
                    <a:pt x="768070" y="436130"/>
                  </a:lnTo>
                  <a:lnTo>
                    <a:pt x="759358" y="418160"/>
                  </a:lnTo>
                  <a:lnTo>
                    <a:pt x="756462" y="396049"/>
                  </a:lnTo>
                  <a:lnTo>
                    <a:pt x="758215" y="376250"/>
                  </a:lnTo>
                  <a:lnTo>
                    <a:pt x="787196" y="335280"/>
                  </a:lnTo>
                  <a:lnTo>
                    <a:pt x="829894" y="319392"/>
                  </a:lnTo>
                  <a:lnTo>
                    <a:pt x="852322" y="310730"/>
                  </a:lnTo>
                  <a:lnTo>
                    <a:pt x="871016" y="300355"/>
                  </a:lnTo>
                  <a:lnTo>
                    <a:pt x="871016" y="220726"/>
                  </a:lnTo>
                  <a:lnTo>
                    <a:pt x="867968" y="241033"/>
                  </a:lnTo>
                  <a:lnTo>
                    <a:pt x="859231" y="254254"/>
                  </a:lnTo>
                  <a:lnTo>
                    <a:pt x="845375" y="262775"/>
                  </a:lnTo>
                  <a:lnTo>
                    <a:pt x="827011" y="268922"/>
                  </a:lnTo>
                  <a:lnTo>
                    <a:pt x="768337" y="284988"/>
                  </a:lnTo>
                  <a:lnTo>
                    <a:pt x="733475" y="298716"/>
                  </a:lnTo>
                  <a:lnTo>
                    <a:pt x="705815" y="318871"/>
                  </a:lnTo>
                  <a:lnTo>
                    <a:pt x="687590" y="351586"/>
                  </a:lnTo>
                  <a:lnTo>
                    <a:pt x="681024" y="403034"/>
                  </a:lnTo>
                  <a:lnTo>
                    <a:pt x="687755" y="450164"/>
                  </a:lnTo>
                  <a:lnTo>
                    <a:pt x="707136" y="483019"/>
                  </a:lnTo>
                  <a:lnTo>
                    <a:pt x="737895" y="502246"/>
                  </a:lnTo>
                  <a:lnTo>
                    <a:pt x="778814" y="508508"/>
                  </a:lnTo>
                  <a:lnTo>
                    <a:pt x="809447" y="505091"/>
                  </a:lnTo>
                  <a:lnTo>
                    <a:pt x="834783" y="494804"/>
                  </a:lnTo>
                  <a:lnTo>
                    <a:pt x="855522" y="477570"/>
                  </a:lnTo>
                  <a:lnTo>
                    <a:pt x="872413" y="453326"/>
                  </a:lnTo>
                  <a:lnTo>
                    <a:pt x="873810" y="453326"/>
                  </a:lnTo>
                  <a:lnTo>
                    <a:pt x="879906" y="476402"/>
                  </a:lnTo>
                  <a:lnTo>
                    <a:pt x="893800" y="491744"/>
                  </a:lnTo>
                  <a:lnTo>
                    <a:pt x="913587" y="500278"/>
                  </a:lnTo>
                  <a:lnTo>
                    <a:pt x="937374" y="502920"/>
                  </a:lnTo>
                  <a:lnTo>
                    <a:pt x="948067" y="502196"/>
                  </a:lnTo>
                  <a:lnTo>
                    <a:pt x="957973" y="500214"/>
                  </a:lnTo>
                  <a:lnTo>
                    <a:pt x="966838" y="497319"/>
                  </a:lnTo>
                  <a:lnTo>
                    <a:pt x="974394" y="493839"/>
                  </a:lnTo>
                  <a:lnTo>
                    <a:pt x="974394" y="453326"/>
                  </a:lnTo>
                  <a:lnTo>
                    <a:pt x="974394" y="452628"/>
                  </a:lnTo>
                  <a:lnTo>
                    <a:pt x="974394" y="447040"/>
                  </a:lnTo>
                  <a:lnTo>
                    <a:pt x="974394" y="444944"/>
                  </a:lnTo>
                  <a:close/>
                </a:path>
                <a:path w="5464809" h="1346835">
                  <a:moveTo>
                    <a:pt x="1109192" y="1051242"/>
                  </a:moveTo>
                  <a:lnTo>
                    <a:pt x="1103299" y="1011428"/>
                  </a:lnTo>
                  <a:lnTo>
                    <a:pt x="1102893" y="1008634"/>
                  </a:lnTo>
                  <a:lnTo>
                    <a:pt x="1102360" y="1004989"/>
                  </a:lnTo>
                  <a:lnTo>
                    <a:pt x="1083335" y="974064"/>
                  </a:lnTo>
                  <a:lnTo>
                    <a:pt x="1054379" y="956754"/>
                  </a:lnTo>
                  <a:lnTo>
                    <a:pt x="1017689" y="951357"/>
                  </a:lnTo>
                  <a:lnTo>
                    <a:pt x="986726" y="955205"/>
                  </a:lnTo>
                  <a:lnTo>
                    <a:pt x="961275" y="966381"/>
                  </a:lnTo>
                  <a:lnTo>
                    <a:pt x="940282" y="984364"/>
                  </a:lnTo>
                  <a:lnTo>
                    <a:pt x="922693" y="1008634"/>
                  </a:lnTo>
                  <a:lnTo>
                    <a:pt x="920991" y="1005141"/>
                  </a:lnTo>
                  <a:lnTo>
                    <a:pt x="911898" y="986434"/>
                  </a:lnTo>
                  <a:lnTo>
                    <a:pt x="895007" y="968209"/>
                  </a:lnTo>
                  <a:lnTo>
                    <a:pt x="870140" y="955890"/>
                  </a:lnTo>
                  <a:lnTo>
                    <a:pt x="835380" y="951357"/>
                  </a:lnTo>
                  <a:lnTo>
                    <a:pt x="808913" y="955052"/>
                  </a:lnTo>
                  <a:lnTo>
                    <a:pt x="784034" y="965682"/>
                  </a:lnTo>
                  <a:lnTo>
                    <a:pt x="762292" y="982599"/>
                  </a:lnTo>
                  <a:lnTo>
                    <a:pt x="745274" y="1005141"/>
                  </a:lnTo>
                  <a:lnTo>
                    <a:pt x="743178" y="1005141"/>
                  </a:lnTo>
                  <a:lnTo>
                    <a:pt x="743178" y="961136"/>
                  </a:lnTo>
                  <a:lnTo>
                    <a:pt x="671931" y="961136"/>
                  </a:lnTo>
                  <a:lnTo>
                    <a:pt x="671931" y="1336929"/>
                  </a:lnTo>
                  <a:lnTo>
                    <a:pt x="747369" y="1336929"/>
                  </a:lnTo>
                  <a:lnTo>
                    <a:pt x="747369" y="1084770"/>
                  </a:lnTo>
                  <a:lnTo>
                    <a:pt x="752322" y="1052690"/>
                  </a:lnTo>
                  <a:lnTo>
                    <a:pt x="765530" y="1029766"/>
                  </a:lnTo>
                  <a:lnTo>
                    <a:pt x="784491" y="1016012"/>
                  </a:lnTo>
                  <a:lnTo>
                    <a:pt x="806742" y="1011428"/>
                  </a:lnTo>
                  <a:lnTo>
                    <a:pt x="827201" y="1015047"/>
                  </a:lnTo>
                  <a:lnTo>
                    <a:pt x="841578" y="1026718"/>
                  </a:lnTo>
                  <a:lnTo>
                    <a:pt x="850049" y="1047673"/>
                  </a:lnTo>
                  <a:lnTo>
                    <a:pt x="852843" y="1079182"/>
                  </a:lnTo>
                  <a:lnTo>
                    <a:pt x="852843" y="1336929"/>
                  </a:lnTo>
                  <a:lnTo>
                    <a:pt x="928281" y="1336929"/>
                  </a:lnTo>
                  <a:lnTo>
                    <a:pt x="928281" y="1084770"/>
                  </a:lnTo>
                  <a:lnTo>
                    <a:pt x="933335" y="1052398"/>
                  </a:lnTo>
                  <a:lnTo>
                    <a:pt x="946785" y="1029512"/>
                  </a:lnTo>
                  <a:lnTo>
                    <a:pt x="965987" y="1015923"/>
                  </a:lnTo>
                  <a:lnTo>
                    <a:pt x="988352" y="1011428"/>
                  </a:lnTo>
                  <a:lnTo>
                    <a:pt x="1008405" y="1015047"/>
                  </a:lnTo>
                  <a:lnTo>
                    <a:pt x="1022578" y="1026718"/>
                  </a:lnTo>
                  <a:lnTo>
                    <a:pt x="1030973" y="1047673"/>
                  </a:lnTo>
                  <a:lnTo>
                    <a:pt x="1033754" y="1079182"/>
                  </a:lnTo>
                  <a:lnTo>
                    <a:pt x="1033754" y="1336929"/>
                  </a:lnTo>
                  <a:lnTo>
                    <a:pt x="1109192" y="1336929"/>
                  </a:lnTo>
                  <a:lnTo>
                    <a:pt x="1109192" y="1051242"/>
                  </a:lnTo>
                  <a:close/>
                </a:path>
                <a:path w="5464809" h="1346835">
                  <a:moveTo>
                    <a:pt x="1201407" y="115951"/>
                  </a:moveTo>
                  <a:lnTo>
                    <a:pt x="1197216" y="113855"/>
                  </a:lnTo>
                  <a:lnTo>
                    <a:pt x="1190929" y="113157"/>
                  </a:lnTo>
                  <a:lnTo>
                    <a:pt x="1183246" y="113157"/>
                  </a:lnTo>
                  <a:lnTo>
                    <a:pt x="1153985" y="117957"/>
                  </a:lnTo>
                  <a:lnTo>
                    <a:pt x="1129893" y="131673"/>
                  </a:lnTo>
                  <a:lnTo>
                    <a:pt x="1110653" y="153238"/>
                  </a:lnTo>
                  <a:lnTo>
                    <a:pt x="1095933" y="181610"/>
                  </a:lnTo>
                  <a:lnTo>
                    <a:pt x="1094536" y="181610"/>
                  </a:lnTo>
                  <a:lnTo>
                    <a:pt x="1094536" y="122936"/>
                  </a:lnTo>
                  <a:lnTo>
                    <a:pt x="1019098" y="122936"/>
                  </a:lnTo>
                  <a:lnTo>
                    <a:pt x="1019098" y="498729"/>
                  </a:lnTo>
                  <a:lnTo>
                    <a:pt x="1094536" y="498729"/>
                  </a:lnTo>
                  <a:lnTo>
                    <a:pt x="1094536" y="273812"/>
                  </a:lnTo>
                  <a:lnTo>
                    <a:pt x="1101509" y="231038"/>
                  </a:lnTo>
                  <a:lnTo>
                    <a:pt x="1119416" y="205016"/>
                  </a:lnTo>
                  <a:lnTo>
                    <a:pt x="1143749" y="192087"/>
                  </a:lnTo>
                  <a:lnTo>
                    <a:pt x="1169974" y="188595"/>
                  </a:lnTo>
                  <a:lnTo>
                    <a:pt x="1179703" y="188963"/>
                  </a:lnTo>
                  <a:lnTo>
                    <a:pt x="1188567" y="189903"/>
                  </a:lnTo>
                  <a:lnTo>
                    <a:pt x="1196009" y="191249"/>
                  </a:lnTo>
                  <a:lnTo>
                    <a:pt x="1201407" y="192786"/>
                  </a:lnTo>
                  <a:lnTo>
                    <a:pt x="1201407" y="188595"/>
                  </a:lnTo>
                  <a:lnTo>
                    <a:pt x="1201407" y="181610"/>
                  </a:lnTo>
                  <a:lnTo>
                    <a:pt x="1201407" y="115951"/>
                  </a:lnTo>
                  <a:close/>
                </a:path>
                <a:path w="5464809" h="1346835">
                  <a:moveTo>
                    <a:pt x="1446568" y="1118997"/>
                  </a:moveTo>
                  <a:lnTo>
                    <a:pt x="1442821" y="1061605"/>
                  </a:lnTo>
                  <a:lnTo>
                    <a:pt x="1430020" y="1015034"/>
                  </a:lnTo>
                  <a:lnTo>
                    <a:pt x="1405826" y="980401"/>
                  </a:lnTo>
                  <a:lnTo>
                    <a:pt x="1371130" y="960666"/>
                  </a:lnTo>
                  <a:lnTo>
                    <a:pt x="1371130" y="1086866"/>
                  </a:lnTo>
                  <a:lnTo>
                    <a:pt x="1371130" y="1107122"/>
                  </a:lnTo>
                  <a:lnTo>
                    <a:pt x="1250289" y="1107122"/>
                  </a:lnTo>
                  <a:lnTo>
                    <a:pt x="1250289" y="1099439"/>
                  </a:lnTo>
                  <a:lnTo>
                    <a:pt x="1253426" y="1063752"/>
                  </a:lnTo>
                  <a:lnTo>
                    <a:pt x="1263904" y="1032916"/>
                  </a:lnTo>
                  <a:lnTo>
                    <a:pt x="1283284" y="1011237"/>
                  </a:lnTo>
                  <a:lnTo>
                    <a:pt x="1313154" y="1003046"/>
                  </a:lnTo>
                  <a:lnTo>
                    <a:pt x="1340180" y="1009472"/>
                  </a:lnTo>
                  <a:lnTo>
                    <a:pt x="1358112" y="1027150"/>
                  </a:lnTo>
                  <a:lnTo>
                    <a:pt x="1368056" y="1053731"/>
                  </a:lnTo>
                  <a:lnTo>
                    <a:pt x="1371130" y="1086866"/>
                  </a:lnTo>
                  <a:lnTo>
                    <a:pt x="1371130" y="960666"/>
                  </a:lnTo>
                  <a:lnTo>
                    <a:pt x="1367878" y="958811"/>
                  </a:lnTo>
                  <a:lnTo>
                    <a:pt x="1313853" y="951357"/>
                  </a:lnTo>
                  <a:lnTo>
                    <a:pt x="1262799" y="959586"/>
                  </a:lnTo>
                  <a:lnTo>
                    <a:pt x="1225651" y="982179"/>
                  </a:lnTo>
                  <a:lnTo>
                    <a:pt x="1200340" y="1016063"/>
                  </a:lnTo>
                  <a:lnTo>
                    <a:pt x="1184808" y="1058151"/>
                  </a:lnTo>
                  <a:lnTo>
                    <a:pt x="1176997" y="1105369"/>
                  </a:lnTo>
                  <a:lnTo>
                    <a:pt x="1174851" y="1154620"/>
                  </a:lnTo>
                  <a:lnTo>
                    <a:pt x="1180769" y="1229245"/>
                  </a:lnTo>
                  <a:lnTo>
                    <a:pt x="1196860" y="1281722"/>
                  </a:lnTo>
                  <a:lnTo>
                    <a:pt x="1220597" y="1315897"/>
                  </a:lnTo>
                  <a:lnTo>
                    <a:pt x="1280909" y="1344561"/>
                  </a:lnTo>
                  <a:lnTo>
                    <a:pt x="1312456" y="1346708"/>
                  </a:lnTo>
                  <a:lnTo>
                    <a:pt x="1357566" y="1340739"/>
                  </a:lnTo>
                  <a:lnTo>
                    <a:pt x="1394218" y="1323352"/>
                  </a:lnTo>
                  <a:lnTo>
                    <a:pt x="1421536" y="1295412"/>
                  </a:lnTo>
                  <a:lnTo>
                    <a:pt x="1421714" y="1295019"/>
                  </a:lnTo>
                  <a:lnTo>
                    <a:pt x="1438579" y="1257757"/>
                  </a:lnTo>
                  <a:lnTo>
                    <a:pt x="1444472" y="1211199"/>
                  </a:lnTo>
                  <a:lnTo>
                    <a:pt x="1373225" y="1211199"/>
                  </a:lnTo>
                  <a:lnTo>
                    <a:pt x="1371396" y="1234020"/>
                  </a:lnTo>
                  <a:lnTo>
                    <a:pt x="1363357" y="1261757"/>
                  </a:lnTo>
                  <a:lnTo>
                    <a:pt x="1345222" y="1285163"/>
                  </a:lnTo>
                  <a:lnTo>
                    <a:pt x="1313154" y="1295019"/>
                  </a:lnTo>
                  <a:lnTo>
                    <a:pt x="1279461" y="1284198"/>
                  </a:lnTo>
                  <a:lnTo>
                    <a:pt x="1260500" y="1256614"/>
                  </a:lnTo>
                  <a:lnTo>
                    <a:pt x="1252143" y="1219581"/>
                  </a:lnTo>
                  <a:lnTo>
                    <a:pt x="1250289" y="1180465"/>
                  </a:lnTo>
                  <a:lnTo>
                    <a:pt x="1250289" y="1158811"/>
                  </a:lnTo>
                  <a:lnTo>
                    <a:pt x="1446568" y="1158811"/>
                  </a:lnTo>
                  <a:lnTo>
                    <a:pt x="1446568" y="1118997"/>
                  </a:lnTo>
                  <a:close/>
                </a:path>
                <a:path w="5464809" h="1346835">
                  <a:moveTo>
                    <a:pt x="1502460" y="122936"/>
                  </a:moveTo>
                  <a:lnTo>
                    <a:pt x="1427022" y="122936"/>
                  </a:lnTo>
                  <a:lnTo>
                    <a:pt x="1427022" y="385572"/>
                  </a:lnTo>
                  <a:lnTo>
                    <a:pt x="1422031" y="413080"/>
                  </a:lnTo>
                  <a:lnTo>
                    <a:pt x="1408595" y="432727"/>
                  </a:lnTo>
                  <a:lnTo>
                    <a:pt x="1389011" y="444512"/>
                  </a:lnTo>
                  <a:lnTo>
                    <a:pt x="1365554" y="448437"/>
                  </a:lnTo>
                  <a:lnTo>
                    <a:pt x="1343736" y="445604"/>
                  </a:lnTo>
                  <a:lnTo>
                    <a:pt x="1327746" y="436219"/>
                  </a:lnTo>
                  <a:lnTo>
                    <a:pt x="1317917" y="418973"/>
                  </a:lnTo>
                  <a:lnTo>
                    <a:pt x="1314564" y="392557"/>
                  </a:lnTo>
                  <a:lnTo>
                    <a:pt x="1314564" y="122936"/>
                  </a:lnTo>
                  <a:lnTo>
                    <a:pt x="1239126" y="122936"/>
                  </a:lnTo>
                  <a:lnTo>
                    <a:pt x="1239126" y="385572"/>
                  </a:lnTo>
                  <a:lnTo>
                    <a:pt x="1245895" y="445744"/>
                  </a:lnTo>
                  <a:lnTo>
                    <a:pt x="1264970" y="483450"/>
                  </a:lnTo>
                  <a:lnTo>
                    <a:pt x="1294523" y="502958"/>
                  </a:lnTo>
                  <a:lnTo>
                    <a:pt x="1332725" y="508508"/>
                  </a:lnTo>
                  <a:lnTo>
                    <a:pt x="1362811" y="504825"/>
                  </a:lnTo>
                  <a:lnTo>
                    <a:pt x="1389570" y="494195"/>
                  </a:lnTo>
                  <a:lnTo>
                    <a:pt x="1411998" y="477278"/>
                  </a:lnTo>
                  <a:lnTo>
                    <a:pt x="1429118" y="454723"/>
                  </a:lnTo>
                  <a:lnTo>
                    <a:pt x="1431213" y="454723"/>
                  </a:lnTo>
                  <a:lnTo>
                    <a:pt x="1431213" y="498729"/>
                  </a:lnTo>
                  <a:lnTo>
                    <a:pt x="1502460" y="498729"/>
                  </a:lnTo>
                  <a:lnTo>
                    <a:pt x="1502460" y="454723"/>
                  </a:lnTo>
                  <a:lnTo>
                    <a:pt x="1502460" y="448437"/>
                  </a:lnTo>
                  <a:lnTo>
                    <a:pt x="1502460" y="122936"/>
                  </a:lnTo>
                  <a:close/>
                </a:path>
                <a:path w="5464809" h="1346835">
                  <a:moveTo>
                    <a:pt x="1691043" y="954151"/>
                  </a:moveTo>
                  <a:lnTo>
                    <a:pt x="1686852" y="952055"/>
                  </a:lnTo>
                  <a:lnTo>
                    <a:pt x="1680565" y="951357"/>
                  </a:lnTo>
                  <a:lnTo>
                    <a:pt x="1672882" y="951357"/>
                  </a:lnTo>
                  <a:lnTo>
                    <a:pt x="1643621" y="956170"/>
                  </a:lnTo>
                  <a:lnTo>
                    <a:pt x="1619529" y="969873"/>
                  </a:lnTo>
                  <a:lnTo>
                    <a:pt x="1600288" y="991438"/>
                  </a:lnTo>
                  <a:lnTo>
                    <a:pt x="1585569" y="1019810"/>
                  </a:lnTo>
                  <a:lnTo>
                    <a:pt x="1584172" y="1019810"/>
                  </a:lnTo>
                  <a:lnTo>
                    <a:pt x="1584172" y="961136"/>
                  </a:lnTo>
                  <a:lnTo>
                    <a:pt x="1508734" y="961136"/>
                  </a:lnTo>
                  <a:lnTo>
                    <a:pt x="1508734" y="1336929"/>
                  </a:lnTo>
                  <a:lnTo>
                    <a:pt x="1584172" y="1336929"/>
                  </a:lnTo>
                  <a:lnTo>
                    <a:pt x="1584172" y="1112012"/>
                  </a:lnTo>
                  <a:lnTo>
                    <a:pt x="1591144" y="1069238"/>
                  </a:lnTo>
                  <a:lnTo>
                    <a:pt x="1609051" y="1043216"/>
                  </a:lnTo>
                  <a:lnTo>
                    <a:pt x="1633372" y="1030300"/>
                  </a:lnTo>
                  <a:lnTo>
                    <a:pt x="1659610" y="1026795"/>
                  </a:lnTo>
                  <a:lnTo>
                    <a:pt x="1669326" y="1027163"/>
                  </a:lnTo>
                  <a:lnTo>
                    <a:pt x="1678203" y="1028115"/>
                  </a:lnTo>
                  <a:lnTo>
                    <a:pt x="1685632" y="1029449"/>
                  </a:lnTo>
                  <a:lnTo>
                    <a:pt x="1691043" y="1030986"/>
                  </a:lnTo>
                  <a:lnTo>
                    <a:pt x="1691043" y="1026795"/>
                  </a:lnTo>
                  <a:lnTo>
                    <a:pt x="1691043" y="1019810"/>
                  </a:lnTo>
                  <a:lnTo>
                    <a:pt x="1691043" y="954151"/>
                  </a:lnTo>
                  <a:close/>
                </a:path>
                <a:path w="5464809" h="1346835">
                  <a:moveTo>
                    <a:pt x="2015845" y="213042"/>
                  </a:moveTo>
                  <a:lnTo>
                    <a:pt x="2009965" y="173228"/>
                  </a:lnTo>
                  <a:lnTo>
                    <a:pt x="2009546" y="170434"/>
                  </a:lnTo>
                  <a:lnTo>
                    <a:pt x="2009013" y="166789"/>
                  </a:lnTo>
                  <a:lnTo>
                    <a:pt x="1990001" y="135864"/>
                  </a:lnTo>
                  <a:lnTo>
                    <a:pt x="1961032" y="118554"/>
                  </a:lnTo>
                  <a:lnTo>
                    <a:pt x="1924342" y="113157"/>
                  </a:lnTo>
                  <a:lnTo>
                    <a:pt x="1893392" y="117005"/>
                  </a:lnTo>
                  <a:lnTo>
                    <a:pt x="1867941" y="128181"/>
                  </a:lnTo>
                  <a:lnTo>
                    <a:pt x="1846935" y="146164"/>
                  </a:lnTo>
                  <a:lnTo>
                    <a:pt x="1829346" y="170434"/>
                  </a:lnTo>
                  <a:lnTo>
                    <a:pt x="1827644" y="166941"/>
                  </a:lnTo>
                  <a:lnTo>
                    <a:pt x="1818551" y="148221"/>
                  </a:lnTo>
                  <a:lnTo>
                    <a:pt x="1801672" y="130009"/>
                  </a:lnTo>
                  <a:lnTo>
                    <a:pt x="1776793" y="117690"/>
                  </a:lnTo>
                  <a:lnTo>
                    <a:pt x="1742033" y="113157"/>
                  </a:lnTo>
                  <a:lnTo>
                    <a:pt x="1715579" y="116852"/>
                  </a:lnTo>
                  <a:lnTo>
                    <a:pt x="1690687" y="127482"/>
                  </a:lnTo>
                  <a:lnTo>
                    <a:pt x="1668957" y="144399"/>
                  </a:lnTo>
                  <a:lnTo>
                    <a:pt x="1651927" y="166941"/>
                  </a:lnTo>
                  <a:lnTo>
                    <a:pt x="1649831" y="166941"/>
                  </a:lnTo>
                  <a:lnTo>
                    <a:pt x="1649831" y="122936"/>
                  </a:lnTo>
                  <a:lnTo>
                    <a:pt x="1578584" y="122936"/>
                  </a:lnTo>
                  <a:lnTo>
                    <a:pt x="1578584" y="498729"/>
                  </a:lnTo>
                  <a:lnTo>
                    <a:pt x="1654022" y="498729"/>
                  </a:lnTo>
                  <a:lnTo>
                    <a:pt x="1654022" y="246570"/>
                  </a:lnTo>
                  <a:lnTo>
                    <a:pt x="1658975" y="214490"/>
                  </a:lnTo>
                  <a:lnTo>
                    <a:pt x="1672183" y="191566"/>
                  </a:lnTo>
                  <a:lnTo>
                    <a:pt x="1691144" y="177812"/>
                  </a:lnTo>
                  <a:lnTo>
                    <a:pt x="1713395" y="173228"/>
                  </a:lnTo>
                  <a:lnTo>
                    <a:pt x="1733854" y="176847"/>
                  </a:lnTo>
                  <a:lnTo>
                    <a:pt x="1748231" y="188506"/>
                  </a:lnTo>
                  <a:lnTo>
                    <a:pt x="1756714" y="209473"/>
                  </a:lnTo>
                  <a:lnTo>
                    <a:pt x="1759496" y="240982"/>
                  </a:lnTo>
                  <a:lnTo>
                    <a:pt x="1759496" y="498729"/>
                  </a:lnTo>
                  <a:lnTo>
                    <a:pt x="1834934" y="498729"/>
                  </a:lnTo>
                  <a:lnTo>
                    <a:pt x="1834934" y="246570"/>
                  </a:lnTo>
                  <a:lnTo>
                    <a:pt x="1840001" y="214198"/>
                  </a:lnTo>
                  <a:lnTo>
                    <a:pt x="1853438" y="191300"/>
                  </a:lnTo>
                  <a:lnTo>
                    <a:pt x="1872653" y="177723"/>
                  </a:lnTo>
                  <a:lnTo>
                    <a:pt x="1895005" y="173228"/>
                  </a:lnTo>
                  <a:lnTo>
                    <a:pt x="1915058" y="176847"/>
                  </a:lnTo>
                  <a:lnTo>
                    <a:pt x="1929231" y="188506"/>
                  </a:lnTo>
                  <a:lnTo>
                    <a:pt x="1937639" y="209473"/>
                  </a:lnTo>
                  <a:lnTo>
                    <a:pt x="1940407" y="240982"/>
                  </a:lnTo>
                  <a:lnTo>
                    <a:pt x="1940407" y="498729"/>
                  </a:lnTo>
                  <a:lnTo>
                    <a:pt x="2015845" y="498729"/>
                  </a:lnTo>
                  <a:lnTo>
                    <a:pt x="2015845" y="213042"/>
                  </a:lnTo>
                  <a:close/>
                </a:path>
                <a:path w="5464809" h="1346835">
                  <a:moveTo>
                    <a:pt x="2337143" y="1051242"/>
                  </a:moveTo>
                  <a:lnTo>
                    <a:pt x="2331250" y="1011428"/>
                  </a:lnTo>
                  <a:lnTo>
                    <a:pt x="2330843" y="1008634"/>
                  </a:lnTo>
                  <a:lnTo>
                    <a:pt x="2330310" y="1004989"/>
                  </a:lnTo>
                  <a:lnTo>
                    <a:pt x="2311298" y="974064"/>
                  </a:lnTo>
                  <a:lnTo>
                    <a:pt x="2282329" y="956754"/>
                  </a:lnTo>
                  <a:lnTo>
                    <a:pt x="2245639" y="951357"/>
                  </a:lnTo>
                  <a:lnTo>
                    <a:pt x="2214676" y="955205"/>
                  </a:lnTo>
                  <a:lnTo>
                    <a:pt x="2189226" y="966381"/>
                  </a:lnTo>
                  <a:lnTo>
                    <a:pt x="2168220" y="984364"/>
                  </a:lnTo>
                  <a:lnTo>
                    <a:pt x="2150643" y="1008634"/>
                  </a:lnTo>
                  <a:lnTo>
                    <a:pt x="2148941" y="1005141"/>
                  </a:lnTo>
                  <a:lnTo>
                    <a:pt x="2139848" y="986434"/>
                  </a:lnTo>
                  <a:lnTo>
                    <a:pt x="2122957" y="968209"/>
                  </a:lnTo>
                  <a:lnTo>
                    <a:pt x="2098090" y="955890"/>
                  </a:lnTo>
                  <a:lnTo>
                    <a:pt x="2063330" y="951357"/>
                  </a:lnTo>
                  <a:lnTo>
                    <a:pt x="2036864" y="955052"/>
                  </a:lnTo>
                  <a:lnTo>
                    <a:pt x="2011984" y="965682"/>
                  </a:lnTo>
                  <a:lnTo>
                    <a:pt x="1990242" y="982599"/>
                  </a:lnTo>
                  <a:lnTo>
                    <a:pt x="1973224" y="1005141"/>
                  </a:lnTo>
                  <a:lnTo>
                    <a:pt x="1971128" y="1005141"/>
                  </a:lnTo>
                  <a:lnTo>
                    <a:pt x="1971128" y="961136"/>
                  </a:lnTo>
                  <a:lnTo>
                    <a:pt x="1899881" y="961136"/>
                  </a:lnTo>
                  <a:lnTo>
                    <a:pt x="1899881" y="1336929"/>
                  </a:lnTo>
                  <a:lnTo>
                    <a:pt x="1975307" y="1336929"/>
                  </a:lnTo>
                  <a:lnTo>
                    <a:pt x="1975307" y="1084770"/>
                  </a:lnTo>
                  <a:lnTo>
                    <a:pt x="1980260" y="1052690"/>
                  </a:lnTo>
                  <a:lnTo>
                    <a:pt x="1993468" y="1029766"/>
                  </a:lnTo>
                  <a:lnTo>
                    <a:pt x="2012442" y="1016012"/>
                  </a:lnTo>
                  <a:lnTo>
                    <a:pt x="2034692" y="1011428"/>
                  </a:lnTo>
                  <a:lnTo>
                    <a:pt x="2055152" y="1015047"/>
                  </a:lnTo>
                  <a:lnTo>
                    <a:pt x="2069528" y="1026718"/>
                  </a:lnTo>
                  <a:lnTo>
                    <a:pt x="2077999" y="1047673"/>
                  </a:lnTo>
                  <a:lnTo>
                    <a:pt x="2080793" y="1079182"/>
                  </a:lnTo>
                  <a:lnTo>
                    <a:pt x="2080793" y="1336929"/>
                  </a:lnTo>
                  <a:lnTo>
                    <a:pt x="2156231" y="1336929"/>
                  </a:lnTo>
                  <a:lnTo>
                    <a:pt x="2156231" y="1084770"/>
                  </a:lnTo>
                  <a:lnTo>
                    <a:pt x="2161286" y="1052398"/>
                  </a:lnTo>
                  <a:lnTo>
                    <a:pt x="2174735" y="1029512"/>
                  </a:lnTo>
                  <a:lnTo>
                    <a:pt x="2193950" y="1015923"/>
                  </a:lnTo>
                  <a:lnTo>
                    <a:pt x="2216302" y="1011428"/>
                  </a:lnTo>
                  <a:lnTo>
                    <a:pt x="2236355" y="1015047"/>
                  </a:lnTo>
                  <a:lnTo>
                    <a:pt x="2250516" y="1026718"/>
                  </a:lnTo>
                  <a:lnTo>
                    <a:pt x="2258923" y="1047673"/>
                  </a:lnTo>
                  <a:lnTo>
                    <a:pt x="2261705" y="1079182"/>
                  </a:lnTo>
                  <a:lnTo>
                    <a:pt x="2261705" y="1336929"/>
                  </a:lnTo>
                  <a:lnTo>
                    <a:pt x="2337143" y="1336929"/>
                  </a:lnTo>
                  <a:lnTo>
                    <a:pt x="2337143" y="1051242"/>
                  </a:lnTo>
                  <a:close/>
                </a:path>
                <a:path w="5464809" h="1346835">
                  <a:moveTo>
                    <a:pt x="2515959" y="122936"/>
                  </a:moveTo>
                  <a:lnTo>
                    <a:pt x="2435631" y="122936"/>
                  </a:lnTo>
                  <a:lnTo>
                    <a:pt x="2376259" y="419100"/>
                  </a:lnTo>
                  <a:lnTo>
                    <a:pt x="2374862" y="419100"/>
                  </a:lnTo>
                  <a:lnTo>
                    <a:pt x="2309203" y="122936"/>
                  </a:lnTo>
                  <a:lnTo>
                    <a:pt x="2228177" y="122936"/>
                  </a:lnTo>
                  <a:lnTo>
                    <a:pt x="2328761" y="498729"/>
                  </a:lnTo>
                  <a:lnTo>
                    <a:pt x="2416772" y="498729"/>
                  </a:lnTo>
                  <a:lnTo>
                    <a:pt x="2437790" y="419100"/>
                  </a:lnTo>
                  <a:lnTo>
                    <a:pt x="2515959" y="122936"/>
                  </a:lnTo>
                  <a:close/>
                </a:path>
                <a:path w="5464809" h="1346835">
                  <a:moveTo>
                    <a:pt x="2674505" y="1118997"/>
                  </a:moveTo>
                  <a:lnTo>
                    <a:pt x="2670759" y="1061605"/>
                  </a:lnTo>
                  <a:lnTo>
                    <a:pt x="2657957" y="1015034"/>
                  </a:lnTo>
                  <a:lnTo>
                    <a:pt x="2633764" y="980401"/>
                  </a:lnTo>
                  <a:lnTo>
                    <a:pt x="2599067" y="960666"/>
                  </a:lnTo>
                  <a:lnTo>
                    <a:pt x="2599067" y="1086866"/>
                  </a:lnTo>
                  <a:lnTo>
                    <a:pt x="2599067" y="1107122"/>
                  </a:lnTo>
                  <a:lnTo>
                    <a:pt x="2478227" y="1107122"/>
                  </a:lnTo>
                  <a:lnTo>
                    <a:pt x="2478227" y="1099439"/>
                  </a:lnTo>
                  <a:lnTo>
                    <a:pt x="2481364" y="1063752"/>
                  </a:lnTo>
                  <a:lnTo>
                    <a:pt x="2491841" y="1032916"/>
                  </a:lnTo>
                  <a:lnTo>
                    <a:pt x="2511221" y="1011237"/>
                  </a:lnTo>
                  <a:lnTo>
                    <a:pt x="2541092" y="1003046"/>
                  </a:lnTo>
                  <a:lnTo>
                    <a:pt x="2568117" y="1009472"/>
                  </a:lnTo>
                  <a:lnTo>
                    <a:pt x="2586050" y="1027150"/>
                  </a:lnTo>
                  <a:lnTo>
                    <a:pt x="2595994" y="1053731"/>
                  </a:lnTo>
                  <a:lnTo>
                    <a:pt x="2599067" y="1086866"/>
                  </a:lnTo>
                  <a:lnTo>
                    <a:pt x="2599067" y="960666"/>
                  </a:lnTo>
                  <a:lnTo>
                    <a:pt x="2595816" y="958811"/>
                  </a:lnTo>
                  <a:lnTo>
                    <a:pt x="2541790" y="951357"/>
                  </a:lnTo>
                  <a:lnTo>
                    <a:pt x="2490736" y="959586"/>
                  </a:lnTo>
                  <a:lnTo>
                    <a:pt x="2453589" y="982179"/>
                  </a:lnTo>
                  <a:lnTo>
                    <a:pt x="2428278" y="1016063"/>
                  </a:lnTo>
                  <a:lnTo>
                    <a:pt x="2412746" y="1058151"/>
                  </a:lnTo>
                  <a:lnTo>
                    <a:pt x="2404935" y="1105369"/>
                  </a:lnTo>
                  <a:lnTo>
                    <a:pt x="2402789" y="1154620"/>
                  </a:lnTo>
                  <a:lnTo>
                    <a:pt x="2408707" y="1229245"/>
                  </a:lnTo>
                  <a:lnTo>
                    <a:pt x="2424798" y="1281722"/>
                  </a:lnTo>
                  <a:lnTo>
                    <a:pt x="2448534" y="1315897"/>
                  </a:lnTo>
                  <a:lnTo>
                    <a:pt x="2508847" y="1344561"/>
                  </a:lnTo>
                  <a:lnTo>
                    <a:pt x="2540393" y="1346708"/>
                  </a:lnTo>
                  <a:lnTo>
                    <a:pt x="2585504" y="1340739"/>
                  </a:lnTo>
                  <a:lnTo>
                    <a:pt x="2622156" y="1323352"/>
                  </a:lnTo>
                  <a:lnTo>
                    <a:pt x="2649474" y="1295412"/>
                  </a:lnTo>
                  <a:lnTo>
                    <a:pt x="2649651" y="1295019"/>
                  </a:lnTo>
                  <a:lnTo>
                    <a:pt x="2666517" y="1257757"/>
                  </a:lnTo>
                  <a:lnTo>
                    <a:pt x="2672410" y="1211199"/>
                  </a:lnTo>
                  <a:lnTo>
                    <a:pt x="2601163" y="1211199"/>
                  </a:lnTo>
                  <a:lnTo>
                    <a:pt x="2599334" y="1234020"/>
                  </a:lnTo>
                  <a:lnTo>
                    <a:pt x="2591295" y="1261757"/>
                  </a:lnTo>
                  <a:lnTo>
                    <a:pt x="2573159" y="1285163"/>
                  </a:lnTo>
                  <a:lnTo>
                    <a:pt x="2541092" y="1295019"/>
                  </a:lnTo>
                  <a:lnTo>
                    <a:pt x="2507399" y="1284198"/>
                  </a:lnTo>
                  <a:lnTo>
                    <a:pt x="2488438" y="1256614"/>
                  </a:lnTo>
                  <a:lnTo>
                    <a:pt x="2480081" y="1219581"/>
                  </a:lnTo>
                  <a:lnTo>
                    <a:pt x="2478227" y="1180465"/>
                  </a:lnTo>
                  <a:lnTo>
                    <a:pt x="2478227" y="1158811"/>
                  </a:lnTo>
                  <a:lnTo>
                    <a:pt x="2674505" y="1158811"/>
                  </a:lnTo>
                  <a:lnTo>
                    <a:pt x="2674505" y="1118997"/>
                  </a:lnTo>
                  <a:close/>
                </a:path>
                <a:path w="5464809" h="1346835">
                  <a:moveTo>
                    <a:pt x="2818409" y="280797"/>
                  </a:moveTo>
                  <a:lnTo>
                    <a:pt x="2817634" y="268922"/>
                  </a:lnTo>
                  <a:lnTo>
                    <a:pt x="2814663" y="223405"/>
                  </a:lnTo>
                  <a:lnTo>
                    <a:pt x="2801874" y="176834"/>
                  </a:lnTo>
                  <a:lnTo>
                    <a:pt x="2793492" y="164846"/>
                  </a:lnTo>
                  <a:lnTo>
                    <a:pt x="2777667" y="142201"/>
                  </a:lnTo>
                  <a:lnTo>
                    <a:pt x="2742971" y="122453"/>
                  </a:lnTo>
                  <a:lnTo>
                    <a:pt x="2742971" y="248666"/>
                  </a:lnTo>
                  <a:lnTo>
                    <a:pt x="2742971" y="268922"/>
                  </a:lnTo>
                  <a:lnTo>
                    <a:pt x="2622131" y="268922"/>
                  </a:lnTo>
                  <a:lnTo>
                    <a:pt x="2622131" y="261239"/>
                  </a:lnTo>
                  <a:lnTo>
                    <a:pt x="2625267" y="225552"/>
                  </a:lnTo>
                  <a:lnTo>
                    <a:pt x="2635745" y="194716"/>
                  </a:lnTo>
                  <a:lnTo>
                    <a:pt x="2655125" y="173037"/>
                  </a:lnTo>
                  <a:lnTo>
                    <a:pt x="2684996" y="164846"/>
                  </a:lnTo>
                  <a:lnTo>
                    <a:pt x="2712034" y="171272"/>
                  </a:lnTo>
                  <a:lnTo>
                    <a:pt x="2729966" y="188950"/>
                  </a:lnTo>
                  <a:lnTo>
                    <a:pt x="2739898" y="215531"/>
                  </a:lnTo>
                  <a:lnTo>
                    <a:pt x="2742971" y="248666"/>
                  </a:lnTo>
                  <a:lnTo>
                    <a:pt x="2742971" y="122453"/>
                  </a:lnTo>
                  <a:lnTo>
                    <a:pt x="2739733" y="120599"/>
                  </a:lnTo>
                  <a:lnTo>
                    <a:pt x="2685694" y="113157"/>
                  </a:lnTo>
                  <a:lnTo>
                    <a:pt x="2634653" y="121373"/>
                  </a:lnTo>
                  <a:lnTo>
                    <a:pt x="2597505" y="143967"/>
                  </a:lnTo>
                  <a:lnTo>
                    <a:pt x="2572181" y="177863"/>
                  </a:lnTo>
                  <a:lnTo>
                    <a:pt x="2556649" y="219951"/>
                  </a:lnTo>
                  <a:lnTo>
                    <a:pt x="2548839" y="267169"/>
                  </a:lnTo>
                  <a:lnTo>
                    <a:pt x="2546693" y="316420"/>
                  </a:lnTo>
                  <a:lnTo>
                    <a:pt x="2552611" y="391045"/>
                  </a:lnTo>
                  <a:lnTo>
                    <a:pt x="2568702" y="443522"/>
                  </a:lnTo>
                  <a:lnTo>
                    <a:pt x="2592438" y="477685"/>
                  </a:lnTo>
                  <a:lnTo>
                    <a:pt x="2652750" y="506361"/>
                  </a:lnTo>
                  <a:lnTo>
                    <a:pt x="2684284" y="508508"/>
                  </a:lnTo>
                  <a:lnTo>
                    <a:pt x="2729395" y="502526"/>
                  </a:lnTo>
                  <a:lnTo>
                    <a:pt x="2766060" y="485152"/>
                  </a:lnTo>
                  <a:lnTo>
                    <a:pt x="2793365" y="457212"/>
                  </a:lnTo>
                  <a:lnTo>
                    <a:pt x="2793542" y="456819"/>
                  </a:lnTo>
                  <a:lnTo>
                    <a:pt x="2810421" y="419544"/>
                  </a:lnTo>
                  <a:lnTo>
                    <a:pt x="2816301" y="372999"/>
                  </a:lnTo>
                  <a:lnTo>
                    <a:pt x="2745067" y="372999"/>
                  </a:lnTo>
                  <a:lnTo>
                    <a:pt x="2743238" y="395820"/>
                  </a:lnTo>
                  <a:lnTo>
                    <a:pt x="2735199" y="423557"/>
                  </a:lnTo>
                  <a:lnTo>
                    <a:pt x="2717076" y="446963"/>
                  </a:lnTo>
                  <a:lnTo>
                    <a:pt x="2684996" y="456819"/>
                  </a:lnTo>
                  <a:lnTo>
                    <a:pt x="2651302" y="445998"/>
                  </a:lnTo>
                  <a:lnTo>
                    <a:pt x="2632341" y="418401"/>
                  </a:lnTo>
                  <a:lnTo>
                    <a:pt x="2623997" y="381381"/>
                  </a:lnTo>
                  <a:lnTo>
                    <a:pt x="2622131" y="342265"/>
                  </a:lnTo>
                  <a:lnTo>
                    <a:pt x="2622131" y="320611"/>
                  </a:lnTo>
                  <a:lnTo>
                    <a:pt x="2818409" y="320611"/>
                  </a:lnTo>
                  <a:lnTo>
                    <a:pt x="2818409" y="280797"/>
                  </a:lnTo>
                  <a:close/>
                </a:path>
                <a:path w="5464809" h="1346835">
                  <a:moveTo>
                    <a:pt x="3000006" y="1053338"/>
                  </a:moveTo>
                  <a:lnTo>
                    <a:pt x="2994266" y="1011428"/>
                  </a:lnTo>
                  <a:lnTo>
                    <a:pt x="2993428" y="1005293"/>
                  </a:lnTo>
                  <a:lnTo>
                    <a:pt x="2992094" y="1003046"/>
                  </a:lnTo>
                  <a:lnTo>
                    <a:pt x="2974683" y="973797"/>
                  </a:lnTo>
                  <a:lnTo>
                    <a:pt x="2945193" y="956589"/>
                  </a:lnTo>
                  <a:lnTo>
                    <a:pt x="2906407" y="951357"/>
                  </a:lnTo>
                  <a:lnTo>
                    <a:pt x="2878544" y="954824"/>
                  </a:lnTo>
                  <a:lnTo>
                    <a:pt x="2853753" y="964895"/>
                  </a:lnTo>
                  <a:lnTo>
                    <a:pt x="2832239" y="981125"/>
                  </a:lnTo>
                  <a:lnTo>
                    <a:pt x="2814205" y="1003046"/>
                  </a:lnTo>
                  <a:lnTo>
                    <a:pt x="2812110" y="1001649"/>
                  </a:lnTo>
                  <a:lnTo>
                    <a:pt x="2812110" y="838200"/>
                  </a:lnTo>
                  <a:lnTo>
                    <a:pt x="2736672" y="838200"/>
                  </a:lnTo>
                  <a:lnTo>
                    <a:pt x="2736672" y="1336929"/>
                  </a:lnTo>
                  <a:lnTo>
                    <a:pt x="2812110" y="1336929"/>
                  </a:lnTo>
                  <a:lnTo>
                    <a:pt x="2812110" y="1084770"/>
                  </a:lnTo>
                  <a:lnTo>
                    <a:pt x="2817164" y="1052398"/>
                  </a:lnTo>
                  <a:lnTo>
                    <a:pt x="2830614" y="1029512"/>
                  </a:lnTo>
                  <a:lnTo>
                    <a:pt x="2849829" y="1015923"/>
                  </a:lnTo>
                  <a:lnTo>
                    <a:pt x="2872181" y="1011428"/>
                  </a:lnTo>
                  <a:lnTo>
                    <a:pt x="2896565" y="1015047"/>
                  </a:lnTo>
                  <a:lnTo>
                    <a:pt x="2912770" y="1026718"/>
                  </a:lnTo>
                  <a:lnTo>
                    <a:pt x="2921774" y="1047673"/>
                  </a:lnTo>
                  <a:lnTo>
                    <a:pt x="2924568" y="1079182"/>
                  </a:lnTo>
                  <a:lnTo>
                    <a:pt x="2924568" y="1336929"/>
                  </a:lnTo>
                  <a:lnTo>
                    <a:pt x="3000006" y="1336929"/>
                  </a:lnTo>
                  <a:lnTo>
                    <a:pt x="3000006" y="1053338"/>
                  </a:lnTo>
                  <a:close/>
                </a:path>
                <a:path w="5464809" h="1346835">
                  <a:moveTo>
                    <a:pt x="3062871" y="115951"/>
                  </a:moveTo>
                  <a:lnTo>
                    <a:pt x="3058680" y="113855"/>
                  </a:lnTo>
                  <a:lnTo>
                    <a:pt x="3052394" y="113157"/>
                  </a:lnTo>
                  <a:lnTo>
                    <a:pt x="3044710" y="113157"/>
                  </a:lnTo>
                  <a:lnTo>
                    <a:pt x="3015450" y="117957"/>
                  </a:lnTo>
                  <a:lnTo>
                    <a:pt x="2991358" y="131673"/>
                  </a:lnTo>
                  <a:lnTo>
                    <a:pt x="2972117" y="153238"/>
                  </a:lnTo>
                  <a:lnTo>
                    <a:pt x="2957398" y="181610"/>
                  </a:lnTo>
                  <a:lnTo>
                    <a:pt x="2956001" y="181610"/>
                  </a:lnTo>
                  <a:lnTo>
                    <a:pt x="2956001" y="122936"/>
                  </a:lnTo>
                  <a:lnTo>
                    <a:pt x="2880563" y="122936"/>
                  </a:lnTo>
                  <a:lnTo>
                    <a:pt x="2880563" y="498729"/>
                  </a:lnTo>
                  <a:lnTo>
                    <a:pt x="2956001" y="498729"/>
                  </a:lnTo>
                  <a:lnTo>
                    <a:pt x="2956001" y="273812"/>
                  </a:lnTo>
                  <a:lnTo>
                    <a:pt x="2962973" y="231038"/>
                  </a:lnTo>
                  <a:lnTo>
                    <a:pt x="2980880" y="205016"/>
                  </a:lnTo>
                  <a:lnTo>
                    <a:pt x="3005213" y="192087"/>
                  </a:lnTo>
                  <a:lnTo>
                    <a:pt x="3031439" y="188595"/>
                  </a:lnTo>
                  <a:lnTo>
                    <a:pt x="3041167" y="188963"/>
                  </a:lnTo>
                  <a:lnTo>
                    <a:pt x="3050032" y="189903"/>
                  </a:lnTo>
                  <a:lnTo>
                    <a:pt x="3057474" y="191249"/>
                  </a:lnTo>
                  <a:lnTo>
                    <a:pt x="3062871" y="192786"/>
                  </a:lnTo>
                  <a:lnTo>
                    <a:pt x="3062871" y="188595"/>
                  </a:lnTo>
                  <a:lnTo>
                    <a:pt x="3062871" y="181610"/>
                  </a:lnTo>
                  <a:lnTo>
                    <a:pt x="3062871" y="115951"/>
                  </a:lnTo>
                  <a:close/>
                </a:path>
                <a:path w="5464809" h="1346835">
                  <a:moveTo>
                    <a:pt x="3254946" y="954151"/>
                  </a:moveTo>
                  <a:lnTo>
                    <a:pt x="3250755" y="952055"/>
                  </a:lnTo>
                  <a:lnTo>
                    <a:pt x="3244469" y="951357"/>
                  </a:lnTo>
                  <a:lnTo>
                    <a:pt x="3236785" y="951357"/>
                  </a:lnTo>
                  <a:lnTo>
                    <a:pt x="3207524" y="956170"/>
                  </a:lnTo>
                  <a:lnTo>
                    <a:pt x="3183432" y="969873"/>
                  </a:lnTo>
                  <a:lnTo>
                    <a:pt x="3164192" y="991438"/>
                  </a:lnTo>
                  <a:lnTo>
                    <a:pt x="3149473" y="1019810"/>
                  </a:lnTo>
                  <a:lnTo>
                    <a:pt x="3148076" y="1019810"/>
                  </a:lnTo>
                  <a:lnTo>
                    <a:pt x="3148076" y="961136"/>
                  </a:lnTo>
                  <a:lnTo>
                    <a:pt x="3072638" y="961136"/>
                  </a:lnTo>
                  <a:lnTo>
                    <a:pt x="3072638" y="1336929"/>
                  </a:lnTo>
                  <a:lnTo>
                    <a:pt x="3148076" y="1336929"/>
                  </a:lnTo>
                  <a:lnTo>
                    <a:pt x="3148076" y="1112012"/>
                  </a:lnTo>
                  <a:lnTo>
                    <a:pt x="3155048" y="1069238"/>
                  </a:lnTo>
                  <a:lnTo>
                    <a:pt x="3172955" y="1043216"/>
                  </a:lnTo>
                  <a:lnTo>
                    <a:pt x="3197275" y="1030300"/>
                  </a:lnTo>
                  <a:lnTo>
                    <a:pt x="3223514" y="1026795"/>
                  </a:lnTo>
                  <a:lnTo>
                    <a:pt x="3233229" y="1027163"/>
                  </a:lnTo>
                  <a:lnTo>
                    <a:pt x="3242106" y="1028115"/>
                  </a:lnTo>
                  <a:lnTo>
                    <a:pt x="3249536" y="1029449"/>
                  </a:lnTo>
                  <a:lnTo>
                    <a:pt x="3254946" y="1030986"/>
                  </a:lnTo>
                  <a:lnTo>
                    <a:pt x="3254946" y="1026795"/>
                  </a:lnTo>
                  <a:lnTo>
                    <a:pt x="3254946" y="1019810"/>
                  </a:lnTo>
                  <a:lnTo>
                    <a:pt x="3254946" y="954151"/>
                  </a:lnTo>
                  <a:close/>
                </a:path>
                <a:path w="5464809" h="1346835">
                  <a:moveTo>
                    <a:pt x="3363925" y="215138"/>
                  </a:moveTo>
                  <a:lnTo>
                    <a:pt x="3358197" y="173228"/>
                  </a:lnTo>
                  <a:lnTo>
                    <a:pt x="3357359" y="167081"/>
                  </a:lnTo>
                  <a:lnTo>
                    <a:pt x="3356025" y="164846"/>
                  </a:lnTo>
                  <a:lnTo>
                    <a:pt x="3338601" y="135597"/>
                  </a:lnTo>
                  <a:lnTo>
                    <a:pt x="3309112" y="118389"/>
                  </a:lnTo>
                  <a:lnTo>
                    <a:pt x="3270326" y="113157"/>
                  </a:lnTo>
                  <a:lnTo>
                    <a:pt x="3242462" y="116624"/>
                  </a:lnTo>
                  <a:lnTo>
                    <a:pt x="3217672" y="126695"/>
                  </a:lnTo>
                  <a:lnTo>
                    <a:pt x="3196158" y="142925"/>
                  </a:lnTo>
                  <a:lnTo>
                    <a:pt x="3178124" y="164846"/>
                  </a:lnTo>
                  <a:lnTo>
                    <a:pt x="3176028" y="163449"/>
                  </a:lnTo>
                  <a:lnTo>
                    <a:pt x="3176028" y="0"/>
                  </a:lnTo>
                  <a:lnTo>
                    <a:pt x="3100590" y="0"/>
                  </a:lnTo>
                  <a:lnTo>
                    <a:pt x="3100590" y="498729"/>
                  </a:lnTo>
                  <a:lnTo>
                    <a:pt x="3176028" y="498729"/>
                  </a:lnTo>
                  <a:lnTo>
                    <a:pt x="3176028" y="246570"/>
                  </a:lnTo>
                  <a:lnTo>
                    <a:pt x="3181096" y="214198"/>
                  </a:lnTo>
                  <a:lnTo>
                    <a:pt x="3194532" y="191300"/>
                  </a:lnTo>
                  <a:lnTo>
                    <a:pt x="3213747" y="177723"/>
                  </a:lnTo>
                  <a:lnTo>
                    <a:pt x="3236099" y="173228"/>
                  </a:lnTo>
                  <a:lnTo>
                    <a:pt x="3260496" y="176847"/>
                  </a:lnTo>
                  <a:lnTo>
                    <a:pt x="3276701" y="188506"/>
                  </a:lnTo>
                  <a:lnTo>
                    <a:pt x="3285706" y="209473"/>
                  </a:lnTo>
                  <a:lnTo>
                    <a:pt x="3288487" y="240982"/>
                  </a:lnTo>
                  <a:lnTo>
                    <a:pt x="3288487" y="498729"/>
                  </a:lnTo>
                  <a:lnTo>
                    <a:pt x="3363925" y="498729"/>
                  </a:lnTo>
                  <a:lnTo>
                    <a:pt x="3363925" y="215138"/>
                  </a:lnTo>
                  <a:close/>
                </a:path>
                <a:path w="5464809" h="1346835">
                  <a:moveTo>
                    <a:pt x="3699891" y="122936"/>
                  </a:moveTo>
                  <a:lnTo>
                    <a:pt x="3624453" y="122936"/>
                  </a:lnTo>
                  <a:lnTo>
                    <a:pt x="3624453" y="385572"/>
                  </a:lnTo>
                  <a:lnTo>
                    <a:pt x="3619462" y="413080"/>
                  </a:lnTo>
                  <a:lnTo>
                    <a:pt x="3606025" y="432727"/>
                  </a:lnTo>
                  <a:lnTo>
                    <a:pt x="3586442" y="444512"/>
                  </a:lnTo>
                  <a:lnTo>
                    <a:pt x="3562985" y="448437"/>
                  </a:lnTo>
                  <a:lnTo>
                    <a:pt x="3541166" y="445604"/>
                  </a:lnTo>
                  <a:lnTo>
                    <a:pt x="3525177" y="436219"/>
                  </a:lnTo>
                  <a:lnTo>
                    <a:pt x="3515347" y="418973"/>
                  </a:lnTo>
                  <a:lnTo>
                    <a:pt x="3511994" y="392557"/>
                  </a:lnTo>
                  <a:lnTo>
                    <a:pt x="3511994" y="122936"/>
                  </a:lnTo>
                  <a:lnTo>
                    <a:pt x="3436556" y="122936"/>
                  </a:lnTo>
                  <a:lnTo>
                    <a:pt x="3436556" y="385572"/>
                  </a:lnTo>
                  <a:lnTo>
                    <a:pt x="3443325" y="445744"/>
                  </a:lnTo>
                  <a:lnTo>
                    <a:pt x="3462401" y="483450"/>
                  </a:lnTo>
                  <a:lnTo>
                    <a:pt x="3491954" y="502958"/>
                  </a:lnTo>
                  <a:lnTo>
                    <a:pt x="3530155" y="508508"/>
                  </a:lnTo>
                  <a:lnTo>
                    <a:pt x="3560241" y="504825"/>
                  </a:lnTo>
                  <a:lnTo>
                    <a:pt x="3587000" y="494195"/>
                  </a:lnTo>
                  <a:lnTo>
                    <a:pt x="3609429" y="477278"/>
                  </a:lnTo>
                  <a:lnTo>
                    <a:pt x="3626548" y="454723"/>
                  </a:lnTo>
                  <a:lnTo>
                    <a:pt x="3628644" y="454723"/>
                  </a:lnTo>
                  <a:lnTo>
                    <a:pt x="3628644" y="498729"/>
                  </a:lnTo>
                  <a:lnTo>
                    <a:pt x="3699891" y="498729"/>
                  </a:lnTo>
                  <a:lnTo>
                    <a:pt x="3699891" y="454723"/>
                  </a:lnTo>
                  <a:lnTo>
                    <a:pt x="3699891" y="448437"/>
                  </a:lnTo>
                  <a:lnTo>
                    <a:pt x="3699891" y="122936"/>
                  </a:lnTo>
                  <a:close/>
                </a:path>
                <a:path w="5464809" h="1346835">
                  <a:moveTo>
                    <a:pt x="3731310" y="838200"/>
                  </a:moveTo>
                  <a:lnTo>
                    <a:pt x="3465182" y="838200"/>
                  </a:lnTo>
                  <a:lnTo>
                    <a:pt x="3465182" y="1336929"/>
                  </a:lnTo>
                  <a:lnTo>
                    <a:pt x="3544811" y="1336929"/>
                  </a:lnTo>
                  <a:lnTo>
                    <a:pt x="3544811" y="1110615"/>
                  </a:lnTo>
                  <a:lnTo>
                    <a:pt x="3720134" y="1110615"/>
                  </a:lnTo>
                  <a:lnTo>
                    <a:pt x="3720134" y="1043559"/>
                  </a:lnTo>
                  <a:lnTo>
                    <a:pt x="3544811" y="1043559"/>
                  </a:lnTo>
                  <a:lnTo>
                    <a:pt x="3544811" y="905256"/>
                  </a:lnTo>
                  <a:lnTo>
                    <a:pt x="3731310" y="905256"/>
                  </a:lnTo>
                  <a:lnTo>
                    <a:pt x="3731310" y="838200"/>
                  </a:lnTo>
                  <a:close/>
                </a:path>
                <a:path w="5464809" h="1346835">
                  <a:moveTo>
                    <a:pt x="3862628" y="961136"/>
                  </a:moveTo>
                  <a:lnTo>
                    <a:pt x="3787190" y="961136"/>
                  </a:lnTo>
                  <a:lnTo>
                    <a:pt x="3787190" y="1336929"/>
                  </a:lnTo>
                  <a:lnTo>
                    <a:pt x="3862628" y="1336929"/>
                  </a:lnTo>
                  <a:lnTo>
                    <a:pt x="3862628" y="961136"/>
                  </a:lnTo>
                  <a:close/>
                </a:path>
                <a:path w="5464809" h="1346835">
                  <a:moveTo>
                    <a:pt x="3862628" y="832612"/>
                  </a:moveTo>
                  <a:lnTo>
                    <a:pt x="3787190" y="832612"/>
                  </a:lnTo>
                  <a:lnTo>
                    <a:pt x="3787190" y="908050"/>
                  </a:lnTo>
                  <a:lnTo>
                    <a:pt x="3862628" y="908050"/>
                  </a:lnTo>
                  <a:lnTo>
                    <a:pt x="3862628" y="832612"/>
                  </a:lnTo>
                  <a:close/>
                </a:path>
                <a:path w="5464809" h="1346835">
                  <a:moveTo>
                    <a:pt x="4035856" y="215138"/>
                  </a:moveTo>
                  <a:lnTo>
                    <a:pt x="4030129" y="173228"/>
                  </a:lnTo>
                  <a:lnTo>
                    <a:pt x="4029291" y="167081"/>
                  </a:lnTo>
                  <a:lnTo>
                    <a:pt x="4029202" y="166941"/>
                  </a:lnTo>
                  <a:lnTo>
                    <a:pt x="4010533" y="135597"/>
                  </a:lnTo>
                  <a:lnTo>
                    <a:pt x="3981043" y="118389"/>
                  </a:lnTo>
                  <a:lnTo>
                    <a:pt x="3942257" y="113157"/>
                  </a:lnTo>
                  <a:lnTo>
                    <a:pt x="3912171" y="116852"/>
                  </a:lnTo>
                  <a:lnTo>
                    <a:pt x="3885412" y="127482"/>
                  </a:lnTo>
                  <a:lnTo>
                    <a:pt x="3862984" y="144399"/>
                  </a:lnTo>
                  <a:lnTo>
                    <a:pt x="3845864" y="166941"/>
                  </a:lnTo>
                  <a:lnTo>
                    <a:pt x="3843769" y="166941"/>
                  </a:lnTo>
                  <a:lnTo>
                    <a:pt x="3843769" y="122936"/>
                  </a:lnTo>
                  <a:lnTo>
                    <a:pt x="3772522" y="122936"/>
                  </a:lnTo>
                  <a:lnTo>
                    <a:pt x="3772522" y="498729"/>
                  </a:lnTo>
                  <a:lnTo>
                    <a:pt x="3847960" y="498729"/>
                  </a:lnTo>
                  <a:lnTo>
                    <a:pt x="3847960" y="246570"/>
                  </a:lnTo>
                  <a:lnTo>
                    <a:pt x="3853027" y="213893"/>
                  </a:lnTo>
                  <a:lnTo>
                    <a:pt x="3866464" y="191046"/>
                  </a:lnTo>
                  <a:lnTo>
                    <a:pt x="3885679" y="177622"/>
                  </a:lnTo>
                  <a:lnTo>
                    <a:pt x="3908031" y="173228"/>
                  </a:lnTo>
                  <a:lnTo>
                    <a:pt x="3932720" y="176745"/>
                  </a:lnTo>
                  <a:lnTo>
                    <a:pt x="3948887" y="188252"/>
                  </a:lnTo>
                  <a:lnTo>
                    <a:pt x="3957726" y="209181"/>
                  </a:lnTo>
                  <a:lnTo>
                    <a:pt x="3960418" y="240982"/>
                  </a:lnTo>
                  <a:lnTo>
                    <a:pt x="3960418" y="498729"/>
                  </a:lnTo>
                  <a:lnTo>
                    <a:pt x="4035856" y="498729"/>
                  </a:lnTo>
                  <a:lnTo>
                    <a:pt x="4035856" y="215138"/>
                  </a:lnTo>
                  <a:close/>
                </a:path>
                <a:path w="5464809" h="1346835">
                  <a:moveTo>
                    <a:pt x="4180433" y="1232154"/>
                  </a:moveTo>
                  <a:lnTo>
                    <a:pt x="4175518" y="1192847"/>
                  </a:lnTo>
                  <a:lnTo>
                    <a:pt x="4135043" y="1140421"/>
                  </a:lnTo>
                  <a:lnTo>
                    <a:pt x="4098709" y="1123886"/>
                  </a:lnTo>
                  <a:lnTo>
                    <a:pt x="4050512" y="1107122"/>
                  </a:lnTo>
                  <a:lnTo>
                    <a:pt x="4025417" y="1096835"/>
                  </a:lnTo>
                  <a:lnTo>
                    <a:pt x="4009034" y="1085557"/>
                  </a:lnTo>
                  <a:lnTo>
                    <a:pt x="4000119" y="1071270"/>
                  </a:lnTo>
                  <a:lnTo>
                    <a:pt x="3997426" y="1051941"/>
                  </a:lnTo>
                  <a:lnTo>
                    <a:pt x="4001605" y="1029284"/>
                  </a:lnTo>
                  <a:lnTo>
                    <a:pt x="4013047" y="1014145"/>
                  </a:lnTo>
                  <a:lnTo>
                    <a:pt x="4030129" y="1005687"/>
                  </a:lnTo>
                  <a:lnTo>
                    <a:pt x="4051211" y="1003046"/>
                  </a:lnTo>
                  <a:lnTo>
                    <a:pt x="4075455" y="1007884"/>
                  </a:lnTo>
                  <a:lnTo>
                    <a:pt x="4090670" y="1020775"/>
                  </a:lnTo>
                  <a:lnTo>
                    <a:pt x="4098544" y="1039291"/>
                  </a:lnTo>
                  <a:lnTo>
                    <a:pt x="4100804" y="1061021"/>
                  </a:lnTo>
                  <a:lnTo>
                    <a:pt x="4100804" y="1070800"/>
                  </a:lnTo>
                  <a:lnTo>
                    <a:pt x="4172051" y="1070800"/>
                  </a:lnTo>
                  <a:lnTo>
                    <a:pt x="4172051" y="1054036"/>
                  </a:lnTo>
                  <a:lnTo>
                    <a:pt x="4167162" y="1018260"/>
                  </a:lnTo>
                  <a:lnTo>
                    <a:pt x="4158945" y="1003046"/>
                  </a:lnTo>
                  <a:lnTo>
                    <a:pt x="4149255" y="985151"/>
                  </a:lnTo>
                  <a:lnTo>
                    <a:pt x="4113403" y="960831"/>
                  </a:lnTo>
                  <a:lnTo>
                    <a:pt x="4054703" y="951357"/>
                  </a:lnTo>
                  <a:lnTo>
                    <a:pt x="4001617" y="957592"/>
                  </a:lnTo>
                  <a:lnTo>
                    <a:pt x="3961092" y="976591"/>
                  </a:lnTo>
                  <a:lnTo>
                    <a:pt x="3935260" y="1008824"/>
                  </a:lnTo>
                  <a:lnTo>
                    <a:pt x="3926179" y="1054735"/>
                  </a:lnTo>
                  <a:lnTo>
                    <a:pt x="3930764" y="1094346"/>
                  </a:lnTo>
                  <a:lnTo>
                    <a:pt x="3945115" y="1124331"/>
                  </a:lnTo>
                  <a:lnTo>
                    <a:pt x="3970083" y="1146581"/>
                  </a:lnTo>
                  <a:lnTo>
                    <a:pt x="4006507" y="1163002"/>
                  </a:lnTo>
                  <a:lnTo>
                    <a:pt x="4067975" y="1184656"/>
                  </a:lnTo>
                  <a:lnTo>
                    <a:pt x="4085894" y="1193279"/>
                  </a:lnTo>
                  <a:lnTo>
                    <a:pt x="4098785" y="1205445"/>
                  </a:lnTo>
                  <a:lnTo>
                    <a:pt x="4106570" y="1221003"/>
                  </a:lnTo>
                  <a:lnTo>
                    <a:pt x="4109186" y="1239837"/>
                  </a:lnTo>
                  <a:lnTo>
                    <a:pt x="4105465" y="1262900"/>
                  </a:lnTo>
                  <a:lnTo>
                    <a:pt x="4094162" y="1280274"/>
                  </a:lnTo>
                  <a:lnTo>
                    <a:pt x="4074998" y="1291221"/>
                  </a:lnTo>
                  <a:lnTo>
                    <a:pt x="4047718" y="1295019"/>
                  </a:lnTo>
                  <a:lnTo>
                    <a:pt x="4019981" y="1290739"/>
                  </a:lnTo>
                  <a:lnTo>
                    <a:pt x="4001871" y="1278001"/>
                  </a:lnTo>
                  <a:lnTo>
                    <a:pt x="3992016" y="1257007"/>
                  </a:lnTo>
                  <a:lnTo>
                    <a:pt x="3989044" y="1227963"/>
                  </a:lnTo>
                  <a:lnTo>
                    <a:pt x="3989044" y="1216088"/>
                  </a:lnTo>
                  <a:lnTo>
                    <a:pt x="3921988" y="1216088"/>
                  </a:lnTo>
                  <a:lnTo>
                    <a:pt x="3921988" y="1230058"/>
                  </a:lnTo>
                  <a:lnTo>
                    <a:pt x="3927945" y="1278940"/>
                  </a:lnTo>
                  <a:lnTo>
                    <a:pt x="3948176" y="1315631"/>
                  </a:lnTo>
                  <a:lnTo>
                    <a:pt x="3986225" y="1338707"/>
                  </a:lnTo>
                  <a:lnTo>
                    <a:pt x="4045623" y="1346708"/>
                  </a:lnTo>
                  <a:lnTo>
                    <a:pt x="4098506" y="1340116"/>
                  </a:lnTo>
                  <a:lnTo>
                    <a:pt x="4141317" y="1319555"/>
                  </a:lnTo>
                  <a:lnTo>
                    <a:pt x="4161053" y="1295019"/>
                  </a:lnTo>
                  <a:lnTo>
                    <a:pt x="4169968" y="1283944"/>
                  </a:lnTo>
                  <a:lnTo>
                    <a:pt x="4180433" y="1232154"/>
                  </a:lnTo>
                  <a:close/>
                </a:path>
                <a:path w="5464809" h="1346835">
                  <a:moveTo>
                    <a:pt x="4377423" y="122936"/>
                  </a:moveTo>
                  <a:lnTo>
                    <a:pt x="4306176" y="122936"/>
                  </a:lnTo>
                  <a:lnTo>
                    <a:pt x="4306176" y="169037"/>
                  </a:lnTo>
                  <a:lnTo>
                    <a:pt x="4304779" y="169037"/>
                  </a:lnTo>
                  <a:lnTo>
                    <a:pt x="4301985" y="163118"/>
                  </a:lnTo>
                  <a:lnTo>
                    <a:pt x="4301985" y="302450"/>
                  </a:lnTo>
                  <a:lnTo>
                    <a:pt x="4300080" y="348348"/>
                  </a:lnTo>
                  <a:lnTo>
                    <a:pt x="4291508" y="391426"/>
                  </a:lnTo>
                  <a:lnTo>
                    <a:pt x="4271924" y="423367"/>
                  </a:lnTo>
                  <a:lnTo>
                    <a:pt x="4237025" y="435864"/>
                  </a:lnTo>
                  <a:lnTo>
                    <a:pt x="4204284" y="423506"/>
                  </a:lnTo>
                  <a:lnTo>
                    <a:pt x="4186732" y="391515"/>
                  </a:lnTo>
                  <a:lnTo>
                    <a:pt x="4179659" y="347459"/>
                  </a:lnTo>
                  <a:lnTo>
                    <a:pt x="4178350" y="298958"/>
                  </a:lnTo>
                  <a:lnTo>
                    <a:pt x="4180624" y="249847"/>
                  </a:lnTo>
                  <a:lnTo>
                    <a:pt x="4189704" y="209905"/>
                  </a:lnTo>
                  <a:lnTo>
                    <a:pt x="4208996" y="183057"/>
                  </a:lnTo>
                  <a:lnTo>
                    <a:pt x="4241914" y="173228"/>
                  </a:lnTo>
                  <a:lnTo>
                    <a:pt x="4273397" y="184785"/>
                  </a:lnTo>
                  <a:lnTo>
                    <a:pt x="4291596" y="214795"/>
                  </a:lnTo>
                  <a:lnTo>
                    <a:pt x="4299966" y="256336"/>
                  </a:lnTo>
                  <a:lnTo>
                    <a:pt x="4301985" y="302450"/>
                  </a:lnTo>
                  <a:lnTo>
                    <a:pt x="4301985" y="163118"/>
                  </a:lnTo>
                  <a:lnTo>
                    <a:pt x="4295241" y="148818"/>
                  </a:lnTo>
                  <a:lnTo>
                    <a:pt x="4277715" y="130886"/>
                  </a:lnTo>
                  <a:lnTo>
                    <a:pt x="4253115" y="118059"/>
                  </a:lnTo>
                  <a:lnTo>
                    <a:pt x="4222356" y="113157"/>
                  </a:lnTo>
                  <a:lnTo>
                    <a:pt x="4176395" y="121767"/>
                  </a:lnTo>
                  <a:lnTo>
                    <a:pt x="4143895" y="145008"/>
                  </a:lnTo>
                  <a:lnTo>
                    <a:pt x="4122559" y="178993"/>
                  </a:lnTo>
                  <a:lnTo>
                    <a:pt x="4110126" y="219849"/>
                  </a:lnTo>
                  <a:lnTo>
                    <a:pt x="4104335" y="263690"/>
                  </a:lnTo>
                  <a:lnTo>
                    <a:pt x="4102912" y="306641"/>
                  </a:lnTo>
                  <a:lnTo>
                    <a:pt x="4105173" y="356565"/>
                  </a:lnTo>
                  <a:lnTo>
                    <a:pt x="4112666" y="401662"/>
                  </a:lnTo>
                  <a:lnTo>
                    <a:pt x="4126395" y="440055"/>
                  </a:lnTo>
                  <a:lnTo>
                    <a:pt x="4176725" y="489102"/>
                  </a:lnTo>
                  <a:lnTo>
                    <a:pt x="4215371" y="495935"/>
                  </a:lnTo>
                  <a:lnTo>
                    <a:pt x="4242041" y="492480"/>
                  </a:lnTo>
                  <a:lnTo>
                    <a:pt x="4266362" y="482409"/>
                  </a:lnTo>
                  <a:lnTo>
                    <a:pt x="4286491" y="466178"/>
                  </a:lnTo>
                  <a:lnTo>
                    <a:pt x="4300588" y="444246"/>
                  </a:lnTo>
                  <a:lnTo>
                    <a:pt x="4301985" y="444246"/>
                  </a:lnTo>
                  <a:lnTo>
                    <a:pt x="4301985" y="505015"/>
                  </a:lnTo>
                  <a:lnTo>
                    <a:pt x="4297553" y="534606"/>
                  </a:lnTo>
                  <a:lnTo>
                    <a:pt x="4284865" y="556793"/>
                  </a:lnTo>
                  <a:lnTo>
                    <a:pt x="4264850" y="570738"/>
                  </a:lnTo>
                  <a:lnTo>
                    <a:pt x="4238422" y="575564"/>
                  </a:lnTo>
                  <a:lnTo>
                    <a:pt x="4215765" y="571830"/>
                  </a:lnTo>
                  <a:lnTo>
                    <a:pt x="4198607" y="561860"/>
                  </a:lnTo>
                  <a:lnTo>
                    <a:pt x="4187736" y="547573"/>
                  </a:lnTo>
                  <a:lnTo>
                    <a:pt x="4183938" y="530860"/>
                  </a:lnTo>
                  <a:lnTo>
                    <a:pt x="4112691" y="530860"/>
                  </a:lnTo>
                  <a:lnTo>
                    <a:pt x="4116400" y="558888"/>
                  </a:lnTo>
                  <a:lnTo>
                    <a:pt x="4132948" y="590588"/>
                  </a:lnTo>
                  <a:lnTo>
                    <a:pt x="4170451" y="616521"/>
                  </a:lnTo>
                  <a:lnTo>
                    <a:pt x="4237025" y="627253"/>
                  </a:lnTo>
                  <a:lnTo>
                    <a:pt x="4290517" y="620788"/>
                  </a:lnTo>
                  <a:lnTo>
                    <a:pt x="4330192" y="601980"/>
                  </a:lnTo>
                  <a:lnTo>
                    <a:pt x="4357167" y="571728"/>
                  </a:lnTo>
                  <a:lnTo>
                    <a:pt x="4372546" y="530961"/>
                  </a:lnTo>
                  <a:lnTo>
                    <a:pt x="4377423" y="480568"/>
                  </a:lnTo>
                  <a:lnTo>
                    <a:pt x="4377423" y="444246"/>
                  </a:lnTo>
                  <a:lnTo>
                    <a:pt x="4377423" y="435864"/>
                  </a:lnTo>
                  <a:lnTo>
                    <a:pt x="4377423" y="173228"/>
                  </a:lnTo>
                  <a:lnTo>
                    <a:pt x="4377423" y="169037"/>
                  </a:lnTo>
                  <a:lnTo>
                    <a:pt x="4377423" y="122936"/>
                  </a:lnTo>
                  <a:close/>
                </a:path>
                <a:path w="5464809" h="1346835">
                  <a:moveTo>
                    <a:pt x="4490567" y="1086167"/>
                  </a:moveTo>
                  <a:lnTo>
                    <a:pt x="4477258" y="1018197"/>
                  </a:lnTo>
                  <a:lnTo>
                    <a:pt x="4455109" y="984631"/>
                  </a:lnTo>
                  <a:lnTo>
                    <a:pt x="4417695" y="960158"/>
                  </a:lnTo>
                  <a:lnTo>
                    <a:pt x="4361345" y="951357"/>
                  </a:lnTo>
                  <a:lnTo>
                    <a:pt x="4313161" y="957859"/>
                  </a:lnTo>
                  <a:lnTo>
                    <a:pt x="4276687" y="976541"/>
                  </a:lnTo>
                  <a:lnTo>
                    <a:pt x="4250626" y="1006195"/>
                  </a:lnTo>
                  <a:lnTo>
                    <a:pt x="4233646" y="1045629"/>
                  </a:lnTo>
                  <a:lnTo>
                    <a:pt x="4224413" y="1093647"/>
                  </a:lnTo>
                  <a:lnTo>
                    <a:pt x="4221645" y="1149032"/>
                  </a:lnTo>
                  <a:lnTo>
                    <a:pt x="4224413" y="1204429"/>
                  </a:lnTo>
                  <a:lnTo>
                    <a:pt x="4233646" y="1252448"/>
                  </a:lnTo>
                  <a:lnTo>
                    <a:pt x="4250626" y="1291882"/>
                  </a:lnTo>
                  <a:lnTo>
                    <a:pt x="4276687" y="1321536"/>
                  </a:lnTo>
                  <a:lnTo>
                    <a:pt x="4313161" y="1340218"/>
                  </a:lnTo>
                  <a:lnTo>
                    <a:pt x="4361345" y="1346708"/>
                  </a:lnTo>
                  <a:lnTo>
                    <a:pt x="4410113" y="1340104"/>
                  </a:lnTo>
                  <a:lnTo>
                    <a:pt x="4445406" y="1321028"/>
                  </a:lnTo>
                  <a:lnTo>
                    <a:pt x="4468977" y="1290828"/>
                  </a:lnTo>
                  <a:lnTo>
                    <a:pt x="4469168" y="1290586"/>
                  </a:lnTo>
                  <a:lnTo>
                    <a:pt x="4483341" y="1249883"/>
                  </a:lnTo>
                  <a:lnTo>
                    <a:pt x="4489869" y="1200023"/>
                  </a:lnTo>
                  <a:lnTo>
                    <a:pt x="4418622" y="1200023"/>
                  </a:lnTo>
                  <a:lnTo>
                    <a:pt x="4415561" y="1238186"/>
                  </a:lnTo>
                  <a:lnTo>
                    <a:pt x="4405693" y="1266913"/>
                  </a:lnTo>
                  <a:lnTo>
                    <a:pt x="4387964" y="1284897"/>
                  </a:lnTo>
                  <a:lnTo>
                    <a:pt x="4361345" y="1290828"/>
                  </a:lnTo>
                  <a:lnTo>
                    <a:pt x="4328604" y="1280363"/>
                  </a:lnTo>
                  <a:lnTo>
                    <a:pt x="4309034" y="1251102"/>
                  </a:lnTo>
                  <a:lnTo>
                    <a:pt x="4299559" y="1206258"/>
                  </a:lnTo>
                  <a:lnTo>
                    <a:pt x="4297083" y="1149032"/>
                  </a:lnTo>
                  <a:lnTo>
                    <a:pt x="4299559" y="1091819"/>
                  </a:lnTo>
                  <a:lnTo>
                    <a:pt x="4309034" y="1046975"/>
                  </a:lnTo>
                  <a:lnTo>
                    <a:pt x="4328604" y="1017714"/>
                  </a:lnTo>
                  <a:lnTo>
                    <a:pt x="4361345" y="1007237"/>
                  </a:lnTo>
                  <a:lnTo>
                    <a:pt x="4388599" y="1013777"/>
                  </a:lnTo>
                  <a:lnTo>
                    <a:pt x="4404995" y="1032827"/>
                  </a:lnTo>
                  <a:lnTo>
                    <a:pt x="4413008" y="1058811"/>
                  </a:lnTo>
                  <a:lnTo>
                    <a:pt x="4415129" y="1086167"/>
                  </a:lnTo>
                  <a:lnTo>
                    <a:pt x="4490567" y="1086167"/>
                  </a:lnTo>
                  <a:close/>
                </a:path>
                <a:path w="5464809" h="1346835">
                  <a:moveTo>
                    <a:pt x="4705705" y="280797"/>
                  </a:moveTo>
                  <a:lnTo>
                    <a:pt x="4704931" y="268922"/>
                  </a:lnTo>
                  <a:lnTo>
                    <a:pt x="4701959" y="223405"/>
                  </a:lnTo>
                  <a:lnTo>
                    <a:pt x="4689170" y="176834"/>
                  </a:lnTo>
                  <a:lnTo>
                    <a:pt x="4680788" y="164846"/>
                  </a:lnTo>
                  <a:lnTo>
                    <a:pt x="4664964" y="142201"/>
                  </a:lnTo>
                  <a:lnTo>
                    <a:pt x="4630267" y="122453"/>
                  </a:lnTo>
                  <a:lnTo>
                    <a:pt x="4630267" y="248666"/>
                  </a:lnTo>
                  <a:lnTo>
                    <a:pt x="4630267" y="268922"/>
                  </a:lnTo>
                  <a:lnTo>
                    <a:pt x="4509427" y="268922"/>
                  </a:lnTo>
                  <a:lnTo>
                    <a:pt x="4509427" y="261239"/>
                  </a:lnTo>
                  <a:lnTo>
                    <a:pt x="4512564" y="225552"/>
                  </a:lnTo>
                  <a:lnTo>
                    <a:pt x="4523041" y="194716"/>
                  </a:lnTo>
                  <a:lnTo>
                    <a:pt x="4542434" y="173037"/>
                  </a:lnTo>
                  <a:lnTo>
                    <a:pt x="4572292" y="164846"/>
                  </a:lnTo>
                  <a:lnTo>
                    <a:pt x="4599330" y="171272"/>
                  </a:lnTo>
                  <a:lnTo>
                    <a:pt x="4617263" y="188950"/>
                  </a:lnTo>
                  <a:lnTo>
                    <a:pt x="4627194" y="215531"/>
                  </a:lnTo>
                  <a:lnTo>
                    <a:pt x="4630267" y="248666"/>
                  </a:lnTo>
                  <a:lnTo>
                    <a:pt x="4630267" y="122453"/>
                  </a:lnTo>
                  <a:lnTo>
                    <a:pt x="4627029" y="120599"/>
                  </a:lnTo>
                  <a:lnTo>
                    <a:pt x="4572990" y="113157"/>
                  </a:lnTo>
                  <a:lnTo>
                    <a:pt x="4521949" y="121373"/>
                  </a:lnTo>
                  <a:lnTo>
                    <a:pt x="4484802" y="143967"/>
                  </a:lnTo>
                  <a:lnTo>
                    <a:pt x="4459478" y="177863"/>
                  </a:lnTo>
                  <a:lnTo>
                    <a:pt x="4443946" y="219951"/>
                  </a:lnTo>
                  <a:lnTo>
                    <a:pt x="4436135" y="267169"/>
                  </a:lnTo>
                  <a:lnTo>
                    <a:pt x="4433989" y="316420"/>
                  </a:lnTo>
                  <a:lnTo>
                    <a:pt x="4439907" y="391045"/>
                  </a:lnTo>
                  <a:lnTo>
                    <a:pt x="4455998" y="443522"/>
                  </a:lnTo>
                  <a:lnTo>
                    <a:pt x="4479734" y="477685"/>
                  </a:lnTo>
                  <a:lnTo>
                    <a:pt x="4540059" y="506361"/>
                  </a:lnTo>
                  <a:lnTo>
                    <a:pt x="4571593" y="508508"/>
                  </a:lnTo>
                  <a:lnTo>
                    <a:pt x="4616704" y="502526"/>
                  </a:lnTo>
                  <a:lnTo>
                    <a:pt x="4653369" y="485152"/>
                  </a:lnTo>
                  <a:lnTo>
                    <a:pt x="4680674" y="457212"/>
                  </a:lnTo>
                  <a:lnTo>
                    <a:pt x="4680851" y="456819"/>
                  </a:lnTo>
                  <a:lnTo>
                    <a:pt x="4697730" y="419544"/>
                  </a:lnTo>
                  <a:lnTo>
                    <a:pt x="4703610" y="372999"/>
                  </a:lnTo>
                  <a:lnTo>
                    <a:pt x="4632363" y="372999"/>
                  </a:lnTo>
                  <a:lnTo>
                    <a:pt x="4630534" y="395820"/>
                  </a:lnTo>
                  <a:lnTo>
                    <a:pt x="4622495" y="423557"/>
                  </a:lnTo>
                  <a:lnTo>
                    <a:pt x="4604372" y="446963"/>
                  </a:lnTo>
                  <a:lnTo>
                    <a:pt x="4572292" y="456819"/>
                  </a:lnTo>
                  <a:lnTo>
                    <a:pt x="4538599" y="445998"/>
                  </a:lnTo>
                  <a:lnTo>
                    <a:pt x="4519638" y="418401"/>
                  </a:lnTo>
                  <a:lnTo>
                    <a:pt x="4511294" y="381381"/>
                  </a:lnTo>
                  <a:lnTo>
                    <a:pt x="4509427" y="342265"/>
                  </a:lnTo>
                  <a:lnTo>
                    <a:pt x="4509427" y="320611"/>
                  </a:lnTo>
                  <a:lnTo>
                    <a:pt x="4705705" y="320611"/>
                  </a:lnTo>
                  <a:lnTo>
                    <a:pt x="4705705" y="280797"/>
                  </a:lnTo>
                  <a:close/>
                </a:path>
                <a:path w="5464809" h="1346835">
                  <a:moveTo>
                    <a:pt x="4805578" y="1053338"/>
                  </a:moveTo>
                  <a:lnTo>
                    <a:pt x="4799838" y="1011428"/>
                  </a:lnTo>
                  <a:lnTo>
                    <a:pt x="4799000" y="1005293"/>
                  </a:lnTo>
                  <a:lnTo>
                    <a:pt x="4797666" y="1003046"/>
                  </a:lnTo>
                  <a:lnTo>
                    <a:pt x="4780254" y="973797"/>
                  </a:lnTo>
                  <a:lnTo>
                    <a:pt x="4750765" y="956589"/>
                  </a:lnTo>
                  <a:lnTo>
                    <a:pt x="4711979" y="951357"/>
                  </a:lnTo>
                  <a:lnTo>
                    <a:pt x="4684115" y="954824"/>
                  </a:lnTo>
                  <a:lnTo>
                    <a:pt x="4659325" y="964895"/>
                  </a:lnTo>
                  <a:lnTo>
                    <a:pt x="4637811" y="981125"/>
                  </a:lnTo>
                  <a:lnTo>
                    <a:pt x="4619777" y="1003046"/>
                  </a:lnTo>
                  <a:lnTo>
                    <a:pt x="4617682" y="1001649"/>
                  </a:lnTo>
                  <a:lnTo>
                    <a:pt x="4617682" y="838200"/>
                  </a:lnTo>
                  <a:lnTo>
                    <a:pt x="4542244" y="838200"/>
                  </a:lnTo>
                  <a:lnTo>
                    <a:pt x="4542244" y="1336929"/>
                  </a:lnTo>
                  <a:lnTo>
                    <a:pt x="4617682" y="1336929"/>
                  </a:lnTo>
                  <a:lnTo>
                    <a:pt x="4617682" y="1084770"/>
                  </a:lnTo>
                  <a:lnTo>
                    <a:pt x="4622736" y="1052398"/>
                  </a:lnTo>
                  <a:lnTo>
                    <a:pt x="4636186" y="1029512"/>
                  </a:lnTo>
                  <a:lnTo>
                    <a:pt x="4655401" y="1015923"/>
                  </a:lnTo>
                  <a:lnTo>
                    <a:pt x="4677753" y="1011428"/>
                  </a:lnTo>
                  <a:lnTo>
                    <a:pt x="4702137" y="1015047"/>
                  </a:lnTo>
                  <a:lnTo>
                    <a:pt x="4718342" y="1026718"/>
                  </a:lnTo>
                  <a:lnTo>
                    <a:pt x="4727346" y="1047673"/>
                  </a:lnTo>
                  <a:lnTo>
                    <a:pt x="4730140" y="1079182"/>
                  </a:lnTo>
                  <a:lnTo>
                    <a:pt x="4730140" y="1336929"/>
                  </a:lnTo>
                  <a:lnTo>
                    <a:pt x="4805578" y="1336929"/>
                  </a:lnTo>
                  <a:lnTo>
                    <a:pt x="4805578" y="1053338"/>
                  </a:lnTo>
                  <a:close/>
                </a:path>
                <a:path w="5464809" h="1346835">
                  <a:moveTo>
                    <a:pt x="4950180" y="115951"/>
                  </a:moveTo>
                  <a:lnTo>
                    <a:pt x="4945989" y="113855"/>
                  </a:lnTo>
                  <a:lnTo>
                    <a:pt x="4939703" y="113157"/>
                  </a:lnTo>
                  <a:lnTo>
                    <a:pt x="4932019" y="113157"/>
                  </a:lnTo>
                  <a:lnTo>
                    <a:pt x="4902759" y="117957"/>
                  </a:lnTo>
                  <a:lnTo>
                    <a:pt x="4878667" y="131673"/>
                  </a:lnTo>
                  <a:lnTo>
                    <a:pt x="4859426" y="153238"/>
                  </a:lnTo>
                  <a:lnTo>
                    <a:pt x="4844707" y="181610"/>
                  </a:lnTo>
                  <a:lnTo>
                    <a:pt x="4843310" y="181610"/>
                  </a:lnTo>
                  <a:lnTo>
                    <a:pt x="4843310" y="122936"/>
                  </a:lnTo>
                  <a:lnTo>
                    <a:pt x="4767872" y="122936"/>
                  </a:lnTo>
                  <a:lnTo>
                    <a:pt x="4767872" y="498729"/>
                  </a:lnTo>
                  <a:lnTo>
                    <a:pt x="4843310" y="498729"/>
                  </a:lnTo>
                  <a:lnTo>
                    <a:pt x="4843310" y="273812"/>
                  </a:lnTo>
                  <a:lnTo>
                    <a:pt x="4850282" y="231038"/>
                  </a:lnTo>
                  <a:lnTo>
                    <a:pt x="4868189" y="205016"/>
                  </a:lnTo>
                  <a:lnTo>
                    <a:pt x="4892522" y="192087"/>
                  </a:lnTo>
                  <a:lnTo>
                    <a:pt x="4918748" y="188595"/>
                  </a:lnTo>
                  <a:lnTo>
                    <a:pt x="4928476" y="188963"/>
                  </a:lnTo>
                  <a:lnTo>
                    <a:pt x="4937341" y="189903"/>
                  </a:lnTo>
                  <a:lnTo>
                    <a:pt x="4944783" y="191249"/>
                  </a:lnTo>
                  <a:lnTo>
                    <a:pt x="4950180" y="192786"/>
                  </a:lnTo>
                  <a:lnTo>
                    <a:pt x="4950180" y="188595"/>
                  </a:lnTo>
                  <a:lnTo>
                    <a:pt x="4950180" y="181610"/>
                  </a:lnTo>
                  <a:lnTo>
                    <a:pt x="4950180" y="115951"/>
                  </a:lnTo>
                  <a:close/>
                </a:path>
                <a:path w="5464809" h="1346835">
                  <a:moveTo>
                    <a:pt x="5139448" y="1118997"/>
                  </a:moveTo>
                  <a:lnTo>
                    <a:pt x="5135702" y="1061605"/>
                  </a:lnTo>
                  <a:lnTo>
                    <a:pt x="5122900" y="1015034"/>
                  </a:lnTo>
                  <a:lnTo>
                    <a:pt x="5098707" y="980401"/>
                  </a:lnTo>
                  <a:lnTo>
                    <a:pt x="5064010" y="960666"/>
                  </a:lnTo>
                  <a:lnTo>
                    <a:pt x="5064010" y="1086866"/>
                  </a:lnTo>
                  <a:lnTo>
                    <a:pt x="5064010" y="1107122"/>
                  </a:lnTo>
                  <a:lnTo>
                    <a:pt x="4943170" y="1107122"/>
                  </a:lnTo>
                  <a:lnTo>
                    <a:pt x="4943170" y="1099439"/>
                  </a:lnTo>
                  <a:lnTo>
                    <a:pt x="4946307" y="1063752"/>
                  </a:lnTo>
                  <a:lnTo>
                    <a:pt x="4956784" y="1032916"/>
                  </a:lnTo>
                  <a:lnTo>
                    <a:pt x="4976165" y="1011237"/>
                  </a:lnTo>
                  <a:lnTo>
                    <a:pt x="5006035" y="1003046"/>
                  </a:lnTo>
                  <a:lnTo>
                    <a:pt x="5033061" y="1009472"/>
                  </a:lnTo>
                  <a:lnTo>
                    <a:pt x="5050993" y="1027150"/>
                  </a:lnTo>
                  <a:lnTo>
                    <a:pt x="5060937" y="1053731"/>
                  </a:lnTo>
                  <a:lnTo>
                    <a:pt x="5064010" y="1086866"/>
                  </a:lnTo>
                  <a:lnTo>
                    <a:pt x="5064010" y="960666"/>
                  </a:lnTo>
                  <a:lnTo>
                    <a:pt x="5060759" y="958811"/>
                  </a:lnTo>
                  <a:lnTo>
                    <a:pt x="5006733" y="951357"/>
                  </a:lnTo>
                  <a:lnTo>
                    <a:pt x="4955679" y="959586"/>
                  </a:lnTo>
                  <a:lnTo>
                    <a:pt x="4918532" y="982179"/>
                  </a:lnTo>
                  <a:lnTo>
                    <a:pt x="4893221" y="1016063"/>
                  </a:lnTo>
                  <a:lnTo>
                    <a:pt x="4877689" y="1058151"/>
                  </a:lnTo>
                  <a:lnTo>
                    <a:pt x="4869878" y="1105369"/>
                  </a:lnTo>
                  <a:lnTo>
                    <a:pt x="4867732" y="1154620"/>
                  </a:lnTo>
                  <a:lnTo>
                    <a:pt x="4873650" y="1229245"/>
                  </a:lnTo>
                  <a:lnTo>
                    <a:pt x="4889741" y="1281722"/>
                  </a:lnTo>
                  <a:lnTo>
                    <a:pt x="4913477" y="1315897"/>
                  </a:lnTo>
                  <a:lnTo>
                    <a:pt x="4973790" y="1344561"/>
                  </a:lnTo>
                  <a:lnTo>
                    <a:pt x="5005336" y="1346708"/>
                  </a:lnTo>
                  <a:lnTo>
                    <a:pt x="5050447" y="1340739"/>
                  </a:lnTo>
                  <a:lnTo>
                    <a:pt x="5087099" y="1323352"/>
                  </a:lnTo>
                  <a:lnTo>
                    <a:pt x="5114417" y="1295412"/>
                  </a:lnTo>
                  <a:lnTo>
                    <a:pt x="5114595" y="1295019"/>
                  </a:lnTo>
                  <a:lnTo>
                    <a:pt x="5131460" y="1257757"/>
                  </a:lnTo>
                  <a:lnTo>
                    <a:pt x="5137353" y="1211199"/>
                  </a:lnTo>
                  <a:lnTo>
                    <a:pt x="5066106" y="1211199"/>
                  </a:lnTo>
                  <a:lnTo>
                    <a:pt x="5064277" y="1234020"/>
                  </a:lnTo>
                  <a:lnTo>
                    <a:pt x="5056238" y="1261757"/>
                  </a:lnTo>
                  <a:lnTo>
                    <a:pt x="5038102" y="1285163"/>
                  </a:lnTo>
                  <a:lnTo>
                    <a:pt x="5006035" y="1295019"/>
                  </a:lnTo>
                  <a:lnTo>
                    <a:pt x="4972342" y="1284198"/>
                  </a:lnTo>
                  <a:lnTo>
                    <a:pt x="4953381" y="1256614"/>
                  </a:lnTo>
                  <a:lnTo>
                    <a:pt x="4945024" y="1219581"/>
                  </a:lnTo>
                  <a:lnTo>
                    <a:pt x="4943170" y="1180465"/>
                  </a:lnTo>
                  <a:lnTo>
                    <a:pt x="4943170" y="1158811"/>
                  </a:lnTo>
                  <a:lnTo>
                    <a:pt x="5139448" y="1158811"/>
                  </a:lnTo>
                  <a:lnTo>
                    <a:pt x="5139448" y="1118997"/>
                  </a:lnTo>
                  <a:close/>
                </a:path>
                <a:path w="5464809" h="1346835">
                  <a:moveTo>
                    <a:pt x="5258206" y="215138"/>
                  </a:moveTo>
                  <a:lnTo>
                    <a:pt x="5252478" y="173228"/>
                  </a:lnTo>
                  <a:lnTo>
                    <a:pt x="5251640" y="167081"/>
                  </a:lnTo>
                  <a:lnTo>
                    <a:pt x="5251551" y="166941"/>
                  </a:lnTo>
                  <a:lnTo>
                    <a:pt x="5232882" y="135597"/>
                  </a:lnTo>
                  <a:lnTo>
                    <a:pt x="5203393" y="118389"/>
                  </a:lnTo>
                  <a:lnTo>
                    <a:pt x="5164607" y="113157"/>
                  </a:lnTo>
                  <a:lnTo>
                    <a:pt x="5134521" y="116852"/>
                  </a:lnTo>
                  <a:lnTo>
                    <a:pt x="5107762" y="127482"/>
                  </a:lnTo>
                  <a:lnTo>
                    <a:pt x="5085334" y="144399"/>
                  </a:lnTo>
                  <a:lnTo>
                    <a:pt x="5068214" y="166941"/>
                  </a:lnTo>
                  <a:lnTo>
                    <a:pt x="5066119" y="166941"/>
                  </a:lnTo>
                  <a:lnTo>
                    <a:pt x="5066119" y="122936"/>
                  </a:lnTo>
                  <a:lnTo>
                    <a:pt x="4994872" y="122936"/>
                  </a:lnTo>
                  <a:lnTo>
                    <a:pt x="4994872" y="498729"/>
                  </a:lnTo>
                  <a:lnTo>
                    <a:pt x="5070310" y="498729"/>
                  </a:lnTo>
                  <a:lnTo>
                    <a:pt x="5070310" y="246570"/>
                  </a:lnTo>
                  <a:lnTo>
                    <a:pt x="5075377" y="213893"/>
                  </a:lnTo>
                  <a:lnTo>
                    <a:pt x="5088814" y="191046"/>
                  </a:lnTo>
                  <a:lnTo>
                    <a:pt x="5108029" y="177622"/>
                  </a:lnTo>
                  <a:lnTo>
                    <a:pt x="5130381" y="173228"/>
                  </a:lnTo>
                  <a:lnTo>
                    <a:pt x="5155069" y="176745"/>
                  </a:lnTo>
                  <a:lnTo>
                    <a:pt x="5171237" y="188252"/>
                  </a:lnTo>
                  <a:lnTo>
                    <a:pt x="5180076" y="209181"/>
                  </a:lnTo>
                  <a:lnTo>
                    <a:pt x="5182768" y="240982"/>
                  </a:lnTo>
                  <a:lnTo>
                    <a:pt x="5182768" y="498729"/>
                  </a:lnTo>
                  <a:lnTo>
                    <a:pt x="5258206" y="498729"/>
                  </a:lnTo>
                  <a:lnTo>
                    <a:pt x="5258206" y="215138"/>
                  </a:lnTo>
                  <a:close/>
                </a:path>
                <a:path w="5464809" h="1346835">
                  <a:moveTo>
                    <a:pt x="5358079" y="1257300"/>
                  </a:moveTo>
                  <a:lnTo>
                    <a:pt x="5278450" y="1257300"/>
                  </a:lnTo>
                  <a:lnTo>
                    <a:pt x="5278450" y="1336929"/>
                  </a:lnTo>
                  <a:lnTo>
                    <a:pt x="5358079" y="1336929"/>
                  </a:lnTo>
                  <a:lnTo>
                    <a:pt x="5358079" y="1257300"/>
                  </a:lnTo>
                  <a:close/>
                </a:path>
                <a:path w="5464809" h="1346835">
                  <a:moveTo>
                    <a:pt x="5464251" y="962533"/>
                  </a:moveTo>
                  <a:lnTo>
                    <a:pt x="5458384" y="915327"/>
                  </a:lnTo>
                  <a:lnTo>
                    <a:pt x="5441200" y="877912"/>
                  </a:lnTo>
                  <a:lnTo>
                    <a:pt x="5413248" y="850684"/>
                  </a:lnTo>
                  <a:lnTo>
                    <a:pt x="5375110" y="834059"/>
                  </a:lnTo>
                  <a:lnTo>
                    <a:pt x="5327345" y="828421"/>
                  </a:lnTo>
                  <a:lnTo>
                    <a:pt x="5274399" y="836536"/>
                  </a:lnTo>
                  <a:lnTo>
                    <a:pt x="5235448" y="859091"/>
                  </a:lnTo>
                  <a:lnTo>
                    <a:pt x="5209197" y="893457"/>
                  </a:lnTo>
                  <a:lnTo>
                    <a:pt x="5194389" y="936967"/>
                  </a:lnTo>
                  <a:lnTo>
                    <a:pt x="5189740" y="986980"/>
                  </a:lnTo>
                  <a:lnTo>
                    <a:pt x="5265178" y="986980"/>
                  </a:lnTo>
                  <a:lnTo>
                    <a:pt x="5268315" y="946848"/>
                  </a:lnTo>
                  <a:lnTo>
                    <a:pt x="5278793" y="915733"/>
                  </a:lnTo>
                  <a:lnTo>
                    <a:pt x="5298173" y="895642"/>
                  </a:lnTo>
                  <a:lnTo>
                    <a:pt x="5328043" y="888492"/>
                  </a:lnTo>
                  <a:lnTo>
                    <a:pt x="5354853" y="894562"/>
                  </a:lnTo>
                  <a:lnTo>
                    <a:pt x="5372303" y="910844"/>
                  </a:lnTo>
                  <a:lnTo>
                    <a:pt x="5381764" y="934466"/>
                  </a:lnTo>
                  <a:lnTo>
                    <a:pt x="5384622" y="962533"/>
                  </a:lnTo>
                  <a:lnTo>
                    <a:pt x="5377116" y="1005179"/>
                  </a:lnTo>
                  <a:lnTo>
                    <a:pt x="5358358" y="1036320"/>
                  </a:lnTo>
                  <a:lnTo>
                    <a:pt x="5309590" y="1087132"/>
                  </a:lnTo>
                  <a:lnTo>
                    <a:pt x="5290832" y="1118273"/>
                  </a:lnTo>
                  <a:lnTo>
                    <a:pt x="5283339" y="1160907"/>
                  </a:lnTo>
                  <a:lnTo>
                    <a:pt x="5283339" y="1202817"/>
                  </a:lnTo>
                  <a:lnTo>
                    <a:pt x="5354586" y="1202817"/>
                  </a:lnTo>
                  <a:lnTo>
                    <a:pt x="5354586" y="1173480"/>
                  </a:lnTo>
                  <a:lnTo>
                    <a:pt x="5362702" y="1141120"/>
                  </a:lnTo>
                  <a:lnTo>
                    <a:pt x="5383009" y="1113205"/>
                  </a:lnTo>
                  <a:lnTo>
                    <a:pt x="5409412" y="1085557"/>
                  </a:lnTo>
                  <a:lnTo>
                    <a:pt x="5435816" y="1054011"/>
                  </a:lnTo>
                  <a:lnTo>
                    <a:pt x="5456123" y="1014399"/>
                  </a:lnTo>
                  <a:lnTo>
                    <a:pt x="5464251" y="962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324" y="5962649"/>
              <a:ext cx="12934315" cy="3418204"/>
            </a:xfrm>
            <a:custGeom>
              <a:avLst/>
              <a:gdLst/>
              <a:ahLst/>
              <a:cxnLst/>
              <a:rect l="l" t="t" r="r" b="b"/>
              <a:pathLst>
                <a:path w="12934315" h="3418204">
                  <a:moveTo>
                    <a:pt x="260845" y="2542540"/>
                  </a:moveTo>
                  <a:lnTo>
                    <a:pt x="247662" y="2482329"/>
                  </a:lnTo>
                  <a:lnTo>
                    <a:pt x="240207" y="2474976"/>
                  </a:lnTo>
                  <a:lnTo>
                    <a:pt x="216331" y="2451417"/>
                  </a:lnTo>
                  <a:lnTo>
                    <a:pt x="214109" y="2450744"/>
                  </a:lnTo>
                  <a:lnTo>
                    <a:pt x="214109" y="2540508"/>
                  </a:lnTo>
                  <a:lnTo>
                    <a:pt x="209321" y="2571902"/>
                  </a:lnTo>
                  <a:lnTo>
                    <a:pt x="196329" y="2593911"/>
                  </a:lnTo>
                  <a:lnTo>
                    <a:pt x="177253" y="2606878"/>
                  </a:lnTo>
                  <a:lnTo>
                    <a:pt x="154165" y="2611120"/>
                  </a:lnTo>
                  <a:lnTo>
                    <a:pt x="100825" y="2611120"/>
                  </a:lnTo>
                  <a:lnTo>
                    <a:pt x="100825" y="2474976"/>
                  </a:lnTo>
                  <a:lnTo>
                    <a:pt x="151117" y="2474976"/>
                  </a:lnTo>
                  <a:lnTo>
                    <a:pt x="179819" y="2479573"/>
                  </a:lnTo>
                  <a:lnTo>
                    <a:pt x="199377" y="2492692"/>
                  </a:lnTo>
                  <a:lnTo>
                    <a:pt x="210553" y="2513342"/>
                  </a:lnTo>
                  <a:lnTo>
                    <a:pt x="214109" y="2540508"/>
                  </a:lnTo>
                  <a:lnTo>
                    <a:pt x="214109" y="2450744"/>
                  </a:lnTo>
                  <a:lnTo>
                    <a:pt x="179197" y="2440025"/>
                  </a:lnTo>
                  <a:lnTo>
                    <a:pt x="148577" y="2438400"/>
                  </a:lnTo>
                  <a:lnTo>
                    <a:pt x="56121" y="2438400"/>
                  </a:lnTo>
                  <a:lnTo>
                    <a:pt x="56121" y="2801112"/>
                  </a:lnTo>
                  <a:lnTo>
                    <a:pt x="100825" y="2801112"/>
                  </a:lnTo>
                  <a:lnTo>
                    <a:pt x="100825" y="2647696"/>
                  </a:lnTo>
                  <a:lnTo>
                    <a:pt x="156197" y="2647696"/>
                  </a:lnTo>
                  <a:lnTo>
                    <a:pt x="198475" y="2640761"/>
                  </a:lnTo>
                  <a:lnTo>
                    <a:pt x="231571" y="2620454"/>
                  </a:lnTo>
                  <a:lnTo>
                    <a:pt x="237680" y="2611120"/>
                  </a:lnTo>
                  <a:lnTo>
                    <a:pt x="253136" y="2587472"/>
                  </a:lnTo>
                  <a:lnTo>
                    <a:pt x="260845" y="2542540"/>
                  </a:lnTo>
                  <a:close/>
                </a:path>
                <a:path w="12934315" h="3418204">
                  <a:moveTo>
                    <a:pt x="296672" y="1219200"/>
                  </a:moveTo>
                  <a:lnTo>
                    <a:pt x="221488" y="1219200"/>
                  </a:lnTo>
                  <a:lnTo>
                    <a:pt x="148844" y="1506728"/>
                  </a:lnTo>
                  <a:lnTo>
                    <a:pt x="147828" y="1506728"/>
                  </a:lnTo>
                  <a:lnTo>
                    <a:pt x="86741" y="1264920"/>
                  </a:lnTo>
                  <a:lnTo>
                    <a:pt x="75184" y="1219200"/>
                  </a:lnTo>
                  <a:lnTo>
                    <a:pt x="0" y="1219200"/>
                  </a:lnTo>
                  <a:lnTo>
                    <a:pt x="0" y="1581912"/>
                  </a:lnTo>
                  <a:lnTo>
                    <a:pt x="44704" y="1581912"/>
                  </a:lnTo>
                  <a:lnTo>
                    <a:pt x="44704" y="1264920"/>
                  </a:lnTo>
                  <a:lnTo>
                    <a:pt x="45720" y="1264920"/>
                  </a:lnTo>
                  <a:lnTo>
                    <a:pt x="125984" y="1581912"/>
                  </a:lnTo>
                  <a:lnTo>
                    <a:pt x="170688" y="1581912"/>
                  </a:lnTo>
                  <a:lnTo>
                    <a:pt x="189725" y="1506728"/>
                  </a:lnTo>
                  <a:lnTo>
                    <a:pt x="250952" y="1264920"/>
                  </a:lnTo>
                  <a:lnTo>
                    <a:pt x="251968" y="1264920"/>
                  </a:lnTo>
                  <a:lnTo>
                    <a:pt x="251968" y="1581912"/>
                  </a:lnTo>
                  <a:lnTo>
                    <a:pt x="296672" y="1581912"/>
                  </a:lnTo>
                  <a:lnTo>
                    <a:pt x="296672" y="1264920"/>
                  </a:lnTo>
                  <a:lnTo>
                    <a:pt x="296672" y="1219200"/>
                  </a:lnTo>
                  <a:close/>
                </a:path>
                <a:path w="12934315" h="3418204">
                  <a:moveTo>
                    <a:pt x="344144" y="2438400"/>
                  </a:moveTo>
                  <a:lnTo>
                    <a:pt x="301472" y="2438400"/>
                  </a:lnTo>
                  <a:lnTo>
                    <a:pt x="301472" y="2801112"/>
                  </a:lnTo>
                  <a:lnTo>
                    <a:pt x="344144" y="2801112"/>
                  </a:lnTo>
                  <a:lnTo>
                    <a:pt x="344144" y="2438400"/>
                  </a:lnTo>
                  <a:close/>
                </a:path>
                <a:path w="12934315" h="3418204">
                  <a:moveTo>
                    <a:pt x="503923" y="90424"/>
                  </a:moveTo>
                  <a:lnTo>
                    <a:pt x="459219" y="90424"/>
                  </a:lnTo>
                  <a:lnTo>
                    <a:pt x="417055" y="312928"/>
                  </a:lnTo>
                  <a:lnTo>
                    <a:pt x="416039" y="312928"/>
                  </a:lnTo>
                  <a:lnTo>
                    <a:pt x="380949" y="140208"/>
                  </a:lnTo>
                  <a:lnTo>
                    <a:pt x="370827" y="90424"/>
                  </a:lnTo>
                  <a:lnTo>
                    <a:pt x="320535" y="90424"/>
                  </a:lnTo>
                  <a:lnTo>
                    <a:pt x="274307" y="312928"/>
                  </a:lnTo>
                  <a:lnTo>
                    <a:pt x="273291" y="312928"/>
                  </a:lnTo>
                  <a:lnTo>
                    <a:pt x="229603" y="90424"/>
                  </a:lnTo>
                  <a:lnTo>
                    <a:pt x="184899" y="90424"/>
                  </a:lnTo>
                  <a:lnTo>
                    <a:pt x="248399" y="362712"/>
                  </a:lnTo>
                  <a:lnTo>
                    <a:pt x="298183" y="362712"/>
                  </a:lnTo>
                  <a:lnTo>
                    <a:pt x="308419" y="312928"/>
                  </a:lnTo>
                  <a:lnTo>
                    <a:pt x="343903" y="140208"/>
                  </a:lnTo>
                  <a:lnTo>
                    <a:pt x="344919" y="140208"/>
                  </a:lnTo>
                  <a:lnTo>
                    <a:pt x="392671" y="362712"/>
                  </a:lnTo>
                  <a:lnTo>
                    <a:pt x="439407" y="362712"/>
                  </a:lnTo>
                  <a:lnTo>
                    <a:pt x="451205" y="312928"/>
                  </a:lnTo>
                  <a:lnTo>
                    <a:pt x="503923" y="90424"/>
                  </a:lnTo>
                  <a:close/>
                </a:path>
                <a:path w="12934315" h="3418204">
                  <a:moveTo>
                    <a:pt x="524243" y="2113280"/>
                  </a:moveTo>
                  <a:lnTo>
                    <a:pt x="503161" y="2058543"/>
                  </a:lnTo>
                  <a:lnTo>
                    <a:pt x="457695" y="2036572"/>
                  </a:lnTo>
                  <a:lnTo>
                    <a:pt x="433070" y="2028939"/>
                  </a:lnTo>
                  <a:lnTo>
                    <a:pt x="411594" y="2020125"/>
                  </a:lnTo>
                  <a:lnTo>
                    <a:pt x="396392" y="2007209"/>
                  </a:lnTo>
                  <a:lnTo>
                    <a:pt x="390639" y="1987296"/>
                  </a:lnTo>
                  <a:lnTo>
                    <a:pt x="395605" y="1964715"/>
                  </a:lnTo>
                  <a:lnTo>
                    <a:pt x="407593" y="1952180"/>
                  </a:lnTo>
                  <a:lnTo>
                    <a:pt x="422135" y="1946795"/>
                  </a:lnTo>
                  <a:lnTo>
                    <a:pt x="434835" y="1945640"/>
                  </a:lnTo>
                  <a:lnTo>
                    <a:pt x="454177" y="1949119"/>
                  </a:lnTo>
                  <a:lnTo>
                    <a:pt x="466521" y="1959356"/>
                  </a:lnTo>
                  <a:lnTo>
                    <a:pt x="473049" y="1976069"/>
                  </a:lnTo>
                  <a:lnTo>
                    <a:pt x="474967" y="1998980"/>
                  </a:lnTo>
                  <a:lnTo>
                    <a:pt x="517639" y="1998980"/>
                  </a:lnTo>
                  <a:lnTo>
                    <a:pt x="515835" y="1971903"/>
                  </a:lnTo>
                  <a:lnTo>
                    <a:pt x="506679" y="1945640"/>
                  </a:lnTo>
                  <a:lnTo>
                    <a:pt x="505955" y="1943544"/>
                  </a:lnTo>
                  <a:lnTo>
                    <a:pt x="481203" y="1921179"/>
                  </a:lnTo>
                  <a:lnTo>
                    <a:pt x="434835" y="1912112"/>
                  </a:lnTo>
                  <a:lnTo>
                    <a:pt x="401320" y="1916722"/>
                  </a:lnTo>
                  <a:lnTo>
                    <a:pt x="373684" y="1930654"/>
                  </a:lnTo>
                  <a:lnTo>
                    <a:pt x="354888" y="1954123"/>
                  </a:lnTo>
                  <a:lnTo>
                    <a:pt x="347967" y="1987296"/>
                  </a:lnTo>
                  <a:lnTo>
                    <a:pt x="353796" y="2021370"/>
                  </a:lnTo>
                  <a:lnTo>
                    <a:pt x="369112" y="2042668"/>
                  </a:lnTo>
                  <a:lnTo>
                    <a:pt x="390613" y="2055596"/>
                  </a:lnTo>
                  <a:lnTo>
                    <a:pt x="415023" y="2064512"/>
                  </a:lnTo>
                  <a:lnTo>
                    <a:pt x="439127" y="2072525"/>
                  </a:lnTo>
                  <a:lnTo>
                    <a:pt x="460489" y="2082482"/>
                  </a:lnTo>
                  <a:lnTo>
                    <a:pt x="475742" y="2097303"/>
                  </a:lnTo>
                  <a:lnTo>
                    <a:pt x="481571" y="2119884"/>
                  </a:lnTo>
                  <a:lnTo>
                    <a:pt x="476427" y="2143239"/>
                  </a:lnTo>
                  <a:lnTo>
                    <a:pt x="464108" y="2156968"/>
                  </a:lnTo>
                  <a:lnTo>
                    <a:pt x="449199" y="2163457"/>
                  </a:lnTo>
                  <a:lnTo>
                    <a:pt x="436359" y="2165096"/>
                  </a:lnTo>
                  <a:lnTo>
                    <a:pt x="410629" y="2159901"/>
                  </a:lnTo>
                  <a:lnTo>
                    <a:pt x="395147" y="2145982"/>
                  </a:lnTo>
                  <a:lnTo>
                    <a:pt x="387565" y="2125878"/>
                  </a:lnTo>
                  <a:lnTo>
                    <a:pt x="385559" y="2102104"/>
                  </a:lnTo>
                  <a:lnTo>
                    <a:pt x="342887" y="2102104"/>
                  </a:lnTo>
                  <a:lnTo>
                    <a:pt x="344487" y="2128977"/>
                  </a:lnTo>
                  <a:lnTo>
                    <a:pt x="354952" y="2160841"/>
                  </a:lnTo>
                  <a:lnTo>
                    <a:pt x="382739" y="2187473"/>
                  </a:lnTo>
                  <a:lnTo>
                    <a:pt x="436359" y="2198624"/>
                  </a:lnTo>
                  <a:lnTo>
                    <a:pt x="471512" y="2193290"/>
                  </a:lnTo>
                  <a:lnTo>
                    <a:pt x="499351" y="2177288"/>
                  </a:lnTo>
                  <a:lnTo>
                    <a:pt x="507707" y="2165096"/>
                  </a:lnTo>
                  <a:lnTo>
                    <a:pt x="517652" y="2150618"/>
                  </a:lnTo>
                  <a:lnTo>
                    <a:pt x="524243" y="2113280"/>
                  </a:lnTo>
                  <a:close/>
                </a:path>
                <a:path w="12934315" h="3418204">
                  <a:moveTo>
                    <a:pt x="546100" y="1551940"/>
                  </a:moveTo>
                  <a:lnTo>
                    <a:pt x="544068" y="1553464"/>
                  </a:lnTo>
                  <a:lnTo>
                    <a:pt x="541528" y="1554480"/>
                  </a:lnTo>
                  <a:lnTo>
                    <a:pt x="535940" y="1554480"/>
                  </a:lnTo>
                  <a:lnTo>
                    <a:pt x="528091" y="1552714"/>
                  </a:lnTo>
                  <a:lnTo>
                    <a:pt x="525805" y="1549908"/>
                  </a:lnTo>
                  <a:lnTo>
                    <a:pt x="524192" y="1547939"/>
                  </a:lnTo>
                  <a:lnTo>
                    <a:pt x="522871" y="1540979"/>
                  </a:lnTo>
                  <a:lnTo>
                    <a:pt x="522732" y="1433576"/>
                  </a:lnTo>
                  <a:lnTo>
                    <a:pt x="522732" y="1380744"/>
                  </a:lnTo>
                  <a:lnTo>
                    <a:pt x="521436" y="1356525"/>
                  </a:lnTo>
                  <a:lnTo>
                    <a:pt x="514184" y="1336040"/>
                  </a:lnTo>
                  <a:lnTo>
                    <a:pt x="512381" y="1330960"/>
                  </a:lnTo>
                  <a:lnTo>
                    <a:pt x="487807" y="1310741"/>
                  </a:lnTo>
                  <a:lnTo>
                    <a:pt x="439928" y="1302512"/>
                  </a:lnTo>
                  <a:lnTo>
                    <a:pt x="398208" y="1307833"/>
                  </a:lnTo>
                  <a:lnTo>
                    <a:pt x="369824" y="1324165"/>
                  </a:lnTo>
                  <a:lnTo>
                    <a:pt x="353631" y="1352016"/>
                  </a:lnTo>
                  <a:lnTo>
                    <a:pt x="348488" y="1391920"/>
                  </a:lnTo>
                  <a:lnTo>
                    <a:pt x="391160" y="1391920"/>
                  </a:lnTo>
                  <a:lnTo>
                    <a:pt x="391160" y="1389380"/>
                  </a:lnTo>
                  <a:lnTo>
                    <a:pt x="391896" y="1376756"/>
                  </a:lnTo>
                  <a:lnTo>
                    <a:pt x="397002" y="1358900"/>
                  </a:lnTo>
                  <a:lnTo>
                    <a:pt x="410883" y="1342948"/>
                  </a:lnTo>
                  <a:lnTo>
                    <a:pt x="437896" y="1336040"/>
                  </a:lnTo>
                  <a:lnTo>
                    <a:pt x="456730" y="1338668"/>
                  </a:lnTo>
                  <a:lnTo>
                    <a:pt x="470408" y="1346390"/>
                  </a:lnTo>
                  <a:lnTo>
                    <a:pt x="478764" y="1358976"/>
                  </a:lnTo>
                  <a:lnTo>
                    <a:pt x="481584" y="1376172"/>
                  </a:lnTo>
                  <a:lnTo>
                    <a:pt x="481177" y="1390675"/>
                  </a:lnTo>
                  <a:lnTo>
                    <a:pt x="480060" y="1394371"/>
                  </a:lnTo>
                  <a:lnTo>
                    <a:pt x="480060" y="1433576"/>
                  </a:lnTo>
                  <a:lnTo>
                    <a:pt x="480060" y="1503680"/>
                  </a:lnTo>
                  <a:lnTo>
                    <a:pt x="475488" y="1523784"/>
                  </a:lnTo>
                  <a:lnTo>
                    <a:pt x="463296" y="1540256"/>
                  </a:lnTo>
                  <a:lnTo>
                    <a:pt x="445770" y="1551406"/>
                  </a:lnTo>
                  <a:lnTo>
                    <a:pt x="425196" y="1555496"/>
                  </a:lnTo>
                  <a:lnTo>
                    <a:pt x="406946" y="1552117"/>
                  </a:lnTo>
                  <a:lnTo>
                    <a:pt x="395033" y="1542605"/>
                  </a:lnTo>
                  <a:lnTo>
                    <a:pt x="388556" y="1527848"/>
                  </a:lnTo>
                  <a:lnTo>
                    <a:pt x="386588" y="1508760"/>
                  </a:lnTo>
                  <a:lnTo>
                    <a:pt x="387921" y="1493151"/>
                  </a:lnTo>
                  <a:lnTo>
                    <a:pt x="424561" y="1457579"/>
                  </a:lnTo>
                  <a:lnTo>
                    <a:pt x="444690" y="1451102"/>
                  </a:lnTo>
                  <a:lnTo>
                    <a:pt x="464350" y="1443863"/>
                  </a:lnTo>
                  <a:lnTo>
                    <a:pt x="480060" y="1433576"/>
                  </a:lnTo>
                  <a:lnTo>
                    <a:pt x="480060" y="1394371"/>
                  </a:lnTo>
                  <a:lnTo>
                    <a:pt x="477901" y="1401508"/>
                  </a:lnTo>
                  <a:lnTo>
                    <a:pt x="468731" y="1409966"/>
                  </a:lnTo>
                  <a:lnTo>
                    <a:pt x="450596" y="1417320"/>
                  </a:lnTo>
                  <a:lnTo>
                    <a:pt x="393192" y="1434592"/>
                  </a:lnTo>
                  <a:lnTo>
                    <a:pt x="370395" y="1445412"/>
                  </a:lnTo>
                  <a:lnTo>
                    <a:pt x="354393" y="1461706"/>
                  </a:lnTo>
                  <a:lnTo>
                    <a:pt x="344970" y="1483245"/>
                  </a:lnTo>
                  <a:lnTo>
                    <a:pt x="341884" y="1509776"/>
                  </a:lnTo>
                  <a:lnTo>
                    <a:pt x="346329" y="1542732"/>
                  </a:lnTo>
                  <a:lnTo>
                    <a:pt x="359918" y="1567688"/>
                  </a:lnTo>
                  <a:lnTo>
                    <a:pt x="383032" y="1583499"/>
                  </a:lnTo>
                  <a:lnTo>
                    <a:pt x="416052" y="1589024"/>
                  </a:lnTo>
                  <a:lnTo>
                    <a:pt x="435292" y="1586344"/>
                  </a:lnTo>
                  <a:lnTo>
                    <a:pt x="453390" y="1578610"/>
                  </a:lnTo>
                  <a:lnTo>
                    <a:pt x="469201" y="1566303"/>
                  </a:lnTo>
                  <a:lnTo>
                    <a:pt x="477367" y="1555496"/>
                  </a:lnTo>
                  <a:lnTo>
                    <a:pt x="481584" y="1549908"/>
                  </a:lnTo>
                  <a:lnTo>
                    <a:pt x="482600" y="1549908"/>
                  </a:lnTo>
                  <a:lnTo>
                    <a:pt x="487057" y="1570177"/>
                  </a:lnTo>
                  <a:lnTo>
                    <a:pt x="496570" y="1580578"/>
                  </a:lnTo>
                  <a:lnTo>
                    <a:pt x="508749" y="1584413"/>
                  </a:lnTo>
                  <a:lnTo>
                    <a:pt x="521208" y="1584960"/>
                  </a:lnTo>
                  <a:lnTo>
                    <a:pt x="531876" y="1584960"/>
                  </a:lnTo>
                  <a:lnTo>
                    <a:pt x="542544" y="1582928"/>
                  </a:lnTo>
                  <a:lnTo>
                    <a:pt x="546100" y="1582420"/>
                  </a:lnTo>
                  <a:lnTo>
                    <a:pt x="546100" y="1554480"/>
                  </a:lnTo>
                  <a:lnTo>
                    <a:pt x="546100" y="1551940"/>
                  </a:lnTo>
                  <a:close/>
                </a:path>
                <a:path w="12934315" h="3418204">
                  <a:moveTo>
                    <a:pt x="592810" y="3138424"/>
                  </a:moveTo>
                  <a:lnTo>
                    <a:pt x="546074" y="3138424"/>
                  </a:lnTo>
                  <a:lnTo>
                    <a:pt x="495274" y="3356864"/>
                  </a:lnTo>
                  <a:lnTo>
                    <a:pt x="494258" y="3356864"/>
                  </a:lnTo>
                  <a:lnTo>
                    <a:pt x="443458" y="3138424"/>
                  </a:lnTo>
                  <a:lnTo>
                    <a:pt x="396722" y="3138424"/>
                  </a:lnTo>
                  <a:lnTo>
                    <a:pt x="470382" y="3410712"/>
                  </a:lnTo>
                  <a:lnTo>
                    <a:pt x="519150" y="3410712"/>
                  </a:lnTo>
                  <a:lnTo>
                    <a:pt x="533717" y="3356864"/>
                  </a:lnTo>
                  <a:lnTo>
                    <a:pt x="592810" y="3138424"/>
                  </a:lnTo>
                  <a:close/>
                </a:path>
                <a:path w="12934315" h="3418204">
                  <a:moveTo>
                    <a:pt x="593572" y="2771140"/>
                  </a:moveTo>
                  <a:lnTo>
                    <a:pt x="591540" y="2772664"/>
                  </a:lnTo>
                  <a:lnTo>
                    <a:pt x="589000" y="2773680"/>
                  </a:lnTo>
                  <a:lnTo>
                    <a:pt x="583412" y="2773680"/>
                  </a:lnTo>
                  <a:lnTo>
                    <a:pt x="575564" y="2771914"/>
                  </a:lnTo>
                  <a:lnTo>
                    <a:pt x="573278" y="2769108"/>
                  </a:lnTo>
                  <a:lnTo>
                    <a:pt x="571665" y="2767139"/>
                  </a:lnTo>
                  <a:lnTo>
                    <a:pt x="570344" y="2760180"/>
                  </a:lnTo>
                  <a:lnTo>
                    <a:pt x="570204" y="2652776"/>
                  </a:lnTo>
                  <a:lnTo>
                    <a:pt x="570204" y="2599944"/>
                  </a:lnTo>
                  <a:lnTo>
                    <a:pt x="568909" y="2575725"/>
                  </a:lnTo>
                  <a:lnTo>
                    <a:pt x="561657" y="2555240"/>
                  </a:lnTo>
                  <a:lnTo>
                    <a:pt x="559854" y="2550160"/>
                  </a:lnTo>
                  <a:lnTo>
                    <a:pt x="535266" y="2529941"/>
                  </a:lnTo>
                  <a:lnTo>
                    <a:pt x="487400" y="2521712"/>
                  </a:lnTo>
                  <a:lnTo>
                    <a:pt x="445681" y="2527033"/>
                  </a:lnTo>
                  <a:lnTo>
                    <a:pt x="417296" y="2543365"/>
                  </a:lnTo>
                  <a:lnTo>
                    <a:pt x="401104" y="2571216"/>
                  </a:lnTo>
                  <a:lnTo>
                    <a:pt x="395960" y="2611120"/>
                  </a:lnTo>
                  <a:lnTo>
                    <a:pt x="438632" y="2611120"/>
                  </a:lnTo>
                  <a:lnTo>
                    <a:pt x="438632" y="2608580"/>
                  </a:lnTo>
                  <a:lnTo>
                    <a:pt x="439369" y="2595956"/>
                  </a:lnTo>
                  <a:lnTo>
                    <a:pt x="444474" y="2578100"/>
                  </a:lnTo>
                  <a:lnTo>
                    <a:pt x="458355" y="2562148"/>
                  </a:lnTo>
                  <a:lnTo>
                    <a:pt x="485368" y="2555240"/>
                  </a:lnTo>
                  <a:lnTo>
                    <a:pt x="504202" y="2557869"/>
                  </a:lnTo>
                  <a:lnTo>
                    <a:pt x="517880" y="2565590"/>
                  </a:lnTo>
                  <a:lnTo>
                    <a:pt x="526237" y="2578176"/>
                  </a:lnTo>
                  <a:lnTo>
                    <a:pt x="529056" y="2595372"/>
                  </a:lnTo>
                  <a:lnTo>
                    <a:pt x="528650" y="2609875"/>
                  </a:lnTo>
                  <a:lnTo>
                    <a:pt x="527532" y="2613571"/>
                  </a:lnTo>
                  <a:lnTo>
                    <a:pt x="527532" y="2652776"/>
                  </a:lnTo>
                  <a:lnTo>
                    <a:pt x="527532" y="2722880"/>
                  </a:lnTo>
                  <a:lnTo>
                    <a:pt x="522960" y="2742984"/>
                  </a:lnTo>
                  <a:lnTo>
                    <a:pt x="510768" y="2759456"/>
                  </a:lnTo>
                  <a:lnTo>
                    <a:pt x="493242" y="2770606"/>
                  </a:lnTo>
                  <a:lnTo>
                    <a:pt x="472668" y="2774696"/>
                  </a:lnTo>
                  <a:lnTo>
                    <a:pt x="454418" y="2771317"/>
                  </a:lnTo>
                  <a:lnTo>
                    <a:pt x="442506" y="2761805"/>
                  </a:lnTo>
                  <a:lnTo>
                    <a:pt x="436016" y="2747048"/>
                  </a:lnTo>
                  <a:lnTo>
                    <a:pt x="434060" y="2727960"/>
                  </a:lnTo>
                  <a:lnTo>
                    <a:pt x="435381" y="2712351"/>
                  </a:lnTo>
                  <a:lnTo>
                    <a:pt x="472020" y="2676779"/>
                  </a:lnTo>
                  <a:lnTo>
                    <a:pt x="492163" y="2670302"/>
                  </a:lnTo>
                  <a:lnTo>
                    <a:pt x="511822" y="2663063"/>
                  </a:lnTo>
                  <a:lnTo>
                    <a:pt x="527532" y="2652776"/>
                  </a:lnTo>
                  <a:lnTo>
                    <a:pt x="527532" y="2613571"/>
                  </a:lnTo>
                  <a:lnTo>
                    <a:pt x="525373" y="2620708"/>
                  </a:lnTo>
                  <a:lnTo>
                    <a:pt x="516204" y="2629166"/>
                  </a:lnTo>
                  <a:lnTo>
                    <a:pt x="498068" y="2636520"/>
                  </a:lnTo>
                  <a:lnTo>
                    <a:pt x="440664" y="2653792"/>
                  </a:lnTo>
                  <a:lnTo>
                    <a:pt x="417855" y="2664612"/>
                  </a:lnTo>
                  <a:lnTo>
                    <a:pt x="401866" y="2680906"/>
                  </a:lnTo>
                  <a:lnTo>
                    <a:pt x="392442" y="2702445"/>
                  </a:lnTo>
                  <a:lnTo>
                    <a:pt x="389356" y="2728976"/>
                  </a:lnTo>
                  <a:lnTo>
                    <a:pt x="393801" y="2761932"/>
                  </a:lnTo>
                  <a:lnTo>
                    <a:pt x="407390" y="2786888"/>
                  </a:lnTo>
                  <a:lnTo>
                    <a:pt x="430504" y="2802699"/>
                  </a:lnTo>
                  <a:lnTo>
                    <a:pt x="463524" y="2808224"/>
                  </a:lnTo>
                  <a:lnTo>
                    <a:pt x="482765" y="2805544"/>
                  </a:lnTo>
                  <a:lnTo>
                    <a:pt x="500862" y="2797810"/>
                  </a:lnTo>
                  <a:lnTo>
                    <a:pt x="516674" y="2785503"/>
                  </a:lnTo>
                  <a:lnTo>
                    <a:pt x="524840" y="2774696"/>
                  </a:lnTo>
                  <a:lnTo>
                    <a:pt x="529056" y="2769108"/>
                  </a:lnTo>
                  <a:lnTo>
                    <a:pt x="530072" y="2769108"/>
                  </a:lnTo>
                  <a:lnTo>
                    <a:pt x="534530" y="2789377"/>
                  </a:lnTo>
                  <a:lnTo>
                    <a:pt x="544042" y="2799778"/>
                  </a:lnTo>
                  <a:lnTo>
                    <a:pt x="556221" y="2803614"/>
                  </a:lnTo>
                  <a:lnTo>
                    <a:pt x="568680" y="2804160"/>
                  </a:lnTo>
                  <a:lnTo>
                    <a:pt x="579348" y="2804160"/>
                  </a:lnTo>
                  <a:lnTo>
                    <a:pt x="590016" y="2802128"/>
                  </a:lnTo>
                  <a:lnTo>
                    <a:pt x="593572" y="2801620"/>
                  </a:lnTo>
                  <a:lnTo>
                    <a:pt x="593572" y="2773680"/>
                  </a:lnTo>
                  <a:lnTo>
                    <a:pt x="593572" y="2771140"/>
                  </a:lnTo>
                  <a:close/>
                </a:path>
                <a:path w="12934315" h="3418204">
                  <a:moveTo>
                    <a:pt x="715759" y="214376"/>
                  </a:moveTo>
                  <a:lnTo>
                    <a:pt x="714870" y="198120"/>
                  </a:lnTo>
                  <a:lnTo>
                    <a:pt x="713270" y="169037"/>
                  </a:lnTo>
                  <a:lnTo>
                    <a:pt x="701535" y="126746"/>
                  </a:lnTo>
                  <a:lnTo>
                    <a:pt x="692861" y="116840"/>
                  </a:lnTo>
                  <a:lnTo>
                    <a:pt x="674192" y="95504"/>
                  </a:lnTo>
                  <a:lnTo>
                    <a:pt x="671055" y="94729"/>
                  </a:lnTo>
                  <a:lnTo>
                    <a:pt x="671055" y="183388"/>
                  </a:lnTo>
                  <a:lnTo>
                    <a:pt x="671055" y="198120"/>
                  </a:lnTo>
                  <a:lnTo>
                    <a:pt x="574027" y="198120"/>
                  </a:lnTo>
                  <a:lnTo>
                    <a:pt x="574027" y="187960"/>
                  </a:lnTo>
                  <a:lnTo>
                    <a:pt x="575525" y="169989"/>
                  </a:lnTo>
                  <a:lnTo>
                    <a:pt x="582155" y="146304"/>
                  </a:lnTo>
                  <a:lnTo>
                    <a:pt x="597179" y="125666"/>
                  </a:lnTo>
                  <a:lnTo>
                    <a:pt x="623811" y="116840"/>
                  </a:lnTo>
                  <a:lnTo>
                    <a:pt x="647268" y="122948"/>
                  </a:lnTo>
                  <a:lnTo>
                    <a:pt x="661720" y="138684"/>
                  </a:lnTo>
                  <a:lnTo>
                    <a:pt x="669036" y="160134"/>
                  </a:lnTo>
                  <a:lnTo>
                    <a:pt x="671055" y="183388"/>
                  </a:lnTo>
                  <a:lnTo>
                    <a:pt x="671055" y="94729"/>
                  </a:lnTo>
                  <a:lnTo>
                    <a:pt x="624827" y="83312"/>
                  </a:lnTo>
                  <a:lnTo>
                    <a:pt x="582549" y="92100"/>
                  </a:lnTo>
                  <a:lnTo>
                    <a:pt x="554469" y="115531"/>
                  </a:lnTo>
                  <a:lnTo>
                    <a:pt x="537819" y="149263"/>
                  </a:lnTo>
                  <a:lnTo>
                    <a:pt x="529844" y="188912"/>
                  </a:lnTo>
                  <a:lnTo>
                    <a:pt x="527799" y="230124"/>
                  </a:lnTo>
                  <a:lnTo>
                    <a:pt x="533133" y="291604"/>
                  </a:lnTo>
                  <a:lnTo>
                    <a:pt x="549897" y="335216"/>
                  </a:lnTo>
                  <a:lnTo>
                    <a:pt x="579234" y="361213"/>
                  </a:lnTo>
                  <a:lnTo>
                    <a:pt x="622287" y="369824"/>
                  </a:lnTo>
                  <a:lnTo>
                    <a:pt x="668083" y="358813"/>
                  </a:lnTo>
                  <a:lnTo>
                    <a:pt x="691921" y="336296"/>
                  </a:lnTo>
                  <a:lnTo>
                    <a:pt x="696010" y="332422"/>
                  </a:lnTo>
                  <a:lnTo>
                    <a:pt x="709942" y="300596"/>
                  </a:lnTo>
                  <a:lnTo>
                    <a:pt x="713727" y="273304"/>
                  </a:lnTo>
                  <a:lnTo>
                    <a:pt x="671055" y="273304"/>
                  </a:lnTo>
                  <a:lnTo>
                    <a:pt x="669556" y="291934"/>
                  </a:lnTo>
                  <a:lnTo>
                    <a:pt x="663181" y="312610"/>
                  </a:lnTo>
                  <a:lnTo>
                    <a:pt x="649198" y="329387"/>
                  </a:lnTo>
                  <a:lnTo>
                    <a:pt x="624827" y="336296"/>
                  </a:lnTo>
                  <a:lnTo>
                    <a:pt x="594575" y="325869"/>
                  </a:lnTo>
                  <a:lnTo>
                    <a:pt x="579043" y="299783"/>
                  </a:lnTo>
                  <a:lnTo>
                    <a:pt x="573328" y="265785"/>
                  </a:lnTo>
                  <a:lnTo>
                    <a:pt x="572503" y="231648"/>
                  </a:lnTo>
                  <a:lnTo>
                    <a:pt x="715759" y="231648"/>
                  </a:lnTo>
                  <a:lnTo>
                    <a:pt x="715759" y="214376"/>
                  </a:lnTo>
                  <a:close/>
                </a:path>
                <a:path w="12934315" h="3418204">
                  <a:moveTo>
                    <a:pt x="735799" y="2528824"/>
                  </a:moveTo>
                  <a:lnTo>
                    <a:pt x="688555" y="2528824"/>
                  </a:lnTo>
                  <a:lnTo>
                    <a:pt x="688555" y="2449576"/>
                  </a:lnTo>
                  <a:lnTo>
                    <a:pt x="645883" y="2449576"/>
                  </a:lnTo>
                  <a:lnTo>
                    <a:pt x="645883" y="2528824"/>
                  </a:lnTo>
                  <a:lnTo>
                    <a:pt x="606259" y="2528824"/>
                  </a:lnTo>
                  <a:lnTo>
                    <a:pt x="606259" y="2562352"/>
                  </a:lnTo>
                  <a:lnTo>
                    <a:pt x="645883" y="2562352"/>
                  </a:lnTo>
                  <a:lnTo>
                    <a:pt x="645960" y="2751086"/>
                  </a:lnTo>
                  <a:lnTo>
                    <a:pt x="648169" y="2773730"/>
                  </a:lnTo>
                  <a:lnTo>
                    <a:pt x="656551" y="2790571"/>
                  </a:lnTo>
                  <a:lnTo>
                    <a:pt x="673315" y="2800743"/>
                  </a:lnTo>
                  <a:lnTo>
                    <a:pt x="700747" y="2804160"/>
                  </a:lnTo>
                  <a:lnTo>
                    <a:pt x="712863" y="2803893"/>
                  </a:lnTo>
                  <a:lnTo>
                    <a:pt x="722591" y="2803207"/>
                  </a:lnTo>
                  <a:lnTo>
                    <a:pt x="730034" y="2802229"/>
                  </a:lnTo>
                  <a:lnTo>
                    <a:pt x="735291" y="2801112"/>
                  </a:lnTo>
                  <a:lnTo>
                    <a:pt x="735291" y="2767584"/>
                  </a:lnTo>
                  <a:lnTo>
                    <a:pt x="735291" y="2766060"/>
                  </a:lnTo>
                  <a:lnTo>
                    <a:pt x="730719" y="2766568"/>
                  </a:lnTo>
                  <a:lnTo>
                    <a:pt x="726147" y="2767584"/>
                  </a:lnTo>
                  <a:lnTo>
                    <a:pt x="716495" y="2767584"/>
                  </a:lnTo>
                  <a:lnTo>
                    <a:pt x="702703" y="2765895"/>
                  </a:lnTo>
                  <a:lnTo>
                    <a:pt x="694143" y="2760535"/>
                  </a:lnTo>
                  <a:lnTo>
                    <a:pt x="689775" y="2751086"/>
                  </a:lnTo>
                  <a:lnTo>
                    <a:pt x="688555" y="2737104"/>
                  </a:lnTo>
                  <a:lnTo>
                    <a:pt x="688555" y="2562352"/>
                  </a:lnTo>
                  <a:lnTo>
                    <a:pt x="735799" y="2562352"/>
                  </a:lnTo>
                  <a:lnTo>
                    <a:pt x="735799" y="2528824"/>
                  </a:lnTo>
                  <a:close/>
                </a:path>
                <a:path w="12934315" h="3418204">
                  <a:moveTo>
                    <a:pt x="747763" y="2055368"/>
                  </a:moveTo>
                  <a:lnTo>
                    <a:pt x="743508" y="2000618"/>
                  </a:lnTo>
                  <a:lnTo>
                    <a:pt x="728268" y="1954974"/>
                  </a:lnTo>
                  <a:lnTo>
                    <a:pt x="719302" y="1945640"/>
                  </a:lnTo>
                  <a:lnTo>
                    <a:pt x="703059" y="1928723"/>
                  </a:lnTo>
                  <a:lnTo>
                    <a:pt x="703059" y="2055368"/>
                  </a:lnTo>
                  <a:lnTo>
                    <a:pt x="700913" y="2097379"/>
                  </a:lnTo>
                  <a:lnTo>
                    <a:pt x="692835" y="2132330"/>
                  </a:lnTo>
                  <a:lnTo>
                    <a:pt x="676262" y="2156244"/>
                  </a:lnTo>
                  <a:lnTo>
                    <a:pt x="648703" y="2165096"/>
                  </a:lnTo>
                  <a:lnTo>
                    <a:pt x="622096" y="2156244"/>
                  </a:lnTo>
                  <a:lnTo>
                    <a:pt x="606158" y="2132330"/>
                  </a:lnTo>
                  <a:lnTo>
                    <a:pt x="598411" y="2097379"/>
                  </a:lnTo>
                  <a:lnTo>
                    <a:pt x="596379" y="2055368"/>
                  </a:lnTo>
                  <a:lnTo>
                    <a:pt x="598474" y="2013369"/>
                  </a:lnTo>
                  <a:lnTo>
                    <a:pt x="622300" y="1954504"/>
                  </a:lnTo>
                  <a:lnTo>
                    <a:pt x="676694" y="1954504"/>
                  </a:lnTo>
                  <a:lnTo>
                    <a:pt x="701065" y="2013369"/>
                  </a:lnTo>
                  <a:lnTo>
                    <a:pt x="703059" y="2055368"/>
                  </a:lnTo>
                  <a:lnTo>
                    <a:pt x="703059" y="1928723"/>
                  </a:lnTo>
                  <a:lnTo>
                    <a:pt x="698246" y="1923707"/>
                  </a:lnTo>
                  <a:lnTo>
                    <a:pt x="649719" y="1912112"/>
                  </a:lnTo>
                  <a:lnTo>
                    <a:pt x="601179" y="1923707"/>
                  </a:lnTo>
                  <a:lnTo>
                    <a:pt x="571169" y="1954974"/>
                  </a:lnTo>
                  <a:lnTo>
                    <a:pt x="555917" y="2000618"/>
                  </a:lnTo>
                  <a:lnTo>
                    <a:pt x="551675" y="2055368"/>
                  </a:lnTo>
                  <a:lnTo>
                    <a:pt x="555917" y="2110117"/>
                  </a:lnTo>
                  <a:lnTo>
                    <a:pt x="571169" y="2155761"/>
                  </a:lnTo>
                  <a:lnTo>
                    <a:pt x="601179" y="2187029"/>
                  </a:lnTo>
                  <a:lnTo>
                    <a:pt x="649719" y="2198624"/>
                  </a:lnTo>
                  <a:lnTo>
                    <a:pt x="698042" y="2187029"/>
                  </a:lnTo>
                  <a:lnTo>
                    <a:pt x="719112" y="2165096"/>
                  </a:lnTo>
                  <a:lnTo>
                    <a:pt x="728078" y="2155761"/>
                  </a:lnTo>
                  <a:lnTo>
                    <a:pt x="743445" y="2110117"/>
                  </a:lnTo>
                  <a:lnTo>
                    <a:pt x="747763" y="2055368"/>
                  </a:lnTo>
                  <a:close/>
                </a:path>
                <a:path w="12934315" h="3418204">
                  <a:moveTo>
                    <a:pt x="756640" y="700024"/>
                  </a:moveTo>
                  <a:lnTo>
                    <a:pt x="709396" y="700024"/>
                  </a:lnTo>
                  <a:lnTo>
                    <a:pt x="709396" y="620776"/>
                  </a:lnTo>
                  <a:lnTo>
                    <a:pt x="666724" y="620776"/>
                  </a:lnTo>
                  <a:lnTo>
                    <a:pt x="666724" y="700024"/>
                  </a:lnTo>
                  <a:lnTo>
                    <a:pt x="627100" y="700024"/>
                  </a:lnTo>
                  <a:lnTo>
                    <a:pt x="627100" y="733552"/>
                  </a:lnTo>
                  <a:lnTo>
                    <a:pt x="666724" y="733552"/>
                  </a:lnTo>
                  <a:lnTo>
                    <a:pt x="666800" y="922286"/>
                  </a:lnTo>
                  <a:lnTo>
                    <a:pt x="669010" y="944930"/>
                  </a:lnTo>
                  <a:lnTo>
                    <a:pt x="677392" y="961771"/>
                  </a:lnTo>
                  <a:lnTo>
                    <a:pt x="694156" y="971943"/>
                  </a:lnTo>
                  <a:lnTo>
                    <a:pt x="721588" y="975360"/>
                  </a:lnTo>
                  <a:lnTo>
                    <a:pt x="733704" y="975093"/>
                  </a:lnTo>
                  <a:lnTo>
                    <a:pt x="743432" y="974407"/>
                  </a:lnTo>
                  <a:lnTo>
                    <a:pt x="750874" y="973429"/>
                  </a:lnTo>
                  <a:lnTo>
                    <a:pt x="756132" y="972312"/>
                  </a:lnTo>
                  <a:lnTo>
                    <a:pt x="756132" y="938784"/>
                  </a:lnTo>
                  <a:lnTo>
                    <a:pt x="756132" y="937260"/>
                  </a:lnTo>
                  <a:lnTo>
                    <a:pt x="751560" y="937768"/>
                  </a:lnTo>
                  <a:lnTo>
                    <a:pt x="746988" y="938784"/>
                  </a:lnTo>
                  <a:lnTo>
                    <a:pt x="737336" y="938784"/>
                  </a:lnTo>
                  <a:lnTo>
                    <a:pt x="723544" y="937094"/>
                  </a:lnTo>
                  <a:lnTo>
                    <a:pt x="714984" y="931735"/>
                  </a:lnTo>
                  <a:lnTo>
                    <a:pt x="710615" y="922286"/>
                  </a:lnTo>
                  <a:lnTo>
                    <a:pt x="709396" y="908304"/>
                  </a:lnTo>
                  <a:lnTo>
                    <a:pt x="709396" y="733552"/>
                  </a:lnTo>
                  <a:lnTo>
                    <a:pt x="756640" y="733552"/>
                  </a:lnTo>
                  <a:lnTo>
                    <a:pt x="756640" y="700024"/>
                  </a:lnTo>
                  <a:close/>
                </a:path>
                <a:path w="12934315" h="3418204">
                  <a:moveTo>
                    <a:pt x="765035" y="1309624"/>
                  </a:moveTo>
                  <a:lnTo>
                    <a:pt x="724903" y="1309624"/>
                  </a:lnTo>
                  <a:lnTo>
                    <a:pt x="724903" y="1445768"/>
                  </a:lnTo>
                  <a:lnTo>
                    <a:pt x="722820" y="1484896"/>
                  </a:lnTo>
                  <a:lnTo>
                    <a:pt x="714743" y="1516507"/>
                  </a:lnTo>
                  <a:lnTo>
                    <a:pt x="697903" y="1537639"/>
                  </a:lnTo>
                  <a:lnTo>
                    <a:pt x="669531" y="1545336"/>
                  </a:lnTo>
                  <a:lnTo>
                    <a:pt x="643826" y="1535988"/>
                  </a:lnTo>
                  <a:lnTo>
                    <a:pt x="628891" y="1512125"/>
                  </a:lnTo>
                  <a:lnTo>
                    <a:pt x="621957" y="1479969"/>
                  </a:lnTo>
                  <a:lnTo>
                    <a:pt x="620255" y="1445768"/>
                  </a:lnTo>
                  <a:lnTo>
                    <a:pt x="622541" y="1401673"/>
                  </a:lnTo>
                  <a:lnTo>
                    <a:pt x="630478" y="1368044"/>
                  </a:lnTo>
                  <a:lnTo>
                    <a:pt x="645756" y="1346619"/>
                  </a:lnTo>
                  <a:lnTo>
                    <a:pt x="670039" y="1339088"/>
                  </a:lnTo>
                  <a:lnTo>
                    <a:pt x="698119" y="1348333"/>
                  </a:lnTo>
                  <a:lnTo>
                    <a:pt x="714806" y="1372616"/>
                  </a:lnTo>
                  <a:lnTo>
                    <a:pt x="722833" y="1406817"/>
                  </a:lnTo>
                  <a:lnTo>
                    <a:pt x="724903" y="1445768"/>
                  </a:lnTo>
                  <a:lnTo>
                    <a:pt x="724903" y="1309624"/>
                  </a:lnTo>
                  <a:lnTo>
                    <a:pt x="724395" y="1309624"/>
                  </a:lnTo>
                  <a:lnTo>
                    <a:pt x="724395" y="1344168"/>
                  </a:lnTo>
                  <a:lnTo>
                    <a:pt x="723379" y="1344168"/>
                  </a:lnTo>
                  <a:lnTo>
                    <a:pt x="685520" y="1305953"/>
                  </a:lnTo>
                  <a:lnTo>
                    <a:pt x="664451" y="1302512"/>
                  </a:lnTo>
                  <a:lnTo>
                    <a:pt x="621411" y="1314538"/>
                  </a:lnTo>
                  <a:lnTo>
                    <a:pt x="594093" y="1346517"/>
                  </a:lnTo>
                  <a:lnTo>
                    <a:pt x="579729" y="1392313"/>
                  </a:lnTo>
                  <a:lnTo>
                    <a:pt x="575551" y="1445768"/>
                  </a:lnTo>
                  <a:lnTo>
                    <a:pt x="577583" y="1482255"/>
                  </a:lnTo>
                  <a:lnTo>
                    <a:pt x="587997" y="1527365"/>
                  </a:lnTo>
                  <a:lnTo>
                    <a:pt x="613270" y="1565706"/>
                  </a:lnTo>
                  <a:lnTo>
                    <a:pt x="659879" y="1581912"/>
                  </a:lnTo>
                  <a:lnTo>
                    <a:pt x="679488" y="1579410"/>
                  </a:lnTo>
                  <a:lnTo>
                    <a:pt x="697090" y="1572196"/>
                  </a:lnTo>
                  <a:lnTo>
                    <a:pt x="711454" y="1560690"/>
                  </a:lnTo>
                  <a:lnTo>
                    <a:pt x="721347" y="1545336"/>
                  </a:lnTo>
                  <a:lnTo>
                    <a:pt x="722363" y="1545336"/>
                  </a:lnTo>
                  <a:lnTo>
                    <a:pt x="721829" y="1598345"/>
                  </a:lnTo>
                  <a:lnTo>
                    <a:pt x="700938" y="1634972"/>
                  </a:lnTo>
                  <a:lnTo>
                    <a:pt x="669531" y="1641856"/>
                  </a:lnTo>
                  <a:lnTo>
                    <a:pt x="653567" y="1639963"/>
                  </a:lnTo>
                  <a:lnTo>
                    <a:pt x="640067" y="1633918"/>
                  </a:lnTo>
                  <a:lnTo>
                    <a:pt x="630389" y="1623212"/>
                  </a:lnTo>
                  <a:lnTo>
                    <a:pt x="625843" y="1607312"/>
                  </a:lnTo>
                  <a:lnTo>
                    <a:pt x="583171" y="1607312"/>
                  </a:lnTo>
                  <a:lnTo>
                    <a:pt x="597573" y="1646669"/>
                  </a:lnTo>
                  <a:lnTo>
                    <a:pt x="624065" y="1666875"/>
                  </a:lnTo>
                  <a:lnTo>
                    <a:pt x="652462" y="1674317"/>
                  </a:lnTo>
                  <a:lnTo>
                    <a:pt x="672579" y="1675384"/>
                  </a:lnTo>
                  <a:lnTo>
                    <a:pt x="709955" y="1669516"/>
                  </a:lnTo>
                  <a:lnTo>
                    <a:pt x="739190" y="1650492"/>
                  </a:lnTo>
                  <a:lnTo>
                    <a:pt x="743991" y="1641856"/>
                  </a:lnTo>
                  <a:lnTo>
                    <a:pt x="758240" y="1616240"/>
                  </a:lnTo>
                  <a:lnTo>
                    <a:pt x="765035" y="1564640"/>
                  </a:lnTo>
                  <a:lnTo>
                    <a:pt x="765035" y="1344168"/>
                  </a:lnTo>
                  <a:lnTo>
                    <a:pt x="765035" y="1309624"/>
                  </a:lnTo>
                  <a:close/>
                </a:path>
                <a:path w="12934315" h="3418204">
                  <a:moveTo>
                    <a:pt x="807694" y="90424"/>
                  </a:moveTo>
                  <a:lnTo>
                    <a:pt x="765022" y="90424"/>
                  </a:lnTo>
                  <a:lnTo>
                    <a:pt x="765022" y="362712"/>
                  </a:lnTo>
                  <a:lnTo>
                    <a:pt x="807694" y="362712"/>
                  </a:lnTo>
                  <a:lnTo>
                    <a:pt x="807694" y="90424"/>
                  </a:lnTo>
                  <a:close/>
                </a:path>
                <a:path w="12934315" h="3418204">
                  <a:moveTo>
                    <a:pt x="807694" y="0"/>
                  </a:moveTo>
                  <a:lnTo>
                    <a:pt x="765022" y="0"/>
                  </a:lnTo>
                  <a:lnTo>
                    <a:pt x="765022" y="48768"/>
                  </a:lnTo>
                  <a:lnTo>
                    <a:pt x="807694" y="48768"/>
                  </a:lnTo>
                  <a:lnTo>
                    <a:pt x="807694" y="0"/>
                  </a:lnTo>
                  <a:close/>
                </a:path>
                <a:path w="12934315" h="3418204">
                  <a:moveTo>
                    <a:pt x="808710" y="3274568"/>
                  </a:moveTo>
                  <a:lnTo>
                    <a:pt x="804468" y="3219818"/>
                  </a:lnTo>
                  <a:lnTo>
                    <a:pt x="789216" y="3174174"/>
                  </a:lnTo>
                  <a:lnTo>
                    <a:pt x="780262" y="3164840"/>
                  </a:lnTo>
                  <a:lnTo>
                    <a:pt x="764006" y="3147911"/>
                  </a:lnTo>
                  <a:lnTo>
                    <a:pt x="764006" y="3274568"/>
                  </a:lnTo>
                  <a:lnTo>
                    <a:pt x="761873" y="3316579"/>
                  </a:lnTo>
                  <a:lnTo>
                    <a:pt x="753783" y="3351530"/>
                  </a:lnTo>
                  <a:lnTo>
                    <a:pt x="737222" y="3375444"/>
                  </a:lnTo>
                  <a:lnTo>
                    <a:pt x="709650" y="3384296"/>
                  </a:lnTo>
                  <a:lnTo>
                    <a:pt x="683044" y="3375444"/>
                  </a:lnTo>
                  <a:lnTo>
                    <a:pt x="667105" y="3351530"/>
                  </a:lnTo>
                  <a:lnTo>
                    <a:pt x="659358" y="3316579"/>
                  </a:lnTo>
                  <a:lnTo>
                    <a:pt x="657326" y="3274568"/>
                  </a:lnTo>
                  <a:lnTo>
                    <a:pt x="659434" y="3232569"/>
                  </a:lnTo>
                  <a:lnTo>
                    <a:pt x="667296" y="3197606"/>
                  </a:lnTo>
                  <a:lnTo>
                    <a:pt x="683260" y="3173704"/>
                  </a:lnTo>
                  <a:lnTo>
                    <a:pt x="709650" y="3164840"/>
                  </a:lnTo>
                  <a:lnTo>
                    <a:pt x="737654" y="3173704"/>
                  </a:lnTo>
                  <a:lnTo>
                    <a:pt x="754164" y="3197606"/>
                  </a:lnTo>
                  <a:lnTo>
                    <a:pt x="762025" y="3232569"/>
                  </a:lnTo>
                  <a:lnTo>
                    <a:pt x="764006" y="3274568"/>
                  </a:lnTo>
                  <a:lnTo>
                    <a:pt x="764006" y="3147911"/>
                  </a:lnTo>
                  <a:lnTo>
                    <a:pt x="759206" y="3142907"/>
                  </a:lnTo>
                  <a:lnTo>
                    <a:pt x="710666" y="3131312"/>
                  </a:lnTo>
                  <a:lnTo>
                    <a:pt x="662139" y="3142907"/>
                  </a:lnTo>
                  <a:lnTo>
                    <a:pt x="632117" y="3174174"/>
                  </a:lnTo>
                  <a:lnTo>
                    <a:pt x="616877" y="3219818"/>
                  </a:lnTo>
                  <a:lnTo>
                    <a:pt x="612622" y="3274568"/>
                  </a:lnTo>
                  <a:lnTo>
                    <a:pt x="616877" y="3329317"/>
                  </a:lnTo>
                  <a:lnTo>
                    <a:pt x="632117" y="3374961"/>
                  </a:lnTo>
                  <a:lnTo>
                    <a:pt x="662139" y="3406229"/>
                  </a:lnTo>
                  <a:lnTo>
                    <a:pt x="710666" y="3417824"/>
                  </a:lnTo>
                  <a:lnTo>
                    <a:pt x="758990" y="3406229"/>
                  </a:lnTo>
                  <a:lnTo>
                    <a:pt x="780059" y="3384296"/>
                  </a:lnTo>
                  <a:lnTo>
                    <a:pt x="789025" y="3374961"/>
                  </a:lnTo>
                  <a:lnTo>
                    <a:pt x="804392" y="3329317"/>
                  </a:lnTo>
                  <a:lnTo>
                    <a:pt x="808710" y="3274568"/>
                  </a:lnTo>
                  <a:close/>
                </a:path>
                <a:path w="12934315" h="3418204">
                  <a:moveTo>
                    <a:pt x="911326" y="0"/>
                  </a:moveTo>
                  <a:lnTo>
                    <a:pt x="868654" y="0"/>
                  </a:lnTo>
                  <a:lnTo>
                    <a:pt x="868654" y="362712"/>
                  </a:lnTo>
                  <a:lnTo>
                    <a:pt x="911326" y="362712"/>
                  </a:lnTo>
                  <a:lnTo>
                    <a:pt x="911326" y="0"/>
                  </a:lnTo>
                  <a:close/>
                </a:path>
                <a:path w="12934315" h="3418204">
                  <a:moveTo>
                    <a:pt x="920711" y="2528824"/>
                  </a:moveTo>
                  <a:lnTo>
                    <a:pt x="756627" y="2528824"/>
                  </a:lnTo>
                  <a:lnTo>
                    <a:pt x="756627" y="2565400"/>
                  </a:lnTo>
                  <a:lnTo>
                    <a:pt x="873975" y="2565400"/>
                  </a:lnTo>
                  <a:lnTo>
                    <a:pt x="750531" y="2767584"/>
                  </a:lnTo>
                  <a:lnTo>
                    <a:pt x="750531" y="2801112"/>
                  </a:lnTo>
                  <a:lnTo>
                    <a:pt x="919695" y="2801112"/>
                  </a:lnTo>
                  <a:lnTo>
                    <a:pt x="919695" y="2764536"/>
                  </a:lnTo>
                  <a:lnTo>
                    <a:pt x="798791" y="2764536"/>
                  </a:lnTo>
                  <a:lnTo>
                    <a:pt x="920711" y="2564384"/>
                  </a:lnTo>
                  <a:lnTo>
                    <a:pt x="920711" y="2528824"/>
                  </a:lnTo>
                  <a:close/>
                </a:path>
                <a:path w="12934315" h="3418204">
                  <a:moveTo>
                    <a:pt x="964399" y="823976"/>
                  </a:moveTo>
                  <a:lnTo>
                    <a:pt x="963510" y="807720"/>
                  </a:lnTo>
                  <a:lnTo>
                    <a:pt x="961910" y="778637"/>
                  </a:lnTo>
                  <a:lnTo>
                    <a:pt x="950175" y="736346"/>
                  </a:lnTo>
                  <a:lnTo>
                    <a:pt x="941501" y="726440"/>
                  </a:lnTo>
                  <a:lnTo>
                    <a:pt x="922820" y="705104"/>
                  </a:lnTo>
                  <a:lnTo>
                    <a:pt x="919695" y="704342"/>
                  </a:lnTo>
                  <a:lnTo>
                    <a:pt x="919695" y="792988"/>
                  </a:lnTo>
                  <a:lnTo>
                    <a:pt x="919695" y="807720"/>
                  </a:lnTo>
                  <a:lnTo>
                    <a:pt x="822667" y="807720"/>
                  </a:lnTo>
                  <a:lnTo>
                    <a:pt x="822667" y="797560"/>
                  </a:lnTo>
                  <a:lnTo>
                    <a:pt x="824166" y="779589"/>
                  </a:lnTo>
                  <a:lnTo>
                    <a:pt x="830795" y="755904"/>
                  </a:lnTo>
                  <a:lnTo>
                    <a:pt x="845820" y="735266"/>
                  </a:lnTo>
                  <a:lnTo>
                    <a:pt x="872464" y="726440"/>
                  </a:lnTo>
                  <a:lnTo>
                    <a:pt x="895921" y="732548"/>
                  </a:lnTo>
                  <a:lnTo>
                    <a:pt x="910374" y="748284"/>
                  </a:lnTo>
                  <a:lnTo>
                    <a:pt x="917676" y="769734"/>
                  </a:lnTo>
                  <a:lnTo>
                    <a:pt x="919695" y="792988"/>
                  </a:lnTo>
                  <a:lnTo>
                    <a:pt x="919695" y="704342"/>
                  </a:lnTo>
                  <a:lnTo>
                    <a:pt x="873467" y="692912"/>
                  </a:lnTo>
                  <a:lnTo>
                    <a:pt x="831189" y="701700"/>
                  </a:lnTo>
                  <a:lnTo>
                    <a:pt x="803109" y="725131"/>
                  </a:lnTo>
                  <a:lnTo>
                    <a:pt x="786460" y="758863"/>
                  </a:lnTo>
                  <a:lnTo>
                    <a:pt x="778484" y="798512"/>
                  </a:lnTo>
                  <a:lnTo>
                    <a:pt x="776439" y="839724"/>
                  </a:lnTo>
                  <a:lnTo>
                    <a:pt x="781773" y="901204"/>
                  </a:lnTo>
                  <a:lnTo>
                    <a:pt x="798537" y="944816"/>
                  </a:lnTo>
                  <a:lnTo>
                    <a:pt x="827874" y="970813"/>
                  </a:lnTo>
                  <a:lnTo>
                    <a:pt x="870927" y="979424"/>
                  </a:lnTo>
                  <a:lnTo>
                    <a:pt x="916724" y="968413"/>
                  </a:lnTo>
                  <a:lnTo>
                    <a:pt x="940549" y="945896"/>
                  </a:lnTo>
                  <a:lnTo>
                    <a:pt x="944651" y="942022"/>
                  </a:lnTo>
                  <a:lnTo>
                    <a:pt x="958583" y="910196"/>
                  </a:lnTo>
                  <a:lnTo>
                    <a:pt x="962367" y="882904"/>
                  </a:lnTo>
                  <a:lnTo>
                    <a:pt x="919695" y="882904"/>
                  </a:lnTo>
                  <a:lnTo>
                    <a:pt x="918197" y="901534"/>
                  </a:lnTo>
                  <a:lnTo>
                    <a:pt x="911834" y="922210"/>
                  </a:lnTo>
                  <a:lnTo>
                    <a:pt x="897839" y="938987"/>
                  </a:lnTo>
                  <a:lnTo>
                    <a:pt x="873467" y="945896"/>
                  </a:lnTo>
                  <a:lnTo>
                    <a:pt x="843229" y="935469"/>
                  </a:lnTo>
                  <a:lnTo>
                    <a:pt x="827697" y="909383"/>
                  </a:lnTo>
                  <a:lnTo>
                    <a:pt x="821982" y="875385"/>
                  </a:lnTo>
                  <a:lnTo>
                    <a:pt x="821156" y="841248"/>
                  </a:lnTo>
                  <a:lnTo>
                    <a:pt x="964399" y="841248"/>
                  </a:lnTo>
                  <a:lnTo>
                    <a:pt x="964399" y="823976"/>
                  </a:lnTo>
                  <a:close/>
                </a:path>
                <a:path w="12934315" h="3418204">
                  <a:moveTo>
                    <a:pt x="972781" y="3134360"/>
                  </a:moveTo>
                  <a:lnTo>
                    <a:pt x="968717" y="3132328"/>
                  </a:lnTo>
                  <a:lnTo>
                    <a:pt x="962621" y="3131312"/>
                  </a:lnTo>
                  <a:lnTo>
                    <a:pt x="953985" y="3131312"/>
                  </a:lnTo>
                  <a:lnTo>
                    <a:pt x="933424" y="3135134"/>
                  </a:lnTo>
                  <a:lnTo>
                    <a:pt x="917473" y="3145472"/>
                  </a:lnTo>
                  <a:lnTo>
                    <a:pt x="905052" y="3160674"/>
                  </a:lnTo>
                  <a:lnTo>
                    <a:pt x="895057" y="3179064"/>
                  </a:lnTo>
                  <a:lnTo>
                    <a:pt x="894041" y="3179064"/>
                  </a:lnTo>
                  <a:lnTo>
                    <a:pt x="894041" y="3138424"/>
                  </a:lnTo>
                  <a:lnTo>
                    <a:pt x="851369" y="3138424"/>
                  </a:lnTo>
                  <a:lnTo>
                    <a:pt x="851369" y="3410712"/>
                  </a:lnTo>
                  <a:lnTo>
                    <a:pt x="894041" y="3410712"/>
                  </a:lnTo>
                  <a:lnTo>
                    <a:pt x="894041" y="3238500"/>
                  </a:lnTo>
                  <a:lnTo>
                    <a:pt x="899782" y="3209556"/>
                  </a:lnTo>
                  <a:lnTo>
                    <a:pt x="913980" y="3189478"/>
                  </a:lnTo>
                  <a:lnTo>
                    <a:pt x="930198" y="3179064"/>
                  </a:lnTo>
                  <a:lnTo>
                    <a:pt x="932192" y="3177781"/>
                  </a:lnTo>
                  <a:lnTo>
                    <a:pt x="949921" y="3173984"/>
                  </a:lnTo>
                  <a:lnTo>
                    <a:pt x="963637" y="3173984"/>
                  </a:lnTo>
                  <a:lnTo>
                    <a:pt x="968717" y="3175508"/>
                  </a:lnTo>
                  <a:lnTo>
                    <a:pt x="972781" y="3176016"/>
                  </a:lnTo>
                  <a:lnTo>
                    <a:pt x="972781" y="3173984"/>
                  </a:lnTo>
                  <a:lnTo>
                    <a:pt x="972781" y="3134360"/>
                  </a:lnTo>
                  <a:close/>
                </a:path>
                <a:path w="12934315" h="3418204">
                  <a:moveTo>
                    <a:pt x="999731" y="1433576"/>
                  </a:moveTo>
                  <a:lnTo>
                    <a:pt x="998842" y="1417320"/>
                  </a:lnTo>
                  <a:lnTo>
                    <a:pt x="997242" y="1388237"/>
                  </a:lnTo>
                  <a:lnTo>
                    <a:pt x="985507" y="1345946"/>
                  </a:lnTo>
                  <a:lnTo>
                    <a:pt x="976833" y="1336040"/>
                  </a:lnTo>
                  <a:lnTo>
                    <a:pt x="958151" y="1314704"/>
                  </a:lnTo>
                  <a:lnTo>
                    <a:pt x="955027" y="1313942"/>
                  </a:lnTo>
                  <a:lnTo>
                    <a:pt x="955027" y="1402588"/>
                  </a:lnTo>
                  <a:lnTo>
                    <a:pt x="955027" y="1417320"/>
                  </a:lnTo>
                  <a:lnTo>
                    <a:pt x="857999" y="1417320"/>
                  </a:lnTo>
                  <a:lnTo>
                    <a:pt x="857999" y="1407160"/>
                  </a:lnTo>
                  <a:lnTo>
                    <a:pt x="859497" y="1389189"/>
                  </a:lnTo>
                  <a:lnTo>
                    <a:pt x="866127" y="1365504"/>
                  </a:lnTo>
                  <a:lnTo>
                    <a:pt x="881151" y="1344866"/>
                  </a:lnTo>
                  <a:lnTo>
                    <a:pt x="907783" y="1336040"/>
                  </a:lnTo>
                  <a:lnTo>
                    <a:pt x="931240" y="1342148"/>
                  </a:lnTo>
                  <a:lnTo>
                    <a:pt x="945692" y="1357884"/>
                  </a:lnTo>
                  <a:lnTo>
                    <a:pt x="953008" y="1379334"/>
                  </a:lnTo>
                  <a:lnTo>
                    <a:pt x="955027" y="1402588"/>
                  </a:lnTo>
                  <a:lnTo>
                    <a:pt x="955027" y="1313942"/>
                  </a:lnTo>
                  <a:lnTo>
                    <a:pt x="908799" y="1302512"/>
                  </a:lnTo>
                  <a:lnTo>
                    <a:pt x="866521" y="1311300"/>
                  </a:lnTo>
                  <a:lnTo>
                    <a:pt x="838441" y="1334731"/>
                  </a:lnTo>
                  <a:lnTo>
                    <a:pt x="821791" y="1368463"/>
                  </a:lnTo>
                  <a:lnTo>
                    <a:pt x="813816" y="1408112"/>
                  </a:lnTo>
                  <a:lnTo>
                    <a:pt x="811771" y="1449324"/>
                  </a:lnTo>
                  <a:lnTo>
                    <a:pt x="817105" y="1510804"/>
                  </a:lnTo>
                  <a:lnTo>
                    <a:pt x="833869" y="1554416"/>
                  </a:lnTo>
                  <a:lnTo>
                    <a:pt x="863206" y="1580413"/>
                  </a:lnTo>
                  <a:lnTo>
                    <a:pt x="906259" y="1589024"/>
                  </a:lnTo>
                  <a:lnTo>
                    <a:pt x="952055" y="1578013"/>
                  </a:lnTo>
                  <a:lnTo>
                    <a:pt x="975880" y="1555496"/>
                  </a:lnTo>
                  <a:lnTo>
                    <a:pt x="979982" y="1551622"/>
                  </a:lnTo>
                  <a:lnTo>
                    <a:pt x="993914" y="1519796"/>
                  </a:lnTo>
                  <a:lnTo>
                    <a:pt x="997699" y="1492504"/>
                  </a:lnTo>
                  <a:lnTo>
                    <a:pt x="955027" y="1492504"/>
                  </a:lnTo>
                  <a:lnTo>
                    <a:pt x="953516" y="1511134"/>
                  </a:lnTo>
                  <a:lnTo>
                    <a:pt x="947153" y="1531810"/>
                  </a:lnTo>
                  <a:lnTo>
                    <a:pt x="933170" y="1548587"/>
                  </a:lnTo>
                  <a:lnTo>
                    <a:pt x="908799" y="1555496"/>
                  </a:lnTo>
                  <a:lnTo>
                    <a:pt x="878547" y="1545069"/>
                  </a:lnTo>
                  <a:lnTo>
                    <a:pt x="863015" y="1518983"/>
                  </a:lnTo>
                  <a:lnTo>
                    <a:pt x="857300" y="1484985"/>
                  </a:lnTo>
                  <a:lnTo>
                    <a:pt x="856475" y="1450848"/>
                  </a:lnTo>
                  <a:lnTo>
                    <a:pt x="999731" y="1450848"/>
                  </a:lnTo>
                  <a:lnTo>
                    <a:pt x="999731" y="1433576"/>
                  </a:lnTo>
                  <a:close/>
                </a:path>
                <a:path w="12934315" h="3418204">
                  <a:moveTo>
                    <a:pt x="1056347" y="700024"/>
                  </a:moveTo>
                  <a:lnTo>
                    <a:pt x="1013675" y="700024"/>
                  </a:lnTo>
                  <a:lnTo>
                    <a:pt x="1013675" y="972312"/>
                  </a:lnTo>
                  <a:lnTo>
                    <a:pt x="1056347" y="972312"/>
                  </a:lnTo>
                  <a:lnTo>
                    <a:pt x="1056347" y="700024"/>
                  </a:lnTo>
                  <a:close/>
                </a:path>
                <a:path w="12934315" h="3418204">
                  <a:moveTo>
                    <a:pt x="1056347" y="609600"/>
                  </a:moveTo>
                  <a:lnTo>
                    <a:pt x="1013675" y="609600"/>
                  </a:lnTo>
                  <a:lnTo>
                    <a:pt x="1013675" y="658368"/>
                  </a:lnTo>
                  <a:lnTo>
                    <a:pt x="1056347" y="658368"/>
                  </a:lnTo>
                  <a:lnTo>
                    <a:pt x="1056347" y="609600"/>
                  </a:lnTo>
                  <a:close/>
                </a:path>
                <a:path w="12934315" h="3418204">
                  <a:moveTo>
                    <a:pt x="1097254" y="1998472"/>
                  </a:moveTo>
                  <a:lnTo>
                    <a:pt x="1096124" y="1971268"/>
                  </a:lnTo>
                  <a:lnTo>
                    <a:pt x="1089850" y="1948688"/>
                  </a:lnTo>
                  <a:lnTo>
                    <a:pt x="1088301" y="1943100"/>
                  </a:lnTo>
                  <a:lnTo>
                    <a:pt x="1067028" y="1921040"/>
                  </a:lnTo>
                  <a:lnTo>
                    <a:pt x="1025626" y="1912112"/>
                  </a:lnTo>
                  <a:lnTo>
                    <a:pt x="1005255" y="1915502"/>
                  </a:lnTo>
                  <a:lnTo>
                    <a:pt x="987272" y="1924748"/>
                  </a:lnTo>
                  <a:lnTo>
                    <a:pt x="972324" y="1938477"/>
                  </a:lnTo>
                  <a:lnTo>
                    <a:pt x="961110" y="1955292"/>
                  </a:lnTo>
                  <a:lnTo>
                    <a:pt x="958329" y="1948688"/>
                  </a:lnTo>
                  <a:lnTo>
                    <a:pt x="952754" y="1935467"/>
                  </a:lnTo>
                  <a:lnTo>
                    <a:pt x="940409" y="1922081"/>
                  </a:lnTo>
                  <a:lnTo>
                    <a:pt x="923671" y="1914499"/>
                  </a:lnTo>
                  <a:lnTo>
                    <a:pt x="902182" y="1912112"/>
                  </a:lnTo>
                  <a:lnTo>
                    <a:pt x="882357" y="1914728"/>
                  </a:lnTo>
                  <a:lnTo>
                    <a:pt x="863638" y="1922335"/>
                  </a:lnTo>
                  <a:lnTo>
                    <a:pt x="847674" y="1934616"/>
                  </a:lnTo>
                  <a:lnTo>
                    <a:pt x="836142" y="1951228"/>
                  </a:lnTo>
                  <a:lnTo>
                    <a:pt x="835126" y="1951228"/>
                  </a:lnTo>
                  <a:lnTo>
                    <a:pt x="835126" y="1919224"/>
                  </a:lnTo>
                  <a:lnTo>
                    <a:pt x="794486" y="1919224"/>
                  </a:lnTo>
                  <a:lnTo>
                    <a:pt x="794486" y="2191512"/>
                  </a:lnTo>
                  <a:lnTo>
                    <a:pt x="837158" y="2191512"/>
                  </a:lnTo>
                  <a:lnTo>
                    <a:pt x="837158" y="2003552"/>
                  </a:lnTo>
                  <a:lnTo>
                    <a:pt x="842238" y="1976983"/>
                  </a:lnTo>
                  <a:lnTo>
                    <a:pt x="854938" y="1960118"/>
                  </a:lnTo>
                  <a:lnTo>
                    <a:pt x="871448" y="1951266"/>
                  </a:lnTo>
                  <a:lnTo>
                    <a:pt x="871651" y="1951228"/>
                  </a:lnTo>
                  <a:lnTo>
                    <a:pt x="887958" y="1948688"/>
                  </a:lnTo>
                  <a:lnTo>
                    <a:pt x="908456" y="1954326"/>
                  </a:lnTo>
                  <a:lnTo>
                    <a:pt x="919391" y="1968309"/>
                  </a:lnTo>
                  <a:lnTo>
                    <a:pt x="923747" y="1986191"/>
                  </a:lnTo>
                  <a:lnTo>
                    <a:pt x="924534" y="2003552"/>
                  </a:lnTo>
                  <a:lnTo>
                    <a:pt x="924534" y="2191512"/>
                  </a:lnTo>
                  <a:lnTo>
                    <a:pt x="967206" y="2191512"/>
                  </a:lnTo>
                  <a:lnTo>
                    <a:pt x="967206" y="2003552"/>
                  </a:lnTo>
                  <a:lnTo>
                    <a:pt x="972286" y="1976983"/>
                  </a:lnTo>
                  <a:lnTo>
                    <a:pt x="984986" y="1960118"/>
                  </a:lnTo>
                  <a:lnTo>
                    <a:pt x="993978" y="1955292"/>
                  </a:lnTo>
                  <a:lnTo>
                    <a:pt x="1001496" y="1951266"/>
                  </a:lnTo>
                  <a:lnTo>
                    <a:pt x="1018006" y="1948688"/>
                  </a:lnTo>
                  <a:lnTo>
                    <a:pt x="1038504" y="1954326"/>
                  </a:lnTo>
                  <a:lnTo>
                    <a:pt x="1049439" y="1968309"/>
                  </a:lnTo>
                  <a:lnTo>
                    <a:pt x="1053795" y="1986191"/>
                  </a:lnTo>
                  <a:lnTo>
                    <a:pt x="1054582" y="2003552"/>
                  </a:lnTo>
                  <a:lnTo>
                    <a:pt x="1054582" y="2191512"/>
                  </a:lnTo>
                  <a:lnTo>
                    <a:pt x="1097254" y="2191512"/>
                  </a:lnTo>
                  <a:lnTo>
                    <a:pt x="1097254" y="1998472"/>
                  </a:lnTo>
                  <a:close/>
                </a:path>
                <a:path w="12934315" h="3418204">
                  <a:moveTo>
                    <a:pt x="1159979" y="609600"/>
                  </a:moveTo>
                  <a:lnTo>
                    <a:pt x="1117307" y="609600"/>
                  </a:lnTo>
                  <a:lnTo>
                    <a:pt x="1117307" y="972312"/>
                  </a:lnTo>
                  <a:lnTo>
                    <a:pt x="1159979" y="972312"/>
                  </a:lnTo>
                  <a:lnTo>
                    <a:pt x="1159979" y="609600"/>
                  </a:lnTo>
                  <a:close/>
                </a:path>
                <a:path w="12934315" h="3418204">
                  <a:moveTo>
                    <a:pt x="1181061" y="3217672"/>
                  </a:moveTo>
                  <a:lnTo>
                    <a:pt x="1180045" y="3190468"/>
                  </a:lnTo>
                  <a:lnTo>
                    <a:pt x="1173988" y="3167888"/>
                  </a:lnTo>
                  <a:lnTo>
                    <a:pt x="1172489" y="3162300"/>
                  </a:lnTo>
                  <a:lnTo>
                    <a:pt x="1151712" y="3140240"/>
                  </a:lnTo>
                  <a:lnTo>
                    <a:pt x="1110957" y="3131312"/>
                  </a:lnTo>
                  <a:lnTo>
                    <a:pt x="1092009" y="3134118"/>
                  </a:lnTo>
                  <a:lnTo>
                    <a:pt x="1073238" y="3141980"/>
                  </a:lnTo>
                  <a:lnTo>
                    <a:pt x="1056957" y="3154032"/>
                  </a:lnTo>
                  <a:lnTo>
                    <a:pt x="1045425" y="3169412"/>
                  </a:lnTo>
                  <a:lnTo>
                    <a:pt x="1044409" y="3169412"/>
                  </a:lnTo>
                  <a:lnTo>
                    <a:pt x="1044409" y="3048000"/>
                  </a:lnTo>
                  <a:lnTo>
                    <a:pt x="1001737" y="3048000"/>
                  </a:lnTo>
                  <a:lnTo>
                    <a:pt x="1001737" y="3410712"/>
                  </a:lnTo>
                  <a:lnTo>
                    <a:pt x="1044409" y="3410712"/>
                  </a:lnTo>
                  <a:lnTo>
                    <a:pt x="1044409" y="3222752"/>
                  </a:lnTo>
                  <a:lnTo>
                    <a:pt x="1049616" y="3197682"/>
                  </a:lnTo>
                  <a:lnTo>
                    <a:pt x="1062761" y="3180651"/>
                  </a:lnTo>
                  <a:lnTo>
                    <a:pt x="1080211" y="3170961"/>
                  </a:lnTo>
                  <a:lnTo>
                    <a:pt x="1089304" y="3169412"/>
                  </a:lnTo>
                  <a:lnTo>
                    <a:pt x="1098257" y="3167888"/>
                  </a:lnTo>
                  <a:lnTo>
                    <a:pt x="1120825" y="3173526"/>
                  </a:lnTo>
                  <a:lnTo>
                    <a:pt x="1132801" y="3187509"/>
                  </a:lnTo>
                  <a:lnTo>
                    <a:pt x="1137551" y="3205391"/>
                  </a:lnTo>
                  <a:lnTo>
                    <a:pt x="1138389" y="3222752"/>
                  </a:lnTo>
                  <a:lnTo>
                    <a:pt x="1138389" y="3410712"/>
                  </a:lnTo>
                  <a:lnTo>
                    <a:pt x="1181061" y="3410712"/>
                  </a:lnTo>
                  <a:lnTo>
                    <a:pt x="1181061" y="3217672"/>
                  </a:lnTo>
                  <a:close/>
                </a:path>
                <a:path w="12934315" h="3418204">
                  <a:moveTo>
                    <a:pt x="1186891" y="2434336"/>
                  </a:moveTo>
                  <a:lnTo>
                    <a:pt x="1155903" y="2434336"/>
                  </a:lnTo>
                  <a:lnTo>
                    <a:pt x="1129334" y="2438311"/>
                  </a:lnTo>
                  <a:lnTo>
                    <a:pt x="1111008" y="2450147"/>
                  </a:lnTo>
                  <a:lnTo>
                    <a:pt x="1100391" y="2469692"/>
                  </a:lnTo>
                  <a:lnTo>
                    <a:pt x="1096975" y="2496820"/>
                  </a:lnTo>
                  <a:lnTo>
                    <a:pt x="1096975" y="2528824"/>
                  </a:lnTo>
                  <a:lnTo>
                    <a:pt x="1057351" y="2528824"/>
                  </a:lnTo>
                  <a:lnTo>
                    <a:pt x="1057351" y="2562352"/>
                  </a:lnTo>
                  <a:lnTo>
                    <a:pt x="1096975" y="2562352"/>
                  </a:lnTo>
                  <a:lnTo>
                    <a:pt x="1096975" y="2801112"/>
                  </a:lnTo>
                  <a:lnTo>
                    <a:pt x="1139647" y="2801112"/>
                  </a:lnTo>
                  <a:lnTo>
                    <a:pt x="1139647" y="2562352"/>
                  </a:lnTo>
                  <a:lnTo>
                    <a:pt x="1186383" y="2562352"/>
                  </a:lnTo>
                  <a:lnTo>
                    <a:pt x="1186383" y="2528824"/>
                  </a:lnTo>
                  <a:lnTo>
                    <a:pt x="1139647" y="2528824"/>
                  </a:lnTo>
                  <a:lnTo>
                    <a:pt x="1139647" y="2496820"/>
                  </a:lnTo>
                  <a:lnTo>
                    <a:pt x="1141361" y="2484844"/>
                  </a:lnTo>
                  <a:lnTo>
                    <a:pt x="1146505" y="2476817"/>
                  </a:lnTo>
                  <a:lnTo>
                    <a:pt x="1155077" y="2472321"/>
                  </a:lnTo>
                  <a:lnTo>
                    <a:pt x="1167079" y="2470912"/>
                  </a:lnTo>
                  <a:lnTo>
                    <a:pt x="1186891" y="2470912"/>
                  </a:lnTo>
                  <a:lnTo>
                    <a:pt x="1186891" y="2434336"/>
                  </a:lnTo>
                  <a:close/>
                </a:path>
                <a:path w="12934315" h="3418204">
                  <a:moveTo>
                    <a:pt x="1202410" y="1919224"/>
                  </a:moveTo>
                  <a:lnTo>
                    <a:pt x="1159738" y="1919224"/>
                  </a:lnTo>
                  <a:lnTo>
                    <a:pt x="1159738" y="2191512"/>
                  </a:lnTo>
                  <a:lnTo>
                    <a:pt x="1202410" y="2191512"/>
                  </a:lnTo>
                  <a:lnTo>
                    <a:pt x="1202410" y="1919224"/>
                  </a:lnTo>
                  <a:close/>
                </a:path>
                <a:path w="12934315" h="3418204">
                  <a:moveTo>
                    <a:pt x="1202410" y="1828800"/>
                  </a:moveTo>
                  <a:lnTo>
                    <a:pt x="1159738" y="1828800"/>
                  </a:lnTo>
                  <a:lnTo>
                    <a:pt x="1159738" y="1877568"/>
                  </a:lnTo>
                  <a:lnTo>
                    <a:pt x="1202410" y="1877568"/>
                  </a:lnTo>
                  <a:lnTo>
                    <a:pt x="1202410" y="1828800"/>
                  </a:lnTo>
                  <a:close/>
                </a:path>
                <a:path w="12934315" h="3418204">
                  <a:moveTo>
                    <a:pt x="1225778" y="1388872"/>
                  </a:moveTo>
                  <a:lnTo>
                    <a:pt x="1218387" y="1339088"/>
                  </a:lnTo>
                  <a:lnTo>
                    <a:pt x="1154150" y="1302512"/>
                  </a:lnTo>
                  <a:lnTo>
                    <a:pt x="1134338" y="1305128"/>
                  </a:lnTo>
                  <a:lnTo>
                    <a:pt x="1115606" y="1312735"/>
                  </a:lnTo>
                  <a:lnTo>
                    <a:pt x="1099642" y="1325016"/>
                  </a:lnTo>
                  <a:lnTo>
                    <a:pt x="1088110" y="1341628"/>
                  </a:lnTo>
                  <a:lnTo>
                    <a:pt x="1087094" y="1341628"/>
                  </a:lnTo>
                  <a:lnTo>
                    <a:pt x="1087094" y="1309624"/>
                  </a:lnTo>
                  <a:lnTo>
                    <a:pt x="1046454" y="1309624"/>
                  </a:lnTo>
                  <a:lnTo>
                    <a:pt x="1046454" y="1581912"/>
                  </a:lnTo>
                  <a:lnTo>
                    <a:pt x="1089126" y="1581912"/>
                  </a:lnTo>
                  <a:lnTo>
                    <a:pt x="1089126" y="1393952"/>
                  </a:lnTo>
                  <a:lnTo>
                    <a:pt x="1094333" y="1368882"/>
                  </a:lnTo>
                  <a:lnTo>
                    <a:pt x="1107478" y="1351851"/>
                  </a:lnTo>
                  <a:lnTo>
                    <a:pt x="1124915" y="1342161"/>
                  </a:lnTo>
                  <a:lnTo>
                    <a:pt x="1128039" y="1341628"/>
                  </a:lnTo>
                  <a:lnTo>
                    <a:pt x="1142974" y="1339088"/>
                  </a:lnTo>
                  <a:lnTo>
                    <a:pt x="1165529" y="1344726"/>
                  </a:lnTo>
                  <a:lnTo>
                    <a:pt x="1177518" y="1358709"/>
                  </a:lnTo>
                  <a:lnTo>
                    <a:pt x="1182268" y="1376591"/>
                  </a:lnTo>
                  <a:lnTo>
                    <a:pt x="1183106" y="1393952"/>
                  </a:lnTo>
                  <a:lnTo>
                    <a:pt x="1183106" y="1581912"/>
                  </a:lnTo>
                  <a:lnTo>
                    <a:pt x="1225778" y="1581912"/>
                  </a:lnTo>
                  <a:lnTo>
                    <a:pt x="1225778" y="1388872"/>
                  </a:lnTo>
                  <a:close/>
                </a:path>
                <a:path w="12934315" h="3418204">
                  <a:moveTo>
                    <a:pt x="1257769" y="284480"/>
                  </a:moveTo>
                  <a:lnTo>
                    <a:pt x="1236687" y="229743"/>
                  </a:lnTo>
                  <a:lnTo>
                    <a:pt x="1191221" y="207772"/>
                  </a:lnTo>
                  <a:lnTo>
                    <a:pt x="1166609" y="200139"/>
                  </a:lnTo>
                  <a:lnTo>
                    <a:pt x="1145120" y="191325"/>
                  </a:lnTo>
                  <a:lnTo>
                    <a:pt x="1129931" y="178409"/>
                  </a:lnTo>
                  <a:lnTo>
                    <a:pt x="1124165" y="158496"/>
                  </a:lnTo>
                  <a:lnTo>
                    <a:pt x="1129144" y="135915"/>
                  </a:lnTo>
                  <a:lnTo>
                    <a:pt x="1141120" y="123380"/>
                  </a:lnTo>
                  <a:lnTo>
                    <a:pt x="1155674" y="117995"/>
                  </a:lnTo>
                  <a:lnTo>
                    <a:pt x="1168361" y="116840"/>
                  </a:lnTo>
                  <a:lnTo>
                    <a:pt x="1187704" y="120319"/>
                  </a:lnTo>
                  <a:lnTo>
                    <a:pt x="1200048" y="130556"/>
                  </a:lnTo>
                  <a:lnTo>
                    <a:pt x="1206588" y="147269"/>
                  </a:lnTo>
                  <a:lnTo>
                    <a:pt x="1208493" y="170180"/>
                  </a:lnTo>
                  <a:lnTo>
                    <a:pt x="1251165" y="170180"/>
                  </a:lnTo>
                  <a:lnTo>
                    <a:pt x="1240218" y="116840"/>
                  </a:lnTo>
                  <a:lnTo>
                    <a:pt x="1168361" y="83312"/>
                  </a:lnTo>
                  <a:lnTo>
                    <a:pt x="1134859" y="87922"/>
                  </a:lnTo>
                  <a:lnTo>
                    <a:pt x="1107211" y="101854"/>
                  </a:lnTo>
                  <a:lnTo>
                    <a:pt x="1088428" y="125323"/>
                  </a:lnTo>
                  <a:lnTo>
                    <a:pt x="1081493" y="158496"/>
                  </a:lnTo>
                  <a:lnTo>
                    <a:pt x="1087335" y="192570"/>
                  </a:lnTo>
                  <a:lnTo>
                    <a:pt x="1102639" y="213868"/>
                  </a:lnTo>
                  <a:lnTo>
                    <a:pt x="1124140" y="226796"/>
                  </a:lnTo>
                  <a:lnTo>
                    <a:pt x="1148549" y="235712"/>
                  </a:lnTo>
                  <a:lnTo>
                    <a:pt x="1172667" y="243725"/>
                  </a:lnTo>
                  <a:lnTo>
                    <a:pt x="1194015" y="253682"/>
                  </a:lnTo>
                  <a:lnTo>
                    <a:pt x="1209281" y="268503"/>
                  </a:lnTo>
                  <a:lnTo>
                    <a:pt x="1215097" y="291084"/>
                  </a:lnTo>
                  <a:lnTo>
                    <a:pt x="1209967" y="314439"/>
                  </a:lnTo>
                  <a:lnTo>
                    <a:pt x="1197635" y="328168"/>
                  </a:lnTo>
                  <a:lnTo>
                    <a:pt x="1182738" y="334657"/>
                  </a:lnTo>
                  <a:lnTo>
                    <a:pt x="1169885" y="336296"/>
                  </a:lnTo>
                  <a:lnTo>
                    <a:pt x="1144168" y="331101"/>
                  </a:lnTo>
                  <a:lnTo>
                    <a:pt x="1128674" y="317182"/>
                  </a:lnTo>
                  <a:lnTo>
                    <a:pt x="1121092" y="297078"/>
                  </a:lnTo>
                  <a:lnTo>
                    <a:pt x="1119085" y="273304"/>
                  </a:lnTo>
                  <a:lnTo>
                    <a:pt x="1076413" y="273304"/>
                  </a:lnTo>
                  <a:lnTo>
                    <a:pt x="1078026" y="300177"/>
                  </a:lnTo>
                  <a:lnTo>
                    <a:pt x="1088478" y="332041"/>
                  </a:lnTo>
                  <a:lnTo>
                    <a:pt x="1116279" y="358673"/>
                  </a:lnTo>
                  <a:lnTo>
                    <a:pt x="1169885" y="369824"/>
                  </a:lnTo>
                  <a:lnTo>
                    <a:pt x="1205052" y="364490"/>
                  </a:lnTo>
                  <a:lnTo>
                    <a:pt x="1232877" y="348488"/>
                  </a:lnTo>
                  <a:lnTo>
                    <a:pt x="1241247" y="336296"/>
                  </a:lnTo>
                  <a:lnTo>
                    <a:pt x="1251191" y="321818"/>
                  </a:lnTo>
                  <a:lnTo>
                    <a:pt x="1257769" y="284480"/>
                  </a:lnTo>
                  <a:close/>
                </a:path>
                <a:path w="12934315" h="3418204">
                  <a:moveTo>
                    <a:pt x="1283919" y="2429764"/>
                  </a:moveTo>
                  <a:lnTo>
                    <a:pt x="1244295" y="2429764"/>
                  </a:lnTo>
                  <a:lnTo>
                    <a:pt x="1244295" y="2481072"/>
                  </a:lnTo>
                  <a:lnTo>
                    <a:pt x="1283919" y="2481072"/>
                  </a:lnTo>
                  <a:lnTo>
                    <a:pt x="1283919" y="2429764"/>
                  </a:lnTo>
                  <a:close/>
                </a:path>
                <a:path w="12934315" h="3418204">
                  <a:moveTo>
                    <a:pt x="1343621" y="90424"/>
                  </a:moveTo>
                  <a:lnTo>
                    <a:pt x="1300949" y="90424"/>
                  </a:lnTo>
                  <a:lnTo>
                    <a:pt x="1300949" y="362712"/>
                  </a:lnTo>
                  <a:lnTo>
                    <a:pt x="1343621" y="362712"/>
                  </a:lnTo>
                  <a:lnTo>
                    <a:pt x="1343621" y="90424"/>
                  </a:lnTo>
                  <a:close/>
                </a:path>
                <a:path w="12934315" h="3418204">
                  <a:moveTo>
                    <a:pt x="1343621" y="0"/>
                  </a:moveTo>
                  <a:lnTo>
                    <a:pt x="1300949" y="0"/>
                  </a:lnTo>
                  <a:lnTo>
                    <a:pt x="1300949" y="48768"/>
                  </a:lnTo>
                  <a:lnTo>
                    <a:pt x="1343621" y="48768"/>
                  </a:lnTo>
                  <a:lnTo>
                    <a:pt x="1343621" y="0"/>
                  </a:lnTo>
                  <a:close/>
                </a:path>
                <a:path w="12934315" h="3418204">
                  <a:moveTo>
                    <a:pt x="1363433" y="1919224"/>
                  </a:moveTo>
                  <a:lnTo>
                    <a:pt x="1316189" y="1919224"/>
                  </a:lnTo>
                  <a:lnTo>
                    <a:pt x="1316189" y="1839976"/>
                  </a:lnTo>
                  <a:lnTo>
                    <a:pt x="1273517" y="1839976"/>
                  </a:lnTo>
                  <a:lnTo>
                    <a:pt x="1273517" y="1919224"/>
                  </a:lnTo>
                  <a:lnTo>
                    <a:pt x="1233893" y="1919224"/>
                  </a:lnTo>
                  <a:lnTo>
                    <a:pt x="1233893" y="1952752"/>
                  </a:lnTo>
                  <a:lnTo>
                    <a:pt x="1273517" y="1952752"/>
                  </a:lnTo>
                  <a:lnTo>
                    <a:pt x="1273594" y="2141486"/>
                  </a:lnTo>
                  <a:lnTo>
                    <a:pt x="1275803" y="2164130"/>
                  </a:lnTo>
                  <a:lnTo>
                    <a:pt x="1284185" y="2180971"/>
                  </a:lnTo>
                  <a:lnTo>
                    <a:pt x="1300949" y="2191143"/>
                  </a:lnTo>
                  <a:lnTo>
                    <a:pt x="1328381" y="2194560"/>
                  </a:lnTo>
                  <a:lnTo>
                    <a:pt x="1340485" y="2194293"/>
                  </a:lnTo>
                  <a:lnTo>
                    <a:pt x="1350225" y="2193607"/>
                  </a:lnTo>
                  <a:lnTo>
                    <a:pt x="1357668" y="2192629"/>
                  </a:lnTo>
                  <a:lnTo>
                    <a:pt x="1362925" y="2191512"/>
                  </a:lnTo>
                  <a:lnTo>
                    <a:pt x="1362925" y="2157984"/>
                  </a:lnTo>
                  <a:lnTo>
                    <a:pt x="1362925" y="2156460"/>
                  </a:lnTo>
                  <a:lnTo>
                    <a:pt x="1358366" y="2156968"/>
                  </a:lnTo>
                  <a:lnTo>
                    <a:pt x="1353781" y="2157984"/>
                  </a:lnTo>
                  <a:lnTo>
                    <a:pt x="1344142" y="2157984"/>
                  </a:lnTo>
                  <a:lnTo>
                    <a:pt x="1330337" y="2156295"/>
                  </a:lnTo>
                  <a:lnTo>
                    <a:pt x="1321777" y="2150935"/>
                  </a:lnTo>
                  <a:lnTo>
                    <a:pt x="1317409" y="2141486"/>
                  </a:lnTo>
                  <a:lnTo>
                    <a:pt x="1316189" y="2127504"/>
                  </a:lnTo>
                  <a:lnTo>
                    <a:pt x="1316189" y="1952752"/>
                  </a:lnTo>
                  <a:lnTo>
                    <a:pt x="1363433" y="1952752"/>
                  </a:lnTo>
                  <a:lnTo>
                    <a:pt x="1363433" y="1919224"/>
                  </a:lnTo>
                  <a:close/>
                </a:path>
                <a:path w="12934315" h="3418204">
                  <a:moveTo>
                    <a:pt x="1366215" y="2429764"/>
                  </a:moveTo>
                  <a:lnTo>
                    <a:pt x="1326591" y="2429764"/>
                  </a:lnTo>
                  <a:lnTo>
                    <a:pt x="1326591" y="2481072"/>
                  </a:lnTo>
                  <a:lnTo>
                    <a:pt x="1366215" y="2481072"/>
                  </a:lnTo>
                  <a:lnTo>
                    <a:pt x="1366215" y="2429764"/>
                  </a:lnTo>
                  <a:close/>
                </a:path>
                <a:path w="12934315" h="3418204">
                  <a:moveTo>
                    <a:pt x="1390599" y="782828"/>
                  </a:moveTo>
                  <a:lnTo>
                    <a:pt x="1387525" y="755700"/>
                  </a:lnTo>
                  <a:lnTo>
                    <a:pt x="1375244" y="726440"/>
                  </a:lnTo>
                  <a:lnTo>
                    <a:pt x="1375168" y="726249"/>
                  </a:lnTo>
                  <a:lnTo>
                    <a:pt x="1348816" y="702602"/>
                  </a:lnTo>
                  <a:lnTo>
                    <a:pt x="1303731" y="692912"/>
                  </a:lnTo>
                  <a:lnTo>
                    <a:pt x="1261452" y="701700"/>
                  </a:lnTo>
                  <a:lnTo>
                    <a:pt x="1233373" y="725131"/>
                  </a:lnTo>
                  <a:lnTo>
                    <a:pt x="1216723" y="758863"/>
                  </a:lnTo>
                  <a:lnTo>
                    <a:pt x="1208747" y="798512"/>
                  </a:lnTo>
                  <a:lnTo>
                    <a:pt x="1206703" y="839724"/>
                  </a:lnTo>
                  <a:lnTo>
                    <a:pt x="1212037" y="901204"/>
                  </a:lnTo>
                  <a:lnTo>
                    <a:pt x="1228801" y="944816"/>
                  </a:lnTo>
                  <a:lnTo>
                    <a:pt x="1258138" y="970813"/>
                  </a:lnTo>
                  <a:lnTo>
                    <a:pt x="1301191" y="979424"/>
                  </a:lnTo>
                  <a:lnTo>
                    <a:pt x="1343875" y="969556"/>
                  </a:lnTo>
                  <a:lnTo>
                    <a:pt x="1370025" y="945896"/>
                  </a:lnTo>
                  <a:lnTo>
                    <a:pt x="1371422" y="944626"/>
                  </a:lnTo>
                  <a:lnTo>
                    <a:pt x="1386205" y="911707"/>
                  </a:lnTo>
                  <a:lnTo>
                    <a:pt x="1390599" y="877824"/>
                  </a:lnTo>
                  <a:lnTo>
                    <a:pt x="1347927" y="877824"/>
                  </a:lnTo>
                  <a:lnTo>
                    <a:pt x="1346085" y="900887"/>
                  </a:lnTo>
                  <a:lnTo>
                    <a:pt x="1339291" y="922909"/>
                  </a:lnTo>
                  <a:lnTo>
                    <a:pt x="1325638" y="939406"/>
                  </a:lnTo>
                  <a:lnTo>
                    <a:pt x="1303223" y="945896"/>
                  </a:lnTo>
                  <a:lnTo>
                    <a:pt x="1273479" y="934161"/>
                  </a:lnTo>
                  <a:lnTo>
                    <a:pt x="1258074" y="905700"/>
                  </a:lnTo>
                  <a:lnTo>
                    <a:pt x="1252296" y="870673"/>
                  </a:lnTo>
                  <a:lnTo>
                    <a:pt x="1251407" y="839216"/>
                  </a:lnTo>
                  <a:lnTo>
                    <a:pt x="1256030" y="779589"/>
                  </a:lnTo>
                  <a:lnTo>
                    <a:pt x="1268171" y="745490"/>
                  </a:lnTo>
                  <a:lnTo>
                    <a:pt x="1285265" y="730059"/>
                  </a:lnTo>
                  <a:lnTo>
                    <a:pt x="1304747" y="726440"/>
                  </a:lnTo>
                  <a:lnTo>
                    <a:pt x="1325206" y="731532"/>
                  </a:lnTo>
                  <a:lnTo>
                    <a:pt x="1338529" y="744728"/>
                  </a:lnTo>
                  <a:lnTo>
                    <a:pt x="1345755" y="762876"/>
                  </a:lnTo>
                  <a:lnTo>
                    <a:pt x="1347927" y="782828"/>
                  </a:lnTo>
                  <a:lnTo>
                    <a:pt x="1390599" y="782828"/>
                  </a:lnTo>
                  <a:close/>
                </a:path>
                <a:path w="12934315" h="3418204">
                  <a:moveTo>
                    <a:pt x="1395171" y="2528824"/>
                  </a:moveTo>
                  <a:lnTo>
                    <a:pt x="1352499" y="2528824"/>
                  </a:lnTo>
                  <a:lnTo>
                    <a:pt x="1352499" y="2716784"/>
                  </a:lnTo>
                  <a:lnTo>
                    <a:pt x="1347304" y="2741853"/>
                  </a:lnTo>
                  <a:lnTo>
                    <a:pt x="1334147" y="2758884"/>
                  </a:lnTo>
                  <a:lnTo>
                    <a:pt x="1316710" y="2768574"/>
                  </a:lnTo>
                  <a:lnTo>
                    <a:pt x="1298651" y="2771648"/>
                  </a:lnTo>
                  <a:lnTo>
                    <a:pt x="1276096" y="2766009"/>
                  </a:lnTo>
                  <a:lnTo>
                    <a:pt x="1264107" y="2752026"/>
                  </a:lnTo>
                  <a:lnTo>
                    <a:pt x="1259357" y="2734145"/>
                  </a:lnTo>
                  <a:lnTo>
                    <a:pt x="1258519" y="2716784"/>
                  </a:lnTo>
                  <a:lnTo>
                    <a:pt x="1258519" y="2528824"/>
                  </a:lnTo>
                  <a:lnTo>
                    <a:pt x="1215847" y="2528824"/>
                  </a:lnTo>
                  <a:lnTo>
                    <a:pt x="1215847" y="2721864"/>
                  </a:lnTo>
                  <a:lnTo>
                    <a:pt x="1216964" y="2749080"/>
                  </a:lnTo>
                  <a:lnTo>
                    <a:pt x="1224800" y="2777236"/>
                  </a:lnTo>
                  <a:lnTo>
                    <a:pt x="1246060" y="2799308"/>
                  </a:lnTo>
                  <a:lnTo>
                    <a:pt x="1287475" y="2808224"/>
                  </a:lnTo>
                  <a:lnTo>
                    <a:pt x="1307299" y="2805607"/>
                  </a:lnTo>
                  <a:lnTo>
                    <a:pt x="1326019" y="2798000"/>
                  </a:lnTo>
                  <a:lnTo>
                    <a:pt x="1341983" y="2785719"/>
                  </a:lnTo>
                  <a:lnTo>
                    <a:pt x="1351749" y="2771648"/>
                  </a:lnTo>
                  <a:lnTo>
                    <a:pt x="1353515" y="2769108"/>
                  </a:lnTo>
                  <a:lnTo>
                    <a:pt x="1354531" y="2769108"/>
                  </a:lnTo>
                  <a:lnTo>
                    <a:pt x="1354531" y="2801112"/>
                  </a:lnTo>
                  <a:lnTo>
                    <a:pt x="1395171" y="2801112"/>
                  </a:lnTo>
                  <a:lnTo>
                    <a:pt x="1395171" y="2769108"/>
                  </a:lnTo>
                  <a:lnTo>
                    <a:pt x="1395171" y="2528824"/>
                  </a:lnTo>
                  <a:close/>
                </a:path>
                <a:path w="12934315" h="3418204">
                  <a:moveTo>
                    <a:pt x="1427949" y="3380740"/>
                  </a:moveTo>
                  <a:lnTo>
                    <a:pt x="1425917" y="3382264"/>
                  </a:lnTo>
                  <a:lnTo>
                    <a:pt x="1423377" y="3383280"/>
                  </a:lnTo>
                  <a:lnTo>
                    <a:pt x="1417789" y="3383280"/>
                  </a:lnTo>
                  <a:lnTo>
                    <a:pt x="1409941" y="3381514"/>
                  </a:lnTo>
                  <a:lnTo>
                    <a:pt x="1407655" y="3378708"/>
                  </a:lnTo>
                  <a:lnTo>
                    <a:pt x="1406042" y="3376739"/>
                  </a:lnTo>
                  <a:lnTo>
                    <a:pt x="1404721" y="3369780"/>
                  </a:lnTo>
                  <a:lnTo>
                    <a:pt x="1404581" y="3262376"/>
                  </a:lnTo>
                  <a:lnTo>
                    <a:pt x="1404581" y="3209544"/>
                  </a:lnTo>
                  <a:lnTo>
                    <a:pt x="1403299" y="3185325"/>
                  </a:lnTo>
                  <a:lnTo>
                    <a:pt x="1396034" y="3164840"/>
                  </a:lnTo>
                  <a:lnTo>
                    <a:pt x="1394231" y="3159760"/>
                  </a:lnTo>
                  <a:lnTo>
                    <a:pt x="1369656" y="3139541"/>
                  </a:lnTo>
                  <a:lnTo>
                    <a:pt x="1321777" y="3131312"/>
                  </a:lnTo>
                  <a:lnTo>
                    <a:pt x="1280058" y="3136633"/>
                  </a:lnTo>
                  <a:lnTo>
                    <a:pt x="1251673" y="3152965"/>
                  </a:lnTo>
                  <a:lnTo>
                    <a:pt x="1235481" y="3180816"/>
                  </a:lnTo>
                  <a:lnTo>
                    <a:pt x="1230337" y="3220720"/>
                  </a:lnTo>
                  <a:lnTo>
                    <a:pt x="1273009" y="3220720"/>
                  </a:lnTo>
                  <a:lnTo>
                    <a:pt x="1273009" y="3218180"/>
                  </a:lnTo>
                  <a:lnTo>
                    <a:pt x="1273746" y="3205556"/>
                  </a:lnTo>
                  <a:lnTo>
                    <a:pt x="1278851" y="3187700"/>
                  </a:lnTo>
                  <a:lnTo>
                    <a:pt x="1292733" y="3171748"/>
                  </a:lnTo>
                  <a:lnTo>
                    <a:pt x="1319745" y="3164840"/>
                  </a:lnTo>
                  <a:lnTo>
                    <a:pt x="1338580" y="3167469"/>
                  </a:lnTo>
                  <a:lnTo>
                    <a:pt x="1352257" y="3175190"/>
                  </a:lnTo>
                  <a:lnTo>
                    <a:pt x="1360614" y="3187776"/>
                  </a:lnTo>
                  <a:lnTo>
                    <a:pt x="1363433" y="3204972"/>
                  </a:lnTo>
                  <a:lnTo>
                    <a:pt x="1363027" y="3219475"/>
                  </a:lnTo>
                  <a:lnTo>
                    <a:pt x="1361909" y="3223171"/>
                  </a:lnTo>
                  <a:lnTo>
                    <a:pt x="1361909" y="3262376"/>
                  </a:lnTo>
                  <a:lnTo>
                    <a:pt x="1361909" y="3332480"/>
                  </a:lnTo>
                  <a:lnTo>
                    <a:pt x="1357337" y="3352584"/>
                  </a:lnTo>
                  <a:lnTo>
                    <a:pt x="1345145" y="3369056"/>
                  </a:lnTo>
                  <a:lnTo>
                    <a:pt x="1327619" y="3380206"/>
                  </a:lnTo>
                  <a:lnTo>
                    <a:pt x="1307045" y="3384296"/>
                  </a:lnTo>
                  <a:lnTo>
                    <a:pt x="1288808" y="3380917"/>
                  </a:lnTo>
                  <a:lnTo>
                    <a:pt x="1276883" y="3371405"/>
                  </a:lnTo>
                  <a:lnTo>
                    <a:pt x="1270406" y="3356648"/>
                  </a:lnTo>
                  <a:lnTo>
                    <a:pt x="1268437" y="3337560"/>
                  </a:lnTo>
                  <a:lnTo>
                    <a:pt x="1269771" y="3321951"/>
                  </a:lnTo>
                  <a:lnTo>
                    <a:pt x="1306410" y="3286379"/>
                  </a:lnTo>
                  <a:lnTo>
                    <a:pt x="1326540" y="3279902"/>
                  </a:lnTo>
                  <a:lnTo>
                    <a:pt x="1346212" y="3272663"/>
                  </a:lnTo>
                  <a:lnTo>
                    <a:pt x="1361909" y="3262376"/>
                  </a:lnTo>
                  <a:lnTo>
                    <a:pt x="1361909" y="3223171"/>
                  </a:lnTo>
                  <a:lnTo>
                    <a:pt x="1359750" y="3230308"/>
                  </a:lnTo>
                  <a:lnTo>
                    <a:pt x="1350581" y="3238766"/>
                  </a:lnTo>
                  <a:lnTo>
                    <a:pt x="1332445" y="3246120"/>
                  </a:lnTo>
                  <a:lnTo>
                    <a:pt x="1275041" y="3263392"/>
                  </a:lnTo>
                  <a:lnTo>
                    <a:pt x="1252245" y="3274212"/>
                  </a:lnTo>
                  <a:lnTo>
                    <a:pt x="1236243" y="3290506"/>
                  </a:lnTo>
                  <a:lnTo>
                    <a:pt x="1226832" y="3312045"/>
                  </a:lnTo>
                  <a:lnTo>
                    <a:pt x="1223733" y="3338576"/>
                  </a:lnTo>
                  <a:lnTo>
                    <a:pt x="1228178" y="3371532"/>
                  </a:lnTo>
                  <a:lnTo>
                    <a:pt x="1241767" y="3396488"/>
                  </a:lnTo>
                  <a:lnTo>
                    <a:pt x="1264881" y="3412299"/>
                  </a:lnTo>
                  <a:lnTo>
                    <a:pt x="1297901" y="3417824"/>
                  </a:lnTo>
                  <a:lnTo>
                    <a:pt x="1317142" y="3415144"/>
                  </a:lnTo>
                  <a:lnTo>
                    <a:pt x="1335239" y="3407410"/>
                  </a:lnTo>
                  <a:lnTo>
                    <a:pt x="1351051" y="3395103"/>
                  </a:lnTo>
                  <a:lnTo>
                    <a:pt x="1359217" y="3384296"/>
                  </a:lnTo>
                  <a:lnTo>
                    <a:pt x="1363433" y="3378708"/>
                  </a:lnTo>
                  <a:lnTo>
                    <a:pt x="1364449" y="3378708"/>
                  </a:lnTo>
                  <a:lnTo>
                    <a:pt x="1368920" y="3398977"/>
                  </a:lnTo>
                  <a:lnTo>
                    <a:pt x="1378419" y="3409378"/>
                  </a:lnTo>
                  <a:lnTo>
                    <a:pt x="1390599" y="3413214"/>
                  </a:lnTo>
                  <a:lnTo>
                    <a:pt x="1403057" y="3413760"/>
                  </a:lnTo>
                  <a:lnTo>
                    <a:pt x="1413725" y="3413760"/>
                  </a:lnTo>
                  <a:lnTo>
                    <a:pt x="1424393" y="3411728"/>
                  </a:lnTo>
                  <a:lnTo>
                    <a:pt x="1427949" y="3411220"/>
                  </a:lnTo>
                  <a:lnTo>
                    <a:pt x="1427949" y="3383280"/>
                  </a:lnTo>
                  <a:lnTo>
                    <a:pt x="1427949" y="3380740"/>
                  </a:lnTo>
                  <a:close/>
                </a:path>
                <a:path w="12934315" h="3418204">
                  <a:moveTo>
                    <a:pt x="1572463" y="2524760"/>
                  </a:moveTo>
                  <a:lnTo>
                    <a:pt x="1568399" y="2522728"/>
                  </a:lnTo>
                  <a:lnTo>
                    <a:pt x="1562303" y="2521712"/>
                  </a:lnTo>
                  <a:lnTo>
                    <a:pt x="1553667" y="2521712"/>
                  </a:lnTo>
                  <a:lnTo>
                    <a:pt x="1533105" y="2525534"/>
                  </a:lnTo>
                  <a:lnTo>
                    <a:pt x="1517154" y="2535872"/>
                  </a:lnTo>
                  <a:lnTo>
                    <a:pt x="1504734" y="2551074"/>
                  </a:lnTo>
                  <a:lnTo>
                    <a:pt x="1494739" y="2569464"/>
                  </a:lnTo>
                  <a:lnTo>
                    <a:pt x="1493723" y="2569464"/>
                  </a:lnTo>
                  <a:lnTo>
                    <a:pt x="1493723" y="2528824"/>
                  </a:lnTo>
                  <a:lnTo>
                    <a:pt x="1451051" y="2528824"/>
                  </a:lnTo>
                  <a:lnTo>
                    <a:pt x="1451051" y="2801112"/>
                  </a:lnTo>
                  <a:lnTo>
                    <a:pt x="1493723" y="2801112"/>
                  </a:lnTo>
                  <a:lnTo>
                    <a:pt x="1493723" y="2628900"/>
                  </a:lnTo>
                  <a:lnTo>
                    <a:pt x="1499450" y="2599956"/>
                  </a:lnTo>
                  <a:lnTo>
                    <a:pt x="1513662" y="2579878"/>
                  </a:lnTo>
                  <a:lnTo>
                    <a:pt x="1529867" y="2569464"/>
                  </a:lnTo>
                  <a:lnTo>
                    <a:pt x="1531874" y="2568181"/>
                  </a:lnTo>
                  <a:lnTo>
                    <a:pt x="1549603" y="2564384"/>
                  </a:lnTo>
                  <a:lnTo>
                    <a:pt x="1563319" y="2564384"/>
                  </a:lnTo>
                  <a:lnTo>
                    <a:pt x="1568399" y="2565908"/>
                  </a:lnTo>
                  <a:lnTo>
                    <a:pt x="1572463" y="2566416"/>
                  </a:lnTo>
                  <a:lnTo>
                    <a:pt x="1572463" y="2564384"/>
                  </a:lnTo>
                  <a:lnTo>
                    <a:pt x="1572463" y="2524760"/>
                  </a:lnTo>
                  <a:close/>
                </a:path>
                <a:path w="12934315" h="3418204">
                  <a:moveTo>
                    <a:pt x="1578813" y="1388872"/>
                  </a:moveTo>
                  <a:lnTo>
                    <a:pt x="1577797" y="1361668"/>
                  </a:lnTo>
                  <a:lnTo>
                    <a:pt x="1571739" y="1339088"/>
                  </a:lnTo>
                  <a:lnTo>
                    <a:pt x="1570240" y="1333500"/>
                  </a:lnTo>
                  <a:lnTo>
                    <a:pt x="1549450" y="1311440"/>
                  </a:lnTo>
                  <a:lnTo>
                    <a:pt x="1508709" y="1302512"/>
                  </a:lnTo>
                  <a:lnTo>
                    <a:pt x="1489760" y="1305318"/>
                  </a:lnTo>
                  <a:lnTo>
                    <a:pt x="1470990" y="1313180"/>
                  </a:lnTo>
                  <a:lnTo>
                    <a:pt x="1454708" y="1325232"/>
                  </a:lnTo>
                  <a:lnTo>
                    <a:pt x="1443177" y="1340612"/>
                  </a:lnTo>
                  <a:lnTo>
                    <a:pt x="1442161" y="1340612"/>
                  </a:lnTo>
                  <a:lnTo>
                    <a:pt x="1442161" y="1219200"/>
                  </a:lnTo>
                  <a:lnTo>
                    <a:pt x="1399489" y="1219200"/>
                  </a:lnTo>
                  <a:lnTo>
                    <a:pt x="1399489" y="1581912"/>
                  </a:lnTo>
                  <a:lnTo>
                    <a:pt x="1442161" y="1581912"/>
                  </a:lnTo>
                  <a:lnTo>
                    <a:pt x="1442161" y="1393952"/>
                  </a:lnTo>
                  <a:lnTo>
                    <a:pt x="1447368" y="1368882"/>
                  </a:lnTo>
                  <a:lnTo>
                    <a:pt x="1460512" y="1351851"/>
                  </a:lnTo>
                  <a:lnTo>
                    <a:pt x="1477949" y="1342161"/>
                  </a:lnTo>
                  <a:lnTo>
                    <a:pt x="1487055" y="1340612"/>
                  </a:lnTo>
                  <a:lnTo>
                    <a:pt x="1496009" y="1339088"/>
                  </a:lnTo>
                  <a:lnTo>
                    <a:pt x="1518564" y="1344726"/>
                  </a:lnTo>
                  <a:lnTo>
                    <a:pt x="1530553" y="1358709"/>
                  </a:lnTo>
                  <a:lnTo>
                    <a:pt x="1535303" y="1376591"/>
                  </a:lnTo>
                  <a:lnTo>
                    <a:pt x="1536141" y="1393952"/>
                  </a:lnTo>
                  <a:lnTo>
                    <a:pt x="1536141" y="1581912"/>
                  </a:lnTo>
                  <a:lnTo>
                    <a:pt x="1578813" y="1581912"/>
                  </a:lnTo>
                  <a:lnTo>
                    <a:pt x="1578813" y="1388872"/>
                  </a:lnTo>
                  <a:close/>
                </a:path>
                <a:path w="12934315" h="3418204">
                  <a:moveTo>
                    <a:pt x="1580857" y="214376"/>
                  </a:moveTo>
                  <a:lnTo>
                    <a:pt x="1579968" y="198120"/>
                  </a:lnTo>
                  <a:lnTo>
                    <a:pt x="1578368" y="169037"/>
                  </a:lnTo>
                  <a:lnTo>
                    <a:pt x="1566633" y="126746"/>
                  </a:lnTo>
                  <a:lnTo>
                    <a:pt x="1557959" y="116840"/>
                  </a:lnTo>
                  <a:lnTo>
                    <a:pt x="1539290" y="95504"/>
                  </a:lnTo>
                  <a:lnTo>
                    <a:pt x="1536153" y="94729"/>
                  </a:lnTo>
                  <a:lnTo>
                    <a:pt x="1536153" y="183388"/>
                  </a:lnTo>
                  <a:lnTo>
                    <a:pt x="1536153" y="198120"/>
                  </a:lnTo>
                  <a:lnTo>
                    <a:pt x="1439125" y="198120"/>
                  </a:lnTo>
                  <a:lnTo>
                    <a:pt x="1439125" y="187960"/>
                  </a:lnTo>
                  <a:lnTo>
                    <a:pt x="1440624" y="169989"/>
                  </a:lnTo>
                  <a:lnTo>
                    <a:pt x="1447253" y="146304"/>
                  </a:lnTo>
                  <a:lnTo>
                    <a:pt x="1462278" y="125666"/>
                  </a:lnTo>
                  <a:lnTo>
                    <a:pt x="1488909" y="116840"/>
                  </a:lnTo>
                  <a:lnTo>
                    <a:pt x="1512366" y="122948"/>
                  </a:lnTo>
                  <a:lnTo>
                    <a:pt x="1526819" y="138684"/>
                  </a:lnTo>
                  <a:lnTo>
                    <a:pt x="1534134" y="160134"/>
                  </a:lnTo>
                  <a:lnTo>
                    <a:pt x="1536153" y="183388"/>
                  </a:lnTo>
                  <a:lnTo>
                    <a:pt x="1536153" y="94729"/>
                  </a:lnTo>
                  <a:lnTo>
                    <a:pt x="1489925" y="83312"/>
                  </a:lnTo>
                  <a:lnTo>
                    <a:pt x="1447647" y="92100"/>
                  </a:lnTo>
                  <a:lnTo>
                    <a:pt x="1419567" y="115531"/>
                  </a:lnTo>
                  <a:lnTo>
                    <a:pt x="1402918" y="149263"/>
                  </a:lnTo>
                  <a:lnTo>
                    <a:pt x="1394942" y="188912"/>
                  </a:lnTo>
                  <a:lnTo>
                    <a:pt x="1392897" y="230124"/>
                  </a:lnTo>
                  <a:lnTo>
                    <a:pt x="1398231" y="291604"/>
                  </a:lnTo>
                  <a:lnTo>
                    <a:pt x="1414995" y="335216"/>
                  </a:lnTo>
                  <a:lnTo>
                    <a:pt x="1444332" y="361213"/>
                  </a:lnTo>
                  <a:lnTo>
                    <a:pt x="1487385" y="369824"/>
                  </a:lnTo>
                  <a:lnTo>
                    <a:pt x="1533182" y="358813"/>
                  </a:lnTo>
                  <a:lnTo>
                    <a:pt x="1557020" y="336296"/>
                  </a:lnTo>
                  <a:lnTo>
                    <a:pt x="1561109" y="332422"/>
                  </a:lnTo>
                  <a:lnTo>
                    <a:pt x="1575041" y="300596"/>
                  </a:lnTo>
                  <a:lnTo>
                    <a:pt x="1578825" y="273304"/>
                  </a:lnTo>
                  <a:lnTo>
                    <a:pt x="1536153" y="273304"/>
                  </a:lnTo>
                  <a:lnTo>
                    <a:pt x="1534655" y="291934"/>
                  </a:lnTo>
                  <a:lnTo>
                    <a:pt x="1528279" y="312610"/>
                  </a:lnTo>
                  <a:lnTo>
                    <a:pt x="1514297" y="329387"/>
                  </a:lnTo>
                  <a:lnTo>
                    <a:pt x="1489925" y="336296"/>
                  </a:lnTo>
                  <a:lnTo>
                    <a:pt x="1459674" y="325869"/>
                  </a:lnTo>
                  <a:lnTo>
                    <a:pt x="1444142" y="299783"/>
                  </a:lnTo>
                  <a:lnTo>
                    <a:pt x="1438427" y="265785"/>
                  </a:lnTo>
                  <a:lnTo>
                    <a:pt x="1437601" y="231648"/>
                  </a:lnTo>
                  <a:lnTo>
                    <a:pt x="1580857" y="231648"/>
                  </a:lnTo>
                  <a:lnTo>
                    <a:pt x="1580857" y="214376"/>
                  </a:lnTo>
                  <a:close/>
                </a:path>
                <a:path w="12934315" h="3418204">
                  <a:moveTo>
                    <a:pt x="1614119" y="779272"/>
                  </a:moveTo>
                  <a:lnTo>
                    <a:pt x="1613103" y="752068"/>
                  </a:lnTo>
                  <a:lnTo>
                    <a:pt x="1607045" y="729488"/>
                  </a:lnTo>
                  <a:lnTo>
                    <a:pt x="1605546" y="723900"/>
                  </a:lnTo>
                  <a:lnTo>
                    <a:pt x="1584756" y="701840"/>
                  </a:lnTo>
                  <a:lnTo>
                    <a:pt x="1544015" y="692912"/>
                  </a:lnTo>
                  <a:lnTo>
                    <a:pt x="1525066" y="695718"/>
                  </a:lnTo>
                  <a:lnTo>
                    <a:pt x="1506296" y="703580"/>
                  </a:lnTo>
                  <a:lnTo>
                    <a:pt x="1490014" y="715632"/>
                  </a:lnTo>
                  <a:lnTo>
                    <a:pt x="1478483" y="731012"/>
                  </a:lnTo>
                  <a:lnTo>
                    <a:pt x="1477467" y="731012"/>
                  </a:lnTo>
                  <a:lnTo>
                    <a:pt x="1477467" y="609600"/>
                  </a:lnTo>
                  <a:lnTo>
                    <a:pt x="1434795" y="609600"/>
                  </a:lnTo>
                  <a:lnTo>
                    <a:pt x="1434795" y="972312"/>
                  </a:lnTo>
                  <a:lnTo>
                    <a:pt x="1477467" y="972312"/>
                  </a:lnTo>
                  <a:lnTo>
                    <a:pt x="1477467" y="784352"/>
                  </a:lnTo>
                  <a:lnTo>
                    <a:pt x="1482674" y="759282"/>
                  </a:lnTo>
                  <a:lnTo>
                    <a:pt x="1495818" y="742251"/>
                  </a:lnTo>
                  <a:lnTo>
                    <a:pt x="1513255" y="732561"/>
                  </a:lnTo>
                  <a:lnTo>
                    <a:pt x="1522361" y="731012"/>
                  </a:lnTo>
                  <a:lnTo>
                    <a:pt x="1531315" y="729488"/>
                  </a:lnTo>
                  <a:lnTo>
                    <a:pt x="1553870" y="735126"/>
                  </a:lnTo>
                  <a:lnTo>
                    <a:pt x="1565859" y="749109"/>
                  </a:lnTo>
                  <a:lnTo>
                    <a:pt x="1570609" y="766991"/>
                  </a:lnTo>
                  <a:lnTo>
                    <a:pt x="1571447" y="784352"/>
                  </a:lnTo>
                  <a:lnTo>
                    <a:pt x="1571447" y="972312"/>
                  </a:lnTo>
                  <a:lnTo>
                    <a:pt x="1614119" y="972312"/>
                  </a:lnTo>
                  <a:lnTo>
                    <a:pt x="1614119" y="779272"/>
                  </a:lnTo>
                  <a:close/>
                </a:path>
                <a:path w="12934315" h="3418204">
                  <a:moveTo>
                    <a:pt x="1641805" y="3217672"/>
                  </a:moveTo>
                  <a:lnTo>
                    <a:pt x="1634413" y="3167888"/>
                  </a:lnTo>
                  <a:lnTo>
                    <a:pt x="1570177" y="3131312"/>
                  </a:lnTo>
                  <a:lnTo>
                    <a:pt x="1550365" y="3133928"/>
                  </a:lnTo>
                  <a:lnTo>
                    <a:pt x="1531632" y="3141535"/>
                  </a:lnTo>
                  <a:lnTo>
                    <a:pt x="1515681" y="3153816"/>
                  </a:lnTo>
                  <a:lnTo>
                    <a:pt x="1504137" y="3170428"/>
                  </a:lnTo>
                  <a:lnTo>
                    <a:pt x="1503121" y="3170428"/>
                  </a:lnTo>
                  <a:lnTo>
                    <a:pt x="1503121" y="3138424"/>
                  </a:lnTo>
                  <a:lnTo>
                    <a:pt x="1462481" y="3138424"/>
                  </a:lnTo>
                  <a:lnTo>
                    <a:pt x="1462481" y="3410712"/>
                  </a:lnTo>
                  <a:lnTo>
                    <a:pt x="1505153" y="3410712"/>
                  </a:lnTo>
                  <a:lnTo>
                    <a:pt x="1505153" y="3222752"/>
                  </a:lnTo>
                  <a:lnTo>
                    <a:pt x="1510360" y="3197682"/>
                  </a:lnTo>
                  <a:lnTo>
                    <a:pt x="1523504" y="3180651"/>
                  </a:lnTo>
                  <a:lnTo>
                    <a:pt x="1540954" y="3170961"/>
                  </a:lnTo>
                  <a:lnTo>
                    <a:pt x="1544078" y="3170428"/>
                  </a:lnTo>
                  <a:lnTo>
                    <a:pt x="1559001" y="3167888"/>
                  </a:lnTo>
                  <a:lnTo>
                    <a:pt x="1581569" y="3173526"/>
                  </a:lnTo>
                  <a:lnTo>
                    <a:pt x="1593545" y="3187509"/>
                  </a:lnTo>
                  <a:lnTo>
                    <a:pt x="1598295" y="3205391"/>
                  </a:lnTo>
                  <a:lnTo>
                    <a:pt x="1599133" y="3222752"/>
                  </a:lnTo>
                  <a:lnTo>
                    <a:pt x="1599133" y="3410712"/>
                  </a:lnTo>
                  <a:lnTo>
                    <a:pt x="1641805" y="3410712"/>
                  </a:lnTo>
                  <a:lnTo>
                    <a:pt x="1641805" y="3217672"/>
                  </a:lnTo>
                  <a:close/>
                </a:path>
                <a:path w="12934315" h="3418204">
                  <a:moveTo>
                    <a:pt x="1810473" y="1919224"/>
                  </a:moveTo>
                  <a:lnTo>
                    <a:pt x="1765769" y="1919224"/>
                  </a:lnTo>
                  <a:lnTo>
                    <a:pt x="1723605" y="2141728"/>
                  </a:lnTo>
                  <a:lnTo>
                    <a:pt x="1722589" y="2141728"/>
                  </a:lnTo>
                  <a:lnTo>
                    <a:pt x="1687487" y="1969008"/>
                  </a:lnTo>
                  <a:lnTo>
                    <a:pt x="1677377" y="1919224"/>
                  </a:lnTo>
                  <a:lnTo>
                    <a:pt x="1627085" y="1919224"/>
                  </a:lnTo>
                  <a:lnTo>
                    <a:pt x="1580857" y="2141728"/>
                  </a:lnTo>
                  <a:lnTo>
                    <a:pt x="1579841" y="2141728"/>
                  </a:lnTo>
                  <a:lnTo>
                    <a:pt x="1536153" y="1919224"/>
                  </a:lnTo>
                  <a:lnTo>
                    <a:pt x="1491449" y="1919224"/>
                  </a:lnTo>
                  <a:lnTo>
                    <a:pt x="1554949" y="2191512"/>
                  </a:lnTo>
                  <a:lnTo>
                    <a:pt x="1604733" y="2191512"/>
                  </a:lnTo>
                  <a:lnTo>
                    <a:pt x="1614957" y="2141728"/>
                  </a:lnTo>
                  <a:lnTo>
                    <a:pt x="1650453" y="1969008"/>
                  </a:lnTo>
                  <a:lnTo>
                    <a:pt x="1651469" y="1969008"/>
                  </a:lnTo>
                  <a:lnTo>
                    <a:pt x="1699221" y="2191512"/>
                  </a:lnTo>
                  <a:lnTo>
                    <a:pt x="1745957" y="2191512"/>
                  </a:lnTo>
                  <a:lnTo>
                    <a:pt x="1757743" y="2141728"/>
                  </a:lnTo>
                  <a:lnTo>
                    <a:pt x="1810473" y="1919224"/>
                  </a:lnTo>
                  <a:close/>
                </a:path>
                <a:path w="12934315" h="3418204">
                  <a:moveTo>
                    <a:pt x="1825701" y="1551940"/>
                  </a:moveTo>
                  <a:lnTo>
                    <a:pt x="1823669" y="1553464"/>
                  </a:lnTo>
                  <a:lnTo>
                    <a:pt x="1821129" y="1554480"/>
                  </a:lnTo>
                  <a:lnTo>
                    <a:pt x="1815541" y="1554480"/>
                  </a:lnTo>
                  <a:lnTo>
                    <a:pt x="1807692" y="1552714"/>
                  </a:lnTo>
                  <a:lnTo>
                    <a:pt x="1805406" y="1549908"/>
                  </a:lnTo>
                  <a:lnTo>
                    <a:pt x="1803793" y="1547939"/>
                  </a:lnTo>
                  <a:lnTo>
                    <a:pt x="1802472" y="1540979"/>
                  </a:lnTo>
                  <a:lnTo>
                    <a:pt x="1802333" y="1433576"/>
                  </a:lnTo>
                  <a:lnTo>
                    <a:pt x="1802333" y="1380744"/>
                  </a:lnTo>
                  <a:lnTo>
                    <a:pt x="1801037" y="1356525"/>
                  </a:lnTo>
                  <a:lnTo>
                    <a:pt x="1793786" y="1336040"/>
                  </a:lnTo>
                  <a:lnTo>
                    <a:pt x="1791982" y="1330960"/>
                  </a:lnTo>
                  <a:lnTo>
                    <a:pt x="1767408" y="1310741"/>
                  </a:lnTo>
                  <a:lnTo>
                    <a:pt x="1719529" y="1302512"/>
                  </a:lnTo>
                  <a:lnTo>
                    <a:pt x="1677809" y="1307833"/>
                  </a:lnTo>
                  <a:lnTo>
                    <a:pt x="1649425" y="1324165"/>
                  </a:lnTo>
                  <a:lnTo>
                    <a:pt x="1633232" y="1352016"/>
                  </a:lnTo>
                  <a:lnTo>
                    <a:pt x="1628089" y="1391920"/>
                  </a:lnTo>
                  <a:lnTo>
                    <a:pt x="1670761" y="1391920"/>
                  </a:lnTo>
                  <a:lnTo>
                    <a:pt x="1670761" y="1389380"/>
                  </a:lnTo>
                  <a:lnTo>
                    <a:pt x="1671497" y="1376756"/>
                  </a:lnTo>
                  <a:lnTo>
                    <a:pt x="1676603" y="1358900"/>
                  </a:lnTo>
                  <a:lnTo>
                    <a:pt x="1690484" y="1342948"/>
                  </a:lnTo>
                  <a:lnTo>
                    <a:pt x="1717497" y="1336040"/>
                  </a:lnTo>
                  <a:lnTo>
                    <a:pt x="1736331" y="1338668"/>
                  </a:lnTo>
                  <a:lnTo>
                    <a:pt x="1750009" y="1346390"/>
                  </a:lnTo>
                  <a:lnTo>
                    <a:pt x="1758365" y="1358976"/>
                  </a:lnTo>
                  <a:lnTo>
                    <a:pt x="1761185" y="1376172"/>
                  </a:lnTo>
                  <a:lnTo>
                    <a:pt x="1760778" y="1390675"/>
                  </a:lnTo>
                  <a:lnTo>
                    <a:pt x="1759661" y="1394371"/>
                  </a:lnTo>
                  <a:lnTo>
                    <a:pt x="1759661" y="1433576"/>
                  </a:lnTo>
                  <a:lnTo>
                    <a:pt x="1759661" y="1503680"/>
                  </a:lnTo>
                  <a:lnTo>
                    <a:pt x="1755089" y="1523784"/>
                  </a:lnTo>
                  <a:lnTo>
                    <a:pt x="1742897" y="1540256"/>
                  </a:lnTo>
                  <a:lnTo>
                    <a:pt x="1725371" y="1551406"/>
                  </a:lnTo>
                  <a:lnTo>
                    <a:pt x="1704797" y="1555496"/>
                  </a:lnTo>
                  <a:lnTo>
                    <a:pt x="1686547" y="1552117"/>
                  </a:lnTo>
                  <a:lnTo>
                    <a:pt x="1674634" y="1542605"/>
                  </a:lnTo>
                  <a:lnTo>
                    <a:pt x="1668157" y="1527848"/>
                  </a:lnTo>
                  <a:lnTo>
                    <a:pt x="1666189" y="1508760"/>
                  </a:lnTo>
                  <a:lnTo>
                    <a:pt x="1667522" y="1493151"/>
                  </a:lnTo>
                  <a:lnTo>
                    <a:pt x="1704162" y="1457579"/>
                  </a:lnTo>
                  <a:lnTo>
                    <a:pt x="1724291" y="1451102"/>
                  </a:lnTo>
                  <a:lnTo>
                    <a:pt x="1743951" y="1443863"/>
                  </a:lnTo>
                  <a:lnTo>
                    <a:pt x="1759661" y="1433576"/>
                  </a:lnTo>
                  <a:lnTo>
                    <a:pt x="1759661" y="1394371"/>
                  </a:lnTo>
                  <a:lnTo>
                    <a:pt x="1757502" y="1401508"/>
                  </a:lnTo>
                  <a:lnTo>
                    <a:pt x="1748332" y="1409966"/>
                  </a:lnTo>
                  <a:lnTo>
                    <a:pt x="1730197" y="1417320"/>
                  </a:lnTo>
                  <a:lnTo>
                    <a:pt x="1672793" y="1434592"/>
                  </a:lnTo>
                  <a:lnTo>
                    <a:pt x="1649996" y="1445412"/>
                  </a:lnTo>
                  <a:lnTo>
                    <a:pt x="1633994" y="1461706"/>
                  </a:lnTo>
                  <a:lnTo>
                    <a:pt x="1624571" y="1483245"/>
                  </a:lnTo>
                  <a:lnTo>
                    <a:pt x="1621485" y="1509776"/>
                  </a:lnTo>
                  <a:lnTo>
                    <a:pt x="1625930" y="1542732"/>
                  </a:lnTo>
                  <a:lnTo>
                    <a:pt x="1639519" y="1567688"/>
                  </a:lnTo>
                  <a:lnTo>
                    <a:pt x="1662633" y="1583499"/>
                  </a:lnTo>
                  <a:lnTo>
                    <a:pt x="1695653" y="1589024"/>
                  </a:lnTo>
                  <a:lnTo>
                    <a:pt x="1714893" y="1586344"/>
                  </a:lnTo>
                  <a:lnTo>
                    <a:pt x="1732991" y="1578610"/>
                  </a:lnTo>
                  <a:lnTo>
                    <a:pt x="1748802" y="1566303"/>
                  </a:lnTo>
                  <a:lnTo>
                    <a:pt x="1756968" y="1555496"/>
                  </a:lnTo>
                  <a:lnTo>
                    <a:pt x="1761185" y="1549908"/>
                  </a:lnTo>
                  <a:lnTo>
                    <a:pt x="1762201" y="1549908"/>
                  </a:lnTo>
                  <a:lnTo>
                    <a:pt x="1766658" y="1570177"/>
                  </a:lnTo>
                  <a:lnTo>
                    <a:pt x="1776171" y="1580578"/>
                  </a:lnTo>
                  <a:lnTo>
                    <a:pt x="1788350" y="1584413"/>
                  </a:lnTo>
                  <a:lnTo>
                    <a:pt x="1800809" y="1584960"/>
                  </a:lnTo>
                  <a:lnTo>
                    <a:pt x="1811477" y="1584960"/>
                  </a:lnTo>
                  <a:lnTo>
                    <a:pt x="1822145" y="1582928"/>
                  </a:lnTo>
                  <a:lnTo>
                    <a:pt x="1825701" y="1582420"/>
                  </a:lnTo>
                  <a:lnTo>
                    <a:pt x="1825701" y="1554480"/>
                  </a:lnTo>
                  <a:lnTo>
                    <a:pt x="1825701" y="1551940"/>
                  </a:lnTo>
                  <a:close/>
                </a:path>
                <a:path w="12934315" h="3418204">
                  <a:moveTo>
                    <a:pt x="1848815" y="823976"/>
                  </a:moveTo>
                  <a:lnTo>
                    <a:pt x="1847926" y="807720"/>
                  </a:lnTo>
                  <a:lnTo>
                    <a:pt x="1846326" y="778637"/>
                  </a:lnTo>
                  <a:lnTo>
                    <a:pt x="1834591" y="736346"/>
                  </a:lnTo>
                  <a:lnTo>
                    <a:pt x="1825917" y="726440"/>
                  </a:lnTo>
                  <a:lnTo>
                    <a:pt x="1807235" y="705104"/>
                  </a:lnTo>
                  <a:lnTo>
                    <a:pt x="1804111" y="704342"/>
                  </a:lnTo>
                  <a:lnTo>
                    <a:pt x="1804111" y="792988"/>
                  </a:lnTo>
                  <a:lnTo>
                    <a:pt x="1804111" y="807720"/>
                  </a:lnTo>
                  <a:lnTo>
                    <a:pt x="1707083" y="807720"/>
                  </a:lnTo>
                  <a:lnTo>
                    <a:pt x="1707083" y="797560"/>
                  </a:lnTo>
                  <a:lnTo>
                    <a:pt x="1708581" y="779589"/>
                  </a:lnTo>
                  <a:lnTo>
                    <a:pt x="1715211" y="755904"/>
                  </a:lnTo>
                  <a:lnTo>
                    <a:pt x="1730235" y="735266"/>
                  </a:lnTo>
                  <a:lnTo>
                    <a:pt x="1756867" y="726440"/>
                  </a:lnTo>
                  <a:lnTo>
                    <a:pt x="1780324" y="732548"/>
                  </a:lnTo>
                  <a:lnTo>
                    <a:pt x="1794776" y="748284"/>
                  </a:lnTo>
                  <a:lnTo>
                    <a:pt x="1802091" y="769734"/>
                  </a:lnTo>
                  <a:lnTo>
                    <a:pt x="1804111" y="792988"/>
                  </a:lnTo>
                  <a:lnTo>
                    <a:pt x="1804111" y="704342"/>
                  </a:lnTo>
                  <a:lnTo>
                    <a:pt x="1757883" y="692912"/>
                  </a:lnTo>
                  <a:lnTo>
                    <a:pt x="1715604" y="701700"/>
                  </a:lnTo>
                  <a:lnTo>
                    <a:pt x="1687525" y="725131"/>
                  </a:lnTo>
                  <a:lnTo>
                    <a:pt x="1670875" y="758863"/>
                  </a:lnTo>
                  <a:lnTo>
                    <a:pt x="1662899" y="798512"/>
                  </a:lnTo>
                  <a:lnTo>
                    <a:pt x="1660855" y="839724"/>
                  </a:lnTo>
                  <a:lnTo>
                    <a:pt x="1666189" y="901204"/>
                  </a:lnTo>
                  <a:lnTo>
                    <a:pt x="1682953" y="944816"/>
                  </a:lnTo>
                  <a:lnTo>
                    <a:pt x="1712290" y="970813"/>
                  </a:lnTo>
                  <a:lnTo>
                    <a:pt x="1755343" y="979424"/>
                  </a:lnTo>
                  <a:lnTo>
                    <a:pt x="1801139" y="968413"/>
                  </a:lnTo>
                  <a:lnTo>
                    <a:pt x="1824964" y="945896"/>
                  </a:lnTo>
                  <a:lnTo>
                    <a:pt x="1829066" y="942022"/>
                  </a:lnTo>
                  <a:lnTo>
                    <a:pt x="1842998" y="910196"/>
                  </a:lnTo>
                  <a:lnTo>
                    <a:pt x="1846783" y="882904"/>
                  </a:lnTo>
                  <a:lnTo>
                    <a:pt x="1804111" y="882904"/>
                  </a:lnTo>
                  <a:lnTo>
                    <a:pt x="1802599" y="901534"/>
                  </a:lnTo>
                  <a:lnTo>
                    <a:pt x="1796237" y="922210"/>
                  </a:lnTo>
                  <a:lnTo>
                    <a:pt x="1782254" y="938987"/>
                  </a:lnTo>
                  <a:lnTo>
                    <a:pt x="1757883" y="945896"/>
                  </a:lnTo>
                  <a:lnTo>
                    <a:pt x="1727631" y="935469"/>
                  </a:lnTo>
                  <a:lnTo>
                    <a:pt x="1712099" y="909383"/>
                  </a:lnTo>
                  <a:lnTo>
                    <a:pt x="1706384" y="875385"/>
                  </a:lnTo>
                  <a:lnTo>
                    <a:pt x="1705559" y="841248"/>
                  </a:lnTo>
                  <a:lnTo>
                    <a:pt x="1848815" y="841248"/>
                  </a:lnTo>
                  <a:lnTo>
                    <a:pt x="1848815" y="823976"/>
                  </a:lnTo>
                  <a:close/>
                </a:path>
                <a:path w="12934315" h="3418204">
                  <a:moveTo>
                    <a:pt x="1877009" y="3048000"/>
                  </a:moveTo>
                  <a:lnTo>
                    <a:pt x="1836877" y="3048000"/>
                  </a:lnTo>
                  <a:lnTo>
                    <a:pt x="1836877" y="3274568"/>
                  </a:lnTo>
                  <a:lnTo>
                    <a:pt x="1834883" y="3317595"/>
                  </a:lnTo>
                  <a:lnTo>
                    <a:pt x="1826971" y="3351339"/>
                  </a:lnTo>
                  <a:lnTo>
                    <a:pt x="1810308" y="3373361"/>
                  </a:lnTo>
                  <a:lnTo>
                    <a:pt x="1782013" y="3381248"/>
                  </a:lnTo>
                  <a:lnTo>
                    <a:pt x="1757743" y="3373729"/>
                  </a:lnTo>
                  <a:lnTo>
                    <a:pt x="1742452" y="3352292"/>
                  </a:lnTo>
                  <a:lnTo>
                    <a:pt x="1734515" y="3318675"/>
                  </a:lnTo>
                  <a:lnTo>
                    <a:pt x="1732229" y="3274568"/>
                  </a:lnTo>
                  <a:lnTo>
                    <a:pt x="1734515" y="3230473"/>
                  </a:lnTo>
                  <a:lnTo>
                    <a:pt x="1742452" y="3196844"/>
                  </a:lnTo>
                  <a:lnTo>
                    <a:pt x="1757743" y="3175419"/>
                  </a:lnTo>
                  <a:lnTo>
                    <a:pt x="1782013" y="3167888"/>
                  </a:lnTo>
                  <a:lnTo>
                    <a:pt x="1810092" y="3177133"/>
                  </a:lnTo>
                  <a:lnTo>
                    <a:pt x="1826780" y="3201416"/>
                  </a:lnTo>
                  <a:lnTo>
                    <a:pt x="1834807" y="3235617"/>
                  </a:lnTo>
                  <a:lnTo>
                    <a:pt x="1836877" y="3274568"/>
                  </a:lnTo>
                  <a:lnTo>
                    <a:pt x="1836877" y="3048000"/>
                  </a:lnTo>
                  <a:lnTo>
                    <a:pt x="1834337" y="3048000"/>
                  </a:lnTo>
                  <a:lnTo>
                    <a:pt x="1834337" y="3169412"/>
                  </a:lnTo>
                  <a:lnTo>
                    <a:pt x="1833321" y="3169412"/>
                  </a:lnTo>
                  <a:lnTo>
                    <a:pt x="1832368" y="3167888"/>
                  </a:lnTo>
                  <a:lnTo>
                    <a:pt x="1823313" y="3153384"/>
                  </a:lnTo>
                  <a:lnTo>
                    <a:pt x="1808873" y="3141408"/>
                  </a:lnTo>
                  <a:lnTo>
                    <a:pt x="1791677" y="3133902"/>
                  </a:lnTo>
                  <a:lnTo>
                    <a:pt x="1773377" y="3131312"/>
                  </a:lnTo>
                  <a:lnTo>
                    <a:pt x="1727390" y="3145701"/>
                  </a:lnTo>
                  <a:lnTo>
                    <a:pt x="1701495" y="3181604"/>
                  </a:lnTo>
                  <a:lnTo>
                    <a:pt x="1690090" y="3228187"/>
                  </a:lnTo>
                  <a:lnTo>
                    <a:pt x="1687525" y="3274568"/>
                  </a:lnTo>
                  <a:lnTo>
                    <a:pt x="1692351" y="3332962"/>
                  </a:lnTo>
                  <a:lnTo>
                    <a:pt x="1707781" y="3378200"/>
                  </a:lnTo>
                  <a:lnTo>
                    <a:pt x="1735328" y="3407448"/>
                  </a:lnTo>
                  <a:lnTo>
                    <a:pt x="1776425" y="3417824"/>
                  </a:lnTo>
                  <a:lnTo>
                    <a:pt x="1797278" y="3414331"/>
                  </a:lnTo>
                  <a:lnTo>
                    <a:pt x="1814842" y="3405124"/>
                  </a:lnTo>
                  <a:lnTo>
                    <a:pt x="1827936" y="3392106"/>
                  </a:lnTo>
                  <a:lnTo>
                    <a:pt x="1833333" y="3381248"/>
                  </a:lnTo>
                  <a:lnTo>
                    <a:pt x="1835353" y="3377184"/>
                  </a:lnTo>
                  <a:lnTo>
                    <a:pt x="1836369" y="3377184"/>
                  </a:lnTo>
                  <a:lnTo>
                    <a:pt x="1836369" y="3410712"/>
                  </a:lnTo>
                  <a:lnTo>
                    <a:pt x="1877009" y="3410712"/>
                  </a:lnTo>
                  <a:lnTo>
                    <a:pt x="1877009" y="3377184"/>
                  </a:lnTo>
                  <a:lnTo>
                    <a:pt x="1877009" y="3169412"/>
                  </a:lnTo>
                  <a:lnTo>
                    <a:pt x="1877009" y="3048000"/>
                  </a:lnTo>
                  <a:close/>
                </a:path>
                <a:path w="12934315" h="3418204">
                  <a:moveTo>
                    <a:pt x="1948370" y="2438400"/>
                  </a:moveTo>
                  <a:lnTo>
                    <a:pt x="1903666" y="2438400"/>
                  </a:lnTo>
                  <a:lnTo>
                    <a:pt x="1903666" y="2741168"/>
                  </a:lnTo>
                  <a:lnTo>
                    <a:pt x="1902650" y="2741168"/>
                  </a:lnTo>
                  <a:lnTo>
                    <a:pt x="1810118" y="2507488"/>
                  </a:lnTo>
                  <a:lnTo>
                    <a:pt x="1782762" y="2438400"/>
                  </a:lnTo>
                  <a:lnTo>
                    <a:pt x="1724850" y="2438400"/>
                  </a:lnTo>
                  <a:lnTo>
                    <a:pt x="1724850" y="2801112"/>
                  </a:lnTo>
                  <a:lnTo>
                    <a:pt x="1769554" y="2801112"/>
                  </a:lnTo>
                  <a:lnTo>
                    <a:pt x="1769554" y="2507488"/>
                  </a:lnTo>
                  <a:lnTo>
                    <a:pt x="1770570" y="2507488"/>
                  </a:lnTo>
                  <a:lnTo>
                    <a:pt x="1886902" y="2801112"/>
                  </a:lnTo>
                  <a:lnTo>
                    <a:pt x="1948370" y="2801112"/>
                  </a:lnTo>
                  <a:lnTo>
                    <a:pt x="1948370" y="2741168"/>
                  </a:lnTo>
                  <a:lnTo>
                    <a:pt x="1948370" y="2438400"/>
                  </a:lnTo>
                  <a:close/>
                </a:path>
                <a:path w="12934315" h="3418204">
                  <a:moveTo>
                    <a:pt x="1955749" y="104140"/>
                  </a:moveTo>
                  <a:lnTo>
                    <a:pt x="1942566" y="43929"/>
                  </a:lnTo>
                  <a:lnTo>
                    <a:pt x="1935111" y="36576"/>
                  </a:lnTo>
                  <a:lnTo>
                    <a:pt x="1911235" y="13017"/>
                  </a:lnTo>
                  <a:lnTo>
                    <a:pt x="1909013" y="12344"/>
                  </a:lnTo>
                  <a:lnTo>
                    <a:pt x="1909013" y="102108"/>
                  </a:lnTo>
                  <a:lnTo>
                    <a:pt x="1904225" y="133502"/>
                  </a:lnTo>
                  <a:lnTo>
                    <a:pt x="1891233" y="155511"/>
                  </a:lnTo>
                  <a:lnTo>
                    <a:pt x="1872157" y="168478"/>
                  </a:lnTo>
                  <a:lnTo>
                    <a:pt x="1849069" y="172720"/>
                  </a:lnTo>
                  <a:lnTo>
                    <a:pt x="1795729" y="172720"/>
                  </a:lnTo>
                  <a:lnTo>
                    <a:pt x="1795729" y="36576"/>
                  </a:lnTo>
                  <a:lnTo>
                    <a:pt x="1846021" y="36576"/>
                  </a:lnTo>
                  <a:lnTo>
                    <a:pt x="1874723" y="41173"/>
                  </a:lnTo>
                  <a:lnTo>
                    <a:pt x="1894281" y="54292"/>
                  </a:lnTo>
                  <a:lnTo>
                    <a:pt x="1905457" y="74942"/>
                  </a:lnTo>
                  <a:lnTo>
                    <a:pt x="1909013" y="102108"/>
                  </a:lnTo>
                  <a:lnTo>
                    <a:pt x="1909013" y="12344"/>
                  </a:lnTo>
                  <a:lnTo>
                    <a:pt x="1874100" y="1625"/>
                  </a:lnTo>
                  <a:lnTo>
                    <a:pt x="1843481" y="0"/>
                  </a:lnTo>
                  <a:lnTo>
                    <a:pt x="1751025" y="0"/>
                  </a:lnTo>
                  <a:lnTo>
                    <a:pt x="1751025" y="362712"/>
                  </a:lnTo>
                  <a:lnTo>
                    <a:pt x="1795729" y="362712"/>
                  </a:lnTo>
                  <a:lnTo>
                    <a:pt x="1795729" y="209296"/>
                  </a:lnTo>
                  <a:lnTo>
                    <a:pt x="1851101" y="209296"/>
                  </a:lnTo>
                  <a:lnTo>
                    <a:pt x="1893392" y="202361"/>
                  </a:lnTo>
                  <a:lnTo>
                    <a:pt x="1926475" y="182054"/>
                  </a:lnTo>
                  <a:lnTo>
                    <a:pt x="1932584" y="172720"/>
                  </a:lnTo>
                  <a:lnTo>
                    <a:pt x="1948040" y="149072"/>
                  </a:lnTo>
                  <a:lnTo>
                    <a:pt x="1955749" y="104140"/>
                  </a:lnTo>
                  <a:close/>
                </a:path>
                <a:path w="12934315" h="3418204">
                  <a:moveTo>
                    <a:pt x="2022297" y="2043176"/>
                  </a:moveTo>
                  <a:lnTo>
                    <a:pt x="2021395" y="2026920"/>
                  </a:lnTo>
                  <a:lnTo>
                    <a:pt x="2019795" y="1997837"/>
                  </a:lnTo>
                  <a:lnTo>
                    <a:pt x="2008073" y="1955546"/>
                  </a:lnTo>
                  <a:lnTo>
                    <a:pt x="1999399" y="1945640"/>
                  </a:lnTo>
                  <a:lnTo>
                    <a:pt x="1980717" y="1924304"/>
                  </a:lnTo>
                  <a:lnTo>
                    <a:pt x="1977593" y="1923542"/>
                  </a:lnTo>
                  <a:lnTo>
                    <a:pt x="1977593" y="2012188"/>
                  </a:lnTo>
                  <a:lnTo>
                    <a:pt x="1977593" y="2026920"/>
                  </a:lnTo>
                  <a:lnTo>
                    <a:pt x="1880565" y="2026920"/>
                  </a:lnTo>
                  <a:lnTo>
                    <a:pt x="1880565" y="2016760"/>
                  </a:lnTo>
                  <a:lnTo>
                    <a:pt x="1882051" y="1998789"/>
                  </a:lnTo>
                  <a:lnTo>
                    <a:pt x="1888693" y="1975104"/>
                  </a:lnTo>
                  <a:lnTo>
                    <a:pt x="1903704" y="1954466"/>
                  </a:lnTo>
                  <a:lnTo>
                    <a:pt x="1930349" y="1945640"/>
                  </a:lnTo>
                  <a:lnTo>
                    <a:pt x="1953793" y="1951748"/>
                  </a:lnTo>
                  <a:lnTo>
                    <a:pt x="1968258" y="1967484"/>
                  </a:lnTo>
                  <a:lnTo>
                    <a:pt x="1975561" y="1988934"/>
                  </a:lnTo>
                  <a:lnTo>
                    <a:pt x="1977593" y="2012188"/>
                  </a:lnTo>
                  <a:lnTo>
                    <a:pt x="1977593" y="1923542"/>
                  </a:lnTo>
                  <a:lnTo>
                    <a:pt x="1931365" y="1912112"/>
                  </a:lnTo>
                  <a:lnTo>
                    <a:pt x="1889086" y="1920900"/>
                  </a:lnTo>
                  <a:lnTo>
                    <a:pt x="1860994" y="1944331"/>
                  </a:lnTo>
                  <a:lnTo>
                    <a:pt x="1844344" y="1978063"/>
                  </a:lnTo>
                  <a:lnTo>
                    <a:pt x="1836381" y="2017712"/>
                  </a:lnTo>
                  <a:lnTo>
                    <a:pt x="1834337" y="2058924"/>
                  </a:lnTo>
                  <a:lnTo>
                    <a:pt x="1839671" y="2120404"/>
                  </a:lnTo>
                  <a:lnTo>
                    <a:pt x="1856435" y="2164016"/>
                  </a:lnTo>
                  <a:lnTo>
                    <a:pt x="1885772" y="2190013"/>
                  </a:lnTo>
                  <a:lnTo>
                    <a:pt x="1928825" y="2198624"/>
                  </a:lnTo>
                  <a:lnTo>
                    <a:pt x="1974608" y="2187613"/>
                  </a:lnTo>
                  <a:lnTo>
                    <a:pt x="1998446" y="2165096"/>
                  </a:lnTo>
                  <a:lnTo>
                    <a:pt x="2002548" y="2161222"/>
                  </a:lnTo>
                  <a:lnTo>
                    <a:pt x="2016467" y="2129396"/>
                  </a:lnTo>
                  <a:lnTo>
                    <a:pt x="2020265" y="2102104"/>
                  </a:lnTo>
                  <a:lnTo>
                    <a:pt x="1977593" y="2102104"/>
                  </a:lnTo>
                  <a:lnTo>
                    <a:pt x="1976081" y="2120735"/>
                  </a:lnTo>
                  <a:lnTo>
                    <a:pt x="1969719" y="2141410"/>
                  </a:lnTo>
                  <a:lnTo>
                    <a:pt x="1955723" y="2158187"/>
                  </a:lnTo>
                  <a:lnTo>
                    <a:pt x="1931365" y="2165096"/>
                  </a:lnTo>
                  <a:lnTo>
                    <a:pt x="1901113" y="2154669"/>
                  </a:lnTo>
                  <a:lnTo>
                    <a:pt x="1885581" y="2128583"/>
                  </a:lnTo>
                  <a:lnTo>
                    <a:pt x="1879854" y="2094585"/>
                  </a:lnTo>
                  <a:lnTo>
                    <a:pt x="1879041" y="2060448"/>
                  </a:lnTo>
                  <a:lnTo>
                    <a:pt x="2022297" y="2060448"/>
                  </a:lnTo>
                  <a:lnTo>
                    <a:pt x="2022297" y="2043176"/>
                  </a:lnTo>
                  <a:close/>
                </a:path>
                <a:path w="12934315" h="3418204">
                  <a:moveTo>
                    <a:pt x="2039061" y="0"/>
                  </a:moveTo>
                  <a:lnTo>
                    <a:pt x="1996389" y="0"/>
                  </a:lnTo>
                  <a:lnTo>
                    <a:pt x="1996389" y="362712"/>
                  </a:lnTo>
                  <a:lnTo>
                    <a:pt x="2039061" y="362712"/>
                  </a:lnTo>
                  <a:lnTo>
                    <a:pt x="2039061" y="0"/>
                  </a:lnTo>
                  <a:close/>
                </a:path>
                <a:path w="12934315" h="3418204">
                  <a:moveTo>
                    <a:pt x="2049716" y="1445768"/>
                  </a:moveTo>
                  <a:lnTo>
                    <a:pt x="2047138" y="1399387"/>
                  </a:lnTo>
                  <a:lnTo>
                    <a:pt x="2035937" y="1352804"/>
                  </a:lnTo>
                  <a:lnTo>
                    <a:pt x="2010930" y="1316901"/>
                  </a:lnTo>
                  <a:lnTo>
                    <a:pt x="2005012" y="1314970"/>
                  </a:lnTo>
                  <a:lnTo>
                    <a:pt x="2005012" y="1445768"/>
                  </a:lnTo>
                  <a:lnTo>
                    <a:pt x="2002739" y="1488795"/>
                  </a:lnTo>
                  <a:lnTo>
                    <a:pt x="1994789" y="1522539"/>
                  </a:lnTo>
                  <a:lnTo>
                    <a:pt x="1979510" y="1544561"/>
                  </a:lnTo>
                  <a:lnTo>
                    <a:pt x="1955228" y="1552448"/>
                  </a:lnTo>
                  <a:lnTo>
                    <a:pt x="1942388" y="1548384"/>
                  </a:lnTo>
                  <a:lnTo>
                    <a:pt x="1927161" y="1543570"/>
                  </a:lnTo>
                  <a:lnTo>
                    <a:pt x="1910461" y="1519872"/>
                  </a:lnTo>
                  <a:lnTo>
                    <a:pt x="1902434" y="1485798"/>
                  </a:lnTo>
                  <a:lnTo>
                    <a:pt x="1900364" y="1445768"/>
                  </a:lnTo>
                  <a:lnTo>
                    <a:pt x="1902434" y="1406817"/>
                  </a:lnTo>
                  <a:lnTo>
                    <a:pt x="1910461" y="1372616"/>
                  </a:lnTo>
                  <a:lnTo>
                    <a:pt x="1927161" y="1348333"/>
                  </a:lnTo>
                  <a:lnTo>
                    <a:pt x="1950605" y="1340612"/>
                  </a:lnTo>
                  <a:lnTo>
                    <a:pt x="1955228" y="1339088"/>
                  </a:lnTo>
                  <a:lnTo>
                    <a:pt x="1979510" y="1346619"/>
                  </a:lnTo>
                  <a:lnTo>
                    <a:pt x="1994789" y="1368044"/>
                  </a:lnTo>
                  <a:lnTo>
                    <a:pt x="2002739" y="1401673"/>
                  </a:lnTo>
                  <a:lnTo>
                    <a:pt x="2005012" y="1445768"/>
                  </a:lnTo>
                  <a:lnTo>
                    <a:pt x="2005012" y="1314970"/>
                  </a:lnTo>
                  <a:lnTo>
                    <a:pt x="1966912" y="1302512"/>
                  </a:lnTo>
                  <a:lnTo>
                    <a:pt x="1946643" y="1305102"/>
                  </a:lnTo>
                  <a:lnTo>
                    <a:pt x="1928558" y="1312608"/>
                  </a:lnTo>
                  <a:lnTo>
                    <a:pt x="1913902" y="1324584"/>
                  </a:lnTo>
                  <a:lnTo>
                    <a:pt x="1903920" y="1340612"/>
                  </a:lnTo>
                  <a:lnTo>
                    <a:pt x="1902904" y="1340612"/>
                  </a:lnTo>
                  <a:lnTo>
                    <a:pt x="1902904" y="1219200"/>
                  </a:lnTo>
                  <a:lnTo>
                    <a:pt x="1860232" y="1219200"/>
                  </a:lnTo>
                  <a:lnTo>
                    <a:pt x="1860232" y="1581912"/>
                  </a:lnTo>
                  <a:lnTo>
                    <a:pt x="1900872" y="1581912"/>
                  </a:lnTo>
                  <a:lnTo>
                    <a:pt x="1900872" y="1548384"/>
                  </a:lnTo>
                  <a:lnTo>
                    <a:pt x="1901888" y="1548384"/>
                  </a:lnTo>
                  <a:lnTo>
                    <a:pt x="1909318" y="1563306"/>
                  </a:lnTo>
                  <a:lnTo>
                    <a:pt x="1922399" y="1576324"/>
                  </a:lnTo>
                  <a:lnTo>
                    <a:pt x="1939963" y="1585531"/>
                  </a:lnTo>
                  <a:lnTo>
                    <a:pt x="1960816" y="1589024"/>
                  </a:lnTo>
                  <a:lnTo>
                    <a:pt x="2001278" y="1577428"/>
                  </a:lnTo>
                  <a:lnTo>
                    <a:pt x="2023338" y="1552448"/>
                  </a:lnTo>
                  <a:lnTo>
                    <a:pt x="2028888" y="1546161"/>
                  </a:lnTo>
                  <a:lnTo>
                    <a:pt x="2044687" y="1500517"/>
                  </a:lnTo>
                  <a:lnTo>
                    <a:pt x="2049716" y="1445768"/>
                  </a:lnTo>
                  <a:close/>
                </a:path>
                <a:path w="12934315" h="3418204">
                  <a:moveTo>
                    <a:pt x="2074875" y="779272"/>
                  </a:moveTo>
                  <a:lnTo>
                    <a:pt x="2067483" y="729488"/>
                  </a:lnTo>
                  <a:lnTo>
                    <a:pt x="2003247" y="692912"/>
                  </a:lnTo>
                  <a:lnTo>
                    <a:pt x="1983435" y="695528"/>
                  </a:lnTo>
                  <a:lnTo>
                    <a:pt x="1964702" y="703135"/>
                  </a:lnTo>
                  <a:lnTo>
                    <a:pt x="1948738" y="715416"/>
                  </a:lnTo>
                  <a:lnTo>
                    <a:pt x="1937207" y="732028"/>
                  </a:lnTo>
                  <a:lnTo>
                    <a:pt x="1936191" y="732028"/>
                  </a:lnTo>
                  <a:lnTo>
                    <a:pt x="1936191" y="700024"/>
                  </a:lnTo>
                  <a:lnTo>
                    <a:pt x="1895551" y="700024"/>
                  </a:lnTo>
                  <a:lnTo>
                    <a:pt x="1895551" y="972312"/>
                  </a:lnTo>
                  <a:lnTo>
                    <a:pt x="1938223" y="972312"/>
                  </a:lnTo>
                  <a:lnTo>
                    <a:pt x="1938223" y="784352"/>
                  </a:lnTo>
                  <a:lnTo>
                    <a:pt x="1943430" y="759282"/>
                  </a:lnTo>
                  <a:lnTo>
                    <a:pt x="1956574" y="742251"/>
                  </a:lnTo>
                  <a:lnTo>
                    <a:pt x="1974011" y="732561"/>
                  </a:lnTo>
                  <a:lnTo>
                    <a:pt x="1977136" y="732028"/>
                  </a:lnTo>
                  <a:lnTo>
                    <a:pt x="1992071" y="729488"/>
                  </a:lnTo>
                  <a:lnTo>
                    <a:pt x="2014626" y="735126"/>
                  </a:lnTo>
                  <a:lnTo>
                    <a:pt x="2026615" y="749109"/>
                  </a:lnTo>
                  <a:lnTo>
                    <a:pt x="2031365" y="766991"/>
                  </a:lnTo>
                  <a:lnTo>
                    <a:pt x="2032203" y="784352"/>
                  </a:lnTo>
                  <a:lnTo>
                    <a:pt x="2032203" y="972312"/>
                  </a:lnTo>
                  <a:lnTo>
                    <a:pt x="2074875" y="972312"/>
                  </a:lnTo>
                  <a:lnTo>
                    <a:pt x="2074875" y="779272"/>
                  </a:lnTo>
                  <a:close/>
                </a:path>
                <a:path w="12934315" h="3418204">
                  <a:moveTo>
                    <a:pt x="2111705" y="3262376"/>
                  </a:moveTo>
                  <a:lnTo>
                    <a:pt x="2109216" y="3217037"/>
                  </a:lnTo>
                  <a:lnTo>
                    <a:pt x="2097481" y="3174746"/>
                  </a:lnTo>
                  <a:lnTo>
                    <a:pt x="2070138" y="3143504"/>
                  </a:lnTo>
                  <a:lnTo>
                    <a:pt x="2067001" y="3142729"/>
                  </a:lnTo>
                  <a:lnTo>
                    <a:pt x="2067001" y="3231388"/>
                  </a:lnTo>
                  <a:lnTo>
                    <a:pt x="2067001" y="3246120"/>
                  </a:lnTo>
                  <a:lnTo>
                    <a:pt x="1969973" y="3246120"/>
                  </a:lnTo>
                  <a:lnTo>
                    <a:pt x="1969973" y="3235960"/>
                  </a:lnTo>
                  <a:lnTo>
                    <a:pt x="1971471" y="3217989"/>
                  </a:lnTo>
                  <a:lnTo>
                    <a:pt x="1978101" y="3194304"/>
                  </a:lnTo>
                  <a:lnTo>
                    <a:pt x="1993125" y="3173666"/>
                  </a:lnTo>
                  <a:lnTo>
                    <a:pt x="2019757" y="3164840"/>
                  </a:lnTo>
                  <a:lnTo>
                    <a:pt x="2043214" y="3170948"/>
                  </a:lnTo>
                  <a:lnTo>
                    <a:pt x="2057666" y="3186684"/>
                  </a:lnTo>
                  <a:lnTo>
                    <a:pt x="2064981" y="3208134"/>
                  </a:lnTo>
                  <a:lnTo>
                    <a:pt x="2067001" y="3231388"/>
                  </a:lnTo>
                  <a:lnTo>
                    <a:pt x="2067001" y="3142729"/>
                  </a:lnTo>
                  <a:lnTo>
                    <a:pt x="2020773" y="3131312"/>
                  </a:lnTo>
                  <a:lnTo>
                    <a:pt x="1978494" y="3140100"/>
                  </a:lnTo>
                  <a:lnTo>
                    <a:pt x="1950415" y="3163532"/>
                  </a:lnTo>
                  <a:lnTo>
                    <a:pt x="1933765" y="3197263"/>
                  </a:lnTo>
                  <a:lnTo>
                    <a:pt x="1925789" y="3236912"/>
                  </a:lnTo>
                  <a:lnTo>
                    <a:pt x="1923745" y="3278124"/>
                  </a:lnTo>
                  <a:lnTo>
                    <a:pt x="1929079" y="3339604"/>
                  </a:lnTo>
                  <a:lnTo>
                    <a:pt x="1945843" y="3383216"/>
                  </a:lnTo>
                  <a:lnTo>
                    <a:pt x="1975180" y="3409213"/>
                  </a:lnTo>
                  <a:lnTo>
                    <a:pt x="2018233" y="3417824"/>
                  </a:lnTo>
                  <a:lnTo>
                    <a:pt x="2064029" y="3406813"/>
                  </a:lnTo>
                  <a:lnTo>
                    <a:pt x="2087867" y="3384296"/>
                  </a:lnTo>
                  <a:lnTo>
                    <a:pt x="2091956" y="3380422"/>
                  </a:lnTo>
                  <a:lnTo>
                    <a:pt x="2105888" y="3348596"/>
                  </a:lnTo>
                  <a:lnTo>
                    <a:pt x="2109673" y="3321304"/>
                  </a:lnTo>
                  <a:lnTo>
                    <a:pt x="2067001" y="3321304"/>
                  </a:lnTo>
                  <a:lnTo>
                    <a:pt x="2065502" y="3339935"/>
                  </a:lnTo>
                  <a:lnTo>
                    <a:pt x="2059127" y="3360610"/>
                  </a:lnTo>
                  <a:lnTo>
                    <a:pt x="2045144" y="3377387"/>
                  </a:lnTo>
                  <a:lnTo>
                    <a:pt x="2020773" y="3384296"/>
                  </a:lnTo>
                  <a:lnTo>
                    <a:pt x="1990534" y="3373869"/>
                  </a:lnTo>
                  <a:lnTo>
                    <a:pt x="1974989" y="3347783"/>
                  </a:lnTo>
                  <a:lnTo>
                    <a:pt x="1969274" y="3313785"/>
                  </a:lnTo>
                  <a:lnTo>
                    <a:pt x="1968449" y="3279648"/>
                  </a:lnTo>
                  <a:lnTo>
                    <a:pt x="2111705" y="3279648"/>
                  </a:lnTo>
                  <a:lnTo>
                    <a:pt x="2111705" y="3262376"/>
                  </a:lnTo>
                  <a:close/>
                </a:path>
                <a:path w="12934315" h="3418204">
                  <a:moveTo>
                    <a:pt x="2196782" y="2771140"/>
                  </a:moveTo>
                  <a:lnTo>
                    <a:pt x="2194750" y="2772664"/>
                  </a:lnTo>
                  <a:lnTo>
                    <a:pt x="2192210" y="2773680"/>
                  </a:lnTo>
                  <a:lnTo>
                    <a:pt x="2186622" y="2773680"/>
                  </a:lnTo>
                  <a:lnTo>
                    <a:pt x="2178774" y="2771914"/>
                  </a:lnTo>
                  <a:lnTo>
                    <a:pt x="2176488" y="2769108"/>
                  </a:lnTo>
                  <a:lnTo>
                    <a:pt x="2174875" y="2767139"/>
                  </a:lnTo>
                  <a:lnTo>
                    <a:pt x="2173554" y="2760180"/>
                  </a:lnTo>
                  <a:lnTo>
                    <a:pt x="2173414" y="2652776"/>
                  </a:lnTo>
                  <a:lnTo>
                    <a:pt x="2173414" y="2599944"/>
                  </a:lnTo>
                  <a:lnTo>
                    <a:pt x="2172119" y="2575725"/>
                  </a:lnTo>
                  <a:lnTo>
                    <a:pt x="2164867" y="2555240"/>
                  </a:lnTo>
                  <a:lnTo>
                    <a:pt x="2163064" y="2550160"/>
                  </a:lnTo>
                  <a:lnTo>
                    <a:pt x="2138476" y="2529941"/>
                  </a:lnTo>
                  <a:lnTo>
                    <a:pt x="2090610" y="2521712"/>
                  </a:lnTo>
                  <a:lnTo>
                    <a:pt x="2048891" y="2527033"/>
                  </a:lnTo>
                  <a:lnTo>
                    <a:pt x="2020506" y="2543365"/>
                  </a:lnTo>
                  <a:lnTo>
                    <a:pt x="2004314" y="2571216"/>
                  </a:lnTo>
                  <a:lnTo>
                    <a:pt x="1999170" y="2611120"/>
                  </a:lnTo>
                  <a:lnTo>
                    <a:pt x="2041842" y="2611120"/>
                  </a:lnTo>
                  <a:lnTo>
                    <a:pt x="2041842" y="2608580"/>
                  </a:lnTo>
                  <a:lnTo>
                    <a:pt x="2042579" y="2595956"/>
                  </a:lnTo>
                  <a:lnTo>
                    <a:pt x="2047684" y="2578100"/>
                  </a:lnTo>
                  <a:lnTo>
                    <a:pt x="2061565" y="2562148"/>
                  </a:lnTo>
                  <a:lnTo>
                    <a:pt x="2088578" y="2555240"/>
                  </a:lnTo>
                  <a:lnTo>
                    <a:pt x="2107412" y="2557869"/>
                  </a:lnTo>
                  <a:lnTo>
                    <a:pt x="2121090" y="2565590"/>
                  </a:lnTo>
                  <a:lnTo>
                    <a:pt x="2129447" y="2578176"/>
                  </a:lnTo>
                  <a:lnTo>
                    <a:pt x="2132266" y="2595372"/>
                  </a:lnTo>
                  <a:lnTo>
                    <a:pt x="2131860" y="2609875"/>
                  </a:lnTo>
                  <a:lnTo>
                    <a:pt x="2130742" y="2613571"/>
                  </a:lnTo>
                  <a:lnTo>
                    <a:pt x="2130742" y="2652776"/>
                  </a:lnTo>
                  <a:lnTo>
                    <a:pt x="2130742" y="2722880"/>
                  </a:lnTo>
                  <a:lnTo>
                    <a:pt x="2126170" y="2742984"/>
                  </a:lnTo>
                  <a:lnTo>
                    <a:pt x="2113978" y="2759456"/>
                  </a:lnTo>
                  <a:lnTo>
                    <a:pt x="2096452" y="2770606"/>
                  </a:lnTo>
                  <a:lnTo>
                    <a:pt x="2075878" y="2774696"/>
                  </a:lnTo>
                  <a:lnTo>
                    <a:pt x="2057628" y="2771317"/>
                  </a:lnTo>
                  <a:lnTo>
                    <a:pt x="2045716" y="2761805"/>
                  </a:lnTo>
                  <a:lnTo>
                    <a:pt x="2039226" y="2747048"/>
                  </a:lnTo>
                  <a:lnTo>
                    <a:pt x="2037270" y="2727960"/>
                  </a:lnTo>
                  <a:lnTo>
                    <a:pt x="2038591" y="2712351"/>
                  </a:lnTo>
                  <a:lnTo>
                    <a:pt x="2075230" y="2676779"/>
                  </a:lnTo>
                  <a:lnTo>
                    <a:pt x="2095373" y="2670302"/>
                  </a:lnTo>
                  <a:lnTo>
                    <a:pt x="2115032" y="2663063"/>
                  </a:lnTo>
                  <a:lnTo>
                    <a:pt x="2130742" y="2652776"/>
                  </a:lnTo>
                  <a:lnTo>
                    <a:pt x="2130742" y="2613571"/>
                  </a:lnTo>
                  <a:lnTo>
                    <a:pt x="2128583" y="2620708"/>
                  </a:lnTo>
                  <a:lnTo>
                    <a:pt x="2119414" y="2629166"/>
                  </a:lnTo>
                  <a:lnTo>
                    <a:pt x="2101278" y="2636520"/>
                  </a:lnTo>
                  <a:lnTo>
                    <a:pt x="2043874" y="2653792"/>
                  </a:lnTo>
                  <a:lnTo>
                    <a:pt x="2021065" y="2664612"/>
                  </a:lnTo>
                  <a:lnTo>
                    <a:pt x="2005076" y="2680906"/>
                  </a:lnTo>
                  <a:lnTo>
                    <a:pt x="1995652" y="2702445"/>
                  </a:lnTo>
                  <a:lnTo>
                    <a:pt x="1992566" y="2728976"/>
                  </a:lnTo>
                  <a:lnTo>
                    <a:pt x="1997011" y="2761932"/>
                  </a:lnTo>
                  <a:lnTo>
                    <a:pt x="2010600" y="2786888"/>
                  </a:lnTo>
                  <a:lnTo>
                    <a:pt x="2033714" y="2802699"/>
                  </a:lnTo>
                  <a:lnTo>
                    <a:pt x="2066734" y="2808224"/>
                  </a:lnTo>
                  <a:lnTo>
                    <a:pt x="2085975" y="2805544"/>
                  </a:lnTo>
                  <a:lnTo>
                    <a:pt x="2104072" y="2797810"/>
                  </a:lnTo>
                  <a:lnTo>
                    <a:pt x="2119884" y="2785503"/>
                  </a:lnTo>
                  <a:lnTo>
                    <a:pt x="2128050" y="2774696"/>
                  </a:lnTo>
                  <a:lnTo>
                    <a:pt x="2132266" y="2769108"/>
                  </a:lnTo>
                  <a:lnTo>
                    <a:pt x="2133282" y="2769108"/>
                  </a:lnTo>
                  <a:lnTo>
                    <a:pt x="2137740" y="2789377"/>
                  </a:lnTo>
                  <a:lnTo>
                    <a:pt x="2147252" y="2799778"/>
                  </a:lnTo>
                  <a:lnTo>
                    <a:pt x="2159431" y="2803614"/>
                  </a:lnTo>
                  <a:lnTo>
                    <a:pt x="2171890" y="2804160"/>
                  </a:lnTo>
                  <a:lnTo>
                    <a:pt x="2182558" y="2804160"/>
                  </a:lnTo>
                  <a:lnTo>
                    <a:pt x="2193226" y="2802128"/>
                  </a:lnTo>
                  <a:lnTo>
                    <a:pt x="2196782" y="2801620"/>
                  </a:lnTo>
                  <a:lnTo>
                    <a:pt x="2196782" y="2773680"/>
                  </a:lnTo>
                  <a:lnTo>
                    <a:pt x="2196782" y="2771140"/>
                  </a:lnTo>
                  <a:close/>
                </a:path>
                <a:path w="12934315" h="3418204">
                  <a:moveTo>
                    <a:pt x="2248357" y="1998472"/>
                  </a:moveTo>
                  <a:lnTo>
                    <a:pt x="2247227" y="1971268"/>
                  </a:lnTo>
                  <a:lnTo>
                    <a:pt x="2240953" y="1948688"/>
                  </a:lnTo>
                  <a:lnTo>
                    <a:pt x="2239403" y="1943100"/>
                  </a:lnTo>
                  <a:lnTo>
                    <a:pt x="2218131" y="1921040"/>
                  </a:lnTo>
                  <a:lnTo>
                    <a:pt x="2176729" y="1912112"/>
                  </a:lnTo>
                  <a:lnTo>
                    <a:pt x="2156904" y="1914728"/>
                  </a:lnTo>
                  <a:lnTo>
                    <a:pt x="2138184" y="1922335"/>
                  </a:lnTo>
                  <a:lnTo>
                    <a:pt x="2122220" y="1934616"/>
                  </a:lnTo>
                  <a:lnTo>
                    <a:pt x="2110689" y="1951228"/>
                  </a:lnTo>
                  <a:lnTo>
                    <a:pt x="2109673" y="1951228"/>
                  </a:lnTo>
                  <a:lnTo>
                    <a:pt x="2109673" y="1919224"/>
                  </a:lnTo>
                  <a:lnTo>
                    <a:pt x="2069033" y="1919224"/>
                  </a:lnTo>
                  <a:lnTo>
                    <a:pt x="2069033" y="2191512"/>
                  </a:lnTo>
                  <a:lnTo>
                    <a:pt x="2111705" y="2191512"/>
                  </a:lnTo>
                  <a:lnTo>
                    <a:pt x="2111705" y="2003552"/>
                  </a:lnTo>
                  <a:lnTo>
                    <a:pt x="2116899" y="1978482"/>
                  </a:lnTo>
                  <a:lnTo>
                    <a:pt x="2130056" y="1961451"/>
                  </a:lnTo>
                  <a:lnTo>
                    <a:pt x="2147493" y="1951761"/>
                  </a:lnTo>
                  <a:lnTo>
                    <a:pt x="2150618" y="1951228"/>
                  </a:lnTo>
                  <a:lnTo>
                    <a:pt x="2165553" y="1948688"/>
                  </a:lnTo>
                  <a:lnTo>
                    <a:pt x="2188108" y="1954326"/>
                  </a:lnTo>
                  <a:lnTo>
                    <a:pt x="2200097" y="1968309"/>
                  </a:lnTo>
                  <a:lnTo>
                    <a:pt x="2204834" y="1986191"/>
                  </a:lnTo>
                  <a:lnTo>
                    <a:pt x="2205685" y="2003552"/>
                  </a:lnTo>
                  <a:lnTo>
                    <a:pt x="2205685" y="2191512"/>
                  </a:lnTo>
                  <a:lnTo>
                    <a:pt x="2248357" y="2191512"/>
                  </a:lnTo>
                  <a:lnTo>
                    <a:pt x="2248357" y="1998472"/>
                  </a:lnTo>
                  <a:close/>
                </a:path>
                <a:path w="12934315" h="3418204">
                  <a:moveTo>
                    <a:pt x="2274252" y="1433576"/>
                  </a:moveTo>
                  <a:lnTo>
                    <a:pt x="2273363" y="1417320"/>
                  </a:lnTo>
                  <a:lnTo>
                    <a:pt x="2271763" y="1388237"/>
                  </a:lnTo>
                  <a:lnTo>
                    <a:pt x="2260028" y="1345946"/>
                  </a:lnTo>
                  <a:lnTo>
                    <a:pt x="2251354" y="1336040"/>
                  </a:lnTo>
                  <a:lnTo>
                    <a:pt x="2232672" y="1314704"/>
                  </a:lnTo>
                  <a:lnTo>
                    <a:pt x="2229548" y="1313942"/>
                  </a:lnTo>
                  <a:lnTo>
                    <a:pt x="2229548" y="1402588"/>
                  </a:lnTo>
                  <a:lnTo>
                    <a:pt x="2229548" y="1417320"/>
                  </a:lnTo>
                  <a:lnTo>
                    <a:pt x="2132520" y="1417320"/>
                  </a:lnTo>
                  <a:lnTo>
                    <a:pt x="2132520" y="1407160"/>
                  </a:lnTo>
                  <a:lnTo>
                    <a:pt x="2134019" y="1389189"/>
                  </a:lnTo>
                  <a:lnTo>
                    <a:pt x="2140648" y="1365504"/>
                  </a:lnTo>
                  <a:lnTo>
                    <a:pt x="2155672" y="1344866"/>
                  </a:lnTo>
                  <a:lnTo>
                    <a:pt x="2182304" y="1336040"/>
                  </a:lnTo>
                  <a:lnTo>
                    <a:pt x="2205761" y="1342148"/>
                  </a:lnTo>
                  <a:lnTo>
                    <a:pt x="2220214" y="1357884"/>
                  </a:lnTo>
                  <a:lnTo>
                    <a:pt x="2227529" y="1379334"/>
                  </a:lnTo>
                  <a:lnTo>
                    <a:pt x="2229548" y="1402588"/>
                  </a:lnTo>
                  <a:lnTo>
                    <a:pt x="2229548" y="1313942"/>
                  </a:lnTo>
                  <a:lnTo>
                    <a:pt x="2183320" y="1302512"/>
                  </a:lnTo>
                  <a:lnTo>
                    <a:pt x="2141042" y="1311300"/>
                  </a:lnTo>
                  <a:lnTo>
                    <a:pt x="2112962" y="1334731"/>
                  </a:lnTo>
                  <a:lnTo>
                    <a:pt x="2096312" y="1368463"/>
                  </a:lnTo>
                  <a:lnTo>
                    <a:pt x="2088337" y="1408112"/>
                  </a:lnTo>
                  <a:lnTo>
                    <a:pt x="2086292" y="1449324"/>
                  </a:lnTo>
                  <a:lnTo>
                    <a:pt x="2091626" y="1510804"/>
                  </a:lnTo>
                  <a:lnTo>
                    <a:pt x="2108390" y="1554416"/>
                  </a:lnTo>
                  <a:lnTo>
                    <a:pt x="2137727" y="1580413"/>
                  </a:lnTo>
                  <a:lnTo>
                    <a:pt x="2180780" y="1589024"/>
                  </a:lnTo>
                  <a:lnTo>
                    <a:pt x="2226576" y="1578013"/>
                  </a:lnTo>
                  <a:lnTo>
                    <a:pt x="2250402" y="1555496"/>
                  </a:lnTo>
                  <a:lnTo>
                    <a:pt x="2254504" y="1551622"/>
                  </a:lnTo>
                  <a:lnTo>
                    <a:pt x="2268436" y="1519796"/>
                  </a:lnTo>
                  <a:lnTo>
                    <a:pt x="2272220" y="1492504"/>
                  </a:lnTo>
                  <a:lnTo>
                    <a:pt x="2229548" y="1492504"/>
                  </a:lnTo>
                  <a:lnTo>
                    <a:pt x="2228037" y="1511134"/>
                  </a:lnTo>
                  <a:lnTo>
                    <a:pt x="2221674" y="1531810"/>
                  </a:lnTo>
                  <a:lnTo>
                    <a:pt x="2207691" y="1548587"/>
                  </a:lnTo>
                  <a:lnTo>
                    <a:pt x="2183320" y="1555496"/>
                  </a:lnTo>
                  <a:lnTo>
                    <a:pt x="2153069" y="1545069"/>
                  </a:lnTo>
                  <a:lnTo>
                    <a:pt x="2137537" y="1518983"/>
                  </a:lnTo>
                  <a:lnTo>
                    <a:pt x="2131822" y="1484985"/>
                  </a:lnTo>
                  <a:lnTo>
                    <a:pt x="2130996" y="1450848"/>
                  </a:lnTo>
                  <a:lnTo>
                    <a:pt x="2274252" y="1450848"/>
                  </a:lnTo>
                  <a:lnTo>
                    <a:pt x="2274252" y="1433576"/>
                  </a:lnTo>
                  <a:close/>
                </a:path>
                <a:path w="12934315" h="3418204">
                  <a:moveTo>
                    <a:pt x="2288476" y="332740"/>
                  </a:moveTo>
                  <a:lnTo>
                    <a:pt x="2286444" y="334264"/>
                  </a:lnTo>
                  <a:lnTo>
                    <a:pt x="2283904" y="335280"/>
                  </a:lnTo>
                  <a:lnTo>
                    <a:pt x="2278316" y="335280"/>
                  </a:lnTo>
                  <a:lnTo>
                    <a:pt x="2270468" y="333514"/>
                  </a:lnTo>
                  <a:lnTo>
                    <a:pt x="2268182" y="330708"/>
                  </a:lnTo>
                  <a:lnTo>
                    <a:pt x="2266569" y="328739"/>
                  </a:lnTo>
                  <a:lnTo>
                    <a:pt x="2265248" y="321779"/>
                  </a:lnTo>
                  <a:lnTo>
                    <a:pt x="2265108" y="214376"/>
                  </a:lnTo>
                  <a:lnTo>
                    <a:pt x="2265108" y="161544"/>
                  </a:lnTo>
                  <a:lnTo>
                    <a:pt x="2263813" y="137325"/>
                  </a:lnTo>
                  <a:lnTo>
                    <a:pt x="2256561" y="116840"/>
                  </a:lnTo>
                  <a:lnTo>
                    <a:pt x="2254758" y="111760"/>
                  </a:lnTo>
                  <a:lnTo>
                    <a:pt x="2230183" y="91541"/>
                  </a:lnTo>
                  <a:lnTo>
                    <a:pt x="2182304" y="83312"/>
                  </a:lnTo>
                  <a:lnTo>
                    <a:pt x="2140585" y="88633"/>
                  </a:lnTo>
                  <a:lnTo>
                    <a:pt x="2112200" y="104965"/>
                  </a:lnTo>
                  <a:lnTo>
                    <a:pt x="2096008" y="132816"/>
                  </a:lnTo>
                  <a:lnTo>
                    <a:pt x="2090864" y="172720"/>
                  </a:lnTo>
                  <a:lnTo>
                    <a:pt x="2133536" y="172720"/>
                  </a:lnTo>
                  <a:lnTo>
                    <a:pt x="2133536" y="170180"/>
                  </a:lnTo>
                  <a:lnTo>
                    <a:pt x="2134273" y="157556"/>
                  </a:lnTo>
                  <a:lnTo>
                    <a:pt x="2139378" y="139700"/>
                  </a:lnTo>
                  <a:lnTo>
                    <a:pt x="2153259" y="123748"/>
                  </a:lnTo>
                  <a:lnTo>
                    <a:pt x="2180272" y="116840"/>
                  </a:lnTo>
                  <a:lnTo>
                    <a:pt x="2199106" y="119468"/>
                  </a:lnTo>
                  <a:lnTo>
                    <a:pt x="2212784" y="127190"/>
                  </a:lnTo>
                  <a:lnTo>
                    <a:pt x="2221141" y="139776"/>
                  </a:lnTo>
                  <a:lnTo>
                    <a:pt x="2223960" y="156972"/>
                  </a:lnTo>
                  <a:lnTo>
                    <a:pt x="2223554" y="171475"/>
                  </a:lnTo>
                  <a:lnTo>
                    <a:pt x="2222436" y="175171"/>
                  </a:lnTo>
                  <a:lnTo>
                    <a:pt x="2222436" y="214376"/>
                  </a:lnTo>
                  <a:lnTo>
                    <a:pt x="2222436" y="284480"/>
                  </a:lnTo>
                  <a:lnTo>
                    <a:pt x="2217864" y="304584"/>
                  </a:lnTo>
                  <a:lnTo>
                    <a:pt x="2205672" y="321056"/>
                  </a:lnTo>
                  <a:lnTo>
                    <a:pt x="2188146" y="332206"/>
                  </a:lnTo>
                  <a:lnTo>
                    <a:pt x="2167572" y="336296"/>
                  </a:lnTo>
                  <a:lnTo>
                    <a:pt x="2149322" y="332917"/>
                  </a:lnTo>
                  <a:lnTo>
                    <a:pt x="2137410" y="323405"/>
                  </a:lnTo>
                  <a:lnTo>
                    <a:pt x="2130933" y="308648"/>
                  </a:lnTo>
                  <a:lnTo>
                    <a:pt x="2128964" y="289560"/>
                  </a:lnTo>
                  <a:lnTo>
                    <a:pt x="2130298" y="273951"/>
                  </a:lnTo>
                  <a:lnTo>
                    <a:pt x="2166937" y="238379"/>
                  </a:lnTo>
                  <a:lnTo>
                    <a:pt x="2187067" y="231902"/>
                  </a:lnTo>
                  <a:lnTo>
                    <a:pt x="2206726" y="224663"/>
                  </a:lnTo>
                  <a:lnTo>
                    <a:pt x="2222436" y="214376"/>
                  </a:lnTo>
                  <a:lnTo>
                    <a:pt x="2222436" y="175171"/>
                  </a:lnTo>
                  <a:lnTo>
                    <a:pt x="2220277" y="182308"/>
                  </a:lnTo>
                  <a:lnTo>
                    <a:pt x="2211108" y="190766"/>
                  </a:lnTo>
                  <a:lnTo>
                    <a:pt x="2192972" y="198120"/>
                  </a:lnTo>
                  <a:lnTo>
                    <a:pt x="2135568" y="215392"/>
                  </a:lnTo>
                  <a:lnTo>
                    <a:pt x="2112772" y="226212"/>
                  </a:lnTo>
                  <a:lnTo>
                    <a:pt x="2096770" y="242506"/>
                  </a:lnTo>
                  <a:lnTo>
                    <a:pt x="2087346" y="264045"/>
                  </a:lnTo>
                  <a:lnTo>
                    <a:pt x="2084260" y="290576"/>
                  </a:lnTo>
                  <a:lnTo>
                    <a:pt x="2088705" y="323532"/>
                  </a:lnTo>
                  <a:lnTo>
                    <a:pt x="2102294" y="348488"/>
                  </a:lnTo>
                  <a:lnTo>
                    <a:pt x="2125408" y="364299"/>
                  </a:lnTo>
                  <a:lnTo>
                    <a:pt x="2158428" y="369824"/>
                  </a:lnTo>
                  <a:lnTo>
                    <a:pt x="2177669" y="367144"/>
                  </a:lnTo>
                  <a:lnTo>
                    <a:pt x="2195766" y="359410"/>
                  </a:lnTo>
                  <a:lnTo>
                    <a:pt x="2211578" y="347103"/>
                  </a:lnTo>
                  <a:lnTo>
                    <a:pt x="2219744" y="336296"/>
                  </a:lnTo>
                  <a:lnTo>
                    <a:pt x="2223960" y="330708"/>
                  </a:lnTo>
                  <a:lnTo>
                    <a:pt x="2224976" y="330708"/>
                  </a:lnTo>
                  <a:lnTo>
                    <a:pt x="2229447" y="350977"/>
                  </a:lnTo>
                  <a:lnTo>
                    <a:pt x="2238946" y="361378"/>
                  </a:lnTo>
                  <a:lnTo>
                    <a:pt x="2251125" y="365213"/>
                  </a:lnTo>
                  <a:lnTo>
                    <a:pt x="2263584" y="365760"/>
                  </a:lnTo>
                  <a:lnTo>
                    <a:pt x="2274252" y="365760"/>
                  </a:lnTo>
                  <a:lnTo>
                    <a:pt x="2284920" y="363728"/>
                  </a:lnTo>
                  <a:lnTo>
                    <a:pt x="2288476" y="363220"/>
                  </a:lnTo>
                  <a:lnTo>
                    <a:pt x="2288476" y="335280"/>
                  </a:lnTo>
                  <a:lnTo>
                    <a:pt x="2288476" y="332740"/>
                  </a:lnTo>
                  <a:close/>
                </a:path>
                <a:path w="12934315" h="3418204">
                  <a:moveTo>
                    <a:pt x="2297874" y="700024"/>
                  </a:moveTo>
                  <a:lnTo>
                    <a:pt x="2255202" y="700024"/>
                  </a:lnTo>
                  <a:lnTo>
                    <a:pt x="2255202" y="972312"/>
                  </a:lnTo>
                  <a:lnTo>
                    <a:pt x="2297874" y="972312"/>
                  </a:lnTo>
                  <a:lnTo>
                    <a:pt x="2297874" y="700024"/>
                  </a:lnTo>
                  <a:close/>
                </a:path>
                <a:path w="12934315" h="3418204">
                  <a:moveTo>
                    <a:pt x="2297874" y="609600"/>
                  </a:moveTo>
                  <a:lnTo>
                    <a:pt x="2255202" y="609600"/>
                  </a:lnTo>
                  <a:lnTo>
                    <a:pt x="2255202" y="658368"/>
                  </a:lnTo>
                  <a:lnTo>
                    <a:pt x="2297874" y="658368"/>
                  </a:lnTo>
                  <a:lnTo>
                    <a:pt x="2297874" y="609600"/>
                  </a:lnTo>
                  <a:close/>
                </a:path>
                <a:path w="12934315" h="3418204">
                  <a:moveTo>
                    <a:pt x="2337752" y="3217672"/>
                  </a:moveTo>
                  <a:lnTo>
                    <a:pt x="2330361" y="3167888"/>
                  </a:lnTo>
                  <a:lnTo>
                    <a:pt x="2266124" y="3131312"/>
                  </a:lnTo>
                  <a:lnTo>
                    <a:pt x="2246312" y="3133928"/>
                  </a:lnTo>
                  <a:lnTo>
                    <a:pt x="2227580" y="3141535"/>
                  </a:lnTo>
                  <a:lnTo>
                    <a:pt x="2211628" y="3153816"/>
                  </a:lnTo>
                  <a:lnTo>
                    <a:pt x="2200084" y="3170428"/>
                  </a:lnTo>
                  <a:lnTo>
                    <a:pt x="2199068" y="3170428"/>
                  </a:lnTo>
                  <a:lnTo>
                    <a:pt x="2199068" y="3138424"/>
                  </a:lnTo>
                  <a:lnTo>
                    <a:pt x="2158428" y="3138424"/>
                  </a:lnTo>
                  <a:lnTo>
                    <a:pt x="2158428" y="3410712"/>
                  </a:lnTo>
                  <a:lnTo>
                    <a:pt x="2201100" y="3410712"/>
                  </a:lnTo>
                  <a:lnTo>
                    <a:pt x="2201100" y="3222752"/>
                  </a:lnTo>
                  <a:lnTo>
                    <a:pt x="2206307" y="3197682"/>
                  </a:lnTo>
                  <a:lnTo>
                    <a:pt x="2219452" y="3180651"/>
                  </a:lnTo>
                  <a:lnTo>
                    <a:pt x="2236901" y="3170961"/>
                  </a:lnTo>
                  <a:lnTo>
                    <a:pt x="2240026" y="3170428"/>
                  </a:lnTo>
                  <a:lnTo>
                    <a:pt x="2254948" y="3167888"/>
                  </a:lnTo>
                  <a:lnTo>
                    <a:pt x="2277516" y="3173526"/>
                  </a:lnTo>
                  <a:lnTo>
                    <a:pt x="2289492" y="3187509"/>
                  </a:lnTo>
                  <a:lnTo>
                    <a:pt x="2294242" y="3205391"/>
                  </a:lnTo>
                  <a:lnTo>
                    <a:pt x="2295080" y="3222752"/>
                  </a:lnTo>
                  <a:lnTo>
                    <a:pt x="2295080" y="3410712"/>
                  </a:lnTo>
                  <a:lnTo>
                    <a:pt x="2337752" y="3410712"/>
                  </a:lnTo>
                  <a:lnTo>
                    <a:pt x="2337752" y="3217672"/>
                  </a:lnTo>
                  <a:close/>
                </a:path>
                <a:path w="12934315" h="3418204">
                  <a:moveTo>
                    <a:pt x="2349449" y="1919224"/>
                  </a:moveTo>
                  <a:lnTo>
                    <a:pt x="2306777" y="1919224"/>
                  </a:lnTo>
                  <a:lnTo>
                    <a:pt x="2306777" y="2191512"/>
                  </a:lnTo>
                  <a:lnTo>
                    <a:pt x="2349449" y="2191512"/>
                  </a:lnTo>
                  <a:lnTo>
                    <a:pt x="2349449" y="1919224"/>
                  </a:lnTo>
                  <a:close/>
                </a:path>
                <a:path w="12934315" h="3418204">
                  <a:moveTo>
                    <a:pt x="2349449" y="1828800"/>
                  </a:moveTo>
                  <a:lnTo>
                    <a:pt x="2306777" y="1828800"/>
                  </a:lnTo>
                  <a:lnTo>
                    <a:pt x="2306777" y="1877568"/>
                  </a:lnTo>
                  <a:lnTo>
                    <a:pt x="2349449" y="1877568"/>
                  </a:lnTo>
                  <a:lnTo>
                    <a:pt x="2349449" y="1828800"/>
                  </a:lnTo>
                  <a:close/>
                </a:path>
                <a:path w="12934315" h="3418204">
                  <a:moveTo>
                    <a:pt x="2410637" y="2608072"/>
                  </a:moveTo>
                  <a:lnTo>
                    <a:pt x="2403564" y="2558288"/>
                  </a:lnTo>
                  <a:lnTo>
                    <a:pt x="2340533" y="2521712"/>
                  </a:lnTo>
                  <a:lnTo>
                    <a:pt x="2321585" y="2524518"/>
                  </a:lnTo>
                  <a:lnTo>
                    <a:pt x="2302814" y="2532380"/>
                  </a:lnTo>
                  <a:lnTo>
                    <a:pt x="2286533" y="2544432"/>
                  </a:lnTo>
                  <a:lnTo>
                    <a:pt x="2275001" y="2559812"/>
                  </a:lnTo>
                  <a:lnTo>
                    <a:pt x="2273985" y="2559812"/>
                  </a:lnTo>
                  <a:lnTo>
                    <a:pt x="2273985" y="2438400"/>
                  </a:lnTo>
                  <a:lnTo>
                    <a:pt x="2231313" y="2438400"/>
                  </a:lnTo>
                  <a:lnTo>
                    <a:pt x="2231313" y="2801112"/>
                  </a:lnTo>
                  <a:lnTo>
                    <a:pt x="2273985" y="2801112"/>
                  </a:lnTo>
                  <a:lnTo>
                    <a:pt x="2273985" y="2613152"/>
                  </a:lnTo>
                  <a:lnTo>
                    <a:pt x="2279180" y="2588082"/>
                  </a:lnTo>
                  <a:lnTo>
                    <a:pt x="2292337" y="2571051"/>
                  </a:lnTo>
                  <a:lnTo>
                    <a:pt x="2309774" y="2561361"/>
                  </a:lnTo>
                  <a:lnTo>
                    <a:pt x="2318880" y="2559812"/>
                  </a:lnTo>
                  <a:lnTo>
                    <a:pt x="2327833" y="2558288"/>
                  </a:lnTo>
                  <a:lnTo>
                    <a:pt x="2350389" y="2563926"/>
                  </a:lnTo>
                  <a:lnTo>
                    <a:pt x="2362377" y="2577909"/>
                  </a:lnTo>
                  <a:lnTo>
                    <a:pt x="2367127" y="2595791"/>
                  </a:lnTo>
                  <a:lnTo>
                    <a:pt x="2367965" y="2613152"/>
                  </a:lnTo>
                  <a:lnTo>
                    <a:pt x="2367965" y="2801112"/>
                  </a:lnTo>
                  <a:lnTo>
                    <a:pt x="2410637" y="2801112"/>
                  </a:lnTo>
                  <a:lnTo>
                    <a:pt x="2410637" y="2608072"/>
                  </a:lnTo>
                  <a:close/>
                </a:path>
                <a:path w="12934315" h="3418204">
                  <a:moveTo>
                    <a:pt x="2489136" y="284480"/>
                  </a:moveTo>
                  <a:lnTo>
                    <a:pt x="2468054" y="229743"/>
                  </a:lnTo>
                  <a:lnTo>
                    <a:pt x="2422588" y="207772"/>
                  </a:lnTo>
                  <a:lnTo>
                    <a:pt x="2397976" y="200139"/>
                  </a:lnTo>
                  <a:lnTo>
                    <a:pt x="2376487" y="191325"/>
                  </a:lnTo>
                  <a:lnTo>
                    <a:pt x="2361298" y="178409"/>
                  </a:lnTo>
                  <a:lnTo>
                    <a:pt x="2355532" y="158496"/>
                  </a:lnTo>
                  <a:lnTo>
                    <a:pt x="2360511" y="135915"/>
                  </a:lnTo>
                  <a:lnTo>
                    <a:pt x="2372487" y="123380"/>
                  </a:lnTo>
                  <a:lnTo>
                    <a:pt x="2387041" y="117995"/>
                  </a:lnTo>
                  <a:lnTo>
                    <a:pt x="2399728" y="116840"/>
                  </a:lnTo>
                  <a:lnTo>
                    <a:pt x="2419070" y="120319"/>
                  </a:lnTo>
                  <a:lnTo>
                    <a:pt x="2431415" y="130556"/>
                  </a:lnTo>
                  <a:lnTo>
                    <a:pt x="2437955" y="147269"/>
                  </a:lnTo>
                  <a:lnTo>
                    <a:pt x="2439860" y="170180"/>
                  </a:lnTo>
                  <a:lnTo>
                    <a:pt x="2482532" y="170180"/>
                  </a:lnTo>
                  <a:lnTo>
                    <a:pt x="2471585" y="116840"/>
                  </a:lnTo>
                  <a:lnTo>
                    <a:pt x="2399728" y="83312"/>
                  </a:lnTo>
                  <a:lnTo>
                    <a:pt x="2366226" y="87922"/>
                  </a:lnTo>
                  <a:lnTo>
                    <a:pt x="2338578" y="101854"/>
                  </a:lnTo>
                  <a:lnTo>
                    <a:pt x="2319794" y="125323"/>
                  </a:lnTo>
                  <a:lnTo>
                    <a:pt x="2312860" y="158496"/>
                  </a:lnTo>
                  <a:lnTo>
                    <a:pt x="2318702" y="192570"/>
                  </a:lnTo>
                  <a:lnTo>
                    <a:pt x="2334006" y="213868"/>
                  </a:lnTo>
                  <a:lnTo>
                    <a:pt x="2355507" y="226796"/>
                  </a:lnTo>
                  <a:lnTo>
                    <a:pt x="2379916" y="235712"/>
                  </a:lnTo>
                  <a:lnTo>
                    <a:pt x="2404033" y="243725"/>
                  </a:lnTo>
                  <a:lnTo>
                    <a:pt x="2425382" y="253682"/>
                  </a:lnTo>
                  <a:lnTo>
                    <a:pt x="2440648" y="268503"/>
                  </a:lnTo>
                  <a:lnTo>
                    <a:pt x="2446464" y="291084"/>
                  </a:lnTo>
                  <a:lnTo>
                    <a:pt x="2441333" y="314439"/>
                  </a:lnTo>
                  <a:lnTo>
                    <a:pt x="2429002" y="328168"/>
                  </a:lnTo>
                  <a:lnTo>
                    <a:pt x="2414105" y="334657"/>
                  </a:lnTo>
                  <a:lnTo>
                    <a:pt x="2401252" y="336296"/>
                  </a:lnTo>
                  <a:lnTo>
                    <a:pt x="2375535" y="331101"/>
                  </a:lnTo>
                  <a:lnTo>
                    <a:pt x="2360041" y="317182"/>
                  </a:lnTo>
                  <a:lnTo>
                    <a:pt x="2352459" y="297078"/>
                  </a:lnTo>
                  <a:lnTo>
                    <a:pt x="2350452" y="273304"/>
                  </a:lnTo>
                  <a:lnTo>
                    <a:pt x="2307780" y="273304"/>
                  </a:lnTo>
                  <a:lnTo>
                    <a:pt x="2309393" y="300177"/>
                  </a:lnTo>
                  <a:lnTo>
                    <a:pt x="2319845" y="332041"/>
                  </a:lnTo>
                  <a:lnTo>
                    <a:pt x="2347645" y="358673"/>
                  </a:lnTo>
                  <a:lnTo>
                    <a:pt x="2401252" y="369824"/>
                  </a:lnTo>
                  <a:lnTo>
                    <a:pt x="2436418" y="364490"/>
                  </a:lnTo>
                  <a:lnTo>
                    <a:pt x="2464244" y="348488"/>
                  </a:lnTo>
                  <a:lnTo>
                    <a:pt x="2472613" y="336296"/>
                  </a:lnTo>
                  <a:lnTo>
                    <a:pt x="2482558" y="321818"/>
                  </a:lnTo>
                  <a:lnTo>
                    <a:pt x="2489136" y="284480"/>
                  </a:lnTo>
                  <a:close/>
                </a:path>
                <a:path w="12934315" h="3418204">
                  <a:moveTo>
                    <a:pt x="2500312" y="1388872"/>
                  </a:moveTo>
                  <a:lnTo>
                    <a:pt x="2492921" y="1339088"/>
                  </a:lnTo>
                  <a:lnTo>
                    <a:pt x="2428684" y="1302512"/>
                  </a:lnTo>
                  <a:lnTo>
                    <a:pt x="2408872" y="1305128"/>
                  </a:lnTo>
                  <a:lnTo>
                    <a:pt x="2390140" y="1312735"/>
                  </a:lnTo>
                  <a:lnTo>
                    <a:pt x="2374176" y="1325016"/>
                  </a:lnTo>
                  <a:lnTo>
                    <a:pt x="2362644" y="1341628"/>
                  </a:lnTo>
                  <a:lnTo>
                    <a:pt x="2361628" y="1341628"/>
                  </a:lnTo>
                  <a:lnTo>
                    <a:pt x="2361628" y="1309624"/>
                  </a:lnTo>
                  <a:lnTo>
                    <a:pt x="2320988" y="1309624"/>
                  </a:lnTo>
                  <a:lnTo>
                    <a:pt x="2320988" y="1581912"/>
                  </a:lnTo>
                  <a:lnTo>
                    <a:pt x="2363660" y="1581912"/>
                  </a:lnTo>
                  <a:lnTo>
                    <a:pt x="2363660" y="1393952"/>
                  </a:lnTo>
                  <a:lnTo>
                    <a:pt x="2368867" y="1368882"/>
                  </a:lnTo>
                  <a:lnTo>
                    <a:pt x="2382012" y="1351851"/>
                  </a:lnTo>
                  <a:lnTo>
                    <a:pt x="2399449" y="1342161"/>
                  </a:lnTo>
                  <a:lnTo>
                    <a:pt x="2402573" y="1341628"/>
                  </a:lnTo>
                  <a:lnTo>
                    <a:pt x="2417508" y="1339088"/>
                  </a:lnTo>
                  <a:lnTo>
                    <a:pt x="2440063" y="1344726"/>
                  </a:lnTo>
                  <a:lnTo>
                    <a:pt x="2452052" y="1358709"/>
                  </a:lnTo>
                  <a:lnTo>
                    <a:pt x="2456802" y="1376591"/>
                  </a:lnTo>
                  <a:lnTo>
                    <a:pt x="2457640" y="1393952"/>
                  </a:lnTo>
                  <a:lnTo>
                    <a:pt x="2457640" y="1581912"/>
                  </a:lnTo>
                  <a:lnTo>
                    <a:pt x="2500312" y="1581912"/>
                  </a:lnTo>
                  <a:lnTo>
                    <a:pt x="2500312" y="1388872"/>
                  </a:lnTo>
                  <a:close/>
                </a:path>
                <a:path w="12934315" h="3418204">
                  <a:moveTo>
                    <a:pt x="2560764" y="3138424"/>
                  </a:moveTo>
                  <a:lnTo>
                    <a:pt x="2518092" y="3138424"/>
                  </a:lnTo>
                  <a:lnTo>
                    <a:pt x="2518092" y="3410712"/>
                  </a:lnTo>
                  <a:lnTo>
                    <a:pt x="2560764" y="3410712"/>
                  </a:lnTo>
                  <a:lnTo>
                    <a:pt x="2560764" y="3138424"/>
                  </a:lnTo>
                  <a:close/>
                </a:path>
                <a:path w="12934315" h="3418204">
                  <a:moveTo>
                    <a:pt x="2560764" y="3048000"/>
                  </a:moveTo>
                  <a:lnTo>
                    <a:pt x="2518092" y="3048000"/>
                  </a:lnTo>
                  <a:lnTo>
                    <a:pt x="2518092" y="3096768"/>
                  </a:lnTo>
                  <a:lnTo>
                    <a:pt x="2560764" y="3096768"/>
                  </a:lnTo>
                  <a:lnTo>
                    <a:pt x="2560764" y="3048000"/>
                  </a:lnTo>
                  <a:close/>
                </a:path>
                <a:path w="12934315" h="3418204">
                  <a:moveTo>
                    <a:pt x="2587180" y="1919224"/>
                  </a:moveTo>
                  <a:lnTo>
                    <a:pt x="2547048" y="1919224"/>
                  </a:lnTo>
                  <a:lnTo>
                    <a:pt x="2547048" y="2055368"/>
                  </a:lnTo>
                  <a:lnTo>
                    <a:pt x="2544965" y="2094496"/>
                  </a:lnTo>
                  <a:lnTo>
                    <a:pt x="2536888" y="2126107"/>
                  </a:lnTo>
                  <a:lnTo>
                    <a:pt x="2520035" y="2147239"/>
                  </a:lnTo>
                  <a:lnTo>
                    <a:pt x="2491676" y="2154936"/>
                  </a:lnTo>
                  <a:lnTo>
                    <a:pt x="2465971" y="2145588"/>
                  </a:lnTo>
                  <a:lnTo>
                    <a:pt x="2451036" y="2121725"/>
                  </a:lnTo>
                  <a:lnTo>
                    <a:pt x="2444089" y="2089569"/>
                  </a:lnTo>
                  <a:lnTo>
                    <a:pt x="2442400" y="2055368"/>
                  </a:lnTo>
                  <a:lnTo>
                    <a:pt x="2444673" y="2011273"/>
                  </a:lnTo>
                  <a:lnTo>
                    <a:pt x="2452624" y="1977644"/>
                  </a:lnTo>
                  <a:lnTo>
                    <a:pt x="2467902" y="1956219"/>
                  </a:lnTo>
                  <a:lnTo>
                    <a:pt x="2492184" y="1948688"/>
                  </a:lnTo>
                  <a:lnTo>
                    <a:pt x="2520251" y="1957933"/>
                  </a:lnTo>
                  <a:lnTo>
                    <a:pt x="2536952" y="1982216"/>
                  </a:lnTo>
                  <a:lnTo>
                    <a:pt x="2544965" y="2016417"/>
                  </a:lnTo>
                  <a:lnTo>
                    <a:pt x="2547048" y="2055368"/>
                  </a:lnTo>
                  <a:lnTo>
                    <a:pt x="2547048" y="1919224"/>
                  </a:lnTo>
                  <a:lnTo>
                    <a:pt x="2546540" y="1919224"/>
                  </a:lnTo>
                  <a:lnTo>
                    <a:pt x="2546540" y="1953768"/>
                  </a:lnTo>
                  <a:lnTo>
                    <a:pt x="2545524" y="1953768"/>
                  </a:lnTo>
                  <a:lnTo>
                    <a:pt x="2507653" y="1915553"/>
                  </a:lnTo>
                  <a:lnTo>
                    <a:pt x="2486596" y="1912112"/>
                  </a:lnTo>
                  <a:lnTo>
                    <a:pt x="2443556" y="1924138"/>
                  </a:lnTo>
                  <a:lnTo>
                    <a:pt x="2416238" y="1956117"/>
                  </a:lnTo>
                  <a:lnTo>
                    <a:pt x="2401862" y="2001913"/>
                  </a:lnTo>
                  <a:lnTo>
                    <a:pt x="2397696" y="2055368"/>
                  </a:lnTo>
                  <a:lnTo>
                    <a:pt x="2399728" y="2091855"/>
                  </a:lnTo>
                  <a:lnTo>
                    <a:pt x="2410142" y="2136965"/>
                  </a:lnTo>
                  <a:lnTo>
                    <a:pt x="2435415" y="2175306"/>
                  </a:lnTo>
                  <a:lnTo>
                    <a:pt x="2482024" y="2191512"/>
                  </a:lnTo>
                  <a:lnTo>
                    <a:pt x="2501620" y="2189010"/>
                  </a:lnTo>
                  <a:lnTo>
                    <a:pt x="2519235" y="2181796"/>
                  </a:lnTo>
                  <a:lnTo>
                    <a:pt x="2533599" y="2170290"/>
                  </a:lnTo>
                  <a:lnTo>
                    <a:pt x="2543492" y="2154936"/>
                  </a:lnTo>
                  <a:lnTo>
                    <a:pt x="2544521" y="2154936"/>
                  </a:lnTo>
                  <a:lnTo>
                    <a:pt x="2543975" y="2207945"/>
                  </a:lnTo>
                  <a:lnTo>
                    <a:pt x="2523071" y="2244572"/>
                  </a:lnTo>
                  <a:lnTo>
                    <a:pt x="2491676" y="2251456"/>
                  </a:lnTo>
                  <a:lnTo>
                    <a:pt x="2475700" y="2249563"/>
                  </a:lnTo>
                  <a:lnTo>
                    <a:pt x="2462212" y="2243518"/>
                  </a:lnTo>
                  <a:lnTo>
                    <a:pt x="2452535" y="2232812"/>
                  </a:lnTo>
                  <a:lnTo>
                    <a:pt x="2447988" y="2216912"/>
                  </a:lnTo>
                  <a:lnTo>
                    <a:pt x="2405316" y="2216912"/>
                  </a:lnTo>
                  <a:lnTo>
                    <a:pt x="2419718" y="2256269"/>
                  </a:lnTo>
                  <a:lnTo>
                    <a:pt x="2446210" y="2276475"/>
                  </a:lnTo>
                  <a:lnTo>
                    <a:pt x="2474607" y="2283917"/>
                  </a:lnTo>
                  <a:lnTo>
                    <a:pt x="2494724" y="2284984"/>
                  </a:lnTo>
                  <a:lnTo>
                    <a:pt x="2532100" y="2279116"/>
                  </a:lnTo>
                  <a:lnTo>
                    <a:pt x="2561336" y="2260092"/>
                  </a:lnTo>
                  <a:lnTo>
                    <a:pt x="2566136" y="2251456"/>
                  </a:lnTo>
                  <a:lnTo>
                    <a:pt x="2580373" y="2225840"/>
                  </a:lnTo>
                  <a:lnTo>
                    <a:pt x="2587180" y="2174240"/>
                  </a:lnTo>
                  <a:lnTo>
                    <a:pt x="2587180" y="1953768"/>
                  </a:lnTo>
                  <a:lnTo>
                    <a:pt x="2587180" y="1919224"/>
                  </a:lnTo>
                  <a:close/>
                </a:path>
                <a:path w="12934315" h="3418204">
                  <a:moveTo>
                    <a:pt x="2587929" y="2524760"/>
                  </a:moveTo>
                  <a:lnTo>
                    <a:pt x="2583865" y="2522728"/>
                  </a:lnTo>
                  <a:lnTo>
                    <a:pt x="2577769" y="2521712"/>
                  </a:lnTo>
                  <a:lnTo>
                    <a:pt x="2569133" y="2521712"/>
                  </a:lnTo>
                  <a:lnTo>
                    <a:pt x="2548572" y="2525534"/>
                  </a:lnTo>
                  <a:lnTo>
                    <a:pt x="2532621" y="2535872"/>
                  </a:lnTo>
                  <a:lnTo>
                    <a:pt x="2520200" y="2551074"/>
                  </a:lnTo>
                  <a:lnTo>
                    <a:pt x="2510205" y="2569464"/>
                  </a:lnTo>
                  <a:lnTo>
                    <a:pt x="2509189" y="2569464"/>
                  </a:lnTo>
                  <a:lnTo>
                    <a:pt x="2509189" y="2528824"/>
                  </a:lnTo>
                  <a:lnTo>
                    <a:pt x="2466517" y="2528824"/>
                  </a:lnTo>
                  <a:lnTo>
                    <a:pt x="2466517" y="2801112"/>
                  </a:lnTo>
                  <a:lnTo>
                    <a:pt x="2509189" y="2801112"/>
                  </a:lnTo>
                  <a:lnTo>
                    <a:pt x="2509189" y="2628900"/>
                  </a:lnTo>
                  <a:lnTo>
                    <a:pt x="2514917" y="2599956"/>
                  </a:lnTo>
                  <a:lnTo>
                    <a:pt x="2529128" y="2579878"/>
                  </a:lnTo>
                  <a:lnTo>
                    <a:pt x="2545334" y="2569464"/>
                  </a:lnTo>
                  <a:lnTo>
                    <a:pt x="2547340" y="2568181"/>
                  </a:lnTo>
                  <a:lnTo>
                    <a:pt x="2565069" y="2564384"/>
                  </a:lnTo>
                  <a:lnTo>
                    <a:pt x="2578785" y="2564384"/>
                  </a:lnTo>
                  <a:lnTo>
                    <a:pt x="2583865" y="2565908"/>
                  </a:lnTo>
                  <a:lnTo>
                    <a:pt x="2587929" y="2566416"/>
                  </a:lnTo>
                  <a:lnTo>
                    <a:pt x="2587929" y="2564384"/>
                  </a:lnTo>
                  <a:lnTo>
                    <a:pt x="2587929" y="2524760"/>
                  </a:lnTo>
                  <a:close/>
                </a:path>
                <a:path w="12934315" h="3418204">
                  <a:moveTo>
                    <a:pt x="2632392" y="90424"/>
                  </a:moveTo>
                  <a:lnTo>
                    <a:pt x="2585148" y="90424"/>
                  </a:lnTo>
                  <a:lnTo>
                    <a:pt x="2585148" y="11176"/>
                  </a:lnTo>
                  <a:lnTo>
                    <a:pt x="2542476" y="11176"/>
                  </a:lnTo>
                  <a:lnTo>
                    <a:pt x="2542476" y="90424"/>
                  </a:lnTo>
                  <a:lnTo>
                    <a:pt x="2502852" y="90424"/>
                  </a:lnTo>
                  <a:lnTo>
                    <a:pt x="2502852" y="123952"/>
                  </a:lnTo>
                  <a:lnTo>
                    <a:pt x="2542476" y="123952"/>
                  </a:lnTo>
                  <a:lnTo>
                    <a:pt x="2542552" y="312686"/>
                  </a:lnTo>
                  <a:lnTo>
                    <a:pt x="2544762" y="335330"/>
                  </a:lnTo>
                  <a:lnTo>
                    <a:pt x="2553144" y="352171"/>
                  </a:lnTo>
                  <a:lnTo>
                    <a:pt x="2569908" y="362343"/>
                  </a:lnTo>
                  <a:lnTo>
                    <a:pt x="2597340" y="365760"/>
                  </a:lnTo>
                  <a:lnTo>
                    <a:pt x="2609456" y="365493"/>
                  </a:lnTo>
                  <a:lnTo>
                    <a:pt x="2619184" y="364807"/>
                  </a:lnTo>
                  <a:lnTo>
                    <a:pt x="2626639" y="363829"/>
                  </a:lnTo>
                  <a:lnTo>
                    <a:pt x="2631884" y="362712"/>
                  </a:lnTo>
                  <a:lnTo>
                    <a:pt x="2631884" y="329184"/>
                  </a:lnTo>
                  <a:lnTo>
                    <a:pt x="2631884" y="327660"/>
                  </a:lnTo>
                  <a:lnTo>
                    <a:pt x="2627312" y="328168"/>
                  </a:lnTo>
                  <a:lnTo>
                    <a:pt x="2622740" y="329184"/>
                  </a:lnTo>
                  <a:lnTo>
                    <a:pt x="2613088" y="329184"/>
                  </a:lnTo>
                  <a:lnTo>
                    <a:pt x="2599296" y="327494"/>
                  </a:lnTo>
                  <a:lnTo>
                    <a:pt x="2590736" y="322135"/>
                  </a:lnTo>
                  <a:lnTo>
                    <a:pt x="2586380" y="312686"/>
                  </a:lnTo>
                  <a:lnTo>
                    <a:pt x="2585148" y="298704"/>
                  </a:lnTo>
                  <a:lnTo>
                    <a:pt x="2585148" y="123952"/>
                  </a:lnTo>
                  <a:lnTo>
                    <a:pt x="2632392" y="123952"/>
                  </a:lnTo>
                  <a:lnTo>
                    <a:pt x="2632392" y="90424"/>
                  </a:lnTo>
                  <a:close/>
                </a:path>
                <a:path w="12934315" h="3418204">
                  <a:moveTo>
                    <a:pt x="2663126" y="779272"/>
                  </a:moveTo>
                  <a:lnTo>
                    <a:pt x="2655735" y="729488"/>
                  </a:lnTo>
                  <a:lnTo>
                    <a:pt x="2591498" y="692912"/>
                  </a:lnTo>
                  <a:lnTo>
                    <a:pt x="2571127" y="696302"/>
                  </a:lnTo>
                  <a:lnTo>
                    <a:pt x="2553144" y="705548"/>
                  </a:lnTo>
                  <a:lnTo>
                    <a:pt x="2538209" y="719277"/>
                  </a:lnTo>
                  <a:lnTo>
                    <a:pt x="2526982" y="736092"/>
                  </a:lnTo>
                  <a:lnTo>
                    <a:pt x="2524201" y="729488"/>
                  </a:lnTo>
                  <a:lnTo>
                    <a:pt x="2518638" y="716267"/>
                  </a:lnTo>
                  <a:lnTo>
                    <a:pt x="2506281" y="702881"/>
                  </a:lnTo>
                  <a:lnTo>
                    <a:pt x="2489555" y="695299"/>
                  </a:lnTo>
                  <a:lnTo>
                    <a:pt x="2468054" y="692912"/>
                  </a:lnTo>
                  <a:lnTo>
                    <a:pt x="2448242" y="695528"/>
                  </a:lnTo>
                  <a:lnTo>
                    <a:pt x="2429510" y="703135"/>
                  </a:lnTo>
                  <a:lnTo>
                    <a:pt x="2413546" y="715416"/>
                  </a:lnTo>
                  <a:lnTo>
                    <a:pt x="2402014" y="732028"/>
                  </a:lnTo>
                  <a:lnTo>
                    <a:pt x="2400998" y="732028"/>
                  </a:lnTo>
                  <a:lnTo>
                    <a:pt x="2400998" y="700024"/>
                  </a:lnTo>
                  <a:lnTo>
                    <a:pt x="2360358" y="700024"/>
                  </a:lnTo>
                  <a:lnTo>
                    <a:pt x="2360358" y="972312"/>
                  </a:lnTo>
                  <a:lnTo>
                    <a:pt x="2403030" y="972312"/>
                  </a:lnTo>
                  <a:lnTo>
                    <a:pt x="2403030" y="784352"/>
                  </a:lnTo>
                  <a:lnTo>
                    <a:pt x="2408110" y="757783"/>
                  </a:lnTo>
                  <a:lnTo>
                    <a:pt x="2420810" y="740918"/>
                  </a:lnTo>
                  <a:lnTo>
                    <a:pt x="2437320" y="732066"/>
                  </a:lnTo>
                  <a:lnTo>
                    <a:pt x="2437523" y="732028"/>
                  </a:lnTo>
                  <a:lnTo>
                    <a:pt x="2453830" y="729488"/>
                  </a:lnTo>
                  <a:lnTo>
                    <a:pt x="2474341" y="735126"/>
                  </a:lnTo>
                  <a:lnTo>
                    <a:pt x="2485263" y="749109"/>
                  </a:lnTo>
                  <a:lnTo>
                    <a:pt x="2489619" y="766991"/>
                  </a:lnTo>
                  <a:lnTo>
                    <a:pt x="2490406" y="784352"/>
                  </a:lnTo>
                  <a:lnTo>
                    <a:pt x="2490406" y="972312"/>
                  </a:lnTo>
                  <a:lnTo>
                    <a:pt x="2533078" y="972312"/>
                  </a:lnTo>
                  <a:lnTo>
                    <a:pt x="2533078" y="784352"/>
                  </a:lnTo>
                  <a:lnTo>
                    <a:pt x="2538158" y="757783"/>
                  </a:lnTo>
                  <a:lnTo>
                    <a:pt x="2550858" y="740918"/>
                  </a:lnTo>
                  <a:lnTo>
                    <a:pt x="2559850" y="736092"/>
                  </a:lnTo>
                  <a:lnTo>
                    <a:pt x="2567368" y="732066"/>
                  </a:lnTo>
                  <a:lnTo>
                    <a:pt x="2583878" y="729488"/>
                  </a:lnTo>
                  <a:lnTo>
                    <a:pt x="2604389" y="735126"/>
                  </a:lnTo>
                  <a:lnTo>
                    <a:pt x="2615311" y="749109"/>
                  </a:lnTo>
                  <a:lnTo>
                    <a:pt x="2619667" y="766991"/>
                  </a:lnTo>
                  <a:lnTo>
                    <a:pt x="2620454" y="784352"/>
                  </a:lnTo>
                  <a:lnTo>
                    <a:pt x="2620454" y="972312"/>
                  </a:lnTo>
                  <a:lnTo>
                    <a:pt x="2663126" y="972312"/>
                  </a:lnTo>
                  <a:lnTo>
                    <a:pt x="2663126" y="779272"/>
                  </a:lnTo>
                  <a:close/>
                </a:path>
                <a:path w="12934315" h="3418204">
                  <a:moveTo>
                    <a:pt x="2706547" y="90424"/>
                  </a:moveTo>
                  <a:lnTo>
                    <a:pt x="2663875" y="90424"/>
                  </a:lnTo>
                  <a:lnTo>
                    <a:pt x="2663875" y="362712"/>
                  </a:lnTo>
                  <a:lnTo>
                    <a:pt x="2706547" y="362712"/>
                  </a:lnTo>
                  <a:lnTo>
                    <a:pt x="2706547" y="90424"/>
                  </a:lnTo>
                  <a:close/>
                </a:path>
                <a:path w="12934315" h="3418204">
                  <a:moveTo>
                    <a:pt x="2706547" y="0"/>
                  </a:moveTo>
                  <a:lnTo>
                    <a:pt x="2663875" y="0"/>
                  </a:lnTo>
                  <a:lnTo>
                    <a:pt x="2663875" y="48768"/>
                  </a:lnTo>
                  <a:lnTo>
                    <a:pt x="2706547" y="48768"/>
                  </a:lnTo>
                  <a:lnTo>
                    <a:pt x="2706547" y="0"/>
                  </a:lnTo>
                  <a:close/>
                </a:path>
                <a:path w="12934315" h="3418204">
                  <a:moveTo>
                    <a:pt x="2785287" y="3332480"/>
                  </a:moveTo>
                  <a:lnTo>
                    <a:pt x="2764205" y="3277743"/>
                  </a:lnTo>
                  <a:lnTo>
                    <a:pt x="2718739" y="3255772"/>
                  </a:lnTo>
                  <a:lnTo>
                    <a:pt x="2694127" y="3248139"/>
                  </a:lnTo>
                  <a:lnTo>
                    <a:pt x="2672638" y="3239325"/>
                  </a:lnTo>
                  <a:lnTo>
                    <a:pt x="2657449" y="3226409"/>
                  </a:lnTo>
                  <a:lnTo>
                    <a:pt x="2651683" y="3206496"/>
                  </a:lnTo>
                  <a:lnTo>
                    <a:pt x="2656662" y="3183915"/>
                  </a:lnTo>
                  <a:lnTo>
                    <a:pt x="2668638" y="3171380"/>
                  </a:lnTo>
                  <a:lnTo>
                    <a:pt x="2683192" y="3165995"/>
                  </a:lnTo>
                  <a:lnTo>
                    <a:pt x="2695879" y="3164840"/>
                  </a:lnTo>
                  <a:lnTo>
                    <a:pt x="2715234" y="3168319"/>
                  </a:lnTo>
                  <a:lnTo>
                    <a:pt x="2727566" y="3178556"/>
                  </a:lnTo>
                  <a:lnTo>
                    <a:pt x="2734106" y="3195269"/>
                  </a:lnTo>
                  <a:lnTo>
                    <a:pt x="2736011" y="3218180"/>
                  </a:lnTo>
                  <a:lnTo>
                    <a:pt x="2778683" y="3218180"/>
                  </a:lnTo>
                  <a:lnTo>
                    <a:pt x="2767736" y="3164840"/>
                  </a:lnTo>
                  <a:lnTo>
                    <a:pt x="2695879" y="3131312"/>
                  </a:lnTo>
                  <a:lnTo>
                    <a:pt x="2662377" y="3135922"/>
                  </a:lnTo>
                  <a:lnTo>
                    <a:pt x="2634729" y="3149854"/>
                  </a:lnTo>
                  <a:lnTo>
                    <a:pt x="2615946" y="3173323"/>
                  </a:lnTo>
                  <a:lnTo>
                    <a:pt x="2609011" y="3206496"/>
                  </a:lnTo>
                  <a:lnTo>
                    <a:pt x="2614853" y="3240570"/>
                  </a:lnTo>
                  <a:lnTo>
                    <a:pt x="2630157" y="3261868"/>
                  </a:lnTo>
                  <a:lnTo>
                    <a:pt x="2651671" y="3274796"/>
                  </a:lnTo>
                  <a:lnTo>
                    <a:pt x="2676067" y="3283712"/>
                  </a:lnTo>
                  <a:lnTo>
                    <a:pt x="2700185" y="3291725"/>
                  </a:lnTo>
                  <a:lnTo>
                    <a:pt x="2721533" y="3301682"/>
                  </a:lnTo>
                  <a:lnTo>
                    <a:pt x="2736799" y="3316503"/>
                  </a:lnTo>
                  <a:lnTo>
                    <a:pt x="2742615" y="3339084"/>
                  </a:lnTo>
                  <a:lnTo>
                    <a:pt x="2737485" y="3362439"/>
                  </a:lnTo>
                  <a:lnTo>
                    <a:pt x="2725153" y="3376168"/>
                  </a:lnTo>
                  <a:lnTo>
                    <a:pt x="2710256" y="3382657"/>
                  </a:lnTo>
                  <a:lnTo>
                    <a:pt x="2697403" y="3384296"/>
                  </a:lnTo>
                  <a:lnTo>
                    <a:pt x="2671686" y="3379101"/>
                  </a:lnTo>
                  <a:lnTo>
                    <a:pt x="2656192" y="3365182"/>
                  </a:lnTo>
                  <a:lnTo>
                    <a:pt x="2648623" y="3345078"/>
                  </a:lnTo>
                  <a:lnTo>
                    <a:pt x="2646603" y="3321304"/>
                  </a:lnTo>
                  <a:lnTo>
                    <a:pt x="2603931" y="3321304"/>
                  </a:lnTo>
                  <a:lnTo>
                    <a:pt x="2605544" y="3348177"/>
                  </a:lnTo>
                  <a:lnTo>
                    <a:pt x="2615996" y="3380041"/>
                  </a:lnTo>
                  <a:lnTo>
                    <a:pt x="2643797" y="3406673"/>
                  </a:lnTo>
                  <a:lnTo>
                    <a:pt x="2697403" y="3417824"/>
                  </a:lnTo>
                  <a:lnTo>
                    <a:pt x="2732570" y="3412490"/>
                  </a:lnTo>
                  <a:lnTo>
                    <a:pt x="2760395" y="3396488"/>
                  </a:lnTo>
                  <a:lnTo>
                    <a:pt x="2768765" y="3384296"/>
                  </a:lnTo>
                  <a:lnTo>
                    <a:pt x="2778709" y="3369818"/>
                  </a:lnTo>
                  <a:lnTo>
                    <a:pt x="2785287" y="3332480"/>
                  </a:lnTo>
                  <a:close/>
                </a:path>
                <a:path w="12934315" h="3418204">
                  <a:moveTo>
                    <a:pt x="2796209" y="2528824"/>
                  </a:moveTo>
                  <a:lnTo>
                    <a:pt x="2753537" y="2528824"/>
                  </a:lnTo>
                  <a:lnTo>
                    <a:pt x="2753537" y="2716784"/>
                  </a:lnTo>
                  <a:lnTo>
                    <a:pt x="2748343" y="2741853"/>
                  </a:lnTo>
                  <a:lnTo>
                    <a:pt x="2735186" y="2758884"/>
                  </a:lnTo>
                  <a:lnTo>
                    <a:pt x="2717749" y="2768574"/>
                  </a:lnTo>
                  <a:lnTo>
                    <a:pt x="2699689" y="2771648"/>
                  </a:lnTo>
                  <a:lnTo>
                    <a:pt x="2677134" y="2766009"/>
                  </a:lnTo>
                  <a:lnTo>
                    <a:pt x="2665145" y="2752026"/>
                  </a:lnTo>
                  <a:lnTo>
                    <a:pt x="2660396" y="2734145"/>
                  </a:lnTo>
                  <a:lnTo>
                    <a:pt x="2659557" y="2716784"/>
                  </a:lnTo>
                  <a:lnTo>
                    <a:pt x="2659557" y="2528824"/>
                  </a:lnTo>
                  <a:lnTo>
                    <a:pt x="2616885" y="2528824"/>
                  </a:lnTo>
                  <a:lnTo>
                    <a:pt x="2616885" y="2721864"/>
                  </a:lnTo>
                  <a:lnTo>
                    <a:pt x="2618003" y="2749080"/>
                  </a:lnTo>
                  <a:lnTo>
                    <a:pt x="2625839" y="2777236"/>
                  </a:lnTo>
                  <a:lnTo>
                    <a:pt x="2647099" y="2799308"/>
                  </a:lnTo>
                  <a:lnTo>
                    <a:pt x="2688513" y="2808224"/>
                  </a:lnTo>
                  <a:lnTo>
                    <a:pt x="2708338" y="2805607"/>
                  </a:lnTo>
                  <a:lnTo>
                    <a:pt x="2727058" y="2798000"/>
                  </a:lnTo>
                  <a:lnTo>
                    <a:pt x="2743022" y="2785719"/>
                  </a:lnTo>
                  <a:lnTo>
                    <a:pt x="2752788" y="2771648"/>
                  </a:lnTo>
                  <a:lnTo>
                    <a:pt x="2754553" y="2769108"/>
                  </a:lnTo>
                  <a:lnTo>
                    <a:pt x="2755569" y="2769108"/>
                  </a:lnTo>
                  <a:lnTo>
                    <a:pt x="2755569" y="2801112"/>
                  </a:lnTo>
                  <a:lnTo>
                    <a:pt x="2796209" y="2801112"/>
                  </a:lnTo>
                  <a:lnTo>
                    <a:pt x="2796209" y="2769108"/>
                  </a:lnTo>
                  <a:lnTo>
                    <a:pt x="2796209" y="2528824"/>
                  </a:lnTo>
                  <a:close/>
                </a:path>
                <a:path w="12934315" h="3418204">
                  <a:moveTo>
                    <a:pt x="2821876" y="2043176"/>
                  </a:moveTo>
                  <a:lnTo>
                    <a:pt x="2820974" y="2026920"/>
                  </a:lnTo>
                  <a:lnTo>
                    <a:pt x="2819374" y="1997837"/>
                  </a:lnTo>
                  <a:lnTo>
                    <a:pt x="2807652" y="1955546"/>
                  </a:lnTo>
                  <a:lnTo>
                    <a:pt x="2798978" y="1945640"/>
                  </a:lnTo>
                  <a:lnTo>
                    <a:pt x="2780296" y="1924304"/>
                  </a:lnTo>
                  <a:lnTo>
                    <a:pt x="2777172" y="1923542"/>
                  </a:lnTo>
                  <a:lnTo>
                    <a:pt x="2777172" y="2012188"/>
                  </a:lnTo>
                  <a:lnTo>
                    <a:pt x="2777172" y="2026920"/>
                  </a:lnTo>
                  <a:lnTo>
                    <a:pt x="2680144" y="2026920"/>
                  </a:lnTo>
                  <a:lnTo>
                    <a:pt x="2680144" y="2016760"/>
                  </a:lnTo>
                  <a:lnTo>
                    <a:pt x="2681630" y="1998789"/>
                  </a:lnTo>
                  <a:lnTo>
                    <a:pt x="2688272" y="1975104"/>
                  </a:lnTo>
                  <a:lnTo>
                    <a:pt x="2703284" y="1954466"/>
                  </a:lnTo>
                  <a:lnTo>
                    <a:pt x="2729928" y="1945640"/>
                  </a:lnTo>
                  <a:lnTo>
                    <a:pt x="2753372" y="1951748"/>
                  </a:lnTo>
                  <a:lnTo>
                    <a:pt x="2767838" y="1967484"/>
                  </a:lnTo>
                  <a:lnTo>
                    <a:pt x="2775140" y="1988934"/>
                  </a:lnTo>
                  <a:lnTo>
                    <a:pt x="2777172" y="2012188"/>
                  </a:lnTo>
                  <a:lnTo>
                    <a:pt x="2777172" y="1923542"/>
                  </a:lnTo>
                  <a:lnTo>
                    <a:pt x="2730944" y="1912112"/>
                  </a:lnTo>
                  <a:lnTo>
                    <a:pt x="2688666" y="1920900"/>
                  </a:lnTo>
                  <a:lnTo>
                    <a:pt x="2660573" y="1944331"/>
                  </a:lnTo>
                  <a:lnTo>
                    <a:pt x="2643924" y="1978063"/>
                  </a:lnTo>
                  <a:lnTo>
                    <a:pt x="2635961" y="2017712"/>
                  </a:lnTo>
                  <a:lnTo>
                    <a:pt x="2633916" y="2058924"/>
                  </a:lnTo>
                  <a:lnTo>
                    <a:pt x="2639250" y="2120404"/>
                  </a:lnTo>
                  <a:lnTo>
                    <a:pt x="2656014" y="2164016"/>
                  </a:lnTo>
                  <a:lnTo>
                    <a:pt x="2685351" y="2190013"/>
                  </a:lnTo>
                  <a:lnTo>
                    <a:pt x="2728404" y="2198624"/>
                  </a:lnTo>
                  <a:lnTo>
                    <a:pt x="2774188" y="2187613"/>
                  </a:lnTo>
                  <a:lnTo>
                    <a:pt x="2798026" y="2165096"/>
                  </a:lnTo>
                  <a:lnTo>
                    <a:pt x="2802128" y="2161222"/>
                  </a:lnTo>
                  <a:lnTo>
                    <a:pt x="2816047" y="2129396"/>
                  </a:lnTo>
                  <a:lnTo>
                    <a:pt x="2819844" y="2102104"/>
                  </a:lnTo>
                  <a:lnTo>
                    <a:pt x="2777172" y="2102104"/>
                  </a:lnTo>
                  <a:lnTo>
                    <a:pt x="2775661" y="2120735"/>
                  </a:lnTo>
                  <a:lnTo>
                    <a:pt x="2769298" y="2141410"/>
                  </a:lnTo>
                  <a:lnTo>
                    <a:pt x="2755303" y="2158187"/>
                  </a:lnTo>
                  <a:lnTo>
                    <a:pt x="2730944" y="2165096"/>
                  </a:lnTo>
                  <a:lnTo>
                    <a:pt x="2700693" y="2154669"/>
                  </a:lnTo>
                  <a:lnTo>
                    <a:pt x="2685161" y="2128583"/>
                  </a:lnTo>
                  <a:lnTo>
                    <a:pt x="2679433" y="2094585"/>
                  </a:lnTo>
                  <a:lnTo>
                    <a:pt x="2678620" y="2060448"/>
                  </a:lnTo>
                  <a:lnTo>
                    <a:pt x="2821876" y="2060448"/>
                  </a:lnTo>
                  <a:lnTo>
                    <a:pt x="2821876" y="2043176"/>
                  </a:lnTo>
                  <a:close/>
                </a:path>
                <a:path w="12934315" h="3418204">
                  <a:moveTo>
                    <a:pt x="2853347" y="1309624"/>
                  </a:moveTo>
                  <a:lnTo>
                    <a:pt x="2810675" y="1309624"/>
                  </a:lnTo>
                  <a:lnTo>
                    <a:pt x="2810675" y="1497584"/>
                  </a:lnTo>
                  <a:lnTo>
                    <a:pt x="2805480" y="1522653"/>
                  </a:lnTo>
                  <a:lnTo>
                    <a:pt x="2792323" y="1539684"/>
                  </a:lnTo>
                  <a:lnTo>
                    <a:pt x="2774886" y="1549374"/>
                  </a:lnTo>
                  <a:lnTo>
                    <a:pt x="2756827" y="1552448"/>
                  </a:lnTo>
                  <a:lnTo>
                    <a:pt x="2734272" y="1546809"/>
                  </a:lnTo>
                  <a:lnTo>
                    <a:pt x="2722283" y="1532826"/>
                  </a:lnTo>
                  <a:lnTo>
                    <a:pt x="2717533" y="1514944"/>
                  </a:lnTo>
                  <a:lnTo>
                    <a:pt x="2716695" y="1497584"/>
                  </a:lnTo>
                  <a:lnTo>
                    <a:pt x="2716695" y="1309624"/>
                  </a:lnTo>
                  <a:lnTo>
                    <a:pt x="2674023" y="1309624"/>
                  </a:lnTo>
                  <a:lnTo>
                    <a:pt x="2674023" y="1502664"/>
                  </a:lnTo>
                  <a:lnTo>
                    <a:pt x="2675140" y="1529880"/>
                  </a:lnTo>
                  <a:lnTo>
                    <a:pt x="2682976" y="1558036"/>
                  </a:lnTo>
                  <a:lnTo>
                    <a:pt x="2704249" y="1580108"/>
                  </a:lnTo>
                  <a:lnTo>
                    <a:pt x="2745651" y="1589024"/>
                  </a:lnTo>
                  <a:lnTo>
                    <a:pt x="2765475" y="1586407"/>
                  </a:lnTo>
                  <a:lnTo>
                    <a:pt x="2784195" y="1578800"/>
                  </a:lnTo>
                  <a:lnTo>
                    <a:pt x="2800159" y="1566519"/>
                  </a:lnTo>
                  <a:lnTo>
                    <a:pt x="2809925" y="1552448"/>
                  </a:lnTo>
                  <a:lnTo>
                    <a:pt x="2811691" y="1549908"/>
                  </a:lnTo>
                  <a:lnTo>
                    <a:pt x="2812707" y="1549908"/>
                  </a:lnTo>
                  <a:lnTo>
                    <a:pt x="2812707" y="1581912"/>
                  </a:lnTo>
                  <a:lnTo>
                    <a:pt x="2853347" y="1581912"/>
                  </a:lnTo>
                  <a:lnTo>
                    <a:pt x="2853347" y="1549908"/>
                  </a:lnTo>
                  <a:lnTo>
                    <a:pt x="2853347" y="1309624"/>
                  </a:lnTo>
                  <a:close/>
                </a:path>
                <a:path w="12934315" h="3418204">
                  <a:moveTo>
                    <a:pt x="2928543" y="3138424"/>
                  </a:moveTo>
                  <a:lnTo>
                    <a:pt x="2881299" y="3138424"/>
                  </a:lnTo>
                  <a:lnTo>
                    <a:pt x="2881299" y="3059176"/>
                  </a:lnTo>
                  <a:lnTo>
                    <a:pt x="2838627" y="3059176"/>
                  </a:lnTo>
                  <a:lnTo>
                    <a:pt x="2838627" y="3138424"/>
                  </a:lnTo>
                  <a:lnTo>
                    <a:pt x="2799003" y="3138424"/>
                  </a:lnTo>
                  <a:lnTo>
                    <a:pt x="2799003" y="3171952"/>
                  </a:lnTo>
                  <a:lnTo>
                    <a:pt x="2838627" y="3171952"/>
                  </a:lnTo>
                  <a:lnTo>
                    <a:pt x="2838704" y="3360686"/>
                  </a:lnTo>
                  <a:lnTo>
                    <a:pt x="2840913" y="3383330"/>
                  </a:lnTo>
                  <a:lnTo>
                    <a:pt x="2849295" y="3400171"/>
                  </a:lnTo>
                  <a:lnTo>
                    <a:pt x="2866059" y="3410343"/>
                  </a:lnTo>
                  <a:lnTo>
                    <a:pt x="2893491" y="3413760"/>
                  </a:lnTo>
                  <a:lnTo>
                    <a:pt x="2905607" y="3413493"/>
                  </a:lnTo>
                  <a:lnTo>
                    <a:pt x="2915335" y="3412807"/>
                  </a:lnTo>
                  <a:lnTo>
                    <a:pt x="2922790" y="3411829"/>
                  </a:lnTo>
                  <a:lnTo>
                    <a:pt x="2928035" y="3410712"/>
                  </a:lnTo>
                  <a:lnTo>
                    <a:pt x="2928035" y="3377184"/>
                  </a:lnTo>
                  <a:lnTo>
                    <a:pt x="2928035" y="3375660"/>
                  </a:lnTo>
                  <a:lnTo>
                    <a:pt x="2923463" y="3376168"/>
                  </a:lnTo>
                  <a:lnTo>
                    <a:pt x="2918891" y="3377184"/>
                  </a:lnTo>
                  <a:lnTo>
                    <a:pt x="2909239" y="3377184"/>
                  </a:lnTo>
                  <a:lnTo>
                    <a:pt x="2895447" y="3375495"/>
                  </a:lnTo>
                  <a:lnTo>
                    <a:pt x="2886887" y="3370135"/>
                  </a:lnTo>
                  <a:lnTo>
                    <a:pt x="2882531" y="3360686"/>
                  </a:lnTo>
                  <a:lnTo>
                    <a:pt x="2881299" y="3346704"/>
                  </a:lnTo>
                  <a:lnTo>
                    <a:pt x="2881299" y="3171952"/>
                  </a:lnTo>
                  <a:lnTo>
                    <a:pt x="2928543" y="3171952"/>
                  </a:lnTo>
                  <a:lnTo>
                    <a:pt x="2928543" y="3138424"/>
                  </a:lnTo>
                  <a:close/>
                </a:path>
                <a:path w="12934315" h="3418204">
                  <a:moveTo>
                    <a:pt x="2968167" y="362712"/>
                  </a:moveTo>
                  <a:lnTo>
                    <a:pt x="2891193" y="228092"/>
                  </a:lnTo>
                  <a:lnTo>
                    <a:pt x="2884220" y="215900"/>
                  </a:lnTo>
                  <a:lnTo>
                    <a:pt x="2871139" y="193040"/>
                  </a:lnTo>
                  <a:lnTo>
                    <a:pt x="2953943" y="90424"/>
                  </a:lnTo>
                  <a:lnTo>
                    <a:pt x="2904159" y="90424"/>
                  </a:lnTo>
                  <a:lnTo>
                    <a:pt x="2808655" y="215900"/>
                  </a:lnTo>
                  <a:lnTo>
                    <a:pt x="2807639" y="215900"/>
                  </a:lnTo>
                  <a:lnTo>
                    <a:pt x="2807639" y="0"/>
                  </a:lnTo>
                  <a:lnTo>
                    <a:pt x="2764967" y="0"/>
                  </a:lnTo>
                  <a:lnTo>
                    <a:pt x="2764967" y="362712"/>
                  </a:lnTo>
                  <a:lnTo>
                    <a:pt x="2807639" y="362712"/>
                  </a:lnTo>
                  <a:lnTo>
                    <a:pt x="2807639" y="270764"/>
                  </a:lnTo>
                  <a:lnTo>
                    <a:pt x="2842691" y="228092"/>
                  </a:lnTo>
                  <a:lnTo>
                    <a:pt x="2918383" y="362712"/>
                  </a:lnTo>
                  <a:lnTo>
                    <a:pt x="2968167" y="362712"/>
                  </a:lnTo>
                  <a:close/>
                </a:path>
                <a:path w="12934315" h="3418204">
                  <a:moveTo>
                    <a:pt x="2990024" y="1915160"/>
                  </a:moveTo>
                  <a:lnTo>
                    <a:pt x="2985960" y="1913128"/>
                  </a:lnTo>
                  <a:lnTo>
                    <a:pt x="2979864" y="1912112"/>
                  </a:lnTo>
                  <a:lnTo>
                    <a:pt x="2971228" y="1912112"/>
                  </a:lnTo>
                  <a:lnTo>
                    <a:pt x="2950654" y="1915934"/>
                  </a:lnTo>
                  <a:lnTo>
                    <a:pt x="2934716" y="1926272"/>
                  </a:lnTo>
                  <a:lnTo>
                    <a:pt x="2922282" y="1941474"/>
                  </a:lnTo>
                  <a:lnTo>
                    <a:pt x="2912300" y="1959864"/>
                  </a:lnTo>
                  <a:lnTo>
                    <a:pt x="2911284" y="1959864"/>
                  </a:lnTo>
                  <a:lnTo>
                    <a:pt x="2911284" y="1919224"/>
                  </a:lnTo>
                  <a:lnTo>
                    <a:pt x="2868612" y="1919224"/>
                  </a:lnTo>
                  <a:lnTo>
                    <a:pt x="2868612" y="2191512"/>
                  </a:lnTo>
                  <a:lnTo>
                    <a:pt x="2911284" y="2191512"/>
                  </a:lnTo>
                  <a:lnTo>
                    <a:pt x="2911284" y="2019300"/>
                  </a:lnTo>
                  <a:lnTo>
                    <a:pt x="2917012" y="1990356"/>
                  </a:lnTo>
                  <a:lnTo>
                    <a:pt x="2931223" y="1970278"/>
                  </a:lnTo>
                  <a:lnTo>
                    <a:pt x="2947428" y="1959864"/>
                  </a:lnTo>
                  <a:lnTo>
                    <a:pt x="2949422" y="1958581"/>
                  </a:lnTo>
                  <a:lnTo>
                    <a:pt x="2967164" y="1954784"/>
                  </a:lnTo>
                  <a:lnTo>
                    <a:pt x="2980880" y="1954784"/>
                  </a:lnTo>
                  <a:lnTo>
                    <a:pt x="2985960" y="1956308"/>
                  </a:lnTo>
                  <a:lnTo>
                    <a:pt x="2990024" y="1956816"/>
                  </a:lnTo>
                  <a:lnTo>
                    <a:pt x="2990024" y="1954784"/>
                  </a:lnTo>
                  <a:lnTo>
                    <a:pt x="2990024" y="1915160"/>
                  </a:lnTo>
                  <a:close/>
                </a:path>
                <a:path w="12934315" h="3418204">
                  <a:moveTo>
                    <a:pt x="3031413" y="2608072"/>
                  </a:moveTo>
                  <a:lnTo>
                    <a:pt x="3024022" y="2558288"/>
                  </a:lnTo>
                  <a:lnTo>
                    <a:pt x="2959785" y="2521712"/>
                  </a:lnTo>
                  <a:lnTo>
                    <a:pt x="2939961" y="2524328"/>
                  </a:lnTo>
                  <a:lnTo>
                    <a:pt x="2921241" y="2531935"/>
                  </a:lnTo>
                  <a:lnTo>
                    <a:pt x="2905277" y="2544216"/>
                  </a:lnTo>
                  <a:lnTo>
                    <a:pt x="2893745" y="2560828"/>
                  </a:lnTo>
                  <a:lnTo>
                    <a:pt x="2892729" y="2560828"/>
                  </a:lnTo>
                  <a:lnTo>
                    <a:pt x="2892729" y="2528824"/>
                  </a:lnTo>
                  <a:lnTo>
                    <a:pt x="2852089" y="2528824"/>
                  </a:lnTo>
                  <a:lnTo>
                    <a:pt x="2852089" y="2801112"/>
                  </a:lnTo>
                  <a:lnTo>
                    <a:pt x="2894761" y="2801112"/>
                  </a:lnTo>
                  <a:lnTo>
                    <a:pt x="2894761" y="2613152"/>
                  </a:lnTo>
                  <a:lnTo>
                    <a:pt x="2899956" y="2588082"/>
                  </a:lnTo>
                  <a:lnTo>
                    <a:pt x="2913113" y="2571051"/>
                  </a:lnTo>
                  <a:lnTo>
                    <a:pt x="2930550" y="2561361"/>
                  </a:lnTo>
                  <a:lnTo>
                    <a:pt x="2933674" y="2560828"/>
                  </a:lnTo>
                  <a:lnTo>
                    <a:pt x="2948609" y="2558288"/>
                  </a:lnTo>
                  <a:lnTo>
                    <a:pt x="2971165" y="2563926"/>
                  </a:lnTo>
                  <a:lnTo>
                    <a:pt x="2983153" y="2577909"/>
                  </a:lnTo>
                  <a:lnTo>
                    <a:pt x="2987903" y="2595791"/>
                  </a:lnTo>
                  <a:lnTo>
                    <a:pt x="2988741" y="2613152"/>
                  </a:lnTo>
                  <a:lnTo>
                    <a:pt x="2988741" y="2801112"/>
                  </a:lnTo>
                  <a:lnTo>
                    <a:pt x="3031413" y="2801112"/>
                  </a:lnTo>
                  <a:lnTo>
                    <a:pt x="3031413" y="2608072"/>
                  </a:lnTo>
                  <a:close/>
                </a:path>
                <a:path w="12934315" h="3418204">
                  <a:moveTo>
                    <a:pt x="3088538" y="1388872"/>
                  </a:moveTo>
                  <a:lnTo>
                    <a:pt x="3081147" y="1339088"/>
                  </a:lnTo>
                  <a:lnTo>
                    <a:pt x="3016910" y="1302512"/>
                  </a:lnTo>
                  <a:lnTo>
                    <a:pt x="2997098" y="1305128"/>
                  </a:lnTo>
                  <a:lnTo>
                    <a:pt x="2978366" y="1312735"/>
                  </a:lnTo>
                  <a:lnTo>
                    <a:pt x="2962402" y="1325016"/>
                  </a:lnTo>
                  <a:lnTo>
                    <a:pt x="2950870" y="1341628"/>
                  </a:lnTo>
                  <a:lnTo>
                    <a:pt x="2949854" y="1341628"/>
                  </a:lnTo>
                  <a:lnTo>
                    <a:pt x="2949854" y="1309624"/>
                  </a:lnTo>
                  <a:lnTo>
                    <a:pt x="2909214" y="1309624"/>
                  </a:lnTo>
                  <a:lnTo>
                    <a:pt x="2909214" y="1581912"/>
                  </a:lnTo>
                  <a:lnTo>
                    <a:pt x="2951886" y="1581912"/>
                  </a:lnTo>
                  <a:lnTo>
                    <a:pt x="2951886" y="1393952"/>
                  </a:lnTo>
                  <a:lnTo>
                    <a:pt x="2957093" y="1368882"/>
                  </a:lnTo>
                  <a:lnTo>
                    <a:pt x="2970238" y="1351851"/>
                  </a:lnTo>
                  <a:lnTo>
                    <a:pt x="2987675" y="1342161"/>
                  </a:lnTo>
                  <a:lnTo>
                    <a:pt x="2990799" y="1341628"/>
                  </a:lnTo>
                  <a:lnTo>
                    <a:pt x="3005734" y="1339088"/>
                  </a:lnTo>
                  <a:lnTo>
                    <a:pt x="3028289" y="1344726"/>
                  </a:lnTo>
                  <a:lnTo>
                    <a:pt x="3040278" y="1358709"/>
                  </a:lnTo>
                  <a:lnTo>
                    <a:pt x="3045028" y="1376591"/>
                  </a:lnTo>
                  <a:lnTo>
                    <a:pt x="3045866" y="1393952"/>
                  </a:lnTo>
                  <a:lnTo>
                    <a:pt x="3045866" y="1581912"/>
                  </a:lnTo>
                  <a:lnTo>
                    <a:pt x="3088538" y="1581912"/>
                  </a:lnTo>
                  <a:lnTo>
                    <a:pt x="3088538" y="1388872"/>
                  </a:lnTo>
                  <a:close/>
                </a:path>
                <a:path w="12934315" h="3418204">
                  <a:moveTo>
                    <a:pt x="3113951" y="198628"/>
                  </a:moveTo>
                  <a:lnTo>
                    <a:pt x="2989999" y="198628"/>
                  </a:lnTo>
                  <a:lnTo>
                    <a:pt x="2989999" y="238252"/>
                  </a:lnTo>
                  <a:lnTo>
                    <a:pt x="3113951" y="238252"/>
                  </a:lnTo>
                  <a:lnTo>
                    <a:pt x="3113951" y="198628"/>
                  </a:lnTo>
                  <a:close/>
                </a:path>
                <a:path w="12934315" h="3418204">
                  <a:moveTo>
                    <a:pt x="3266617" y="2528824"/>
                  </a:moveTo>
                  <a:lnTo>
                    <a:pt x="3226485" y="2528824"/>
                  </a:lnTo>
                  <a:lnTo>
                    <a:pt x="3226485" y="2664968"/>
                  </a:lnTo>
                  <a:lnTo>
                    <a:pt x="3224403" y="2704096"/>
                  </a:lnTo>
                  <a:lnTo>
                    <a:pt x="3216325" y="2735707"/>
                  </a:lnTo>
                  <a:lnTo>
                    <a:pt x="3199485" y="2756839"/>
                  </a:lnTo>
                  <a:lnTo>
                    <a:pt x="3171113" y="2764536"/>
                  </a:lnTo>
                  <a:lnTo>
                    <a:pt x="3145409" y="2755188"/>
                  </a:lnTo>
                  <a:lnTo>
                    <a:pt x="3130473" y="2731325"/>
                  </a:lnTo>
                  <a:lnTo>
                    <a:pt x="3123539" y="2699169"/>
                  </a:lnTo>
                  <a:lnTo>
                    <a:pt x="3121837" y="2664968"/>
                  </a:lnTo>
                  <a:lnTo>
                    <a:pt x="3124111" y="2620873"/>
                  </a:lnTo>
                  <a:lnTo>
                    <a:pt x="3132061" y="2587244"/>
                  </a:lnTo>
                  <a:lnTo>
                    <a:pt x="3147339" y="2565819"/>
                  </a:lnTo>
                  <a:lnTo>
                    <a:pt x="3171621" y="2558288"/>
                  </a:lnTo>
                  <a:lnTo>
                    <a:pt x="3199701" y="2567533"/>
                  </a:lnTo>
                  <a:lnTo>
                    <a:pt x="3216389" y="2591816"/>
                  </a:lnTo>
                  <a:lnTo>
                    <a:pt x="3224415" y="2626017"/>
                  </a:lnTo>
                  <a:lnTo>
                    <a:pt x="3226485" y="2664968"/>
                  </a:lnTo>
                  <a:lnTo>
                    <a:pt x="3226485" y="2528824"/>
                  </a:lnTo>
                  <a:lnTo>
                    <a:pt x="3225977" y="2528824"/>
                  </a:lnTo>
                  <a:lnTo>
                    <a:pt x="3225977" y="2563368"/>
                  </a:lnTo>
                  <a:lnTo>
                    <a:pt x="3224961" y="2563368"/>
                  </a:lnTo>
                  <a:lnTo>
                    <a:pt x="3187103" y="2525153"/>
                  </a:lnTo>
                  <a:lnTo>
                    <a:pt x="3166033" y="2521712"/>
                  </a:lnTo>
                  <a:lnTo>
                    <a:pt x="3122993" y="2533739"/>
                  </a:lnTo>
                  <a:lnTo>
                    <a:pt x="3095675" y="2565717"/>
                  </a:lnTo>
                  <a:lnTo>
                    <a:pt x="3081312" y="2611513"/>
                  </a:lnTo>
                  <a:lnTo>
                    <a:pt x="3077133" y="2664968"/>
                  </a:lnTo>
                  <a:lnTo>
                    <a:pt x="3079165" y="2701455"/>
                  </a:lnTo>
                  <a:lnTo>
                    <a:pt x="3089579" y="2746565"/>
                  </a:lnTo>
                  <a:lnTo>
                    <a:pt x="3114852" y="2784906"/>
                  </a:lnTo>
                  <a:lnTo>
                    <a:pt x="3161461" y="2801112"/>
                  </a:lnTo>
                  <a:lnTo>
                    <a:pt x="3181070" y="2798610"/>
                  </a:lnTo>
                  <a:lnTo>
                    <a:pt x="3198672" y="2791396"/>
                  </a:lnTo>
                  <a:lnTo>
                    <a:pt x="3213036" y="2779890"/>
                  </a:lnTo>
                  <a:lnTo>
                    <a:pt x="3222929" y="2764536"/>
                  </a:lnTo>
                  <a:lnTo>
                    <a:pt x="3223945" y="2764536"/>
                  </a:lnTo>
                  <a:lnTo>
                    <a:pt x="3223412" y="2817545"/>
                  </a:lnTo>
                  <a:lnTo>
                    <a:pt x="3202521" y="2854172"/>
                  </a:lnTo>
                  <a:lnTo>
                    <a:pt x="3171113" y="2861056"/>
                  </a:lnTo>
                  <a:lnTo>
                    <a:pt x="3155150" y="2859163"/>
                  </a:lnTo>
                  <a:lnTo>
                    <a:pt x="3141649" y="2853118"/>
                  </a:lnTo>
                  <a:lnTo>
                    <a:pt x="3131972" y="2842412"/>
                  </a:lnTo>
                  <a:lnTo>
                    <a:pt x="3127425" y="2826512"/>
                  </a:lnTo>
                  <a:lnTo>
                    <a:pt x="3084753" y="2826512"/>
                  </a:lnTo>
                  <a:lnTo>
                    <a:pt x="3099155" y="2865869"/>
                  </a:lnTo>
                  <a:lnTo>
                    <a:pt x="3125647" y="2886075"/>
                  </a:lnTo>
                  <a:lnTo>
                    <a:pt x="3154045" y="2893517"/>
                  </a:lnTo>
                  <a:lnTo>
                    <a:pt x="3174161" y="2894584"/>
                  </a:lnTo>
                  <a:lnTo>
                    <a:pt x="3211538" y="2888716"/>
                  </a:lnTo>
                  <a:lnTo>
                    <a:pt x="3240773" y="2869692"/>
                  </a:lnTo>
                  <a:lnTo>
                    <a:pt x="3245574" y="2861056"/>
                  </a:lnTo>
                  <a:lnTo>
                    <a:pt x="3259810" y="2835440"/>
                  </a:lnTo>
                  <a:lnTo>
                    <a:pt x="3266617" y="2783840"/>
                  </a:lnTo>
                  <a:lnTo>
                    <a:pt x="3266617" y="2563368"/>
                  </a:lnTo>
                  <a:lnTo>
                    <a:pt x="3266617" y="2528824"/>
                  </a:lnTo>
                  <a:close/>
                </a:path>
                <a:path w="12934315" h="3418204">
                  <a:moveTo>
                    <a:pt x="3323742" y="1219200"/>
                  </a:moveTo>
                  <a:lnTo>
                    <a:pt x="3283610" y="1219200"/>
                  </a:lnTo>
                  <a:lnTo>
                    <a:pt x="3283610" y="1445768"/>
                  </a:lnTo>
                  <a:lnTo>
                    <a:pt x="3281616" y="1488795"/>
                  </a:lnTo>
                  <a:lnTo>
                    <a:pt x="3273704" y="1522539"/>
                  </a:lnTo>
                  <a:lnTo>
                    <a:pt x="3257042" y="1544561"/>
                  </a:lnTo>
                  <a:lnTo>
                    <a:pt x="3228746" y="1552448"/>
                  </a:lnTo>
                  <a:lnTo>
                    <a:pt x="3204464" y="1544929"/>
                  </a:lnTo>
                  <a:lnTo>
                    <a:pt x="3189186" y="1523492"/>
                  </a:lnTo>
                  <a:lnTo>
                    <a:pt x="3181248" y="1489875"/>
                  </a:lnTo>
                  <a:lnTo>
                    <a:pt x="3178962" y="1445768"/>
                  </a:lnTo>
                  <a:lnTo>
                    <a:pt x="3181248" y="1401673"/>
                  </a:lnTo>
                  <a:lnTo>
                    <a:pt x="3189186" y="1368044"/>
                  </a:lnTo>
                  <a:lnTo>
                    <a:pt x="3204464" y="1346619"/>
                  </a:lnTo>
                  <a:lnTo>
                    <a:pt x="3228746" y="1339088"/>
                  </a:lnTo>
                  <a:lnTo>
                    <a:pt x="3256826" y="1348333"/>
                  </a:lnTo>
                  <a:lnTo>
                    <a:pt x="3273514" y="1372616"/>
                  </a:lnTo>
                  <a:lnTo>
                    <a:pt x="3281540" y="1406817"/>
                  </a:lnTo>
                  <a:lnTo>
                    <a:pt x="3283610" y="1445768"/>
                  </a:lnTo>
                  <a:lnTo>
                    <a:pt x="3283610" y="1219200"/>
                  </a:lnTo>
                  <a:lnTo>
                    <a:pt x="3281070" y="1219200"/>
                  </a:lnTo>
                  <a:lnTo>
                    <a:pt x="3281070" y="1340612"/>
                  </a:lnTo>
                  <a:lnTo>
                    <a:pt x="3280054" y="1340612"/>
                  </a:lnTo>
                  <a:lnTo>
                    <a:pt x="3279102" y="1339088"/>
                  </a:lnTo>
                  <a:lnTo>
                    <a:pt x="3270046" y="1324584"/>
                  </a:lnTo>
                  <a:lnTo>
                    <a:pt x="3255607" y="1312608"/>
                  </a:lnTo>
                  <a:lnTo>
                    <a:pt x="3238411" y="1305102"/>
                  </a:lnTo>
                  <a:lnTo>
                    <a:pt x="3220110" y="1302512"/>
                  </a:lnTo>
                  <a:lnTo>
                    <a:pt x="3174123" y="1316901"/>
                  </a:lnTo>
                  <a:lnTo>
                    <a:pt x="3148228" y="1352804"/>
                  </a:lnTo>
                  <a:lnTo>
                    <a:pt x="3136811" y="1399387"/>
                  </a:lnTo>
                  <a:lnTo>
                    <a:pt x="3134258" y="1445768"/>
                  </a:lnTo>
                  <a:lnTo>
                    <a:pt x="3139084" y="1504162"/>
                  </a:lnTo>
                  <a:lnTo>
                    <a:pt x="3154515" y="1549400"/>
                  </a:lnTo>
                  <a:lnTo>
                    <a:pt x="3182048" y="1578648"/>
                  </a:lnTo>
                  <a:lnTo>
                    <a:pt x="3223158" y="1589024"/>
                  </a:lnTo>
                  <a:lnTo>
                    <a:pt x="3244011" y="1585531"/>
                  </a:lnTo>
                  <a:lnTo>
                    <a:pt x="3261576" y="1576324"/>
                  </a:lnTo>
                  <a:lnTo>
                    <a:pt x="3274669" y="1563306"/>
                  </a:lnTo>
                  <a:lnTo>
                    <a:pt x="3280067" y="1552448"/>
                  </a:lnTo>
                  <a:lnTo>
                    <a:pt x="3282086" y="1548384"/>
                  </a:lnTo>
                  <a:lnTo>
                    <a:pt x="3283102" y="1548384"/>
                  </a:lnTo>
                  <a:lnTo>
                    <a:pt x="3283102" y="1581912"/>
                  </a:lnTo>
                  <a:lnTo>
                    <a:pt x="3323742" y="1581912"/>
                  </a:lnTo>
                  <a:lnTo>
                    <a:pt x="3323742" y="1548384"/>
                  </a:lnTo>
                  <a:lnTo>
                    <a:pt x="3323742" y="1340612"/>
                  </a:lnTo>
                  <a:lnTo>
                    <a:pt x="3323742" y="1219200"/>
                  </a:lnTo>
                  <a:close/>
                </a:path>
                <a:path w="12934315" h="3418204">
                  <a:moveTo>
                    <a:pt x="5502173" y="1122057"/>
                  </a:moveTo>
                  <a:lnTo>
                    <a:pt x="5457469" y="1122057"/>
                  </a:lnTo>
                  <a:lnTo>
                    <a:pt x="5457469" y="1424825"/>
                  </a:lnTo>
                  <a:lnTo>
                    <a:pt x="5456453" y="1424825"/>
                  </a:lnTo>
                  <a:lnTo>
                    <a:pt x="5363921" y="1191145"/>
                  </a:lnTo>
                  <a:lnTo>
                    <a:pt x="5336565" y="1122057"/>
                  </a:lnTo>
                  <a:lnTo>
                    <a:pt x="5278653" y="1122057"/>
                  </a:lnTo>
                  <a:lnTo>
                    <a:pt x="5278653" y="1484769"/>
                  </a:lnTo>
                  <a:lnTo>
                    <a:pt x="5323357" y="1484769"/>
                  </a:lnTo>
                  <a:lnTo>
                    <a:pt x="5323357" y="1191145"/>
                  </a:lnTo>
                  <a:lnTo>
                    <a:pt x="5324373" y="1191145"/>
                  </a:lnTo>
                  <a:lnTo>
                    <a:pt x="5440705" y="1484769"/>
                  </a:lnTo>
                  <a:lnTo>
                    <a:pt x="5502173" y="1484769"/>
                  </a:lnTo>
                  <a:lnTo>
                    <a:pt x="5502173" y="1424825"/>
                  </a:lnTo>
                  <a:lnTo>
                    <a:pt x="5502173" y="1122057"/>
                  </a:lnTo>
                  <a:close/>
                </a:path>
                <a:path w="12934315" h="3418204">
                  <a:moveTo>
                    <a:pt x="5592356" y="602881"/>
                  </a:moveTo>
                  <a:lnTo>
                    <a:pt x="5547652" y="602881"/>
                  </a:lnTo>
                  <a:lnTo>
                    <a:pt x="5505488" y="825385"/>
                  </a:lnTo>
                  <a:lnTo>
                    <a:pt x="5504472" y="825385"/>
                  </a:lnTo>
                  <a:lnTo>
                    <a:pt x="5469382" y="652665"/>
                  </a:lnTo>
                  <a:lnTo>
                    <a:pt x="5459260" y="602881"/>
                  </a:lnTo>
                  <a:lnTo>
                    <a:pt x="5408968" y="602881"/>
                  </a:lnTo>
                  <a:lnTo>
                    <a:pt x="5362740" y="825385"/>
                  </a:lnTo>
                  <a:lnTo>
                    <a:pt x="5361724" y="825385"/>
                  </a:lnTo>
                  <a:lnTo>
                    <a:pt x="5318036" y="602881"/>
                  </a:lnTo>
                  <a:lnTo>
                    <a:pt x="5273332" y="602881"/>
                  </a:lnTo>
                  <a:lnTo>
                    <a:pt x="5336832" y="875169"/>
                  </a:lnTo>
                  <a:lnTo>
                    <a:pt x="5386616" y="875169"/>
                  </a:lnTo>
                  <a:lnTo>
                    <a:pt x="5396839" y="825385"/>
                  </a:lnTo>
                  <a:lnTo>
                    <a:pt x="5432336" y="652665"/>
                  </a:lnTo>
                  <a:lnTo>
                    <a:pt x="5433352" y="652665"/>
                  </a:lnTo>
                  <a:lnTo>
                    <a:pt x="5481104" y="875169"/>
                  </a:lnTo>
                  <a:lnTo>
                    <a:pt x="5527840" y="875169"/>
                  </a:lnTo>
                  <a:lnTo>
                    <a:pt x="5539638" y="825385"/>
                  </a:lnTo>
                  <a:lnTo>
                    <a:pt x="5592356" y="602881"/>
                  </a:lnTo>
                  <a:close/>
                </a:path>
                <a:path w="12934315" h="3418204">
                  <a:moveTo>
                    <a:pt x="5750585" y="1454797"/>
                  </a:moveTo>
                  <a:lnTo>
                    <a:pt x="5748553" y="1456321"/>
                  </a:lnTo>
                  <a:lnTo>
                    <a:pt x="5746013" y="1457337"/>
                  </a:lnTo>
                  <a:lnTo>
                    <a:pt x="5740425" y="1457337"/>
                  </a:lnTo>
                  <a:lnTo>
                    <a:pt x="5732577" y="1455572"/>
                  </a:lnTo>
                  <a:lnTo>
                    <a:pt x="5730291" y="1452765"/>
                  </a:lnTo>
                  <a:lnTo>
                    <a:pt x="5728678" y="1450797"/>
                  </a:lnTo>
                  <a:lnTo>
                    <a:pt x="5727357" y="1443837"/>
                  </a:lnTo>
                  <a:lnTo>
                    <a:pt x="5727217" y="1336433"/>
                  </a:lnTo>
                  <a:lnTo>
                    <a:pt x="5727217" y="1283601"/>
                  </a:lnTo>
                  <a:lnTo>
                    <a:pt x="5725934" y="1259370"/>
                  </a:lnTo>
                  <a:lnTo>
                    <a:pt x="5718670" y="1238897"/>
                  </a:lnTo>
                  <a:lnTo>
                    <a:pt x="5716867" y="1233817"/>
                  </a:lnTo>
                  <a:lnTo>
                    <a:pt x="5692292" y="1213586"/>
                  </a:lnTo>
                  <a:lnTo>
                    <a:pt x="5644413" y="1205369"/>
                  </a:lnTo>
                  <a:lnTo>
                    <a:pt x="5602694" y="1210691"/>
                  </a:lnTo>
                  <a:lnTo>
                    <a:pt x="5574309" y="1227023"/>
                  </a:lnTo>
                  <a:lnTo>
                    <a:pt x="5558117" y="1254874"/>
                  </a:lnTo>
                  <a:lnTo>
                    <a:pt x="5552973" y="1294777"/>
                  </a:lnTo>
                  <a:lnTo>
                    <a:pt x="5595645" y="1294777"/>
                  </a:lnTo>
                  <a:lnTo>
                    <a:pt x="5595645" y="1292237"/>
                  </a:lnTo>
                  <a:lnTo>
                    <a:pt x="5596382" y="1279613"/>
                  </a:lnTo>
                  <a:lnTo>
                    <a:pt x="5601487" y="1261757"/>
                  </a:lnTo>
                  <a:lnTo>
                    <a:pt x="5615368" y="1245806"/>
                  </a:lnTo>
                  <a:lnTo>
                    <a:pt x="5642381" y="1238897"/>
                  </a:lnTo>
                  <a:lnTo>
                    <a:pt x="5661215" y="1241526"/>
                  </a:lnTo>
                  <a:lnTo>
                    <a:pt x="5674893" y="1249248"/>
                  </a:lnTo>
                  <a:lnTo>
                    <a:pt x="5683250" y="1261833"/>
                  </a:lnTo>
                  <a:lnTo>
                    <a:pt x="5686069" y="1279029"/>
                  </a:lnTo>
                  <a:lnTo>
                    <a:pt x="5685663" y="1293533"/>
                  </a:lnTo>
                  <a:lnTo>
                    <a:pt x="5684545" y="1297228"/>
                  </a:lnTo>
                  <a:lnTo>
                    <a:pt x="5684545" y="1336433"/>
                  </a:lnTo>
                  <a:lnTo>
                    <a:pt x="5684545" y="1406537"/>
                  </a:lnTo>
                  <a:lnTo>
                    <a:pt x="5679973" y="1426629"/>
                  </a:lnTo>
                  <a:lnTo>
                    <a:pt x="5667781" y="1443113"/>
                  </a:lnTo>
                  <a:lnTo>
                    <a:pt x="5650255" y="1454251"/>
                  </a:lnTo>
                  <a:lnTo>
                    <a:pt x="5629681" y="1458353"/>
                  </a:lnTo>
                  <a:lnTo>
                    <a:pt x="5611444" y="1454975"/>
                  </a:lnTo>
                  <a:lnTo>
                    <a:pt x="5599519" y="1445463"/>
                  </a:lnTo>
                  <a:lnTo>
                    <a:pt x="5593042" y="1430705"/>
                  </a:lnTo>
                  <a:lnTo>
                    <a:pt x="5591073" y="1411617"/>
                  </a:lnTo>
                  <a:lnTo>
                    <a:pt x="5592407" y="1396009"/>
                  </a:lnTo>
                  <a:lnTo>
                    <a:pt x="5629046" y="1360436"/>
                  </a:lnTo>
                  <a:lnTo>
                    <a:pt x="5649176" y="1353959"/>
                  </a:lnTo>
                  <a:lnTo>
                    <a:pt x="5668848" y="1346720"/>
                  </a:lnTo>
                  <a:lnTo>
                    <a:pt x="5684545" y="1336433"/>
                  </a:lnTo>
                  <a:lnTo>
                    <a:pt x="5684545" y="1297228"/>
                  </a:lnTo>
                  <a:lnTo>
                    <a:pt x="5682386" y="1304366"/>
                  </a:lnTo>
                  <a:lnTo>
                    <a:pt x="5673217" y="1312824"/>
                  </a:lnTo>
                  <a:lnTo>
                    <a:pt x="5655081" y="1320177"/>
                  </a:lnTo>
                  <a:lnTo>
                    <a:pt x="5597677" y="1337449"/>
                  </a:lnTo>
                  <a:lnTo>
                    <a:pt x="5574881" y="1348270"/>
                  </a:lnTo>
                  <a:lnTo>
                    <a:pt x="5558879" y="1364564"/>
                  </a:lnTo>
                  <a:lnTo>
                    <a:pt x="5549468" y="1386103"/>
                  </a:lnTo>
                  <a:lnTo>
                    <a:pt x="5546369" y="1412633"/>
                  </a:lnTo>
                  <a:lnTo>
                    <a:pt x="5550814" y="1445590"/>
                  </a:lnTo>
                  <a:lnTo>
                    <a:pt x="5564403" y="1470545"/>
                  </a:lnTo>
                  <a:lnTo>
                    <a:pt x="5587517" y="1486357"/>
                  </a:lnTo>
                  <a:lnTo>
                    <a:pt x="5620537" y="1491881"/>
                  </a:lnTo>
                  <a:lnTo>
                    <a:pt x="5639778" y="1489202"/>
                  </a:lnTo>
                  <a:lnTo>
                    <a:pt x="5657875" y="1481467"/>
                  </a:lnTo>
                  <a:lnTo>
                    <a:pt x="5673687" y="1469161"/>
                  </a:lnTo>
                  <a:lnTo>
                    <a:pt x="5681853" y="1458353"/>
                  </a:lnTo>
                  <a:lnTo>
                    <a:pt x="5686069" y="1452765"/>
                  </a:lnTo>
                  <a:lnTo>
                    <a:pt x="5687085" y="1452765"/>
                  </a:lnTo>
                  <a:lnTo>
                    <a:pt x="5691556" y="1473034"/>
                  </a:lnTo>
                  <a:lnTo>
                    <a:pt x="5701055" y="1483436"/>
                  </a:lnTo>
                  <a:lnTo>
                    <a:pt x="5713234" y="1487271"/>
                  </a:lnTo>
                  <a:lnTo>
                    <a:pt x="5725693" y="1487817"/>
                  </a:lnTo>
                  <a:lnTo>
                    <a:pt x="5736361" y="1487817"/>
                  </a:lnTo>
                  <a:lnTo>
                    <a:pt x="5747029" y="1485785"/>
                  </a:lnTo>
                  <a:lnTo>
                    <a:pt x="5750585" y="1485277"/>
                  </a:lnTo>
                  <a:lnTo>
                    <a:pt x="5750585" y="1457337"/>
                  </a:lnTo>
                  <a:lnTo>
                    <a:pt x="5750585" y="1454797"/>
                  </a:lnTo>
                  <a:close/>
                </a:path>
                <a:path w="12934315" h="3418204">
                  <a:moveTo>
                    <a:pt x="5804192" y="726833"/>
                  </a:moveTo>
                  <a:lnTo>
                    <a:pt x="5803303" y="710577"/>
                  </a:lnTo>
                  <a:lnTo>
                    <a:pt x="5801703" y="681494"/>
                  </a:lnTo>
                  <a:lnTo>
                    <a:pt x="5789968" y="639203"/>
                  </a:lnTo>
                  <a:lnTo>
                    <a:pt x="5781294" y="629297"/>
                  </a:lnTo>
                  <a:lnTo>
                    <a:pt x="5762612" y="607961"/>
                  </a:lnTo>
                  <a:lnTo>
                    <a:pt x="5759488" y="607199"/>
                  </a:lnTo>
                  <a:lnTo>
                    <a:pt x="5759488" y="695845"/>
                  </a:lnTo>
                  <a:lnTo>
                    <a:pt x="5759488" y="710577"/>
                  </a:lnTo>
                  <a:lnTo>
                    <a:pt x="5662460" y="710577"/>
                  </a:lnTo>
                  <a:lnTo>
                    <a:pt x="5662460" y="700417"/>
                  </a:lnTo>
                  <a:lnTo>
                    <a:pt x="5663958" y="682447"/>
                  </a:lnTo>
                  <a:lnTo>
                    <a:pt x="5670588" y="658761"/>
                  </a:lnTo>
                  <a:lnTo>
                    <a:pt x="5685612" y="638124"/>
                  </a:lnTo>
                  <a:lnTo>
                    <a:pt x="5712244" y="629297"/>
                  </a:lnTo>
                  <a:lnTo>
                    <a:pt x="5735701" y="635406"/>
                  </a:lnTo>
                  <a:lnTo>
                    <a:pt x="5750153" y="651141"/>
                  </a:lnTo>
                  <a:lnTo>
                    <a:pt x="5757469" y="672592"/>
                  </a:lnTo>
                  <a:lnTo>
                    <a:pt x="5759488" y="695845"/>
                  </a:lnTo>
                  <a:lnTo>
                    <a:pt x="5759488" y="607199"/>
                  </a:lnTo>
                  <a:lnTo>
                    <a:pt x="5713260" y="595769"/>
                  </a:lnTo>
                  <a:lnTo>
                    <a:pt x="5670982" y="604545"/>
                  </a:lnTo>
                  <a:lnTo>
                    <a:pt x="5642902" y="627989"/>
                  </a:lnTo>
                  <a:lnTo>
                    <a:pt x="5626239" y="661720"/>
                  </a:lnTo>
                  <a:lnTo>
                    <a:pt x="5618277" y="701370"/>
                  </a:lnTo>
                  <a:lnTo>
                    <a:pt x="5616232" y="742581"/>
                  </a:lnTo>
                  <a:lnTo>
                    <a:pt x="5621566" y="804062"/>
                  </a:lnTo>
                  <a:lnTo>
                    <a:pt x="5638330" y="847674"/>
                  </a:lnTo>
                  <a:lnTo>
                    <a:pt x="5667667" y="873671"/>
                  </a:lnTo>
                  <a:lnTo>
                    <a:pt x="5710720" y="882281"/>
                  </a:lnTo>
                  <a:lnTo>
                    <a:pt x="5756516" y="871270"/>
                  </a:lnTo>
                  <a:lnTo>
                    <a:pt x="5780341" y="848753"/>
                  </a:lnTo>
                  <a:lnTo>
                    <a:pt x="5784443" y="844880"/>
                  </a:lnTo>
                  <a:lnTo>
                    <a:pt x="5798375" y="813054"/>
                  </a:lnTo>
                  <a:lnTo>
                    <a:pt x="5802160" y="785761"/>
                  </a:lnTo>
                  <a:lnTo>
                    <a:pt x="5759488" y="785761"/>
                  </a:lnTo>
                  <a:lnTo>
                    <a:pt x="5757977" y="804392"/>
                  </a:lnTo>
                  <a:lnTo>
                    <a:pt x="5751614" y="825068"/>
                  </a:lnTo>
                  <a:lnTo>
                    <a:pt x="5737631" y="841844"/>
                  </a:lnTo>
                  <a:lnTo>
                    <a:pt x="5713260" y="848753"/>
                  </a:lnTo>
                  <a:lnTo>
                    <a:pt x="5683008" y="838327"/>
                  </a:lnTo>
                  <a:lnTo>
                    <a:pt x="5667476" y="812241"/>
                  </a:lnTo>
                  <a:lnTo>
                    <a:pt x="5661749" y="778243"/>
                  </a:lnTo>
                  <a:lnTo>
                    <a:pt x="5660936" y="744105"/>
                  </a:lnTo>
                  <a:lnTo>
                    <a:pt x="5804192" y="744105"/>
                  </a:lnTo>
                  <a:lnTo>
                    <a:pt x="5804192" y="726833"/>
                  </a:lnTo>
                  <a:close/>
                </a:path>
                <a:path w="12934315" h="3418204">
                  <a:moveTo>
                    <a:pt x="5852693" y="2016137"/>
                  </a:moveTo>
                  <a:lnTo>
                    <a:pt x="5831611" y="1961400"/>
                  </a:lnTo>
                  <a:lnTo>
                    <a:pt x="5786145" y="1939429"/>
                  </a:lnTo>
                  <a:lnTo>
                    <a:pt x="5761533" y="1931797"/>
                  </a:lnTo>
                  <a:lnTo>
                    <a:pt x="5740044" y="1922983"/>
                  </a:lnTo>
                  <a:lnTo>
                    <a:pt x="5724855" y="1910067"/>
                  </a:lnTo>
                  <a:lnTo>
                    <a:pt x="5719089" y="1890153"/>
                  </a:lnTo>
                  <a:lnTo>
                    <a:pt x="5724068" y="1867573"/>
                  </a:lnTo>
                  <a:lnTo>
                    <a:pt x="5736044" y="1855038"/>
                  </a:lnTo>
                  <a:lnTo>
                    <a:pt x="5750598" y="1849653"/>
                  </a:lnTo>
                  <a:lnTo>
                    <a:pt x="5763285" y="1848497"/>
                  </a:lnTo>
                  <a:lnTo>
                    <a:pt x="5782640" y="1851977"/>
                  </a:lnTo>
                  <a:lnTo>
                    <a:pt x="5794972" y="1862213"/>
                  </a:lnTo>
                  <a:lnTo>
                    <a:pt x="5801512" y="1878926"/>
                  </a:lnTo>
                  <a:lnTo>
                    <a:pt x="5803417" y="1901837"/>
                  </a:lnTo>
                  <a:lnTo>
                    <a:pt x="5846089" y="1901837"/>
                  </a:lnTo>
                  <a:lnTo>
                    <a:pt x="5835142" y="1848497"/>
                  </a:lnTo>
                  <a:lnTo>
                    <a:pt x="5763285" y="1814969"/>
                  </a:lnTo>
                  <a:lnTo>
                    <a:pt x="5729783" y="1819567"/>
                  </a:lnTo>
                  <a:lnTo>
                    <a:pt x="5702135" y="1833511"/>
                  </a:lnTo>
                  <a:lnTo>
                    <a:pt x="5683351" y="1856968"/>
                  </a:lnTo>
                  <a:lnTo>
                    <a:pt x="5676417" y="1890153"/>
                  </a:lnTo>
                  <a:lnTo>
                    <a:pt x="5682259" y="1924215"/>
                  </a:lnTo>
                  <a:lnTo>
                    <a:pt x="5697563" y="1945525"/>
                  </a:lnTo>
                  <a:lnTo>
                    <a:pt x="5719076" y="1958441"/>
                  </a:lnTo>
                  <a:lnTo>
                    <a:pt x="5743473" y="1967369"/>
                  </a:lnTo>
                  <a:lnTo>
                    <a:pt x="5767590" y="1975383"/>
                  </a:lnTo>
                  <a:lnTo>
                    <a:pt x="5788939" y="1985340"/>
                  </a:lnTo>
                  <a:lnTo>
                    <a:pt x="5804205" y="2000161"/>
                  </a:lnTo>
                  <a:lnTo>
                    <a:pt x="5810021" y="2022741"/>
                  </a:lnTo>
                  <a:lnTo>
                    <a:pt x="5804890" y="2046097"/>
                  </a:lnTo>
                  <a:lnTo>
                    <a:pt x="5792559" y="2059825"/>
                  </a:lnTo>
                  <a:lnTo>
                    <a:pt x="5777662" y="2066315"/>
                  </a:lnTo>
                  <a:lnTo>
                    <a:pt x="5764809" y="2067953"/>
                  </a:lnTo>
                  <a:lnTo>
                    <a:pt x="5739092" y="2062759"/>
                  </a:lnTo>
                  <a:lnTo>
                    <a:pt x="5723598" y="2048840"/>
                  </a:lnTo>
                  <a:lnTo>
                    <a:pt x="5716028" y="2028736"/>
                  </a:lnTo>
                  <a:lnTo>
                    <a:pt x="5714009" y="2004961"/>
                  </a:lnTo>
                  <a:lnTo>
                    <a:pt x="5671337" y="2004961"/>
                  </a:lnTo>
                  <a:lnTo>
                    <a:pt x="5672950" y="2031834"/>
                  </a:lnTo>
                  <a:lnTo>
                    <a:pt x="5683402" y="2063699"/>
                  </a:lnTo>
                  <a:lnTo>
                    <a:pt x="5711202" y="2090331"/>
                  </a:lnTo>
                  <a:lnTo>
                    <a:pt x="5764809" y="2101481"/>
                  </a:lnTo>
                  <a:lnTo>
                    <a:pt x="5799975" y="2096147"/>
                  </a:lnTo>
                  <a:lnTo>
                    <a:pt x="5827801" y="2080145"/>
                  </a:lnTo>
                  <a:lnTo>
                    <a:pt x="5836170" y="2067953"/>
                  </a:lnTo>
                  <a:lnTo>
                    <a:pt x="5846115" y="2053475"/>
                  </a:lnTo>
                  <a:lnTo>
                    <a:pt x="5852693" y="2016137"/>
                  </a:lnTo>
                  <a:close/>
                </a:path>
                <a:path w="12934315" h="3418204">
                  <a:moveTo>
                    <a:pt x="5896127" y="602881"/>
                  </a:moveTo>
                  <a:lnTo>
                    <a:pt x="5853455" y="602881"/>
                  </a:lnTo>
                  <a:lnTo>
                    <a:pt x="5853455" y="875169"/>
                  </a:lnTo>
                  <a:lnTo>
                    <a:pt x="5896127" y="875169"/>
                  </a:lnTo>
                  <a:lnTo>
                    <a:pt x="5896127" y="602881"/>
                  </a:lnTo>
                  <a:close/>
                </a:path>
                <a:path w="12934315" h="3418204">
                  <a:moveTo>
                    <a:pt x="5896127" y="512457"/>
                  </a:moveTo>
                  <a:lnTo>
                    <a:pt x="5853455" y="512457"/>
                  </a:lnTo>
                  <a:lnTo>
                    <a:pt x="5853455" y="561225"/>
                  </a:lnTo>
                  <a:lnTo>
                    <a:pt x="5896127" y="561225"/>
                  </a:lnTo>
                  <a:lnTo>
                    <a:pt x="5896127" y="512457"/>
                  </a:lnTo>
                  <a:close/>
                </a:path>
                <a:path w="12934315" h="3418204">
                  <a:moveTo>
                    <a:pt x="5964440" y="1291729"/>
                  </a:moveTo>
                  <a:lnTo>
                    <a:pt x="5963424" y="1264513"/>
                  </a:lnTo>
                  <a:lnTo>
                    <a:pt x="5957367" y="1241945"/>
                  </a:lnTo>
                  <a:lnTo>
                    <a:pt x="5955868" y="1236357"/>
                  </a:lnTo>
                  <a:lnTo>
                    <a:pt x="5935091" y="1214285"/>
                  </a:lnTo>
                  <a:lnTo>
                    <a:pt x="5894336" y="1205369"/>
                  </a:lnTo>
                  <a:lnTo>
                    <a:pt x="5875388" y="1208176"/>
                  </a:lnTo>
                  <a:lnTo>
                    <a:pt x="5856617" y="1216037"/>
                  </a:lnTo>
                  <a:lnTo>
                    <a:pt x="5840336" y="1228090"/>
                  </a:lnTo>
                  <a:lnTo>
                    <a:pt x="5828804" y="1243469"/>
                  </a:lnTo>
                  <a:lnTo>
                    <a:pt x="5827788" y="1243469"/>
                  </a:lnTo>
                  <a:lnTo>
                    <a:pt x="5827788" y="1122057"/>
                  </a:lnTo>
                  <a:lnTo>
                    <a:pt x="5785116" y="1122057"/>
                  </a:lnTo>
                  <a:lnTo>
                    <a:pt x="5785116" y="1484769"/>
                  </a:lnTo>
                  <a:lnTo>
                    <a:pt x="5827788" y="1484769"/>
                  </a:lnTo>
                  <a:lnTo>
                    <a:pt x="5827788" y="1296809"/>
                  </a:lnTo>
                  <a:lnTo>
                    <a:pt x="5832995" y="1271739"/>
                  </a:lnTo>
                  <a:lnTo>
                    <a:pt x="5846140" y="1254709"/>
                  </a:lnTo>
                  <a:lnTo>
                    <a:pt x="5863590" y="1245019"/>
                  </a:lnTo>
                  <a:lnTo>
                    <a:pt x="5872683" y="1243469"/>
                  </a:lnTo>
                  <a:lnTo>
                    <a:pt x="5881636" y="1241945"/>
                  </a:lnTo>
                  <a:lnTo>
                    <a:pt x="5904204" y="1247584"/>
                  </a:lnTo>
                  <a:lnTo>
                    <a:pt x="5916180" y="1261567"/>
                  </a:lnTo>
                  <a:lnTo>
                    <a:pt x="5920930" y="1279448"/>
                  </a:lnTo>
                  <a:lnTo>
                    <a:pt x="5921768" y="1296809"/>
                  </a:lnTo>
                  <a:lnTo>
                    <a:pt x="5921768" y="1484769"/>
                  </a:lnTo>
                  <a:lnTo>
                    <a:pt x="5964440" y="1484769"/>
                  </a:lnTo>
                  <a:lnTo>
                    <a:pt x="5964440" y="1291729"/>
                  </a:lnTo>
                  <a:close/>
                </a:path>
                <a:path w="12934315" h="3418204">
                  <a:moveTo>
                    <a:pt x="5999759" y="512457"/>
                  </a:moveTo>
                  <a:lnTo>
                    <a:pt x="5957087" y="512457"/>
                  </a:lnTo>
                  <a:lnTo>
                    <a:pt x="5957087" y="875169"/>
                  </a:lnTo>
                  <a:lnTo>
                    <a:pt x="5999759" y="875169"/>
                  </a:lnTo>
                  <a:lnTo>
                    <a:pt x="5999759" y="512457"/>
                  </a:lnTo>
                  <a:close/>
                </a:path>
                <a:path w="12934315" h="3418204">
                  <a:moveTo>
                    <a:pt x="6065545" y="1904885"/>
                  </a:moveTo>
                  <a:lnTo>
                    <a:pt x="6050204" y="1848497"/>
                  </a:lnTo>
                  <a:lnTo>
                    <a:pt x="5978677" y="1814969"/>
                  </a:lnTo>
                  <a:lnTo>
                    <a:pt x="5936399" y="1823745"/>
                  </a:lnTo>
                  <a:lnTo>
                    <a:pt x="5908319" y="1847189"/>
                  </a:lnTo>
                  <a:lnTo>
                    <a:pt x="5891669" y="1880920"/>
                  </a:lnTo>
                  <a:lnTo>
                    <a:pt x="5883694" y="1920570"/>
                  </a:lnTo>
                  <a:lnTo>
                    <a:pt x="5881649" y="1961781"/>
                  </a:lnTo>
                  <a:lnTo>
                    <a:pt x="5886983" y="2023262"/>
                  </a:lnTo>
                  <a:lnTo>
                    <a:pt x="5903747" y="2066874"/>
                  </a:lnTo>
                  <a:lnTo>
                    <a:pt x="5933084" y="2092871"/>
                  </a:lnTo>
                  <a:lnTo>
                    <a:pt x="5976137" y="2101481"/>
                  </a:lnTo>
                  <a:lnTo>
                    <a:pt x="6018835" y="2091601"/>
                  </a:lnTo>
                  <a:lnTo>
                    <a:pt x="6044971" y="2067953"/>
                  </a:lnTo>
                  <a:lnTo>
                    <a:pt x="6046368" y="2066683"/>
                  </a:lnTo>
                  <a:lnTo>
                    <a:pt x="6061151" y="2033752"/>
                  </a:lnTo>
                  <a:lnTo>
                    <a:pt x="6065545" y="1999881"/>
                  </a:lnTo>
                  <a:lnTo>
                    <a:pt x="6022873" y="1999881"/>
                  </a:lnTo>
                  <a:lnTo>
                    <a:pt x="6021032" y="2022944"/>
                  </a:lnTo>
                  <a:lnTo>
                    <a:pt x="6014237" y="2044966"/>
                  </a:lnTo>
                  <a:lnTo>
                    <a:pt x="6000585" y="2061464"/>
                  </a:lnTo>
                  <a:lnTo>
                    <a:pt x="5978169" y="2067953"/>
                  </a:lnTo>
                  <a:lnTo>
                    <a:pt x="5948438" y="2056218"/>
                  </a:lnTo>
                  <a:lnTo>
                    <a:pt x="5933021" y="2027758"/>
                  </a:lnTo>
                  <a:lnTo>
                    <a:pt x="5927242" y="1992731"/>
                  </a:lnTo>
                  <a:lnTo>
                    <a:pt x="5926353" y="1961273"/>
                  </a:lnTo>
                  <a:lnTo>
                    <a:pt x="5930976" y="1901647"/>
                  </a:lnTo>
                  <a:lnTo>
                    <a:pt x="5943117" y="1867547"/>
                  </a:lnTo>
                  <a:lnTo>
                    <a:pt x="5960224" y="1852117"/>
                  </a:lnTo>
                  <a:lnTo>
                    <a:pt x="5979693" y="1848497"/>
                  </a:lnTo>
                  <a:lnTo>
                    <a:pt x="6000166" y="1853590"/>
                  </a:lnTo>
                  <a:lnTo>
                    <a:pt x="6013475" y="1866785"/>
                  </a:lnTo>
                  <a:lnTo>
                    <a:pt x="6020701" y="1884934"/>
                  </a:lnTo>
                  <a:lnTo>
                    <a:pt x="6022873" y="1904885"/>
                  </a:lnTo>
                  <a:lnTo>
                    <a:pt x="6065545" y="1904885"/>
                  </a:lnTo>
                  <a:close/>
                </a:path>
                <a:path w="12934315" h="3418204">
                  <a:moveTo>
                    <a:pt x="6141732" y="1208417"/>
                  </a:moveTo>
                  <a:lnTo>
                    <a:pt x="6137668" y="1206385"/>
                  </a:lnTo>
                  <a:lnTo>
                    <a:pt x="6131572" y="1205369"/>
                  </a:lnTo>
                  <a:lnTo>
                    <a:pt x="6122936" y="1205369"/>
                  </a:lnTo>
                  <a:lnTo>
                    <a:pt x="6102375" y="1209192"/>
                  </a:lnTo>
                  <a:lnTo>
                    <a:pt x="6086424" y="1219530"/>
                  </a:lnTo>
                  <a:lnTo>
                    <a:pt x="6074003" y="1234732"/>
                  </a:lnTo>
                  <a:lnTo>
                    <a:pt x="6064008" y="1253121"/>
                  </a:lnTo>
                  <a:lnTo>
                    <a:pt x="6062992" y="1253121"/>
                  </a:lnTo>
                  <a:lnTo>
                    <a:pt x="6062992" y="1212481"/>
                  </a:lnTo>
                  <a:lnTo>
                    <a:pt x="6020320" y="1212481"/>
                  </a:lnTo>
                  <a:lnTo>
                    <a:pt x="6020320" y="1484769"/>
                  </a:lnTo>
                  <a:lnTo>
                    <a:pt x="6062992" y="1484769"/>
                  </a:lnTo>
                  <a:lnTo>
                    <a:pt x="6062992" y="1312557"/>
                  </a:lnTo>
                  <a:lnTo>
                    <a:pt x="6068733" y="1283614"/>
                  </a:lnTo>
                  <a:lnTo>
                    <a:pt x="6082931" y="1263535"/>
                  </a:lnTo>
                  <a:lnTo>
                    <a:pt x="6099149" y="1253121"/>
                  </a:lnTo>
                  <a:lnTo>
                    <a:pt x="6101143" y="1251839"/>
                  </a:lnTo>
                  <a:lnTo>
                    <a:pt x="6118872" y="1248041"/>
                  </a:lnTo>
                  <a:lnTo>
                    <a:pt x="6132588" y="1248041"/>
                  </a:lnTo>
                  <a:lnTo>
                    <a:pt x="6137668" y="1249565"/>
                  </a:lnTo>
                  <a:lnTo>
                    <a:pt x="6141732" y="1250073"/>
                  </a:lnTo>
                  <a:lnTo>
                    <a:pt x="6141732" y="1248041"/>
                  </a:lnTo>
                  <a:lnTo>
                    <a:pt x="6141732" y="1208417"/>
                  </a:lnTo>
                  <a:close/>
                </a:path>
                <a:path w="12934315" h="3418204">
                  <a:moveTo>
                    <a:pt x="6225298" y="602881"/>
                  </a:moveTo>
                  <a:lnTo>
                    <a:pt x="6182626" y="602881"/>
                  </a:lnTo>
                  <a:lnTo>
                    <a:pt x="6182626" y="875169"/>
                  </a:lnTo>
                  <a:lnTo>
                    <a:pt x="6225298" y="875169"/>
                  </a:lnTo>
                  <a:lnTo>
                    <a:pt x="6225298" y="602881"/>
                  </a:lnTo>
                  <a:close/>
                </a:path>
                <a:path w="12934315" h="3418204">
                  <a:moveTo>
                    <a:pt x="6225298" y="512457"/>
                  </a:moveTo>
                  <a:lnTo>
                    <a:pt x="6182626" y="512457"/>
                  </a:lnTo>
                  <a:lnTo>
                    <a:pt x="6182626" y="561225"/>
                  </a:lnTo>
                  <a:lnTo>
                    <a:pt x="6225298" y="561225"/>
                  </a:lnTo>
                  <a:lnTo>
                    <a:pt x="6225298" y="512457"/>
                  </a:lnTo>
                  <a:close/>
                </a:path>
                <a:path w="12934315" h="3418204">
                  <a:moveTo>
                    <a:pt x="6289065" y="1901329"/>
                  </a:moveTo>
                  <a:lnTo>
                    <a:pt x="6288049" y="1874113"/>
                  </a:lnTo>
                  <a:lnTo>
                    <a:pt x="6281991" y="1851545"/>
                  </a:lnTo>
                  <a:lnTo>
                    <a:pt x="6280493" y="1845957"/>
                  </a:lnTo>
                  <a:lnTo>
                    <a:pt x="6259715" y="1823885"/>
                  </a:lnTo>
                  <a:lnTo>
                    <a:pt x="6218961" y="1814969"/>
                  </a:lnTo>
                  <a:lnTo>
                    <a:pt x="6200013" y="1817776"/>
                  </a:lnTo>
                  <a:lnTo>
                    <a:pt x="6181242" y="1825637"/>
                  </a:lnTo>
                  <a:lnTo>
                    <a:pt x="6164961" y="1837690"/>
                  </a:lnTo>
                  <a:lnTo>
                    <a:pt x="6153429" y="1853069"/>
                  </a:lnTo>
                  <a:lnTo>
                    <a:pt x="6152413" y="1853069"/>
                  </a:lnTo>
                  <a:lnTo>
                    <a:pt x="6152413" y="1731657"/>
                  </a:lnTo>
                  <a:lnTo>
                    <a:pt x="6109741" y="1731657"/>
                  </a:lnTo>
                  <a:lnTo>
                    <a:pt x="6109741" y="2094369"/>
                  </a:lnTo>
                  <a:lnTo>
                    <a:pt x="6152413" y="2094369"/>
                  </a:lnTo>
                  <a:lnTo>
                    <a:pt x="6152413" y="1906409"/>
                  </a:lnTo>
                  <a:lnTo>
                    <a:pt x="6157620" y="1881339"/>
                  </a:lnTo>
                  <a:lnTo>
                    <a:pt x="6170765" y="1864309"/>
                  </a:lnTo>
                  <a:lnTo>
                    <a:pt x="6188214" y="1854619"/>
                  </a:lnTo>
                  <a:lnTo>
                    <a:pt x="6197308" y="1853069"/>
                  </a:lnTo>
                  <a:lnTo>
                    <a:pt x="6206261" y="1851545"/>
                  </a:lnTo>
                  <a:lnTo>
                    <a:pt x="6228829" y="1857184"/>
                  </a:lnTo>
                  <a:lnTo>
                    <a:pt x="6240805" y="1871167"/>
                  </a:lnTo>
                  <a:lnTo>
                    <a:pt x="6245555" y="1889048"/>
                  </a:lnTo>
                  <a:lnTo>
                    <a:pt x="6246393" y="1906409"/>
                  </a:lnTo>
                  <a:lnTo>
                    <a:pt x="6246393" y="2094369"/>
                  </a:lnTo>
                  <a:lnTo>
                    <a:pt x="6289065" y="2094369"/>
                  </a:lnTo>
                  <a:lnTo>
                    <a:pt x="6289065" y="1901329"/>
                  </a:lnTo>
                  <a:close/>
                </a:path>
                <a:path w="12934315" h="3418204">
                  <a:moveTo>
                    <a:pt x="6350013" y="1212481"/>
                  </a:moveTo>
                  <a:lnTo>
                    <a:pt x="6307340" y="1212481"/>
                  </a:lnTo>
                  <a:lnTo>
                    <a:pt x="6307340" y="1400441"/>
                  </a:lnTo>
                  <a:lnTo>
                    <a:pt x="6302146" y="1425511"/>
                  </a:lnTo>
                  <a:lnTo>
                    <a:pt x="6288989" y="1442542"/>
                  </a:lnTo>
                  <a:lnTo>
                    <a:pt x="6271552" y="1452232"/>
                  </a:lnTo>
                  <a:lnTo>
                    <a:pt x="6253492" y="1455305"/>
                  </a:lnTo>
                  <a:lnTo>
                    <a:pt x="6230937" y="1449666"/>
                  </a:lnTo>
                  <a:lnTo>
                    <a:pt x="6218948" y="1435684"/>
                  </a:lnTo>
                  <a:lnTo>
                    <a:pt x="6214211" y="1417802"/>
                  </a:lnTo>
                  <a:lnTo>
                    <a:pt x="6213360" y="1400441"/>
                  </a:lnTo>
                  <a:lnTo>
                    <a:pt x="6213360" y="1212481"/>
                  </a:lnTo>
                  <a:lnTo>
                    <a:pt x="6170688" y="1212481"/>
                  </a:lnTo>
                  <a:lnTo>
                    <a:pt x="6170688" y="1405521"/>
                  </a:lnTo>
                  <a:lnTo>
                    <a:pt x="6171819" y="1432725"/>
                  </a:lnTo>
                  <a:lnTo>
                    <a:pt x="6179642" y="1460893"/>
                  </a:lnTo>
                  <a:lnTo>
                    <a:pt x="6200914" y="1482953"/>
                  </a:lnTo>
                  <a:lnTo>
                    <a:pt x="6242316" y="1491881"/>
                  </a:lnTo>
                  <a:lnTo>
                    <a:pt x="6262141" y="1489265"/>
                  </a:lnTo>
                  <a:lnTo>
                    <a:pt x="6280861" y="1481658"/>
                  </a:lnTo>
                  <a:lnTo>
                    <a:pt x="6296825" y="1469377"/>
                  </a:lnTo>
                  <a:lnTo>
                    <a:pt x="6306604" y="1455305"/>
                  </a:lnTo>
                  <a:lnTo>
                    <a:pt x="6308356" y="1452765"/>
                  </a:lnTo>
                  <a:lnTo>
                    <a:pt x="6309372" y="1452765"/>
                  </a:lnTo>
                  <a:lnTo>
                    <a:pt x="6309372" y="1484769"/>
                  </a:lnTo>
                  <a:lnTo>
                    <a:pt x="6350013" y="1484769"/>
                  </a:lnTo>
                  <a:lnTo>
                    <a:pt x="6350013" y="1452765"/>
                  </a:lnTo>
                  <a:lnTo>
                    <a:pt x="6350013" y="1212481"/>
                  </a:lnTo>
                  <a:close/>
                </a:path>
                <a:path w="12934315" h="3418204">
                  <a:moveTo>
                    <a:pt x="6463043" y="682129"/>
                  </a:moveTo>
                  <a:lnTo>
                    <a:pt x="6455969" y="632345"/>
                  </a:lnTo>
                  <a:lnTo>
                    <a:pt x="6392939" y="595769"/>
                  </a:lnTo>
                  <a:lnTo>
                    <a:pt x="6373990" y="598576"/>
                  </a:lnTo>
                  <a:lnTo>
                    <a:pt x="6355220" y="606437"/>
                  </a:lnTo>
                  <a:lnTo>
                    <a:pt x="6338938" y="618490"/>
                  </a:lnTo>
                  <a:lnTo>
                    <a:pt x="6327407" y="633869"/>
                  </a:lnTo>
                  <a:lnTo>
                    <a:pt x="6326391" y="633869"/>
                  </a:lnTo>
                  <a:lnTo>
                    <a:pt x="6326391" y="512457"/>
                  </a:lnTo>
                  <a:lnTo>
                    <a:pt x="6283718" y="512457"/>
                  </a:lnTo>
                  <a:lnTo>
                    <a:pt x="6283718" y="875169"/>
                  </a:lnTo>
                  <a:lnTo>
                    <a:pt x="6326391" y="875169"/>
                  </a:lnTo>
                  <a:lnTo>
                    <a:pt x="6326391" y="687209"/>
                  </a:lnTo>
                  <a:lnTo>
                    <a:pt x="6331585" y="662139"/>
                  </a:lnTo>
                  <a:lnTo>
                    <a:pt x="6344742" y="645109"/>
                  </a:lnTo>
                  <a:lnTo>
                    <a:pt x="6362179" y="635419"/>
                  </a:lnTo>
                  <a:lnTo>
                    <a:pt x="6371285" y="633869"/>
                  </a:lnTo>
                  <a:lnTo>
                    <a:pt x="6380239" y="632345"/>
                  </a:lnTo>
                  <a:lnTo>
                    <a:pt x="6402794" y="637984"/>
                  </a:lnTo>
                  <a:lnTo>
                    <a:pt x="6414783" y="651967"/>
                  </a:lnTo>
                  <a:lnTo>
                    <a:pt x="6419532" y="669848"/>
                  </a:lnTo>
                  <a:lnTo>
                    <a:pt x="6420371" y="687209"/>
                  </a:lnTo>
                  <a:lnTo>
                    <a:pt x="6420371" y="875169"/>
                  </a:lnTo>
                  <a:lnTo>
                    <a:pt x="6463043" y="875169"/>
                  </a:lnTo>
                  <a:lnTo>
                    <a:pt x="6463043" y="682129"/>
                  </a:lnTo>
                  <a:close/>
                </a:path>
                <a:path w="12934315" h="3418204">
                  <a:moveTo>
                    <a:pt x="6585217" y="1291729"/>
                  </a:moveTo>
                  <a:lnTo>
                    <a:pt x="6577825" y="1241945"/>
                  </a:lnTo>
                  <a:lnTo>
                    <a:pt x="6513589" y="1205369"/>
                  </a:lnTo>
                  <a:lnTo>
                    <a:pt x="6493777" y="1207985"/>
                  </a:lnTo>
                  <a:lnTo>
                    <a:pt x="6475044" y="1215593"/>
                  </a:lnTo>
                  <a:lnTo>
                    <a:pt x="6459093" y="1227874"/>
                  </a:lnTo>
                  <a:lnTo>
                    <a:pt x="6447549" y="1244485"/>
                  </a:lnTo>
                  <a:lnTo>
                    <a:pt x="6446533" y="1244485"/>
                  </a:lnTo>
                  <a:lnTo>
                    <a:pt x="6446533" y="1212481"/>
                  </a:lnTo>
                  <a:lnTo>
                    <a:pt x="6405893" y="1212481"/>
                  </a:lnTo>
                  <a:lnTo>
                    <a:pt x="6405893" y="1484769"/>
                  </a:lnTo>
                  <a:lnTo>
                    <a:pt x="6448565" y="1484769"/>
                  </a:lnTo>
                  <a:lnTo>
                    <a:pt x="6448565" y="1296809"/>
                  </a:lnTo>
                  <a:lnTo>
                    <a:pt x="6453772" y="1271739"/>
                  </a:lnTo>
                  <a:lnTo>
                    <a:pt x="6466916" y="1254709"/>
                  </a:lnTo>
                  <a:lnTo>
                    <a:pt x="6484366" y="1245019"/>
                  </a:lnTo>
                  <a:lnTo>
                    <a:pt x="6487490" y="1244485"/>
                  </a:lnTo>
                  <a:lnTo>
                    <a:pt x="6502413" y="1241945"/>
                  </a:lnTo>
                  <a:lnTo>
                    <a:pt x="6524980" y="1247584"/>
                  </a:lnTo>
                  <a:lnTo>
                    <a:pt x="6536957" y="1261567"/>
                  </a:lnTo>
                  <a:lnTo>
                    <a:pt x="6541706" y="1279448"/>
                  </a:lnTo>
                  <a:lnTo>
                    <a:pt x="6542545" y="1296809"/>
                  </a:lnTo>
                  <a:lnTo>
                    <a:pt x="6542545" y="1484769"/>
                  </a:lnTo>
                  <a:lnTo>
                    <a:pt x="6585217" y="1484769"/>
                  </a:lnTo>
                  <a:lnTo>
                    <a:pt x="6585217" y="1291729"/>
                  </a:lnTo>
                  <a:close/>
                </a:path>
                <a:path w="12934315" h="3418204">
                  <a:moveTo>
                    <a:pt x="6651777" y="1901329"/>
                  </a:moveTo>
                  <a:lnTo>
                    <a:pt x="6644386" y="1851545"/>
                  </a:lnTo>
                  <a:lnTo>
                    <a:pt x="6580149" y="1814969"/>
                  </a:lnTo>
                  <a:lnTo>
                    <a:pt x="6559791" y="1818360"/>
                  </a:lnTo>
                  <a:lnTo>
                    <a:pt x="6541795" y="1827606"/>
                  </a:lnTo>
                  <a:lnTo>
                    <a:pt x="6526860" y="1841334"/>
                  </a:lnTo>
                  <a:lnTo>
                    <a:pt x="6515633" y="1858149"/>
                  </a:lnTo>
                  <a:lnTo>
                    <a:pt x="6512852" y="1851545"/>
                  </a:lnTo>
                  <a:lnTo>
                    <a:pt x="6507289" y="1838325"/>
                  </a:lnTo>
                  <a:lnTo>
                    <a:pt x="6494932" y="1824939"/>
                  </a:lnTo>
                  <a:lnTo>
                    <a:pt x="6478206" y="1817357"/>
                  </a:lnTo>
                  <a:lnTo>
                    <a:pt x="6456705" y="1814969"/>
                  </a:lnTo>
                  <a:lnTo>
                    <a:pt x="6436893" y="1817585"/>
                  </a:lnTo>
                  <a:lnTo>
                    <a:pt x="6418161" y="1825193"/>
                  </a:lnTo>
                  <a:lnTo>
                    <a:pt x="6402210" y="1837474"/>
                  </a:lnTo>
                  <a:lnTo>
                    <a:pt x="6390665" y="1854085"/>
                  </a:lnTo>
                  <a:lnTo>
                    <a:pt x="6389649" y="1854085"/>
                  </a:lnTo>
                  <a:lnTo>
                    <a:pt x="6389649" y="1822081"/>
                  </a:lnTo>
                  <a:lnTo>
                    <a:pt x="6349009" y="1822081"/>
                  </a:lnTo>
                  <a:lnTo>
                    <a:pt x="6349009" y="2094369"/>
                  </a:lnTo>
                  <a:lnTo>
                    <a:pt x="6391681" y="2094369"/>
                  </a:lnTo>
                  <a:lnTo>
                    <a:pt x="6391681" y="1906409"/>
                  </a:lnTo>
                  <a:lnTo>
                    <a:pt x="6396761" y="1879828"/>
                  </a:lnTo>
                  <a:lnTo>
                    <a:pt x="6409461" y="1862975"/>
                  </a:lnTo>
                  <a:lnTo>
                    <a:pt x="6425971" y="1854111"/>
                  </a:lnTo>
                  <a:lnTo>
                    <a:pt x="6426174" y="1854085"/>
                  </a:lnTo>
                  <a:lnTo>
                    <a:pt x="6442481" y="1851545"/>
                  </a:lnTo>
                  <a:lnTo>
                    <a:pt x="6462992" y="1857184"/>
                  </a:lnTo>
                  <a:lnTo>
                    <a:pt x="6473914" y="1871167"/>
                  </a:lnTo>
                  <a:lnTo>
                    <a:pt x="6478283" y="1889048"/>
                  </a:lnTo>
                  <a:lnTo>
                    <a:pt x="6479057" y="1906409"/>
                  </a:lnTo>
                  <a:lnTo>
                    <a:pt x="6479057" y="2094369"/>
                  </a:lnTo>
                  <a:lnTo>
                    <a:pt x="6521729" y="2094369"/>
                  </a:lnTo>
                  <a:lnTo>
                    <a:pt x="6521729" y="1906409"/>
                  </a:lnTo>
                  <a:lnTo>
                    <a:pt x="6526809" y="1879828"/>
                  </a:lnTo>
                  <a:lnTo>
                    <a:pt x="6539509" y="1862975"/>
                  </a:lnTo>
                  <a:lnTo>
                    <a:pt x="6548514" y="1858149"/>
                  </a:lnTo>
                  <a:lnTo>
                    <a:pt x="6556019" y="1854111"/>
                  </a:lnTo>
                  <a:lnTo>
                    <a:pt x="6603962" y="1871167"/>
                  </a:lnTo>
                  <a:lnTo>
                    <a:pt x="6609105" y="1906409"/>
                  </a:lnTo>
                  <a:lnTo>
                    <a:pt x="6609105" y="2094369"/>
                  </a:lnTo>
                  <a:lnTo>
                    <a:pt x="6651777" y="2094369"/>
                  </a:lnTo>
                  <a:lnTo>
                    <a:pt x="6651777" y="1901329"/>
                  </a:lnTo>
                  <a:close/>
                </a:path>
                <a:path w="12934315" h="3418204">
                  <a:moveTo>
                    <a:pt x="6698247" y="682129"/>
                  </a:moveTo>
                  <a:lnTo>
                    <a:pt x="6697129" y="654913"/>
                  </a:lnTo>
                  <a:lnTo>
                    <a:pt x="6690842" y="632345"/>
                  </a:lnTo>
                  <a:lnTo>
                    <a:pt x="6689293" y="626757"/>
                  </a:lnTo>
                  <a:lnTo>
                    <a:pt x="6668033" y="604685"/>
                  </a:lnTo>
                  <a:lnTo>
                    <a:pt x="6626619" y="595769"/>
                  </a:lnTo>
                  <a:lnTo>
                    <a:pt x="6606794" y="598385"/>
                  </a:lnTo>
                  <a:lnTo>
                    <a:pt x="6588074" y="605993"/>
                  </a:lnTo>
                  <a:lnTo>
                    <a:pt x="6572110" y="618274"/>
                  </a:lnTo>
                  <a:lnTo>
                    <a:pt x="6560579" y="634885"/>
                  </a:lnTo>
                  <a:lnTo>
                    <a:pt x="6559563" y="634885"/>
                  </a:lnTo>
                  <a:lnTo>
                    <a:pt x="6559563" y="602881"/>
                  </a:lnTo>
                  <a:lnTo>
                    <a:pt x="6518923" y="602881"/>
                  </a:lnTo>
                  <a:lnTo>
                    <a:pt x="6518923" y="875169"/>
                  </a:lnTo>
                  <a:lnTo>
                    <a:pt x="6561595" y="875169"/>
                  </a:lnTo>
                  <a:lnTo>
                    <a:pt x="6561595" y="687209"/>
                  </a:lnTo>
                  <a:lnTo>
                    <a:pt x="6566789" y="662139"/>
                  </a:lnTo>
                  <a:lnTo>
                    <a:pt x="6579946" y="645109"/>
                  </a:lnTo>
                  <a:lnTo>
                    <a:pt x="6597383" y="635419"/>
                  </a:lnTo>
                  <a:lnTo>
                    <a:pt x="6600507" y="634885"/>
                  </a:lnTo>
                  <a:lnTo>
                    <a:pt x="6615443" y="632345"/>
                  </a:lnTo>
                  <a:lnTo>
                    <a:pt x="6637998" y="637984"/>
                  </a:lnTo>
                  <a:lnTo>
                    <a:pt x="6649987" y="651967"/>
                  </a:lnTo>
                  <a:lnTo>
                    <a:pt x="6654736" y="669848"/>
                  </a:lnTo>
                  <a:lnTo>
                    <a:pt x="6655575" y="687209"/>
                  </a:lnTo>
                  <a:lnTo>
                    <a:pt x="6655575" y="875169"/>
                  </a:lnTo>
                  <a:lnTo>
                    <a:pt x="6698247" y="875169"/>
                  </a:lnTo>
                  <a:lnTo>
                    <a:pt x="6698247" y="682129"/>
                  </a:lnTo>
                  <a:close/>
                </a:path>
                <a:path w="12934315" h="3418204">
                  <a:moveTo>
                    <a:pt x="6820421" y="1212481"/>
                  </a:moveTo>
                  <a:lnTo>
                    <a:pt x="6780289" y="1212481"/>
                  </a:lnTo>
                  <a:lnTo>
                    <a:pt x="6780289" y="1348625"/>
                  </a:lnTo>
                  <a:lnTo>
                    <a:pt x="6778218" y="1387754"/>
                  </a:lnTo>
                  <a:lnTo>
                    <a:pt x="6770129" y="1419364"/>
                  </a:lnTo>
                  <a:lnTo>
                    <a:pt x="6753288" y="1440497"/>
                  </a:lnTo>
                  <a:lnTo>
                    <a:pt x="6724917" y="1448193"/>
                  </a:lnTo>
                  <a:lnTo>
                    <a:pt x="6699224" y="1438846"/>
                  </a:lnTo>
                  <a:lnTo>
                    <a:pt x="6684277" y="1414983"/>
                  </a:lnTo>
                  <a:lnTo>
                    <a:pt x="6677342" y="1382826"/>
                  </a:lnTo>
                  <a:lnTo>
                    <a:pt x="6675641" y="1348625"/>
                  </a:lnTo>
                  <a:lnTo>
                    <a:pt x="6677927" y="1304518"/>
                  </a:lnTo>
                  <a:lnTo>
                    <a:pt x="6685864" y="1270901"/>
                  </a:lnTo>
                  <a:lnTo>
                    <a:pt x="6701155" y="1249464"/>
                  </a:lnTo>
                  <a:lnTo>
                    <a:pt x="6725425" y="1241945"/>
                  </a:lnTo>
                  <a:lnTo>
                    <a:pt x="6753504" y="1251178"/>
                  </a:lnTo>
                  <a:lnTo>
                    <a:pt x="6770192" y="1275473"/>
                  </a:lnTo>
                  <a:lnTo>
                    <a:pt x="6778218" y="1309662"/>
                  </a:lnTo>
                  <a:lnTo>
                    <a:pt x="6780289" y="1348625"/>
                  </a:lnTo>
                  <a:lnTo>
                    <a:pt x="6780289" y="1212481"/>
                  </a:lnTo>
                  <a:lnTo>
                    <a:pt x="6779781" y="1212481"/>
                  </a:lnTo>
                  <a:lnTo>
                    <a:pt x="6779781" y="1247025"/>
                  </a:lnTo>
                  <a:lnTo>
                    <a:pt x="6778765" y="1247025"/>
                  </a:lnTo>
                  <a:lnTo>
                    <a:pt x="6776390" y="1241945"/>
                  </a:lnTo>
                  <a:lnTo>
                    <a:pt x="6771424" y="1231303"/>
                  </a:lnTo>
                  <a:lnTo>
                    <a:pt x="6758445" y="1218006"/>
                  </a:lnTo>
                  <a:lnTo>
                    <a:pt x="6740906" y="1208811"/>
                  </a:lnTo>
                  <a:lnTo>
                    <a:pt x="6719837" y="1205369"/>
                  </a:lnTo>
                  <a:lnTo>
                    <a:pt x="6676809" y="1217396"/>
                  </a:lnTo>
                  <a:lnTo>
                    <a:pt x="6649479" y="1249375"/>
                  </a:lnTo>
                  <a:lnTo>
                    <a:pt x="6635115" y="1295171"/>
                  </a:lnTo>
                  <a:lnTo>
                    <a:pt x="6630937" y="1348625"/>
                  </a:lnTo>
                  <a:lnTo>
                    <a:pt x="6632969" y="1385112"/>
                  </a:lnTo>
                  <a:lnTo>
                    <a:pt x="6643383" y="1430223"/>
                  </a:lnTo>
                  <a:lnTo>
                    <a:pt x="6668656" y="1468564"/>
                  </a:lnTo>
                  <a:lnTo>
                    <a:pt x="6715265" y="1484769"/>
                  </a:lnTo>
                  <a:lnTo>
                    <a:pt x="6734873" y="1482267"/>
                  </a:lnTo>
                  <a:lnTo>
                    <a:pt x="6752476" y="1475054"/>
                  </a:lnTo>
                  <a:lnTo>
                    <a:pt x="6766852" y="1463548"/>
                  </a:lnTo>
                  <a:lnTo>
                    <a:pt x="6776733" y="1448193"/>
                  </a:lnTo>
                  <a:lnTo>
                    <a:pt x="6777749" y="1448193"/>
                  </a:lnTo>
                  <a:lnTo>
                    <a:pt x="6777215" y="1501203"/>
                  </a:lnTo>
                  <a:lnTo>
                    <a:pt x="6756324" y="1537830"/>
                  </a:lnTo>
                  <a:lnTo>
                    <a:pt x="6724917" y="1544713"/>
                  </a:lnTo>
                  <a:lnTo>
                    <a:pt x="6708953" y="1542821"/>
                  </a:lnTo>
                  <a:lnTo>
                    <a:pt x="6695453" y="1536776"/>
                  </a:lnTo>
                  <a:lnTo>
                    <a:pt x="6685775" y="1526070"/>
                  </a:lnTo>
                  <a:lnTo>
                    <a:pt x="6681229" y="1510169"/>
                  </a:lnTo>
                  <a:lnTo>
                    <a:pt x="6638557" y="1510169"/>
                  </a:lnTo>
                  <a:lnTo>
                    <a:pt x="6652958" y="1549527"/>
                  </a:lnTo>
                  <a:lnTo>
                    <a:pt x="6679451" y="1569732"/>
                  </a:lnTo>
                  <a:lnTo>
                    <a:pt x="6707860" y="1577174"/>
                  </a:lnTo>
                  <a:lnTo>
                    <a:pt x="6727965" y="1578241"/>
                  </a:lnTo>
                  <a:lnTo>
                    <a:pt x="6765353" y="1572361"/>
                  </a:lnTo>
                  <a:lnTo>
                    <a:pt x="6794576" y="1553349"/>
                  </a:lnTo>
                  <a:lnTo>
                    <a:pt x="6799377" y="1544713"/>
                  </a:lnTo>
                  <a:lnTo>
                    <a:pt x="6813626" y="1519085"/>
                  </a:lnTo>
                  <a:lnTo>
                    <a:pt x="6820421" y="1467497"/>
                  </a:lnTo>
                  <a:lnTo>
                    <a:pt x="6820421" y="1247025"/>
                  </a:lnTo>
                  <a:lnTo>
                    <a:pt x="6820421" y="1212481"/>
                  </a:lnTo>
                  <a:close/>
                </a:path>
                <a:path w="12934315" h="3418204">
                  <a:moveTo>
                    <a:pt x="6890525" y="1946033"/>
                  </a:moveTo>
                  <a:lnTo>
                    <a:pt x="6888035" y="1900694"/>
                  </a:lnTo>
                  <a:lnTo>
                    <a:pt x="6876301" y="1858403"/>
                  </a:lnTo>
                  <a:lnTo>
                    <a:pt x="6848957" y="1827161"/>
                  </a:lnTo>
                  <a:lnTo>
                    <a:pt x="6845821" y="1826387"/>
                  </a:lnTo>
                  <a:lnTo>
                    <a:pt x="6845821" y="1915045"/>
                  </a:lnTo>
                  <a:lnTo>
                    <a:pt x="6845821" y="1929777"/>
                  </a:lnTo>
                  <a:lnTo>
                    <a:pt x="6748793" y="1929777"/>
                  </a:lnTo>
                  <a:lnTo>
                    <a:pt x="6748793" y="1919617"/>
                  </a:lnTo>
                  <a:lnTo>
                    <a:pt x="6750291" y="1901647"/>
                  </a:lnTo>
                  <a:lnTo>
                    <a:pt x="6756921" y="1877961"/>
                  </a:lnTo>
                  <a:lnTo>
                    <a:pt x="6771945" y="1857324"/>
                  </a:lnTo>
                  <a:lnTo>
                    <a:pt x="6798577" y="1848497"/>
                  </a:lnTo>
                  <a:lnTo>
                    <a:pt x="6822033" y="1854606"/>
                  </a:lnTo>
                  <a:lnTo>
                    <a:pt x="6836486" y="1870341"/>
                  </a:lnTo>
                  <a:lnTo>
                    <a:pt x="6843801" y="1891792"/>
                  </a:lnTo>
                  <a:lnTo>
                    <a:pt x="6845821" y="1915045"/>
                  </a:lnTo>
                  <a:lnTo>
                    <a:pt x="6845821" y="1826387"/>
                  </a:lnTo>
                  <a:lnTo>
                    <a:pt x="6799593" y="1814969"/>
                  </a:lnTo>
                  <a:lnTo>
                    <a:pt x="6757314" y="1823745"/>
                  </a:lnTo>
                  <a:lnTo>
                    <a:pt x="6729235" y="1847189"/>
                  </a:lnTo>
                  <a:lnTo>
                    <a:pt x="6712585" y="1880920"/>
                  </a:lnTo>
                  <a:lnTo>
                    <a:pt x="6704609" y="1920570"/>
                  </a:lnTo>
                  <a:lnTo>
                    <a:pt x="6702565" y="1961781"/>
                  </a:lnTo>
                  <a:lnTo>
                    <a:pt x="6707899" y="2023262"/>
                  </a:lnTo>
                  <a:lnTo>
                    <a:pt x="6724663" y="2066874"/>
                  </a:lnTo>
                  <a:lnTo>
                    <a:pt x="6754000" y="2092871"/>
                  </a:lnTo>
                  <a:lnTo>
                    <a:pt x="6797053" y="2101481"/>
                  </a:lnTo>
                  <a:lnTo>
                    <a:pt x="6842849" y="2090470"/>
                  </a:lnTo>
                  <a:lnTo>
                    <a:pt x="6866687" y="2067953"/>
                  </a:lnTo>
                  <a:lnTo>
                    <a:pt x="6870776" y="2064080"/>
                  </a:lnTo>
                  <a:lnTo>
                    <a:pt x="6884708" y="2032254"/>
                  </a:lnTo>
                  <a:lnTo>
                    <a:pt x="6888493" y="2004961"/>
                  </a:lnTo>
                  <a:lnTo>
                    <a:pt x="6845821" y="2004961"/>
                  </a:lnTo>
                  <a:lnTo>
                    <a:pt x="6844322" y="2023592"/>
                  </a:lnTo>
                  <a:lnTo>
                    <a:pt x="6837947" y="2044268"/>
                  </a:lnTo>
                  <a:lnTo>
                    <a:pt x="6823964" y="2061044"/>
                  </a:lnTo>
                  <a:lnTo>
                    <a:pt x="6799593" y="2067953"/>
                  </a:lnTo>
                  <a:lnTo>
                    <a:pt x="6769354" y="2057527"/>
                  </a:lnTo>
                  <a:lnTo>
                    <a:pt x="6753809" y="2031441"/>
                  </a:lnTo>
                  <a:lnTo>
                    <a:pt x="6748094" y="1997443"/>
                  </a:lnTo>
                  <a:lnTo>
                    <a:pt x="6747269" y="1963305"/>
                  </a:lnTo>
                  <a:lnTo>
                    <a:pt x="6890525" y="1963305"/>
                  </a:lnTo>
                  <a:lnTo>
                    <a:pt x="6890525" y="1946033"/>
                  </a:lnTo>
                  <a:close/>
                </a:path>
                <a:path w="12934315" h="3418204">
                  <a:moveTo>
                    <a:pt x="6932943" y="726833"/>
                  </a:moveTo>
                  <a:lnTo>
                    <a:pt x="6932054" y="710577"/>
                  </a:lnTo>
                  <a:lnTo>
                    <a:pt x="6930453" y="681494"/>
                  </a:lnTo>
                  <a:lnTo>
                    <a:pt x="6918719" y="639203"/>
                  </a:lnTo>
                  <a:lnTo>
                    <a:pt x="6910044" y="629297"/>
                  </a:lnTo>
                  <a:lnTo>
                    <a:pt x="6891363" y="607961"/>
                  </a:lnTo>
                  <a:lnTo>
                    <a:pt x="6888239" y="607199"/>
                  </a:lnTo>
                  <a:lnTo>
                    <a:pt x="6888239" y="695845"/>
                  </a:lnTo>
                  <a:lnTo>
                    <a:pt x="6888239" y="710577"/>
                  </a:lnTo>
                  <a:lnTo>
                    <a:pt x="6791211" y="710577"/>
                  </a:lnTo>
                  <a:lnTo>
                    <a:pt x="6791211" y="700417"/>
                  </a:lnTo>
                  <a:lnTo>
                    <a:pt x="6792709" y="682447"/>
                  </a:lnTo>
                  <a:lnTo>
                    <a:pt x="6799339" y="658761"/>
                  </a:lnTo>
                  <a:lnTo>
                    <a:pt x="6814363" y="638124"/>
                  </a:lnTo>
                  <a:lnTo>
                    <a:pt x="6840995" y="629297"/>
                  </a:lnTo>
                  <a:lnTo>
                    <a:pt x="6864451" y="635406"/>
                  </a:lnTo>
                  <a:lnTo>
                    <a:pt x="6878904" y="651141"/>
                  </a:lnTo>
                  <a:lnTo>
                    <a:pt x="6886219" y="672592"/>
                  </a:lnTo>
                  <a:lnTo>
                    <a:pt x="6888239" y="695845"/>
                  </a:lnTo>
                  <a:lnTo>
                    <a:pt x="6888239" y="607199"/>
                  </a:lnTo>
                  <a:lnTo>
                    <a:pt x="6842011" y="595769"/>
                  </a:lnTo>
                  <a:lnTo>
                    <a:pt x="6799732" y="604545"/>
                  </a:lnTo>
                  <a:lnTo>
                    <a:pt x="6771653" y="627989"/>
                  </a:lnTo>
                  <a:lnTo>
                    <a:pt x="6754990" y="661720"/>
                  </a:lnTo>
                  <a:lnTo>
                    <a:pt x="6747027" y="701370"/>
                  </a:lnTo>
                  <a:lnTo>
                    <a:pt x="6744983" y="742581"/>
                  </a:lnTo>
                  <a:lnTo>
                    <a:pt x="6750317" y="804062"/>
                  </a:lnTo>
                  <a:lnTo>
                    <a:pt x="6767081" y="847674"/>
                  </a:lnTo>
                  <a:lnTo>
                    <a:pt x="6796418" y="873671"/>
                  </a:lnTo>
                  <a:lnTo>
                    <a:pt x="6839471" y="882281"/>
                  </a:lnTo>
                  <a:lnTo>
                    <a:pt x="6885267" y="871270"/>
                  </a:lnTo>
                  <a:lnTo>
                    <a:pt x="6909092" y="848753"/>
                  </a:lnTo>
                  <a:lnTo>
                    <a:pt x="6913194" y="844880"/>
                  </a:lnTo>
                  <a:lnTo>
                    <a:pt x="6927126" y="813054"/>
                  </a:lnTo>
                  <a:lnTo>
                    <a:pt x="6930911" y="785761"/>
                  </a:lnTo>
                  <a:lnTo>
                    <a:pt x="6888239" y="785761"/>
                  </a:lnTo>
                  <a:lnTo>
                    <a:pt x="6886727" y="804392"/>
                  </a:lnTo>
                  <a:lnTo>
                    <a:pt x="6880365" y="825068"/>
                  </a:lnTo>
                  <a:lnTo>
                    <a:pt x="6866382" y="841844"/>
                  </a:lnTo>
                  <a:lnTo>
                    <a:pt x="6842011" y="848753"/>
                  </a:lnTo>
                  <a:lnTo>
                    <a:pt x="6811759" y="838327"/>
                  </a:lnTo>
                  <a:lnTo>
                    <a:pt x="6796227" y="812241"/>
                  </a:lnTo>
                  <a:lnTo>
                    <a:pt x="6790499" y="778243"/>
                  </a:lnTo>
                  <a:lnTo>
                    <a:pt x="6789687" y="744105"/>
                  </a:lnTo>
                  <a:lnTo>
                    <a:pt x="6932943" y="744105"/>
                  </a:lnTo>
                  <a:lnTo>
                    <a:pt x="6932943" y="726833"/>
                  </a:lnTo>
                  <a:close/>
                </a:path>
                <a:path w="12934315" h="3418204">
                  <a:moveTo>
                    <a:pt x="7109460" y="1904885"/>
                  </a:moveTo>
                  <a:lnTo>
                    <a:pt x="7094118" y="1848497"/>
                  </a:lnTo>
                  <a:lnTo>
                    <a:pt x="7022592" y="1814969"/>
                  </a:lnTo>
                  <a:lnTo>
                    <a:pt x="6980314" y="1823745"/>
                  </a:lnTo>
                  <a:lnTo>
                    <a:pt x="6952234" y="1847189"/>
                  </a:lnTo>
                  <a:lnTo>
                    <a:pt x="6935584" y="1880920"/>
                  </a:lnTo>
                  <a:lnTo>
                    <a:pt x="6927609" y="1920570"/>
                  </a:lnTo>
                  <a:lnTo>
                    <a:pt x="6925564" y="1961781"/>
                  </a:lnTo>
                  <a:lnTo>
                    <a:pt x="6930898" y="2023262"/>
                  </a:lnTo>
                  <a:lnTo>
                    <a:pt x="6947662" y="2066874"/>
                  </a:lnTo>
                  <a:lnTo>
                    <a:pt x="6976999" y="2092871"/>
                  </a:lnTo>
                  <a:lnTo>
                    <a:pt x="7020052" y="2101481"/>
                  </a:lnTo>
                  <a:lnTo>
                    <a:pt x="7062749" y="2091601"/>
                  </a:lnTo>
                  <a:lnTo>
                    <a:pt x="7088886" y="2067953"/>
                  </a:lnTo>
                  <a:lnTo>
                    <a:pt x="7090283" y="2066683"/>
                  </a:lnTo>
                  <a:lnTo>
                    <a:pt x="7105066" y="2033752"/>
                  </a:lnTo>
                  <a:lnTo>
                    <a:pt x="7109460" y="1999881"/>
                  </a:lnTo>
                  <a:lnTo>
                    <a:pt x="7066788" y="1999881"/>
                  </a:lnTo>
                  <a:lnTo>
                    <a:pt x="7064946" y="2022944"/>
                  </a:lnTo>
                  <a:lnTo>
                    <a:pt x="7058152" y="2044966"/>
                  </a:lnTo>
                  <a:lnTo>
                    <a:pt x="7044499" y="2061464"/>
                  </a:lnTo>
                  <a:lnTo>
                    <a:pt x="7022084" y="2067953"/>
                  </a:lnTo>
                  <a:lnTo>
                    <a:pt x="6992353" y="2056218"/>
                  </a:lnTo>
                  <a:lnTo>
                    <a:pt x="6976935" y="2027758"/>
                  </a:lnTo>
                  <a:lnTo>
                    <a:pt x="6971157" y="1992731"/>
                  </a:lnTo>
                  <a:lnTo>
                    <a:pt x="6970268" y="1961273"/>
                  </a:lnTo>
                  <a:lnTo>
                    <a:pt x="6974891" y="1901647"/>
                  </a:lnTo>
                  <a:lnTo>
                    <a:pt x="6987032" y="1867547"/>
                  </a:lnTo>
                  <a:lnTo>
                    <a:pt x="7004139" y="1852117"/>
                  </a:lnTo>
                  <a:lnTo>
                    <a:pt x="7023608" y="1848497"/>
                  </a:lnTo>
                  <a:lnTo>
                    <a:pt x="7044080" y="1853590"/>
                  </a:lnTo>
                  <a:lnTo>
                    <a:pt x="7057390" y="1866785"/>
                  </a:lnTo>
                  <a:lnTo>
                    <a:pt x="7064616" y="1884934"/>
                  </a:lnTo>
                  <a:lnTo>
                    <a:pt x="7066788" y="1904885"/>
                  </a:lnTo>
                  <a:lnTo>
                    <a:pt x="7109460" y="1904885"/>
                  </a:lnTo>
                  <a:close/>
                </a:path>
                <a:path w="12934315" h="3418204">
                  <a:moveTo>
                    <a:pt x="7158990" y="682129"/>
                  </a:moveTo>
                  <a:lnTo>
                    <a:pt x="7157872" y="654913"/>
                  </a:lnTo>
                  <a:lnTo>
                    <a:pt x="7151586" y="632345"/>
                  </a:lnTo>
                  <a:lnTo>
                    <a:pt x="7150036" y="626757"/>
                  </a:lnTo>
                  <a:lnTo>
                    <a:pt x="7128777" y="604685"/>
                  </a:lnTo>
                  <a:lnTo>
                    <a:pt x="7087362" y="595769"/>
                  </a:lnTo>
                  <a:lnTo>
                    <a:pt x="7067537" y="598385"/>
                  </a:lnTo>
                  <a:lnTo>
                    <a:pt x="7048817" y="605993"/>
                  </a:lnTo>
                  <a:lnTo>
                    <a:pt x="7032853" y="618274"/>
                  </a:lnTo>
                  <a:lnTo>
                    <a:pt x="7021322" y="634885"/>
                  </a:lnTo>
                  <a:lnTo>
                    <a:pt x="7020306" y="634885"/>
                  </a:lnTo>
                  <a:lnTo>
                    <a:pt x="7020306" y="602881"/>
                  </a:lnTo>
                  <a:lnTo>
                    <a:pt x="6979666" y="602881"/>
                  </a:lnTo>
                  <a:lnTo>
                    <a:pt x="6979666" y="875169"/>
                  </a:lnTo>
                  <a:lnTo>
                    <a:pt x="7022338" y="875169"/>
                  </a:lnTo>
                  <a:lnTo>
                    <a:pt x="7022338" y="687209"/>
                  </a:lnTo>
                  <a:lnTo>
                    <a:pt x="7027532" y="662139"/>
                  </a:lnTo>
                  <a:lnTo>
                    <a:pt x="7040689" y="645109"/>
                  </a:lnTo>
                  <a:lnTo>
                    <a:pt x="7058126" y="635419"/>
                  </a:lnTo>
                  <a:lnTo>
                    <a:pt x="7061251" y="634885"/>
                  </a:lnTo>
                  <a:lnTo>
                    <a:pt x="7076186" y="632345"/>
                  </a:lnTo>
                  <a:lnTo>
                    <a:pt x="7098741" y="637984"/>
                  </a:lnTo>
                  <a:lnTo>
                    <a:pt x="7110730" y="651967"/>
                  </a:lnTo>
                  <a:lnTo>
                    <a:pt x="7115480" y="669848"/>
                  </a:lnTo>
                  <a:lnTo>
                    <a:pt x="7116318" y="687209"/>
                  </a:lnTo>
                  <a:lnTo>
                    <a:pt x="7116318" y="875169"/>
                  </a:lnTo>
                  <a:lnTo>
                    <a:pt x="7158990" y="875169"/>
                  </a:lnTo>
                  <a:lnTo>
                    <a:pt x="7158990" y="682129"/>
                  </a:lnTo>
                  <a:close/>
                </a:path>
                <a:path w="12934315" h="3418204">
                  <a:moveTo>
                    <a:pt x="7177532" y="1291729"/>
                  </a:moveTo>
                  <a:lnTo>
                    <a:pt x="7170140" y="1241945"/>
                  </a:lnTo>
                  <a:lnTo>
                    <a:pt x="7105904" y="1205369"/>
                  </a:lnTo>
                  <a:lnTo>
                    <a:pt x="7086092" y="1207985"/>
                  </a:lnTo>
                  <a:lnTo>
                    <a:pt x="7067359" y="1215593"/>
                  </a:lnTo>
                  <a:lnTo>
                    <a:pt x="7051408" y="1227874"/>
                  </a:lnTo>
                  <a:lnTo>
                    <a:pt x="7039864" y="1244485"/>
                  </a:lnTo>
                  <a:lnTo>
                    <a:pt x="7038848" y="1244485"/>
                  </a:lnTo>
                  <a:lnTo>
                    <a:pt x="7038848" y="1212481"/>
                  </a:lnTo>
                  <a:lnTo>
                    <a:pt x="6998208" y="1212481"/>
                  </a:lnTo>
                  <a:lnTo>
                    <a:pt x="6998208" y="1484769"/>
                  </a:lnTo>
                  <a:lnTo>
                    <a:pt x="7040880" y="1484769"/>
                  </a:lnTo>
                  <a:lnTo>
                    <a:pt x="7040880" y="1296809"/>
                  </a:lnTo>
                  <a:lnTo>
                    <a:pt x="7046087" y="1271739"/>
                  </a:lnTo>
                  <a:lnTo>
                    <a:pt x="7059231" y="1254709"/>
                  </a:lnTo>
                  <a:lnTo>
                    <a:pt x="7076681" y="1245019"/>
                  </a:lnTo>
                  <a:lnTo>
                    <a:pt x="7079805" y="1244485"/>
                  </a:lnTo>
                  <a:lnTo>
                    <a:pt x="7094728" y="1241945"/>
                  </a:lnTo>
                  <a:lnTo>
                    <a:pt x="7117296" y="1247584"/>
                  </a:lnTo>
                  <a:lnTo>
                    <a:pt x="7129272" y="1261567"/>
                  </a:lnTo>
                  <a:lnTo>
                    <a:pt x="7134022" y="1279448"/>
                  </a:lnTo>
                  <a:lnTo>
                    <a:pt x="7134860" y="1296809"/>
                  </a:lnTo>
                  <a:lnTo>
                    <a:pt x="7134860" y="1484769"/>
                  </a:lnTo>
                  <a:lnTo>
                    <a:pt x="7177532" y="1484769"/>
                  </a:lnTo>
                  <a:lnTo>
                    <a:pt x="7177532" y="1291729"/>
                  </a:lnTo>
                  <a:close/>
                </a:path>
                <a:path w="12934315" h="3418204">
                  <a:moveTo>
                    <a:pt x="7278624" y="1212481"/>
                  </a:moveTo>
                  <a:lnTo>
                    <a:pt x="7235952" y="1212481"/>
                  </a:lnTo>
                  <a:lnTo>
                    <a:pt x="7235952" y="1484769"/>
                  </a:lnTo>
                  <a:lnTo>
                    <a:pt x="7278624" y="1484769"/>
                  </a:lnTo>
                  <a:lnTo>
                    <a:pt x="7278624" y="1212481"/>
                  </a:lnTo>
                  <a:close/>
                </a:path>
                <a:path w="12934315" h="3418204">
                  <a:moveTo>
                    <a:pt x="7278624" y="1122057"/>
                  </a:moveTo>
                  <a:lnTo>
                    <a:pt x="7235952" y="1122057"/>
                  </a:lnTo>
                  <a:lnTo>
                    <a:pt x="7235952" y="1170825"/>
                  </a:lnTo>
                  <a:lnTo>
                    <a:pt x="7278624" y="1170825"/>
                  </a:lnTo>
                  <a:lnTo>
                    <a:pt x="7278624" y="1122057"/>
                  </a:lnTo>
                  <a:close/>
                </a:path>
                <a:path w="12934315" h="3418204">
                  <a:moveTo>
                    <a:pt x="7356856" y="2094369"/>
                  </a:moveTo>
                  <a:lnTo>
                    <a:pt x="7279881" y="1959749"/>
                  </a:lnTo>
                  <a:lnTo>
                    <a:pt x="7272909" y="1947557"/>
                  </a:lnTo>
                  <a:lnTo>
                    <a:pt x="7259828" y="1924697"/>
                  </a:lnTo>
                  <a:lnTo>
                    <a:pt x="7342632" y="1822081"/>
                  </a:lnTo>
                  <a:lnTo>
                    <a:pt x="7292848" y="1822081"/>
                  </a:lnTo>
                  <a:lnTo>
                    <a:pt x="7197344" y="1947557"/>
                  </a:lnTo>
                  <a:lnTo>
                    <a:pt x="7196328" y="1947557"/>
                  </a:lnTo>
                  <a:lnTo>
                    <a:pt x="7196328" y="1731657"/>
                  </a:lnTo>
                  <a:lnTo>
                    <a:pt x="7153656" y="1731657"/>
                  </a:lnTo>
                  <a:lnTo>
                    <a:pt x="7153656" y="2094369"/>
                  </a:lnTo>
                  <a:lnTo>
                    <a:pt x="7196328" y="2094369"/>
                  </a:lnTo>
                  <a:lnTo>
                    <a:pt x="7196328" y="2002421"/>
                  </a:lnTo>
                  <a:lnTo>
                    <a:pt x="7231380" y="1959749"/>
                  </a:lnTo>
                  <a:lnTo>
                    <a:pt x="7307072" y="2094369"/>
                  </a:lnTo>
                  <a:lnTo>
                    <a:pt x="7356856" y="2094369"/>
                  </a:lnTo>
                  <a:close/>
                </a:path>
                <a:path w="12934315" h="3418204">
                  <a:moveTo>
                    <a:pt x="7481824" y="1822081"/>
                  </a:moveTo>
                  <a:lnTo>
                    <a:pt x="7434580" y="1822081"/>
                  </a:lnTo>
                  <a:lnTo>
                    <a:pt x="7434580" y="1742833"/>
                  </a:lnTo>
                  <a:lnTo>
                    <a:pt x="7391908" y="1742833"/>
                  </a:lnTo>
                  <a:lnTo>
                    <a:pt x="7391908" y="1822081"/>
                  </a:lnTo>
                  <a:lnTo>
                    <a:pt x="7352284" y="1822081"/>
                  </a:lnTo>
                  <a:lnTo>
                    <a:pt x="7352284" y="1855609"/>
                  </a:lnTo>
                  <a:lnTo>
                    <a:pt x="7391908" y="1855609"/>
                  </a:lnTo>
                  <a:lnTo>
                    <a:pt x="7391984" y="2044344"/>
                  </a:lnTo>
                  <a:lnTo>
                    <a:pt x="7394194" y="2066988"/>
                  </a:lnTo>
                  <a:lnTo>
                    <a:pt x="7402576" y="2083828"/>
                  </a:lnTo>
                  <a:lnTo>
                    <a:pt x="7419340" y="2094001"/>
                  </a:lnTo>
                  <a:lnTo>
                    <a:pt x="7446772" y="2097417"/>
                  </a:lnTo>
                  <a:lnTo>
                    <a:pt x="7458888" y="2097151"/>
                  </a:lnTo>
                  <a:lnTo>
                    <a:pt x="7468616" y="2096465"/>
                  </a:lnTo>
                  <a:lnTo>
                    <a:pt x="7476071" y="2095487"/>
                  </a:lnTo>
                  <a:lnTo>
                    <a:pt x="7481316" y="2094369"/>
                  </a:lnTo>
                  <a:lnTo>
                    <a:pt x="7481316" y="2060841"/>
                  </a:lnTo>
                  <a:lnTo>
                    <a:pt x="7481316" y="2059317"/>
                  </a:lnTo>
                  <a:lnTo>
                    <a:pt x="7476744" y="2059825"/>
                  </a:lnTo>
                  <a:lnTo>
                    <a:pt x="7472172" y="2060841"/>
                  </a:lnTo>
                  <a:lnTo>
                    <a:pt x="7462520" y="2060841"/>
                  </a:lnTo>
                  <a:lnTo>
                    <a:pt x="7448728" y="2059152"/>
                  </a:lnTo>
                  <a:lnTo>
                    <a:pt x="7440168" y="2053793"/>
                  </a:lnTo>
                  <a:lnTo>
                    <a:pt x="7435812" y="2044344"/>
                  </a:lnTo>
                  <a:lnTo>
                    <a:pt x="7434580" y="2030361"/>
                  </a:lnTo>
                  <a:lnTo>
                    <a:pt x="7434580" y="1855609"/>
                  </a:lnTo>
                  <a:lnTo>
                    <a:pt x="7481824" y="1855609"/>
                  </a:lnTo>
                  <a:lnTo>
                    <a:pt x="7481824" y="1822081"/>
                  </a:lnTo>
                  <a:close/>
                </a:path>
                <a:path w="12934315" h="3418204">
                  <a:moveTo>
                    <a:pt x="7509256" y="1295285"/>
                  </a:moveTo>
                  <a:lnTo>
                    <a:pt x="7493914" y="1238897"/>
                  </a:lnTo>
                  <a:lnTo>
                    <a:pt x="7422388" y="1205369"/>
                  </a:lnTo>
                  <a:lnTo>
                    <a:pt x="7380110" y="1214145"/>
                  </a:lnTo>
                  <a:lnTo>
                    <a:pt x="7352030" y="1237589"/>
                  </a:lnTo>
                  <a:lnTo>
                    <a:pt x="7335380" y="1271320"/>
                  </a:lnTo>
                  <a:lnTo>
                    <a:pt x="7327405" y="1310970"/>
                  </a:lnTo>
                  <a:lnTo>
                    <a:pt x="7325360" y="1352181"/>
                  </a:lnTo>
                  <a:lnTo>
                    <a:pt x="7330694" y="1413662"/>
                  </a:lnTo>
                  <a:lnTo>
                    <a:pt x="7347458" y="1457274"/>
                  </a:lnTo>
                  <a:lnTo>
                    <a:pt x="7376795" y="1483271"/>
                  </a:lnTo>
                  <a:lnTo>
                    <a:pt x="7419848" y="1491881"/>
                  </a:lnTo>
                  <a:lnTo>
                    <a:pt x="7462545" y="1482001"/>
                  </a:lnTo>
                  <a:lnTo>
                    <a:pt x="7488682" y="1458353"/>
                  </a:lnTo>
                  <a:lnTo>
                    <a:pt x="7490079" y="1457083"/>
                  </a:lnTo>
                  <a:lnTo>
                    <a:pt x="7504862" y="1424152"/>
                  </a:lnTo>
                  <a:lnTo>
                    <a:pt x="7509256" y="1390281"/>
                  </a:lnTo>
                  <a:lnTo>
                    <a:pt x="7466584" y="1390281"/>
                  </a:lnTo>
                  <a:lnTo>
                    <a:pt x="7464742" y="1413344"/>
                  </a:lnTo>
                  <a:lnTo>
                    <a:pt x="7457948" y="1435366"/>
                  </a:lnTo>
                  <a:lnTo>
                    <a:pt x="7444295" y="1451864"/>
                  </a:lnTo>
                  <a:lnTo>
                    <a:pt x="7421880" y="1458353"/>
                  </a:lnTo>
                  <a:lnTo>
                    <a:pt x="7392149" y="1446618"/>
                  </a:lnTo>
                  <a:lnTo>
                    <a:pt x="7376731" y="1418158"/>
                  </a:lnTo>
                  <a:lnTo>
                    <a:pt x="7370953" y="1383131"/>
                  </a:lnTo>
                  <a:lnTo>
                    <a:pt x="7370064" y="1351673"/>
                  </a:lnTo>
                  <a:lnTo>
                    <a:pt x="7374687" y="1292047"/>
                  </a:lnTo>
                  <a:lnTo>
                    <a:pt x="7386828" y="1257947"/>
                  </a:lnTo>
                  <a:lnTo>
                    <a:pt x="7403935" y="1242517"/>
                  </a:lnTo>
                  <a:lnTo>
                    <a:pt x="7423404" y="1238897"/>
                  </a:lnTo>
                  <a:lnTo>
                    <a:pt x="7443876" y="1243990"/>
                  </a:lnTo>
                  <a:lnTo>
                    <a:pt x="7457186" y="1257185"/>
                  </a:lnTo>
                  <a:lnTo>
                    <a:pt x="7464412" y="1275334"/>
                  </a:lnTo>
                  <a:lnTo>
                    <a:pt x="7466584" y="1295285"/>
                  </a:lnTo>
                  <a:lnTo>
                    <a:pt x="7509256" y="1295285"/>
                  </a:lnTo>
                  <a:close/>
                </a:path>
                <a:path w="12934315" h="3418204">
                  <a:moveTo>
                    <a:pt x="7516114" y="512457"/>
                  </a:moveTo>
                  <a:lnTo>
                    <a:pt x="7475982" y="512457"/>
                  </a:lnTo>
                  <a:lnTo>
                    <a:pt x="7475982" y="739025"/>
                  </a:lnTo>
                  <a:lnTo>
                    <a:pt x="7473988" y="782053"/>
                  </a:lnTo>
                  <a:lnTo>
                    <a:pt x="7466076" y="815797"/>
                  </a:lnTo>
                  <a:lnTo>
                    <a:pt x="7449413" y="837819"/>
                  </a:lnTo>
                  <a:lnTo>
                    <a:pt x="7421118" y="845705"/>
                  </a:lnTo>
                  <a:lnTo>
                    <a:pt x="7396835" y="838174"/>
                  </a:lnTo>
                  <a:lnTo>
                    <a:pt x="7381557" y="816749"/>
                  </a:lnTo>
                  <a:lnTo>
                    <a:pt x="7373607" y="783120"/>
                  </a:lnTo>
                  <a:lnTo>
                    <a:pt x="7371334" y="739025"/>
                  </a:lnTo>
                  <a:lnTo>
                    <a:pt x="7373607" y="694918"/>
                  </a:lnTo>
                  <a:lnTo>
                    <a:pt x="7381557" y="661301"/>
                  </a:lnTo>
                  <a:lnTo>
                    <a:pt x="7396835" y="639864"/>
                  </a:lnTo>
                  <a:lnTo>
                    <a:pt x="7421118" y="632345"/>
                  </a:lnTo>
                  <a:lnTo>
                    <a:pt x="7449198" y="641578"/>
                  </a:lnTo>
                  <a:lnTo>
                    <a:pt x="7465885" y="665873"/>
                  </a:lnTo>
                  <a:lnTo>
                    <a:pt x="7473912" y="700062"/>
                  </a:lnTo>
                  <a:lnTo>
                    <a:pt x="7475982" y="739025"/>
                  </a:lnTo>
                  <a:lnTo>
                    <a:pt x="7475982" y="512457"/>
                  </a:lnTo>
                  <a:lnTo>
                    <a:pt x="7473442" y="512457"/>
                  </a:lnTo>
                  <a:lnTo>
                    <a:pt x="7473442" y="633869"/>
                  </a:lnTo>
                  <a:lnTo>
                    <a:pt x="7472426" y="633869"/>
                  </a:lnTo>
                  <a:lnTo>
                    <a:pt x="7471473" y="632345"/>
                  </a:lnTo>
                  <a:lnTo>
                    <a:pt x="7462418" y="617842"/>
                  </a:lnTo>
                  <a:lnTo>
                    <a:pt x="7447978" y="605866"/>
                  </a:lnTo>
                  <a:lnTo>
                    <a:pt x="7430783" y="598360"/>
                  </a:lnTo>
                  <a:lnTo>
                    <a:pt x="7412482" y="595769"/>
                  </a:lnTo>
                  <a:lnTo>
                    <a:pt x="7366495" y="610146"/>
                  </a:lnTo>
                  <a:lnTo>
                    <a:pt x="7340600" y="646061"/>
                  </a:lnTo>
                  <a:lnTo>
                    <a:pt x="7329183" y="692632"/>
                  </a:lnTo>
                  <a:lnTo>
                    <a:pt x="7326630" y="739025"/>
                  </a:lnTo>
                  <a:lnTo>
                    <a:pt x="7331443" y="797407"/>
                  </a:lnTo>
                  <a:lnTo>
                    <a:pt x="7346886" y="842657"/>
                  </a:lnTo>
                  <a:lnTo>
                    <a:pt x="7374420" y="871893"/>
                  </a:lnTo>
                  <a:lnTo>
                    <a:pt x="7415530" y="882281"/>
                  </a:lnTo>
                  <a:lnTo>
                    <a:pt x="7436383" y="878789"/>
                  </a:lnTo>
                  <a:lnTo>
                    <a:pt x="7453947" y="869581"/>
                  </a:lnTo>
                  <a:lnTo>
                    <a:pt x="7467041" y="856564"/>
                  </a:lnTo>
                  <a:lnTo>
                    <a:pt x="7472439" y="845705"/>
                  </a:lnTo>
                  <a:lnTo>
                    <a:pt x="7474458" y="841641"/>
                  </a:lnTo>
                  <a:lnTo>
                    <a:pt x="7475474" y="841641"/>
                  </a:lnTo>
                  <a:lnTo>
                    <a:pt x="7475474" y="875169"/>
                  </a:lnTo>
                  <a:lnTo>
                    <a:pt x="7516114" y="875169"/>
                  </a:lnTo>
                  <a:lnTo>
                    <a:pt x="7516114" y="841641"/>
                  </a:lnTo>
                  <a:lnTo>
                    <a:pt x="7516114" y="633869"/>
                  </a:lnTo>
                  <a:lnTo>
                    <a:pt x="7516114" y="512457"/>
                  </a:lnTo>
                  <a:close/>
                </a:path>
                <a:path w="12934315" h="3418204">
                  <a:moveTo>
                    <a:pt x="7617206" y="602881"/>
                  </a:moveTo>
                  <a:lnTo>
                    <a:pt x="7574534" y="602881"/>
                  </a:lnTo>
                  <a:lnTo>
                    <a:pt x="7574534" y="875169"/>
                  </a:lnTo>
                  <a:lnTo>
                    <a:pt x="7617206" y="875169"/>
                  </a:lnTo>
                  <a:lnTo>
                    <a:pt x="7617206" y="602881"/>
                  </a:lnTo>
                  <a:close/>
                </a:path>
                <a:path w="12934315" h="3418204">
                  <a:moveTo>
                    <a:pt x="7617206" y="512457"/>
                  </a:moveTo>
                  <a:lnTo>
                    <a:pt x="7574534" y="512457"/>
                  </a:lnTo>
                  <a:lnTo>
                    <a:pt x="7574534" y="561225"/>
                  </a:lnTo>
                  <a:lnTo>
                    <a:pt x="7617206" y="561225"/>
                  </a:lnTo>
                  <a:lnTo>
                    <a:pt x="7617206" y="512457"/>
                  </a:lnTo>
                  <a:close/>
                </a:path>
                <a:path w="12934315" h="3418204">
                  <a:moveTo>
                    <a:pt x="7732776" y="1291729"/>
                  </a:moveTo>
                  <a:lnTo>
                    <a:pt x="7731760" y="1264513"/>
                  </a:lnTo>
                  <a:lnTo>
                    <a:pt x="7725702" y="1241945"/>
                  </a:lnTo>
                  <a:lnTo>
                    <a:pt x="7724203" y="1236357"/>
                  </a:lnTo>
                  <a:lnTo>
                    <a:pt x="7703426" y="1214285"/>
                  </a:lnTo>
                  <a:lnTo>
                    <a:pt x="7662672" y="1205369"/>
                  </a:lnTo>
                  <a:lnTo>
                    <a:pt x="7643723" y="1208176"/>
                  </a:lnTo>
                  <a:lnTo>
                    <a:pt x="7624953" y="1216037"/>
                  </a:lnTo>
                  <a:lnTo>
                    <a:pt x="7608671" y="1228090"/>
                  </a:lnTo>
                  <a:lnTo>
                    <a:pt x="7597140" y="1243469"/>
                  </a:lnTo>
                  <a:lnTo>
                    <a:pt x="7596124" y="1243469"/>
                  </a:lnTo>
                  <a:lnTo>
                    <a:pt x="7596124" y="1122057"/>
                  </a:lnTo>
                  <a:lnTo>
                    <a:pt x="7553452" y="1122057"/>
                  </a:lnTo>
                  <a:lnTo>
                    <a:pt x="7553452" y="1484769"/>
                  </a:lnTo>
                  <a:lnTo>
                    <a:pt x="7596124" y="1484769"/>
                  </a:lnTo>
                  <a:lnTo>
                    <a:pt x="7596124" y="1296809"/>
                  </a:lnTo>
                  <a:lnTo>
                    <a:pt x="7601331" y="1271739"/>
                  </a:lnTo>
                  <a:lnTo>
                    <a:pt x="7614475" y="1254709"/>
                  </a:lnTo>
                  <a:lnTo>
                    <a:pt x="7631925" y="1245019"/>
                  </a:lnTo>
                  <a:lnTo>
                    <a:pt x="7641018" y="1243469"/>
                  </a:lnTo>
                  <a:lnTo>
                    <a:pt x="7649972" y="1241945"/>
                  </a:lnTo>
                  <a:lnTo>
                    <a:pt x="7672540" y="1247584"/>
                  </a:lnTo>
                  <a:lnTo>
                    <a:pt x="7684516" y="1261567"/>
                  </a:lnTo>
                  <a:lnTo>
                    <a:pt x="7689266" y="1279448"/>
                  </a:lnTo>
                  <a:lnTo>
                    <a:pt x="7690104" y="1296809"/>
                  </a:lnTo>
                  <a:lnTo>
                    <a:pt x="7690104" y="1484769"/>
                  </a:lnTo>
                  <a:lnTo>
                    <a:pt x="7732776" y="1484769"/>
                  </a:lnTo>
                  <a:lnTo>
                    <a:pt x="7732776" y="1291729"/>
                  </a:lnTo>
                  <a:close/>
                </a:path>
                <a:path w="12934315" h="3418204">
                  <a:moveTo>
                    <a:pt x="7854442" y="726833"/>
                  </a:moveTo>
                  <a:lnTo>
                    <a:pt x="7853553" y="710577"/>
                  </a:lnTo>
                  <a:lnTo>
                    <a:pt x="7851953" y="681494"/>
                  </a:lnTo>
                  <a:lnTo>
                    <a:pt x="7840218" y="639203"/>
                  </a:lnTo>
                  <a:lnTo>
                    <a:pt x="7831544" y="629297"/>
                  </a:lnTo>
                  <a:lnTo>
                    <a:pt x="7812862" y="607961"/>
                  </a:lnTo>
                  <a:lnTo>
                    <a:pt x="7809738" y="607199"/>
                  </a:lnTo>
                  <a:lnTo>
                    <a:pt x="7809738" y="695845"/>
                  </a:lnTo>
                  <a:lnTo>
                    <a:pt x="7809738" y="710577"/>
                  </a:lnTo>
                  <a:lnTo>
                    <a:pt x="7712710" y="710577"/>
                  </a:lnTo>
                  <a:lnTo>
                    <a:pt x="7712710" y="700417"/>
                  </a:lnTo>
                  <a:lnTo>
                    <a:pt x="7714208" y="682447"/>
                  </a:lnTo>
                  <a:lnTo>
                    <a:pt x="7720838" y="658761"/>
                  </a:lnTo>
                  <a:lnTo>
                    <a:pt x="7735862" y="638124"/>
                  </a:lnTo>
                  <a:lnTo>
                    <a:pt x="7762494" y="629297"/>
                  </a:lnTo>
                  <a:lnTo>
                    <a:pt x="7785951" y="635406"/>
                  </a:lnTo>
                  <a:lnTo>
                    <a:pt x="7800403" y="651141"/>
                  </a:lnTo>
                  <a:lnTo>
                    <a:pt x="7807719" y="672592"/>
                  </a:lnTo>
                  <a:lnTo>
                    <a:pt x="7809738" y="695845"/>
                  </a:lnTo>
                  <a:lnTo>
                    <a:pt x="7809738" y="607199"/>
                  </a:lnTo>
                  <a:lnTo>
                    <a:pt x="7763510" y="595769"/>
                  </a:lnTo>
                  <a:lnTo>
                    <a:pt x="7721232" y="604545"/>
                  </a:lnTo>
                  <a:lnTo>
                    <a:pt x="7693152" y="627989"/>
                  </a:lnTo>
                  <a:lnTo>
                    <a:pt x="7676489" y="661720"/>
                  </a:lnTo>
                  <a:lnTo>
                    <a:pt x="7668527" y="701370"/>
                  </a:lnTo>
                  <a:lnTo>
                    <a:pt x="7666482" y="742581"/>
                  </a:lnTo>
                  <a:lnTo>
                    <a:pt x="7671816" y="804062"/>
                  </a:lnTo>
                  <a:lnTo>
                    <a:pt x="7688580" y="847674"/>
                  </a:lnTo>
                  <a:lnTo>
                    <a:pt x="7717917" y="873671"/>
                  </a:lnTo>
                  <a:lnTo>
                    <a:pt x="7760970" y="882281"/>
                  </a:lnTo>
                  <a:lnTo>
                    <a:pt x="7806766" y="871270"/>
                  </a:lnTo>
                  <a:lnTo>
                    <a:pt x="7830591" y="848753"/>
                  </a:lnTo>
                  <a:lnTo>
                    <a:pt x="7834693" y="844880"/>
                  </a:lnTo>
                  <a:lnTo>
                    <a:pt x="7848625" y="813054"/>
                  </a:lnTo>
                  <a:lnTo>
                    <a:pt x="7852410" y="785761"/>
                  </a:lnTo>
                  <a:lnTo>
                    <a:pt x="7809738" y="785761"/>
                  </a:lnTo>
                  <a:lnTo>
                    <a:pt x="7808227" y="804392"/>
                  </a:lnTo>
                  <a:lnTo>
                    <a:pt x="7801864" y="825068"/>
                  </a:lnTo>
                  <a:lnTo>
                    <a:pt x="7787881" y="841844"/>
                  </a:lnTo>
                  <a:lnTo>
                    <a:pt x="7763510" y="848753"/>
                  </a:lnTo>
                  <a:lnTo>
                    <a:pt x="7733258" y="838327"/>
                  </a:lnTo>
                  <a:lnTo>
                    <a:pt x="7717726" y="812241"/>
                  </a:lnTo>
                  <a:lnTo>
                    <a:pt x="7711999" y="778243"/>
                  </a:lnTo>
                  <a:lnTo>
                    <a:pt x="7711186" y="744105"/>
                  </a:lnTo>
                  <a:lnTo>
                    <a:pt x="7854442" y="744105"/>
                  </a:lnTo>
                  <a:lnTo>
                    <a:pt x="7854442" y="726833"/>
                  </a:lnTo>
                  <a:close/>
                </a:path>
                <a:path w="12934315" h="3418204">
                  <a:moveTo>
                    <a:pt x="7891272" y="1212481"/>
                  </a:moveTo>
                  <a:lnTo>
                    <a:pt x="7844028" y="1212481"/>
                  </a:lnTo>
                  <a:lnTo>
                    <a:pt x="7844028" y="1133233"/>
                  </a:lnTo>
                  <a:lnTo>
                    <a:pt x="7801356" y="1133233"/>
                  </a:lnTo>
                  <a:lnTo>
                    <a:pt x="7801356" y="1212481"/>
                  </a:lnTo>
                  <a:lnTo>
                    <a:pt x="7761732" y="1212481"/>
                  </a:lnTo>
                  <a:lnTo>
                    <a:pt x="7761732" y="1246009"/>
                  </a:lnTo>
                  <a:lnTo>
                    <a:pt x="7801356" y="1246009"/>
                  </a:lnTo>
                  <a:lnTo>
                    <a:pt x="7801432" y="1434744"/>
                  </a:lnTo>
                  <a:lnTo>
                    <a:pt x="7803642" y="1457388"/>
                  </a:lnTo>
                  <a:lnTo>
                    <a:pt x="7812024" y="1474228"/>
                  </a:lnTo>
                  <a:lnTo>
                    <a:pt x="7828788" y="1484401"/>
                  </a:lnTo>
                  <a:lnTo>
                    <a:pt x="7856220" y="1487817"/>
                  </a:lnTo>
                  <a:lnTo>
                    <a:pt x="7868336" y="1487551"/>
                  </a:lnTo>
                  <a:lnTo>
                    <a:pt x="7878064" y="1486865"/>
                  </a:lnTo>
                  <a:lnTo>
                    <a:pt x="7885519" y="1485887"/>
                  </a:lnTo>
                  <a:lnTo>
                    <a:pt x="7890764" y="1484769"/>
                  </a:lnTo>
                  <a:lnTo>
                    <a:pt x="7890764" y="1451241"/>
                  </a:lnTo>
                  <a:lnTo>
                    <a:pt x="7890764" y="1449717"/>
                  </a:lnTo>
                  <a:lnTo>
                    <a:pt x="7886192" y="1450225"/>
                  </a:lnTo>
                  <a:lnTo>
                    <a:pt x="7881620" y="1451241"/>
                  </a:lnTo>
                  <a:lnTo>
                    <a:pt x="7871968" y="1451241"/>
                  </a:lnTo>
                  <a:lnTo>
                    <a:pt x="7858176" y="1449552"/>
                  </a:lnTo>
                  <a:lnTo>
                    <a:pt x="7849616" y="1444193"/>
                  </a:lnTo>
                  <a:lnTo>
                    <a:pt x="7845260" y="1434744"/>
                  </a:lnTo>
                  <a:lnTo>
                    <a:pt x="7844028" y="1420761"/>
                  </a:lnTo>
                  <a:lnTo>
                    <a:pt x="7844028" y="1246009"/>
                  </a:lnTo>
                  <a:lnTo>
                    <a:pt x="7891272" y="1246009"/>
                  </a:lnTo>
                  <a:lnTo>
                    <a:pt x="7891272" y="1212481"/>
                  </a:lnTo>
                  <a:close/>
                </a:path>
                <a:path w="12934315" h="3418204">
                  <a:moveTo>
                    <a:pt x="10216490" y="889304"/>
                  </a:moveTo>
                  <a:lnTo>
                    <a:pt x="10176358" y="889304"/>
                  </a:lnTo>
                  <a:lnTo>
                    <a:pt x="10176358" y="1115872"/>
                  </a:lnTo>
                  <a:lnTo>
                    <a:pt x="10174351" y="1158913"/>
                  </a:lnTo>
                  <a:lnTo>
                    <a:pt x="10166452" y="1192644"/>
                  </a:lnTo>
                  <a:lnTo>
                    <a:pt x="10149776" y="1214678"/>
                  </a:lnTo>
                  <a:lnTo>
                    <a:pt x="10121494" y="1222552"/>
                  </a:lnTo>
                  <a:lnTo>
                    <a:pt x="10097211" y="1215034"/>
                  </a:lnTo>
                  <a:lnTo>
                    <a:pt x="10081933" y="1193596"/>
                  </a:lnTo>
                  <a:lnTo>
                    <a:pt x="10073983" y="1159979"/>
                  </a:lnTo>
                  <a:lnTo>
                    <a:pt x="10071710" y="1115872"/>
                  </a:lnTo>
                  <a:lnTo>
                    <a:pt x="10073983" y="1071778"/>
                  </a:lnTo>
                  <a:lnTo>
                    <a:pt x="10081933" y="1038148"/>
                  </a:lnTo>
                  <a:lnTo>
                    <a:pt x="10097211" y="1016723"/>
                  </a:lnTo>
                  <a:lnTo>
                    <a:pt x="10121494" y="1009192"/>
                  </a:lnTo>
                  <a:lnTo>
                    <a:pt x="10149561" y="1018438"/>
                  </a:lnTo>
                  <a:lnTo>
                    <a:pt x="10166261" y="1042720"/>
                  </a:lnTo>
                  <a:lnTo>
                    <a:pt x="10174275" y="1076921"/>
                  </a:lnTo>
                  <a:lnTo>
                    <a:pt x="10176358" y="1115872"/>
                  </a:lnTo>
                  <a:lnTo>
                    <a:pt x="10176358" y="889304"/>
                  </a:lnTo>
                  <a:lnTo>
                    <a:pt x="10173818" y="889304"/>
                  </a:lnTo>
                  <a:lnTo>
                    <a:pt x="10173818" y="1010716"/>
                  </a:lnTo>
                  <a:lnTo>
                    <a:pt x="10172802" y="1010716"/>
                  </a:lnTo>
                  <a:lnTo>
                    <a:pt x="10131146" y="975220"/>
                  </a:lnTo>
                  <a:lnTo>
                    <a:pt x="10112858" y="972616"/>
                  </a:lnTo>
                  <a:lnTo>
                    <a:pt x="10066858" y="987005"/>
                  </a:lnTo>
                  <a:lnTo>
                    <a:pt x="10040976" y="1022908"/>
                  </a:lnTo>
                  <a:lnTo>
                    <a:pt x="10029558" y="1069492"/>
                  </a:lnTo>
                  <a:lnTo>
                    <a:pt x="10027006" y="1115872"/>
                  </a:lnTo>
                  <a:lnTo>
                    <a:pt x="10031819" y="1174267"/>
                  </a:lnTo>
                  <a:lnTo>
                    <a:pt x="10047262" y="1219504"/>
                  </a:lnTo>
                  <a:lnTo>
                    <a:pt x="10074796" y="1248752"/>
                  </a:lnTo>
                  <a:lnTo>
                    <a:pt x="10115906" y="1259128"/>
                  </a:lnTo>
                  <a:lnTo>
                    <a:pt x="10136746" y="1255636"/>
                  </a:lnTo>
                  <a:lnTo>
                    <a:pt x="10154323" y="1246428"/>
                  </a:lnTo>
                  <a:lnTo>
                    <a:pt x="10167404" y="1233411"/>
                  </a:lnTo>
                  <a:lnTo>
                    <a:pt x="10172802" y="1222552"/>
                  </a:lnTo>
                  <a:lnTo>
                    <a:pt x="10174834" y="1218488"/>
                  </a:lnTo>
                  <a:lnTo>
                    <a:pt x="10175850" y="1218488"/>
                  </a:lnTo>
                  <a:lnTo>
                    <a:pt x="10175850" y="1252016"/>
                  </a:lnTo>
                  <a:lnTo>
                    <a:pt x="10216490" y="1252016"/>
                  </a:lnTo>
                  <a:lnTo>
                    <a:pt x="10216490" y="1218488"/>
                  </a:lnTo>
                  <a:lnTo>
                    <a:pt x="10216490" y="1010716"/>
                  </a:lnTo>
                  <a:lnTo>
                    <a:pt x="10216490" y="889304"/>
                  </a:lnTo>
                  <a:close/>
                </a:path>
                <a:path w="12934315" h="3418204">
                  <a:moveTo>
                    <a:pt x="10412311" y="2108504"/>
                  </a:moveTo>
                  <a:lnTo>
                    <a:pt x="10367607" y="2108504"/>
                  </a:lnTo>
                  <a:lnTo>
                    <a:pt x="10367607" y="2411272"/>
                  </a:lnTo>
                  <a:lnTo>
                    <a:pt x="10366591" y="2411272"/>
                  </a:lnTo>
                  <a:lnTo>
                    <a:pt x="10274059" y="2177592"/>
                  </a:lnTo>
                  <a:lnTo>
                    <a:pt x="10246703" y="2108504"/>
                  </a:lnTo>
                  <a:lnTo>
                    <a:pt x="10188791" y="2108504"/>
                  </a:lnTo>
                  <a:lnTo>
                    <a:pt x="10188791" y="2471216"/>
                  </a:lnTo>
                  <a:lnTo>
                    <a:pt x="10233495" y="2471216"/>
                  </a:lnTo>
                  <a:lnTo>
                    <a:pt x="10233495" y="2177592"/>
                  </a:lnTo>
                  <a:lnTo>
                    <a:pt x="10234511" y="2177592"/>
                  </a:lnTo>
                  <a:lnTo>
                    <a:pt x="10350843" y="2471216"/>
                  </a:lnTo>
                  <a:lnTo>
                    <a:pt x="10412311" y="2471216"/>
                  </a:lnTo>
                  <a:lnTo>
                    <a:pt x="10412311" y="2411272"/>
                  </a:lnTo>
                  <a:lnTo>
                    <a:pt x="10412311" y="2108504"/>
                  </a:lnTo>
                  <a:close/>
                </a:path>
                <a:path w="12934315" h="3418204">
                  <a:moveTo>
                    <a:pt x="10463378" y="1222044"/>
                  </a:moveTo>
                  <a:lnTo>
                    <a:pt x="10461346" y="1223568"/>
                  </a:lnTo>
                  <a:lnTo>
                    <a:pt x="10458806" y="1224584"/>
                  </a:lnTo>
                  <a:lnTo>
                    <a:pt x="10453218" y="1224584"/>
                  </a:lnTo>
                  <a:lnTo>
                    <a:pt x="10440010" y="1103680"/>
                  </a:lnTo>
                  <a:lnTo>
                    <a:pt x="10440010" y="1050848"/>
                  </a:lnTo>
                  <a:lnTo>
                    <a:pt x="10438714" y="1026629"/>
                  </a:lnTo>
                  <a:lnTo>
                    <a:pt x="10431450" y="1006144"/>
                  </a:lnTo>
                  <a:lnTo>
                    <a:pt x="10429659" y="1001064"/>
                  </a:lnTo>
                  <a:lnTo>
                    <a:pt x="10405072" y="980846"/>
                  </a:lnTo>
                  <a:lnTo>
                    <a:pt x="10357206" y="972616"/>
                  </a:lnTo>
                  <a:lnTo>
                    <a:pt x="10315486" y="977950"/>
                  </a:lnTo>
                  <a:lnTo>
                    <a:pt x="10287102" y="994270"/>
                  </a:lnTo>
                  <a:lnTo>
                    <a:pt x="10270909" y="1022134"/>
                  </a:lnTo>
                  <a:lnTo>
                    <a:pt x="10265766" y="1062024"/>
                  </a:lnTo>
                  <a:lnTo>
                    <a:pt x="10308438" y="1062024"/>
                  </a:lnTo>
                  <a:lnTo>
                    <a:pt x="10308438" y="1059484"/>
                  </a:lnTo>
                  <a:lnTo>
                    <a:pt x="10309161" y="1046873"/>
                  </a:lnTo>
                  <a:lnTo>
                    <a:pt x="10314280" y="1029004"/>
                  </a:lnTo>
                  <a:lnTo>
                    <a:pt x="10328148" y="1013053"/>
                  </a:lnTo>
                  <a:lnTo>
                    <a:pt x="10355174" y="1006144"/>
                  </a:lnTo>
                  <a:lnTo>
                    <a:pt x="10373995" y="1008773"/>
                  </a:lnTo>
                  <a:lnTo>
                    <a:pt x="10387686" y="1016495"/>
                  </a:lnTo>
                  <a:lnTo>
                    <a:pt x="10396029" y="1029081"/>
                  </a:lnTo>
                  <a:lnTo>
                    <a:pt x="10398862" y="1046276"/>
                  </a:lnTo>
                  <a:lnTo>
                    <a:pt x="10398442" y="1060780"/>
                  </a:lnTo>
                  <a:lnTo>
                    <a:pt x="10397338" y="1064450"/>
                  </a:lnTo>
                  <a:lnTo>
                    <a:pt x="10397338" y="1103680"/>
                  </a:lnTo>
                  <a:lnTo>
                    <a:pt x="10397338" y="1173784"/>
                  </a:lnTo>
                  <a:lnTo>
                    <a:pt x="10392766" y="1193888"/>
                  </a:lnTo>
                  <a:lnTo>
                    <a:pt x="10380574" y="1210360"/>
                  </a:lnTo>
                  <a:lnTo>
                    <a:pt x="10363048" y="1221511"/>
                  </a:lnTo>
                  <a:lnTo>
                    <a:pt x="10342474" y="1225600"/>
                  </a:lnTo>
                  <a:lnTo>
                    <a:pt x="10324224" y="1222235"/>
                  </a:lnTo>
                  <a:lnTo>
                    <a:pt x="10312311" y="1212710"/>
                  </a:lnTo>
                  <a:lnTo>
                    <a:pt x="10305821" y="1197965"/>
                  </a:lnTo>
                  <a:lnTo>
                    <a:pt x="10303866" y="1178864"/>
                  </a:lnTo>
                  <a:lnTo>
                    <a:pt x="10305186" y="1163269"/>
                  </a:lnTo>
                  <a:lnTo>
                    <a:pt x="10341826" y="1127683"/>
                  </a:lnTo>
                  <a:lnTo>
                    <a:pt x="10361968" y="1121206"/>
                  </a:lnTo>
                  <a:lnTo>
                    <a:pt x="10381628" y="1113967"/>
                  </a:lnTo>
                  <a:lnTo>
                    <a:pt x="10397338" y="1103680"/>
                  </a:lnTo>
                  <a:lnTo>
                    <a:pt x="10397338" y="1064450"/>
                  </a:lnTo>
                  <a:lnTo>
                    <a:pt x="10395179" y="1071613"/>
                  </a:lnTo>
                  <a:lnTo>
                    <a:pt x="10385996" y="1080071"/>
                  </a:lnTo>
                  <a:lnTo>
                    <a:pt x="10367874" y="1087424"/>
                  </a:lnTo>
                  <a:lnTo>
                    <a:pt x="10310470" y="1104696"/>
                  </a:lnTo>
                  <a:lnTo>
                    <a:pt x="10287660" y="1115517"/>
                  </a:lnTo>
                  <a:lnTo>
                    <a:pt x="10271671" y="1131811"/>
                  </a:lnTo>
                  <a:lnTo>
                    <a:pt x="10262248" y="1153350"/>
                  </a:lnTo>
                  <a:lnTo>
                    <a:pt x="10259162" y="1179880"/>
                  </a:lnTo>
                  <a:lnTo>
                    <a:pt x="10263607" y="1212837"/>
                  </a:lnTo>
                  <a:lnTo>
                    <a:pt x="10277196" y="1237792"/>
                  </a:lnTo>
                  <a:lnTo>
                    <a:pt x="10300310" y="1253604"/>
                  </a:lnTo>
                  <a:lnTo>
                    <a:pt x="10333330" y="1259128"/>
                  </a:lnTo>
                  <a:lnTo>
                    <a:pt x="10352570" y="1256449"/>
                  </a:lnTo>
                  <a:lnTo>
                    <a:pt x="10370668" y="1248714"/>
                  </a:lnTo>
                  <a:lnTo>
                    <a:pt x="10386479" y="1236421"/>
                  </a:lnTo>
                  <a:lnTo>
                    <a:pt x="10394632" y="1225600"/>
                  </a:lnTo>
                  <a:lnTo>
                    <a:pt x="10398862" y="1220012"/>
                  </a:lnTo>
                  <a:lnTo>
                    <a:pt x="10399878" y="1220012"/>
                  </a:lnTo>
                  <a:lnTo>
                    <a:pt x="10404335" y="1240282"/>
                  </a:lnTo>
                  <a:lnTo>
                    <a:pt x="10413848" y="1250683"/>
                  </a:lnTo>
                  <a:lnTo>
                    <a:pt x="10426014" y="1254518"/>
                  </a:lnTo>
                  <a:lnTo>
                    <a:pt x="10438486" y="1255064"/>
                  </a:lnTo>
                  <a:lnTo>
                    <a:pt x="10449154" y="1255064"/>
                  </a:lnTo>
                  <a:lnTo>
                    <a:pt x="10459822" y="1253032"/>
                  </a:lnTo>
                  <a:lnTo>
                    <a:pt x="10463378" y="1252524"/>
                  </a:lnTo>
                  <a:lnTo>
                    <a:pt x="10463378" y="1224584"/>
                  </a:lnTo>
                  <a:lnTo>
                    <a:pt x="10463378" y="1222044"/>
                  </a:lnTo>
                  <a:close/>
                </a:path>
                <a:path w="12934315" h="3418204">
                  <a:moveTo>
                    <a:pt x="10497922" y="370128"/>
                  </a:moveTo>
                  <a:lnTo>
                    <a:pt x="10453218" y="370128"/>
                  </a:lnTo>
                  <a:lnTo>
                    <a:pt x="10411054" y="592632"/>
                  </a:lnTo>
                  <a:lnTo>
                    <a:pt x="10410038" y="592632"/>
                  </a:lnTo>
                  <a:lnTo>
                    <a:pt x="10374935" y="419912"/>
                  </a:lnTo>
                  <a:lnTo>
                    <a:pt x="10364826" y="370128"/>
                  </a:lnTo>
                  <a:lnTo>
                    <a:pt x="10314534" y="370128"/>
                  </a:lnTo>
                  <a:lnTo>
                    <a:pt x="10268306" y="592632"/>
                  </a:lnTo>
                  <a:lnTo>
                    <a:pt x="10267290" y="592632"/>
                  </a:lnTo>
                  <a:lnTo>
                    <a:pt x="10223602" y="370128"/>
                  </a:lnTo>
                  <a:lnTo>
                    <a:pt x="10178898" y="370128"/>
                  </a:lnTo>
                  <a:lnTo>
                    <a:pt x="10242398" y="642416"/>
                  </a:lnTo>
                  <a:lnTo>
                    <a:pt x="10292182" y="642416"/>
                  </a:lnTo>
                  <a:lnTo>
                    <a:pt x="10302405" y="592632"/>
                  </a:lnTo>
                  <a:lnTo>
                    <a:pt x="10337902" y="419912"/>
                  </a:lnTo>
                  <a:lnTo>
                    <a:pt x="10338918" y="419912"/>
                  </a:lnTo>
                  <a:lnTo>
                    <a:pt x="10386670" y="642416"/>
                  </a:lnTo>
                  <a:lnTo>
                    <a:pt x="10433406" y="642416"/>
                  </a:lnTo>
                  <a:lnTo>
                    <a:pt x="10445191" y="592632"/>
                  </a:lnTo>
                  <a:lnTo>
                    <a:pt x="10497922" y="370128"/>
                  </a:lnTo>
                  <a:close/>
                </a:path>
                <a:path w="12934315" h="3418204">
                  <a:moveTo>
                    <a:pt x="10660723" y="2441244"/>
                  </a:moveTo>
                  <a:lnTo>
                    <a:pt x="10658691" y="2442768"/>
                  </a:lnTo>
                  <a:lnTo>
                    <a:pt x="10656151" y="2443784"/>
                  </a:lnTo>
                  <a:lnTo>
                    <a:pt x="10650563" y="2443784"/>
                  </a:lnTo>
                  <a:lnTo>
                    <a:pt x="10642714" y="2442019"/>
                  </a:lnTo>
                  <a:lnTo>
                    <a:pt x="10640428" y="2439212"/>
                  </a:lnTo>
                  <a:lnTo>
                    <a:pt x="10638815" y="2437244"/>
                  </a:lnTo>
                  <a:lnTo>
                    <a:pt x="10637495" y="2430284"/>
                  </a:lnTo>
                  <a:lnTo>
                    <a:pt x="10637355" y="2322880"/>
                  </a:lnTo>
                  <a:lnTo>
                    <a:pt x="10637355" y="2270048"/>
                  </a:lnTo>
                  <a:lnTo>
                    <a:pt x="10636060" y="2245830"/>
                  </a:lnTo>
                  <a:lnTo>
                    <a:pt x="10628808" y="2225344"/>
                  </a:lnTo>
                  <a:lnTo>
                    <a:pt x="10627004" y="2220264"/>
                  </a:lnTo>
                  <a:lnTo>
                    <a:pt x="10602417" y="2200046"/>
                  </a:lnTo>
                  <a:lnTo>
                    <a:pt x="10554551" y="2191816"/>
                  </a:lnTo>
                  <a:lnTo>
                    <a:pt x="10512831" y="2197150"/>
                  </a:lnTo>
                  <a:lnTo>
                    <a:pt x="10484447" y="2213470"/>
                  </a:lnTo>
                  <a:lnTo>
                    <a:pt x="10468254" y="2241334"/>
                  </a:lnTo>
                  <a:lnTo>
                    <a:pt x="10463111" y="2281224"/>
                  </a:lnTo>
                  <a:lnTo>
                    <a:pt x="10505783" y="2281224"/>
                  </a:lnTo>
                  <a:lnTo>
                    <a:pt x="10505783" y="2278684"/>
                  </a:lnTo>
                  <a:lnTo>
                    <a:pt x="10506519" y="2266073"/>
                  </a:lnTo>
                  <a:lnTo>
                    <a:pt x="10511625" y="2248204"/>
                  </a:lnTo>
                  <a:lnTo>
                    <a:pt x="10525506" y="2232253"/>
                  </a:lnTo>
                  <a:lnTo>
                    <a:pt x="10552519" y="2225344"/>
                  </a:lnTo>
                  <a:lnTo>
                    <a:pt x="10571353" y="2227973"/>
                  </a:lnTo>
                  <a:lnTo>
                    <a:pt x="10585031" y="2235695"/>
                  </a:lnTo>
                  <a:lnTo>
                    <a:pt x="10593388" y="2248281"/>
                  </a:lnTo>
                  <a:lnTo>
                    <a:pt x="10596207" y="2265476"/>
                  </a:lnTo>
                  <a:lnTo>
                    <a:pt x="10595801" y="2279980"/>
                  </a:lnTo>
                  <a:lnTo>
                    <a:pt x="10594683" y="2283676"/>
                  </a:lnTo>
                  <a:lnTo>
                    <a:pt x="10594683" y="2322880"/>
                  </a:lnTo>
                  <a:lnTo>
                    <a:pt x="10594683" y="2392984"/>
                  </a:lnTo>
                  <a:lnTo>
                    <a:pt x="10590111" y="2413089"/>
                  </a:lnTo>
                  <a:lnTo>
                    <a:pt x="10577919" y="2429560"/>
                  </a:lnTo>
                  <a:lnTo>
                    <a:pt x="10560393" y="2440711"/>
                  </a:lnTo>
                  <a:lnTo>
                    <a:pt x="10539819" y="2444800"/>
                  </a:lnTo>
                  <a:lnTo>
                    <a:pt x="10521569" y="2441435"/>
                  </a:lnTo>
                  <a:lnTo>
                    <a:pt x="10509656" y="2431910"/>
                  </a:lnTo>
                  <a:lnTo>
                    <a:pt x="10503167" y="2417165"/>
                  </a:lnTo>
                  <a:lnTo>
                    <a:pt x="10501211" y="2398064"/>
                  </a:lnTo>
                  <a:lnTo>
                    <a:pt x="10502532" y="2382469"/>
                  </a:lnTo>
                  <a:lnTo>
                    <a:pt x="10539171" y="2346883"/>
                  </a:lnTo>
                  <a:lnTo>
                    <a:pt x="10559313" y="2340406"/>
                  </a:lnTo>
                  <a:lnTo>
                    <a:pt x="10578973" y="2333167"/>
                  </a:lnTo>
                  <a:lnTo>
                    <a:pt x="10594683" y="2322880"/>
                  </a:lnTo>
                  <a:lnTo>
                    <a:pt x="10594683" y="2283676"/>
                  </a:lnTo>
                  <a:lnTo>
                    <a:pt x="10592524" y="2290813"/>
                  </a:lnTo>
                  <a:lnTo>
                    <a:pt x="10583355" y="2299271"/>
                  </a:lnTo>
                  <a:lnTo>
                    <a:pt x="10565219" y="2306624"/>
                  </a:lnTo>
                  <a:lnTo>
                    <a:pt x="10507815" y="2323896"/>
                  </a:lnTo>
                  <a:lnTo>
                    <a:pt x="10485006" y="2334717"/>
                  </a:lnTo>
                  <a:lnTo>
                    <a:pt x="10469016" y="2351011"/>
                  </a:lnTo>
                  <a:lnTo>
                    <a:pt x="10459593" y="2372550"/>
                  </a:lnTo>
                  <a:lnTo>
                    <a:pt x="10456507" y="2399080"/>
                  </a:lnTo>
                  <a:lnTo>
                    <a:pt x="10460952" y="2432037"/>
                  </a:lnTo>
                  <a:lnTo>
                    <a:pt x="10474541" y="2456992"/>
                  </a:lnTo>
                  <a:lnTo>
                    <a:pt x="10497655" y="2472804"/>
                  </a:lnTo>
                  <a:lnTo>
                    <a:pt x="10530675" y="2478328"/>
                  </a:lnTo>
                  <a:lnTo>
                    <a:pt x="10549915" y="2475649"/>
                  </a:lnTo>
                  <a:lnTo>
                    <a:pt x="10568013" y="2467914"/>
                  </a:lnTo>
                  <a:lnTo>
                    <a:pt x="10583824" y="2455621"/>
                  </a:lnTo>
                  <a:lnTo>
                    <a:pt x="10591991" y="2444800"/>
                  </a:lnTo>
                  <a:lnTo>
                    <a:pt x="10596207" y="2439212"/>
                  </a:lnTo>
                  <a:lnTo>
                    <a:pt x="10597223" y="2439212"/>
                  </a:lnTo>
                  <a:lnTo>
                    <a:pt x="10601681" y="2459482"/>
                  </a:lnTo>
                  <a:lnTo>
                    <a:pt x="10611193" y="2469883"/>
                  </a:lnTo>
                  <a:lnTo>
                    <a:pt x="10623372" y="2473718"/>
                  </a:lnTo>
                  <a:lnTo>
                    <a:pt x="10635831" y="2474264"/>
                  </a:lnTo>
                  <a:lnTo>
                    <a:pt x="10646499" y="2474264"/>
                  </a:lnTo>
                  <a:lnTo>
                    <a:pt x="10657167" y="2472232"/>
                  </a:lnTo>
                  <a:lnTo>
                    <a:pt x="10660723" y="2471724"/>
                  </a:lnTo>
                  <a:lnTo>
                    <a:pt x="10660723" y="2443784"/>
                  </a:lnTo>
                  <a:lnTo>
                    <a:pt x="10660723" y="2441244"/>
                  </a:lnTo>
                  <a:close/>
                </a:path>
                <a:path w="12934315" h="3418204">
                  <a:moveTo>
                    <a:pt x="10664025" y="1173784"/>
                  </a:moveTo>
                  <a:lnTo>
                    <a:pt x="10642943" y="1119047"/>
                  </a:lnTo>
                  <a:lnTo>
                    <a:pt x="10597477" y="1097076"/>
                  </a:lnTo>
                  <a:lnTo>
                    <a:pt x="10572852" y="1089456"/>
                  </a:lnTo>
                  <a:lnTo>
                    <a:pt x="10551376" y="1080630"/>
                  </a:lnTo>
                  <a:lnTo>
                    <a:pt x="10536174" y="1067727"/>
                  </a:lnTo>
                  <a:lnTo>
                    <a:pt x="10530421" y="1047800"/>
                  </a:lnTo>
                  <a:lnTo>
                    <a:pt x="10535387" y="1025220"/>
                  </a:lnTo>
                  <a:lnTo>
                    <a:pt x="10547375" y="1012685"/>
                  </a:lnTo>
                  <a:lnTo>
                    <a:pt x="10561917" y="1007300"/>
                  </a:lnTo>
                  <a:lnTo>
                    <a:pt x="10574617" y="1006144"/>
                  </a:lnTo>
                  <a:lnTo>
                    <a:pt x="10593959" y="1009624"/>
                  </a:lnTo>
                  <a:lnTo>
                    <a:pt x="10606303" y="1019860"/>
                  </a:lnTo>
                  <a:lnTo>
                    <a:pt x="10612831" y="1036586"/>
                  </a:lnTo>
                  <a:lnTo>
                    <a:pt x="10614749" y="1059484"/>
                  </a:lnTo>
                  <a:lnTo>
                    <a:pt x="10657421" y="1059484"/>
                  </a:lnTo>
                  <a:lnTo>
                    <a:pt x="10655618" y="1032421"/>
                  </a:lnTo>
                  <a:lnTo>
                    <a:pt x="10646461" y="1006144"/>
                  </a:lnTo>
                  <a:lnTo>
                    <a:pt x="10645737" y="1004049"/>
                  </a:lnTo>
                  <a:lnTo>
                    <a:pt x="10620985" y="981697"/>
                  </a:lnTo>
                  <a:lnTo>
                    <a:pt x="10574617" y="972616"/>
                  </a:lnTo>
                  <a:lnTo>
                    <a:pt x="10541102" y="977226"/>
                  </a:lnTo>
                  <a:lnTo>
                    <a:pt x="10513466" y="991158"/>
                  </a:lnTo>
                  <a:lnTo>
                    <a:pt x="10494670" y="1014628"/>
                  </a:lnTo>
                  <a:lnTo>
                    <a:pt x="10487749" y="1047800"/>
                  </a:lnTo>
                  <a:lnTo>
                    <a:pt x="10493578" y="1081874"/>
                  </a:lnTo>
                  <a:lnTo>
                    <a:pt x="10508894" y="1103172"/>
                  </a:lnTo>
                  <a:lnTo>
                    <a:pt x="10530396" y="1116101"/>
                  </a:lnTo>
                  <a:lnTo>
                    <a:pt x="10554805" y="1125016"/>
                  </a:lnTo>
                  <a:lnTo>
                    <a:pt x="10578910" y="1133030"/>
                  </a:lnTo>
                  <a:lnTo>
                    <a:pt x="10600271" y="1142987"/>
                  </a:lnTo>
                  <a:lnTo>
                    <a:pt x="10615524" y="1157808"/>
                  </a:lnTo>
                  <a:lnTo>
                    <a:pt x="10621353" y="1180388"/>
                  </a:lnTo>
                  <a:lnTo>
                    <a:pt x="10616209" y="1203744"/>
                  </a:lnTo>
                  <a:lnTo>
                    <a:pt x="10603890" y="1217472"/>
                  </a:lnTo>
                  <a:lnTo>
                    <a:pt x="10588981" y="1223975"/>
                  </a:lnTo>
                  <a:lnTo>
                    <a:pt x="10576141" y="1225600"/>
                  </a:lnTo>
                  <a:lnTo>
                    <a:pt x="10550411" y="1220406"/>
                  </a:lnTo>
                  <a:lnTo>
                    <a:pt x="10534929" y="1206487"/>
                  </a:lnTo>
                  <a:lnTo>
                    <a:pt x="10527348" y="1186383"/>
                  </a:lnTo>
                  <a:lnTo>
                    <a:pt x="10525341" y="1162608"/>
                  </a:lnTo>
                  <a:lnTo>
                    <a:pt x="10482669" y="1162608"/>
                  </a:lnTo>
                  <a:lnTo>
                    <a:pt x="10484269" y="1189482"/>
                  </a:lnTo>
                  <a:lnTo>
                    <a:pt x="10494734" y="1221346"/>
                  </a:lnTo>
                  <a:lnTo>
                    <a:pt x="10522521" y="1247978"/>
                  </a:lnTo>
                  <a:lnTo>
                    <a:pt x="10576141" y="1259128"/>
                  </a:lnTo>
                  <a:lnTo>
                    <a:pt x="10611295" y="1253794"/>
                  </a:lnTo>
                  <a:lnTo>
                    <a:pt x="10639133" y="1237792"/>
                  </a:lnTo>
                  <a:lnTo>
                    <a:pt x="10647490" y="1225600"/>
                  </a:lnTo>
                  <a:lnTo>
                    <a:pt x="10657434" y="1211122"/>
                  </a:lnTo>
                  <a:lnTo>
                    <a:pt x="10664025" y="1173784"/>
                  </a:lnTo>
                  <a:close/>
                </a:path>
                <a:path w="12934315" h="3418204">
                  <a:moveTo>
                    <a:pt x="10709758" y="494080"/>
                  </a:moveTo>
                  <a:lnTo>
                    <a:pt x="10708856" y="477824"/>
                  </a:lnTo>
                  <a:lnTo>
                    <a:pt x="10707256" y="448741"/>
                  </a:lnTo>
                  <a:lnTo>
                    <a:pt x="10695534" y="406450"/>
                  </a:lnTo>
                  <a:lnTo>
                    <a:pt x="10686860" y="396544"/>
                  </a:lnTo>
                  <a:lnTo>
                    <a:pt x="10668178" y="375208"/>
                  </a:lnTo>
                  <a:lnTo>
                    <a:pt x="10665054" y="374446"/>
                  </a:lnTo>
                  <a:lnTo>
                    <a:pt x="10665054" y="463092"/>
                  </a:lnTo>
                  <a:lnTo>
                    <a:pt x="10665054" y="477824"/>
                  </a:lnTo>
                  <a:lnTo>
                    <a:pt x="10568026" y="477824"/>
                  </a:lnTo>
                  <a:lnTo>
                    <a:pt x="10568026" y="467664"/>
                  </a:lnTo>
                  <a:lnTo>
                    <a:pt x="10569512" y="449694"/>
                  </a:lnTo>
                  <a:lnTo>
                    <a:pt x="10576154" y="426008"/>
                  </a:lnTo>
                  <a:lnTo>
                    <a:pt x="10591165" y="405371"/>
                  </a:lnTo>
                  <a:lnTo>
                    <a:pt x="10617810" y="396544"/>
                  </a:lnTo>
                  <a:lnTo>
                    <a:pt x="10641254" y="402666"/>
                  </a:lnTo>
                  <a:lnTo>
                    <a:pt x="10655719" y="418388"/>
                  </a:lnTo>
                  <a:lnTo>
                    <a:pt x="10663022" y="439839"/>
                  </a:lnTo>
                  <a:lnTo>
                    <a:pt x="10665054" y="463092"/>
                  </a:lnTo>
                  <a:lnTo>
                    <a:pt x="10665054" y="374446"/>
                  </a:lnTo>
                  <a:lnTo>
                    <a:pt x="10618826" y="363016"/>
                  </a:lnTo>
                  <a:lnTo>
                    <a:pt x="10576547" y="371805"/>
                  </a:lnTo>
                  <a:lnTo>
                    <a:pt x="10548455" y="395236"/>
                  </a:lnTo>
                  <a:lnTo>
                    <a:pt x="10531805" y="428967"/>
                  </a:lnTo>
                  <a:lnTo>
                    <a:pt x="10523842" y="468617"/>
                  </a:lnTo>
                  <a:lnTo>
                    <a:pt x="10521798" y="509828"/>
                  </a:lnTo>
                  <a:lnTo>
                    <a:pt x="10527132" y="571309"/>
                  </a:lnTo>
                  <a:lnTo>
                    <a:pt x="10543896" y="614921"/>
                  </a:lnTo>
                  <a:lnTo>
                    <a:pt x="10573233" y="640918"/>
                  </a:lnTo>
                  <a:lnTo>
                    <a:pt x="10616286" y="649528"/>
                  </a:lnTo>
                  <a:lnTo>
                    <a:pt x="10662069" y="638530"/>
                  </a:lnTo>
                  <a:lnTo>
                    <a:pt x="10685907" y="616000"/>
                  </a:lnTo>
                  <a:lnTo>
                    <a:pt x="10690009" y="612127"/>
                  </a:lnTo>
                  <a:lnTo>
                    <a:pt x="10703928" y="580313"/>
                  </a:lnTo>
                  <a:lnTo>
                    <a:pt x="10707726" y="553008"/>
                  </a:lnTo>
                  <a:lnTo>
                    <a:pt x="10665054" y="553008"/>
                  </a:lnTo>
                  <a:lnTo>
                    <a:pt x="10663542" y="571639"/>
                  </a:lnTo>
                  <a:lnTo>
                    <a:pt x="10657180" y="592315"/>
                  </a:lnTo>
                  <a:lnTo>
                    <a:pt x="10643184" y="609092"/>
                  </a:lnTo>
                  <a:lnTo>
                    <a:pt x="10618826" y="616000"/>
                  </a:lnTo>
                  <a:lnTo>
                    <a:pt x="10588574" y="605586"/>
                  </a:lnTo>
                  <a:lnTo>
                    <a:pt x="10573042" y="579488"/>
                  </a:lnTo>
                  <a:lnTo>
                    <a:pt x="10567314" y="545503"/>
                  </a:lnTo>
                  <a:lnTo>
                    <a:pt x="10566502" y="511352"/>
                  </a:lnTo>
                  <a:lnTo>
                    <a:pt x="10709758" y="511352"/>
                  </a:lnTo>
                  <a:lnTo>
                    <a:pt x="10709758" y="494080"/>
                  </a:lnTo>
                  <a:close/>
                </a:path>
                <a:path w="12934315" h="3418204">
                  <a:moveTo>
                    <a:pt x="10738968" y="1498904"/>
                  </a:moveTo>
                  <a:lnTo>
                    <a:pt x="10694264" y="1498904"/>
                  </a:lnTo>
                  <a:lnTo>
                    <a:pt x="10638892" y="1795576"/>
                  </a:lnTo>
                  <a:lnTo>
                    <a:pt x="10637876" y="1795576"/>
                  </a:lnTo>
                  <a:lnTo>
                    <a:pt x="10598506" y="1567992"/>
                  </a:lnTo>
                  <a:lnTo>
                    <a:pt x="10586568" y="1498904"/>
                  </a:lnTo>
                  <a:lnTo>
                    <a:pt x="10532720" y="1498904"/>
                  </a:lnTo>
                  <a:lnTo>
                    <a:pt x="10481412" y="1795576"/>
                  </a:lnTo>
                  <a:lnTo>
                    <a:pt x="10480396" y="1795576"/>
                  </a:lnTo>
                  <a:lnTo>
                    <a:pt x="10425024" y="1498904"/>
                  </a:lnTo>
                  <a:lnTo>
                    <a:pt x="10380320" y="1498904"/>
                  </a:lnTo>
                  <a:lnTo>
                    <a:pt x="10452456" y="1861616"/>
                  </a:lnTo>
                  <a:lnTo>
                    <a:pt x="10506812" y="1861616"/>
                  </a:lnTo>
                  <a:lnTo>
                    <a:pt x="10518572" y="1795576"/>
                  </a:lnTo>
                  <a:lnTo>
                    <a:pt x="10559136" y="1567992"/>
                  </a:lnTo>
                  <a:lnTo>
                    <a:pt x="10560152" y="1567992"/>
                  </a:lnTo>
                  <a:lnTo>
                    <a:pt x="10609936" y="1861616"/>
                  </a:lnTo>
                  <a:lnTo>
                    <a:pt x="10664292" y="1861616"/>
                  </a:lnTo>
                  <a:lnTo>
                    <a:pt x="10677881" y="1795576"/>
                  </a:lnTo>
                  <a:lnTo>
                    <a:pt x="10738968" y="1498904"/>
                  </a:lnTo>
                  <a:close/>
                </a:path>
                <a:path w="12934315" h="3418204">
                  <a:moveTo>
                    <a:pt x="10801693" y="370128"/>
                  </a:moveTo>
                  <a:lnTo>
                    <a:pt x="10759021" y="370128"/>
                  </a:lnTo>
                  <a:lnTo>
                    <a:pt x="10759021" y="642416"/>
                  </a:lnTo>
                  <a:lnTo>
                    <a:pt x="10801693" y="642416"/>
                  </a:lnTo>
                  <a:lnTo>
                    <a:pt x="10801693" y="370128"/>
                  </a:lnTo>
                  <a:close/>
                </a:path>
                <a:path w="12934315" h="3418204">
                  <a:moveTo>
                    <a:pt x="10801693" y="279704"/>
                  </a:moveTo>
                  <a:lnTo>
                    <a:pt x="10759021" y="279704"/>
                  </a:lnTo>
                  <a:lnTo>
                    <a:pt x="10759021" y="328472"/>
                  </a:lnTo>
                  <a:lnTo>
                    <a:pt x="10801693" y="328472"/>
                  </a:lnTo>
                  <a:lnTo>
                    <a:pt x="10801693" y="279704"/>
                  </a:lnTo>
                  <a:close/>
                </a:path>
                <a:path w="12934315" h="3418204">
                  <a:moveTo>
                    <a:pt x="10808551" y="2932480"/>
                  </a:moveTo>
                  <a:lnTo>
                    <a:pt x="10807662" y="2916224"/>
                  </a:lnTo>
                  <a:lnTo>
                    <a:pt x="10806062" y="2887141"/>
                  </a:lnTo>
                  <a:lnTo>
                    <a:pt x="10794327" y="2844850"/>
                  </a:lnTo>
                  <a:lnTo>
                    <a:pt x="10785653" y="2834944"/>
                  </a:lnTo>
                  <a:lnTo>
                    <a:pt x="10766971" y="2813608"/>
                  </a:lnTo>
                  <a:lnTo>
                    <a:pt x="10763847" y="2812846"/>
                  </a:lnTo>
                  <a:lnTo>
                    <a:pt x="10763847" y="2901492"/>
                  </a:lnTo>
                  <a:lnTo>
                    <a:pt x="10763847" y="2916224"/>
                  </a:lnTo>
                  <a:lnTo>
                    <a:pt x="10666819" y="2916224"/>
                  </a:lnTo>
                  <a:lnTo>
                    <a:pt x="10666819" y="2906064"/>
                  </a:lnTo>
                  <a:lnTo>
                    <a:pt x="10668318" y="2888094"/>
                  </a:lnTo>
                  <a:lnTo>
                    <a:pt x="10674947" y="2864408"/>
                  </a:lnTo>
                  <a:lnTo>
                    <a:pt x="10689971" y="2843771"/>
                  </a:lnTo>
                  <a:lnTo>
                    <a:pt x="10716603" y="2834944"/>
                  </a:lnTo>
                  <a:lnTo>
                    <a:pt x="10740060" y="2841066"/>
                  </a:lnTo>
                  <a:lnTo>
                    <a:pt x="10754512" y="2856788"/>
                  </a:lnTo>
                  <a:lnTo>
                    <a:pt x="10761828" y="2878239"/>
                  </a:lnTo>
                  <a:lnTo>
                    <a:pt x="10763847" y="2901492"/>
                  </a:lnTo>
                  <a:lnTo>
                    <a:pt x="10763847" y="2812846"/>
                  </a:lnTo>
                  <a:lnTo>
                    <a:pt x="10717619" y="2801416"/>
                  </a:lnTo>
                  <a:lnTo>
                    <a:pt x="10675341" y="2810205"/>
                  </a:lnTo>
                  <a:lnTo>
                    <a:pt x="10647261" y="2833636"/>
                  </a:lnTo>
                  <a:lnTo>
                    <a:pt x="10630611" y="2867368"/>
                  </a:lnTo>
                  <a:lnTo>
                    <a:pt x="10622636" y="2907017"/>
                  </a:lnTo>
                  <a:lnTo>
                    <a:pt x="10620591" y="2948228"/>
                  </a:lnTo>
                  <a:lnTo>
                    <a:pt x="10625925" y="3009709"/>
                  </a:lnTo>
                  <a:lnTo>
                    <a:pt x="10642689" y="3053321"/>
                  </a:lnTo>
                  <a:lnTo>
                    <a:pt x="10672026" y="3079318"/>
                  </a:lnTo>
                  <a:lnTo>
                    <a:pt x="10715079" y="3087928"/>
                  </a:lnTo>
                  <a:lnTo>
                    <a:pt x="10760875" y="3076930"/>
                  </a:lnTo>
                  <a:lnTo>
                    <a:pt x="10784700" y="3054400"/>
                  </a:lnTo>
                  <a:lnTo>
                    <a:pt x="10788802" y="3050527"/>
                  </a:lnTo>
                  <a:lnTo>
                    <a:pt x="10802734" y="3018713"/>
                  </a:lnTo>
                  <a:lnTo>
                    <a:pt x="10806519" y="2991408"/>
                  </a:lnTo>
                  <a:lnTo>
                    <a:pt x="10763847" y="2991408"/>
                  </a:lnTo>
                  <a:lnTo>
                    <a:pt x="10762336" y="3010039"/>
                  </a:lnTo>
                  <a:lnTo>
                    <a:pt x="10755973" y="3030715"/>
                  </a:lnTo>
                  <a:lnTo>
                    <a:pt x="10741990" y="3047492"/>
                  </a:lnTo>
                  <a:lnTo>
                    <a:pt x="10717619" y="3054400"/>
                  </a:lnTo>
                  <a:lnTo>
                    <a:pt x="10687368" y="3043986"/>
                  </a:lnTo>
                  <a:lnTo>
                    <a:pt x="10671835" y="3017888"/>
                  </a:lnTo>
                  <a:lnTo>
                    <a:pt x="10666120" y="2983903"/>
                  </a:lnTo>
                  <a:lnTo>
                    <a:pt x="10665295" y="2949752"/>
                  </a:lnTo>
                  <a:lnTo>
                    <a:pt x="10808551" y="2949752"/>
                  </a:lnTo>
                  <a:lnTo>
                    <a:pt x="10808551" y="2932480"/>
                  </a:lnTo>
                  <a:close/>
                </a:path>
                <a:path w="12934315" h="3418204">
                  <a:moveTo>
                    <a:pt x="10874578" y="2278176"/>
                  </a:moveTo>
                  <a:lnTo>
                    <a:pt x="10867504" y="2228392"/>
                  </a:lnTo>
                  <a:lnTo>
                    <a:pt x="10804474" y="2191816"/>
                  </a:lnTo>
                  <a:lnTo>
                    <a:pt x="10785526" y="2194636"/>
                  </a:lnTo>
                  <a:lnTo>
                    <a:pt x="10766755" y="2202484"/>
                  </a:lnTo>
                  <a:lnTo>
                    <a:pt x="10750474" y="2214537"/>
                  </a:lnTo>
                  <a:lnTo>
                    <a:pt x="10738942" y="2229916"/>
                  </a:lnTo>
                  <a:lnTo>
                    <a:pt x="10737926" y="2229916"/>
                  </a:lnTo>
                  <a:lnTo>
                    <a:pt x="10737926" y="2108504"/>
                  </a:lnTo>
                  <a:lnTo>
                    <a:pt x="10695254" y="2108504"/>
                  </a:lnTo>
                  <a:lnTo>
                    <a:pt x="10695254" y="2471216"/>
                  </a:lnTo>
                  <a:lnTo>
                    <a:pt x="10737926" y="2471216"/>
                  </a:lnTo>
                  <a:lnTo>
                    <a:pt x="10737926" y="2283256"/>
                  </a:lnTo>
                  <a:lnTo>
                    <a:pt x="10743121" y="2258187"/>
                  </a:lnTo>
                  <a:lnTo>
                    <a:pt x="10756278" y="2241156"/>
                  </a:lnTo>
                  <a:lnTo>
                    <a:pt x="10773715" y="2231466"/>
                  </a:lnTo>
                  <a:lnTo>
                    <a:pt x="10782821" y="2229916"/>
                  </a:lnTo>
                  <a:lnTo>
                    <a:pt x="10791774" y="2228392"/>
                  </a:lnTo>
                  <a:lnTo>
                    <a:pt x="10814329" y="2234044"/>
                  </a:lnTo>
                  <a:lnTo>
                    <a:pt x="10826318" y="2248014"/>
                  </a:lnTo>
                  <a:lnTo>
                    <a:pt x="10831068" y="2265908"/>
                  </a:lnTo>
                  <a:lnTo>
                    <a:pt x="10831906" y="2283256"/>
                  </a:lnTo>
                  <a:lnTo>
                    <a:pt x="10831906" y="2471216"/>
                  </a:lnTo>
                  <a:lnTo>
                    <a:pt x="10874578" y="2471216"/>
                  </a:lnTo>
                  <a:lnTo>
                    <a:pt x="10874578" y="2278176"/>
                  </a:lnTo>
                  <a:close/>
                </a:path>
                <a:path w="12934315" h="3418204">
                  <a:moveTo>
                    <a:pt x="10905325" y="279704"/>
                  </a:moveTo>
                  <a:lnTo>
                    <a:pt x="10862653" y="279704"/>
                  </a:lnTo>
                  <a:lnTo>
                    <a:pt x="10862653" y="642416"/>
                  </a:lnTo>
                  <a:lnTo>
                    <a:pt x="10905325" y="642416"/>
                  </a:lnTo>
                  <a:lnTo>
                    <a:pt x="10905325" y="279704"/>
                  </a:lnTo>
                  <a:close/>
                </a:path>
                <a:path w="12934315" h="3418204">
                  <a:moveTo>
                    <a:pt x="10952836" y="1831644"/>
                  </a:moveTo>
                  <a:lnTo>
                    <a:pt x="10950804" y="1833168"/>
                  </a:lnTo>
                  <a:lnTo>
                    <a:pt x="10948264" y="1834184"/>
                  </a:lnTo>
                  <a:lnTo>
                    <a:pt x="10942676" y="1834184"/>
                  </a:lnTo>
                  <a:lnTo>
                    <a:pt x="10929468" y="1713280"/>
                  </a:lnTo>
                  <a:lnTo>
                    <a:pt x="10929468" y="1660448"/>
                  </a:lnTo>
                  <a:lnTo>
                    <a:pt x="10928172" y="1636229"/>
                  </a:lnTo>
                  <a:lnTo>
                    <a:pt x="10920908" y="1615744"/>
                  </a:lnTo>
                  <a:lnTo>
                    <a:pt x="10919117" y="1610664"/>
                  </a:lnTo>
                  <a:lnTo>
                    <a:pt x="10894530" y="1590446"/>
                  </a:lnTo>
                  <a:lnTo>
                    <a:pt x="10846664" y="1582216"/>
                  </a:lnTo>
                  <a:lnTo>
                    <a:pt x="10804944" y="1587550"/>
                  </a:lnTo>
                  <a:lnTo>
                    <a:pt x="10776560" y="1603870"/>
                  </a:lnTo>
                  <a:lnTo>
                    <a:pt x="10760367" y="1631734"/>
                  </a:lnTo>
                  <a:lnTo>
                    <a:pt x="10755224" y="1671624"/>
                  </a:lnTo>
                  <a:lnTo>
                    <a:pt x="10797896" y="1671624"/>
                  </a:lnTo>
                  <a:lnTo>
                    <a:pt x="10797896" y="1669084"/>
                  </a:lnTo>
                  <a:lnTo>
                    <a:pt x="10798620" y="1656473"/>
                  </a:lnTo>
                  <a:lnTo>
                    <a:pt x="10803738" y="1638604"/>
                  </a:lnTo>
                  <a:lnTo>
                    <a:pt x="10817606" y="1622653"/>
                  </a:lnTo>
                  <a:lnTo>
                    <a:pt x="10844632" y="1615744"/>
                  </a:lnTo>
                  <a:lnTo>
                    <a:pt x="10863453" y="1618373"/>
                  </a:lnTo>
                  <a:lnTo>
                    <a:pt x="10877144" y="1626095"/>
                  </a:lnTo>
                  <a:lnTo>
                    <a:pt x="10885488" y="1638681"/>
                  </a:lnTo>
                  <a:lnTo>
                    <a:pt x="10888320" y="1655876"/>
                  </a:lnTo>
                  <a:lnTo>
                    <a:pt x="10887901" y="1670380"/>
                  </a:lnTo>
                  <a:lnTo>
                    <a:pt x="10886796" y="1674050"/>
                  </a:lnTo>
                  <a:lnTo>
                    <a:pt x="10886796" y="1713280"/>
                  </a:lnTo>
                  <a:lnTo>
                    <a:pt x="10886796" y="1783384"/>
                  </a:lnTo>
                  <a:lnTo>
                    <a:pt x="10882224" y="1803488"/>
                  </a:lnTo>
                  <a:lnTo>
                    <a:pt x="10870032" y="1819960"/>
                  </a:lnTo>
                  <a:lnTo>
                    <a:pt x="10852506" y="1831111"/>
                  </a:lnTo>
                  <a:lnTo>
                    <a:pt x="10831932" y="1835200"/>
                  </a:lnTo>
                  <a:lnTo>
                    <a:pt x="10813682" y="1831835"/>
                  </a:lnTo>
                  <a:lnTo>
                    <a:pt x="10801769" y="1822310"/>
                  </a:lnTo>
                  <a:lnTo>
                    <a:pt x="10795279" y="1807565"/>
                  </a:lnTo>
                  <a:lnTo>
                    <a:pt x="10793324" y="1788464"/>
                  </a:lnTo>
                  <a:lnTo>
                    <a:pt x="10794644" y="1772869"/>
                  </a:lnTo>
                  <a:lnTo>
                    <a:pt x="10831284" y="1737283"/>
                  </a:lnTo>
                  <a:lnTo>
                    <a:pt x="10851426" y="1730806"/>
                  </a:lnTo>
                  <a:lnTo>
                    <a:pt x="10871086" y="1723567"/>
                  </a:lnTo>
                  <a:lnTo>
                    <a:pt x="10886796" y="1713280"/>
                  </a:lnTo>
                  <a:lnTo>
                    <a:pt x="10886796" y="1674050"/>
                  </a:lnTo>
                  <a:lnTo>
                    <a:pt x="10884637" y="1681213"/>
                  </a:lnTo>
                  <a:lnTo>
                    <a:pt x="10875455" y="1689671"/>
                  </a:lnTo>
                  <a:lnTo>
                    <a:pt x="10857332" y="1697024"/>
                  </a:lnTo>
                  <a:lnTo>
                    <a:pt x="10799928" y="1714296"/>
                  </a:lnTo>
                  <a:lnTo>
                    <a:pt x="10777118" y="1725117"/>
                  </a:lnTo>
                  <a:lnTo>
                    <a:pt x="10761129" y="1741411"/>
                  </a:lnTo>
                  <a:lnTo>
                    <a:pt x="10751706" y="1762950"/>
                  </a:lnTo>
                  <a:lnTo>
                    <a:pt x="10748620" y="1789480"/>
                  </a:lnTo>
                  <a:lnTo>
                    <a:pt x="10753065" y="1822437"/>
                  </a:lnTo>
                  <a:lnTo>
                    <a:pt x="10766654" y="1847392"/>
                  </a:lnTo>
                  <a:lnTo>
                    <a:pt x="10789768" y="1863204"/>
                  </a:lnTo>
                  <a:lnTo>
                    <a:pt x="10822788" y="1868728"/>
                  </a:lnTo>
                  <a:lnTo>
                    <a:pt x="10842028" y="1866049"/>
                  </a:lnTo>
                  <a:lnTo>
                    <a:pt x="10860126" y="1858314"/>
                  </a:lnTo>
                  <a:lnTo>
                    <a:pt x="10875937" y="1846021"/>
                  </a:lnTo>
                  <a:lnTo>
                    <a:pt x="10884091" y="1835200"/>
                  </a:lnTo>
                  <a:lnTo>
                    <a:pt x="10888320" y="1829612"/>
                  </a:lnTo>
                  <a:lnTo>
                    <a:pt x="10889336" y="1829612"/>
                  </a:lnTo>
                  <a:lnTo>
                    <a:pt x="10893793" y="1849882"/>
                  </a:lnTo>
                  <a:lnTo>
                    <a:pt x="10903306" y="1860283"/>
                  </a:lnTo>
                  <a:lnTo>
                    <a:pt x="10915472" y="1864118"/>
                  </a:lnTo>
                  <a:lnTo>
                    <a:pt x="10927944" y="1864664"/>
                  </a:lnTo>
                  <a:lnTo>
                    <a:pt x="10938612" y="1864664"/>
                  </a:lnTo>
                  <a:lnTo>
                    <a:pt x="10949280" y="1862632"/>
                  </a:lnTo>
                  <a:lnTo>
                    <a:pt x="10952836" y="1862124"/>
                  </a:lnTo>
                  <a:lnTo>
                    <a:pt x="10952836" y="1834184"/>
                  </a:lnTo>
                  <a:lnTo>
                    <a:pt x="10952836" y="1831644"/>
                  </a:lnTo>
                  <a:close/>
                </a:path>
                <a:path w="12934315" h="3418204">
                  <a:moveTo>
                    <a:pt x="10976686" y="2804464"/>
                  </a:moveTo>
                  <a:lnTo>
                    <a:pt x="10972622" y="2802432"/>
                  </a:lnTo>
                  <a:lnTo>
                    <a:pt x="10966526" y="2801416"/>
                  </a:lnTo>
                  <a:lnTo>
                    <a:pt x="10957890" y="2801416"/>
                  </a:lnTo>
                  <a:lnTo>
                    <a:pt x="10937329" y="2805239"/>
                  </a:lnTo>
                  <a:lnTo>
                    <a:pt x="10921378" y="2815577"/>
                  </a:lnTo>
                  <a:lnTo>
                    <a:pt x="10908957" y="2830779"/>
                  </a:lnTo>
                  <a:lnTo>
                    <a:pt x="10898962" y="2849168"/>
                  </a:lnTo>
                  <a:lnTo>
                    <a:pt x="10897946" y="2849168"/>
                  </a:lnTo>
                  <a:lnTo>
                    <a:pt x="10897946" y="2808528"/>
                  </a:lnTo>
                  <a:lnTo>
                    <a:pt x="10855274" y="2808528"/>
                  </a:lnTo>
                  <a:lnTo>
                    <a:pt x="10855274" y="3080816"/>
                  </a:lnTo>
                  <a:lnTo>
                    <a:pt x="10897946" y="3080816"/>
                  </a:lnTo>
                  <a:lnTo>
                    <a:pt x="10897946" y="2908604"/>
                  </a:lnTo>
                  <a:lnTo>
                    <a:pt x="10903674" y="2879674"/>
                  </a:lnTo>
                  <a:lnTo>
                    <a:pt x="10917885" y="2859582"/>
                  </a:lnTo>
                  <a:lnTo>
                    <a:pt x="10934090" y="2849168"/>
                  </a:lnTo>
                  <a:lnTo>
                    <a:pt x="10936097" y="2847886"/>
                  </a:lnTo>
                  <a:lnTo>
                    <a:pt x="10953826" y="2844088"/>
                  </a:lnTo>
                  <a:lnTo>
                    <a:pt x="10967542" y="2844088"/>
                  </a:lnTo>
                  <a:lnTo>
                    <a:pt x="10972622" y="2845612"/>
                  </a:lnTo>
                  <a:lnTo>
                    <a:pt x="10976686" y="2846120"/>
                  </a:lnTo>
                  <a:lnTo>
                    <a:pt x="10976686" y="2844088"/>
                  </a:lnTo>
                  <a:lnTo>
                    <a:pt x="10976686" y="2804464"/>
                  </a:lnTo>
                  <a:close/>
                </a:path>
                <a:path w="12934315" h="3418204">
                  <a:moveTo>
                    <a:pt x="10992701" y="1173784"/>
                  </a:moveTo>
                  <a:lnTo>
                    <a:pt x="10971619" y="1119047"/>
                  </a:lnTo>
                  <a:lnTo>
                    <a:pt x="10926153" y="1097076"/>
                  </a:lnTo>
                  <a:lnTo>
                    <a:pt x="10901528" y="1089456"/>
                  </a:lnTo>
                  <a:lnTo>
                    <a:pt x="10880052" y="1080630"/>
                  </a:lnTo>
                  <a:lnTo>
                    <a:pt x="10864850" y="1067727"/>
                  </a:lnTo>
                  <a:lnTo>
                    <a:pt x="10859097" y="1047800"/>
                  </a:lnTo>
                  <a:lnTo>
                    <a:pt x="10864063" y="1025220"/>
                  </a:lnTo>
                  <a:lnTo>
                    <a:pt x="10876051" y="1012685"/>
                  </a:lnTo>
                  <a:lnTo>
                    <a:pt x="10890593" y="1007300"/>
                  </a:lnTo>
                  <a:lnTo>
                    <a:pt x="10903293" y="1006144"/>
                  </a:lnTo>
                  <a:lnTo>
                    <a:pt x="10922635" y="1009624"/>
                  </a:lnTo>
                  <a:lnTo>
                    <a:pt x="10934979" y="1019860"/>
                  </a:lnTo>
                  <a:lnTo>
                    <a:pt x="10941507" y="1036586"/>
                  </a:lnTo>
                  <a:lnTo>
                    <a:pt x="10943425" y="1059484"/>
                  </a:lnTo>
                  <a:lnTo>
                    <a:pt x="10986097" y="1059484"/>
                  </a:lnTo>
                  <a:lnTo>
                    <a:pt x="10984294" y="1032421"/>
                  </a:lnTo>
                  <a:lnTo>
                    <a:pt x="10975137" y="1006144"/>
                  </a:lnTo>
                  <a:lnTo>
                    <a:pt x="10974413" y="1004049"/>
                  </a:lnTo>
                  <a:lnTo>
                    <a:pt x="10949661" y="981697"/>
                  </a:lnTo>
                  <a:lnTo>
                    <a:pt x="10903293" y="972616"/>
                  </a:lnTo>
                  <a:lnTo>
                    <a:pt x="10869778" y="977226"/>
                  </a:lnTo>
                  <a:lnTo>
                    <a:pt x="10842142" y="991158"/>
                  </a:lnTo>
                  <a:lnTo>
                    <a:pt x="10823346" y="1014628"/>
                  </a:lnTo>
                  <a:lnTo>
                    <a:pt x="10816425" y="1047800"/>
                  </a:lnTo>
                  <a:lnTo>
                    <a:pt x="10822254" y="1081874"/>
                  </a:lnTo>
                  <a:lnTo>
                    <a:pt x="10837570" y="1103172"/>
                  </a:lnTo>
                  <a:lnTo>
                    <a:pt x="10859072" y="1116101"/>
                  </a:lnTo>
                  <a:lnTo>
                    <a:pt x="10883481" y="1125016"/>
                  </a:lnTo>
                  <a:lnTo>
                    <a:pt x="10907586" y="1133030"/>
                  </a:lnTo>
                  <a:lnTo>
                    <a:pt x="10928947" y="1142987"/>
                  </a:lnTo>
                  <a:lnTo>
                    <a:pt x="10944200" y="1157808"/>
                  </a:lnTo>
                  <a:lnTo>
                    <a:pt x="10950029" y="1180388"/>
                  </a:lnTo>
                  <a:lnTo>
                    <a:pt x="10944885" y="1203744"/>
                  </a:lnTo>
                  <a:lnTo>
                    <a:pt x="10932566" y="1217472"/>
                  </a:lnTo>
                  <a:lnTo>
                    <a:pt x="10917657" y="1223975"/>
                  </a:lnTo>
                  <a:lnTo>
                    <a:pt x="10904817" y="1225600"/>
                  </a:lnTo>
                  <a:lnTo>
                    <a:pt x="10879087" y="1220406"/>
                  </a:lnTo>
                  <a:lnTo>
                    <a:pt x="10863605" y="1206487"/>
                  </a:lnTo>
                  <a:lnTo>
                    <a:pt x="10856024" y="1186383"/>
                  </a:lnTo>
                  <a:lnTo>
                    <a:pt x="10854017" y="1162608"/>
                  </a:lnTo>
                  <a:lnTo>
                    <a:pt x="10811345" y="1162608"/>
                  </a:lnTo>
                  <a:lnTo>
                    <a:pt x="10812945" y="1189482"/>
                  </a:lnTo>
                  <a:lnTo>
                    <a:pt x="10823410" y="1221346"/>
                  </a:lnTo>
                  <a:lnTo>
                    <a:pt x="10851198" y="1247978"/>
                  </a:lnTo>
                  <a:lnTo>
                    <a:pt x="10904817" y="1259128"/>
                  </a:lnTo>
                  <a:lnTo>
                    <a:pt x="10939971" y="1253794"/>
                  </a:lnTo>
                  <a:lnTo>
                    <a:pt x="10967809" y="1237792"/>
                  </a:lnTo>
                  <a:lnTo>
                    <a:pt x="10976166" y="1225600"/>
                  </a:lnTo>
                  <a:lnTo>
                    <a:pt x="10986110" y="1211122"/>
                  </a:lnTo>
                  <a:lnTo>
                    <a:pt x="10992701" y="1173784"/>
                  </a:lnTo>
                  <a:close/>
                </a:path>
                <a:path w="12934315" h="3418204">
                  <a:moveTo>
                    <a:pt x="11051870" y="2194864"/>
                  </a:moveTo>
                  <a:lnTo>
                    <a:pt x="11047806" y="2192832"/>
                  </a:lnTo>
                  <a:lnTo>
                    <a:pt x="11041710" y="2191816"/>
                  </a:lnTo>
                  <a:lnTo>
                    <a:pt x="11033074" y="2191816"/>
                  </a:lnTo>
                  <a:lnTo>
                    <a:pt x="11012513" y="2195639"/>
                  </a:lnTo>
                  <a:lnTo>
                    <a:pt x="10996562" y="2205977"/>
                  </a:lnTo>
                  <a:lnTo>
                    <a:pt x="10984141" y="2221179"/>
                  </a:lnTo>
                  <a:lnTo>
                    <a:pt x="10974146" y="2239568"/>
                  </a:lnTo>
                  <a:lnTo>
                    <a:pt x="10973130" y="2239568"/>
                  </a:lnTo>
                  <a:lnTo>
                    <a:pt x="10973130" y="2198928"/>
                  </a:lnTo>
                  <a:lnTo>
                    <a:pt x="10930458" y="2198928"/>
                  </a:lnTo>
                  <a:lnTo>
                    <a:pt x="10930458" y="2471216"/>
                  </a:lnTo>
                  <a:lnTo>
                    <a:pt x="10973130" y="2471216"/>
                  </a:lnTo>
                  <a:lnTo>
                    <a:pt x="10973130" y="2299004"/>
                  </a:lnTo>
                  <a:lnTo>
                    <a:pt x="10978858" y="2270074"/>
                  </a:lnTo>
                  <a:lnTo>
                    <a:pt x="10993069" y="2249982"/>
                  </a:lnTo>
                  <a:lnTo>
                    <a:pt x="11009274" y="2239568"/>
                  </a:lnTo>
                  <a:lnTo>
                    <a:pt x="11011281" y="2238286"/>
                  </a:lnTo>
                  <a:lnTo>
                    <a:pt x="11029010" y="2234488"/>
                  </a:lnTo>
                  <a:lnTo>
                    <a:pt x="11042726" y="2234488"/>
                  </a:lnTo>
                  <a:lnTo>
                    <a:pt x="11047806" y="2236012"/>
                  </a:lnTo>
                  <a:lnTo>
                    <a:pt x="11051870" y="2236520"/>
                  </a:lnTo>
                  <a:lnTo>
                    <a:pt x="11051870" y="2234488"/>
                  </a:lnTo>
                  <a:lnTo>
                    <a:pt x="11051870" y="2194864"/>
                  </a:lnTo>
                  <a:close/>
                </a:path>
                <a:path w="12934315" h="3418204">
                  <a:moveTo>
                    <a:pt x="11153483" y="1783384"/>
                  </a:moveTo>
                  <a:lnTo>
                    <a:pt x="11132401" y="1728647"/>
                  </a:lnTo>
                  <a:lnTo>
                    <a:pt x="11086935" y="1706676"/>
                  </a:lnTo>
                  <a:lnTo>
                    <a:pt x="11062310" y="1699056"/>
                  </a:lnTo>
                  <a:lnTo>
                    <a:pt x="11040834" y="1690230"/>
                  </a:lnTo>
                  <a:lnTo>
                    <a:pt x="11025632" y="1677327"/>
                  </a:lnTo>
                  <a:lnTo>
                    <a:pt x="11019879" y="1657400"/>
                  </a:lnTo>
                  <a:lnTo>
                    <a:pt x="11024845" y="1634820"/>
                  </a:lnTo>
                  <a:lnTo>
                    <a:pt x="11036833" y="1622285"/>
                  </a:lnTo>
                  <a:lnTo>
                    <a:pt x="11051375" y="1616900"/>
                  </a:lnTo>
                  <a:lnTo>
                    <a:pt x="11064075" y="1615744"/>
                  </a:lnTo>
                  <a:lnTo>
                    <a:pt x="11083417" y="1619224"/>
                  </a:lnTo>
                  <a:lnTo>
                    <a:pt x="11095761" y="1629460"/>
                  </a:lnTo>
                  <a:lnTo>
                    <a:pt x="11102289" y="1646186"/>
                  </a:lnTo>
                  <a:lnTo>
                    <a:pt x="11104207" y="1669084"/>
                  </a:lnTo>
                  <a:lnTo>
                    <a:pt x="11146879" y="1669084"/>
                  </a:lnTo>
                  <a:lnTo>
                    <a:pt x="11145076" y="1642021"/>
                  </a:lnTo>
                  <a:lnTo>
                    <a:pt x="11135919" y="1615744"/>
                  </a:lnTo>
                  <a:lnTo>
                    <a:pt x="11135195" y="1613649"/>
                  </a:lnTo>
                  <a:lnTo>
                    <a:pt x="11110443" y="1591297"/>
                  </a:lnTo>
                  <a:lnTo>
                    <a:pt x="11064075" y="1582216"/>
                  </a:lnTo>
                  <a:lnTo>
                    <a:pt x="11030560" y="1586826"/>
                  </a:lnTo>
                  <a:lnTo>
                    <a:pt x="11002924" y="1600758"/>
                  </a:lnTo>
                  <a:lnTo>
                    <a:pt x="10984128" y="1624228"/>
                  </a:lnTo>
                  <a:lnTo>
                    <a:pt x="10977207" y="1657400"/>
                  </a:lnTo>
                  <a:lnTo>
                    <a:pt x="10983036" y="1691474"/>
                  </a:lnTo>
                  <a:lnTo>
                    <a:pt x="10998352" y="1712772"/>
                  </a:lnTo>
                  <a:lnTo>
                    <a:pt x="11019854" y="1725701"/>
                  </a:lnTo>
                  <a:lnTo>
                    <a:pt x="11044263" y="1734616"/>
                  </a:lnTo>
                  <a:lnTo>
                    <a:pt x="11068368" y="1742630"/>
                  </a:lnTo>
                  <a:lnTo>
                    <a:pt x="11089729" y="1752587"/>
                  </a:lnTo>
                  <a:lnTo>
                    <a:pt x="11104982" y="1767408"/>
                  </a:lnTo>
                  <a:lnTo>
                    <a:pt x="11110811" y="1789988"/>
                  </a:lnTo>
                  <a:lnTo>
                    <a:pt x="11105667" y="1813344"/>
                  </a:lnTo>
                  <a:lnTo>
                    <a:pt x="11093348" y="1827072"/>
                  </a:lnTo>
                  <a:lnTo>
                    <a:pt x="11078439" y="1833575"/>
                  </a:lnTo>
                  <a:lnTo>
                    <a:pt x="11065599" y="1835200"/>
                  </a:lnTo>
                  <a:lnTo>
                    <a:pt x="11039869" y="1830006"/>
                  </a:lnTo>
                  <a:lnTo>
                    <a:pt x="11024387" y="1816087"/>
                  </a:lnTo>
                  <a:lnTo>
                    <a:pt x="11016806" y="1795983"/>
                  </a:lnTo>
                  <a:lnTo>
                    <a:pt x="11014799" y="1772208"/>
                  </a:lnTo>
                  <a:lnTo>
                    <a:pt x="10972127" y="1772208"/>
                  </a:lnTo>
                  <a:lnTo>
                    <a:pt x="10973727" y="1799082"/>
                  </a:lnTo>
                  <a:lnTo>
                    <a:pt x="10984192" y="1830946"/>
                  </a:lnTo>
                  <a:lnTo>
                    <a:pt x="11011980" y="1857578"/>
                  </a:lnTo>
                  <a:lnTo>
                    <a:pt x="11065599" y="1868728"/>
                  </a:lnTo>
                  <a:lnTo>
                    <a:pt x="11100753" y="1863394"/>
                  </a:lnTo>
                  <a:lnTo>
                    <a:pt x="11128591" y="1847392"/>
                  </a:lnTo>
                  <a:lnTo>
                    <a:pt x="11136948" y="1835200"/>
                  </a:lnTo>
                  <a:lnTo>
                    <a:pt x="11146892" y="1820722"/>
                  </a:lnTo>
                  <a:lnTo>
                    <a:pt x="11153483" y="1783384"/>
                  </a:lnTo>
                  <a:close/>
                </a:path>
                <a:path w="12934315" h="3418204">
                  <a:moveTo>
                    <a:pt x="11205553" y="1062532"/>
                  </a:moveTo>
                  <a:lnTo>
                    <a:pt x="11202480" y="1035418"/>
                  </a:lnTo>
                  <a:lnTo>
                    <a:pt x="11190199" y="1006144"/>
                  </a:lnTo>
                  <a:lnTo>
                    <a:pt x="11190122" y="1005954"/>
                  </a:lnTo>
                  <a:lnTo>
                    <a:pt x="11163757" y="982319"/>
                  </a:lnTo>
                  <a:lnTo>
                    <a:pt x="11118685" y="972616"/>
                  </a:lnTo>
                  <a:lnTo>
                    <a:pt x="11076407" y="981405"/>
                  </a:lnTo>
                  <a:lnTo>
                    <a:pt x="11048314" y="1004836"/>
                  </a:lnTo>
                  <a:lnTo>
                    <a:pt x="11031665" y="1038567"/>
                  </a:lnTo>
                  <a:lnTo>
                    <a:pt x="11023702" y="1078217"/>
                  </a:lnTo>
                  <a:lnTo>
                    <a:pt x="11021657" y="1119428"/>
                  </a:lnTo>
                  <a:lnTo>
                    <a:pt x="11026991" y="1180909"/>
                  </a:lnTo>
                  <a:lnTo>
                    <a:pt x="11043755" y="1224521"/>
                  </a:lnTo>
                  <a:lnTo>
                    <a:pt x="11073092" y="1250518"/>
                  </a:lnTo>
                  <a:lnTo>
                    <a:pt x="11116145" y="1259128"/>
                  </a:lnTo>
                  <a:lnTo>
                    <a:pt x="11158830" y="1249260"/>
                  </a:lnTo>
                  <a:lnTo>
                    <a:pt x="11184966" y="1225600"/>
                  </a:lnTo>
                  <a:lnTo>
                    <a:pt x="11186376" y="1224330"/>
                  </a:lnTo>
                  <a:lnTo>
                    <a:pt x="11201146" y="1191412"/>
                  </a:lnTo>
                  <a:lnTo>
                    <a:pt x="11205553" y="1157528"/>
                  </a:lnTo>
                  <a:lnTo>
                    <a:pt x="11162881" y="1157528"/>
                  </a:lnTo>
                  <a:lnTo>
                    <a:pt x="11161039" y="1180604"/>
                  </a:lnTo>
                  <a:lnTo>
                    <a:pt x="11154245" y="1202613"/>
                  </a:lnTo>
                  <a:lnTo>
                    <a:pt x="11140592" y="1219111"/>
                  </a:lnTo>
                  <a:lnTo>
                    <a:pt x="11118177" y="1225600"/>
                  </a:lnTo>
                  <a:lnTo>
                    <a:pt x="11088434" y="1213866"/>
                  </a:lnTo>
                  <a:lnTo>
                    <a:pt x="11073028" y="1185405"/>
                  </a:lnTo>
                  <a:lnTo>
                    <a:pt x="11067237" y="1150378"/>
                  </a:lnTo>
                  <a:lnTo>
                    <a:pt x="11066361" y="1118920"/>
                  </a:lnTo>
                  <a:lnTo>
                    <a:pt x="11070971" y="1059294"/>
                  </a:lnTo>
                  <a:lnTo>
                    <a:pt x="11083125" y="1025194"/>
                  </a:lnTo>
                  <a:lnTo>
                    <a:pt x="11100219" y="1009764"/>
                  </a:lnTo>
                  <a:lnTo>
                    <a:pt x="11119701" y="1006144"/>
                  </a:lnTo>
                  <a:lnTo>
                    <a:pt x="11140161" y="1011250"/>
                  </a:lnTo>
                  <a:lnTo>
                    <a:pt x="11153483" y="1024432"/>
                  </a:lnTo>
                  <a:lnTo>
                    <a:pt x="11160697" y="1042581"/>
                  </a:lnTo>
                  <a:lnTo>
                    <a:pt x="11162881" y="1062532"/>
                  </a:lnTo>
                  <a:lnTo>
                    <a:pt x="11205553" y="1062532"/>
                  </a:lnTo>
                  <a:close/>
                </a:path>
                <a:path w="12934315" h="3418204">
                  <a:moveTo>
                    <a:pt x="11208842" y="3080816"/>
                  </a:moveTo>
                  <a:lnTo>
                    <a:pt x="11131868" y="2946196"/>
                  </a:lnTo>
                  <a:lnTo>
                    <a:pt x="11124895" y="2934004"/>
                  </a:lnTo>
                  <a:lnTo>
                    <a:pt x="11111814" y="2911144"/>
                  </a:lnTo>
                  <a:lnTo>
                    <a:pt x="11194618" y="2808528"/>
                  </a:lnTo>
                  <a:lnTo>
                    <a:pt x="11144834" y="2808528"/>
                  </a:lnTo>
                  <a:lnTo>
                    <a:pt x="11049330" y="2934004"/>
                  </a:lnTo>
                  <a:lnTo>
                    <a:pt x="11048314" y="2934004"/>
                  </a:lnTo>
                  <a:lnTo>
                    <a:pt x="11048314" y="2718104"/>
                  </a:lnTo>
                  <a:lnTo>
                    <a:pt x="11005642" y="2718104"/>
                  </a:lnTo>
                  <a:lnTo>
                    <a:pt x="11005642" y="3080816"/>
                  </a:lnTo>
                  <a:lnTo>
                    <a:pt x="11048314" y="3080816"/>
                  </a:lnTo>
                  <a:lnTo>
                    <a:pt x="11048314" y="2988868"/>
                  </a:lnTo>
                  <a:lnTo>
                    <a:pt x="11083366" y="2946196"/>
                  </a:lnTo>
                  <a:lnTo>
                    <a:pt x="11159058" y="3080816"/>
                  </a:lnTo>
                  <a:lnTo>
                    <a:pt x="11208842" y="3080816"/>
                  </a:lnTo>
                  <a:close/>
                </a:path>
                <a:path w="12934315" h="3418204">
                  <a:moveTo>
                    <a:pt x="11251768" y="564184"/>
                  </a:moveTo>
                  <a:lnTo>
                    <a:pt x="11230686" y="509447"/>
                  </a:lnTo>
                  <a:lnTo>
                    <a:pt x="11185220" y="487476"/>
                  </a:lnTo>
                  <a:lnTo>
                    <a:pt x="11160595" y="479856"/>
                  </a:lnTo>
                  <a:lnTo>
                    <a:pt x="11139119" y="471030"/>
                  </a:lnTo>
                  <a:lnTo>
                    <a:pt x="11123917" y="458127"/>
                  </a:lnTo>
                  <a:lnTo>
                    <a:pt x="11118164" y="438200"/>
                  </a:lnTo>
                  <a:lnTo>
                    <a:pt x="11123130" y="415620"/>
                  </a:lnTo>
                  <a:lnTo>
                    <a:pt x="11135119" y="403085"/>
                  </a:lnTo>
                  <a:lnTo>
                    <a:pt x="11149660" y="397700"/>
                  </a:lnTo>
                  <a:lnTo>
                    <a:pt x="11162360" y="396544"/>
                  </a:lnTo>
                  <a:lnTo>
                    <a:pt x="11181702" y="400024"/>
                  </a:lnTo>
                  <a:lnTo>
                    <a:pt x="11194047" y="410260"/>
                  </a:lnTo>
                  <a:lnTo>
                    <a:pt x="11200575" y="426986"/>
                  </a:lnTo>
                  <a:lnTo>
                    <a:pt x="11202492" y="449884"/>
                  </a:lnTo>
                  <a:lnTo>
                    <a:pt x="11245164" y="449884"/>
                  </a:lnTo>
                  <a:lnTo>
                    <a:pt x="11243361" y="422821"/>
                  </a:lnTo>
                  <a:lnTo>
                    <a:pt x="11234204" y="396544"/>
                  </a:lnTo>
                  <a:lnTo>
                    <a:pt x="11233480" y="394449"/>
                  </a:lnTo>
                  <a:lnTo>
                    <a:pt x="11208728" y="372097"/>
                  </a:lnTo>
                  <a:lnTo>
                    <a:pt x="11162360" y="363016"/>
                  </a:lnTo>
                  <a:lnTo>
                    <a:pt x="11128845" y="367626"/>
                  </a:lnTo>
                  <a:lnTo>
                    <a:pt x="11101210" y="381558"/>
                  </a:lnTo>
                  <a:lnTo>
                    <a:pt x="11082414" y="405028"/>
                  </a:lnTo>
                  <a:lnTo>
                    <a:pt x="11075492" y="438200"/>
                  </a:lnTo>
                  <a:lnTo>
                    <a:pt x="11081322" y="472274"/>
                  </a:lnTo>
                  <a:lnTo>
                    <a:pt x="11096638" y="493572"/>
                  </a:lnTo>
                  <a:lnTo>
                    <a:pt x="11118139" y="506501"/>
                  </a:lnTo>
                  <a:lnTo>
                    <a:pt x="11142548" y="515416"/>
                  </a:lnTo>
                  <a:lnTo>
                    <a:pt x="11166653" y="523430"/>
                  </a:lnTo>
                  <a:lnTo>
                    <a:pt x="11188014" y="533387"/>
                  </a:lnTo>
                  <a:lnTo>
                    <a:pt x="11203267" y="548208"/>
                  </a:lnTo>
                  <a:lnTo>
                    <a:pt x="11209096" y="570788"/>
                  </a:lnTo>
                  <a:lnTo>
                    <a:pt x="11203953" y="594144"/>
                  </a:lnTo>
                  <a:lnTo>
                    <a:pt x="11191634" y="607872"/>
                  </a:lnTo>
                  <a:lnTo>
                    <a:pt x="11176724" y="614375"/>
                  </a:lnTo>
                  <a:lnTo>
                    <a:pt x="11163884" y="616000"/>
                  </a:lnTo>
                  <a:lnTo>
                    <a:pt x="11138154" y="610806"/>
                  </a:lnTo>
                  <a:lnTo>
                    <a:pt x="11122673" y="596887"/>
                  </a:lnTo>
                  <a:lnTo>
                    <a:pt x="11115091" y="576783"/>
                  </a:lnTo>
                  <a:lnTo>
                    <a:pt x="11113084" y="553008"/>
                  </a:lnTo>
                  <a:lnTo>
                    <a:pt x="11070412" y="553008"/>
                  </a:lnTo>
                  <a:lnTo>
                    <a:pt x="11072012" y="579882"/>
                  </a:lnTo>
                  <a:lnTo>
                    <a:pt x="11082477" y="611746"/>
                  </a:lnTo>
                  <a:lnTo>
                    <a:pt x="11110265" y="638378"/>
                  </a:lnTo>
                  <a:lnTo>
                    <a:pt x="11163884" y="649528"/>
                  </a:lnTo>
                  <a:lnTo>
                    <a:pt x="11199038" y="644194"/>
                  </a:lnTo>
                  <a:lnTo>
                    <a:pt x="11226876" y="628192"/>
                  </a:lnTo>
                  <a:lnTo>
                    <a:pt x="11235233" y="616000"/>
                  </a:lnTo>
                  <a:lnTo>
                    <a:pt x="11245177" y="601522"/>
                  </a:lnTo>
                  <a:lnTo>
                    <a:pt x="11251768" y="564184"/>
                  </a:lnTo>
                  <a:close/>
                </a:path>
                <a:path w="12934315" h="3418204">
                  <a:moveTo>
                    <a:pt x="11260150" y="2198928"/>
                  </a:moveTo>
                  <a:lnTo>
                    <a:pt x="11217478" y="2198928"/>
                  </a:lnTo>
                  <a:lnTo>
                    <a:pt x="11217478" y="2386888"/>
                  </a:lnTo>
                  <a:lnTo>
                    <a:pt x="11212284" y="2411971"/>
                  </a:lnTo>
                  <a:lnTo>
                    <a:pt x="11199127" y="2428989"/>
                  </a:lnTo>
                  <a:lnTo>
                    <a:pt x="11181690" y="2438692"/>
                  </a:lnTo>
                  <a:lnTo>
                    <a:pt x="11163630" y="2441752"/>
                  </a:lnTo>
                  <a:lnTo>
                    <a:pt x="11141075" y="2436114"/>
                  </a:lnTo>
                  <a:lnTo>
                    <a:pt x="11129086" y="2422131"/>
                  </a:lnTo>
                  <a:lnTo>
                    <a:pt x="11124336" y="2404249"/>
                  </a:lnTo>
                  <a:lnTo>
                    <a:pt x="11123498" y="2386888"/>
                  </a:lnTo>
                  <a:lnTo>
                    <a:pt x="11123498" y="2198928"/>
                  </a:lnTo>
                  <a:lnTo>
                    <a:pt x="11080826" y="2198928"/>
                  </a:lnTo>
                  <a:lnTo>
                    <a:pt x="11080826" y="2391968"/>
                  </a:lnTo>
                  <a:lnTo>
                    <a:pt x="11081944" y="2419185"/>
                  </a:lnTo>
                  <a:lnTo>
                    <a:pt x="11089780" y="2447340"/>
                  </a:lnTo>
                  <a:lnTo>
                    <a:pt x="11111040" y="2469413"/>
                  </a:lnTo>
                  <a:lnTo>
                    <a:pt x="11152454" y="2478328"/>
                  </a:lnTo>
                  <a:lnTo>
                    <a:pt x="11172279" y="2475725"/>
                  </a:lnTo>
                  <a:lnTo>
                    <a:pt x="11190999" y="2468105"/>
                  </a:lnTo>
                  <a:lnTo>
                    <a:pt x="11206963" y="2455837"/>
                  </a:lnTo>
                  <a:lnTo>
                    <a:pt x="11216729" y="2441752"/>
                  </a:lnTo>
                  <a:lnTo>
                    <a:pt x="11218494" y="2439212"/>
                  </a:lnTo>
                  <a:lnTo>
                    <a:pt x="11219510" y="2439212"/>
                  </a:lnTo>
                  <a:lnTo>
                    <a:pt x="11219510" y="2471216"/>
                  </a:lnTo>
                  <a:lnTo>
                    <a:pt x="11260150" y="2471216"/>
                  </a:lnTo>
                  <a:lnTo>
                    <a:pt x="11260150" y="2439212"/>
                  </a:lnTo>
                  <a:lnTo>
                    <a:pt x="11260150" y="2198928"/>
                  </a:lnTo>
                  <a:close/>
                </a:path>
                <a:path w="12934315" h="3418204">
                  <a:moveTo>
                    <a:pt x="11337620" y="370128"/>
                  </a:moveTo>
                  <a:lnTo>
                    <a:pt x="11294948" y="370128"/>
                  </a:lnTo>
                  <a:lnTo>
                    <a:pt x="11294948" y="642416"/>
                  </a:lnTo>
                  <a:lnTo>
                    <a:pt x="11337620" y="642416"/>
                  </a:lnTo>
                  <a:lnTo>
                    <a:pt x="11337620" y="370128"/>
                  </a:lnTo>
                  <a:close/>
                </a:path>
                <a:path w="12934315" h="3418204">
                  <a:moveTo>
                    <a:pt x="11337620" y="279704"/>
                  </a:moveTo>
                  <a:lnTo>
                    <a:pt x="11294948" y="279704"/>
                  </a:lnTo>
                  <a:lnTo>
                    <a:pt x="11294948" y="328472"/>
                  </a:lnTo>
                  <a:lnTo>
                    <a:pt x="11337620" y="328472"/>
                  </a:lnTo>
                  <a:lnTo>
                    <a:pt x="11337620" y="279704"/>
                  </a:lnTo>
                  <a:close/>
                </a:path>
                <a:path w="12934315" h="3418204">
                  <a:moveTo>
                    <a:pt x="11360239" y="1783384"/>
                  </a:moveTo>
                  <a:lnTo>
                    <a:pt x="11339157" y="1728647"/>
                  </a:lnTo>
                  <a:lnTo>
                    <a:pt x="11293691" y="1706676"/>
                  </a:lnTo>
                  <a:lnTo>
                    <a:pt x="11269066" y="1699056"/>
                  </a:lnTo>
                  <a:lnTo>
                    <a:pt x="11247590" y="1690230"/>
                  </a:lnTo>
                  <a:lnTo>
                    <a:pt x="11232388" y="1677327"/>
                  </a:lnTo>
                  <a:lnTo>
                    <a:pt x="11226635" y="1657400"/>
                  </a:lnTo>
                  <a:lnTo>
                    <a:pt x="11231601" y="1634820"/>
                  </a:lnTo>
                  <a:lnTo>
                    <a:pt x="11243589" y="1622285"/>
                  </a:lnTo>
                  <a:lnTo>
                    <a:pt x="11258131" y="1616900"/>
                  </a:lnTo>
                  <a:lnTo>
                    <a:pt x="11270831" y="1615744"/>
                  </a:lnTo>
                  <a:lnTo>
                    <a:pt x="11290173" y="1619224"/>
                  </a:lnTo>
                  <a:lnTo>
                    <a:pt x="11302517" y="1629460"/>
                  </a:lnTo>
                  <a:lnTo>
                    <a:pt x="11309045" y="1646186"/>
                  </a:lnTo>
                  <a:lnTo>
                    <a:pt x="11310963" y="1669084"/>
                  </a:lnTo>
                  <a:lnTo>
                    <a:pt x="11353635" y="1669084"/>
                  </a:lnTo>
                  <a:lnTo>
                    <a:pt x="11351832" y="1642021"/>
                  </a:lnTo>
                  <a:lnTo>
                    <a:pt x="11342675" y="1615744"/>
                  </a:lnTo>
                  <a:lnTo>
                    <a:pt x="11341951" y="1613649"/>
                  </a:lnTo>
                  <a:lnTo>
                    <a:pt x="11317199" y="1591297"/>
                  </a:lnTo>
                  <a:lnTo>
                    <a:pt x="11270831" y="1582216"/>
                  </a:lnTo>
                  <a:lnTo>
                    <a:pt x="11237316" y="1586826"/>
                  </a:lnTo>
                  <a:lnTo>
                    <a:pt x="11209680" y="1600758"/>
                  </a:lnTo>
                  <a:lnTo>
                    <a:pt x="11190884" y="1624228"/>
                  </a:lnTo>
                  <a:lnTo>
                    <a:pt x="11183963" y="1657400"/>
                  </a:lnTo>
                  <a:lnTo>
                    <a:pt x="11189792" y="1691474"/>
                  </a:lnTo>
                  <a:lnTo>
                    <a:pt x="11205108" y="1712772"/>
                  </a:lnTo>
                  <a:lnTo>
                    <a:pt x="11226610" y="1725701"/>
                  </a:lnTo>
                  <a:lnTo>
                    <a:pt x="11251019" y="1734616"/>
                  </a:lnTo>
                  <a:lnTo>
                    <a:pt x="11275124" y="1742630"/>
                  </a:lnTo>
                  <a:lnTo>
                    <a:pt x="11296485" y="1752587"/>
                  </a:lnTo>
                  <a:lnTo>
                    <a:pt x="11311738" y="1767408"/>
                  </a:lnTo>
                  <a:lnTo>
                    <a:pt x="11317567" y="1789988"/>
                  </a:lnTo>
                  <a:lnTo>
                    <a:pt x="11312423" y="1813344"/>
                  </a:lnTo>
                  <a:lnTo>
                    <a:pt x="11300104" y="1827072"/>
                  </a:lnTo>
                  <a:lnTo>
                    <a:pt x="11285195" y="1833575"/>
                  </a:lnTo>
                  <a:lnTo>
                    <a:pt x="11272355" y="1835200"/>
                  </a:lnTo>
                  <a:lnTo>
                    <a:pt x="11246625" y="1830006"/>
                  </a:lnTo>
                  <a:lnTo>
                    <a:pt x="11231143" y="1816087"/>
                  </a:lnTo>
                  <a:lnTo>
                    <a:pt x="11223562" y="1795983"/>
                  </a:lnTo>
                  <a:lnTo>
                    <a:pt x="11221555" y="1772208"/>
                  </a:lnTo>
                  <a:lnTo>
                    <a:pt x="11178883" y="1772208"/>
                  </a:lnTo>
                  <a:lnTo>
                    <a:pt x="11180483" y="1799082"/>
                  </a:lnTo>
                  <a:lnTo>
                    <a:pt x="11190948" y="1830946"/>
                  </a:lnTo>
                  <a:lnTo>
                    <a:pt x="11218736" y="1857578"/>
                  </a:lnTo>
                  <a:lnTo>
                    <a:pt x="11272355" y="1868728"/>
                  </a:lnTo>
                  <a:lnTo>
                    <a:pt x="11307509" y="1863394"/>
                  </a:lnTo>
                  <a:lnTo>
                    <a:pt x="11335347" y="1847392"/>
                  </a:lnTo>
                  <a:lnTo>
                    <a:pt x="11343704" y="1835200"/>
                  </a:lnTo>
                  <a:lnTo>
                    <a:pt x="11353648" y="1820722"/>
                  </a:lnTo>
                  <a:lnTo>
                    <a:pt x="11360239" y="1783384"/>
                  </a:lnTo>
                  <a:close/>
                </a:path>
                <a:path w="12934315" h="3418204">
                  <a:moveTo>
                    <a:pt x="11409998" y="2932480"/>
                  </a:moveTo>
                  <a:lnTo>
                    <a:pt x="11409109" y="2916224"/>
                  </a:lnTo>
                  <a:lnTo>
                    <a:pt x="11407508" y="2887141"/>
                  </a:lnTo>
                  <a:lnTo>
                    <a:pt x="11395774" y="2844850"/>
                  </a:lnTo>
                  <a:lnTo>
                    <a:pt x="11387099" y="2834944"/>
                  </a:lnTo>
                  <a:lnTo>
                    <a:pt x="11368418" y="2813608"/>
                  </a:lnTo>
                  <a:lnTo>
                    <a:pt x="11365294" y="2812846"/>
                  </a:lnTo>
                  <a:lnTo>
                    <a:pt x="11365294" y="2901492"/>
                  </a:lnTo>
                  <a:lnTo>
                    <a:pt x="11365294" y="2916224"/>
                  </a:lnTo>
                  <a:lnTo>
                    <a:pt x="11268266" y="2916224"/>
                  </a:lnTo>
                  <a:lnTo>
                    <a:pt x="11268266" y="2906064"/>
                  </a:lnTo>
                  <a:lnTo>
                    <a:pt x="11269764" y="2888094"/>
                  </a:lnTo>
                  <a:lnTo>
                    <a:pt x="11276394" y="2864408"/>
                  </a:lnTo>
                  <a:lnTo>
                    <a:pt x="11291418" y="2843771"/>
                  </a:lnTo>
                  <a:lnTo>
                    <a:pt x="11318050" y="2834944"/>
                  </a:lnTo>
                  <a:lnTo>
                    <a:pt x="11341506" y="2841066"/>
                  </a:lnTo>
                  <a:lnTo>
                    <a:pt x="11355959" y="2856788"/>
                  </a:lnTo>
                  <a:lnTo>
                    <a:pt x="11363274" y="2878239"/>
                  </a:lnTo>
                  <a:lnTo>
                    <a:pt x="11365294" y="2901492"/>
                  </a:lnTo>
                  <a:lnTo>
                    <a:pt x="11365294" y="2812846"/>
                  </a:lnTo>
                  <a:lnTo>
                    <a:pt x="11319066" y="2801416"/>
                  </a:lnTo>
                  <a:lnTo>
                    <a:pt x="11276787" y="2810205"/>
                  </a:lnTo>
                  <a:lnTo>
                    <a:pt x="11248708" y="2833636"/>
                  </a:lnTo>
                  <a:lnTo>
                    <a:pt x="11232058" y="2867368"/>
                  </a:lnTo>
                  <a:lnTo>
                    <a:pt x="11224082" y="2907017"/>
                  </a:lnTo>
                  <a:lnTo>
                    <a:pt x="11222038" y="2948228"/>
                  </a:lnTo>
                  <a:lnTo>
                    <a:pt x="11227372" y="3009709"/>
                  </a:lnTo>
                  <a:lnTo>
                    <a:pt x="11244136" y="3053321"/>
                  </a:lnTo>
                  <a:lnTo>
                    <a:pt x="11273473" y="3079318"/>
                  </a:lnTo>
                  <a:lnTo>
                    <a:pt x="11316526" y="3087928"/>
                  </a:lnTo>
                  <a:lnTo>
                    <a:pt x="11362322" y="3076930"/>
                  </a:lnTo>
                  <a:lnTo>
                    <a:pt x="11386147" y="3054400"/>
                  </a:lnTo>
                  <a:lnTo>
                    <a:pt x="11390249" y="3050527"/>
                  </a:lnTo>
                  <a:lnTo>
                    <a:pt x="11404181" y="3018713"/>
                  </a:lnTo>
                  <a:lnTo>
                    <a:pt x="11407966" y="2991408"/>
                  </a:lnTo>
                  <a:lnTo>
                    <a:pt x="11365294" y="2991408"/>
                  </a:lnTo>
                  <a:lnTo>
                    <a:pt x="11363782" y="3010039"/>
                  </a:lnTo>
                  <a:lnTo>
                    <a:pt x="11357420" y="3030715"/>
                  </a:lnTo>
                  <a:lnTo>
                    <a:pt x="11343437" y="3047492"/>
                  </a:lnTo>
                  <a:lnTo>
                    <a:pt x="11319066" y="3054400"/>
                  </a:lnTo>
                  <a:lnTo>
                    <a:pt x="11288814" y="3043986"/>
                  </a:lnTo>
                  <a:lnTo>
                    <a:pt x="11273282" y="3017888"/>
                  </a:lnTo>
                  <a:lnTo>
                    <a:pt x="11267567" y="2983903"/>
                  </a:lnTo>
                  <a:lnTo>
                    <a:pt x="11266742" y="2949752"/>
                  </a:lnTo>
                  <a:lnTo>
                    <a:pt x="11409998" y="2949752"/>
                  </a:lnTo>
                  <a:lnTo>
                    <a:pt x="11409998" y="2932480"/>
                  </a:lnTo>
                  <a:close/>
                </a:path>
                <a:path w="12934315" h="3418204">
                  <a:moveTo>
                    <a:pt x="11429073" y="1058976"/>
                  </a:moveTo>
                  <a:lnTo>
                    <a:pt x="11428044" y="1031773"/>
                  </a:lnTo>
                  <a:lnTo>
                    <a:pt x="11421986" y="1009192"/>
                  </a:lnTo>
                  <a:lnTo>
                    <a:pt x="11420488" y="1003604"/>
                  </a:lnTo>
                  <a:lnTo>
                    <a:pt x="11399698" y="981544"/>
                  </a:lnTo>
                  <a:lnTo>
                    <a:pt x="11358956" y="972616"/>
                  </a:lnTo>
                  <a:lnTo>
                    <a:pt x="11340008" y="975436"/>
                  </a:lnTo>
                  <a:lnTo>
                    <a:pt x="11321237" y="983284"/>
                  </a:lnTo>
                  <a:lnTo>
                    <a:pt x="11304956" y="995337"/>
                  </a:lnTo>
                  <a:lnTo>
                    <a:pt x="11293437" y="1010716"/>
                  </a:lnTo>
                  <a:lnTo>
                    <a:pt x="11292421" y="1010716"/>
                  </a:lnTo>
                  <a:lnTo>
                    <a:pt x="11292421" y="889304"/>
                  </a:lnTo>
                  <a:lnTo>
                    <a:pt x="11249749" y="889304"/>
                  </a:lnTo>
                  <a:lnTo>
                    <a:pt x="11249749" y="1252016"/>
                  </a:lnTo>
                  <a:lnTo>
                    <a:pt x="11292421" y="1252016"/>
                  </a:lnTo>
                  <a:lnTo>
                    <a:pt x="11292421" y="1064056"/>
                  </a:lnTo>
                  <a:lnTo>
                    <a:pt x="11297615" y="1038987"/>
                  </a:lnTo>
                  <a:lnTo>
                    <a:pt x="11310760" y="1021956"/>
                  </a:lnTo>
                  <a:lnTo>
                    <a:pt x="11328197" y="1012266"/>
                  </a:lnTo>
                  <a:lnTo>
                    <a:pt x="11337290" y="1010716"/>
                  </a:lnTo>
                  <a:lnTo>
                    <a:pt x="11346256" y="1009192"/>
                  </a:lnTo>
                  <a:lnTo>
                    <a:pt x="11368811" y="1014844"/>
                  </a:lnTo>
                  <a:lnTo>
                    <a:pt x="11380800" y="1028814"/>
                  </a:lnTo>
                  <a:lnTo>
                    <a:pt x="11385550" y="1046708"/>
                  </a:lnTo>
                  <a:lnTo>
                    <a:pt x="11386401" y="1064056"/>
                  </a:lnTo>
                  <a:lnTo>
                    <a:pt x="11386401" y="1252016"/>
                  </a:lnTo>
                  <a:lnTo>
                    <a:pt x="11429073" y="1252016"/>
                  </a:lnTo>
                  <a:lnTo>
                    <a:pt x="11429073" y="1058976"/>
                  </a:lnTo>
                  <a:close/>
                </a:path>
                <a:path w="12934315" h="3418204">
                  <a:moveTo>
                    <a:pt x="11495354" y="2278176"/>
                  </a:moveTo>
                  <a:lnTo>
                    <a:pt x="11487963" y="2228392"/>
                  </a:lnTo>
                  <a:lnTo>
                    <a:pt x="11423726" y="2191816"/>
                  </a:lnTo>
                  <a:lnTo>
                    <a:pt x="11403902" y="2194433"/>
                  </a:lnTo>
                  <a:lnTo>
                    <a:pt x="11385182" y="2202040"/>
                  </a:lnTo>
                  <a:lnTo>
                    <a:pt x="11369218" y="2214321"/>
                  </a:lnTo>
                  <a:lnTo>
                    <a:pt x="11357686" y="2230932"/>
                  </a:lnTo>
                  <a:lnTo>
                    <a:pt x="11356670" y="2230932"/>
                  </a:lnTo>
                  <a:lnTo>
                    <a:pt x="11356670" y="2198928"/>
                  </a:lnTo>
                  <a:lnTo>
                    <a:pt x="11316030" y="2198928"/>
                  </a:lnTo>
                  <a:lnTo>
                    <a:pt x="11316030" y="2471216"/>
                  </a:lnTo>
                  <a:lnTo>
                    <a:pt x="11358702" y="2471216"/>
                  </a:lnTo>
                  <a:lnTo>
                    <a:pt x="11358702" y="2283256"/>
                  </a:lnTo>
                  <a:lnTo>
                    <a:pt x="11363897" y="2258187"/>
                  </a:lnTo>
                  <a:lnTo>
                    <a:pt x="11377054" y="2241156"/>
                  </a:lnTo>
                  <a:lnTo>
                    <a:pt x="11394491" y="2231466"/>
                  </a:lnTo>
                  <a:lnTo>
                    <a:pt x="11397615" y="2230932"/>
                  </a:lnTo>
                  <a:lnTo>
                    <a:pt x="11412550" y="2228392"/>
                  </a:lnTo>
                  <a:lnTo>
                    <a:pt x="11435105" y="2234044"/>
                  </a:lnTo>
                  <a:lnTo>
                    <a:pt x="11447094" y="2248014"/>
                  </a:lnTo>
                  <a:lnTo>
                    <a:pt x="11451844" y="2265908"/>
                  </a:lnTo>
                  <a:lnTo>
                    <a:pt x="11452682" y="2283256"/>
                  </a:lnTo>
                  <a:lnTo>
                    <a:pt x="11452682" y="2471216"/>
                  </a:lnTo>
                  <a:lnTo>
                    <a:pt x="11495354" y="2471216"/>
                  </a:lnTo>
                  <a:lnTo>
                    <a:pt x="11495354" y="2278176"/>
                  </a:lnTo>
                  <a:close/>
                </a:path>
                <a:path w="12934315" h="3418204">
                  <a:moveTo>
                    <a:pt x="11574856" y="494080"/>
                  </a:moveTo>
                  <a:lnTo>
                    <a:pt x="11573955" y="477824"/>
                  </a:lnTo>
                  <a:lnTo>
                    <a:pt x="11572354" y="448741"/>
                  </a:lnTo>
                  <a:lnTo>
                    <a:pt x="11560632" y="406450"/>
                  </a:lnTo>
                  <a:lnTo>
                    <a:pt x="11551958" y="396544"/>
                  </a:lnTo>
                  <a:lnTo>
                    <a:pt x="11533276" y="375208"/>
                  </a:lnTo>
                  <a:lnTo>
                    <a:pt x="11530152" y="374446"/>
                  </a:lnTo>
                  <a:lnTo>
                    <a:pt x="11530152" y="463092"/>
                  </a:lnTo>
                  <a:lnTo>
                    <a:pt x="11530152" y="477824"/>
                  </a:lnTo>
                  <a:lnTo>
                    <a:pt x="11433124" y="477824"/>
                  </a:lnTo>
                  <a:lnTo>
                    <a:pt x="11433124" y="467664"/>
                  </a:lnTo>
                  <a:lnTo>
                    <a:pt x="11434610" y="449694"/>
                  </a:lnTo>
                  <a:lnTo>
                    <a:pt x="11441252" y="426008"/>
                  </a:lnTo>
                  <a:lnTo>
                    <a:pt x="11456264" y="405371"/>
                  </a:lnTo>
                  <a:lnTo>
                    <a:pt x="11482908" y="396544"/>
                  </a:lnTo>
                  <a:lnTo>
                    <a:pt x="11506352" y="402666"/>
                  </a:lnTo>
                  <a:lnTo>
                    <a:pt x="11520818" y="418388"/>
                  </a:lnTo>
                  <a:lnTo>
                    <a:pt x="11528120" y="439839"/>
                  </a:lnTo>
                  <a:lnTo>
                    <a:pt x="11530152" y="463092"/>
                  </a:lnTo>
                  <a:lnTo>
                    <a:pt x="11530152" y="374446"/>
                  </a:lnTo>
                  <a:lnTo>
                    <a:pt x="11483924" y="363016"/>
                  </a:lnTo>
                  <a:lnTo>
                    <a:pt x="11441646" y="371805"/>
                  </a:lnTo>
                  <a:lnTo>
                    <a:pt x="11413554" y="395236"/>
                  </a:lnTo>
                  <a:lnTo>
                    <a:pt x="11396904" y="428967"/>
                  </a:lnTo>
                  <a:lnTo>
                    <a:pt x="11388941" y="468617"/>
                  </a:lnTo>
                  <a:lnTo>
                    <a:pt x="11386896" y="509828"/>
                  </a:lnTo>
                  <a:lnTo>
                    <a:pt x="11392230" y="571309"/>
                  </a:lnTo>
                  <a:lnTo>
                    <a:pt x="11408994" y="614921"/>
                  </a:lnTo>
                  <a:lnTo>
                    <a:pt x="11438331" y="640918"/>
                  </a:lnTo>
                  <a:lnTo>
                    <a:pt x="11481384" y="649528"/>
                  </a:lnTo>
                  <a:lnTo>
                    <a:pt x="11527168" y="638530"/>
                  </a:lnTo>
                  <a:lnTo>
                    <a:pt x="11551006" y="616000"/>
                  </a:lnTo>
                  <a:lnTo>
                    <a:pt x="11555108" y="612127"/>
                  </a:lnTo>
                  <a:lnTo>
                    <a:pt x="11569027" y="580313"/>
                  </a:lnTo>
                  <a:lnTo>
                    <a:pt x="11572824" y="553008"/>
                  </a:lnTo>
                  <a:lnTo>
                    <a:pt x="11530152" y="553008"/>
                  </a:lnTo>
                  <a:lnTo>
                    <a:pt x="11528641" y="571639"/>
                  </a:lnTo>
                  <a:lnTo>
                    <a:pt x="11522278" y="592315"/>
                  </a:lnTo>
                  <a:lnTo>
                    <a:pt x="11508283" y="609092"/>
                  </a:lnTo>
                  <a:lnTo>
                    <a:pt x="11483924" y="616000"/>
                  </a:lnTo>
                  <a:lnTo>
                    <a:pt x="11453673" y="605586"/>
                  </a:lnTo>
                  <a:lnTo>
                    <a:pt x="11438141" y="579488"/>
                  </a:lnTo>
                  <a:lnTo>
                    <a:pt x="11432413" y="545503"/>
                  </a:lnTo>
                  <a:lnTo>
                    <a:pt x="11431600" y="511352"/>
                  </a:lnTo>
                  <a:lnTo>
                    <a:pt x="11574856" y="511352"/>
                  </a:lnTo>
                  <a:lnTo>
                    <a:pt x="11574856" y="494080"/>
                  </a:lnTo>
                  <a:close/>
                </a:path>
                <a:path w="12934315" h="3418204">
                  <a:moveTo>
                    <a:pt x="11579695" y="1713280"/>
                  </a:moveTo>
                  <a:lnTo>
                    <a:pt x="11578793" y="1697024"/>
                  </a:lnTo>
                  <a:lnTo>
                    <a:pt x="11577193" y="1667941"/>
                  </a:lnTo>
                  <a:lnTo>
                    <a:pt x="11565471" y="1625650"/>
                  </a:lnTo>
                  <a:lnTo>
                    <a:pt x="11556797" y="1615744"/>
                  </a:lnTo>
                  <a:lnTo>
                    <a:pt x="11538115" y="1594408"/>
                  </a:lnTo>
                  <a:lnTo>
                    <a:pt x="11534991" y="1593646"/>
                  </a:lnTo>
                  <a:lnTo>
                    <a:pt x="11534991" y="1682292"/>
                  </a:lnTo>
                  <a:lnTo>
                    <a:pt x="11534991" y="1697024"/>
                  </a:lnTo>
                  <a:lnTo>
                    <a:pt x="11437963" y="1697024"/>
                  </a:lnTo>
                  <a:lnTo>
                    <a:pt x="11437963" y="1686864"/>
                  </a:lnTo>
                  <a:lnTo>
                    <a:pt x="11439449" y="1668894"/>
                  </a:lnTo>
                  <a:lnTo>
                    <a:pt x="11446091" y="1645208"/>
                  </a:lnTo>
                  <a:lnTo>
                    <a:pt x="11461102" y="1624571"/>
                  </a:lnTo>
                  <a:lnTo>
                    <a:pt x="11487747" y="1615744"/>
                  </a:lnTo>
                  <a:lnTo>
                    <a:pt x="11511191" y="1621866"/>
                  </a:lnTo>
                  <a:lnTo>
                    <a:pt x="11525656" y="1637588"/>
                  </a:lnTo>
                  <a:lnTo>
                    <a:pt x="11532959" y="1659039"/>
                  </a:lnTo>
                  <a:lnTo>
                    <a:pt x="11534991" y="1682292"/>
                  </a:lnTo>
                  <a:lnTo>
                    <a:pt x="11534991" y="1593646"/>
                  </a:lnTo>
                  <a:lnTo>
                    <a:pt x="11488763" y="1582216"/>
                  </a:lnTo>
                  <a:lnTo>
                    <a:pt x="11446485" y="1591005"/>
                  </a:lnTo>
                  <a:lnTo>
                    <a:pt x="11418392" y="1614436"/>
                  </a:lnTo>
                  <a:lnTo>
                    <a:pt x="11401743" y="1648167"/>
                  </a:lnTo>
                  <a:lnTo>
                    <a:pt x="11393767" y="1687817"/>
                  </a:lnTo>
                  <a:lnTo>
                    <a:pt x="11391735" y="1729028"/>
                  </a:lnTo>
                  <a:lnTo>
                    <a:pt x="11397069" y="1790509"/>
                  </a:lnTo>
                  <a:lnTo>
                    <a:pt x="11413833" y="1834121"/>
                  </a:lnTo>
                  <a:lnTo>
                    <a:pt x="11443170" y="1860118"/>
                  </a:lnTo>
                  <a:lnTo>
                    <a:pt x="11486223" y="1868728"/>
                  </a:lnTo>
                  <a:lnTo>
                    <a:pt x="11532006" y="1857730"/>
                  </a:lnTo>
                  <a:lnTo>
                    <a:pt x="11555844" y="1835200"/>
                  </a:lnTo>
                  <a:lnTo>
                    <a:pt x="11559946" y="1831327"/>
                  </a:lnTo>
                  <a:lnTo>
                    <a:pt x="11573866" y="1799513"/>
                  </a:lnTo>
                  <a:lnTo>
                    <a:pt x="11577663" y="1772208"/>
                  </a:lnTo>
                  <a:lnTo>
                    <a:pt x="11534991" y="1772208"/>
                  </a:lnTo>
                  <a:lnTo>
                    <a:pt x="11533480" y="1790839"/>
                  </a:lnTo>
                  <a:lnTo>
                    <a:pt x="11527117" y="1811515"/>
                  </a:lnTo>
                  <a:lnTo>
                    <a:pt x="11513122" y="1828292"/>
                  </a:lnTo>
                  <a:lnTo>
                    <a:pt x="11488763" y="1835200"/>
                  </a:lnTo>
                  <a:lnTo>
                    <a:pt x="11458512" y="1824786"/>
                  </a:lnTo>
                  <a:lnTo>
                    <a:pt x="11442979" y="1798688"/>
                  </a:lnTo>
                  <a:lnTo>
                    <a:pt x="11437252" y="1764703"/>
                  </a:lnTo>
                  <a:lnTo>
                    <a:pt x="11436439" y="1730552"/>
                  </a:lnTo>
                  <a:lnTo>
                    <a:pt x="11579695" y="1730552"/>
                  </a:lnTo>
                  <a:lnTo>
                    <a:pt x="11579695" y="1713280"/>
                  </a:lnTo>
                  <a:close/>
                </a:path>
                <a:path w="12934315" h="3418204">
                  <a:moveTo>
                    <a:pt x="11636058" y="2887776"/>
                  </a:moveTo>
                  <a:lnTo>
                    <a:pt x="11628666" y="2837992"/>
                  </a:lnTo>
                  <a:lnTo>
                    <a:pt x="11564430" y="2801416"/>
                  </a:lnTo>
                  <a:lnTo>
                    <a:pt x="11544618" y="2804033"/>
                  </a:lnTo>
                  <a:lnTo>
                    <a:pt x="11525885" y="2811640"/>
                  </a:lnTo>
                  <a:lnTo>
                    <a:pt x="11509921" y="2823921"/>
                  </a:lnTo>
                  <a:lnTo>
                    <a:pt x="11498390" y="2840532"/>
                  </a:lnTo>
                  <a:lnTo>
                    <a:pt x="11497374" y="2840532"/>
                  </a:lnTo>
                  <a:lnTo>
                    <a:pt x="11497374" y="2808528"/>
                  </a:lnTo>
                  <a:lnTo>
                    <a:pt x="11456734" y="2808528"/>
                  </a:lnTo>
                  <a:lnTo>
                    <a:pt x="11456734" y="3080816"/>
                  </a:lnTo>
                  <a:lnTo>
                    <a:pt x="11499406" y="3080816"/>
                  </a:lnTo>
                  <a:lnTo>
                    <a:pt x="11499406" y="2892856"/>
                  </a:lnTo>
                  <a:lnTo>
                    <a:pt x="11504613" y="2867787"/>
                  </a:lnTo>
                  <a:lnTo>
                    <a:pt x="11517757" y="2850756"/>
                  </a:lnTo>
                  <a:lnTo>
                    <a:pt x="11535194" y="2841066"/>
                  </a:lnTo>
                  <a:lnTo>
                    <a:pt x="11538318" y="2840532"/>
                  </a:lnTo>
                  <a:lnTo>
                    <a:pt x="11553254" y="2837992"/>
                  </a:lnTo>
                  <a:lnTo>
                    <a:pt x="11575809" y="2843644"/>
                  </a:lnTo>
                  <a:lnTo>
                    <a:pt x="11587798" y="2857614"/>
                  </a:lnTo>
                  <a:lnTo>
                    <a:pt x="11592547" y="2875508"/>
                  </a:lnTo>
                  <a:lnTo>
                    <a:pt x="11593386" y="2892856"/>
                  </a:lnTo>
                  <a:lnTo>
                    <a:pt x="11593386" y="3080816"/>
                  </a:lnTo>
                  <a:lnTo>
                    <a:pt x="11636058" y="3080816"/>
                  </a:lnTo>
                  <a:lnTo>
                    <a:pt x="11636058" y="2887776"/>
                  </a:lnTo>
                  <a:close/>
                </a:path>
                <a:path w="12934315" h="3418204">
                  <a:moveTo>
                    <a:pt x="11730558" y="2198928"/>
                  </a:moveTo>
                  <a:lnTo>
                    <a:pt x="11690426" y="2198928"/>
                  </a:lnTo>
                  <a:lnTo>
                    <a:pt x="11690426" y="2335072"/>
                  </a:lnTo>
                  <a:lnTo>
                    <a:pt x="11688343" y="2374214"/>
                  </a:lnTo>
                  <a:lnTo>
                    <a:pt x="11680266" y="2405811"/>
                  </a:lnTo>
                  <a:lnTo>
                    <a:pt x="11663426" y="2426944"/>
                  </a:lnTo>
                  <a:lnTo>
                    <a:pt x="11635054" y="2434640"/>
                  </a:lnTo>
                  <a:lnTo>
                    <a:pt x="11609349" y="2425306"/>
                  </a:lnTo>
                  <a:lnTo>
                    <a:pt x="11594414" y="2401430"/>
                  </a:lnTo>
                  <a:lnTo>
                    <a:pt x="11587480" y="2369286"/>
                  </a:lnTo>
                  <a:lnTo>
                    <a:pt x="11585778" y="2335072"/>
                  </a:lnTo>
                  <a:lnTo>
                    <a:pt x="11588052" y="2290978"/>
                  </a:lnTo>
                  <a:lnTo>
                    <a:pt x="11596002" y="2257348"/>
                  </a:lnTo>
                  <a:lnTo>
                    <a:pt x="11611280" y="2235924"/>
                  </a:lnTo>
                  <a:lnTo>
                    <a:pt x="11635562" y="2228392"/>
                  </a:lnTo>
                  <a:lnTo>
                    <a:pt x="11663642" y="2237638"/>
                  </a:lnTo>
                  <a:lnTo>
                    <a:pt x="11680330" y="2261920"/>
                  </a:lnTo>
                  <a:lnTo>
                    <a:pt x="11688356" y="2296122"/>
                  </a:lnTo>
                  <a:lnTo>
                    <a:pt x="11690426" y="2335072"/>
                  </a:lnTo>
                  <a:lnTo>
                    <a:pt x="11690426" y="2198928"/>
                  </a:lnTo>
                  <a:lnTo>
                    <a:pt x="11689918" y="2198928"/>
                  </a:lnTo>
                  <a:lnTo>
                    <a:pt x="11689918" y="2233472"/>
                  </a:lnTo>
                  <a:lnTo>
                    <a:pt x="11688902" y="2233472"/>
                  </a:lnTo>
                  <a:lnTo>
                    <a:pt x="11651044" y="2195258"/>
                  </a:lnTo>
                  <a:lnTo>
                    <a:pt x="11629974" y="2191816"/>
                  </a:lnTo>
                  <a:lnTo>
                    <a:pt x="11586934" y="2203843"/>
                  </a:lnTo>
                  <a:lnTo>
                    <a:pt x="11559616" y="2235822"/>
                  </a:lnTo>
                  <a:lnTo>
                    <a:pt x="11545253" y="2281618"/>
                  </a:lnTo>
                  <a:lnTo>
                    <a:pt x="11541074" y="2335072"/>
                  </a:lnTo>
                  <a:lnTo>
                    <a:pt x="11543106" y="2371572"/>
                  </a:lnTo>
                  <a:lnTo>
                    <a:pt x="11553520" y="2416670"/>
                  </a:lnTo>
                  <a:lnTo>
                    <a:pt x="11578793" y="2455024"/>
                  </a:lnTo>
                  <a:lnTo>
                    <a:pt x="11625402" y="2471216"/>
                  </a:lnTo>
                  <a:lnTo>
                    <a:pt x="11645011" y="2468727"/>
                  </a:lnTo>
                  <a:lnTo>
                    <a:pt x="11662613" y="2461501"/>
                  </a:lnTo>
                  <a:lnTo>
                    <a:pt x="11676977" y="2450007"/>
                  </a:lnTo>
                  <a:lnTo>
                    <a:pt x="11686870" y="2434640"/>
                  </a:lnTo>
                  <a:lnTo>
                    <a:pt x="11687886" y="2434640"/>
                  </a:lnTo>
                  <a:lnTo>
                    <a:pt x="11687353" y="2487663"/>
                  </a:lnTo>
                  <a:lnTo>
                    <a:pt x="11666461" y="2524290"/>
                  </a:lnTo>
                  <a:lnTo>
                    <a:pt x="11635054" y="2531160"/>
                  </a:lnTo>
                  <a:lnTo>
                    <a:pt x="11619090" y="2529268"/>
                  </a:lnTo>
                  <a:lnTo>
                    <a:pt x="11605590" y="2523223"/>
                  </a:lnTo>
                  <a:lnTo>
                    <a:pt x="11595913" y="2512517"/>
                  </a:lnTo>
                  <a:lnTo>
                    <a:pt x="11591366" y="2496616"/>
                  </a:lnTo>
                  <a:lnTo>
                    <a:pt x="11548694" y="2496616"/>
                  </a:lnTo>
                  <a:lnTo>
                    <a:pt x="11563096" y="2535974"/>
                  </a:lnTo>
                  <a:lnTo>
                    <a:pt x="11589588" y="2556179"/>
                  </a:lnTo>
                  <a:lnTo>
                    <a:pt x="11617985" y="2563634"/>
                  </a:lnTo>
                  <a:lnTo>
                    <a:pt x="11638102" y="2564688"/>
                  </a:lnTo>
                  <a:lnTo>
                    <a:pt x="11675478" y="2558821"/>
                  </a:lnTo>
                  <a:lnTo>
                    <a:pt x="11704714" y="2539796"/>
                  </a:lnTo>
                  <a:lnTo>
                    <a:pt x="11709514" y="2531160"/>
                  </a:lnTo>
                  <a:lnTo>
                    <a:pt x="11723751" y="2505545"/>
                  </a:lnTo>
                  <a:lnTo>
                    <a:pt x="11730558" y="2453944"/>
                  </a:lnTo>
                  <a:lnTo>
                    <a:pt x="11730558" y="2233472"/>
                  </a:lnTo>
                  <a:lnTo>
                    <a:pt x="11730558" y="2198928"/>
                  </a:lnTo>
                  <a:close/>
                </a:path>
                <a:path w="12934315" h="3418204">
                  <a:moveTo>
                    <a:pt x="11747830" y="1585264"/>
                  </a:moveTo>
                  <a:lnTo>
                    <a:pt x="11743766" y="1583232"/>
                  </a:lnTo>
                  <a:lnTo>
                    <a:pt x="11737670" y="1582216"/>
                  </a:lnTo>
                  <a:lnTo>
                    <a:pt x="11729034" y="1582216"/>
                  </a:lnTo>
                  <a:lnTo>
                    <a:pt x="11708460" y="1586039"/>
                  </a:lnTo>
                  <a:lnTo>
                    <a:pt x="11692522" y="1596377"/>
                  </a:lnTo>
                  <a:lnTo>
                    <a:pt x="11680088" y="1611579"/>
                  </a:lnTo>
                  <a:lnTo>
                    <a:pt x="11670106" y="1629968"/>
                  </a:lnTo>
                  <a:lnTo>
                    <a:pt x="11669090" y="1629968"/>
                  </a:lnTo>
                  <a:lnTo>
                    <a:pt x="11669090" y="1589328"/>
                  </a:lnTo>
                  <a:lnTo>
                    <a:pt x="11626418" y="1589328"/>
                  </a:lnTo>
                  <a:lnTo>
                    <a:pt x="11626418" y="1861616"/>
                  </a:lnTo>
                  <a:lnTo>
                    <a:pt x="11669090" y="1861616"/>
                  </a:lnTo>
                  <a:lnTo>
                    <a:pt x="11669090" y="1689404"/>
                  </a:lnTo>
                  <a:lnTo>
                    <a:pt x="11674818" y="1660474"/>
                  </a:lnTo>
                  <a:lnTo>
                    <a:pt x="11689029" y="1640382"/>
                  </a:lnTo>
                  <a:lnTo>
                    <a:pt x="11705234" y="1629968"/>
                  </a:lnTo>
                  <a:lnTo>
                    <a:pt x="11707228" y="1628686"/>
                  </a:lnTo>
                  <a:lnTo>
                    <a:pt x="11724970" y="1624888"/>
                  </a:lnTo>
                  <a:lnTo>
                    <a:pt x="11738686" y="1624888"/>
                  </a:lnTo>
                  <a:lnTo>
                    <a:pt x="11743766" y="1626412"/>
                  </a:lnTo>
                  <a:lnTo>
                    <a:pt x="11747830" y="1626920"/>
                  </a:lnTo>
                  <a:lnTo>
                    <a:pt x="11747830" y="1624888"/>
                  </a:lnTo>
                  <a:lnTo>
                    <a:pt x="11747830" y="1585264"/>
                  </a:lnTo>
                  <a:close/>
                </a:path>
                <a:path w="12934315" h="3418204">
                  <a:moveTo>
                    <a:pt x="11791772" y="1058976"/>
                  </a:moveTo>
                  <a:lnTo>
                    <a:pt x="11790642" y="1031773"/>
                  </a:lnTo>
                  <a:lnTo>
                    <a:pt x="11784368" y="1009192"/>
                  </a:lnTo>
                  <a:lnTo>
                    <a:pt x="11782819" y="1003604"/>
                  </a:lnTo>
                  <a:lnTo>
                    <a:pt x="11761546" y="981544"/>
                  </a:lnTo>
                  <a:lnTo>
                    <a:pt x="11720144" y="972616"/>
                  </a:lnTo>
                  <a:lnTo>
                    <a:pt x="11699773" y="976007"/>
                  </a:lnTo>
                  <a:lnTo>
                    <a:pt x="11681790" y="985253"/>
                  </a:lnTo>
                  <a:lnTo>
                    <a:pt x="11666842" y="998982"/>
                  </a:lnTo>
                  <a:lnTo>
                    <a:pt x="11655628" y="1015796"/>
                  </a:lnTo>
                  <a:lnTo>
                    <a:pt x="11652847" y="1009192"/>
                  </a:lnTo>
                  <a:lnTo>
                    <a:pt x="11647272" y="995984"/>
                  </a:lnTo>
                  <a:lnTo>
                    <a:pt x="11634927" y="982586"/>
                  </a:lnTo>
                  <a:lnTo>
                    <a:pt x="11618189" y="975017"/>
                  </a:lnTo>
                  <a:lnTo>
                    <a:pt x="11596700" y="972616"/>
                  </a:lnTo>
                  <a:lnTo>
                    <a:pt x="11576876" y="975233"/>
                  </a:lnTo>
                  <a:lnTo>
                    <a:pt x="11558156" y="982840"/>
                  </a:lnTo>
                  <a:lnTo>
                    <a:pt x="11542192" y="995121"/>
                  </a:lnTo>
                  <a:lnTo>
                    <a:pt x="11530660" y="1011732"/>
                  </a:lnTo>
                  <a:lnTo>
                    <a:pt x="11529644" y="1011732"/>
                  </a:lnTo>
                  <a:lnTo>
                    <a:pt x="11529644" y="979728"/>
                  </a:lnTo>
                  <a:lnTo>
                    <a:pt x="11489004" y="979728"/>
                  </a:lnTo>
                  <a:lnTo>
                    <a:pt x="11489004" y="1252016"/>
                  </a:lnTo>
                  <a:lnTo>
                    <a:pt x="11531676" y="1252016"/>
                  </a:lnTo>
                  <a:lnTo>
                    <a:pt x="11531676" y="1064056"/>
                  </a:lnTo>
                  <a:lnTo>
                    <a:pt x="11536756" y="1037488"/>
                  </a:lnTo>
                  <a:lnTo>
                    <a:pt x="11549456" y="1020622"/>
                  </a:lnTo>
                  <a:lnTo>
                    <a:pt x="11565966" y="1011770"/>
                  </a:lnTo>
                  <a:lnTo>
                    <a:pt x="11566169" y="1011732"/>
                  </a:lnTo>
                  <a:lnTo>
                    <a:pt x="11582476" y="1009192"/>
                  </a:lnTo>
                  <a:lnTo>
                    <a:pt x="11602974" y="1014844"/>
                  </a:lnTo>
                  <a:lnTo>
                    <a:pt x="11613909" y="1028814"/>
                  </a:lnTo>
                  <a:lnTo>
                    <a:pt x="11618265" y="1046708"/>
                  </a:lnTo>
                  <a:lnTo>
                    <a:pt x="11619052" y="1064056"/>
                  </a:lnTo>
                  <a:lnTo>
                    <a:pt x="11619052" y="1252016"/>
                  </a:lnTo>
                  <a:lnTo>
                    <a:pt x="11661724" y="1252016"/>
                  </a:lnTo>
                  <a:lnTo>
                    <a:pt x="11661724" y="1064056"/>
                  </a:lnTo>
                  <a:lnTo>
                    <a:pt x="11666804" y="1037488"/>
                  </a:lnTo>
                  <a:lnTo>
                    <a:pt x="11679504" y="1020622"/>
                  </a:lnTo>
                  <a:lnTo>
                    <a:pt x="11688496" y="1015796"/>
                  </a:lnTo>
                  <a:lnTo>
                    <a:pt x="11696014" y="1011770"/>
                  </a:lnTo>
                  <a:lnTo>
                    <a:pt x="11712524" y="1009192"/>
                  </a:lnTo>
                  <a:lnTo>
                    <a:pt x="11733022" y="1014844"/>
                  </a:lnTo>
                  <a:lnTo>
                    <a:pt x="11743957" y="1028814"/>
                  </a:lnTo>
                  <a:lnTo>
                    <a:pt x="11748313" y="1046708"/>
                  </a:lnTo>
                  <a:lnTo>
                    <a:pt x="11749100" y="1064056"/>
                  </a:lnTo>
                  <a:lnTo>
                    <a:pt x="11749100" y="1252016"/>
                  </a:lnTo>
                  <a:lnTo>
                    <a:pt x="11791772" y="1252016"/>
                  </a:lnTo>
                  <a:lnTo>
                    <a:pt x="11791772" y="1058976"/>
                  </a:lnTo>
                  <a:close/>
                </a:path>
                <a:path w="12934315" h="3418204">
                  <a:moveTo>
                    <a:pt x="11871262" y="2887776"/>
                  </a:moveTo>
                  <a:lnTo>
                    <a:pt x="11863870" y="2837992"/>
                  </a:lnTo>
                  <a:lnTo>
                    <a:pt x="11799634" y="2801416"/>
                  </a:lnTo>
                  <a:lnTo>
                    <a:pt x="11779822" y="2804033"/>
                  </a:lnTo>
                  <a:lnTo>
                    <a:pt x="11761089" y="2811640"/>
                  </a:lnTo>
                  <a:lnTo>
                    <a:pt x="11745125" y="2823921"/>
                  </a:lnTo>
                  <a:lnTo>
                    <a:pt x="11733594" y="2840532"/>
                  </a:lnTo>
                  <a:lnTo>
                    <a:pt x="11732578" y="2840532"/>
                  </a:lnTo>
                  <a:lnTo>
                    <a:pt x="11732578" y="2808528"/>
                  </a:lnTo>
                  <a:lnTo>
                    <a:pt x="11691938" y="2808528"/>
                  </a:lnTo>
                  <a:lnTo>
                    <a:pt x="11691938" y="3080816"/>
                  </a:lnTo>
                  <a:lnTo>
                    <a:pt x="11734610" y="3080816"/>
                  </a:lnTo>
                  <a:lnTo>
                    <a:pt x="11734610" y="2892856"/>
                  </a:lnTo>
                  <a:lnTo>
                    <a:pt x="11739817" y="2867787"/>
                  </a:lnTo>
                  <a:lnTo>
                    <a:pt x="11752961" y="2850756"/>
                  </a:lnTo>
                  <a:lnTo>
                    <a:pt x="11770398" y="2841066"/>
                  </a:lnTo>
                  <a:lnTo>
                    <a:pt x="11773522" y="2840532"/>
                  </a:lnTo>
                  <a:lnTo>
                    <a:pt x="11788458" y="2837992"/>
                  </a:lnTo>
                  <a:lnTo>
                    <a:pt x="11811013" y="2843644"/>
                  </a:lnTo>
                  <a:lnTo>
                    <a:pt x="11823002" y="2857614"/>
                  </a:lnTo>
                  <a:lnTo>
                    <a:pt x="11827751" y="2875508"/>
                  </a:lnTo>
                  <a:lnTo>
                    <a:pt x="11828590" y="2892856"/>
                  </a:lnTo>
                  <a:lnTo>
                    <a:pt x="11828590" y="3080816"/>
                  </a:lnTo>
                  <a:lnTo>
                    <a:pt x="11871262" y="3080816"/>
                  </a:lnTo>
                  <a:lnTo>
                    <a:pt x="11871262" y="2887776"/>
                  </a:lnTo>
                  <a:close/>
                </a:path>
                <a:path w="12934315" h="3418204">
                  <a:moveTo>
                    <a:pt x="11922824" y="279704"/>
                  </a:moveTo>
                  <a:lnTo>
                    <a:pt x="11882692" y="279704"/>
                  </a:lnTo>
                  <a:lnTo>
                    <a:pt x="11882692" y="506272"/>
                  </a:lnTo>
                  <a:lnTo>
                    <a:pt x="11880685" y="549313"/>
                  </a:lnTo>
                  <a:lnTo>
                    <a:pt x="11872786" y="583044"/>
                  </a:lnTo>
                  <a:lnTo>
                    <a:pt x="11856110" y="605078"/>
                  </a:lnTo>
                  <a:lnTo>
                    <a:pt x="11827828" y="612952"/>
                  </a:lnTo>
                  <a:lnTo>
                    <a:pt x="11803545" y="605434"/>
                  </a:lnTo>
                  <a:lnTo>
                    <a:pt x="11788267" y="583996"/>
                  </a:lnTo>
                  <a:lnTo>
                    <a:pt x="11780317" y="550379"/>
                  </a:lnTo>
                  <a:lnTo>
                    <a:pt x="11778044" y="506272"/>
                  </a:lnTo>
                  <a:lnTo>
                    <a:pt x="11780317" y="462178"/>
                  </a:lnTo>
                  <a:lnTo>
                    <a:pt x="11788267" y="428548"/>
                  </a:lnTo>
                  <a:lnTo>
                    <a:pt x="11803545" y="407123"/>
                  </a:lnTo>
                  <a:lnTo>
                    <a:pt x="11827828" y="399592"/>
                  </a:lnTo>
                  <a:lnTo>
                    <a:pt x="11855895" y="408838"/>
                  </a:lnTo>
                  <a:lnTo>
                    <a:pt x="11872595" y="433120"/>
                  </a:lnTo>
                  <a:lnTo>
                    <a:pt x="11880609" y="467321"/>
                  </a:lnTo>
                  <a:lnTo>
                    <a:pt x="11882692" y="506272"/>
                  </a:lnTo>
                  <a:lnTo>
                    <a:pt x="11882692" y="279704"/>
                  </a:lnTo>
                  <a:lnTo>
                    <a:pt x="11880152" y="279704"/>
                  </a:lnTo>
                  <a:lnTo>
                    <a:pt x="11880152" y="401116"/>
                  </a:lnTo>
                  <a:lnTo>
                    <a:pt x="11879136" y="401116"/>
                  </a:lnTo>
                  <a:lnTo>
                    <a:pt x="11837480" y="365620"/>
                  </a:lnTo>
                  <a:lnTo>
                    <a:pt x="11819192" y="363016"/>
                  </a:lnTo>
                  <a:lnTo>
                    <a:pt x="11773192" y="377405"/>
                  </a:lnTo>
                  <a:lnTo>
                    <a:pt x="11747310" y="413308"/>
                  </a:lnTo>
                  <a:lnTo>
                    <a:pt x="11735892" y="459892"/>
                  </a:lnTo>
                  <a:lnTo>
                    <a:pt x="11733340" y="506272"/>
                  </a:lnTo>
                  <a:lnTo>
                    <a:pt x="11738153" y="564667"/>
                  </a:lnTo>
                  <a:lnTo>
                    <a:pt x="11753596" y="609904"/>
                  </a:lnTo>
                  <a:lnTo>
                    <a:pt x="11781130" y="639152"/>
                  </a:lnTo>
                  <a:lnTo>
                    <a:pt x="11822240" y="649528"/>
                  </a:lnTo>
                  <a:lnTo>
                    <a:pt x="11843080" y="646036"/>
                  </a:lnTo>
                  <a:lnTo>
                    <a:pt x="11860657" y="636828"/>
                  </a:lnTo>
                  <a:lnTo>
                    <a:pt x="11873738" y="623811"/>
                  </a:lnTo>
                  <a:lnTo>
                    <a:pt x="11879136" y="612952"/>
                  </a:lnTo>
                  <a:lnTo>
                    <a:pt x="11881168" y="608888"/>
                  </a:lnTo>
                  <a:lnTo>
                    <a:pt x="11882184" y="608888"/>
                  </a:lnTo>
                  <a:lnTo>
                    <a:pt x="11882184" y="642416"/>
                  </a:lnTo>
                  <a:lnTo>
                    <a:pt x="11922824" y="642416"/>
                  </a:lnTo>
                  <a:lnTo>
                    <a:pt x="11922824" y="608888"/>
                  </a:lnTo>
                  <a:lnTo>
                    <a:pt x="11922824" y="401116"/>
                  </a:lnTo>
                  <a:lnTo>
                    <a:pt x="11922824" y="279704"/>
                  </a:lnTo>
                  <a:close/>
                </a:path>
                <a:path w="12934315" h="3418204">
                  <a:moveTo>
                    <a:pt x="11943918" y="1589328"/>
                  </a:moveTo>
                  <a:lnTo>
                    <a:pt x="11901246" y="1589328"/>
                  </a:lnTo>
                  <a:lnTo>
                    <a:pt x="11901246" y="1861616"/>
                  </a:lnTo>
                  <a:lnTo>
                    <a:pt x="11943918" y="1861616"/>
                  </a:lnTo>
                  <a:lnTo>
                    <a:pt x="11943918" y="1589328"/>
                  </a:lnTo>
                  <a:close/>
                </a:path>
                <a:path w="12934315" h="3418204">
                  <a:moveTo>
                    <a:pt x="11943918" y="1498904"/>
                  </a:moveTo>
                  <a:lnTo>
                    <a:pt x="11901246" y="1498904"/>
                  </a:lnTo>
                  <a:lnTo>
                    <a:pt x="11901246" y="1547672"/>
                  </a:lnTo>
                  <a:lnTo>
                    <a:pt x="11943918" y="1547672"/>
                  </a:lnTo>
                  <a:lnTo>
                    <a:pt x="11943918" y="1498904"/>
                  </a:lnTo>
                  <a:close/>
                </a:path>
                <a:path w="12934315" h="3418204">
                  <a:moveTo>
                    <a:pt x="12031040" y="979728"/>
                  </a:moveTo>
                  <a:lnTo>
                    <a:pt x="11988368" y="979728"/>
                  </a:lnTo>
                  <a:lnTo>
                    <a:pt x="11988368" y="1167688"/>
                  </a:lnTo>
                  <a:lnTo>
                    <a:pt x="11983161" y="1192771"/>
                  </a:lnTo>
                  <a:lnTo>
                    <a:pt x="11970017" y="1209789"/>
                  </a:lnTo>
                  <a:lnTo>
                    <a:pt x="11952567" y="1219492"/>
                  </a:lnTo>
                  <a:lnTo>
                    <a:pt x="11934520" y="1222552"/>
                  </a:lnTo>
                  <a:lnTo>
                    <a:pt x="11911952" y="1216914"/>
                  </a:lnTo>
                  <a:lnTo>
                    <a:pt x="11899976" y="1202931"/>
                  </a:lnTo>
                  <a:lnTo>
                    <a:pt x="11895226" y="1185049"/>
                  </a:lnTo>
                  <a:lnTo>
                    <a:pt x="11894388" y="1167688"/>
                  </a:lnTo>
                  <a:lnTo>
                    <a:pt x="11894388" y="979728"/>
                  </a:lnTo>
                  <a:lnTo>
                    <a:pt x="11851716" y="979728"/>
                  </a:lnTo>
                  <a:lnTo>
                    <a:pt x="11851716" y="1172768"/>
                  </a:lnTo>
                  <a:lnTo>
                    <a:pt x="11852834" y="1199984"/>
                  </a:lnTo>
                  <a:lnTo>
                    <a:pt x="11860670" y="1228140"/>
                  </a:lnTo>
                  <a:lnTo>
                    <a:pt x="11881930" y="1250213"/>
                  </a:lnTo>
                  <a:lnTo>
                    <a:pt x="11923344" y="1259128"/>
                  </a:lnTo>
                  <a:lnTo>
                    <a:pt x="11943156" y="1256525"/>
                  </a:lnTo>
                  <a:lnTo>
                    <a:pt x="11961889" y="1248905"/>
                  </a:lnTo>
                  <a:lnTo>
                    <a:pt x="11977840" y="1236637"/>
                  </a:lnTo>
                  <a:lnTo>
                    <a:pt x="11987619" y="1222552"/>
                  </a:lnTo>
                  <a:lnTo>
                    <a:pt x="11989384" y="1220012"/>
                  </a:lnTo>
                  <a:lnTo>
                    <a:pt x="11990400" y="1220012"/>
                  </a:lnTo>
                  <a:lnTo>
                    <a:pt x="11990400" y="1252016"/>
                  </a:lnTo>
                  <a:lnTo>
                    <a:pt x="12031040" y="1252016"/>
                  </a:lnTo>
                  <a:lnTo>
                    <a:pt x="12031040" y="1220012"/>
                  </a:lnTo>
                  <a:lnTo>
                    <a:pt x="12031040" y="979728"/>
                  </a:lnTo>
                  <a:close/>
                </a:path>
                <a:path w="12934315" h="3418204">
                  <a:moveTo>
                    <a:pt x="12087670" y="2278176"/>
                  </a:moveTo>
                  <a:lnTo>
                    <a:pt x="12080278" y="2228392"/>
                  </a:lnTo>
                  <a:lnTo>
                    <a:pt x="12016042" y="2191816"/>
                  </a:lnTo>
                  <a:lnTo>
                    <a:pt x="11996217" y="2194433"/>
                  </a:lnTo>
                  <a:lnTo>
                    <a:pt x="11977497" y="2202040"/>
                  </a:lnTo>
                  <a:lnTo>
                    <a:pt x="11961533" y="2214321"/>
                  </a:lnTo>
                  <a:lnTo>
                    <a:pt x="11950002" y="2230932"/>
                  </a:lnTo>
                  <a:lnTo>
                    <a:pt x="11948986" y="2230932"/>
                  </a:lnTo>
                  <a:lnTo>
                    <a:pt x="11948986" y="2198928"/>
                  </a:lnTo>
                  <a:lnTo>
                    <a:pt x="11908346" y="2198928"/>
                  </a:lnTo>
                  <a:lnTo>
                    <a:pt x="11908346" y="2471216"/>
                  </a:lnTo>
                  <a:lnTo>
                    <a:pt x="11951018" y="2471216"/>
                  </a:lnTo>
                  <a:lnTo>
                    <a:pt x="11951018" y="2283256"/>
                  </a:lnTo>
                  <a:lnTo>
                    <a:pt x="11956212" y="2258187"/>
                  </a:lnTo>
                  <a:lnTo>
                    <a:pt x="11969369" y="2241156"/>
                  </a:lnTo>
                  <a:lnTo>
                    <a:pt x="11986806" y="2231466"/>
                  </a:lnTo>
                  <a:lnTo>
                    <a:pt x="11989930" y="2230932"/>
                  </a:lnTo>
                  <a:lnTo>
                    <a:pt x="12004866" y="2228392"/>
                  </a:lnTo>
                  <a:lnTo>
                    <a:pt x="12027421" y="2234044"/>
                  </a:lnTo>
                  <a:lnTo>
                    <a:pt x="12039410" y="2248014"/>
                  </a:lnTo>
                  <a:lnTo>
                    <a:pt x="12044159" y="2265908"/>
                  </a:lnTo>
                  <a:lnTo>
                    <a:pt x="12044998" y="2283256"/>
                  </a:lnTo>
                  <a:lnTo>
                    <a:pt x="12044998" y="2471216"/>
                  </a:lnTo>
                  <a:lnTo>
                    <a:pt x="12087670" y="2471216"/>
                  </a:lnTo>
                  <a:lnTo>
                    <a:pt x="12087670" y="2278176"/>
                  </a:lnTo>
                  <a:close/>
                </a:path>
                <a:path w="12934315" h="3418204">
                  <a:moveTo>
                    <a:pt x="12105958" y="2932480"/>
                  </a:moveTo>
                  <a:lnTo>
                    <a:pt x="12105069" y="2916224"/>
                  </a:lnTo>
                  <a:lnTo>
                    <a:pt x="12103468" y="2887141"/>
                  </a:lnTo>
                  <a:lnTo>
                    <a:pt x="12091734" y="2844850"/>
                  </a:lnTo>
                  <a:lnTo>
                    <a:pt x="12083059" y="2834944"/>
                  </a:lnTo>
                  <a:lnTo>
                    <a:pt x="12064378" y="2813608"/>
                  </a:lnTo>
                  <a:lnTo>
                    <a:pt x="12061254" y="2812846"/>
                  </a:lnTo>
                  <a:lnTo>
                    <a:pt x="12061254" y="2901492"/>
                  </a:lnTo>
                  <a:lnTo>
                    <a:pt x="12061254" y="2916224"/>
                  </a:lnTo>
                  <a:lnTo>
                    <a:pt x="11964226" y="2916224"/>
                  </a:lnTo>
                  <a:lnTo>
                    <a:pt x="11964226" y="2906064"/>
                  </a:lnTo>
                  <a:lnTo>
                    <a:pt x="11965724" y="2888094"/>
                  </a:lnTo>
                  <a:lnTo>
                    <a:pt x="11972354" y="2864408"/>
                  </a:lnTo>
                  <a:lnTo>
                    <a:pt x="11987378" y="2843771"/>
                  </a:lnTo>
                  <a:lnTo>
                    <a:pt x="12014010" y="2834944"/>
                  </a:lnTo>
                  <a:lnTo>
                    <a:pt x="12037466" y="2841066"/>
                  </a:lnTo>
                  <a:lnTo>
                    <a:pt x="12051919" y="2856788"/>
                  </a:lnTo>
                  <a:lnTo>
                    <a:pt x="12059234" y="2878239"/>
                  </a:lnTo>
                  <a:lnTo>
                    <a:pt x="12061254" y="2901492"/>
                  </a:lnTo>
                  <a:lnTo>
                    <a:pt x="12061254" y="2812846"/>
                  </a:lnTo>
                  <a:lnTo>
                    <a:pt x="12015026" y="2801416"/>
                  </a:lnTo>
                  <a:lnTo>
                    <a:pt x="11972747" y="2810205"/>
                  </a:lnTo>
                  <a:lnTo>
                    <a:pt x="11944668" y="2833636"/>
                  </a:lnTo>
                  <a:lnTo>
                    <a:pt x="11928018" y="2867368"/>
                  </a:lnTo>
                  <a:lnTo>
                    <a:pt x="11920042" y="2907017"/>
                  </a:lnTo>
                  <a:lnTo>
                    <a:pt x="11917998" y="2948228"/>
                  </a:lnTo>
                  <a:lnTo>
                    <a:pt x="11923332" y="3009709"/>
                  </a:lnTo>
                  <a:lnTo>
                    <a:pt x="11940096" y="3053321"/>
                  </a:lnTo>
                  <a:lnTo>
                    <a:pt x="11969433" y="3079318"/>
                  </a:lnTo>
                  <a:lnTo>
                    <a:pt x="12012486" y="3087928"/>
                  </a:lnTo>
                  <a:lnTo>
                    <a:pt x="12058282" y="3076930"/>
                  </a:lnTo>
                  <a:lnTo>
                    <a:pt x="12082107" y="3054400"/>
                  </a:lnTo>
                  <a:lnTo>
                    <a:pt x="12086209" y="3050527"/>
                  </a:lnTo>
                  <a:lnTo>
                    <a:pt x="12100141" y="3018713"/>
                  </a:lnTo>
                  <a:lnTo>
                    <a:pt x="12103926" y="2991408"/>
                  </a:lnTo>
                  <a:lnTo>
                    <a:pt x="12061254" y="2991408"/>
                  </a:lnTo>
                  <a:lnTo>
                    <a:pt x="12059742" y="3010039"/>
                  </a:lnTo>
                  <a:lnTo>
                    <a:pt x="12053380" y="3030715"/>
                  </a:lnTo>
                  <a:lnTo>
                    <a:pt x="12039397" y="3047492"/>
                  </a:lnTo>
                  <a:lnTo>
                    <a:pt x="12015026" y="3054400"/>
                  </a:lnTo>
                  <a:lnTo>
                    <a:pt x="11984774" y="3043986"/>
                  </a:lnTo>
                  <a:lnTo>
                    <a:pt x="11969242" y="3017888"/>
                  </a:lnTo>
                  <a:lnTo>
                    <a:pt x="11963527" y="2983903"/>
                  </a:lnTo>
                  <a:lnTo>
                    <a:pt x="11962702" y="2949752"/>
                  </a:lnTo>
                  <a:lnTo>
                    <a:pt x="12105958" y="2949752"/>
                  </a:lnTo>
                  <a:lnTo>
                    <a:pt x="12105958" y="2932480"/>
                  </a:lnTo>
                  <a:close/>
                </a:path>
                <a:path w="12934315" h="3418204">
                  <a:moveTo>
                    <a:pt x="12158028" y="370128"/>
                  </a:moveTo>
                  <a:lnTo>
                    <a:pt x="12115356" y="370128"/>
                  </a:lnTo>
                  <a:lnTo>
                    <a:pt x="12115356" y="558088"/>
                  </a:lnTo>
                  <a:lnTo>
                    <a:pt x="12110149" y="583171"/>
                  </a:lnTo>
                  <a:lnTo>
                    <a:pt x="12097004" y="600189"/>
                  </a:lnTo>
                  <a:lnTo>
                    <a:pt x="12079554" y="609892"/>
                  </a:lnTo>
                  <a:lnTo>
                    <a:pt x="12061508" y="612952"/>
                  </a:lnTo>
                  <a:lnTo>
                    <a:pt x="12038940" y="607314"/>
                  </a:lnTo>
                  <a:lnTo>
                    <a:pt x="12026964" y="593331"/>
                  </a:lnTo>
                  <a:lnTo>
                    <a:pt x="12022214" y="575449"/>
                  </a:lnTo>
                  <a:lnTo>
                    <a:pt x="12021376" y="558088"/>
                  </a:lnTo>
                  <a:lnTo>
                    <a:pt x="12021376" y="370128"/>
                  </a:lnTo>
                  <a:lnTo>
                    <a:pt x="11978704" y="370128"/>
                  </a:lnTo>
                  <a:lnTo>
                    <a:pt x="11978704" y="563168"/>
                  </a:lnTo>
                  <a:lnTo>
                    <a:pt x="11979821" y="590384"/>
                  </a:lnTo>
                  <a:lnTo>
                    <a:pt x="11987657" y="618540"/>
                  </a:lnTo>
                  <a:lnTo>
                    <a:pt x="12008917" y="640613"/>
                  </a:lnTo>
                  <a:lnTo>
                    <a:pt x="12050332" y="649528"/>
                  </a:lnTo>
                  <a:lnTo>
                    <a:pt x="12070144" y="646925"/>
                  </a:lnTo>
                  <a:lnTo>
                    <a:pt x="12088876" y="639305"/>
                  </a:lnTo>
                  <a:lnTo>
                    <a:pt x="12104827" y="627037"/>
                  </a:lnTo>
                  <a:lnTo>
                    <a:pt x="12114606" y="612952"/>
                  </a:lnTo>
                  <a:lnTo>
                    <a:pt x="12116372" y="610412"/>
                  </a:lnTo>
                  <a:lnTo>
                    <a:pt x="12117388" y="610412"/>
                  </a:lnTo>
                  <a:lnTo>
                    <a:pt x="12117388" y="642416"/>
                  </a:lnTo>
                  <a:lnTo>
                    <a:pt x="12158028" y="642416"/>
                  </a:lnTo>
                  <a:lnTo>
                    <a:pt x="12158028" y="610412"/>
                  </a:lnTo>
                  <a:lnTo>
                    <a:pt x="12158028" y="370128"/>
                  </a:lnTo>
                  <a:close/>
                </a:path>
                <a:path w="12934315" h="3418204">
                  <a:moveTo>
                    <a:pt x="12181650" y="1668576"/>
                  </a:moveTo>
                  <a:lnTo>
                    <a:pt x="12180621" y="1641373"/>
                  </a:lnTo>
                  <a:lnTo>
                    <a:pt x="12174563" y="1618792"/>
                  </a:lnTo>
                  <a:lnTo>
                    <a:pt x="12173077" y="1613204"/>
                  </a:lnTo>
                  <a:lnTo>
                    <a:pt x="12152287" y="1591144"/>
                  </a:lnTo>
                  <a:lnTo>
                    <a:pt x="12111546" y="1582216"/>
                  </a:lnTo>
                  <a:lnTo>
                    <a:pt x="12092584" y="1585036"/>
                  </a:lnTo>
                  <a:lnTo>
                    <a:pt x="12073827" y="1592884"/>
                  </a:lnTo>
                  <a:lnTo>
                    <a:pt x="12057532" y="1604937"/>
                  </a:lnTo>
                  <a:lnTo>
                    <a:pt x="12046014" y="1620316"/>
                  </a:lnTo>
                  <a:lnTo>
                    <a:pt x="12044998" y="1620316"/>
                  </a:lnTo>
                  <a:lnTo>
                    <a:pt x="12044998" y="1498904"/>
                  </a:lnTo>
                  <a:lnTo>
                    <a:pt x="12002326" y="1498904"/>
                  </a:lnTo>
                  <a:lnTo>
                    <a:pt x="12002326" y="1861616"/>
                  </a:lnTo>
                  <a:lnTo>
                    <a:pt x="12044998" y="1861616"/>
                  </a:lnTo>
                  <a:lnTo>
                    <a:pt x="12044998" y="1673656"/>
                  </a:lnTo>
                  <a:lnTo>
                    <a:pt x="12050192" y="1648587"/>
                  </a:lnTo>
                  <a:lnTo>
                    <a:pt x="12063349" y="1631556"/>
                  </a:lnTo>
                  <a:lnTo>
                    <a:pt x="12080786" y="1621866"/>
                  </a:lnTo>
                  <a:lnTo>
                    <a:pt x="12089879" y="1620316"/>
                  </a:lnTo>
                  <a:lnTo>
                    <a:pt x="12098846" y="1618792"/>
                  </a:lnTo>
                  <a:lnTo>
                    <a:pt x="12121401" y="1624444"/>
                  </a:lnTo>
                  <a:lnTo>
                    <a:pt x="12133390" y="1638414"/>
                  </a:lnTo>
                  <a:lnTo>
                    <a:pt x="12138127" y="1656308"/>
                  </a:lnTo>
                  <a:lnTo>
                    <a:pt x="12138978" y="1673656"/>
                  </a:lnTo>
                  <a:lnTo>
                    <a:pt x="12138978" y="1861616"/>
                  </a:lnTo>
                  <a:lnTo>
                    <a:pt x="12181650" y="1861616"/>
                  </a:lnTo>
                  <a:lnTo>
                    <a:pt x="12181650" y="1668576"/>
                  </a:lnTo>
                  <a:close/>
                </a:path>
                <a:path w="12934315" h="3418204">
                  <a:moveTo>
                    <a:pt x="12188762" y="2198928"/>
                  </a:moveTo>
                  <a:lnTo>
                    <a:pt x="12146090" y="2198928"/>
                  </a:lnTo>
                  <a:lnTo>
                    <a:pt x="12146090" y="2471216"/>
                  </a:lnTo>
                  <a:lnTo>
                    <a:pt x="12188762" y="2471216"/>
                  </a:lnTo>
                  <a:lnTo>
                    <a:pt x="12188762" y="2198928"/>
                  </a:lnTo>
                  <a:close/>
                </a:path>
                <a:path w="12934315" h="3418204">
                  <a:moveTo>
                    <a:pt x="12188762" y="2108504"/>
                  </a:moveTo>
                  <a:lnTo>
                    <a:pt x="12146090" y="2108504"/>
                  </a:lnTo>
                  <a:lnTo>
                    <a:pt x="12146090" y="2157272"/>
                  </a:lnTo>
                  <a:lnTo>
                    <a:pt x="12188762" y="2157272"/>
                  </a:lnTo>
                  <a:lnTo>
                    <a:pt x="12188762" y="2108504"/>
                  </a:lnTo>
                  <a:close/>
                </a:path>
                <a:path w="12934315" h="3418204">
                  <a:moveTo>
                    <a:pt x="12189536" y="979728"/>
                  </a:moveTo>
                  <a:lnTo>
                    <a:pt x="12142292" y="979728"/>
                  </a:lnTo>
                  <a:lnTo>
                    <a:pt x="12142292" y="900480"/>
                  </a:lnTo>
                  <a:lnTo>
                    <a:pt x="12099620" y="900480"/>
                  </a:lnTo>
                  <a:lnTo>
                    <a:pt x="12099620" y="979728"/>
                  </a:lnTo>
                  <a:lnTo>
                    <a:pt x="12059996" y="979728"/>
                  </a:lnTo>
                  <a:lnTo>
                    <a:pt x="12059996" y="1013256"/>
                  </a:lnTo>
                  <a:lnTo>
                    <a:pt x="12099620" y="1013256"/>
                  </a:lnTo>
                  <a:lnTo>
                    <a:pt x="12099696" y="1201991"/>
                  </a:lnTo>
                  <a:lnTo>
                    <a:pt x="12101906" y="1224635"/>
                  </a:lnTo>
                  <a:lnTo>
                    <a:pt x="12110288" y="1241475"/>
                  </a:lnTo>
                  <a:lnTo>
                    <a:pt x="12127052" y="1251661"/>
                  </a:lnTo>
                  <a:lnTo>
                    <a:pt x="12154484" y="1255064"/>
                  </a:lnTo>
                  <a:lnTo>
                    <a:pt x="12166587" y="1254810"/>
                  </a:lnTo>
                  <a:lnTo>
                    <a:pt x="12176328" y="1254112"/>
                  </a:lnTo>
                  <a:lnTo>
                    <a:pt x="12183770" y="1253147"/>
                  </a:lnTo>
                  <a:lnTo>
                    <a:pt x="12189028" y="1252016"/>
                  </a:lnTo>
                  <a:lnTo>
                    <a:pt x="12189028" y="1218488"/>
                  </a:lnTo>
                  <a:lnTo>
                    <a:pt x="12189028" y="1216964"/>
                  </a:lnTo>
                  <a:lnTo>
                    <a:pt x="12184456" y="1217472"/>
                  </a:lnTo>
                  <a:lnTo>
                    <a:pt x="12179884" y="1218488"/>
                  </a:lnTo>
                  <a:lnTo>
                    <a:pt x="12170232" y="1218488"/>
                  </a:lnTo>
                  <a:lnTo>
                    <a:pt x="12156427" y="1216799"/>
                  </a:lnTo>
                  <a:lnTo>
                    <a:pt x="12147880" y="1211440"/>
                  </a:lnTo>
                  <a:lnTo>
                    <a:pt x="12143511" y="1201991"/>
                  </a:lnTo>
                  <a:lnTo>
                    <a:pt x="12142292" y="1188008"/>
                  </a:lnTo>
                  <a:lnTo>
                    <a:pt x="12142292" y="1013256"/>
                  </a:lnTo>
                  <a:lnTo>
                    <a:pt x="12189536" y="1013256"/>
                  </a:lnTo>
                  <a:lnTo>
                    <a:pt x="12189536" y="979728"/>
                  </a:lnTo>
                  <a:close/>
                </a:path>
                <a:path w="12934315" h="3418204">
                  <a:moveTo>
                    <a:pt x="12332005" y="2887776"/>
                  </a:moveTo>
                  <a:lnTo>
                    <a:pt x="12324613" y="2837992"/>
                  </a:lnTo>
                  <a:lnTo>
                    <a:pt x="12260377" y="2801416"/>
                  </a:lnTo>
                  <a:lnTo>
                    <a:pt x="12240565" y="2804033"/>
                  </a:lnTo>
                  <a:lnTo>
                    <a:pt x="12221832" y="2811640"/>
                  </a:lnTo>
                  <a:lnTo>
                    <a:pt x="12205868" y="2823921"/>
                  </a:lnTo>
                  <a:lnTo>
                    <a:pt x="12194337" y="2840532"/>
                  </a:lnTo>
                  <a:lnTo>
                    <a:pt x="12193321" y="2840532"/>
                  </a:lnTo>
                  <a:lnTo>
                    <a:pt x="12193321" y="2808528"/>
                  </a:lnTo>
                  <a:lnTo>
                    <a:pt x="12152681" y="2808528"/>
                  </a:lnTo>
                  <a:lnTo>
                    <a:pt x="12152681" y="3080816"/>
                  </a:lnTo>
                  <a:lnTo>
                    <a:pt x="12195353" y="3080816"/>
                  </a:lnTo>
                  <a:lnTo>
                    <a:pt x="12195353" y="2892856"/>
                  </a:lnTo>
                  <a:lnTo>
                    <a:pt x="12200560" y="2867787"/>
                  </a:lnTo>
                  <a:lnTo>
                    <a:pt x="12213704" y="2850756"/>
                  </a:lnTo>
                  <a:lnTo>
                    <a:pt x="12231141" y="2841066"/>
                  </a:lnTo>
                  <a:lnTo>
                    <a:pt x="12234266" y="2840532"/>
                  </a:lnTo>
                  <a:lnTo>
                    <a:pt x="12249201" y="2837992"/>
                  </a:lnTo>
                  <a:lnTo>
                    <a:pt x="12271756" y="2843644"/>
                  </a:lnTo>
                  <a:lnTo>
                    <a:pt x="12283745" y="2857614"/>
                  </a:lnTo>
                  <a:lnTo>
                    <a:pt x="12288495" y="2875508"/>
                  </a:lnTo>
                  <a:lnTo>
                    <a:pt x="12289333" y="2892856"/>
                  </a:lnTo>
                  <a:lnTo>
                    <a:pt x="12289333" y="3080816"/>
                  </a:lnTo>
                  <a:lnTo>
                    <a:pt x="12332005" y="3080816"/>
                  </a:lnTo>
                  <a:lnTo>
                    <a:pt x="12332005" y="2887776"/>
                  </a:lnTo>
                  <a:close/>
                </a:path>
                <a:path w="12934315" h="3418204">
                  <a:moveTo>
                    <a:pt x="12335320" y="366064"/>
                  </a:moveTo>
                  <a:lnTo>
                    <a:pt x="12331256" y="364032"/>
                  </a:lnTo>
                  <a:lnTo>
                    <a:pt x="12325160" y="363016"/>
                  </a:lnTo>
                  <a:lnTo>
                    <a:pt x="12316524" y="363016"/>
                  </a:lnTo>
                  <a:lnTo>
                    <a:pt x="12295950" y="366839"/>
                  </a:lnTo>
                  <a:lnTo>
                    <a:pt x="12280011" y="377177"/>
                  </a:lnTo>
                  <a:lnTo>
                    <a:pt x="12267578" y="392379"/>
                  </a:lnTo>
                  <a:lnTo>
                    <a:pt x="12257596" y="410768"/>
                  </a:lnTo>
                  <a:lnTo>
                    <a:pt x="12256580" y="410768"/>
                  </a:lnTo>
                  <a:lnTo>
                    <a:pt x="12256580" y="370128"/>
                  </a:lnTo>
                  <a:lnTo>
                    <a:pt x="12213908" y="370128"/>
                  </a:lnTo>
                  <a:lnTo>
                    <a:pt x="12213908" y="642416"/>
                  </a:lnTo>
                  <a:lnTo>
                    <a:pt x="12256580" y="642416"/>
                  </a:lnTo>
                  <a:lnTo>
                    <a:pt x="12256580" y="470204"/>
                  </a:lnTo>
                  <a:lnTo>
                    <a:pt x="12262307" y="441274"/>
                  </a:lnTo>
                  <a:lnTo>
                    <a:pt x="12276519" y="421182"/>
                  </a:lnTo>
                  <a:lnTo>
                    <a:pt x="12292724" y="410768"/>
                  </a:lnTo>
                  <a:lnTo>
                    <a:pt x="12294718" y="409486"/>
                  </a:lnTo>
                  <a:lnTo>
                    <a:pt x="12312460" y="405688"/>
                  </a:lnTo>
                  <a:lnTo>
                    <a:pt x="12326176" y="405688"/>
                  </a:lnTo>
                  <a:lnTo>
                    <a:pt x="12331256" y="407212"/>
                  </a:lnTo>
                  <a:lnTo>
                    <a:pt x="12335320" y="407720"/>
                  </a:lnTo>
                  <a:lnTo>
                    <a:pt x="12335320" y="405688"/>
                  </a:lnTo>
                  <a:lnTo>
                    <a:pt x="12335320" y="366064"/>
                  </a:lnTo>
                  <a:close/>
                </a:path>
                <a:path w="12934315" h="3418204">
                  <a:moveTo>
                    <a:pt x="12358942" y="1585264"/>
                  </a:moveTo>
                  <a:lnTo>
                    <a:pt x="12354878" y="1583232"/>
                  </a:lnTo>
                  <a:lnTo>
                    <a:pt x="12348782" y="1582216"/>
                  </a:lnTo>
                  <a:lnTo>
                    <a:pt x="12340146" y="1582216"/>
                  </a:lnTo>
                  <a:lnTo>
                    <a:pt x="12319572" y="1586039"/>
                  </a:lnTo>
                  <a:lnTo>
                    <a:pt x="12303633" y="1596377"/>
                  </a:lnTo>
                  <a:lnTo>
                    <a:pt x="12291200" y="1611579"/>
                  </a:lnTo>
                  <a:lnTo>
                    <a:pt x="12281218" y="1629968"/>
                  </a:lnTo>
                  <a:lnTo>
                    <a:pt x="12280202" y="1629968"/>
                  </a:lnTo>
                  <a:lnTo>
                    <a:pt x="12280202" y="1589328"/>
                  </a:lnTo>
                  <a:lnTo>
                    <a:pt x="12237530" y="1589328"/>
                  </a:lnTo>
                  <a:lnTo>
                    <a:pt x="12237530" y="1861616"/>
                  </a:lnTo>
                  <a:lnTo>
                    <a:pt x="12280202" y="1861616"/>
                  </a:lnTo>
                  <a:lnTo>
                    <a:pt x="12280202" y="1689404"/>
                  </a:lnTo>
                  <a:lnTo>
                    <a:pt x="12285929" y="1660474"/>
                  </a:lnTo>
                  <a:lnTo>
                    <a:pt x="12300141" y="1640382"/>
                  </a:lnTo>
                  <a:lnTo>
                    <a:pt x="12316346" y="1629968"/>
                  </a:lnTo>
                  <a:lnTo>
                    <a:pt x="12318340" y="1628686"/>
                  </a:lnTo>
                  <a:lnTo>
                    <a:pt x="12336082" y="1624888"/>
                  </a:lnTo>
                  <a:lnTo>
                    <a:pt x="12349798" y="1624888"/>
                  </a:lnTo>
                  <a:lnTo>
                    <a:pt x="12354878" y="1626412"/>
                  </a:lnTo>
                  <a:lnTo>
                    <a:pt x="12358942" y="1626920"/>
                  </a:lnTo>
                  <a:lnTo>
                    <a:pt x="12358942" y="1624888"/>
                  </a:lnTo>
                  <a:lnTo>
                    <a:pt x="12358942" y="1585264"/>
                  </a:lnTo>
                  <a:close/>
                </a:path>
                <a:path w="12934315" h="3418204">
                  <a:moveTo>
                    <a:pt x="12374436" y="979728"/>
                  </a:moveTo>
                  <a:lnTo>
                    <a:pt x="12210352" y="979728"/>
                  </a:lnTo>
                  <a:lnTo>
                    <a:pt x="12210352" y="1016304"/>
                  </a:lnTo>
                  <a:lnTo>
                    <a:pt x="12327700" y="1016304"/>
                  </a:lnTo>
                  <a:lnTo>
                    <a:pt x="12204256" y="1218488"/>
                  </a:lnTo>
                  <a:lnTo>
                    <a:pt x="12204256" y="1252016"/>
                  </a:lnTo>
                  <a:lnTo>
                    <a:pt x="12373420" y="1252016"/>
                  </a:lnTo>
                  <a:lnTo>
                    <a:pt x="12373420" y="1215440"/>
                  </a:lnTo>
                  <a:lnTo>
                    <a:pt x="12252516" y="1215440"/>
                  </a:lnTo>
                  <a:lnTo>
                    <a:pt x="12374436" y="1015288"/>
                  </a:lnTo>
                  <a:lnTo>
                    <a:pt x="12374436" y="979728"/>
                  </a:lnTo>
                  <a:close/>
                </a:path>
                <a:path w="12934315" h="3418204">
                  <a:moveTo>
                    <a:pt x="12419394" y="2281732"/>
                  </a:moveTo>
                  <a:lnTo>
                    <a:pt x="12416320" y="2254618"/>
                  </a:lnTo>
                  <a:lnTo>
                    <a:pt x="12404039" y="2225344"/>
                  </a:lnTo>
                  <a:lnTo>
                    <a:pt x="12403963" y="2225154"/>
                  </a:lnTo>
                  <a:lnTo>
                    <a:pt x="12377598" y="2201519"/>
                  </a:lnTo>
                  <a:lnTo>
                    <a:pt x="12332526" y="2191816"/>
                  </a:lnTo>
                  <a:lnTo>
                    <a:pt x="12290247" y="2200605"/>
                  </a:lnTo>
                  <a:lnTo>
                    <a:pt x="12262168" y="2224036"/>
                  </a:lnTo>
                  <a:lnTo>
                    <a:pt x="12245518" y="2257768"/>
                  </a:lnTo>
                  <a:lnTo>
                    <a:pt x="12237542" y="2297417"/>
                  </a:lnTo>
                  <a:lnTo>
                    <a:pt x="12235498" y="2338628"/>
                  </a:lnTo>
                  <a:lnTo>
                    <a:pt x="12240832" y="2400109"/>
                  </a:lnTo>
                  <a:lnTo>
                    <a:pt x="12257596" y="2443721"/>
                  </a:lnTo>
                  <a:lnTo>
                    <a:pt x="12286933" y="2469718"/>
                  </a:lnTo>
                  <a:lnTo>
                    <a:pt x="12329986" y="2478328"/>
                  </a:lnTo>
                  <a:lnTo>
                    <a:pt x="12372670" y="2468461"/>
                  </a:lnTo>
                  <a:lnTo>
                    <a:pt x="12398820" y="2444800"/>
                  </a:lnTo>
                  <a:lnTo>
                    <a:pt x="12400217" y="2443530"/>
                  </a:lnTo>
                  <a:lnTo>
                    <a:pt x="12414999" y="2410612"/>
                  </a:lnTo>
                  <a:lnTo>
                    <a:pt x="12419394" y="2376728"/>
                  </a:lnTo>
                  <a:lnTo>
                    <a:pt x="12376722" y="2376728"/>
                  </a:lnTo>
                  <a:lnTo>
                    <a:pt x="12374880" y="2399804"/>
                  </a:lnTo>
                  <a:lnTo>
                    <a:pt x="12368086" y="2421813"/>
                  </a:lnTo>
                  <a:lnTo>
                    <a:pt x="12354433" y="2438311"/>
                  </a:lnTo>
                  <a:lnTo>
                    <a:pt x="12332018" y="2444800"/>
                  </a:lnTo>
                  <a:lnTo>
                    <a:pt x="12302274" y="2433066"/>
                  </a:lnTo>
                  <a:lnTo>
                    <a:pt x="12286869" y="2404605"/>
                  </a:lnTo>
                  <a:lnTo>
                    <a:pt x="12281078" y="2369578"/>
                  </a:lnTo>
                  <a:lnTo>
                    <a:pt x="12280202" y="2338120"/>
                  </a:lnTo>
                  <a:lnTo>
                    <a:pt x="12284824" y="2278494"/>
                  </a:lnTo>
                  <a:lnTo>
                    <a:pt x="12296966" y="2244394"/>
                  </a:lnTo>
                  <a:lnTo>
                    <a:pt x="12314060" y="2228964"/>
                  </a:lnTo>
                  <a:lnTo>
                    <a:pt x="12333542" y="2225344"/>
                  </a:lnTo>
                  <a:lnTo>
                    <a:pt x="12354001" y="2230450"/>
                  </a:lnTo>
                  <a:lnTo>
                    <a:pt x="12367324" y="2243632"/>
                  </a:lnTo>
                  <a:lnTo>
                    <a:pt x="12374550" y="2261781"/>
                  </a:lnTo>
                  <a:lnTo>
                    <a:pt x="12376722" y="2281732"/>
                  </a:lnTo>
                  <a:lnTo>
                    <a:pt x="12419394" y="2281732"/>
                  </a:lnTo>
                  <a:close/>
                </a:path>
                <a:path w="12934315" h="3418204">
                  <a:moveTo>
                    <a:pt x="12461304" y="979728"/>
                  </a:moveTo>
                  <a:lnTo>
                    <a:pt x="12418632" y="979728"/>
                  </a:lnTo>
                  <a:lnTo>
                    <a:pt x="12418632" y="1252016"/>
                  </a:lnTo>
                  <a:lnTo>
                    <a:pt x="12461304" y="1252016"/>
                  </a:lnTo>
                  <a:lnTo>
                    <a:pt x="12461304" y="979728"/>
                  </a:lnTo>
                  <a:close/>
                </a:path>
                <a:path w="12934315" h="3418204">
                  <a:moveTo>
                    <a:pt x="12461304" y="889304"/>
                  </a:moveTo>
                  <a:lnTo>
                    <a:pt x="12418632" y="889304"/>
                  </a:lnTo>
                  <a:lnTo>
                    <a:pt x="12418632" y="938072"/>
                  </a:lnTo>
                  <a:lnTo>
                    <a:pt x="12461304" y="938072"/>
                  </a:lnTo>
                  <a:lnTo>
                    <a:pt x="12461304" y="889304"/>
                  </a:lnTo>
                  <a:close/>
                </a:path>
                <a:path w="12934315" h="3418204">
                  <a:moveTo>
                    <a:pt x="12536475" y="452932"/>
                  </a:moveTo>
                  <a:lnTo>
                    <a:pt x="12533401" y="425818"/>
                  </a:lnTo>
                  <a:lnTo>
                    <a:pt x="12521121" y="396544"/>
                  </a:lnTo>
                  <a:lnTo>
                    <a:pt x="12521044" y="396354"/>
                  </a:lnTo>
                  <a:lnTo>
                    <a:pt x="12494692" y="372719"/>
                  </a:lnTo>
                  <a:lnTo>
                    <a:pt x="12449620" y="363016"/>
                  </a:lnTo>
                  <a:lnTo>
                    <a:pt x="12407341" y="371805"/>
                  </a:lnTo>
                  <a:lnTo>
                    <a:pt x="12379249" y="395236"/>
                  </a:lnTo>
                  <a:lnTo>
                    <a:pt x="12362586" y="428967"/>
                  </a:lnTo>
                  <a:lnTo>
                    <a:pt x="12354624" y="468617"/>
                  </a:lnTo>
                  <a:lnTo>
                    <a:pt x="12352579" y="509828"/>
                  </a:lnTo>
                  <a:lnTo>
                    <a:pt x="12357913" y="571309"/>
                  </a:lnTo>
                  <a:lnTo>
                    <a:pt x="12374677" y="614921"/>
                  </a:lnTo>
                  <a:lnTo>
                    <a:pt x="12404014" y="640918"/>
                  </a:lnTo>
                  <a:lnTo>
                    <a:pt x="12447067" y="649528"/>
                  </a:lnTo>
                  <a:lnTo>
                    <a:pt x="12489752" y="639660"/>
                  </a:lnTo>
                  <a:lnTo>
                    <a:pt x="12515888" y="616000"/>
                  </a:lnTo>
                  <a:lnTo>
                    <a:pt x="12517298" y="614730"/>
                  </a:lnTo>
                  <a:lnTo>
                    <a:pt x="12532068" y="581812"/>
                  </a:lnTo>
                  <a:lnTo>
                    <a:pt x="12536475" y="547928"/>
                  </a:lnTo>
                  <a:lnTo>
                    <a:pt x="12493803" y="547928"/>
                  </a:lnTo>
                  <a:lnTo>
                    <a:pt x="12491961" y="571004"/>
                  </a:lnTo>
                  <a:lnTo>
                    <a:pt x="12485167" y="593013"/>
                  </a:lnTo>
                  <a:lnTo>
                    <a:pt x="12471514" y="609511"/>
                  </a:lnTo>
                  <a:lnTo>
                    <a:pt x="12449099" y="616000"/>
                  </a:lnTo>
                  <a:lnTo>
                    <a:pt x="12419355" y="604266"/>
                  </a:lnTo>
                  <a:lnTo>
                    <a:pt x="12403950" y="575805"/>
                  </a:lnTo>
                  <a:lnTo>
                    <a:pt x="12398172" y="540778"/>
                  </a:lnTo>
                  <a:lnTo>
                    <a:pt x="12397296" y="509320"/>
                  </a:lnTo>
                  <a:lnTo>
                    <a:pt x="12401906" y="449694"/>
                  </a:lnTo>
                  <a:lnTo>
                    <a:pt x="12414047" y="415594"/>
                  </a:lnTo>
                  <a:lnTo>
                    <a:pt x="12431141" y="400164"/>
                  </a:lnTo>
                  <a:lnTo>
                    <a:pt x="12450623" y="396544"/>
                  </a:lnTo>
                  <a:lnTo>
                    <a:pt x="12471083" y="401650"/>
                  </a:lnTo>
                  <a:lnTo>
                    <a:pt x="12484405" y="414832"/>
                  </a:lnTo>
                  <a:lnTo>
                    <a:pt x="12491618" y="432981"/>
                  </a:lnTo>
                  <a:lnTo>
                    <a:pt x="12493803" y="452932"/>
                  </a:lnTo>
                  <a:lnTo>
                    <a:pt x="12536475" y="452932"/>
                  </a:lnTo>
                  <a:close/>
                </a:path>
                <a:path w="12934315" h="3418204">
                  <a:moveTo>
                    <a:pt x="12566714" y="1713280"/>
                  </a:moveTo>
                  <a:lnTo>
                    <a:pt x="12565812" y="1697024"/>
                  </a:lnTo>
                  <a:lnTo>
                    <a:pt x="12564212" y="1667941"/>
                  </a:lnTo>
                  <a:lnTo>
                    <a:pt x="12552490" y="1625650"/>
                  </a:lnTo>
                  <a:lnTo>
                    <a:pt x="12543815" y="1615744"/>
                  </a:lnTo>
                  <a:lnTo>
                    <a:pt x="12525134" y="1594408"/>
                  </a:lnTo>
                  <a:lnTo>
                    <a:pt x="12522010" y="1593646"/>
                  </a:lnTo>
                  <a:lnTo>
                    <a:pt x="12522010" y="1682292"/>
                  </a:lnTo>
                  <a:lnTo>
                    <a:pt x="12522010" y="1697024"/>
                  </a:lnTo>
                  <a:lnTo>
                    <a:pt x="12424982" y="1697024"/>
                  </a:lnTo>
                  <a:lnTo>
                    <a:pt x="12424982" y="1686864"/>
                  </a:lnTo>
                  <a:lnTo>
                    <a:pt x="12426467" y="1668894"/>
                  </a:lnTo>
                  <a:lnTo>
                    <a:pt x="12433110" y="1645208"/>
                  </a:lnTo>
                  <a:lnTo>
                    <a:pt x="12448121" y="1624571"/>
                  </a:lnTo>
                  <a:lnTo>
                    <a:pt x="12474766" y="1615744"/>
                  </a:lnTo>
                  <a:lnTo>
                    <a:pt x="12498210" y="1621866"/>
                  </a:lnTo>
                  <a:lnTo>
                    <a:pt x="12512675" y="1637588"/>
                  </a:lnTo>
                  <a:lnTo>
                    <a:pt x="12519978" y="1659039"/>
                  </a:lnTo>
                  <a:lnTo>
                    <a:pt x="12522010" y="1682292"/>
                  </a:lnTo>
                  <a:lnTo>
                    <a:pt x="12522010" y="1593646"/>
                  </a:lnTo>
                  <a:lnTo>
                    <a:pt x="12475782" y="1582216"/>
                  </a:lnTo>
                  <a:lnTo>
                    <a:pt x="12433503" y="1591005"/>
                  </a:lnTo>
                  <a:lnTo>
                    <a:pt x="12405411" y="1614436"/>
                  </a:lnTo>
                  <a:lnTo>
                    <a:pt x="12388761" y="1648167"/>
                  </a:lnTo>
                  <a:lnTo>
                    <a:pt x="12380786" y="1687817"/>
                  </a:lnTo>
                  <a:lnTo>
                    <a:pt x="12378754" y="1729028"/>
                  </a:lnTo>
                  <a:lnTo>
                    <a:pt x="12384088" y="1790509"/>
                  </a:lnTo>
                  <a:lnTo>
                    <a:pt x="12400852" y="1834121"/>
                  </a:lnTo>
                  <a:lnTo>
                    <a:pt x="12430189" y="1860118"/>
                  </a:lnTo>
                  <a:lnTo>
                    <a:pt x="12473242" y="1868728"/>
                  </a:lnTo>
                  <a:lnTo>
                    <a:pt x="12519025" y="1857730"/>
                  </a:lnTo>
                  <a:lnTo>
                    <a:pt x="12542863" y="1835200"/>
                  </a:lnTo>
                  <a:lnTo>
                    <a:pt x="12546965" y="1831327"/>
                  </a:lnTo>
                  <a:lnTo>
                    <a:pt x="12560884" y="1799513"/>
                  </a:lnTo>
                  <a:lnTo>
                    <a:pt x="12564682" y="1772208"/>
                  </a:lnTo>
                  <a:lnTo>
                    <a:pt x="12522010" y="1772208"/>
                  </a:lnTo>
                  <a:lnTo>
                    <a:pt x="12520498" y="1790839"/>
                  </a:lnTo>
                  <a:lnTo>
                    <a:pt x="12514136" y="1811515"/>
                  </a:lnTo>
                  <a:lnTo>
                    <a:pt x="12500140" y="1828292"/>
                  </a:lnTo>
                  <a:lnTo>
                    <a:pt x="12475782" y="1835200"/>
                  </a:lnTo>
                  <a:lnTo>
                    <a:pt x="12445530" y="1824786"/>
                  </a:lnTo>
                  <a:lnTo>
                    <a:pt x="12429998" y="1798688"/>
                  </a:lnTo>
                  <a:lnTo>
                    <a:pt x="12424270" y="1764703"/>
                  </a:lnTo>
                  <a:lnTo>
                    <a:pt x="12423458" y="1730552"/>
                  </a:lnTo>
                  <a:lnTo>
                    <a:pt x="12566714" y="1730552"/>
                  </a:lnTo>
                  <a:lnTo>
                    <a:pt x="12566714" y="1713280"/>
                  </a:lnTo>
                  <a:close/>
                </a:path>
                <a:path w="12934315" h="3418204">
                  <a:moveTo>
                    <a:pt x="12642914" y="2278176"/>
                  </a:moveTo>
                  <a:lnTo>
                    <a:pt x="12635840" y="2228392"/>
                  </a:lnTo>
                  <a:lnTo>
                    <a:pt x="12572810" y="2191816"/>
                  </a:lnTo>
                  <a:lnTo>
                    <a:pt x="12553861" y="2194636"/>
                  </a:lnTo>
                  <a:lnTo>
                    <a:pt x="12535091" y="2202484"/>
                  </a:lnTo>
                  <a:lnTo>
                    <a:pt x="12518809" y="2214537"/>
                  </a:lnTo>
                  <a:lnTo>
                    <a:pt x="12507278" y="2229916"/>
                  </a:lnTo>
                  <a:lnTo>
                    <a:pt x="12506262" y="2229916"/>
                  </a:lnTo>
                  <a:lnTo>
                    <a:pt x="12506262" y="2108504"/>
                  </a:lnTo>
                  <a:lnTo>
                    <a:pt x="12463590" y="2108504"/>
                  </a:lnTo>
                  <a:lnTo>
                    <a:pt x="12463590" y="2471216"/>
                  </a:lnTo>
                  <a:lnTo>
                    <a:pt x="12506262" y="2471216"/>
                  </a:lnTo>
                  <a:lnTo>
                    <a:pt x="12506262" y="2283256"/>
                  </a:lnTo>
                  <a:lnTo>
                    <a:pt x="12511456" y="2258187"/>
                  </a:lnTo>
                  <a:lnTo>
                    <a:pt x="12524613" y="2241156"/>
                  </a:lnTo>
                  <a:lnTo>
                    <a:pt x="12542050" y="2231466"/>
                  </a:lnTo>
                  <a:lnTo>
                    <a:pt x="12551156" y="2229916"/>
                  </a:lnTo>
                  <a:lnTo>
                    <a:pt x="12560110" y="2228392"/>
                  </a:lnTo>
                  <a:lnTo>
                    <a:pt x="12582665" y="2234044"/>
                  </a:lnTo>
                  <a:lnTo>
                    <a:pt x="12594654" y="2248014"/>
                  </a:lnTo>
                  <a:lnTo>
                    <a:pt x="12599403" y="2265908"/>
                  </a:lnTo>
                  <a:lnTo>
                    <a:pt x="12600242" y="2283256"/>
                  </a:lnTo>
                  <a:lnTo>
                    <a:pt x="12600242" y="2471216"/>
                  </a:lnTo>
                  <a:lnTo>
                    <a:pt x="12642914" y="2471216"/>
                  </a:lnTo>
                  <a:lnTo>
                    <a:pt x="12642914" y="2278176"/>
                  </a:lnTo>
                  <a:close/>
                </a:path>
                <a:path w="12934315" h="3418204">
                  <a:moveTo>
                    <a:pt x="12699048" y="979728"/>
                  </a:moveTo>
                  <a:lnTo>
                    <a:pt x="12658916" y="979728"/>
                  </a:lnTo>
                  <a:lnTo>
                    <a:pt x="12658916" y="1115872"/>
                  </a:lnTo>
                  <a:lnTo>
                    <a:pt x="12656833" y="1155014"/>
                  </a:lnTo>
                  <a:lnTo>
                    <a:pt x="12648756" y="1186611"/>
                  </a:lnTo>
                  <a:lnTo>
                    <a:pt x="12631903" y="1207744"/>
                  </a:lnTo>
                  <a:lnTo>
                    <a:pt x="12603544" y="1215440"/>
                  </a:lnTo>
                  <a:lnTo>
                    <a:pt x="12577839" y="1206106"/>
                  </a:lnTo>
                  <a:lnTo>
                    <a:pt x="12562904" y="1182230"/>
                  </a:lnTo>
                  <a:lnTo>
                    <a:pt x="12555957" y="1150086"/>
                  </a:lnTo>
                  <a:lnTo>
                    <a:pt x="12554268" y="1115872"/>
                  </a:lnTo>
                  <a:lnTo>
                    <a:pt x="12556541" y="1071778"/>
                  </a:lnTo>
                  <a:lnTo>
                    <a:pt x="12564491" y="1038148"/>
                  </a:lnTo>
                  <a:lnTo>
                    <a:pt x="12579769" y="1016723"/>
                  </a:lnTo>
                  <a:lnTo>
                    <a:pt x="12604052" y="1009192"/>
                  </a:lnTo>
                  <a:lnTo>
                    <a:pt x="12632119" y="1018438"/>
                  </a:lnTo>
                  <a:lnTo>
                    <a:pt x="12648819" y="1042720"/>
                  </a:lnTo>
                  <a:lnTo>
                    <a:pt x="12656833" y="1076921"/>
                  </a:lnTo>
                  <a:lnTo>
                    <a:pt x="12658916" y="1115872"/>
                  </a:lnTo>
                  <a:lnTo>
                    <a:pt x="12658916" y="979728"/>
                  </a:lnTo>
                  <a:lnTo>
                    <a:pt x="12658408" y="979728"/>
                  </a:lnTo>
                  <a:lnTo>
                    <a:pt x="12658408" y="1014272"/>
                  </a:lnTo>
                  <a:lnTo>
                    <a:pt x="12657392" y="1014272"/>
                  </a:lnTo>
                  <a:lnTo>
                    <a:pt x="12619520" y="976058"/>
                  </a:lnTo>
                  <a:lnTo>
                    <a:pt x="12598464" y="972616"/>
                  </a:lnTo>
                  <a:lnTo>
                    <a:pt x="12555423" y="984643"/>
                  </a:lnTo>
                  <a:lnTo>
                    <a:pt x="12528106" y="1016622"/>
                  </a:lnTo>
                  <a:lnTo>
                    <a:pt x="12513729" y="1062418"/>
                  </a:lnTo>
                  <a:lnTo>
                    <a:pt x="12509564" y="1115872"/>
                  </a:lnTo>
                  <a:lnTo>
                    <a:pt x="12511596" y="1152372"/>
                  </a:lnTo>
                  <a:lnTo>
                    <a:pt x="12522010" y="1197470"/>
                  </a:lnTo>
                  <a:lnTo>
                    <a:pt x="12547283" y="1235824"/>
                  </a:lnTo>
                  <a:lnTo>
                    <a:pt x="12593892" y="1252016"/>
                  </a:lnTo>
                  <a:lnTo>
                    <a:pt x="12613488" y="1249527"/>
                  </a:lnTo>
                  <a:lnTo>
                    <a:pt x="12631103" y="1242301"/>
                  </a:lnTo>
                  <a:lnTo>
                    <a:pt x="12645466" y="1230807"/>
                  </a:lnTo>
                  <a:lnTo>
                    <a:pt x="12655360" y="1215440"/>
                  </a:lnTo>
                  <a:lnTo>
                    <a:pt x="12656376" y="1215440"/>
                  </a:lnTo>
                  <a:lnTo>
                    <a:pt x="12655830" y="1268463"/>
                  </a:lnTo>
                  <a:lnTo>
                    <a:pt x="12634938" y="1305090"/>
                  </a:lnTo>
                  <a:lnTo>
                    <a:pt x="12603544" y="1311960"/>
                  </a:lnTo>
                  <a:lnTo>
                    <a:pt x="12587567" y="1310068"/>
                  </a:lnTo>
                  <a:lnTo>
                    <a:pt x="12574080" y="1304023"/>
                  </a:lnTo>
                  <a:lnTo>
                    <a:pt x="12564389" y="1293317"/>
                  </a:lnTo>
                  <a:lnTo>
                    <a:pt x="12559856" y="1277416"/>
                  </a:lnTo>
                  <a:lnTo>
                    <a:pt x="12517184" y="1277416"/>
                  </a:lnTo>
                  <a:lnTo>
                    <a:pt x="12531573" y="1316774"/>
                  </a:lnTo>
                  <a:lnTo>
                    <a:pt x="12558078" y="1336979"/>
                  </a:lnTo>
                  <a:lnTo>
                    <a:pt x="12586475" y="1344434"/>
                  </a:lnTo>
                  <a:lnTo>
                    <a:pt x="12606592" y="1345488"/>
                  </a:lnTo>
                  <a:lnTo>
                    <a:pt x="12643968" y="1339621"/>
                  </a:lnTo>
                  <a:lnTo>
                    <a:pt x="12673203" y="1320596"/>
                  </a:lnTo>
                  <a:lnTo>
                    <a:pt x="12678004" y="1311960"/>
                  </a:lnTo>
                  <a:lnTo>
                    <a:pt x="12692240" y="1286344"/>
                  </a:lnTo>
                  <a:lnTo>
                    <a:pt x="12699048" y="1234744"/>
                  </a:lnTo>
                  <a:lnTo>
                    <a:pt x="12699048" y="1014272"/>
                  </a:lnTo>
                  <a:lnTo>
                    <a:pt x="12699048" y="979728"/>
                  </a:lnTo>
                  <a:close/>
                </a:path>
                <a:path w="12934315" h="3418204">
                  <a:moveTo>
                    <a:pt x="12759995" y="449376"/>
                  </a:moveTo>
                  <a:lnTo>
                    <a:pt x="12752921" y="399592"/>
                  </a:lnTo>
                  <a:lnTo>
                    <a:pt x="12689891" y="363016"/>
                  </a:lnTo>
                  <a:lnTo>
                    <a:pt x="12670930" y="365836"/>
                  </a:lnTo>
                  <a:lnTo>
                    <a:pt x="12652172" y="373684"/>
                  </a:lnTo>
                  <a:lnTo>
                    <a:pt x="12635878" y="385737"/>
                  </a:lnTo>
                  <a:lnTo>
                    <a:pt x="12624359" y="401116"/>
                  </a:lnTo>
                  <a:lnTo>
                    <a:pt x="12623343" y="401116"/>
                  </a:lnTo>
                  <a:lnTo>
                    <a:pt x="12623343" y="279704"/>
                  </a:lnTo>
                  <a:lnTo>
                    <a:pt x="12580671" y="279704"/>
                  </a:lnTo>
                  <a:lnTo>
                    <a:pt x="12580671" y="642416"/>
                  </a:lnTo>
                  <a:lnTo>
                    <a:pt x="12623343" y="642416"/>
                  </a:lnTo>
                  <a:lnTo>
                    <a:pt x="12623343" y="454456"/>
                  </a:lnTo>
                  <a:lnTo>
                    <a:pt x="12628537" y="429387"/>
                  </a:lnTo>
                  <a:lnTo>
                    <a:pt x="12641694" y="412356"/>
                  </a:lnTo>
                  <a:lnTo>
                    <a:pt x="12659132" y="402666"/>
                  </a:lnTo>
                  <a:lnTo>
                    <a:pt x="12668225" y="401116"/>
                  </a:lnTo>
                  <a:lnTo>
                    <a:pt x="12677191" y="399592"/>
                  </a:lnTo>
                  <a:lnTo>
                    <a:pt x="12699746" y="405244"/>
                  </a:lnTo>
                  <a:lnTo>
                    <a:pt x="12711735" y="419214"/>
                  </a:lnTo>
                  <a:lnTo>
                    <a:pt x="12716472" y="437108"/>
                  </a:lnTo>
                  <a:lnTo>
                    <a:pt x="12717323" y="454456"/>
                  </a:lnTo>
                  <a:lnTo>
                    <a:pt x="12717323" y="642416"/>
                  </a:lnTo>
                  <a:lnTo>
                    <a:pt x="12759995" y="642416"/>
                  </a:lnTo>
                  <a:lnTo>
                    <a:pt x="12759995" y="449376"/>
                  </a:lnTo>
                  <a:close/>
                </a:path>
                <a:path w="12934315" h="3418204">
                  <a:moveTo>
                    <a:pt x="12801410" y="2198928"/>
                  </a:moveTo>
                  <a:lnTo>
                    <a:pt x="12754166" y="2198928"/>
                  </a:lnTo>
                  <a:lnTo>
                    <a:pt x="12754166" y="2119680"/>
                  </a:lnTo>
                  <a:lnTo>
                    <a:pt x="12711494" y="2119680"/>
                  </a:lnTo>
                  <a:lnTo>
                    <a:pt x="12711494" y="2198928"/>
                  </a:lnTo>
                  <a:lnTo>
                    <a:pt x="12671870" y="2198928"/>
                  </a:lnTo>
                  <a:lnTo>
                    <a:pt x="12671870" y="2232456"/>
                  </a:lnTo>
                  <a:lnTo>
                    <a:pt x="12711494" y="2232456"/>
                  </a:lnTo>
                  <a:lnTo>
                    <a:pt x="12711570" y="2421191"/>
                  </a:lnTo>
                  <a:lnTo>
                    <a:pt x="12713780" y="2443835"/>
                  </a:lnTo>
                  <a:lnTo>
                    <a:pt x="12722162" y="2460675"/>
                  </a:lnTo>
                  <a:lnTo>
                    <a:pt x="12738926" y="2470861"/>
                  </a:lnTo>
                  <a:lnTo>
                    <a:pt x="12766358" y="2474264"/>
                  </a:lnTo>
                  <a:lnTo>
                    <a:pt x="12778473" y="2474010"/>
                  </a:lnTo>
                  <a:lnTo>
                    <a:pt x="12788202" y="2473312"/>
                  </a:lnTo>
                  <a:lnTo>
                    <a:pt x="12795644" y="2472347"/>
                  </a:lnTo>
                  <a:lnTo>
                    <a:pt x="12800902" y="2471216"/>
                  </a:lnTo>
                  <a:lnTo>
                    <a:pt x="12800902" y="2437688"/>
                  </a:lnTo>
                  <a:lnTo>
                    <a:pt x="12800902" y="2436164"/>
                  </a:lnTo>
                  <a:lnTo>
                    <a:pt x="12796330" y="2436672"/>
                  </a:lnTo>
                  <a:lnTo>
                    <a:pt x="12791758" y="2437688"/>
                  </a:lnTo>
                  <a:lnTo>
                    <a:pt x="12782106" y="2437688"/>
                  </a:lnTo>
                  <a:lnTo>
                    <a:pt x="12768301" y="2435999"/>
                  </a:lnTo>
                  <a:lnTo>
                    <a:pt x="12759754" y="2430640"/>
                  </a:lnTo>
                  <a:lnTo>
                    <a:pt x="12755385" y="2421191"/>
                  </a:lnTo>
                  <a:lnTo>
                    <a:pt x="12754166" y="2407208"/>
                  </a:lnTo>
                  <a:lnTo>
                    <a:pt x="12754166" y="2232456"/>
                  </a:lnTo>
                  <a:lnTo>
                    <a:pt x="12801410" y="2232456"/>
                  </a:lnTo>
                  <a:lnTo>
                    <a:pt x="12801410" y="2198928"/>
                  </a:lnTo>
                  <a:close/>
                </a:path>
                <a:path w="12934315" h="3418204">
                  <a:moveTo>
                    <a:pt x="12933744" y="1103680"/>
                  </a:moveTo>
                  <a:lnTo>
                    <a:pt x="12932842" y="1087424"/>
                  </a:lnTo>
                  <a:lnTo>
                    <a:pt x="12931242" y="1058341"/>
                  </a:lnTo>
                  <a:lnTo>
                    <a:pt x="12919520" y="1016050"/>
                  </a:lnTo>
                  <a:lnTo>
                    <a:pt x="12910846" y="1006144"/>
                  </a:lnTo>
                  <a:lnTo>
                    <a:pt x="12892164" y="984808"/>
                  </a:lnTo>
                  <a:lnTo>
                    <a:pt x="12889040" y="984046"/>
                  </a:lnTo>
                  <a:lnTo>
                    <a:pt x="12889040" y="1072692"/>
                  </a:lnTo>
                  <a:lnTo>
                    <a:pt x="12889040" y="1087424"/>
                  </a:lnTo>
                  <a:lnTo>
                    <a:pt x="12792012" y="1087424"/>
                  </a:lnTo>
                  <a:lnTo>
                    <a:pt x="12792012" y="1077264"/>
                  </a:lnTo>
                  <a:lnTo>
                    <a:pt x="12793498" y="1059294"/>
                  </a:lnTo>
                  <a:lnTo>
                    <a:pt x="12800140" y="1035608"/>
                  </a:lnTo>
                  <a:lnTo>
                    <a:pt x="12815151" y="1014971"/>
                  </a:lnTo>
                  <a:lnTo>
                    <a:pt x="12841796" y="1006144"/>
                  </a:lnTo>
                  <a:lnTo>
                    <a:pt x="12865240" y="1012266"/>
                  </a:lnTo>
                  <a:lnTo>
                    <a:pt x="12879705" y="1027988"/>
                  </a:lnTo>
                  <a:lnTo>
                    <a:pt x="12887008" y="1049439"/>
                  </a:lnTo>
                  <a:lnTo>
                    <a:pt x="12889040" y="1072692"/>
                  </a:lnTo>
                  <a:lnTo>
                    <a:pt x="12889040" y="984046"/>
                  </a:lnTo>
                  <a:lnTo>
                    <a:pt x="12842812" y="972616"/>
                  </a:lnTo>
                  <a:lnTo>
                    <a:pt x="12800533" y="981405"/>
                  </a:lnTo>
                  <a:lnTo>
                    <a:pt x="12772441" y="1004836"/>
                  </a:lnTo>
                  <a:lnTo>
                    <a:pt x="12755791" y="1038567"/>
                  </a:lnTo>
                  <a:lnTo>
                    <a:pt x="12747828" y="1078217"/>
                  </a:lnTo>
                  <a:lnTo>
                    <a:pt x="12745784" y="1119428"/>
                  </a:lnTo>
                  <a:lnTo>
                    <a:pt x="12751118" y="1180909"/>
                  </a:lnTo>
                  <a:lnTo>
                    <a:pt x="12767882" y="1224521"/>
                  </a:lnTo>
                  <a:lnTo>
                    <a:pt x="12797219" y="1250518"/>
                  </a:lnTo>
                  <a:lnTo>
                    <a:pt x="12840272" y="1259128"/>
                  </a:lnTo>
                  <a:lnTo>
                    <a:pt x="12886055" y="1248130"/>
                  </a:lnTo>
                  <a:lnTo>
                    <a:pt x="12909893" y="1225600"/>
                  </a:lnTo>
                  <a:lnTo>
                    <a:pt x="12913995" y="1221727"/>
                  </a:lnTo>
                  <a:lnTo>
                    <a:pt x="12927914" y="1189913"/>
                  </a:lnTo>
                  <a:lnTo>
                    <a:pt x="12931712" y="1162608"/>
                  </a:lnTo>
                  <a:lnTo>
                    <a:pt x="12889040" y="1162608"/>
                  </a:lnTo>
                  <a:lnTo>
                    <a:pt x="12887528" y="1181239"/>
                  </a:lnTo>
                  <a:lnTo>
                    <a:pt x="12881166" y="1201915"/>
                  </a:lnTo>
                  <a:lnTo>
                    <a:pt x="12867170" y="1218692"/>
                  </a:lnTo>
                  <a:lnTo>
                    <a:pt x="12842812" y="1225600"/>
                  </a:lnTo>
                  <a:lnTo>
                    <a:pt x="12812560" y="1215186"/>
                  </a:lnTo>
                  <a:lnTo>
                    <a:pt x="12797028" y="1189088"/>
                  </a:lnTo>
                  <a:lnTo>
                    <a:pt x="12791300" y="1155103"/>
                  </a:lnTo>
                  <a:lnTo>
                    <a:pt x="12790488" y="1120952"/>
                  </a:lnTo>
                  <a:lnTo>
                    <a:pt x="12933744" y="1120952"/>
                  </a:lnTo>
                  <a:lnTo>
                    <a:pt x="12933744" y="11036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947" y="7360159"/>
            <a:ext cx="3232150" cy="581025"/>
          </a:xfrm>
          <a:custGeom>
            <a:avLst/>
            <a:gdLst/>
            <a:ahLst/>
            <a:cxnLst/>
            <a:rect l="l" t="t" r="r" b="b"/>
            <a:pathLst>
              <a:path w="3232150" h="581025">
                <a:moveTo>
                  <a:pt x="54317" y="115087"/>
                </a:moveTo>
                <a:lnTo>
                  <a:pt x="0" y="115087"/>
                </a:lnTo>
                <a:lnTo>
                  <a:pt x="0" y="360768"/>
                </a:lnTo>
                <a:lnTo>
                  <a:pt x="1424" y="395399"/>
                </a:lnTo>
                <a:lnTo>
                  <a:pt x="11395" y="431244"/>
                </a:lnTo>
                <a:lnTo>
                  <a:pt x="38458" y="459331"/>
                </a:lnTo>
                <a:lnTo>
                  <a:pt x="91160" y="470687"/>
                </a:lnTo>
                <a:lnTo>
                  <a:pt x="116391" y="467362"/>
                </a:lnTo>
                <a:lnTo>
                  <a:pt x="140225" y="457673"/>
                </a:lnTo>
                <a:lnTo>
                  <a:pt x="160542" y="442044"/>
                </a:lnTo>
                <a:lnTo>
                  <a:pt x="172982" y="424129"/>
                </a:lnTo>
                <a:lnTo>
                  <a:pt x="105384" y="424129"/>
                </a:lnTo>
                <a:lnTo>
                  <a:pt x="76676" y="416946"/>
                </a:lnTo>
                <a:lnTo>
                  <a:pt x="61425" y="399156"/>
                </a:lnTo>
                <a:lnTo>
                  <a:pt x="55387" y="376396"/>
                </a:lnTo>
                <a:lnTo>
                  <a:pt x="54317" y="354304"/>
                </a:lnTo>
                <a:lnTo>
                  <a:pt x="54317" y="115087"/>
                </a:lnTo>
                <a:close/>
              </a:path>
              <a:path w="3232150" h="581025">
                <a:moveTo>
                  <a:pt x="228231" y="420903"/>
                </a:moveTo>
                <a:lnTo>
                  <a:pt x="176504" y="420903"/>
                </a:lnTo>
                <a:lnTo>
                  <a:pt x="176504" y="461632"/>
                </a:lnTo>
                <a:lnTo>
                  <a:pt x="228231" y="461632"/>
                </a:lnTo>
                <a:lnTo>
                  <a:pt x="228231" y="420903"/>
                </a:lnTo>
                <a:close/>
              </a:path>
              <a:path w="3232150" h="581025">
                <a:moveTo>
                  <a:pt x="228231" y="115087"/>
                </a:moveTo>
                <a:lnTo>
                  <a:pt x="173926" y="115087"/>
                </a:lnTo>
                <a:lnTo>
                  <a:pt x="173926" y="354304"/>
                </a:lnTo>
                <a:lnTo>
                  <a:pt x="167308" y="386217"/>
                </a:lnTo>
                <a:lnTo>
                  <a:pt x="150566" y="407885"/>
                </a:lnTo>
                <a:lnTo>
                  <a:pt x="128369" y="420219"/>
                </a:lnTo>
                <a:lnTo>
                  <a:pt x="105384" y="424129"/>
                </a:lnTo>
                <a:lnTo>
                  <a:pt x="172982" y="424129"/>
                </a:lnTo>
                <a:lnTo>
                  <a:pt x="175221" y="420903"/>
                </a:lnTo>
                <a:lnTo>
                  <a:pt x="228231" y="420903"/>
                </a:lnTo>
                <a:lnTo>
                  <a:pt x="228231" y="115087"/>
                </a:lnTo>
                <a:close/>
              </a:path>
              <a:path w="3232150" h="581025">
                <a:moveTo>
                  <a:pt x="351066" y="115087"/>
                </a:moveTo>
                <a:lnTo>
                  <a:pt x="299351" y="115087"/>
                </a:lnTo>
                <a:lnTo>
                  <a:pt x="299351" y="461632"/>
                </a:lnTo>
                <a:lnTo>
                  <a:pt x="353656" y="461632"/>
                </a:lnTo>
                <a:lnTo>
                  <a:pt x="353656" y="222415"/>
                </a:lnTo>
                <a:lnTo>
                  <a:pt x="360273" y="190502"/>
                </a:lnTo>
                <a:lnTo>
                  <a:pt x="377010" y="168833"/>
                </a:lnTo>
                <a:lnTo>
                  <a:pt x="399203" y="156499"/>
                </a:lnTo>
                <a:lnTo>
                  <a:pt x="403221" y="155816"/>
                </a:lnTo>
                <a:lnTo>
                  <a:pt x="351066" y="155816"/>
                </a:lnTo>
                <a:lnTo>
                  <a:pt x="351066" y="115087"/>
                </a:lnTo>
                <a:close/>
              </a:path>
              <a:path w="3232150" h="581025">
                <a:moveTo>
                  <a:pt x="518154" y="152590"/>
                </a:moveTo>
                <a:lnTo>
                  <a:pt x="422186" y="152590"/>
                </a:lnTo>
                <a:lnTo>
                  <a:pt x="450896" y="159773"/>
                </a:lnTo>
                <a:lnTo>
                  <a:pt x="466151" y="177563"/>
                </a:lnTo>
                <a:lnTo>
                  <a:pt x="472194" y="200323"/>
                </a:lnTo>
                <a:lnTo>
                  <a:pt x="473265" y="222415"/>
                </a:lnTo>
                <a:lnTo>
                  <a:pt x="473265" y="461632"/>
                </a:lnTo>
                <a:lnTo>
                  <a:pt x="527570" y="461632"/>
                </a:lnTo>
                <a:lnTo>
                  <a:pt x="527570" y="215950"/>
                </a:lnTo>
                <a:lnTo>
                  <a:pt x="526146" y="181320"/>
                </a:lnTo>
                <a:lnTo>
                  <a:pt x="518154" y="152590"/>
                </a:lnTo>
                <a:close/>
              </a:path>
              <a:path w="3232150" h="581025">
                <a:moveTo>
                  <a:pt x="436410" y="106032"/>
                </a:moveTo>
                <a:lnTo>
                  <a:pt x="411186" y="109356"/>
                </a:lnTo>
                <a:lnTo>
                  <a:pt x="387356" y="119046"/>
                </a:lnTo>
                <a:lnTo>
                  <a:pt x="367040" y="134675"/>
                </a:lnTo>
                <a:lnTo>
                  <a:pt x="352361" y="155816"/>
                </a:lnTo>
                <a:lnTo>
                  <a:pt x="403221" y="155816"/>
                </a:lnTo>
                <a:lnTo>
                  <a:pt x="422186" y="152590"/>
                </a:lnTo>
                <a:lnTo>
                  <a:pt x="518154" y="152590"/>
                </a:lnTo>
                <a:lnTo>
                  <a:pt x="516175" y="145475"/>
                </a:lnTo>
                <a:lnTo>
                  <a:pt x="489112" y="117388"/>
                </a:lnTo>
                <a:lnTo>
                  <a:pt x="436410" y="106032"/>
                </a:lnTo>
                <a:close/>
              </a:path>
              <a:path w="3232150" h="581025">
                <a:moveTo>
                  <a:pt x="633603" y="347840"/>
                </a:moveTo>
                <a:lnTo>
                  <a:pt x="579297" y="347840"/>
                </a:lnTo>
                <a:lnTo>
                  <a:pt x="580373" y="374271"/>
                </a:lnTo>
                <a:lnTo>
                  <a:pt x="587284" y="406444"/>
                </a:lnTo>
                <a:lnTo>
                  <a:pt x="605552" y="437686"/>
                </a:lnTo>
                <a:lnTo>
                  <a:pt x="640703" y="461325"/>
                </a:lnTo>
                <a:lnTo>
                  <a:pt x="698258" y="470687"/>
                </a:lnTo>
                <a:lnTo>
                  <a:pt x="743011" y="463898"/>
                </a:lnTo>
                <a:lnTo>
                  <a:pt x="778429" y="443531"/>
                </a:lnTo>
                <a:lnTo>
                  <a:pt x="789076" y="428015"/>
                </a:lnTo>
                <a:lnTo>
                  <a:pt x="698258" y="428015"/>
                </a:lnTo>
                <a:lnTo>
                  <a:pt x="665519" y="421397"/>
                </a:lnTo>
                <a:lnTo>
                  <a:pt x="645809" y="403686"/>
                </a:lnTo>
                <a:lnTo>
                  <a:pt x="636159" y="378096"/>
                </a:lnTo>
                <a:lnTo>
                  <a:pt x="633603" y="347840"/>
                </a:lnTo>
                <a:close/>
              </a:path>
              <a:path w="3232150" h="581025">
                <a:moveTo>
                  <a:pt x="696315" y="106032"/>
                </a:moveTo>
                <a:lnTo>
                  <a:pt x="653677" y="111892"/>
                </a:lnTo>
                <a:lnTo>
                  <a:pt x="618493" y="129633"/>
                </a:lnTo>
                <a:lnTo>
                  <a:pt x="594581" y="159497"/>
                </a:lnTo>
                <a:lnTo>
                  <a:pt x="585762" y="201726"/>
                </a:lnTo>
                <a:lnTo>
                  <a:pt x="593187" y="245085"/>
                </a:lnTo>
                <a:lnTo>
                  <a:pt x="612674" y="272199"/>
                </a:lnTo>
                <a:lnTo>
                  <a:pt x="640042" y="288644"/>
                </a:lnTo>
                <a:lnTo>
                  <a:pt x="671106" y="299999"/>
                </a:lnTo>
                <a:lnTo>
                  <a:pt x="701795" y="310190"/>
                </a:lnTo>
                <a:lnTo>
                  <a:pt x="728970" y="322867"/>
                </a:lnTo>
                <a:lnTo>
                  <a:pt x="748387" y="341727"/>
                </a:lnTo>
                <a:lnTo>
                  <a:pt x="755802" y="370471"/>
                </a:lnTo>
                <a:lnTo>
                  <a:pt x="749266" y="400192"/>
                </a:lnTo>
                <a:lnTo>
                  <a:pt x="733578" y="417669"/>
                </a:lnTo>
                <a:lnTo>
                  <a:pt x="714616" y="425933"/>
                </a:lnTo>
                <a:lnTo>
                  <a:pt x="698258" y="428015"/>
                </a:lnTo>
                <a:lnTo>
                  <a:pt x="789076" y="428015"/>
                </a:lnTo>
                <a:lnTo>
                  <a:pt x="801723" y="409586"/>
                </a:lnTo>
                <a:lnTo>
                  <a:pt x="810107" y="362064"/>
                </a:lnTo>
                <a:lnTo>
                  <a:pt x="802692" y="319535"/>
                </a:lnTo>
                <a:lnTo>
                  <a:pt x="783275" y="292401"/>
                </a:lnTo>
                <a:lnTo>
                  <a:pt x="756100" y="275692"/>
                </a:lnTo>
                <a:lnTo>
                  <a:pt x="725411" y="264439"/>
                </a:lnTo>
                <a:lnTo>
                  <a:pt x="694074" y="254731"/>
                </a:lnTo>
                <a:lnTo>
                  <a:pt x="666737" y="243508"/>
                </a:lnTo>
                <a:lnTo>
                  <a:pt x="647401" y="227072"/>
                </a:lnTo>
                <a:lnTo>
                  <a:pt x="640067" y="201726"/>
                </a:lnTo>
                <a:lnTo>
                  <a:pt x="646402" y="172985"/>
                </a:lnTo>
                <a:lnTo>
                  <a:pt x="661647" y="157032"/>
                </a:lnTo>
                <a:lnTo>
                  <a:pt x="680165" y="150170"/>
                </a:lnTo>
                <a:lnTo>
                  <a:pt x="696315" y="148704"/>
                </a:lnTo>
                <a:lnTo>
                  <a:pt x="787761" y="148704"/>
                </a:lnTo>
                <a:lnTo>
                  <a:pt x="786831" y="146037"/>
                </a:lnTo>
                <a:lnTo>
                  <a:pt x="755333" y="117578"/>
                </a:lnTo>
                <a:lnTo>
                  <a:pt x="696315" y="106032"/>
                </a:lnTo>
                <a:close/>
              </a:path>
              <a:path w="3232150" h="581025">
                <a:moveTo>
                  <a:pt x="787761" y="148704"/>
                </a:moveTo>
                <a:lnTo>
                  <a:pt x="696315" y="148704"/>
                </a:lnTo>
                <a:lnTo>
                  <a:pt x="720938" y="153129"/>
                </a:lnTo>
                <a:lnTo>
                  <a:pt x="736647" y="166163"/>
                </a:lnTo>
                <a:lnTo>
                  <a:pt x="744960" y="187441"/>
                </a:lnTo>
                <a:lnTo>
                  <a:pt x="747395" y="216598"/>
                </a:lnTo>
                <a:lnTo>
                  <a:pt x="801700" y="216598"/>
                </a:lnTo>
                <a:lnTo>
                  <a:pt x="799417" y="182134"/>
                </a:lnTo>
                <a:lnTo>
                  <a:pt x="787761" y="148704"/>
                </a:lnTo>
                <a:close/>
              </a:path>
              <a:path w="3232150" h="581025">
                <a:moveTo>
                  <a:pt x="1073886" y="115087"/>
                </a:moveTo>
                <a:lnTo>
                  <a:pt x="1022172" y="115087"/>
                </a:lnTo>
                <a:lnTo>
                  <a:pt x="1022172" y="461632"/>
                </a:lnTo>
                <a:lnTo>
                  <a:pt x="1076477" y="461632"/>
                </a:lnTo>
                <a:lnTo>
                  <a:pt x="1076477" y="222415"/>
                </a:lnTo>
                <a:lnTo>
                  <a:pt x="1082941" y="188589"/>
                </a:lnTo>
                <a:lnTo>
                  <a:pt x="1099104" y="167133"/>
                </a:lnTo>
                <a:lnTo>
                  <a:pt x="1120116" y="155862"/>
                </a:lnTo>
                <a:lnTo>
                  <a:pt x="1120411" y="155816"/>
                </a:lnTo>
                <a:lnTo>
                  <a:pt x="1073886" y="155816"/>
                </a:lnTo>
                <a:lnTo>
                  <a:pt x="1073886" y="115087"/>
                </a:lnTo>
                <a:close/>
              </a:path>
              <a:path w="3232150" h="581025">
                <a:moveTo>
                  <a:pt x="1230683" y="152590"/>
                </a:moveTo>
                <a:lnTo>
                  <a:pt x="1141133" y="152590"/>
                </a:lnTo>
                <a:lnTo>
                  <a:pt x="1167222" y="159773"/>
                </a:lnTo>
                <a:lnTo>
                  <a:pt x="1181131" y="177563"/>
                </a:lnTo>
                <a:lnTo>
                  <a:pt x="1186678" y="200323"/>
                </a:lnTo>
                <a:lnTo>
                  <a:pt x="1187678" y="222415"/>
                </a:lnTo>
                <a:lnTo>
                  <a:pt x="1187678" y="461632"/>
                </a:lnTo>
                <a:lnTo>
                  <a:pt x="1241983" y="461632"/>
                </a:lnTo>
                <a:lnTo>
                  <a:pt x="1241983" y="222415"/>
                </a:lnTo>
                <a:lnTo>
                  <a:pt x="1248450" y="188589"/>
                </a:lnTo>
                <a:lnTo>
                  <a:pt x="1264615" y="167133"/>
                </a:lnTo>
                <a:lnTo>
                  <a:pt x="1276053" y="160997"/>
                </a:lnTo>
                <a:lnTo>
                  <a:pt x="1234224" y="160997"/>
                </a:lnTo>
                <a:lnTo>
                  <a:pt x="1230683" y="152590"/>
                </a:lnTo>
                <a:close/>
              </a:path>
              <a:path w="3232150" h="581025">
                <a:moveTo>
                  <a:pt x="1398086" y="152590"/>
                </a:moveTo>
                <a:lnTo>
                  <a:pt x="1306639" y="152590"/>
                </a:lnTo>
                <a:lnTo>
                  <a:pt x="1332736" y="159773"/>
                </a:lnTo>
                <a:lnTo>
                  <a:pt x="1346649" y="177563"/>
                </a:lnTo>
                <a:lnTo>
                  <a:pt x="1352196" y="200323"/>
                </a:lnTo>
                <a:lnTo>
                  <a:pt x="1353197" y="222415"/>
                </a:lnTo>
                <a:lnTo>
                  <a:pt x="1353197" y="461632"/>
                </a:lnTo>
                <a:lnTo>
                  <a:pt x="1407502" y="461632"/>
                </a:lnTo>
                <a:lnTo>
                  <a:pt x="1407502" y="215950"/>
                </a:lnTo>
                <a:lnTo>
                  <a:pt x="1406078" y="181320"/>
                </a:lnTo>
                <a:lnTo>
                  <a:pt x="1398086" y="152590"/>
                </a:lnTo>
                <a:close/>
              </a:path>
              <a:path w="3232150" h="581025">
                <a:moveTo>
                  <a:pt x="1316342" y="106032"/>
                </a:moveTo>
                <a:lnTo>
                  <a:pt x="1290418" y="110346"/>
                </a:lnTo>
                <a:lnTo>
                  <a:pt x="1267525" y="122118"/>
                </a:lnTo>
                <a:lnTo>
                  <a:pt x="1248510" y="139588"/>
                </a:lnTo>
                <a:lnTo>
                  <a:pt x="1234224" y="160997"/>
                </a:lnTo>
                <a:lnTo>
                  <a:pt x="1276053" y="160997"/>
                </a:lnTo>
                <a:lnTo>
                  <a:pt x="1285628" y="155862"/>
                </a:lnTo>
                <a:lnTo>
                  <a:pt x="1306639" y="152590"/>
                </a:lnTo>
                <a:lnTo>
                  <a:pt x="1398086" y="152590"/>
                </a:lnTo>
                <a:lnTo>
                  <a:pt x="1396107" y="145475"/>
                </a:lnTo>
                <a:lnTo>
                  <a:pt x="1369044" y="117388"/>
                </a:lnTo>
                <a:lnTo>
                  <a:pt x="1316342" y="106032"/>
                </a:lnTo>
                <a:close/>
              </a:path>
              <a:path w="3232150" h="581025">
                <a:moveTo>
                  <a:pt x="1159230" y="106032"/>
                </a:moveTo>
                <a:lnTo>
                  <a:pt x="1134007" y="109356"/>
                </a:lnTo>
                <a:lnTo>
                  <a:pt x="1110176" y="119046"/>
                </a:lnTo>
                <a:lnTo>
                  <a:pt x="1089861" y="134675"/>
                </a:lnTo>
                <a:lnTo>
                  <a:pt x="1075182" y="155816"/>
                </a:lnTo>
                <a:lnTo>
                  <a:pt x="1120411" y="155816"/>
                </a:lnTo>
                <a:lnTo>
                  <a:pt x="1141133" y="152590"/>
                </a:lnTo>
                <a:lnTo>
                  <a:pt x="1230683" y="152590"/>
                </a:lnTo>
                <a:lnTo>
                  <a:pt x="1223599" y="135768"/>
                </a:lnTo>
                <a:lnTo>
                  <a:pt x="1207881" y="118722"/>
                </a:lnTo>
                <a:lnTo>
                  <a:pt x="1186586" y="109073"/>
                </a:lnTo>
                <a:lnTo>
                  <a:pt x="1159230" y="106032"/>
                </a:lnTo>
                <a:close/>
              </a:path>
              <a:path w="3232150" h="581025">
                <a:moveTo>
                  <a:pt x="1541322" y="12"/>
                </a:moveTo>
                <a:lnTo>
                  <a:pt x="1487017" y="12"/>
                </a:lnTo>
                <a:lnTo>
                  <a:pt x="1487017" y="62077"/>
                </a:lnTo>
                <a:lnTo>
                  <a:pt x="1541322" y="62077"/>
                </a:lnTo>
                <a:lnTo>
                  <a:pt x="1541322" y="12"/>
                </a:lnTo>
                <a:close/>
              </a:path>
              <a:path w="3232150" h="581025">
                <a:moveTo>
                  <a:pt x="1541322" y="115087"/>
                </a:moveTo>
                <a:lnTo>
                  <a:pt x="1487017" y="115087"/>
                </a:lnTo>
                <a:lnTo>
                  <a:pt x="1487017" y="461632"/>
                </a:lnTo>
                <a:lnTo>
                  <a:pt x="1541322" y="461632"/>
                </a:lnTo>
                <a:lnTo>
                  <a:pt x="1541322" y="115087"/>
                </a:lnTo>
                <a:close/>
              </a:path>
              <a:path w="3232150" h="581025">
                <a:moveTo>
                  <a:pt x="1686140" y="157759"/>
                </a:moveTo>
                <a:lnTo>
                  <a:pt x="1631835" y="157759"/>
                </a:lnTo>
                <a:lnTo>
                  <a:pt x="1631930" y="397952"/>
                </a:lnTo>
                <a:lnTo>
                  <a:pt x="1634744" y="426779"/>
                </a:lnTo>
                <a:lnTo>
                  <a:pt x="1645412" y="448214"/>
                </a:lnTo>
                <a:lnTo>
                  <a:pt x="1666747" y="461163"/>
                </a:lnTo>
                <a:lnTo>
                  <a:pt x="1701660" y="465505"/>
                </a:lnTo>
                <a:lnTo>
                  <a:pt x="1717077" y="465173"/>
                </a:lnTo>
                <a:lnTo>
                  <a:pt x="1729463" y="464297"/>
                </a:lnTo>
                <a:lnTo>
                  <a:pt x="1738939" y="463057"/>
                </a:lnTo>
                <a:lnTo>
                  <a:pt x="1745627" y="461632"/>
                </a:lnTo>
                <a:lnTo>
                  <a:pt x="1745627" y="418960"/>
                </a:lnTo>
                <a:lnTo>
                  <a:pt x="1721700" y="418960"/>
                </a:lnTo>
                <a:lnTo>
                  <a:pt x="1704143" y="416807"/>
                </a:lnTo>
                <a:lnTo>
                  <a:pt x="1693252" y="409986"/>
                </a:lnTo>
                <a:lnTo>
                  <a:pt x="1687696" y="397952"/>
                </a:lnTo>
                <a:lnTo>
                  <a:pt x="1686140" y="380161"/>
                </a:lnTo>
                <a:lnTo>
                  <a:pt x="1686140" y="157759"/>
                </a:lnTo>
                <a:close/>
              </a:path>
              <a:path w="3232150" h="581025">
                <a:moveTo>
                  <a:pt x="1745627" y="417017"/>
                </a:moveTo>
                <a:lnTo>
                  <a:pt x="1739811" y="417664"/>
                </a:lnTo>
                <a:lnTo>
                  <a:pt x="1733994" y="418960"/>
                </a:lnTo>
                <a:lnTo>
                  <a:pt x="1745627" y="418960"/>
                </a:lnTo>
                <a:lnTo>
                  <a:pt x="1745627" y="417017"/>
                </a:lnTo>
                <a:close/>
              </a:path>
              <a:path w="3232150" h="581025">
                <a:moveTo>
                  <a:pt x="1746275" y="115087"/>
                </a:moveTo>
                <a:lnTo>
                  <a:pt x="1581404" y="115087"/>
                </a:lnTo>
                <a:lnTo>
                  <a:pt x="1581404" y="157759"/>
                </a:lnTo>
                <a:lnTo>
                  <a:pt x="1746275" y="157759"/>
                </a:lnTo>
                <a:lnTo>
                  <a:pt x="1746275" y="115087"/>
                </a:lnTo>
                <a:close/>
              </a:path>
              <a:path w="3232150" h="581025">
                <a:moveTo>
                  <a:pt x="1686140" y="14223"/>
                </a:moveTo>
                <a:lnTo>
                  <a:pt x="1631835" y="14223"/>
                </a:lnTo>
                <a:lnTo>
                  <a:pt x="1631835" y="115087"/>
                </a:lnTo>
                <a:lnTo>
                  <a:pt x="1686140" y="115087"/>
                </a:lnTo>
                <a:lnTo>
                  <a:pt x="1686140" y="14223"/>
                </a:lnTo>
                <a:close/>
              </a:path>
              <a:path w="3232150" h="581025">
                <a:moveTo>
                  <a:pt x="1997113" y="0"/>
                </a:moveTo>
                <a:lnTo>
                  <a:pt x="1940217" y="0"/>
                </a:lnTo>
                <a:lnTo>
                  <a:pt x="1940217" y="461632"/>
                </a:lnTo>
                <a:lnTo>
                  <a:pt x="1997113" y="461632"/>
                </a:lnTo>
                <a:lnTo>
                  <a:pt x="1997113" y="239217"/>
                </a:lnTo>
                <a:lnTo>
                  <a:pt x="2212416" y="239217"/>
                </a:lnTo>
                <a:lnTo>
                  <a:pt x="2212416" y="188798"/>
                </a:lnTo>
                <a:lnTo>
                  <a:pt x="1997113" y="188798"/>
                </a:lnTo>
                <a:lnTo>
                  <a:pt x="1997113" y="0"/>
                </a:lnTo>
                <a:close/>
              </a:path>
              <a:path w="3232150" h="581025">
                <a:moveTo>
                  <a:pt x="2212416" y="239217"/>
                </a:moveTo>
                <a:lnTo>
                  <a:pt x="2155520" y="239217"/>
                </a:lnTo>
                <a:lnTo>
                  <a:pt x="2155520" y="461632"/>
                </a:lnTo>
                <a:lnTo>
                  <a:pt x="2212416" y="461632"/>
                </a:lnTo>
                <a:lnTo>
                  <a:pt x="2212416" y="239217"/>
                </a:lnTo>
                <a:close/>
              </a:path>
              <a:path w="3232150" h="581025">
                <a:moveTo>
                  <a:pt x="2212416" y="0"/>
                </a:moveTo>
                <a:lnTo>
                  <a:pt x="2155520" y="0"/>
                </a:lnTo>
                <a:lnTo>
                  <a:pt x="2155520" y="188798"/>
                </a:lnTo>
                <a:lnTo>
                  <a:pt x="2212416" y="188798"/>
                </a:lnTo>
                <a:lnTo>
                  <a:pt x="2212416" y="0"/>
                </a:lnTo>
                <a:close/>
              </a:path>
              <a:path w="3232150" h="581025">
                <a:moveTo>
                  <a:pt x="2393429" y="106032"/>
                </a:moveTo>
                <a:lnTo>
                  <a:pt x="2349389" y="112758"/>
                </a:lnTo>
                <a:lnTo>
                  <a:pt x="2293459" y="160583"/>
                </a:lnTo>
                <a:lnTo>
                  <a:pt x="2278731" y="197696"/>
                </a:lnTo>
                <a:lnTo>
                  <a:pt x="2270935" y="240950"/>
                </a:lnTo>
                <a:lnTo>
                  <a:pt x="2268651" y="288353"/>
                </a:lnTo>
                <a:lnTo>
                  <a:pt x="2270935" y="335761"/>
                </a:lnTo>
                <a:lnTo>
                  <a:pt x="2278731" y="379019"/>
                </a:lnTo>
                <a:lnTo>
                  <a:pt x="2293459" y="416134"/>
                </a:lnTo>
                <a:lnTo>
                  <a:pt x="2349389" y="463961"/>
                </a:lnTo>
                <a:lnTo>
                  <a:pt x="2393429" y="470687"/>
                </a:lnTo>
                <a:lnTo>
                  <a:pt x="2437245" y="463961"/>
                </a:lnTo>
                <a:lnTo>
                  <a:pt x="2470034" y="445112"/>
                </a:lnTo>
                <a:lnTo>
                  <a:pt x="2483680" y="428015"/>
                </a:lnTo>
                <a:lnTo>
                  <a:pt x="2392133" y="428015"/>
                </a:lnTo>
                <a:lnTo>
                  <a:pt x="2358273" y="416740"/>
                </a:lnTo>
                <a:lnTo>
                  <a:pt x="2337990" y="386311"/>
                </a:lnTo>
                <a:lnTo>
                  <a:pt x="2328133" y="341818"/>
                </a:lnTo>
                <a:lnTo>
                  <a:pt x="2325547" y="288353"/>
                </a:lnTo>
                <a:lnTo>
                  <a:pt x="2328224" y="234895"/>
                </a:lnTo>
                <a:lnTo>
                  <a:pt x="2338233" y="190406"/>
                </a:lnTo>
                <a:lnTo>
                  <a:pt x="2358546" y="159978"/>
                </a:lnTo>
                <a:lnTo>
                  <a:pt x="2392133" y="148704"/>
                </a:lnTo>
                <a:lnTo>
                  <a:pt x="2483942" y="148704"/>
                </a:lnTo>
                <a:lnTo>
                  <a:pt x="2470322" y="131606"/>
                </a:lnTo>
                <a:lnTo>
                  <a:pt x="2437470" y="112758"/>
                </a:lnTo>
                <a:lnTo>
                  <a:pt x="2393429" y="106032"/>
                </a:lnTo>
                <a:close/>
              </a:path>
              <a:path w="3232150" h="581025">
                <a:moveTo>
                  <a:pt x="2483942" y="148704"/>
                </a:moveTo>
                <a:lnTo>
                  <a:pt x="2392133" y="148704"/>
                </a:lnTo>
                <a:lnTo>
                  <a:pt x="2427767" y="159978"/>
                </a:lnTo>
                <a:lnTo>
                  <a:pt x="2448793" y="190406"/>
                </a:lnTo>
                <a:lnTo>
                  <a:pt x="2458786" y="234895"/>
                </a:lnTo>
                <a:lnTo>
                  <a:pt x="2461323" y="288353"/>
                </a:lnTo>
                <a:lnTo>
                  <a:pt x="2458604" y="341818"/>
                </a:lnTo>
                <a:lnTo>
                  <a:pt x="2448307" y="386311"/>
                </a:lnTo>
                <a:lnTo>
                  <a:pt x="2427221" y="416740"/>
                </a:lnTo>
                <a:lnTo>
                  <a:pt x="2392133" y="428015"/>
                </a:lnTo>
                <a:lnTo>
                  <a:pt x="2483680" y="428015"/>
                </a:lnTo>
                <a:lnTo>
                  <a:pt x="2493162" y="416134"/>
                </a:lnTo>
                <a:lnTo>
                  <a:pt x="2507992" y="379019"/>
                </a:lnTo>
                <a:lnTo>
                  <a:pt x="2515890" y="335761"/>
                </a:lnTo>
                <a:lnTo>
                  <a:pt x="2518219" y="288353"/>
                </a:lnTo>
                <a:lnTo>
                  <a:pt x="2515935" y="240950"/>
                </a:lnTo>
                <a:lnTo>
                  <a:pt x="2508136" y="197696"/>
                </a:lnTo>
                <a:lnTo>
                  <a:pt x="2493405" y="160583"/>
                </a:lnTo>
                <a:lnTo>
                  <a:pt x="2483942" y="148704"/>
                </a:lnTo>
                <a:close/>
              </a:path>
              <a:path w="3232150" h="581025">
                <a:moveTo>
                  <a:pt x="2624239" y="115087"/>
                </a:moveTo>
                <a:lnTo>
                  <a:pt x="2572512" y="115087"/>
                </a:lnTo>
                <a:lnTo>
                  <a:pt x="2572512" y="461632"/>
                </a:lnTo>
                <a:lnTo>
                  <a:pt x="2626817" y="461632"/>
                </a:lnTo>
                <a:lnTo>
                  <a:pt x="2626817" y="222415"/>
                </a:lnTo>
                <a:lnTo>
                  <a:pt x="2633435" y="190502"/>
                </a:lnTo>
                <a:lnTo>
                  <a:pt x="2650177" y="168833"/>
                </a:lnTo>
                <a:lnTo>
                  <a:pt x="2672374" y="156499"/>
                </a:lnTo>
                <a:lnTo>
                  <a:pt x="2676392" y="155816"/>
                </a:lnTo>
                <a:lnTo>
                  <a:pt x="2624239" y="155816"/>
                </a:lnTo>
                <a:lnTo>
                  <a:pt x="2624239" y="115087"/>
                </a:lnTo>
                <a:close/>
              </a:path>
              <a:path w="3232150" h="581025">
                <a:moveTo>
                  <a:pt x="2791327" y="152590"/>
                </a:moveTo>
                <a:lnTo>
                  <a:pt x="2695359" y="152590"/>
                </a:lnTo>
                <a:lnTo>
                  <a:pt x="2724067" y="159773"/>
                </a:lnTo>
                <a:lnTo>
                  <a:pt x="2739318" y="177563"/>
                </a:lnTo>
                <a:lnTo>
                  <a:pt x="2745356" y="200323"/>
                </a:lnTo>
                <a:lnTo>
                  <a:pt x="2746425" y="222415"/>
                </a:lnTo>
                <a:lnTo>
                  <a:pt x="2746425" y="461632"/>
                </a:lnTo>
                <a:lnTo>
                  <a:pt x="2800743" y="461632"/>
                </a:lnTo>
                <a:lnTo>
                  <a:pt x="2800743" y="215950"/>
                </a:lnTo>
                <a:lnTo>
                  <a:pt x="2799319" y="181320"/>
                </a:lnTo>
                <a:lnTo>
                  <a:pt x="2791327" y="152590"/>
                </a:lnTo>
                <a:close/>
              </a:path>
              <a:path w="3232150" h="581025">
                <a:moveTo>
                  <a:pt x="2709583" y="106032"/>
                </a:moveTo>
                <a:lnTo>
                  <a:pt x="2684354" y="109356"/>
                </a:lnTo>
                <a:lnTo>
                  <a:pt x="2660524" y="119046"/>
                </a:lnTo>
                <a:lnTo>
                  <a:pt x="2640211" y="134675"/>
                </a:lnTo>
                <a:lnTo>
                  <a:pt x="2625534" y="155816"/>
                </a:lnTo>
                <a:lnTo>
                  <a:pt x="2676392" y="155816"/>
                </a:lnTo>
                <a:lnTo>
                  <a:pt x="2695359" y="152590"/>
                </a:lnTo>
                <a:lnTo>
                  <a:pt x="2791327" y="152590"/>
                </a:lnTo>
                <a:lnTo>
                  <a:pt x="2789348" y="145475"/>
                </a:lnTo>
                <a:lnTo>
                  <a:pt x="2762285" y="117388"/>
                </a:lnTo>
                <a:lnTo>
                  <a:pt x="2709583" y="106032"/>
                </a:lnTo>
                <a:close/>
              </a:path>
              <a:path w="3232150" h="581025">
                <a:moveTo>
                  <a:pt x="2929394" y="12"/>
                </a:moveTo>
                <a:lnTo>
                  <a:pt x="2875089" y="12"/>
                </a:lnTo>
                <a:lnTo>
                  <a:pt x="2875089" y="62077"/>
                </a:lnTo>
                <a:lnTo>
                  <a:pt x="2929394" y="62077"/>
                </a:lnTo>
                <a:lnTo>
                  <a:pt x="2929394" y="12"/>
                </a:lnTo>
                <a:close/>
              </a:path>
              <a:path w="3232150" h="581025">
                <a:moveTo>
                  <a:pt x="2929394" y="115087"/>
                </a:moveTo>
                <a:lnTo>
                  <a:pt x="2875089" y="115087"/>
                </a:lnTo>
                <a:lnTo>
                  <a:pt x="2875089" y="461632"/>
                </a:lnTo>
                <a:lnTo>
                  <a:pt x="2929394" y="461632"/>
                </a:lnTo>
                <a:lnTo>
                  <a:pt x="2929394" y="115087"/>
                </a:lnTo>
                <a:close/>
              </a:path>
              <a:path w="3232150" h="581025">
                <a:moveTo>
                  <a:pt x="3054819" y="493953"/>
                </a:moveTo>
                <a:lnTo>
                  <a:pt x="3000514" y="493953"/>
                </a:lnTo>
                <a:lnTo>
                  <a:pt x="3018841" y="544042"/>
                </a:lnTo>
                <a:lnTo>
                  <a:pt x="3052562" y="569763"/>
                </a:lnTo>
                <a:lnTo>
                  <a:pt x="3088707" y="579239"/>
                </a:lnTo>
                <a:lnTo>
                  <a:pt x="3114306" y="580593"/>
                </a:lnTo>
                <a:lnTo>
                  <a:pt x="3153107" y="575865"/>
                </a:lnTo>
                <a:lnTo>
                  <a:pt x="3185609" y="560771"/>
                </a:lnTo>
                <a:lnTo>
                  <a:pt x="3206793" y="537921"/>
                </a:lnTo>
                <a:lnTo>
                  <a:pt x="3110420" y="537921"/>
                </a:lnTo>
                <a:lnTo>
                  <a:pt x="3090101" y="535507"/>
                </a:lnTo>
                <a:lnTo>
                  <a:pt x="3072928" y="527819"/>
                </a:lnTo>
                <a:lnTo>
                  <a:pt x="3060601" y="514191"/>
                </a:lnTo>
                <a:lnTo>
                  <a:pt x="3054819" y="493953"/>
                </a:lnTo>
                <a:close/>
              </a:path>
              <a:path w="3232150" h="581025">
                <a:moveTo>
                  <a:pt x="3175940" y="152590"/>
                </a:moveTo>
                <a:lnTo>
                  <a:pt x="3111068" y="152590"/>
                </a:lnTo>
                <a:lnTo>
                  <a:pt x="3146801" y="164348"/>
                </a:lnTo>
                <a:lnTo>
                  <a:pt x="3168045" y="195259"/>
                </a:lnTo>
                <a:lnTo>
                  <a:pt x="3178256" y="238776"/>
                </a:lnTo>
                <a:lnTo>
                  <a:pt x="3180892" y="288353"/>
                </a:lnTo>
                <a:lnTo>
                  <a:pt x="3178246" y="338157"/>
                </a:lnTo>
                <a:lnTo>
                  <a:pt x="3167964" y="378383"/>
                </a:lnTo>
                <a:lnTo>
                  <a:pt x="3146527" y="405275"/>
                </a:lnTo>
                <a:lnTo>
                  <a:pt x="3110420" y="415074"/>
                </a:lnTo>
                <a:lnTo>
                  <a:pt x="3177667" y="415074"/>
                </a:lnTo>
                <a:lnTo>
                  <a:pt x="3177626" y="461632"/>
                </a:lnTo>
                <a:lnTo>
                  <a:pt x="3170232" y="508101"/>
                </a:lnTo>
                <a:lnTo>
                  <a:pt x="3110420" y="537921"/>
                </a:lnTo>
                <a:lnTo>
                  <a:pt x="3206793" y="537921"/>
                </a:lnTo>
                <a:lnTo>
                  <a:pt x="3210476" y="533947"/>
                </a:lnTo>
                <a:lnTo>
                  <a:pt x="3226375" y="494028"/>
                </a:lnTo>
                <a:lnTo>
                  <a:pt x="3231972" y="439648"/>
                </a:lnTo>
                <a:lnTo>
                  <a:pt x="3231972" y="159054"/>
                </a:lnTo>
                <a:lnTo>
                  <a:pt x="3178962" y="159054"/>
                </a:lnTo>
                <a:lnTo>
                  <a:pt x="3175940" y="152590"/>
                </a:lnTo>
                <a:close/>
              </a:path>
              <a:path w="3232150" h="581025">
                <a:moveTo>
                  <a:pt x="3103956" y="106032"/>
                </a:moveTo>
                <a:lnTo>
                  <a:pt x="3058427" y="115994"/>
                </a:lnTo>
                <a:lnTo>
                  <a:pt x="3026147" y="143212"/>
                </a:lnTo>
                <a:lnTo>
                  <a:pt x="3005317" y="183681"/>
                </a:lnTo>
                <a:lnTo>
                  <a:pt x="2994138" y="233396"/>
                </a:lnTo>
                <a:lnTo>
                  <a:pt x="2990811" y="288353"/>
                </a:lnTo>
                <a:lnTo>
                  <a:pt x="2992292" y="324004"/>
                </a:lnTo>
                <a:lnTo>
                  <a:pt x="2999546" y="369180"/>
                </a:lnTo>
                <a:lnTo>
                  <a:pt x="3016792" y="413860"/>
                </a:lnTo>
                <a:lnTo>
                  <a:pt x="3048250" y="448018"/>
                </a:lnTo>
                <a:lnTo>
                  <a:pt x="3098139" y="461632"/>
                </a:lnTo>
                <a:lnTo>
                  <a:pt x="3123091" y="458449"/>
                </a:lnTo>
                <a:lnTo>
                  <a:pt x="3145499" y="449264"/>
                </a:lnTo>
                <a:lnTo>
                  <a:pt x="3163785" y="434623"/>
                </a:lnTo>
                <a:lnTo>
                  <a:pt x="3176371" y="415074"/>
                </a:lnTo>
                <a:lnTo>
                  <a:pt x="3110420" y="415074"/>
                </a:lnTo>
                <a:lnTo>
                  <a:pt x="3077711" y="403183"/>
                </a:lnTo>
                <a:lnTo>
                  <a:pt x="3058699" y="372806"/>
                </a:lnTo>
                <a:lnTo>
                  <a:pt x="3049870" y="331883"/>
                </a:lnTo>
                <a:lnTo>
                  <a:pt x="3047707" y="288353"/>
                </a:lnTo>
                <a:lnTo>
                  <a:pt x="3050607" y="232229"/>
                </a:lnTo>
                <a:lnTo>
                  <a:pt x="3060719" y="189439"/>
                </a:lnTo>
                <a:lnTo>
                  <a:pt x="3080165" y="162166"/>
                </a:lnTo>
                <a:lnTo>
                  <a:pt x="3111068" y="152590"/>
                </a:lnTo>
                <a:lnTo>
                  <a:pt x="3175940" y="152590"/>
                </a:lnTo>
                <a:lnTo>
                  <a:pt x="3169607" y="139041"/>
                </a:lnTo>
                <a:lnTo>
                  <a:pt x="3153098" y="122118"/>
                </a:lnTo>
                <a:lnTo>
                  <a:pt x="3130770" y="110407"/>
                </a:lnTo>
                <a:lnTo>
                  <a:pt x="3103956" y="106032"/>
                </a:lnTo>
                <a:close/>
              </a:path>
              <a:path w="3232150" h="581025">
                <a:moveTo>
                  <a:pt x="3231972" y="115087"/>
                </a:moveTo>
                <a:lnTo>
                  <a:pt x="3180257" y="115087"/>
                </a:lnTo>
                <a:lnTo>
                  <a:pt x="3180257" y="159054"/>
                </a:lnTo>
                <a:lnTo>
                  <a:pt x="3231972" y="159054"/>
                </a:lnTo>
                <a:lnTo>
                  <a:pt x="3231972" y="1150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3379" y="6584324"/>
            <a:ext cx="3154045" cy="581025"/>
          </a:xfrm>
          <a:custGeom>
            <a:avLst/>
            <a:gdLst/>
            <a:ahLst/>
            <a:cxnLst/>
            <a:rect l="l" t="t" r="r" b="b"/>
            <a:pathLst>
              <a:path w="3154045" h="581025">
                <a:moveTo>
                  <a:pt x="54305" y="347827"/>
                </a:moveTo>
                <a:lnTo>
                  <a:pt x="0" y="347827"/>
                </a:lnTo>
                <a:lnTo>
                  <a:pt x="1074" y="374258"/>
                </a:lnTo>
                <a:lnTo>
                  <a:pt x="7982" y="406431"/>
                </a:lnTo>
                <a:lnTo>
                  <a:pt x="26249" y="437673"/>
                </a:lnTo>
                <a:lnTo>
                  <a:pt x="61400" y="461312"/>
                </a:lnTo>
                <a:lnTo>
                  <a:pt x="118960" y="470674"/>
                </a:lnTo>
                <a:lnTo>
                  <a:pt x="163708" y="463885"/>
                </a:lnTo>
                <a:lnTo>
                  <a:pt x="199126" y="443518"/>
                </a:lnTo>
                <a:lnTo>
                  <a:pt x="209775" y="428002"/>
                </a:lnTo>
                <a:lnTo>
                  <a:pt x="118960" y="428002"/>
                </a:lnTo>
                <a:lnTo>
                  <a:pt x="86216" y="421385"/>
                </a:lnTo>
                <a:lnTo>
                  <a:pt x="66506" y="403674"/>
                </a:lnTo>
                <a:lnTo>
                  <a:pt x="56860" y="378083"/>
                </a:lnTo>
                <a:lnTo>
                  <a:pt x="54305" y="347827"/>
                </a:lnTo>
                <a:close/>
              </a:path>
              <a:path w="3154045" h="581025">
                <a:moveTo>
                  <a:pt x="117017" y="106032"/>
                </a:moveTo>
                <a:lnTo>
                  <a:pt x="74374" y="111890"/>
                </a:lnTo>
                <a:lnTo>
                  <a:pt x="39190" y="129627"/>
                </a:lnTo>
                <a:lnTo>
                  <a:pt x="15281" y="159487"/>
                </a:lnTo>
                <a:lnTo>
                  <a:pt x="6464" y="201714"/>
                </a:lnTo>
                <a:lnTo>
                  <a:pt x="13887" y="245072"/>
                </a:lnTo>
                <a:lnTo>
                  <a:pt x="33372" y="272186"/>
                </a:lnTo>
                <a:lnTo>
                  <a:pt x="60738" y="288632"/>
                </a:lnTo>
                <a:lnTo>
                  <a:pt x="91808" y="299986"/>
                </a:lnTo>
                <a:lnTo>
                  <a:pt x="122497" y="310180"/>
                </a:lnTo>
                <a:lnTo>
                  <a:pt x="149672" y="322859"/>
                </a:lnTo>
                <a:lnTo>
                  <a:pt x="169089" y="341720"/>
                </a:lnTo>
                <a:lnTo>
                  <a:pt x="176504" y="370459"/>
                </a:lnTo>
                <a:lnTo>
                  <a:pt x="169967" y="400179"/>
                </a:lnTo>
                <a:lnTo>
                  <a:pt x="154276" y="417656"/>
                </a:lnTo>
                <a:lnTo>
                  <a:pt x="135313" y="425921"/>
                </a:lnTo>
                <a:lnTo>
                  <a:pt x="118960" y="428002"/>
                </a:lnTo>
                <a:lnTo>
                  <a:pt x="209775" y="428002"/>
                </a:lnTo>
                <a:lnTo>
                  <a:pt x="222423" y="409574"/>
                </a:lnTo>
                <a:lnTo>
                  <a:pt x="230809" y="362051"/>
                </a:lnTo>
                <a:lnTo>
                  <a:pt x="223394" y="319522"/>
                </a:lnTo>
                <a:lnTo>
                  <a:pt x="203977" y="292388"/>
                </a:lnTo>
                <a:lnTo>
                  <a:pt x="176803" y="275680"/>
                </a:lnTo>
                <a:lnTo>
                  <a:pt x="146113" y="264426"/>
                </a:lnTo>
                <a:lnTo>
                  <a:pt x="114776" y="254718"/>
                </a:lnTo>
                <a:lnTo>
                  <a:pt x="87439" y="243495"/>
                </a:lnTo>
                <a:lnTo>
                  <a:pt x="68103" y="227059"/>
                </a:lnTo>
                <a:lnTo>
                  <a:pt x="60769" y="201714"/>
                </a:lnTo>
                <a:lnTo>
                  <a:pt x="67102" y="172975"/>
                </a:lnTo>
                <a:lnTo>
                  <a:pt x="82345" y="157025"/>
                </a:lnTo>
                <a:lnTo>
                  <a:pt x="100862" y="150168"/>
                </a:lnTo>
                <a:lnTo>
                  <a:pt x="117017" y="148704"/>
                </a:lnTo>
                <a:lnTo>
                  <a:pt x="208464" y="148704"/>
                </a:lnTo>
                <a:lnTo>
                  <a:pt x="207533" y="146035"/>
                </a:lnTo>
                <a:lnTo>
                  <a:pt x="176035" y="117578"/>
                </a:lnTo>
                <a:lnTo>
                  <a:pt x="117017" y="106032"/>
                </a:lnTo>
                <a:close/>
              </a:path>
              <a:path w="3154045" h="581025">
                <a:moveTo>
                  <a:pt x="208464" y="148704"/>
                </a:moveTo>
                <a:lnTo>
                  <a:pt x="117017" y="148704"/>
                </a:lnTo>
                <a:lnTo>
                  <a:pt x="141634" y="153127"/>
                </a:lnTo>
                <a:lnTo>
                  <a:pt x="157345" y="166157"/>
                </a:lnTo>
                <a:lnTo>
                  <a:pt x="165661" y="187430"/>
                </a:lnTo>
                <a:lnTo>
                  <a:pt x="168097" y="216585"/>
                </a:lnTo>
                <a:lnTo>
                  <a:pt x="222402" y="216585"/>
                </a:lnTo>
                <a:lnTo>
                  <a:pt x="220119" y="182129"/>
                </a:lnTo>
                <a:lnTo>
                  <a:pt x="208464" y="148704"/>
                </a:lnTo>
                <a:close/>
              </a:path>
              <a:path w="3154045" h="581025">
                <a:moveTo>
                  <a:pt x="340067" y="0"/>
                </a:moveTo>
                <a:lnTo>
                  <a:pt x="285762" y="0"/>
                </a:lnTo>
                <a:lnTo>
                  <a:pt x="285762" y="62064"/>
                </a:lnTo>
                <a:lnTo>
                  <a:pt x="340067" y="62064"/>
                </a:lnTo>
                <a:lnTo>
                  <a:pt x="340067" y="0"/>
                </a:lnTo>
                <a:close/>
              </a:path>
              <a:path w="3154045" h="581025">
                <a:moveTo>
                  <a:pt x="340067" y="115074"/>
                </a:moveTo>
                <a:lnTo>
                  <a:pt x="285762" y="115074"/>
                </a:lnTo>
                <a:lnTo>
                  <a:pt x="285762" y="461619"/>
                </a:lnTo>
                <a:lnTo>
                  <a:pt x="340067" y="461619"/>
                </a:lnTo>
                <a:lnTo>
                  <a:pt x="340067" y="115074"/>
                </a:lnTo>
                <a:close/>
              </a:path>
              <a:path w="3154045" h="581025">
                <a:moveTo>
                  <a:pt x="526275" y="106032"/>
                </a:moveTo>
                <a:lnTo>
                  <a:pt x="480085" y="113900"/>
                </a:lnTo>
                <a:lnTo>
                  <a:pt x="446844" y="135363"/>
                </a:lnTo>
                <a:lnTo>
                  <a:pt x="424522" y="167206"/>
                </a:lnTo>
                <a:lnTo>
                  <a:pt x="411091" y="206215"/>
                </a:lnTo>
                <a:lnTo>
                  <a:pt x="404519" y="249176"/>
                </a:lnTo>
                <a:lnTo>
                  <a:pt x="402780" y="292874"/>
                </a:lnTo>
                <a:lnTo>
                  <a:pt x="407094" y="357295"/>
                </a:lnTo>
                <a:lnTo>
                  <a:pt x="420531" y="407131"/>
                </a:lnTo>
                <a:lnTo>
                  <a:pt x="443837" y="442536"/>
                </a:lnTo>
                <a:lnTo>
                  <a:pt x="477758" y="463665"/>
                </a:lnTo>
                <a:lnTo>
                  <a:pt x="523036" y="470674"/>
                </a:lnTo>
                <a:lnTo>
                  <a:pt x="581317" y="456662"/>
                </a:lnTo>
                <a:lnTo>
                  <a:pt x="611646" y="428002"/>
                </a:lnTo>
                <a:lnTo>
                  <a:pt x="526275" y="428002"/>
                </a:lnTo>
                <a:lnTo>
                  <a:pt x="487772" y="414738"/>
                </a:lnTo>
                <a:lnTo>
                  <a:pt x="468001" y="381531"/>
                </a:lnTo>
                <a:lnTo>
                  <a:pt x="460717" y="338264"/>
                </a:lnTo>
                <a:lnTo>
                  <a:pt x="459676" y="294817"/>
                </a:lnTo>
                <a:lnTo>
                  <a:pt x="641997" y="294817"/>
                </a:lnTo>
                <a:lnTo>
                  <a:pt x="641997" y="272834"/>
                </a:lnTo>
                <a:lnTo>
                  <a:pt x="641165" y="252145"/>
                </a:lnTo>
                <a:lnTo>
                  <a:pt x="461619" y="252145"/>
                </a:lnTo>
                <a:lnTo>
                  <a:pt x="461619" y="239217"/>
                </a:lnTo>
                <a:lnTo>
                  <a:pt x="463518" y="216346"/>
                </a:lnTo>
                <a:lnTo>
                  <a:pt x="471963" y="186202"/>
                </a:lnTo>
                <a:lnTo>
                  <a:pt x="491076" y="159937"/>
                </a:lnTo>
                <a:lnTo>
                  <a:pt x="524979" y="148704"/>
                </a:lnTo>
                <a:lnTo>
                  <a:pt x="615544" y="148704"/>
                </a:lnTo>
                <a:lnTo>
                  <a:pt x="612810" y="143148"/>
                </a:lnTo>
                <a:lnTo>
                  <a:pt x="579021" y="116180"/>
                </a:lnTo>
                <a:lnTo>
                  <a:pt x="526275" y="106032"/>
                </a:lnTo>
                <a:close/>
              </a:path>
              <a:path w="3154045" h="581025">
                <a:moveTo>
                  <a:pt x="639406" y="347827"/>
                </a:moveTo>
                <a:lnTo>
                  <a:pt x="585101" y="347827"/>
                </a:lnTo>
                <a:lnTo>
                  <a:pt x="583182" y="371542"/>
                </a:lnTo>
                <a:lnTo>
                  <a:pt x="575081" y="397859"/>
                </a:lnTo>
                <a:lnTo>
                  <a:pt x="557283" y="419204"/>
                </a:lnTo>
                <a:lnTo>
                  <a:pt x="526275" y="428002"/>
                </a:lnTo>
                <a:lnTo>
                  <a:pt x="611646" y="428002"/>
                </a:lnTo>
                <a:lnTo>
                  <a:pt x="616864" y="423071"/>
                </a:lnTo>
                <a:lnTo>
                  <a:pt x="634590" y="382570"/>
                </a:lnTo>
                <a:lnTo>
                  <a:pt x="639406" y="347827"/>
                </a:lnTo>
                <a:close/>
              </a:path>
              <a:path w="3154045" h="581025">
                <a:moveTo>
                  <a:pt x="615544" y="148704"/>
                </a:moveTo>
                <a:lnTo>
                  <a:pt x="524979" y="148704"/>
                </a:lnTo>
                <a:lnTo>
                  <a:pt x="554830" y="156482"/>
                </a:lnTo>
                <a:lnTo>
                  <a:pt x="573224" y="176503"/>
                </a:lnTo>
                <a:lnTo>
                  <a:pt x="582526" y="203798"/>
                </a:lnTo>
                <a:lnTo>
                  <a:pt x="585101" y="233400"/>
                </a:lnTo>
                <a:lnTo>
                  <a:pt x="585101" y="252145"/>
                </a:lnTo>
                <a:lnTo>
                  <a:pt x="641165" y="252145"/>
                </a:lnTo>
                <a:lnTo>
                  <a:pt x="640140" y="226689"/>
                </a:lnTo>
                <a:lnTo>
                  <a:pt x="631797" y="181722"/>
                </a:lnTo>
                <a:lnTo>
                  <a:pt x="615544" y="148704"/>
                </a:lnTo>
                <a:close/>
              </a:path>
              <a:path w="3154045" h="581025">
                <a:moveTo>
                  <a:pt x="887018" y="115074"/>
                </a:moveTo>
                <a:lnTo>
                  <a:pt x="827544" y="115074"/>
                </a:lnTo>
                <a:lnTo>
                  <a:pt x="921283" y="461619"/>
                </a:lnTo>
                <a:lnTo>
                  <a:pt x="983348" y="461619"/>
                </a:lnTo>
                <a:lnTo>
                  <a:pt x="1001887" y="393090"/>
                </a:lnTo>
                <a:lnTo>
                  <a:pt x="951674" y="393090"/>
                </a:lnTo>
                <a:lnTo>
                  <a:pt x="887018" y="115074"/>
                </a:lnTo>
                <a:close/>
              </a:path>
              <a:path w="3154045" h="581025">
                <a:moveTo>
                  <a:pt x="1077099" y="115074"/>
                </a:moveTo>
                <a:lnTo>
                  <a:pt x="1017625" y="115074"/>
                </a:lnTo>
                <a:lnTo>
                  <a:pt x="952969" y="393090"/>
                </a:lnTo>
                <a:lnTo>
                  <a:pt x="1001887" y="393090"/>
                </a:lnTo>
                <a:lnTo>
                  <a:pt x="1077099" y="115074"/>
                </a:lnTo>
                <a:close/>
              </a:path>
              <a:path w="3154045" h="581025">
                <a:moveTo>
                  <a:pt x="1230972" y="106032"/>
                </a:moveTo>
                <a:lnTo>
                  <a:pt x="1184783" y="113900"/>
                </a:lnTo>
                <a:lnTo>
                  <a:pt x="1151542" y="135363"/>
                </a:lnTo>
                <a:lnTo>
                  <a:pt x="1129220" y="167206"/>
                </a:lnTo>
                <a:lnTo>
                  <a:pt x="1115788" y="206215"/>
                </a:lnTo>
                <a:lnTo>
                  <a:pt x="1109217" y="249176"/>
                </a:lnTo>
                <a:lnTo>
                  <a:pt x="1107478" y="292874"/>
                </a:lnTo>
                <a:lnTo>
                  <a:pt x="1111791" y="357295"/>
                </a:lnTo>
                <a:lnTo>
                  <a:pt x="1125229" y="407131"/>
                </a:lnTo>
                <a:lnTo>
                  <a:pt x="1148535" y="442536"/>
                </a:lnTo>
                <a:lnTo>
                  <a:pt x="1182455" y="463665"/>
                </a:lnTo>
                <a:lnTo>
                  <a:pt x="1227734" y="470674"/>
                </a:lnTo>
                <a:lnTo>
                  <a:pt x="1286017" y="456662"/>
                </a:lnTo>
                <a:lnTo>
                  <a:pt x="1316349" y="428002"/>
                </a:lnTo>
                <a:lnTo>
                  <a:pt x="1230972" y="428002"/>
                </a:lnTo>
                <a:lnTo>
                  <a:pt x="1192470" y="414738"/>
                </a:lnTo>
                <a:lnTo>
                  <a:pt x="1172698" y="381531"/>
                </a:lnTo>
                <a:lnTo>
                  <a:pt x="1165414" y="338264"/>
                </a:lnTo>
                <a:lnTo>
                  <a:pt x="1164374" y="294817"/>
                </a:lnTo>
                <a:lnTo>
                  <a:pt x="1346695" y="294817"/>
                </a:lnTo>
                <a:lnTo>
                  <a:pt x="1346695" y="272834"/>
                </a:lnTo>
                <a:lnTo>
                  <a:pt x="1345863" y="252145"/>
                </a:lnTo>
                <a:lnTo>
                  <a:pt x="1166317" y="252145"/>
                </a:lnTo>
                <a:lnTo>
                  <a:pt x="1166317" y="239217"/>
                </a:lnTo>
                <a:lnTo>
                  <a:pt x="1168216" y="216346"/>
                </a:lnTo>
                <a:lnTo>
                  <a:pt x="1176661" y="186202"/>
                </a:lnTo>
                <a:lnTo>
                  <a:pt x="1195774" y="159937"/>
                </a:lnTo>
                <a:lnTo>
                  <a:pt x="1229677" y="148704"/>
                </a:lnTo>
                <a:lnTo>
                  <a:pt x="1320247" y="148704"/>
                </a:lnTo>
                <a:lnTo>
                  <a:pt x="1317513" y="143148"/>
                </a:lnTo>
                <a:lnTo>
                  <a:pt x="1283724" y="116180"/>
                </a:lnTo>
                <a:lnTo>
                  <a:pt x="1230972" y="106032"/>
                </a:lnTo>
                <a:close/>
              </a:path>
              <a:path w="3154045" h="581025">
                <a:moveTo>
                  <a:pt x="1344117" y="347827"/>
                </a:moveTo>
                <a:lnTo>
                  <a:pt x="1289812" y="347827"/>
                </a:lnTo>
                <a:lnTo>
                  <a:pt x="1287892" y="371542"/>
                </a:lnTo>
                <a:lnTo>
                  <a:pt x="1279790" y="397859"/>
                </a:lnTo>
                <a:lnTo>
                  <a:pt x="1261988" y="419204"/>
                </a:lnTo>
                <a:lnTo>
                  <a:pt x="1230972" y="428002"/>
                </a:lnTo>
                <a:lnTo>
                  <a:pt x="1316349" y="428002"/>
                </a:lnTo>
                <a:lnTo>
                  <a:pt x="1321568" y="423071"/>
                </a:lnTo>
                <a:lnTo>
                  <a:pt x="1339298" y="382570"/>
                </a:lnTo>
                <a:lnTo>
                  <a:pt x="1344117" y="347827"/>
                </a:lnTo>
                <a:close/>
              </a:path>
              <a:path w="3154045" h="581025">
                <a:moveTo>
                  <a:pt x="1320247" y="148704"/>
                </a:moveTo>
                <a:lnTo>
                  <a:pt x="1229677" y="148704"/>
                </a:lnTo>
                <a:lnTo>
                  <a:pt x="1259529" y="156482"/>
                </a:lnTo>
                <a:lnTo>
                  <a:pt x="1277927" y="176503"/>
                </a:lnTo>
                <a:lnTo>
                  <a:pt x="1287234" y="203798"/>
                </a:lnTo>
                <a:lnTo>
                  <a:pt x="1289812" y="233400"/>
                </a:lnTo>
                <a:lnTo>
                  <a:pt x="1289812" y="252145"/>
                </a:lnTo>
                <a:lnTo>
                  <a:pt x="1345863" y="252145"/>
                </a:lnTo>
                <a:lnTo>
                  <a:pt x="1344839" y="226689"/>
                </a:lnTo>
                <a:lnTo>
                  <a:pt x="1336498" y="181722"/>
                </a:lnTo>
                <a:lnTo>
                  <a:pt x="1320247" y="148704"/>
                </a:lnTo>
                <a:close/>
              </a:path>
              <a:path w="3154045" h="581025">
                <a:moveTo>
                  <a:pt x="1460487" y="115074"/>
                </a:moveTo>
                <a:lnTo>
                  <a:pt x="1406169" y="115074"/>
                </a:lnTo>
                <a:lnTo>
                  <a:pt x="1406169" y="461619"/>
                </a:lnTo>
                <a:lnTo>
                  <a:pt x="1460487" y="461619"/>
                </a:lnTo>
                <a:lnTo>
                  <a:pt x="1460487" y="242443"/>
                </a:lnTo>
                <a:lnTo>
                  <a:pt x="1467779" y="205611"/>
                </a:lnTo>
                <a:lnTo>
                  <a:pt x="1485858" y="180054"/>
                </a:lnTo>
                <a:lnTo>
                  <a:pt x="1506482" y="166801"/>
                </a:lnTo>
                <a:lnTo>
                  <a:pt x="1460487" y="166801"/>
                </a:lnTo>
                <a:lnTo>
                  <a:pt x="1460487" y="115074"/>
                </a:lnTo>
                <a:close/>
              </a:path>
              <a:path w="3154045" h="581025">
                <a:moveTo>
                  <a:pt x="1547761" y="106032"/>
                </a:moveTo>
                <a:lnTo>
                  <a:pt x="1536776" y="106032"/>
                </a:lnTo>
                <a:lnTo>
                  <a:pt x="1510597" y="110891"/>
                </a:lnTo>
                <a:lnTo>
                  <a:pt x="1490300" y="124053"/>
                </a:lnTo>
                <a:lnTo>
                  <a:pt x="1474489" y="143397"/>
                </a:lnTo>
                <a:lnTo>
                  <a:pt x="1461770" y="166801"/>
                </a:lnTo>
                <a:lnTo>
                  <a:pt x="1506482" y="166801"/>
                </a:lnTo>
                <a:lnTo>
                  <a:pt x="1509029" y="165165"/>
                </a:lnTo>
                <a:lnTo>
                  <a:pt x="1531594" y="160337"/>
                </a:lnTo>
                <a:lnTo>
                  <a:pt x="1560690" y="160337"/>
                </a:lnTo>
                <a:lnTo>
                  <a:pt x="1560690" y="109905"/>
                </a:lnTo>
                <a:lnTo>
                  <a:pt x="1555521" y="107327"/>
                </a:lnTo>
                <a:lnTo>
                  <a:pt x="1547761" y="106032"/>
                </a:lnTo>
                <a:close/>
              </a:path>
              <a:path w="3154045" h="581025">
                <a:moveTo>
                  <a:pt x="1560690" y="160337"/>
                </a:moveTo>
                <a:lnTo>
                  <a:pt x="1531594" y="160337"/>
                </a:lnTo>
                <a:lnTo>
                  <a:pt x="1542780" y="160651"/>
                </a:lnTo>
                <a:lnTo>
                  <a:pt x="1550752" y="161390"/>
                </a:lnTo>
                <a:lnTo>
                  <a:pt x="1560690" y="162928"/>
                </a:lnTo>
                <a:lnTo>
                  <a:pt x="1560690" y="160337"/>
                </a:lnTo>
                <a:close/>
              </a:path>
              <a:path w="3154045" h="581025">
                <a:moveTo>
                  <a:pt x="1632458" y="347827"/>
                </a:moveTo>
                <a:lnTo>
                  <a:pt x="1578140" y="347827"/>
                </a:lnTo>
                <a:lnTo>
                  <a:pt x="1579216" y="374258"/>
                </a:lnTo>
                <a:lnTo>
                  <a:pt x="1586126" y="406431"/>
                </a:lnTo>
                <a:lnTo>
                  <a:pt x="1604395" y="437673"/>
                </a:lnTo>
                <a:lnTo>
                  <a:pt x="1639545" y="461312"/>
                </a:lnTo>
                <a:lnTo>
                  <a:pt x="1697101" y="470674"/>
                </a:lnTo>
                <a:lnTo>
                  <a:pt x="1741855" y="463885"/>
                </a:lnTo>
                <a:lnTo>
                  <a:pt x="1777277" y="443518"/>
                </a:lnTo>
                <a:lnTo>
                  <a:pt x="1787927" y="428002"/>
                </a:lnTo>
                <a:lnTo>
                  <a:pt x="1697101" y="428002"/>
                </a:lnTo>
                <a:lnTo>
                  <a:pt x="1664363" y="421385"/>
                </a:lnTo>
                <a:lnTo>
                  <a:pt x="1644657" y="403674"/>
                </a:lnTo>
                <a:lnTo>
                  <a:pt x="1635012" y="378083"/>
                </a:lnTo>
                <a:lnTo>
                  <a:pt x="1632458" y="347827"/>
                </a:lnTo>
                <a:close/>
              </a:path>
              <a:path w="3154045" h="581025">
                <a:moveTo>
                  <a:pt x="1695170" y="106032"/>
                </a:moveTo>
                <a:lnTo>
                  <a:pt x="1652525" y="111890"/>
                </a:lnTo>
                <a:lnTo>
                  <a:pt x="1617337" y="129627"/>
                </a:lnTo>
                <a:lnTo>
                  <a:pt x="1593423" y="159487"/>
                </a:lnTo>
                <a:lnTo>
                  <a:pt x="1584604" y="201714"/>
                </a:lnTo>
                <a:lnTo>
                  <a:pt x="1592029" y="245072"/>
                </a:lnTo>
                <a:lnTo>
                  <a:pt x="1611517" y="272186"/>
                </a:lnTo>
                <a:lnTo>
                  <a:pt x="1638884" y="288632"/>
                </a:lnTo>
                <a:lnTo>
                  <a:pt x="1669948" y="299986"/>
                </a:lnTo>
                <a:lnTo>
                  <a:pt x="1700637" y="310180"/>
                </a:lnTo>
                <a:lnTo>
                  <a:pt x="1727812" y="322859"/>
                </a:lnTo>
                <a:lnTo>
                  <a:pt x="1747229" y="341720"/>
                </a:lnTo>
                <a:lnTo>
                  <a:pt x="1754644" y="370459"/>
                </a:lnTo>
                <a:lnTo>
                  <a:pt x="1748109" y="400179"/>
                </a:lnTo>
                <a:lnTo>
                  <a:pt x="1732421" y="417656"/>
                </a:lnTo>
                <a:lnTo>
                  <a:pt x="1713459" y="425921"/>
                </a:lnTo>
                <a:lnTo>
                  <a:pt x="1697101" y="428002"/>
                </a:lnTo>
                <a:lnTo>
                  <a:pt x="1787927" y="428002"/>
                </a:lnTo>
                <a:lnTo>
                  <a:pt x="1800576" y="409574"/>
                </a:lnTo>
                <a:lnTo>
                  <a:pt x="1808962" y="362051"/>
                </a:lnTo>
                <a:lnTo>
                  <a:pt x="1801547" y="319522"/>
                </a:lnTo>
                <a:lnTo>
                  <a:pt x="1782130" y="292388"/>
                </a:lnTo>
                <a:lnTo>
                  <a:pt x="1754955" y="275680"/>
                </a:lnTo>
                <a:lnTo>
                  <a:pt x="1724266" y="264426"/>
                </a:lnTo>
                <a:lnTo>
                  <a:pt x="1692929" y="254718"/>
                </a:lnTo>
                <a:lnTo>
                  <a:pt x="1665592" y="243495"/>
                </a:lnTo>
                <a:lnTo>
                  <a:pt x="1646256" y="227059"/>
                </a:lnTo>
                <a:lnTo>
                  <a:pt x="1638922" y="201714"/>
                </a:lnTo>
                <a:lnTo>
                  <a:pt x="1645255" y="172975"/>
                </a:lnTo>
                <a:lnTo>
                  <a:pt x="1660498" y="157025"/>
                </a:lnTo>
                <a:lnTo>
                  <a:pt x="1679014" y="150168"/>
                </a:lnTo>
                <a:lnTo>
                  <a:pt x="1695170" y="148704"/>
                </a:lnTo>
                <a:lnTo>
                  <a:pt x="1786612" y="148704"/>
                </a:lnTo>
                <a:lnTo>
                  <a:pt x="1785681" y="146035"/>
                </a:lnTo>
                <a:lnTo>
                  <a:pt x="1754183" y="117578"/>
                </a:lnTo>
                <a:lnTo>
                  <a:pt x="1695170" y="106032"/>
                </a:lnTo>
                <a:close/>
              </a:path>
              <a:path w="3154045" h="581025">
                <a:moveTo>
                  <a:pt x="1786612" y="148704"/>
                </a:moveTo>
                <a:lnTo>
                  <a:pt x="1695170" y="148704"/>
                </a:lnTo>
                <a:lnTo>
                  <a:pt x="1719787" y="153127"/>
                </a:lnTo>
                <a:lnTo>
                  <a:pt x="1735497" y="166157"/>
                </a:lnTo>
                <a:lnTo>
                  <a:pt x="1743814" y="187430"/>
                </a:lnTo>
                <a:lnTo>
                  <a:pt x="1746250" y="216585"/>
                </a:lnTo>
                <a:lnTo>
                  <a:pt x="1800555" y="216585"/>
                </a:lnTo>
                <a:lnTo>
                  <a:pt x="1798270" y="182129"/>
                </a:lnTo>
                <a:lnTo>
                  <a:pt x="1786612" y="148704"/>
                </a:lnTo>
                <a:close/>
              </a:path>
              <a:path w="3154045" h="581025">
                <a:moveTo>
                  <a:pt x="1968652" y="106032"/>
                </a:moveTo>
                <a:lnTo>
                  <a:pt x="1924612" y="112758"/>
                </a:lnTo>
                <a:lnTo>
                  <a:pt x="1868682" y="160583"/>
                </a:lnTo>
                <a:lnTo>
                  <a:pt x="1853954" y="197696"/>
                </a:lnTo>
                <a:lnTo>
                  <a:pt x="1846158" y="240950"/>
                </a:lnTo>
                <a:lnTo>
                  <a:pt x="1843874" y="288353"/>
                </a:lnTo>
                <a:lnTo>
                  <a:pt x="1846158" y="335756"/>
                </a:lnTo>
                <a:lnTo>
                  <a:pt x="1853954" y="379010"/>
                </a:lnTo>
                <a:lnTo>
                  <a:pt x="1868682" y="416123"/>
                </a:lnTo>
                <a:lnTo>
                  <a:pt x="1924612" y="463948"/>
                </a:lnTo>
                <a:lnTo>
                  <a:pt x="1968652" y="470674"/>
                </a:lnTo>
                <a:lnTo>
                  <a:pt x="2012467" y="463948"/>
                </a:lnTo>
                <a:lnTo>
                  <a:pt x="2045254" y="445100"/>
                </a:lnTo>
                <a:lnTo>
                  <a:pt x="2058899" y="428002"/>
                </a:lnTo>
                <a:lnTo>
                  <a:pt x="1967357" y="428002"/>
                </a:lnTo>
                <a:lnTo>
                  <a:pt x="1933496" y="416728"/>
                </a:lnTo>
                <a:lnTo>
                  <a:pt x="1913213" y="386300"/>
                </a:lnTo>
                <a:lnTo>
                  <a:pt x="1903356" y="341811"/>
                </a:lnTo>
                <a:lnTo>
                  <a:pt x="1900770" y="288353"/>
                </a:lnTo>
                <a:lnTo>
                  <a:pt x="1903447" y="234890"/>
                </a:lnTo>
                <a:lnTo>
                  <a:pt x="1913456" y="190401"/>
                </a:lnTo>
                <a:lnTo>
                  <a:pt x="1933769" y="159976"/>
                </a:lnTo>
                <a:lnTo>
                  <a:pt x="1967357" y="148704"/>
                </a:lnTo>
                <a:lnTo>
                  <a:pt x="2059160" y="148704"/>
                </a:lnTo>
                <a:lnTo>
                  <a:pt x="2045542" y="131606"/>
                </a:lnTo>
                <a:lnTo>
                  <a:pt x="2012692" y="112758"/>
                </a:lnTo>
                <a:lnTo>
                  <a:pt x="1968652" y="106032"/>
                </a:lnTo>
                <a:close/>
              </a:path>
              <a:path w="3154045" h="581025">
                <a:moveTo>
                  <a:pt x="2059160" y="148704"/>
                </a:moveTo>
                <a:lnTo>
                  <a:pt x="1967357" y="148704"/>
                </a:lnTo>
                <a:lnTo>
                  <a:pt x="2002988" y="159976"/>
                </a:lnTo>
                <a:lnTo>
                  <a:pt x="2024010" y="190401"/>
                </a:lnTo>
                <a:lnTo>
                  <a:pt x="2033999" y="234890"/>
                </a:lnTo>
                <a:lnTo>
                  <a:pt x="2036533" y="288353"/>
                </a:lnTo>
                <a:lnTo>
                  <a:pt x="2033817" y="341811"/>
                </a:lnTo>
                <a:lnTo>
                  <a:pt x="2023524" y="386300"/>
                </a:lnTo>
                <a:lnTo>
                  <a:pt x="2002442" y="416728"/>
                </a:lnTo>
                <a:lnTo>
                  <a:pt x="1967357" y="428002"/>
                </a:lnTo>
                <a:lnTo>
                  <a:pt x="2058899" y="428002"/>
                </a:lnTo>
                <a:lnTo>
                  <a:pt x="2068379" y="416123"/>
                </a:lnTo>
                <a:lnTo>
                  <a:pt x="2083206" y="379010"/>
                </a:lnTo>
                <a:lnTo>
                  <a:pt x="2091101" y="335756"/>
                </a:lnTo>
                <a:lnTo>
                  <a:pt x="2093429" y="288353"/>
                </a:lnTo>
                <a:lnTo>
                  <a:pt x="2091146" y="240950"/>
                </a:lnTo>
                <a:lnTo>
                  <a:pt x="2083350" y="197696"/>
                </a:lnTo>
                <a:lnTo>
                  <a:pt x="2068622" y="160583"/>
                </a:lnTo>
                <a:lnTo>
                  <a:pt x="2059160" y="148704"/>
                </a:lnTo>
                <a:close/>
              </a:path>
              <a:path w="3154045" h="581025">
                <a:moveTo>
                  <a:pt x="2202040" y="115074"/>
                </a:moveTo>
                <a:lnTo>
                  <a:pt x="2147735" y="115074"/>
                </a:lnTo>
                <a:lnTo>
                  <a:pt x="2147735" y="461619"/>
                </a:lnTo>
                <a:lnTo>
                  <a:pt x="2202040" y="461619"/>
                </a:lnTo>
                <a:lnTo>
                  <a:pt x="2202040" y="242443"/>
                </a:lnTo>
                <a:lnTo>
                  <a:pt x="2209334" y="205611"/>
                </a:lnTo>
                <a:lnTo>
                  <a:pt x="2227418" y="180054"/>
                </a:lnTo>
                <a:lnTo>
                  <a:pt x="2248045" y="166801"/>
                </a:lnTo>
                <a:lnTo>
                  <a:pt x="2202040" y="166801"/>
                </a:lnTo>
                <a:lnTo>
                  <a:pt x="2202040" y="115074"/>
                </a:lnTo>
                <a:close/>
              </a:path>
              <a:path w="3154045" h="581025">
                <a:moveTo>
                  <a:pt x="2289327" y="106032"/>
                </a:moveTo>
                <a:lnTo>
                  <a:pt x="2278329" y="106032"/>
                </a:lnTo>
                <a:lnTo>
                  <a:pt x="2252157" y="110891"/>
                </a:lnTo>
                <a:lnTo>
                  <a:pt x="2231864" y="124053"/>
                </a:lnTo>
                <a:lnTo>
                  <a:pt x="2216055" y="143397"/>
                </a:lnTo>
                <a:lnTo>
                  <a:pt x="2203335" y="166801"/>
                </a:lnTo>
                <a:lnTo>
                  <a:pt x="2248045" y="166801"/>
                </a:lnTo>
                <a:lnTo>
                  <a:pt x="2250592" y="165165"/>
                </a:lnTo>
                <a:lnTo>
                  <a:pt x="2273160" y="160337"/>
                </a:lnTo>
                <a:lnTo>
                  <a:pt x="2302256" y="160337"/>
                </a:lnTo>
                <a:lnTo>
                  <a:pt x="2302256" y="109905"/>
                </a:lnTo>
                <a:lnTo>
                  <a:pt x="2297087" y="107327"/>
                </a:lnTo>
                <a:lnTo>
                  <a:pt x="2289327" y="106032"/>
                </a:lnTo>
                <a:close/>
              </a:path>
              <a:path w="3154045" h="581025">
                <a:moveTo>
                  <a:pt x="2302256" y="160337"/>
                </a:moveTo>
                <a:lnTo>
                  <a:pt x="2273160" y="160337"/>
                </a:lnTo>
                <a:lnTo>
                  <a:pt x="2284341" y="160651"/>
                </a:lnTo>
                <a:lnTo>
                  <a:pt x="2292313" y="161390"/>
                </a:lnTo>
                <a:lnTo>
                  <a:pt x="2302256" y="162928"/>
                </a:lnTo>
                <a:lnTo>
                  <a:pt x="2302256" y="160337"/>
                </a:lnTo>
                <a:close/>
              </a:path>
              <a:path w="3154045" h="581025">
                <a:moveTo>
                  <a:pt x="2390178" y="493953"/>
                </a:moveTo>
                <a:lnTo>
                  <a:pt x="2335872" y="493953"/>
                </a:lnTo>
                <a:lnTo>
                  <a:pt x="2354192" y="544034"/>
                </a:lnTo>
                <a:lnTo>
                  <a:pt x="2387909" y="569752"/>
                </a:lnTo>
                <a:lnTo>
                  <a:pt x="2424053" y="579226"/>
                </a:lnTo>
                <a:lnTo>
                  <a:pt x="2449652" y="580580"/>
                </a:lnTo>
                <a:lnTo>
                  <a:pt x="2488459" y="575853"/>
                </a:lnTo>
                <a:lnTo>
                  <a:pt x="2520964" y="560762"/>
                </a:lnTo>
                <a:lnTo>
                  <a:pt x="2542155" y="537908"/>
                </a:lnTo>
                <a:lnTo>
                  <a:pt x="2445778" y="537908"/>
                </a:lnTo>
                <a:lnTo>
                  <a:pt x="2425452" y="535494"/>
                </a:lnTo>
                <a:lnTo>
                  <a:pt x="2408277" y="527808"/>
                </a:lnTo>
                <a:lnTo>
                  <a:pt x="2395952" y="514184"/>
                </a:lnTo>
                <a:lnTo>
                  <a:pt x="2390178" y="493953"/>
                </a:lnTo>
                <a:close/>
              </a:path>
              <a:path w="3154045" h="581025">
                <a:moveTo>
                  <a:pt x="2511285" y="152577"/>
                </a:moveTo>
                <a:lnTo>
                  <a:pt x="2446426" y="152577"/>
                </a:lnTo>
                <a:lnTo>
                  <a:pt x="2482159" y="164336"/>
                </a:lnTo>
                <a:lnTo>
                  <a:pt x="2503403" y="195248"/>
                </a:lnTo>
                <a:lnTo>
                  <a:pt x="2513615" y="238768"/>
                </a:lnTo>
                <a:lnTo>
                  <a:pt x="2516251" y="288353"/>
                </a:lnTo>
                <a:lnTo>
                  <a:pt x="2513605" y="338157"/>
                </a:lnTo>
                <a:lnTo>
                  <a:pt x="2503322" y="378383"/>
                </a:lnTo>
                <a:lnTo>
                  <a:pt x="2481885" y="405275"/>
                </a:lnTo>
                <a:lnTo>
                  <a:pt x="2445778" y="415074"/>
                </a:lnTo>
                <a:lnTo>
                  <a:pt x="2513012" y="415074"/>
                </a:lnTo>
                <a:lnTo>
                  <a:pt x="2512972" y="461619"/>
                </a:lnTo>
                <a:lnTo>
                  <a:pt x="2505579" y="508088"/>
                </a:lnTo>
                <a:lnTo>
                  <a:pt x="2445778" y="537908"/>
                </a:lnTo>
                <a:lnTo>
                  <a:pt x="2542155" y="537908"/>
                </a:lnTo>
                <a:lnTo>
                  <a:pt x="2545834" y="533940"/>
                </a:lnTo>
                <a:lnTo>
                  <a:pt x="2561734" y="494020"/>
                </a:lnTo>
                <a:lnTo>
                  <a:pt x="2567330" y="439635"/>
                </a:lnTo>
                <a:lnTo>
                  <a:pt x="2567330" y="159042"/>
                </a:lnTo>
                <a:lnTo>
                  <a:pt x="2514307" y="159042"/>
                </a:lnTo>
                <a:lnTo>
                  <a:pt x="2511285" y="152577"/>
                </a:lnTo>
                <a:close/>
              </a:path>
              <a:path w="3154045" h="581025">
                <a:moveTo>
                  <a:pt x="2439314" y="106032"/>
                </a:moveTo>
                <a:lnTo>
                  <a:pt x="2393780" y="115993"/>
                </a:lnTo>
                <a:lnTo>
                  <a:pt x="2361499" y="143208"/>
                </a:lnTo>
                <a:lnTo>
                  <a:pt x="2340671" y="183675"/>
                </a:lnTo>
                <a:lnTo>
                  <a:pt x="2329495" y="233391"/>
                </a:lnTo>
                <a:lnTo>
                  <a:pt x="2326170" y="288353"/>
                </a:lnTo>
                <a:lnTo>
                  <a:pt x="2327649" y="323997"/>
                </a:lnTo>
                <a:lnTo>
                  <a:pt x="2334900" y="369171"/>
                </a:lnTo>
                <a:lnTo>
                  <a:pt x="2352145" y="413848"/>
                </a:lnTo>
                <a:lnTo>
                  <a:pt x="2383604" y="448006"/>
                </a:lnTo>
                <a:lnTo>
                  <a:pt x="2433497" y="461619"/>
                </a:lnTo>
                <a:lnTo>
                  <a:pt x="2458448" y="458438"/>
                </a:lnTo>
                <a:lnTo>
                  <a:pt x="2480852" y="449257"/>
                </a:lnTo>
                <a:lnTo>
                  <a:pt x="2499138" y="434621"/>
                </a:lnTo>
                <a:lnTo>
                  <a:pt x="2511729" y="415074"/>
                </a:lnTo>
                <a:lnTo>
                  <a:pt x="2445778" y="415074"/>
                </a:lnTo>
                <a:lnTo>
                  <a:pt x="2413069" y="403183"/>
                </a:lnTo>
                <a:lnTo>
                  <a:pt x="2394057" y="372806"/>
                </a:lnTo>
                <a:lnTo>
                  <a:pt x="2385228" y="331883"/>
                </a:lnTo>
                <a:lnTo>
                  <a:pt x="2383066" y="288353"/>
                </a:lnTo>
                <a:lnTo>
                  <a:pt x="2385965" y="232227"/>
                </a:lnTo>
                <a:lnTo>
                  <a:pt x="2396077" y="189433"/>
                </a:lnTo>
                <a:lnTo>
                  <a:pt x="2415523" y="162155"/>
                </a:lnTo>
                <a:lnTo>
                  <a:pt x="2446426" y="152577"/>
                </a:lnTo>
                <a:lnTo>
                  <a:pt x="2511285" y="152577"/>
                </a:lnTo>
                <a:lnTo>
                  <a:pt x="2504952" y="139031"/>
                </a:lnTo>
                <a:lnTo>
                  <a:pt x="2488445" y="122112"/>
                </a:lnTo>
                <a:lnTo>
                  <a:pt x="2466121" y="110405"/>
                </a:lnTo>
                <a:lnTo>
                  <a:pt x="2439314" y="106032"/>
                </a:lnTo>
                <a:close/>
              </a:path>
              <a:path w="3154045" h="581025">
                <a:moveTo>
                  <a:pt x="2567330" y="115074"/>
                </a:moveTo>
                <a:lnTo>
                  <a:pt x="2515603" y="115074"/>
                </a:lnTo>
                <a:lnTo>
                  <a:pt x="2515603" y="159042"/>
                </a:lnTo>
                <a:lnTo>
                  <a:pt x="2567330" y="159042"/>
                </a:lnTo>
                <a:lnTo>
                  <a:pt x="2567330" y="115074"/>
                </a:lnTo>
                <a:close/>
              </a:path>
              <a:path w="3154045" h="581025">
                <a:moveTo>
                  <a:pt x="2750299" y="106032"/>
                </a:moveTo>
                <a:lnTo>
                  <a:pt x="2704109" y="113900"/>
                </a:lnTo>
                <a:lnTo>
                  <a:pt x="2670868" y="135363"/>
                </a:lnTo>
                <a:lnTo>
                  <a:pt x="2648546" y="167206"/>
                </a:lnTo>
                <a:lnTo>
                  <a:pt x="2635115" y="206215"/>
                </a:lnTo>
                <a:lnTo>
                  <a:pt x="2628543" y="249176"/>
                </a:lnTo>
                <a:lnTo>
                  <a:pt x="2626804" y="292874"/>
                </a:lnTo>
                <a:lnTo>
                  <a:pt x="2631118" y="357295"/>
                </a:lnTo>
                <a:lnTo>
                  <a:pt x="2644555" y="407131"/>
                </a:lnTo>
                <a:lnTo>
                  <a:pt x="2667861" y="442536"/>
                </a:lnTo>
                <a:lnTo>
                  <a:pt x="2701782" y="463665"/>
                </a:lnTo>
                <a:lnTo>
                  <a:pt x="2747060" y="470674"/>
                </a:lnTo>
                <a:lnTo>
                  <a:pt x="2805343" y="456662"/>
                </a:lnTo>
                <a:lnTo>
                  <a:pt x="2835676" y="428002"/>
                </a:lnTo>
                <a:lnTo>
                  <a:pt x="2750299" y="428002"/>
                </a:lnTo>
                <a:lnTo>
                  <a:pt x="2711796" y="414738"/>
                </a:lnTo>
                <a:lnTo>
                  <a:pt x="2692025" y="381531"/>
                </a:lnTo>
                <a:lnTo>
                  <a:pt x="2684741" y="338264"/>
                </a:lnTo>
                <a:lnTo>
                  <a:pt x="2683700" y="294817"/>
                </a:lnTo>
                <a:lnTo>
                  <a:pt x="2866021" y="294817"/>
                </a:lnTo>
                <a:lnTo>
                  <a:pt x="2866021" y="272834"/>
                </a:lnTo>
                <a:lnTo>
                  <a:pt x="2865189" y="252145"/>
                </a:lnTo>
                <a:lnTo>
                  <a:pt x="2685643" y="252145"/>
                </a:lnTo>
                <a:lnTo>
                  <a:pt x="2685643" y="239217"/>
                </a:lnTo>
                <a:lnTo>
                  <a:pt x="2687542" y="216346"/>
                </a:lnTo>
                <a:lnTo>
                  <a:pt x="2695987" y="186202"/>
                </a:lnTo>
                <a:lnTo>
                  <a:pt x="2715100" y="159937"/>
                </a:lnTo>
                <a:lnTo>
                  <a:pt x="2749003" y="148704"/>
                </a:lnTo>
                <a:lnTo>
                  <a:pt x="2839573" y="148704"/>
                </a:lnTo>
                <a:lnTo>
                  <a:pt x="2836839" y="143148"/>
                </a:lnTo>
                <a:lnTo>
                  <a:pt x="2803050" y="116180"/>
                </a:lnTo>
                <a:lnTo>
                  <a:pt x="2750299" y="106032"/>
                </a:lnTo>
                <a:close/>
              </a:path>
              <a:path w="3154045" h="581025">
                <a:moveTo>
                  <a:pt x="2863443" y="347827"/>
                </a:moveTo>
                <a:lnTo>
                  <a:pt x="2809125" y="347827"/>
                </a:lnTo>
                <a:lnTo>
                  <a:pt x="2807206" y="371542"/>
                </a:lnTo>
                <a:lnTo>
                  <a:pt x="2799105" y="397859"/>
                </a:lnTo>
                <a:lnTo>
                  <a:pt x="2781307" y="419204"/>
                </a:lnTo>
                <a:lnTo>
                  <a:pt x="2750299" y="428002"/>
                </a:lnTo>
                <a:lnTo>
                  <a:pt x="2835676" y="428002"/>
                </a:lnTo>
                <a:lnTo>
                  <a:pt x="2840894" y="423071"/>
                </a:lnTo>
                <a:lnTo>
                  <a:pt x="2858624" y="382570"/>
                </a:lnTo>
                <a:lnTo>
                  <a:pt x="2863443" y="347827"/>
                </a:lnTo>
                <a:close/>
              </a:path>
              <a:path w="3154045" h="581025">
                <a:moveTo>
                  <a:pt x="2839573" y="148704"/>
                </a:moveTo>
                <a:lnTo>
                  <a:pt x="2749003" y="148704"/>
                </a:lnTo>
                <a:lnTo>
                  <a:pt x="2778854" y="156482"/>
                </a:lnTo>
                <a:lnTo>
                  <a:pt x="2797248" y="176503"/>
                </a:lnTo>
                <a:lnTo>
                  <a:pt x="2806550" y="203798"/>
                </a:lnTo>
                <a:lnTo>
                  <a:pt x="2809125" y="233400"/>
                </a:lnTo>
                <a:lnTo>
                  <a:pt x="2809125" y="252145"/>
                </a:lnTo>
                <a:lnTo>
                  <a:pt x="2865189" y="252145"/>
                </a:lnTo>
                <a:lnTo>
                  <a:pt x="2864165" y="226689"/>
                </a:lnTo>
                <a:lnTo>
                  <a:pt x="2855824" y="181722"/>
                </a:lnTo>
                <a:lnTo>
                  <a:pt x="2839573" y="148704"/>
                </a:lnTo>
                <a:close/>
              </a:path>
              <a:path w="3154045" h="581025">
                <a:moveTo>
                  <a:pt x="2977222" y="115074"/>
                </a:moveTo>
                <a:lnTo>
                  <a:pt x="2925495" y="115074"/>
                </a:lnTo>
                <a:lnTo>
                  <a:pt x="2925495" y="461619"/>
                </a:lnTo>
                <a:lnTo>
                  <a:pt x="2979801" y="461619"/>
                </a:lnTo>
                <a:lnTo>
                  <a:pt x="2979801" y="222402"/>
                </a:lnTo>
                <a:lnTo>
                  <a:pt x="2986419" y="190489"/>
                </a:lnTo>
                <a:lnTo>
                  <a:pt x="3003161" y="168821"/>
                </a:lnTo>
                <a:lnTo>
                  <a:pt x="3025358" y="156487"/>
                </a:lnTo>
                <a:lnTo>
                  <a:pt x="3029301" y="155816"/>
                </a:lnTo>
                <a:lnTo>
                  <a:pt x="2977222" y="155816"/>
                </a:lnTo>
                <a:lnTo>
                  <a:pt x="2977222" y="115074"/>
                </a:lnTo>
                <a:close/>
              </a:path>
              <a:path w="3154045" h="581025">
                <a:moveTo>
                  <a:pt x="3144310" y="152577"/>
                </a:moveTo>
                <a:lnTo>
                  <a:pt x="3048342" y="152577"/>
                </a:lnTo>
                <a:lnTo>
                  <a:pt x="3077051" y="159760"/>
                </a:lnTo>
                <a:lnTo>
                  <a:pt x="3092302" y="177550"/>
                </a:lnTo>
                <a:lnTo>
                  <a:pt x="3098340" y="200310"/>
                </a:lnTo>
                <a:lnTo>
                  <a:pt x="3099409" y="222402"/>
                </a:lnTo>
                <a:lnTo>
                  <a:pt x="3099409" y="461619"/>
                </a:lnTo>
                <a:lnTo>
                  <a:pt x="3153727" y="461619"/>
                </a:lnTo>
                <a:lnTo>
                  <a:pt x="3153727" y="215938"/>
                </a:lnTo>
                <a:lnTo>
                  <a:pt x="3152303" y="181309"/>
                </a:lnTo>
                <a:lnTo>
                  <a:pt x="3144310" y="152577"/>
                </a:lnTo>
                <a:close/>
              </a:path>
              <a:path w="3154045" h="581025">
                <a:moveTo>
                  <a:pt x="3062566" y="106032"/>
                </a:moveTo>
                <a:lnTo>
                  <a:pt x="3037336" y="109355"/>
                </a:lnTo>
                <a:lnTo>
                  <a:pt x="3013503" y="119041"/>
                </a:lnTo>
                <a:lnTo>
                  <a:pt x="2993190" y="134669"/>
                </a:lnTo>
                <a:lnTo>
                  <a:pt x="2978518" y="155816"/>
                </a:lnTo>
                <a:lnTo>
                  <a:pt x="3029301" y="155816"/>
                </a:lnTo>
                <a:lnTo>
                  <a:pt x="3048342" y="152577"/>
                </a:lnTo>
                <a:lnTo>
                  <a:pt x="3144310" y="152577"/>
                </a:lnTo>
                <a:lnTo>
                  <a:pt x="3142332" y="145468"/>
                </a:lnTo>
                <a:lnTo>
                  <a:pt x="3115269" y="117386"/>
                </a:lnTo>
                <a:lnTo>
                  <a:pt x="3062566" y="1060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3EA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88584" y="693953"/>
              <a:ext cx="4808220" cy="1352550"/>
            </a:xfrm>
            <a:custGeom>
              <a:avLst/>
              <a:gdLst/>
              <a:ahLst/>
              <a:cxnLst/>
              <a:rect l="l" t="t" r="r" b="b"/>
              <a:pathLst>
                <a:path w="4808220" h="1352550">
                  <a:moveTo>
                    <a:pt x="426427" y="966724"/>
                  </a:moveTo>
                  <a:lnTo>
                    <a:pt x="350989" y="966724"/>
                  </a:lnTo>
                  <a:lnTo>
                    <a:pt x="350989" y="1229360"/>
                  </a:lnTo>
                  <a:lnTo>
                    <a:pt x="345998" y="1256868"/>
                  </a:lnTo>
                  <a:lnTo>
                    <a:pt x="332562" y="1276502"/>
                  </a:lnTo>
                  <a:lnTo>
                    <a:pt x="312978" y="1288300"/>
                  </a:lnTo>
                  <a:lnTo>
                    <a:pt x="289521" y="1292225"/>
                  </a:lnTo>
                  <a:lnTo>
                    <a:pt x="267703" y="1289380"/>
                  </a:lnTo>
                  <a:lnTo>
                    <a:pt x="251714" y="1279994"/>
                  </a:lnTo>
                  <a:lnTo>
                    <a:pt x="241884" y="1262761"/>
                  </a:lnTo>
                  <a:lnTo>
                    <a:pt x="238531" y="1236345"/>
                  </a:lnTo>
                  <a:lnTo>
                    <a:pt x="238531" y="966724"/>
                  </a:lnTo>
                  <a:lnTo>
                    <a:pt x="163093" y="966724"/>
                  </a:lnTo>
                  <a:lnTo>
                    <a:pt x="163093" y="1229360"/>
                  </a:lnTo>
                  <a:lnTo>
                    <a:pt x="169862" y="1289532"/>
                  </a:lnTo>
                  <a:lnTo>
                    <a:pt x="188937" y="1327238"/>
                  </a:lnTo>
                  <a:lnTo>
                    <a:pt x="218490" y="1346733"/>
                  </a:lnTo>
                  <a:lnTo>
                    <a:pt x="256692" y="1352296"/>
                  </a:lnTo>
                  <a:lnTo>
                    <a:pt x="286778" y="1348600"/>
                  </a:lnTo>
                  <a:lnTo>
                    <a:pt x="313537" y="1337970"/>
                  </a:lnTo>
                  <a:lnTo>
                    <a:pt x="335965" y="1321054"/>
                  </a:lnTo>
                  <a:lnTo>
                    <a:pt x="353085" y="1298511"/>
                  </a:lnTo>
                  <a:lnTo>
                    <a:pt x="355180" y="1298511"/>
                  </a:lnTo>
                  <a:lnTo>
                    <a:pt x="355180" y="1342517"/>
                  </a:lnTo>
                  <a:lnTo>
                    <a:pt x="426427" y="1342517"/>
                  </a:lnTo>
                  <a:lnTo>
                    <a:pt x="426427" y="1298511"/>
                  </a:lnTo>
                  <a:lnTo>
                    <a:pt x="426427" y="1292225"/>
                  </a:lnTo>
                  <a:lnTo>
                    <a:pt x="426427" y="966724"/>
                  </a:lnTo>
                  <a:close/>
                </a:path>
                <a:path w="4808220" h="13525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20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91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8" y="395351"/>
                  </a:lnTo>
                  <a:lnTo>
                    <a:pt x="509206" y="5588"/>
                  </a:lnTo>
                  <a:close/>
                </a:path>
                <a:path w="4808220" h="1352550">
                  <a:moveTo>
                    <a:pt x="628650" y="128524"/>
                  </a:moveTo>
                  <a:lnTo>
                    <a:pt x="553212" y="128524"/>
                  </a:lnTo>
                  <a:lnTo>
                    <a:pt x="553212" y="504317"/>
                  </a:lnTo>
                  <a:lnTo>
                    <a:pt x="628650" y="504317"/>
                  </a:lnTo>
                  <a:lnTo>
                    <a:pt x="628650" y="128524"/>
                  </a:lnTo>
                  <a:close/>
                </a:path>
                <a:path w="4808220" h="1352550">
                  <a:moveTo>
                    <a:pt x="628650" y="0"/>
                  </a:moveTo>
                  <a:lnTo>
                    <a:pt x="553212" y="0"/>
                  </a:lnTo>
                  <a:lnTo>
                    <a:pt x="553212" y="75438"/>
                  </a:lnTo>
                  <a:lnTo>
                    <a:pt x="628650" y="75438"/>
                  </a:lnTo>
                  <a:lnTo>
                    <a:pt x="628650" y="0"/>
                  </a:lnTo>
                  <a:close/>
                </a:path>
                <a:path w="4808220" h="1352550">
                  <a:moveTo>
                    <a:pt x="762393" y="1058926"/>
                  </a:moveTo>
                  <a:lnTo>
                    <a:pt x="756666" y="1017016"/>
                  </a:lnTo>
                  <a:lnTo>
                    <a:pt x="755827" y="1010869"/>
                  </a:lnTo>
                  <a:lnTo>
                    <a:pt x="755738" y="1010729"/>
                  </a:lnTo>
                  <a:lnTo>
                    <a:pt x="737069" y="979385"/>
                  </a:lnTo>
                  <a:lnTo>
                    <a:pt x="707580" y="962177"/>
                  </a:lnTo>
                  <a:lnTo>
                    <a:pt x="668794" y="956945"/>
                  </a:lnTo>
                  <a:lnTo>
                    <a:pt x="638708" y="960628"/>
                  </a:lnTo>
                  <a:lnTo>
                    <a:pt x="611949" y="971257"/>
                  </a:lnTo>
                  <a:lnTo>
                    <a:pt x="589521" y="988174"/>
                  </a:lnTo>
                  <a:lnTo>
                    <a:pt x="572401" y="1010729"/>
                  </a:lnTo>
                  <a:lnTo>
                    <a:pt x="570306" y="1010729"/>
                  </a:lnTo>
                  <a:lnTo>
                    <a:pt x="570306" y="966724"/>
                  </a:lnTo>
                  <a:lnTo>
                    <a:pt x="499059" y="966724"/>
                  </a:lnTo>
                  <a:lnTo>
                    <a:pt x="499059" y="1342517"/>
                  </a:lnTo>
                  <a:lnTo>
                    <a:pt x="574497" y="1342517"/>
                  </a:lnTo>
                  <a:lnTo>
                    <a:pt x="574497" y="1090358"/>
                  </a:lnTo>
                  <a:lnTo>
                    <a:pt x="579564" y="1057681"/>
                  </a:lnTo>
                  <a:lnTo>
                    <a:pt x="593013" y="1034821"/>
                  </a:lnTo>
                  <a:lnTo>
                    <a:pt x="612216" y="1021397"/>
                  </a:lnTo>
                  <a:lnTo>
                    <a:pt x="634568" y="1017016"/>
                  </a:lnTo>
                  <a:lnTo>
                    <a:pt x="659257" y="1020533"/>
                  </a:lnTo>
                  <a:lnTo>
                    <a:pt x="675436" y="1032027"/>
                  </a:lnTo>
                  <a:lnTo>
                    <a:pt x="684276" y="1052969"/>
                  </a:lnTo>
                  <a:lnTo>
                    <a:pt x="686955" y="1084770"/>
                  </a:lnTo>
                  <a:lnTo>
                    <a:pt x="686955" y="1342517"/>
                  </a:lnTo>
                  <a:lnTo>
                    <a:pt x="762393" y="1342517"/>
                  </a:lnTo>
                  <a:lnTo>
                    <a:pt x="762393" y="1058926"/>
                  </a:lnTo>
                  <a:close/>
                </a:path>
                <a:path w="4808220" h="1352550">
                  <a:moveTo>
                    <a:pt x="966012" y="286385"/>
                  </a:moveTo>
                  <a:lnTo>
                    <a:pt x="965238" y="274510"/>
                  </a:lnTo>
                  <a:lnTo>
                    <a:pt x="962279" y="228981"/>
                  </a:lnTo>
                  <a:lnTo>
                    <a:pt x="949477" y="182410"/>
                  </a:lnTo>
                  <a:lnTo>
                    <a:pt x="941108" y="170434"/>
                  </a:lnTo>
                  <a:lnTo>
                    <a:pt x="925283" y="147777"/>
                  </a:lnTo>
                  <a:lnTo>
                    <a:pt x="890574" y="128041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83" y="231140"/>
                  </a:lnTo>
                  <a:lnTo>
                    <a:pt x="783361" y="200291"/>
                  </a:lnTo>
                  <a:lnTo>
                    <a:pt x="802741" y="178612"/>
                  </a:lnTo>
                  <a:lnTo>
                    <a:pt x="832599" y="170434"/>
                  </a:lnTo>
                  <a:lnTo>
                    <a:pt x="859637" y="176847"/>
                  </a:lnTo>
                  <a:lnTo>
                    <a:pt x="877570" y="194525"/>
                  </a:lnTo>
                  <a:lnTo>
                    <a:pt x="887514" y="221119"/>
                  </a:lnTo>
                  <a:lnTo>
                    <a:pt x="890574" y="254254"/>
                  </a:lnTo>
                  <a:lnTo>
                    <a:pt x="890574" y="128041"/>
                  </a:lnTo>
                  <a:lnTo>
                    <a:pt x="887336" y="126187"/>
                  </a:lnTo>
                  <a:lnTo>
                    <a:pt x="833297" y="118745"/>
                  </a:lnTo>
                  <a:lnTo>
                    <a:pt x="782256" y="126961"/>
                  </a:lnTo>
                  <a:lnTo>
                    <a:pt x="745109" y="149555"/>
                  </a:lnTo>
                  <a:lnTo>
                    <a:pt x="719797" y="183438"/>
                  </a:lnTo>
                  <a:lnTo>
                    <a:pt x="704265" y="225539"/>
                  </a:lnTo>
                  <a:lnTo>
                    <a:pt x="696442" y="272757"/>
                  </a:lnTo>
                  <a:lnTo>
                    <a:pt x="694296" y="322008"/>
                  </a:lnTo>
                  <a:lnTo>
                    <a:pt x="700227" y="396621"/>
                  </a:lnTo>
                  <a:lnTo>
                    <a:pt x="716318" y="449110"/>
                  </a:lnTo>
                  <a:lnTo>
                    <a:pt x="740054" y="483273"/>
                  </a:lnTo>
                  <a:lnTo>
                    <a:pt x="800366" y="511949"/>
                  </a:lnTo>
                  <a:lnTo>
                    <a:pt x="831900" y="514096"/>
                  </a:lnTo>
                  <a:lnTo>
                    <a:pt x="877023" y="508114"/>
                  </a:lnTo>
                  <a:lnTo>
                    <a:pt x="913676" y="490740"/>
                  </a:lnTo>
                  <a:lnTo>
                    <a:pt x="940993" y="462800"/>
                  </a:lnTo>
                  <a:lnTo>
                    <a:pt x="941171" y="462407"/>
                  </a:lnTo>
                  <a:lnTo>
                    <a:pt x="958037" y="425132"/>
                  </a:lnTo>
                  <a:lnTo>
                    <a:pt x="963917" y="378587"/>
                  </a:lnTo>
                  <a:lnTo>
                    <a:pt x="892670" y="378587"/>
                  </a:lnTo>
                  <a:lnTo>
                    <a:pt x="890854" y="401408"/>
                  </a:lnTo>
                  <a:lnTo>
                    <a:pt x="882815" y="429145"/>
                  </a:lnTo>
                  <a:lnTo>
                    <a:pt x="864679" y="452551"/>
                  </a:lnTo>
                  <a:lnTo>
                    <a:pt x="832599" y="462407"/>
                  </a:lnTo>
                  <a:lnTo>
                    <a:pt x="798918" y="451573"/>
                  </a:lnTo>
                  <a:lnTo>
                    <a:pt x="779957" y="423989"/>
                  </a:lnTo>
                  <a:lnTo>
                    <a:pt x="771601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close/>
                </a:path>
                <a:path w="4808220" h="1352550">
                  <a:moveTo>
                    <a:pt x="1076718" y="1237742"/>
                  </a:moveTo>
                  <a:lnTo>
                    <a:pt x="1071803" y="1198422"/>
                  </a:lnTo>
                  <a:lnTo>
                    <a:pt x="1031341" y="1145997"/>
                  </a:lnTo>
                  <a:lnTo>
                    <a:pt x="994994" y="1129474"/>
                  </a:lnTo>
                  <a:lnTo>
                    <a:pt x="946797" y="1112710"/>
                  </a:lnTo>
                  <a:lnTo>
                    <a:pt x="921702" y="1102423"/>
                  </a:lnTo>
                  <a:lnTo>
                    <a:pt x="905319" y="1091145"/>
                  </a:lnTo>
                  <a:lnTo>
                    <a:pt x="896404" y="1076858"/>
                  </a:lnTo>
                  <a:lnTo>
                    <a:pt x="893711" y="1057529"/>
                  </a:lnTo>
                  <a:lnTo>
                    <a:pt x="897890" y="1034859"/>
                  </a:lnTo>
                  <a:lnTo>
                    <a:pt x="909345" y="1019721"/>
                  </a:lnTo>
                  <a:lnTo>
                    <a:pt x="926426" y="1011262"/>
                  </a:lnTo>
                  <a:lnTo>
                    <a:pt x="947496" y="1008634"/>
                  </a:lnTo>
                  <a:lnTo>
                    <a:pt x="971753" y="1013472"/>
                  </a:lnTo>
                  <a:lnTo>
                    <a:pt x="986967" y="1026363"/>
                  </a:lnTo>
                  <a:lnTo>
                    <a:pt x="994841" y="1044879"/>
                  </a:lnTo>
                  <a:lnTo>
                    <a:pt x="997089" y="1066609"/>
                  </a:lnTo>
                  <a:lnTo>
                    <a:pt x="997089" y="1076388"/>
                  </a:lnTo>
                  <a:lnTo>
                    <a:pt x="1068336" y="1076388"/>
                  </a:lnTo>
                  <a:lnTo>
                    <a:pt x="1068336" y="1059624"/>
                  </a:lnTo>
                  <a:lnTo>
                    <a:pt x="1063459" y="1023835"/>
                  </a:lnTo>
                  <a:lnTo>
                    <a:pt x="1055230" y="1008634"/>
                  </a:lnTo>
                  <a:lnTo>
                    <a:pt x="1045552" y="990739"/>
                  </a:lnTo>
                  <a:lnTo>
                    <a:pt x="1009700" y="966406"/>
                  </a:lnTo>
                  <a:lnTo>
                    <a:pt x="950988" y="956945"/>
                  </a:lnTo>
                  <a:lnTo>
                    <a:pt x="897902" y="963180"/>
                  </a:lnTo>
                  <a:lnTo>
                    <a:pt x="857389" y="982179"/>
                  </a:lnTo>
                  <a:lnTo>
                    <a:pt x="831545" y="1014412"/>
                  </a:lnTo>
                  <a:lnTo>
                    <a:pt x="822464" y="1060323"/>
                  </a:lnTo>
                  <a:lnTo>
                    <a:pt x="827062" y="1099934"/>
                  </a:lnTo>
                  <a:lnTo>
                    <a:pt x="841413" y="1129906"/>
                  </a:lnTo>
                  <a:lnTo>
                    <a:pt x="866368" y="1152169"/>
                  </a:lnTo>
                  <a:lnTo>
                    <a:pt x="902792" y="1168590"/>
                  </a:lnTo>
                  <a:lnTo>
                    <a:pt x="964260" y="1190244"/>
                  </a:lnTo>
                  <a:lnTo>
                    <a:pt x="982192" y="1198867"/>
                  </a:lnTo>
                  <a:lnTo>
                    <a:pt x="995083" y="1211021"/>
                  </a:lnTo>
                  <a:lnTo>
                    <a:pt x="1002868" y="1226591"/>
                  </a:lnTo>
                  <a:lnTo>
                    <a:pt x="1005471" y="1245425"/>
                  </a:lnTo>
                  <a:lnTo>
                    <a:pt x="1001763" y="1268488"/>
                  </a:lnTo>
                  <a:lnTo>
                    <a:pt x="990460" y="1285849"/>
                  </a:lnTo>
                  <a:lnTo>
                    <a:pt x="971296" y="1296797"/>
                  </a:lnTo>
                  <a:lnTo>
                    <a:pt x="944003" y="1300607"/>
                  </a:lnTo>
                  <a:lnTo>
                    <a:pt x="916266" y="1296314"/>
                  </a:lnTo>
                  <a:lnTo>
                    <a:pt x="898169" y="1283576"/>
                  </a:lnTo>
                  <a:lnTo>
                    <a:pt x="888314" y="1262595"/>
                  </a:lnTo>
                  <a:lnTo>
                    <a:pt x="885329" y="1233551"/>
                  </a:lnTo>
                  <a:lnTo>
                    <a:pt x="885329" y="1221676"/>
                  </a:lnTo>
                  <a:lnTo>
                    <a:pt x="818273" y="1221676"/>
                  </a:lnTo>
                  <a:lnTo>
                    <a:pt x="818273" y="1235646"/>
                  </a:lnTo>
                  <a:lnTo>
                    <a:pt x="824230" y="1284516"/>
                  </a:lnTo>
                  <a:lnTo>
                    <a:pt x="844473" y="1321206"/>
                  </a:lnTo>
                  <a:lnTo>
                    <a:pt x="882510" y="1344282"/>
                  </a:lnTo>
                  <a:lnTo>
                    <a:pt x="941908" y="1352296"/>
                  </a:lnTo>
                  <a:lnTo>
                    <a:pt x="994803" y="1345692"/>
                  </a:lnTo>
                  <a:lnTo>
                    <a:pt x="1037602" y="1325143"/>
                  </a:lnTo>
                  <a:lnTo>
                    <a:pt x="1057351" y="1300607"/>
                  </a:lnTo>
                  <a:lnTo>
                    <a:pt x="1066266" y="1289532"/>
                  </a:lnTo>
                  <a:lnTo>
                    <a:pt x="1076718" y="1237742"/>
                  </a:lnTo>
                  <a:close/>
                </a:path>
                <a:path w="4808220" h="1352550">
                  <a:moveTo>
                    <a:pt x="1393825" y="1124585"/>
                  </a:moveTo>
                  <a:lnTo>
                    <a:pt x="1393050" y="1112710"/>
                  </a:lnTo>
                  <a:lnTo>
                    <a:pt x="1390078" y="1067181"/>
                  </a:lnTo>
                  <a:lnTo>
                    <a:pt x="1377289" y="1020610"/>
                  </a:lnTo>
                  <a:lnTo>
                    <a:pt x="1368920" y="1008634"/>
                  </a:lnTo>
                  <a:lnTo>
                    <a:pt x="1353096" y="985977"/>
                  </a:lnTo>
                  <a:lnTo>
                    <a:pt x="1318387" y="966241"/>
                  </a:lnTo>
                  <a:lnTo>
                    <a:pt x="1318387" y="1092454"/>
                  </a:lnTo>
                  <a:lnTo>
                    <a:pt x="1318387" y="1112710"/>
                  </a:lnTo>
                  <a:lnTo>
                    <a:pt x="1197546" y="1112710"/>
                  </a:lnTo>
                  <a:lnTo>
                    <a:pt x="1197546" y="1105027"/>
                  </a:lnTo>
                  <a:lnTo>
                    <a:pt x="1200696" y="1069340"/>
                  </a:lnTo>
                  <a:lnTo>
                    <a:pt x="1211173" y="1038491"/>
                  </a:lnTo>
                  <a:lnTo>
                    <a:pt x="1230553" y="1016812"/>
                  </a:lnTo>
                  <a:lnTo>
                    <a:pt x="1260411" y="1008634"/>
                  </a:lnTo>
                  <a:lnTo>
                    <a:pt x="1287449" y="1015047"/>
                  </a:lnTo>
                  <a:lnTo>
                    <a:pt x="1305382" y="1032725"/>
                  </a:lnTo>
                  <a:lnTo>
                    <a:pt x="1315326" y="1059319"/>
                  </a:lnTo>
                  <a:lnTo>
                    <a:pt x="1318387" y="1092454"/>
                  </a:lnTo>
                  <a:lnTo>
                    <a:pt x="1318387" y="966241"/>
                  </a:lnTo>
                  <a:lnTo>
                    <a:pt x="1315148" y="964387"/>
                  </a:lnTo>
                  <a:lnTo>
                    <a:pt x="1261110" y="956945"/>
                  </a:lnTo>
                  <a:lnTo>
                    <a:pt x="1210068" y="965161"/>
                  </a:lnTo>
                  <a:lnTo>
                    <a:pt x="1172921" y="987755"/>
                  </a:lnTo>
                  <a:lnTo>
                    <a:pt x="1147610" y="1021638"/>
                  </a:lnTo>
                  <a:lnTo>
                    <a:pt x="1132065" y="1063739"/>
                  </a:lnTo>
                  <a:lnTo>
                    <a:pt x="1124254" y="1110957"/>
                  </a:lnTo>
                  <a:lnTo>
                    <a:pt x="1122108" y="1160208"/>
                  </a:lnTo>
                  <a:lnTo>
                    <a:pt x="1128039" y="1234821"/>
                  </a:lnTo>
                  <a:lnTo>
                    <a:pt x="1144130" y="1287310"/>
                  </a:lnTo>
                  <a:lnTo>
                    <a:pt x="1167866" y="1321473"/>
                  </a:lnTo>
                  <a:lnTo>
                    <a:pt x="1228178" y="1350149"/>
                  </a:lnTo>
                  <a:lnTo>
                    <a:pt x="1259713" y="1352296"/>
                  </a:lnTo>
                  <a:lnTo>
                    <a:pt x="1304823" y="1346314"/>
                  </a:lnTo>
                  <a:lnTo>
                    <a:pt x="1341488" y="1328940"/>
                  </a:lnTo>
                  <a:lnTo>
                    <a:pt x="1368793" y="1301000"/>
                  </a:lnTo>
                  <a:lnTo>
                    <a:pt x="1368971" y="1300607"/>
                  </a:lnTo>
                  <a:lnTo>
                    <a:pt x="1385849" y="1263332"/>
                  </a:lnTo>
                  <a:lnTo>
                    <a:pt x="1391729" y="1216787"/>
                  </a:lnTo>
                  <a:lnTo>
                    <a:pt x="1320482" y="1216787"/>
                  </a:lnTo>
                  <a:lnTo>
                    <a:pt x="1318666" y="1239608"/>
                  </a:lnTo>
                  <a:lnTo>
                    <a:pt x="1310614" y="1267345"/>
                  </a:lnTo>
                  <a:lnTo>
                    <a:pt x="1292491" y="1290751"/>
                  </a:lnTo>
                  <a:lnTo>
                    <a:pt x="1260411" y="1300607"/>
                  </a:lnTo>
                  <a:lnTo>
                    <a:pt x="1226718" y="1289773"/>
                  </a:lnTo>
                  <a:lnTo>
                    <a:pt x="1207757" y="1262189"/>
                  </a:lnTo>
                  <a:lnTo>
                    <a:pt x="1199413" y="1225169"/>
                  </a:lnTo>
                  <a:lnTo>
                    <a:pt x="1197546" y="1186053"/>
                  </a:lnTo>
                  <a:lnTo>
                    <a:pt x="1197546" y="1164399"/>
                  </a:lnTo>
                  <a:lnTo>
                    <a:pt x="1393825" y="1164399"/>
                  </a:lnTo>
                  <a:lnTo>
                    <a:pt x="1393825" y="1124585"/>
                  </a:lnTo>
                  <a:close/>
                </a:path>
                <a:path w="4808220" h="1352550">
                  <a:moveTo>
                    <a:pt x="1459141" y="220726"/>
                  </a:moveTo>
                  <a:lnTo>
                    <a:pt x="1453413" y="178816"/>
                  </a:lnTo>
                  <a:lnTo>
                    <a:pt x="1452575" y="172669"/>
                  </a:lnTo>
                  <a:lnTo>
                    <a:pt x="1451241" y="170434"/>
                  </a:lnTo>
                  <a:lnTo>
                    <a:pt x="1433830" y="141185"/>
                  </a:lnTo>
                  <a:lnTo>
                    <a:pt x="1404340" y="123977"/>
                  </a:lnTo>
                  <a:lnTo>
                    <a:pt x="1365542" y="118745"/>
                  </a:lnTo>
                  <a:lnTo>
                    <a:pt x="1337678" y="122199"/>
                  </a:lnTo>
                  <a:lnTo>
                    <a:pt x="1312900" y="132283"/>
                  </a:lnTo>
                  <a:lnTo>
                    <a:pt x="1291386" y="148501"/>
                  </a:lnTo>
                  <a:lnTo>
                    <a:pt x="1273340" y="170434"/>
                  </a:lnTo>
                  <a:lnTo>
                    <a:pt x="1271244" y="169037"/>
                  </a:lnTo>
                  <a:lnTo>
                    <a:pt x="1271244" y="5588"/>
                  </a:lnTo>
                  <a:lnTo>
                    <a:pt x="1195806" y="5588"/>
                  </a:lnTo>
                  <a:lnTo>
                    <a:pt x="1195806" y="504317"/>
                  </a:lnTo>
                  <a:lnTo>
                    <a:pt x="1271244" y="504317"/>
                  </a:lnTo>
                  <a:lnTo>
                    <a:pt x="1271244" y="252158"/>
                  </a:lnTo>
                  <a:lnTo>
                    <a:pt x="1276311" y="219773"/>
                  </a:lnTo>
                  <a:lnTo>
                    <a:pt x="1289761" y="196888"/>
                  </a:lnTo>
                  <a:lnTo>
                    <a:pt x="1308963" y="183299"/>
                  </a:lnTo>
                  <a:lnTo>
                    <a:pt x="1331315" y="178816"/>
                  </a:lnTo>
                  <a:lnTo>
                    <a:pt x="1355712" y="182422"/>
                  </a:lnTo>
                  <a:lnTo>
                    <a:pt x="1371917" y="194094"/>
                  </a:lnTo>
                  <a:lnTo>
                    <a:pt x="1380921" y="215061"/>
                  </a:lnTo>
                  <a:lnTo>
                    <a:pt x="1383703" y="246570"/>
                  </a:lnTo>
                  <a:lnTo>
                    <a:pt x="1383703" y="504317"/>
                  </a:lnTo>
                  <a:lnTo>
                    <a:pt x="1459141" y="504317"/>
                  </a:lnTo>
                  <a:lnTo>
                    <a:pt x="1459141" y="220726"/>
                  </a:lnTo>
                  <a:close/>
                </a:path>
                <a:path w="4808220" h="1352550">
                  <a:moveTo>
                    <a:pt x="1638300" y="959739"/>
                  </a:moveTo>
                  <a:lnTo>
                    <a:pt x="1634109" y="957643"/>
                  </a:lnTo>
                  <a:lnTo>
                    <a:pt x="1627822" y="956945"/>
                  </a:lnTo>
                  <a:lnTo>
                    <a:pt x="1620139" y="956945"/>
                  </a:lnTo>
                  <a:lnTo>
                    <a:pt x="1590878" y="961745"/>
                  </a:lnTo>
                  <a:lnTo>
                    <a:pt x="1566786" y="975448"/>
                  </a:lnTo>
                  <a:lnTo>
                    <a:pt x="1547545" y="997026"/>
                  </a:lnTo>
                  <a:lnTo>
                    <a:pt x="1532826" y="1025398"/>
                  </a:lnTo>
                  <a:lnTo>
                    <a:pt x="1531429" y="1025398"/>
                  </a:lnTo>
                  <a:lnTo>
                    <a:pt x="1531429" y="966724"/>
                  </a:lnTo>
                  <a:lnTo>
                    <a:pt x="1455991" y="966724"/>
                  </a:lnTo>
                  <a:lnTo>
                    <a:pt x="1455991" y="1342517"/>
                  </a:lnTo>
                  <a:lnTo>
                    <a:pt x="1531429" y="1342517"/>
                  </a:lnTo>
                  <a:lnTo>
                    <a:pt x="1531429" y="1117600"/>
                  </a:lnTo>
                  <a:lnTo>
                    <a:pt x="1538401" y="1074813"/>
                  </a:lnTo>
                  <a:lnTo>
                    <a:pt x="1556308" y="1048791"/>
                  </a:lnTo>
                  <a:lnTo>
                    <a:pt x="1580642" y="1035875"/>
                  </a:lnTo>
                  <a:lnTo>
                    <a:pt x="1606867" y="1032383"/>
                  </a:lnTo>
                  <a:lnTo>
                    <a:pt x="1616595" y="1032738"/>
                  </a:lnTo>
                  <a:lnTo>
                    <a:pt x="1625460" y="1033691"/>
                  </a:lnTo>
                  <a:lnTo>
                    <a:pt x="1632902" y="1035037"/>
                  </a:lnTo>
                  <a:lnTo>
                    <a:pt x="1638300" y="1036574"/>
                  </a:lnTo>
                  <a:lnTo>
                    <a:pt x="1638300" y="1032383"/>
                  </a:lnTo>
                  <a:lnTo>
                    <a:pt x="1638300" y="1025398"/>
                  </a:lnTo>
                  <a:lnTo>
                    <a:pt x="1638300" y="959739"/>
                  </a:lnTo>
                  <a:close/>
                </a:path>
                <a:path w="4808220" h="1352550">
                  <a:moveTo>
                    <a:pt x="1793024" y="286385"/>
                  </a:moveTo>
                  <a:lnTo>
                    <a:pt x="1792249" y="274510"/>
                  </a:lnTo>
                  <a:lnTo>
                    <a:pt x="1789290" y="228981"/>
                  </a:lnTo>
                  <a:lnTo>
                    <a:pt x="1776488" y="182410"/>
                  </a:lnTo>
                  <a:lnTo>
                    <a:pt x="1768119" y="170434"/>
                  </a:lnTo>
                  <a:lnTo>
                    <a:pt x="1752295" y="147777"/>
                  </a:lnTo>
                  <a:lnTo>
                    <a:pt x="1717586" y="128041"/>
                  </a:lnTo>
                  <a:lnTo>
                    <a:pt x="1717586" y="254254"/>
                  </a:lnTo>
                  <a:lnTo>
                    <a:pt x="1717586" y="274510"/>
                  </a:lnTo>
                  <a:lnTo>
                    <a:pt x="1596745" y="274510"/>
                  </a:lnTo>
                  <a:lnTo>
                    <a:pt x="1596745" y="266827"/>
                  </a:lnTo>
                  <a:lnTo>
                    <a:pt x="1599895" y="231140"/>
                  </a:lnTo>
                  <a:lnTo>
                    <a:pt x="1610372" y="200291"/>
                  </a:lnTo>
                  <a:lnTo>
                    <a:pt x="1629752" y="178612"/>
                  </a:lnTo>
                  <a:lnTo>
                    <a:pt x="1659610" y="170434"/>
                  </a:lnTo>
                  <a:lnTo>
                    <a:pt x="1686648" y="176847"/>
                  </a:lnTo>
                  <a:lnTo>
                    <a:pt x="1704581" y="194525"/>
                  </a:lnTo>
                  <a:lnTo>
                    <a:pt x="1714525" y="221119"/>
                  </a:lnTo>
                  <a:lnTo>
                    <a:pt x="1717586" y="254254"/>
                  </a:lnTo>
                  <a:lnTo>
                    <a:pt x="1717586" y="128041"/>
                  </a:lnTo>
                  <a:lnTo>
                    <a:pt x="1714347" y="126187"/>
                  </a:lnTo>
                  <a:lnTo>
                    <a:pt x="1660309" y="118745"/>
                  </a:lnTo>
                  <a:lnTo>
                    <a:pt x="1609267" y="126961"/>
                  </a:lnTo>
                  <a:lnTo>
                    <a:pt x="1572120" y="149555"/>
                  </a:lnTo>
                  <a:lnTo>
                    <a:pt x="1546809" y="183438"/>
                  </a:lnTo>
                  <a:lnTo>
                    <a:pt x="1531277" y="225539"/>
                  </a:lnTo>
                  <a:lnTo>
                    <a:pt x="1523453" y="272757"/>
                  </a:lnTo>
                  <a:lnTo>
                    <a:pt x="1521307" y="322008"/>
                  </a:lnTo>
                  <a:lnTo>
                    <a:pt x="1527238" y="396621"/>
                  </a:lnTo>
                  <a:lnTo>
                    <a:pt x="1543329" y="449110"/>
                  </a:lnTo>
                  <a:lnTo>
                    <a:pt x="1567065" y="483273"/>
                  </a:lnTo>
                  <a:lnTo>
                    <a:pt x="1627378" y="511949"/>
                  </a:lnTo>
                  <a:lnTo>
                    <a:pt x="1658912" y="514096"/>
                  </a:lnTo>
                  <a:lnTo>
                    <a:pt x="1704035" y="508114"/>
                  </a:lnTo>
                  <a:lnTo>
                    <a:pt x="1740687" y="490740"/>
                  </a:lnTo>
                  <a:lnTo>
                    <a:pt x="1768005" y="462800"/>
                  </a:lnTo>
                  <a:lnTo>
                    <a:pt x="1768182" y="462407"/>
                  </a:lnTo>
                  <a:lnTo>
                    <a:pt x="1785048" y="425132"/>
                  </a:lnTo>
                  <a:lnTo>
                    <a:pt x="1790928" y="378587"/>
                  </a:lnTo>
                  <a:lnTo>
                    <a:pt x="1719681" y="378587"/>
                  </a:lnTo>
                  <a:lnTo>
                    <a:pt x="1717865" y="401408"/>
                  </a:lnTo>
                  <a:lnTo>
                    <a:pt x="1709826" y="429145"/>
                  </a:lnTo>
                  <a:lnTo>
                    <a:pt x="1691690" y="452551"/>
                  </a:lnTo>
                  <a:lnTo>
                    <a:pt x="1659610" y="462407"/>
                  </a:lnTo>
                  <a:lnTo>
                    <a:pt x="1625930" y="451573"/>
                  </a:lnTo>
                  <a:lnTo>
                    <a:pt x="1606969" y="423989"/>
                  </a:lnTo>
                  <a:lnTo>
                    <a:pt x="1598612" y="386969"/>
                  </a:lnTo>
                  <a:lnTo>
                    <a:pt x="1596745" y="347853"/>
                  </a:lnTo>
                  <a:lnTo>
                    <a:pt x="1596745" y="326199"/>
                  </a:lnTo>
                  <a:lnTo>
                    <a:pt x="1793024" y="326199"/>
                  </a:lnTo>
                  <a:lnTo>
                    <a:pt x="1793024" y="286385"/>
                  </a:lnTo>
                  <a:close/>
                </a:path>
                <a:path w="4808220" h="1352550">
                  <a:moveTo>
                    <a:pt x="1933067" y="1124585"/>
                  </a:moveTo>
                  <a:lnTo>
                    <a:pt x="1932292" y="1112710"/>
                  </a:lnTo>
                  <a:lnTo>
                    <a:pt x="1929320" y="1067181"/>
                  </a:lnTo>
                  <a:lnTo>
                    <a:pt x="1916531" y="1020610"/>
                  </a:lnTo>
                  <a:lnTo>
                    <a:pt x="1908162" y="1008634"/>
                  </a:lnTo>
                  <a:lnTo>
                    <a:pt x="1892338" y="985977"/>
                  </a:lnTo>
                  <a:lnTo>
                    <a:pt x="1857629" y="966241"/>
                  </a:lnTo>
                  <a:lnTo>
                    <a:pt x="1857629" y="1092454"/>
                  </a:lnTo>
                  <a:lnTo>
                    <a:pt x="1857629" y="1112710"/>
                  </a:lnTo>
                  <a:lnTo>
                    <a:pt x="1736788" y="1112710"/>
                  </a:lnTo>
                  <a:lnTo>
                    <a:pt x="1736788" y="1105027"/>
                  </a:lnTo>
                  <a:lnTo>
                    <a:pt x="1739938" y="1069340"/>
                  </a:lnTo>
                  <a:lnTo>
                    <a:pt x="1750415" y="1038491"/>
                  </a:lnTo>
                  <a:lnTo>
                    <a:pt x="1769795" y="1016812"/>
                  </a:lnTo>
                  <a:lnTo>
                    <a:pt x="1799653" y="1008634"/>
                  </a:lnTo>
                  <a:lnTo>
                    <a:pt x="1826691" y="1015047"/>
                  </a:lnTo>
                  <a:lnTo>
                    <a:pt x="1844624" y="1032725"/>
                  </a:lnTo>
                  <a:lnTo>
                    <a:pt x="1854568" y="1059319"/>
                  </a:lnTo>
                  <a:lnTo>
                    <a:pt x="1857629" y="1092454"/>
                  </a:lnTo>
                  <a:lnTo>
                    <a:pt x="1857629" y="966241"/>
                  </a:lnTo>
                  <a:lnTo>
                    <a:pt x="1854390" y="964387"/>
                  </a:lnTo>
                  <a:lnTo>
                    <a:pt x="1800352" y="956945"/>
                  </a:lnTo>
                  <a:lnTo>
                    <a:pt x="1749310" y="965161"/>
                  </a:lnTo>
                  <a:lnTo>
                    <a:pt x="1712163" y="987755"/>
                  </a:lnTo>
                  <a:lnTo>
                    <a:pt x="1686852" y="1021638"/>
                  </a:lnTo>
                  <a:lnTo>
                    <a:pt x="1671307" y="1063739"/>
                  </a:lnTo>
                  <a:lnTo>
                    <a:pt x="1663496" y="1110957"/>
                  </a:lnTo>
                  <a:lnTo>
                    <a:pt x="1661350" y="1160208"/>
                  </a:lnTo>
                  <a:lnTo>
                    <a:pt x="1667281" y="1234821"/>
                  </a:lnTo>
                  <a:lnTo>
                    <a:pt x="1683372" y="1287310"/>
                  </a:lnTo>
                  <a:lnTo>
                    <a:pt x="1707108" y="1321473"/>
                  </a:lnTo>
                  <a:lnTo>
                    <a:pt x="1767420" y="1350149"/>
                  </a:lnTo>
                  <a:lnTo>
                    <a:pt x="1798955" y="1352296"/>
                  </a:lnTo>
                  <a:lnTo>
                    <a:pt x="1844065" y="1346314"/>
                  </a:lnTo>
                  <a:lnTo>
                    <a:pt x="1880730" y="1328940"/>
                  </a:lnTo>
                  <a:lnTo>
                    <a:pt x="1908035" y="1301000"/>
                  </a:lnTo>
                  <a:lnTo>
                    <a:pt x="1908213" y="1300607"/>
                  </a:lnTo>
                  <a:lnTo>
                    <a:pt x="1925091" y="1263332"/>
                  </a:lnTo>
                  <a:lnTo>
                    <a:pt x="1930971" y="1216787"/>
                  </a:lnTo>
                  <a:lnTo>
                    <a:pt x="1859724" y="1216787"/>
                  </a:lnTo>
                  <a:lnTo>
                    <a:pt x="1857908" y="1239608"/>
                  </a:lnTo>
                  <a:lnTo>
                    <a:pt x="1849856" y="1267345"/>
                  </a:lnTo>
                  <a:lnTo>
                    <a:pt x="1831733" y="1290751"/>
                  </a:lnTo>
                  <a:lnTo>
                    <a:pt x="1799653" y="1300607"/>
                  </a:lnTo>
                  <a:lnTo>
                    <a:pt x="1765960" y="1289773"/>
                  </a:lnTo>
                  <a:lnTo>
                    <a:pt x="1746999" y="1262189"/>
                  </a:lnTo>
                  <a:lnTo>
                    <a:pt x="1738655" y="1225169"/>
                  </a:lnTo>
                  <a:lnTo>
                    <a:pt x="1736788" y="1186053"/>
                  </a:lnTo>
                  <a:lnTo>
                    <a:pt x="1736788" y="1164399"/>
                  </a:lnTo>
                  <a:lnTo>
                    <a:pt x="1933067" y="1164399"/>
                  </a:lnTo>
                  <a:lnTo>
                    <a:pt x="1933067" y="1124585"/>
                  </a:lnTo>
                  <a:close/>
                </a:path>
                <a:path w="4808220" h="1352550">
                  <a:moveTo>
                    <a:pt x="1934121" y="5588"/>
                  </a:moveTo>
                  <a:lnTo>
                    <a:pt x="1858683" y="5588"/>
                  </a:lnTo>
                  <a:lnTo>
                    <a:pt x="1858683" y="504317"/>
                  </a:lnTo>
                  <a:lnTo>
                    <a:pt x="1934121" y="504317"/>
                  </a:lnTo>
                  <a:lnTo>
                    <a:pt x="1934121" y="5588"/>
                  </a:lnTo>
                  <a:close/>
                </a:path>
                <a:path w="4808220" h="1352550">
                  <a:moveTo>
                    <a:pt x="2170201" y="2095"/>
                  </a:moveTo>
                  <a:lnTo>
                    <a:pt x="2161311" y="1181"/>
                  </a:lnTo>
                  <a:lnTo>
                    <a:pt x="2151430" y="520"/>
                  </a:lnTo>
                  <a:lnTo>
                    <a:pt x="2140635" y="127"/>
                  </a:lnTo>
                  <a:lnTo>
                    <a:pt x="2128990" y="0"/>
                  </a:lnTo>
                  <a:lnTo>
                    <a:pt x="2088108" y="4699"/>
                  </a:lnTo>
                  <a:lnTo>
                    <a:pt x="2058098" y="20345"/>
                  </a:lnTo>
                  <a:lnTo>
                    <a:pt x="2039607" y="49212"/>
                  </a:lnTo>
                  <a:lnTo>
                    <a:pt x="2033295" y="93599"/>
                  </a:lnTo>
                  <a:lnTo>
                    <a:pt x="2033295" y="128524"/>
                  </a:lnTo>
                  <a:lnTo>
                    <a:pt x="1980907" y="128524"/>
                  </a:lnTo>
                  <a:lnTo>
                    <a:pt x="1980907" y="184404"/>
                  </a:lnTo>
                  <a:lnTo>
                    <a:pt x="2033295" y="184404"/>
                  </a:lnTo>
                  <a:lnTo>
                    <a:pt x="2033295" y="504317"/>
                  </a:lnTo>
                  <a:lnTo>
                    <a:pt x="2108733" y="504317"/>
                  </a:lnTo>
                  <a:lnTo>
                    <a:pt x="2108733" y="184404"/>
                  </a:lnTo>
                  <a:lnTo>
                    <a:pt x="2170201" y="184404"/>
                  </a:lnTo>
                  <a:lnTo>
                    <a:pt x="2170201" y="128524"/>
                  </a:lnTo>
                  <a:lnTo>
                    <a:pt x="2108733" y="128524"/>
                  </a:lnTo>
                  <a:lnTo>
                    <a:pt x="2108733" y="95694"/>
                  </a:lnTo>
                  <a:lnTo>
                    <a:pt x="2111133" y="79514"/>
                  </a:lnTo>
                  <a:lnTo>
                    <a:pt x="2118512" y="68453"/>
                  </a:lnTo>
                  <a:lnTo>
                    <a:pt x="2131136" y="62103"/>
                  </a:lnTo>
                  <a:lnTo>
                    <a:pt x="2149246" y="60071"/>
                  </a:lnTo>
                  <a:lnTo>
                    <a:pt x="2170201" y="60071"/>
                  </a:lnTo>
                  <a:lnTo>
                    <a:pt x="2170201" y="2095"/>
                  </a:lnTo>
                  <a:close/>
                </a:path>
                <a:path w="4808220" h="1352550">
                  <a:moveTo>
                    <a:pt x="2177542" y="959739"/>
                  </a:moveTo>
                  <a:lnTo>
                    <a:pt x="2173351" y="957643"/>
                  </a:lnTo>
                  <a:lnTo>
                    <a:pt x="2167064" y="956945"/>
                  </a:lnTo>
                  <a:lnTo>
                    <a:pt x="2159381" y="956945"/>
                  </a:lnTo>
                  <a:lnTo>
                    <a:pt x="2130120" y="961745"/>
                  </a:lnTo>
                  <a:lnTo>
                    <a:pt x="2106028" y="975448"/>
                  </a:lnTo>
                  <a:lnTo>
                    <a:pt x="2086787" y="997026"/>
                  </a:lnTo>
                  <a:lnTo>
                    <a:pt x="2072068" y="1025398"/>
                  </a:lnTo>
                  <a:lnTo>
                    <a:pt x="2070671" y="1025398"/>
                  </a:lnTo>
                  <a:lnTo>
                    <a:pt x="2070671" y="966724"/>
                  </a:lnTo>
                  <a:lnTo>
                    <a:pt x="1995233" y="966724"/>
                  </a:lnTo>
                  <a:lnTo>
                    <a:pt x="1995233" y="1342517"/>
                  </a:lnTo>
                  <a:lnTo>
                    <a:pt x="2070671" y="1342517"/>
                  </a:lnTo>
                  <a:lnTo>
                    <a:pt x="2070671" y="1117600"/>
                  </a:lnTo>
                  <a:lnTo>
                    <a:pt x="2077643" y="1074813"/>
                  </a:lnTo>
                  <a:lnTo>
                    <a:pt x="2095550" y="1048791"/>
                  </a:lnTo>
                  <a:lnTo>
                    <a:pt x="2119884" y="1035875"/>
                  </a:lnTo>
                  <a:lnTo>
                    <a:pt x="2146109" y="1032383"/>
                  </a:lnTo>
                  <a:lnTo>
                    <a:pt x="2155837" y="1032738"/>
                  </a:lnTo>
                  <a:lnTo>
                    <a:pt x="2164702" y="1033691"/>
                  </a:lnTo>
                  <a:lnTo>
                    <a:pt x="2172144" y="1035037"/>
                  </a:lnTo>
                  <a:lnTo>
                    <a:pt x="2177542" y="1036574"/>
                  </a:lnTo>
                  <a:lnTo>
                    <a:pt x="2177542" y="1032383"/>
                  </a:lnTo>
                  <a:lnTo>
                    <a:pt x="2177542" y="1025398"/>
                  </a:lnTo>
                  <a:lnTo>
                    <a:pt x="2177542" y="959739"/>
                  </a:lnTo>
                  <a:close/>
                </a:path>
                <a:path w="4808220" h="1352550">
                  <a:moveTo>
                    <a:pt x="2465667" y="286385"/>
                  </a:moveTo>
                  <a:lnTo>
                    <a:pt x="2464892" y="274510"/>
                  </a:lnTo>
                  <a:lnTo>
                    <a:pt x="2461933" y="228981"/>
                  </a:lnTo>
                  <a:lnTo>
                    <a:pt x="2449131" y="182410"/>
                  </a:lnTo>
                  <a:lnTo>
                    <a:pt x="2440762" y="170434"/>
                  </a:lnTo>
                  <a:lnTo>
                    <a:pt x="2424938" y="147777"/>
                  </a:lnTo>
                  <a:lnTo>
                    <a:pt x="2390229" y="128041"/>
                  </a:lnTo>
                  <a:lnTo>
                    <a:pt x="2390229" y="254254"/>
                  </a:lnTo>
                  <a:lnTo>
                    <a:pt x="2390229" y="274510"/>
                  </a:lnTo>
                  <a:lnTo>
                    <a:pt x="2269388" y="274510"/>
                  </a:lnTo>
                  <a:lnTo>
                    <a:pt x="2269388" y="266827"/>
                  </a:lnTo>
                  <a:lnTo>
                    <a:pt x="2272538" y="231140"/>
                  </a:lnTo>
                  <a:lnTo>
                    <a:pt x="2283015" y="200291"/>
                  </a:lnTo>
                  <a:lnTo>
                    <a:pt x="2302395" y="178612"/>
                  </a:lnTo>
                  <a:lnTo>
                    <a:pt x="2332253" y="170434"/>
                  </a:lnTo>
                  <a:lnTo>
                    <a:pt x="2359291" y="176847"/>
                  </a:lnTo>
                  <a:lnTo>
                    <a:pt x="2377224" y="194525"/>
                  </a:lnTo>
                  <a:lnTo>
                    <a:pt x="2387168" y="221119"/>
                  </a:lnTo>
                  <a:lnTo>
                    <a:pt x="2390229" y="254254"/>
                  </a:lnTo>
                  <a:lnTo>
                    <a:pt x="2390229" y="128041"/>
                  </a:lnTo>
                  <a:lnTo>
                    <a:pt x="2386990" y="126187"/>
                  </a:lnTo>
                  <a:lnTo>
                    <a:pt x="2332952" y="118745"/>
                  </a:lnTo>
                  <a:lnTo>
                    <a:pt x="2281910" y="126961"/>
                  </a:lnTo>
                  <a:lnTo>
                    <a:pt x="2244763" y="149555"/>
                  </a:lnTo>
                  <a:lnTo>
                    <a:pt x="2219452" y="183438"/>
                  </a:lnTo>
                  <a:lnTo>
                    <a:pt x="2203920" y="225539"/>
                  </a:lnTo>
                  <a:lnTo>
                    <a:pt x="2196096" y="272757"/>
                  </a:lnTo>
                  <a:lnTo>
                    <a:pt x="2193950" y="322008"/>
                  </a:lnTo>
                  <a:lnTo>
                    <a:pt x="2199881" y="396621"/>
                  </a:lnTo>
                  <a:lnTo>
                    <a:pt x="2215972" y="449110"/>
                  </a:lnTo>
                  <a:lnTo>
                    <a:pt x="2239708" y="483273"/>
                  </a:lnTo>
                  <a:lnTo>
                    <a:pt x="2300020" y="511949"/>
                  </a:lnTo>
                  <a:lnTo>
                    <a:pt x="2331555" y="514096"/>
                  </a:lnTo>
                  <a:lnTo>
                    <a:pt x="2376678" y="508114"/>
                  </a:lnTo>
                  <a:lnTo>
                    <a:pt x="2413330" y="490740"/>
                  </a:lnTo>
                  <a:lnTo>
                    <a:pt x="2440648" y="462800"/>
                  </a:lnTo>
                  <a:lnTo>
                    <a:pt x="2440825" y="462407"/>
                  </a:lnTo>
                  <a:lnTo>
                    <a:pt x="2457691" y="425132"/>
                  </a:lnTo>
                  <a:lnTo>
                    <a:pt x="2463571" y="378587"/>
                  </a:lnTo>
                  <a:lnTo>
                    <a:pt x="2392324" y="378587"/>
                  </a:lnTo>
                  <a:lnTo>
                    <a:pt x="2390508" y="401408"/>
                  </a:lnTo>
                  <a:lnTo>
                    <a:pt x="2382469" y="429145"/>
                  </a:lnTo>
                  <a:lnTo>
                    <a:pt x="2364333" y="452551"/>
                  </a:lnTo>
                  <a:lnTo>
                    <a:pt x="2332253" y="462407"/>
                  </a:lnTo>
                  <a:lnTo>
                    <a:pt x="2298573" y="451573"/>
                  </a:lnTo>
                  <a:lnTo>
                    <a:pt x="2279612" y="423989"/>
                  </a:lnTo>
                  <a:lnTo>
                    <a:pt x="2271255" y="386969"/>
                  </a:lnTo>
                  <a:lnTo>
                    <a:pt x="2269388" y="347853"/>
                  </a:lnTo>
                  <a:lnTo>
                    <a:pt x="2269388" y="326199"/>
                  </a:lnTo>
                  <a:lnTo>
                    <a:pt x="2465667" y="326199"/>
                  </a:lnTo>
                  <a:lnTo>
                    <a:pt x="2465667" y="286385"/>
                  </a:lnTo>
                  <a:close/>
                </a:path>
                <a:path w="4808220" h="1352550">
                  <a:moveTo>
                    <a:pt x="2686723" y="843788"/>
                  </a:moveTo>
                  <a:lnTo>
                    <a:pt x="2607094" y="843788"/>
                  </a:lnTo>
                  <a:lnTo>
                    <a:pt x="2607094" y="1201420"/>
                  </a:lnTo>
                  <a:lnTo>
                    <a:pt x="2602420" y="1242428"/>
                  </a:lnTo>
                  <a:lnTo>
                    <a:pt x="2588590" y="1270660"/>
                  </a:lnTo>
                  <a:lnTo>
                    <a:pt x="2565844" y="1286979"/>
                  </a:lnTo>
                  <a:lnTo>
                    <a:pt x="2534450" y="1292225"/>
                  </a:lnTo>
                  <a:lnTo>
                    <a:pt x="2502662" y="1286979"/>
                  </a:lnTo>
                  <a:lnTo>
                    <a:pt x="2479700" y="1270660"/>
                  </a:lnTo>
                  <a:lnTo>
                    <a:pt x="2465794" y="1242428"/>
                  </a:lnTo>
                  <a:lnTo>
                    <a:pt x="2461107" y="1201420"/>
                  </a:lnTo>
                  <a:lnTo>
                    <a:pt x="2461107" y="843788"/>
                  </a:lnTo>
                  <a:lnTo>
                    <a:pt x="2381478" y="843788"/>
                  </a:lnTo>
                  <a:lnTo>
                    <a:pt x="2381478" y="1195133"/>
                  </a:lnTo>
                  <a:lnTo>
                    <a:pt x="2386165" y="1246797"/>
                  </a:lnTo>
                  <a:lnTo>
                    <a:pt x="2399868" y="1287106"/>
                  </a:lnTo>
                  <a:lnTo>
                    <a:pt x="2452255" y="1337157"/>
                  </a:lnTo>
                  <a:lnTo>
                    <a:pt x="2489898" y="1348651"/>
                  </a:lnTo>
                  <a:lnTo>
                    <a:pt x="2534450" y="1352296"/>
                  </a:lnTo>
                  <a:lnTo>
                    <a:pt x="2578709" y="1348651"/>
                  </a:lnTo>
                  <a:lnTo>
                    <a:pt x="2616149" y="1337157"/>
                  </a:lnTo>
                  <a:lnTo>
                    <a:pt x="2646210" y="1316939"/>
                  </a:lnTo>
                  <a:lnTo>
                    <a:pt x="2664549" y="1292225"/>
                  </a:lnTo>
                  <a:lnTo>
                    <a:pt x="2668359" y="1287106"/>
                  </a:lnTo>
                  <a:lnTo>
                    <a:pt x="2682036" y="1246797"/>
                  </a:lnTo>
                  <a:lnTo>
                    <a:pt x="2686723" y="1195133"/>
                  </a:lnTo>
                  <a:lnTo>
                    <a:pt x="2686723" y="843788"/>
                  </a:lnTo>
                  <a:close/>
                </a:path>
                <a:path w="4808220" h="1352550">
                  <a:moveTo>
                    <a:pt x="2791168" y="220726"/>
                  </a:moveTo>
                  <a:lnTo>
                    <a:pt x="2785440" y="178816"/>
                  </a:lnTo>
                  <a:lnTo>
                    <a:pt x="2784602" y="172669"/>
                  </a:lnTo>
                  <a:lnTo>
                    <a:pt x="2784513" y="172529"/>
                  </a:lnTo>
                  <a:lnTo>
                    <a:pt x="2765856" y="141185"/>
                  </a:lnTo>
                  <a:lnTo>
                    <a:pt x="2736367" y="123977"/>
                  </a:lnTo>
                  <a:lnTo>
                    <a:pt x="2697569" y="118745"/>
                  </a:lnTo>
                  <a:lnTo>
                    <a:pt x="2667482" y="122428"/>
                  </a:lnTo>
                  <a:lnTo>
                    <a:pt x="2640736" y="133057"/>
                  </a:lnTo>
                  <a:lnTo>
                    <a:pt x="2618308" y="149974"/>
                  </a:lnTo>
                  <a:lnTo>
                    <a:pt x="2601176" y="172529"/>
                  </a:lnTo>
                  <a:lnTo>
                    <a:pt x="2599080" y="172529"/>
                  </a:lnTo>
                  <a:lnTo>
                    <a:pt x="2599080" y="128524"/>
                  </a:lnTo>
                  <a:lnTo>
                    <a:pt x="2527833" y="128524"/>
                  </a:lnTo>
                  <a:lnTo>
                    <a:pt x="2527833" y="504317"/>
                  </a:lnTo>
                  <a:lnTo>
                    <a:pt x="2603271" y="504317"/>
                  </a:lnTo>
                  <a:lnTo>
                    <a:pt x="2603271" y="252158"/>
                  </a:lnTo>
                  <a:lnTo>
                    <a:pt x="2608338" y="219481"/>
                  </a:lnTo>
                  <a:lnTo>
                    <a:pt x="2621788" y="196621"/>
                  </a:lnTo>
                  <a:lnTo>
                    <a:pt x="2640990" y="183197"/>
                  </a:lnTo>
                  <a:lnTo>
                    <a:pt x="2663342" y="178816"/>
                  </a:lnTo>
                  <a:lnTo>
                    <a:pt x="2688031" y="182333"/>
                  </a:lnTo>
                  <a:lnTo>
                    <a:pt x="2704211" y="193827"/>
                  </a:lnTo>
                  <a:lnTo>
                    <a:pt x="2713050" y="214769"/>
                  </a:lnTo>
                  <a:lnTo>
                    <a:pt x="2715730" y="246570"/>
                  </a:lnTo>
                  <a:lnTo>
                    <a:pt x="2715730" y="504317"/>
                  </a:lnTo>
                  <a:lnTo>
                    <a:pt x="2791168" y="504317"/>
                  </a:lnTo>
                  <a:lnTo>
                    <a:pt x="2791168" y="220726"/>
                  </a:lnTo>
                  <a:close/>
                </a:path>
                <a:path w="4808220" h="1352550">
                  <a:moveTo>
                    <a:pt x="3198723" y="1056830"/>
                  </a:moveTo>
                  <a:lnTo>
                    <a:pt x="3192843" y="1017016"/>
                  </a:lnTo>
                  <a:lnTo>
                    <a:pt x="3192437" y="1014222"/>
                  </a:lnTo>
                  <a:lnTo>
                    <a:pt x="3191891" y="1010577"/>
                  </a:lnTo>
                  <a:lnTo>
                    <a:pt x="3172879" y="979639"/>
                  </a:lnTo>
                  <a:lnTo>
                    <a:pt x="3143910" y="962329"/>
                  </a:lnTo>
                  <a:lnTo>
                    <a:pt x="3107220" y="956945"/>
                  </a:lnTo>
                  <a:lnTo>
                    <a:pt x="3076270" y="960780"/>
                  </a:lnTo>
                  <a:lnTo>
                    <a:pt x="3050819" y="971956"/>
                  </a:lnTo>
                  <a:lnTo>
                    <a:pt x="3029813" y="989952"/>
                  </a:lnTo>
                  <a:lnTo>
                    <a:pt x="3012224" y="1014222"/>
                  </a:lnTo>
                  <a:lnTo>
                    <a:pt x="3010522" y="1010729"/>
                  </a:lnTo>
                  <a:lnTo>
                    <a:pt x="3001429" y="992009"/>
                  </a:lnTo>
                  <a:lnTo>
                    <a:pt x="2984550" y="973797"/>
                  </a:lnTo>
                  <a:lnTo>
                    <a:pt x="2959671" y="961478"/>
                  </a:lnTo>
                  <a:lnTo>
                    <a:pt x="2924911" y="956945"/>
                  </a:lnTo>
                  <a:lnTo>
                    <a:pt x="2898457" y="960628"/>
                  </a:lnTo>
                  <a:lnTo>
                    <a:pt x="2873578" y="971257"/>
                  </a:lnTo>
                  <a:lnTo>
                    <a:pt x="2851835" y="988174"/>
                  </a:lnTo>
                  <a:lnTo>
                    <a:pt x="2834805" y="1010729"/>
                  </a:lnTo>
                  <a:lnTo>
                    <a:pt x="2832709" y="1010729"/>
                  </a:lnTo>
                  <a:lnTo>
                    <a:pt x="2832709" y="966724"/>
                  </a:lnTo>
                  <a:lnTo>
                    <a:pt x="2761462" y="966724"/>
                  </a:lnTo>
                  <a:lnTo>
                    <a:pt x="2761462" y="1342517"/>
                  </a:lnTo>
                  <a:lnTo>
                    <a:pt x="2836900" y="1342517"/>
                  </a:lnTo>
                  <a:lnTo>
                    <a:pt x="2836900" y="1090358"/>
                  </a:lnTo>
                  <a:lnTo>
                    <a:pt x="2841853" y="1058265"/>
                  </a:lnTo>
                  <a:lnTo>
                    <a:pt x="2855061" y="1035354"/>
                  </a:lnTo>
                  <a:lnTo>
                    <a:pt x="2874035" y="1021600"/>
                  </a:lnTo>
                  <a:lnTo>
                    <a:pt x="2896273" y="1017016"/>
                  </a:lnTo>
                  <a:lnTo>
                    <a:pt x="2916732" y="1020622"/>
                  </a:lnTo>
                  <a:lnTo>
                    <a:pt x="2931109" y="1032294"/>
                  </a:lnTo>
                  <a:lnTo>
                    <a:pt x="2939592" y="1053261"/>
                  </a:lnTo>
                  <a:lnTo>
                    <a:pt x="2942374" y="1084770"/>
                  </a:lnTo>
                  <a:lnTo>
                    <a:pt x="2942374" y="1342517"/>
                  </a:lnTo>
                  <a:lnTo>
                    <a:pt x="3017812" y="1342517"/>
                  </a:lnTo>
                  <a:lnTo>
                    <a:pt x="3017812" y="1090358"/>
                  </a:lnTo>
                  <a:lnTo>
                    <a:pt x="3022879" y="1057973"/>
                  </a:lnTo>
                  <a:lnTo>
                    <a:pt x="3036328" y="1035088"/>
                  </a:lnTo>
                  <a:lnTo>
                    <a:pt x="3055531" y="1021499"/>
                  </a:lnTo>
                  <a:lnTo>
                    <a:pt x="3077883" y="1017016"/>
                  </a:lnTo>
                  <a:lnTo>
                    <a:pt x="3097949" y="1020622"/>
                  </a:lnTo>
                  <a:lnTo>
                    <a:pt x="3112109" y="1032294"/>
                  </a:lnTo>
                  <a:lnTo>
                    <a:pt x="3120517" y="1053261"/>
                  </a:lnTo>
                  <a:lnTo>
                    <a:pt x="3123285" y="1084770"/>
                  </a:lnTo>
                  <a:lnTo>
                    <a:pt x="3123285" y="1342517"/>
                  </a:lnTo>
                  <a:lnTo>
                    <a:pt x="3198723" y="1342517"/>
                  </a:lnTo>
                  <a:lnTo>
                    <a:pt x="3198723" y="1056830"/>
                  </a:lnTo>
                  <a:close/>
                </a:path>
                <a:path w="4808220" h="1352550">
                  <a:moveTo>
                    <a:pt x="3347847" y="368109"/>
                  </a:moveTo>
                  <a:lnTo>
                    <a:pt x="3341547" y="313969"/>
                  </a:lnTo>
                  <a:lnTo>
                    <a:pt x="3323577" y="276517"/>
                  </a:lnTo>
                  <a:lnTo>
                    <a:pt x="3317798" y="271716"/>
                  </a:lnTo>
                  <a:lnTo>
                    <a:pt x="3295396" y="253085"/>
                  </a:lnTo>
                  <a:lnTo>
                    <a:pt x="3268218" y="244195"/>
                  </a:lnTo>
                  <a:lnTo>
                    <a:pt x="3268218" y="356235"/>
                  </a:lnTo>
                  <a:lnTo>
                    <a:pt x="3263442" y="394449"/>
                  </a:lnTo>
                  <a:lnTo>
                    <a:pt x="3249358" y="421982"/>
                  </a:lnTo>
                  <a:lnTo>
                    <a:pt x="3226384" y="438645"/>
                  </a:lnTo>
                  <a:lnTo>
                    <a:pt x="3194875" y="444246"/>
                  </a:lnTo>
                  <a:lnTo>
                    <a:pt x="3115945" y="444246"/>
                  </a:lnTo>
                  <a:lnTo>
                    <a:pt x="3115945" y="271716"/>
                  </a:lnTo>
                  <a:lnTo>
                    <a:pt x="3189986" y="271716"/>
                  </a:lnTo>
                  <a:lnTo>
                    <a:pt x="3221964" y="277355"/>
                  </a:lnTo>
                  <a:lnTo>
                    <a:pt x="3246653" y="293801"/>
                  </a:lnTo>
                  <a:lnTo>
                    <a:pt x="3262579" y="320332"/>
                  </a:lnTo>
                  <a:lnTo>
                    <a:pt x="3268218" y="356235"/>
                  </a:lnTo>
                  <a:lnTo>
                    <a:pt x="3268218" y="244195"/>
                  </a:lnTo>
                  <a:lnTo>
                    <a:pt x="3258439" y="240982"/>
                  </a:lnTo>
                  <a:lnTo>
                    <a:pt x="3258439" y="239585"/>
                  </a:lnTo>
                  <a:lnTo>
                    <a:pt x="3290532" y="223862"/>
                  </a:lnTo>
                  <a:lnTo>
                    <a:pt x="3298177" y="215836"/>
                  </a:lnTo>
                  <a:lnTo>
                    <a:pt x="3313455" y="199771"/>
                  </a:lnTo>
                  <a:lnTo>
                    <a:pt x="3327196" y="167284"/>
                  </a:lnTo>
                  <a:lnTo>
                    <a:pt x="3331781" y="126428"/>
                  </a:lnTo>
                  <a:lnTo>
                    <a:pt x="3325012" y="80327"/>
                  </a:lnTo>
                  <a:lnTo>
                    <a:pt x="3316884" y="65659"/>
                  </a:lnTo>
                  <a:lnTo>
                    <a:pt x="3306102" y="46177"/>
                  </a:lnTo>
                  <a:lnTo>
                    <a:pt x="3277171" y="22974"/>
                  </a:lnTo>
                  <a:lnTo>
                    <a:pt x="3252152" y="14020"/>
                  </a:lnTo>
                  <a:lnTo>
                    <a:pt x="3252152" y="136906"/>
                  </a:lnTo>
                  <a:lnTo>
                    <a:pt x="3247479" y="169278"/>
                  </a:lnTo>
                  <a:lnTo>
                    <a:pt x="3233559" y="194183"/>
                  </a:lnTo>
                  <a:lnTo>
                    <a:pt x="3210610" y="210185"/>
                  </a:lnTo>
                  <a:lnTo>
                    <a:pt x="3178810" y="215836"/>
                  </a:lnTo>
                  <a:lnTo>
                    <a:pt x="3115945" y="215836"/>
                  </a:lnTo>
                  <a:lnTo>
                    <a:pt x="3115945" y="65659"/>
                  </a:lnTo>
                  <a:lnTo>
                    <a:pt x="3171825" y="65659"/>
                  </a:lnTo>
                  <a:lnTo>
                    <a:pt x="3203244" y="68440"/>
                  </a:lnTo>
                  <a:lnTo>
                    <a:pt x="3228759" y="79019"/>
                  </a:lnTo>
                  <a:lnTo>
                    <a:pt x="3245891" y="100723"/>
                  </a:lnTo>
                  <a:lnTo>
                    <a:pt x="3252152" y="136906"/>
                  </a:lnTo>
                  <a:lnTo>
                    <a:pt x="3252152" y="14020"/>
                  </a:lnTo>
                  <a:lnTo>
                    <a:pt x="3240316" y="9766"/>
                  </a:lnTo>
                  <a:lnTo>
                    <a:pt x="3197669" y="5588"/>
                  </a:lnTo>
                  <a:lnTo>
                    <a:pt x="3036316" y="5588"/>
                  </a:lnTo>
                  <a:lnTo>
                    <a:pt x="3036316" y="504317"/>
                  </a:lnTo>
                  <a:lnTo>
                    <a:pt x="3194177" y="504317"/>
                  </a:lnTo>
                  <a:lnTo>
                    <a:pt x="3246107" y="498195"/>
                  </a:lnTo>
                  <a:lnTo>
                    <a:pt x="3288703" y="480504"/>
                  </a:lnTo>
                  <a:lnTo>
                    <a:pt x="3320719" y="452259"/>
                  </a:lnTo>
                  <a:lnTo>
                    <a:pt x="3324987" y="444246"/>
                  </a:lnTo>
                  <a:lnTo>
                    <a:pt x="3340862" y="414464"/>
                  </a:lnTo>
                  <a:lnTo>
                    <a:pt x="3347847" y="368109"/>
                  </a:lnTo>
                  <a:close/>
                </a:path>
                <a:path w="4808220" h="1352550">
                  <a:moveTo>
                    <a:pt x="3485451" y="128524"/>
                  </a:moveTo>
                  <a:lnTo>
                    <a:pt x="3410013" y="128524"/>
                  </a:lnTo>
                  <a:lnTo>
                    <a:pt x="3410013" y="504317"/>
                  </a:lnTo>
                  <a:lnTo>
                    <a:pt x="3485451" y="504317"/>
                  </a:lnTo>
                  <a:lnTo>
                    <a:pt x="3485451" y="128524"/>
                  </a:lnTo>
                  <a:close/>
                </a:path>
                <a:path w="4808220" h="1352550">
                  <a:moveTo>
                    <a:pt x="3485451" y="0"/>
                  </a:moveTo>
                  <a:lnTo>
                    <a:pt x="3410013" y="0"/>
                  </a:lnTo>
                  <a:lnTo>
                    <a:pt x="3410013" y="75438"/>
                  </a:lnTo>
                  <a:lnTo>
                    <a:pt x="3485451" y="75438"/>
                  </a:lnTo>
                  <a:lnTo>
                    <a:pt x="3485451" y="0"/>
                  </a:lnTo>
                  <a:close/>
                </a:path>
                <a:path w="4808220" h="1352550">
                  <a:moveTo>
                    <a:pt x="3706520" y="966724"/>
                  </a:moveTo>
                  <a:lnTo>
                    <a:pt x="3631082" y="966724"/>
                  </a:lnTo>
                  <a:lnTo>
                    <a:pt x="3579393" y="1262888"/>
                  </a:lnTo>
                  <a:lnTo>
                    <a:pt x="3577996" y="1262888"/>
                  </a:lnTo>
                  <a:lnTo>
                    <a:pt x="3537928" y="1050544"/>
                  </a:lnTo>
                  <a:lnTo>
                    <a:pt x="3522116" y="966724"/>
                  </a:lnTo>
                  <a:lnTo>
                    <a:pt x="3436899" y="966724"/>
                  </a:lnTo>
                  <a:lnTo>
                    <a:pt x="3381019" y="1262888"/>
                  </a:lnTo>
                  <a:lnTo>
                    <a:pt x="3379622" y="1262888"/>
                  </a:lnTo>
                  <a:lnTo>
                    <a:pt x="3327235" y="966724"/>
                  </a:lnTo>
                  <a:lnTo>
                    <a:pt x="3249003" y="966724"/>
                  </a:lnTo>
                  <a:lnTo>
                    <a:pt x="3334220" y="1342517"/>
                  </a:lnTo>
                  <a:lnTo>
                    <a:pt x="3422231" y="1342517"/>
                  </a:lnTo>
                  <a:lnTo>
                    <a:pt x="3436899" y="1262888"/>
                  </a:lnTo>
                  <a:lnTo>
                    <a:pt x="3476015" y="1050544"/>
                  </a:lnTo>
                  <a:lnTo>
                    <a:pt x="3477412" y="1050544"/>
                  </a:lnTo>
                  <a:lnTo>
                    <a:pt x="3536086" y="1342517"/>
                  </a:lnTo>
                  <a:lnTo>
                    <a:pt x="3620605" y="1342517"/>
                  </a:lnTo>
                  <a:lnTo>
                    <a:pt x="3638816" y="1262888"/>
                  </a:lnTo>
                  <a:lnTo>
                    <a:pt x="3706520" y="966724"/>
                  </a:lnTo>
                  <a:close/>
                </a:path>
                <a:path w="4808220" h="1352550">
                  <a:moveTo>
                    <a:pt x="3822814" y="286385"/>
                  </a:moveTo>
                  <a:lnTo>
                    <a:pt x="3822039" y="274510"/>
                  </a:lnTo>
                  <a:lnTo>
                    <a:pt x="3819080" y="228981"/>
                  </a:lnTo>
                  <a:lnTo>
                    <a:pt x="3806279" y="182410"/>
                  </a:lnTo>
                  <a:lnTo>
                    <a:pt x="3797909" y="170434"/>
                  </a:lnTo>
                  <a:lnTo>
                    <a:pt x="3782085" y="147777"/>
                  </a:lnTo>
                  <a:lnTo>
                    <a:pt x="3747376" y="128041"/>
                  </a:lnTo>
                  <a:lnTo>
                    <a:pt x="3747376" y="254254"/>
                  </a:lnTo>
                  <a:lnTo>
                    <a:pt x="3747376" y="274510"/>
                  </a:lnTo>
                  <a:lnTo>
                    <a:pt x="3626535" y="274510"/>
                  </a:lnTo>
                  <a:lnTo>
                    <a:pt x="3626535" y="266827"/>
                  </a:lnTo>
                  <a:lnTo>
                    <a:pt x="3629685" y="231140"/>
                  </a:lnTo>
                  <a:lnTo>
                    <a:pt x="3640163" y="200291"/>
                  </a:lnTo>
                  <a:lnTo>
                    <a:pt x="3659543" y="178612"/>
                  </a:lnTo>
                  <a:lnTo>
                    <a:pt x="3689400" y="170434"/>
                  </a:lnTo>
                  <a:lnTo>
                    <a:pt x="3716439" y="176847"/>
                  </a:lnTo>
                  <a:lnTo>
                    <a:pt x="3734371" y="194525"/>
                  </a:lnTo>
                  <a:lnTo>
                    <a:pt x="3744315" y="221119"/>
                  </a:lnTo>
                  <a:lnTo>
                    <a:pt x="3747376" y="254254"/>
                  </a:lnTo>
                  <a:lnTo>
                    <a:pt x="3747376" y="128041"/>
                  </a:lnTo>
                  <a:lnTo>
                    <a:pt x="3744137" y="126187"/>
                  </a:lnTo>
                  <a:lnTo>
                    <a:pt x="3690099" y="118745"/>
                  </a:lnTo>
                  <a:lnTo>
                    <a:pt x="3639058" y="126961"/>
                  </a:lnTo>
                  <a:lnTo>
                    <a:pt x="3601910" y="149555"/>
                  </a:lnTo>
                  <a:lnTo>
                    <a:pt x="3576599" y="183438"/>
                  </a:lnTo>
                  <a:lnTo>
                    <a:pt x="3561067" y="225539"/>
                  </a:lnTo>
                  <a:lnTo>
                    <a:pt x="3553244" y="272757"/>
                  </a:lnTo>
                  <a:lnTo>
                    <a:pt x="3551097" y="322008"/>
                  </a:lnTo>
                  <a:lnTo>
                    <a:pt x="3557028" y="396621"/>
                  </a:lnTo>
                  <a:lnTo>
                    <a:pt x="3573119" y="449110"/>
                  </a:lnTo>
                  <a:lnTo>
                    <a:pt x="3596856" y="483273"/>
                  </a:lnTo>
                  <a:lnTo>
                    <a:pt x="3657168" y="511949"/>
                  </a:lnTo>
                  <a:lnTo>
                    <a:pt x="3688702" y="514096"/>
                  </a:lnTo>
                  <a:lnTo>
                    <a:pt x="3733825" y="508114"/>
                  </a:lnTo>
                  <a:lnTo>
                    <a:pt x="3770477" y="490740"/>
                  </a:lnTo>
                  <a:lnTo>
                    <a:pt x="3797795" y="462800"/>
                  </a:lnTo>
                  <a:lnTo>
                    <a:pt x="3797973" y="462407"/>
                  </a:lnTo>
                  <a:lnTo>
                    <a:pt x="3814838" y="425132"/>
                  </a:lnTo>
                  <a:lnTo>
                    <a:pt x="3820718" y="378587"/>
                  </a:lnTo>
                  <a:lnTo>
                    <a:pt x="3749471" y="378587"/>
                  </a:lnTo>
                  <a:lnTo>
                    <a:pt x="3747655" y="401408"/>
                  </a:lnTo>
                  <a:lnTo>
                    <a:pt x="3739616" y="429145"/>
                  </a:lnTo>
                  <a:lnTo>
                    <a:pt x="3721481" y="452551"/>
                  </a:lnTo>
                  <a:lnTo>
                    <a:pt x="3689400" y="462407"/>
                  </a:lnTo>
                  <a:lnTo>
                    <a:pt x="3655720" y="451573"/>
                  </a:lnTo>
                  <a:lnTo>
                    <a:pt x="3636759" y="423989"/>
                  </a:lnTo>
                  <a:lnTo>
                    <a:pt x="3628402" y="386969"/>
                  </a:lnTo>
                  <a:lnTo>
                    <a:pt x="3626535" y="347853"/>
                  </a:lnTo>
                  <a:lnTo>
                    <a:pt x="3626535" y="326199"/>
                  </a:lnTo>
                  <a:lnTo>
                    <a:pt x="3822814" y="326199"/>
                  </a:lnTo>
                  <a:lnTo>
                    <a:pt x="3822814" y="286385"/>
                  </a:lnTo>
                  <a:close/>
                </a:path>
                <a:path w="4808220" h="1352550">
                  <a:moveTo>
                    <a:pt x="4014559" y="1124585"/>
                  </a:moveTo>
                  <a:lnTo>
                    <a:pt x="4013784" y="1112710"/>
                  </a:lnTo>
                  <a:lnTo>
                    <a:pt x="4010812" y="1067181"/>
                  </a:lnTo>
                  <a:lnTo>
                    <a:pt x="3998023" y="1020610"/>
                  </a:lnTo>
                  <a:lnTo>
                    <a:pt x="3989654" y="1008634"/>
                  </a:lnTo>
                  <a:lnTo>
                    <a:pt x="3973830" y="985977"/>
                  </a:lnTo>
                  <a:lnTo>
                    <a:pt x="3939121" y="966241"/>
                  </a:lnTo>
                  <a:lnTo>
                    <a:pt x="3939121" y="1092454"/>
                  </a:lnTo>
                  <a:lnTo>
                    <a:pt x="3939121" y="1112710"/>
                  </a:lnTo>
                  <a:lnTo>
                    <a:pt x="3818280" y="1112710"/>
                  </a:lnTo>
                  <a:lnTo>
                    <a:pt x="3818280" y="1105027"/>
                  </a:lnTo>
                  <a:lnTo>
                    <a:pt x="3821430" y="1069340"/>
                  </a:lnTo>
                  <a:lnTo>
                    <a:pt x="3831907" y="1038491"/>
                  </a:lnTo>
                  <a:lnTo>
                    <a:pt x="3851287" y="1016812"/>
                  </a:lnTo>
                  <a:lnTo>
                    <a:pt x="3881145" y="1008634"/>
                  </a:lnTo>
                  <a:lnTo>
                    <a:pt x="3908183" y="1015047"/>
                  </a:lnTo>
                  <a:lnTo>
                    <a:pt x="3926116" y="1032725"/>
                  </a:lnTo>
                  <a:lnTo>
                    <a:pt x="3936060" y="1059319"/>
                  </a:lnTo>
                  <a:lnTo>
                    <a:pt x="3939121" y="1092454"/>
                  </a:lnTo>
                  <a:lnTo>
                    <a:pt x="3939121" y="966241"/>
                  </a:lnTo>
                  <a:lnTo>
                    <a:pt x="3935882" y="964387"/>
                  </a:lnTo>
                  <a:lnTo>
                    <a:pt x="3881844" y="956945"/>
                  </a:lnTo>
                  <a:lnTo>
                    <a:pt x="3830802" y="965161"/>
                  </a:lnTo>
                  <a:lnTo>
                    <a:pt x="3793655" y="987755"/>
                  </a:lnTo>
                  <a:lnTo>
                    <a:pt x="3768344" y="1021638"/>
                  </a:lnTo>
                  <a:lnTo>
                    <a:pt x="3752799" y="1063739"/>
                  </a:lnTo>
                  <a:lnTo>
                    <a:pt x="3744988" y="1110957"/>
                  </a:lnTo>
                  <a:lnTo>
                    <a:pt x="3742842" y="1160208"/>
                  </a:lnTo>
                  <a:lnTo>
                    <a:pt x="3748773" y="1234821"/>
                  </a:lnTo>
                  <a:lnTo>
                    <a:pt x="3764864" y="1287310"/>
                  </a:lnTo>
                  <a:lnTo>
                    <a:pt x="3788600" y="1321473"/>
                  </a:lnTo>
                  <a:lnTo>
                    <a:pt x="3848912" y="1350149"/>
                  </a:lnTo>
                  <a:lnTo>
                    <a:pt x="3880447" y="1352296"/>
                  </a:lnTo>
                  <a:lnTo>
                    <a:pt x="3925557" y="1346314"/>
                  </a:lnTo>
                  <a:lnTo>
                    <a:pt x="3962222" y="1328940"/>
                  </a:lnTo>
                  <a:lnTo>
                    <a:pt x="3989527" y="1301000"/>
                  </a:lnTo>
                  <a:lnTo>
                    <a:pt x="3989705" y="1300607"/>
                  </a:lnTo>
                  <a:lnTo>
                    <a:pt x="4006583" y="1263332"/>
                  </a:lnTo>
                  <a:lnTo>
                    <a:pt x="4012463" y="1216787"/>
                  </a:lnTo>
                  <a:lnTo>
                    <a:pt x="3941216" y="1216787"/>
                  </a:lnTo>
                  <a:lnTo>
                    <a:pt x="3939400" y="1239608"/>
                  </a:lnTo>
                  <a:lnTo>
                    <a:pt x="3931348" y="1267345"/>
                  </a:lnTo>
                  <a:lnTo>
                    <a:pt x="3913225" y="1290751"/>
                  </a:lnTo>
                  <a:lnTo>
                    <a:pt x="3881145" y="1300607"/>
                  </a:lnTo>
                  <a:lnTo>
                    <a:pt x="3847452" y="1289773"/>
                  </a:lnTo>
                  <a:lnTo>
                    <a:pt x="3828491" y="1262189"/>
                  </a:lnTo>
                  <a:lnTo>
                    <a:pt x="3820147" y="1225169"/>
                  </a:lnTo>
                  <a:lnTo>
                    <a:pt x="3818280" y="1186053"/>
                  </a:lnTo>
                  <a:lnTo>
                    <a:pt x="3818280" y="1164399"/>
                  </a:lnTo>
                  <a:lnTo>
                    <a:pt x="4014559" y="1164399"/>
                  </a:lnTo>
                  <a:lnTo>
                    <a:pt x="4014559" y="1124585"/>
                  </a:lnTo>
                  <a:close/>
                </a:path>
                <a:path w="4808220" h="1352550">
                  <a:moveTo>
                    <a:pt x="4148315" y="220726"/>
                  </a:moveTo>
                  <a:lnTo>
                    <a:pt x="4142587" y="178816"/>
                  </a:lnTo>
                  <a:lnTo>
                    <a:pt x="4141749" y="172669"/>
                  </a:lnTo>
                  <a:lnTo>
                    <a:pt x="4141660" y="172529"/>
                  </a:lnTo>
                  <a:lnTo>
                    <a:pt x="4123004" y="141185"/>
                  </a:lnTo>
                  <a:lnTo>
                    <a:pt x="4093514" y="123977"/>
                  </a:lnTo>
                  <a:lnTo>
                    <a:pt x="4054716" y="118745"/>
                  </a:lnTo>
                  <a:lnTo>
                    <a:pt x="4024630" y="122428"/>
                  </a:lnTo>
                  <a:lnTo>
                    <a:pt x="3997883" y="133057"/>
                  </a:lnTo>
                  <a:lnTo>
                    <a:pt x="3975455" y="149974"/>
                  </a:lnTo>
                  <a:lnTo>
                    <a:pt x="3958323" y="172529"/>
                  </a:lnTo>
                  <a:lnTo>
                    <a:pt x="3956227" y="172529"/>
                  </a:lnTo>
                  <a:lnTo>
                    <a:pt x="3956227" y="128524"/>
                  </a:lnTo>
                  <a:lnTo>
                    <a:pt x="3884980" y="128524"/>
                  </a:lnTo>
                  <a:lnTo>
                    <a:pt x="3884980" y="504317"/>
                  </a:lnTo>
                  <a:lnTo>
                    <a:pt x="3960418" y="504317"/>
                  </a:lnTo>
                  <a:lnTo>
                    <a:pt x="3960418" y="252158"/>
                  </a:lnTo>
                  <a:lnTo>
                    <a:pt x="3965486" y="219481"/>
                  </a:lnTo>
                  <a:lnTo>
                    <a:pt x="3978935" y="196621"/>
                  </a:lnTo>
                  <a:lnTo>
                    <a:pt x="3998137" y="183197"/>
                  </a:lnTo>
                  <a:lnTo>
                    <a:pt x="4020489" y="178816"/>
                  </a:lnTo>
                  <a:lnTo>
                    <a:pt x="4045178" y="182333"/>
                  </a:lnTo>
                  <a:lnTo>
                    <a:pt x="4061358" y="193827"/>
                  </a:lnTo>
                  <a:lnTo>
                    <a:pt x="4070197" y="214769"/>
                  </a:lnTo>
                  <a:lnTo>
                    <a:pt x="4072877" y="246570"/>
                  </a:lnTo>
                  <a:lnTo>
                    <a:pt x="4072877" y="504317"/>
                  </a:lnTo>
                  <a:lnTo>
                    <a:pt x="4148315" y="504317"/>
                  </a:lnTo>
                  <a:lnTo>
                    <a:pt x="4148315" y="220726"/>
                  </a:lnTo>
                  <a:close/>
                </a:path>
                <a:path w="4808220" h="1352550">
                  <a:moveTo>
                    <a:pt x="4155656" y="843788"/>
                  </a:moveTo>
                  <a:lnTo>
                    <a:pt x="4080218" y="843788"/>
                  </a:lnTo>
                  <a:lnTo>
                    <a:pt x="4080218" y="1342517"/>
                  </a:lnTo>
                  <a:lnTo>
                    <a:pt x="4155656" y="1342517"/>
                  </a:lnTo>
                  <a:lnTo>
                    <a:pt x="4155656" y="843788"/>
                  </a:lnTo>
                  <a:close/>
                </a:path>
                <a:path w="4808220" h="1352550">
                  <a:moveTo>
                    <a:pt x="4386846" y="966724"/>
                  </a:moveTo>
                  <a:lnTo>
                    <a:pt x="4325378" y="966724"/>
                  </a:lnTo>
                  <a:lnTo>
                    <a:pt x="4325378" y="859853"/>
                  </a:lnTo>
                  <a:lnTo>
                    <a:pt x="4249940" y="859853"/>
                  </a:lnTo>
                  <a:lnTo>
                    <a:pt x="4249940" y="966724"/>
                  </a:lnTo>
                  <a:lnTo>
                    <a:pt x="4198251" y="966724"/>
                  </a:lnTo>
                  <a:lnTo>
                    <a:pt x="4198251" y="1022604"/>
                  </a:lnTo>
                  <a:lnTo>
                    <a:pt x="4249940" y="1022604"/>
                  </a:lnTo>
                  <a:lnTo>
                    <a:pt x="4249940" y="1255903"/>
                  </a:lnTo>
                  <a:lnTo>
                    <a:pt x="4254766" y="1302207"/>
                  </a:lnTo>
                  <a:lnTo>
                    <a:pt x="4269156" y="1329855"/>
                  </a:lnTo>
                  <a:lnTo>
                    <a:pt x="4292968" y="1343228"/>
                  </a:lnTo>
                  <a:lnTo>
                    <a:pt x="4326077" y="1346708"/>
                  </a:lnTo>
                  <a:lnTo>
                    <a:pt x="4343628" y="1346314"/>
                  </a:lnTo>
                  <a:lnTo>
                    <a:pt x="4359605" y="1345133"/>
                  </a:lnTo>
                  <a:lnTo>
                    <a:pt x="4374007" y="1343164"/>
                  </a:lnTo>
                  <a:lnTo>
                    <a:pt x="4386846" y="1340421"/>
                  </a:lnTo>
                  <a:lnTo>
                    <a:pt x="4386846" y="1286637"/>
                  </a:lnTo>
                  <a:lnTo>
                    <a:pt x="4386846" y="1284541"/>
                  </a:lnTo>
                  <a:lnTo>
                    <a:pt x="4381220" y="1285455"/>
                  </a:lnTo>
                  <a:lnTo>
                    <a:pt x="4374794" y="1286116"/>
                  </a:lnTo>
                  <a:lnTo>
                    <a:pt x="4367593" y="1286510"/>
                  </a:lnTo>
                  <a:lnTo>
                    <a:pt x="4359605" y="1286637"/>
                  </a:lnTo>
                  <a:lnTo>
                    <a:pt x="4343349" y="1284643"/>
                  </a:lnTo>
                  <a:lnTo>
                    <a:pt x="4332795" y="1277988"/>
                  </a:lnTo>
                  <a:lnTo>
                    <a:pt x="4327093" y="1265707"/>
                  </a:lnTo>
                  <a:lnTo>
                    <a:pt x="4325378" y="1246822"/>
                  </a:lnTo>
                  <a:lnTo>
                    <a:pt x="4325378" y="1022604"/>
                  </a:lnTo>
                  <a:lnTo>
                    <a:pt x="4386846" y="1022604"/>
                  </a:lnTo>
                  <a:lnTo>
                    <a:pt x="4386846" y="966724"/>
                  </a:lnTo>
                  <a:close/>
                </a:path>
                <a:path w="4808220" h="1352550">
                  <a:moveTo>
                    <a:pt x="4482185" y="286385"/>
                  </a:moveTo>
                  <a:lnTo>
                    <a:pt x="4481411" y="274510"/>
                  </a:lnTo>
                  <a:lnTo>
                    <a:pt x="4478452" y="228981"/>
                  </a:lnTo>
                  <a:lnTo>
                    <a:pt x="4465650" y="182410"/>
                  </a:lnTo>
                  <a:lnTo>
                    <a:pt x="4457281" y="170434"/>
                  </a:lnTo>
                  <a:lnTo>
                    <a:pt x="4441456" y="147777"/>
                  </a:lnTo>
                  <a:lnTo>
                    <a:pt x="4406747" y="128041"/>
                  </a:lnTo>
                  <a:lnTo>
                    <a:pt x="4406747" y="254254"/>
                  </a:lnTo>
                  <a:lnTo>
                    <a:pt x="4406747" y="274510"/>
                  </a:lnTo>
                  <a:lnTo>
                    <a:pt x="4285907" y="274510"/>
                  </a:lnTo>
                  <a:lnTo>
                    <a:pt x="4285907" y="266827"/>
                  </a:lnTo>
                  <a:lnTo>
                    <a:pt x="4289056" y="231140"/>
                  </a:lnTo>
                  <a:lnTo>
                    <a:pt x="4299534" y="200291"/>
                  </a:lnTo>
                  <a:lnTo>
                    <a:pt x="4318914" y="178612"/>
                  </a:lnTo>
                  <a:lnTo>
                    <a:pt x="4348772" y="170434"/>
                  </a:lnTo>
                  <a:lnTo>
                    <a:pt x="4375810" y="176847"/>
                  </a:lnTo>
                  <a:lnTo>
                    <a:pt x="4393743" y="194525"/>
                  </a:lnTo>
                  <a:lnTo>
                    <a:pt x="4403687" y="221119"/>
                  </a:lnTo>
                  <a:lnTo>
                    <a:pt x="4406747" y="254254"/>
                  </a:lnTo>
                  <a:lnTo>
                    <a:pt x="4406747" y="128041"/>
                  </a:lnTo>
                  <a:lnTo>
                    <a:pt x="4403509" y="126187"/>
                  </a:lnTo>
                  <a:lnTo>
                    <a:pt x="4349470" y="118745"/>
                  </a:lnTo>
                  <a:lnTo>
                    <a:pt x="4298429" y="126961"/>
                  </a:lnTo>
                  <a:lnTo>
                    <a:pt x="4261282" y="149555"/>
                  </a:lnTo>
                  <a:lnTo>
                    <a:pt x="4235970" y="183438"/>
                  </a:lnTo>
                  <a:lnTo>
                    <a:pt x="4220438" y="225539"/>
                  </a:lnTo>
                  <a:lnTo>
                    <a:pt x="4212615" y="272757"/>
                  </a:lnTo>
                  <a:lnTo>
                    <a:pt x="4210469" y="322008"/>
                  </a:lnTo>
                  <a:lnTo>
                    <a:pt x="4216400" y="396621"/>
                  </a:lnTo>
                  <a:lnTo>
                    <a:pt x="4232491" y="449110"/>
                  </a:lnTo>
                  <a:lnTo>
                    <a:pt x="4256227" y="483273"/>
                  </a:lnTo>
                  <a:lnTo>
                    <a:pt x="4316539" y="511949"/>
                  </a:lnTo>
                  <a:lnTo>
                    <a:pt x="4348073" y="514096"/>
                  </a:lnTo>
                  <a:lnTo>
                    <a:pt x="4393196" y="508114"/>
                  </a:lnTo>
                  <a:lnTo>
                    <a:pt x="4429849" y="490740"/>
                  </a:lnTo>
                  <a:lnTo>
                    <a:pt x="4457166" y="462800"/>
                  </a:lnTo>
                  <a:lnTo>
                    <a:pt x="4457344" y="462407"/>
                  </a:lnTo>
                  <a:lnTo>
                    <a:pt x="4474210" y="425132"/>
                  </a:lnTo>
                  <a:lnTo>
                    <a:pt x="4480090" y="378587"/>
                  </a:lnTo>
                  <a:lnTo>
                    <a:pt x="4408843" y="378587"/>
                  </a:lnTo>
                  <a:lnTo>
                    <a:pt x="4407027" y="401408"/>
                  </a:lnTo>
                  <a:lnTo>
                    <a:pt x="4398988" y="429145"/>
                  </a:lnTo>
                  <a:lnTo>
                    <a:pt x="4380852" y="452551"/>
                  </a:lnTo>
                  <a:lnTo>
                    <a:pt x="4348772" y="462407"/>
                  </a:lnTo>
                  <a:lnTo>
                    <a:pt x="4315091" y="451573"/>
                  </a:lnTo>
                  <a:lnTo>
                    <a:pt x="4296130" y="423989"/>
                  </a:lnTo>
                  <a:lnTo>
                    <a:pt x="4287774" y="386969"/>
                  </a:lnTo>
                  <a:lnTo>
                    <a:pt x="4285907" y="347853"/>
                  </a:lnTo>
                  <a:lnTo>
                    <a:pt x="4285907" y="326199"/>
                  </a:lnTo>
                  <a:lnTo>
                    <a:pt x="4482185" y="326199"/>
                  </a:lnTo>
                  <a:lnTo>
                    <a:pt x="4482185" y="286385"/>
                  </a:lnTo>
                  <a:close/>
                </a:path>
                <a:path w="4808220" h="1352550">
                  <a:moveTo>
                    <a:pt x="4582426" y="1262888"/>
                  </a:moveTo>
                  <a:lnTo>
                    <a:pt x="4502797" y="1262888"/>
                  </a:lnTo>
                  <a:lnTo>
                    <a:pt x="4502797" y="1342517"/>
                  </a:lnTo>
                  <a:lnTo>
                    <a:pt x="4582426" y="1342517"/>
                  </a:lnTo>
                  <a:lnTo>
                    <a:pt x="4582426" y="1262888"/>
                  </a:lnTo>
                  <a:close/>
                </a:path>
                <a:path w="4808220" h="1352550">
                  <a:moveTo>
                    <a:pt x="4688598" y="968121"/>
                  </a:moveTo>
                  <a:lnTo>
                    <a:pt x="4682744" y="920915"/>
                  </a:lnTo>
                  <a:lnTo>
                    <a:pt x="4670412" y="894080"/>
                  </a:lnTo>
                  <a:lnTo>
                    <a:pt x="4665561" y="883500"/>
                  </a:lnTo>
                  <a:lnTo>
                    <a:pt x="4637608" y="856272"/>
                  </a:lnTo>
                  <a:lnTo>
                    <a:pt x="4599457" y="839635"/>
                  </a:lnTo>
                  <a:lnTo>
                    <a:pt x="4551692" y="834009"/>
                  </a:lnTo>
                  <a:lnTo>
                    <a:pt x="4498759" y="842111"/>
                  </a:lnTo>
                  <a:lnTo>
                    <a:pt x="4459808" y="864679"/>
                  </a:lnTo>
                  <a:lnTo>
                    <a:pt x="4433557" y="899033"/>
                  </a:lnTo>
                  <a:lnTo>
                    <a:pt x="4418749" y="942543"/>
                  </a:lnTo>
                  <a:lnTo>
                    <a:pt x="4414088" y="992568"/>
                  </a:lnTo>
                  <a:lnTo>
                    <a:pt x="4489526" y="992568"/>
                  </a:lnTo>
                  <a:lnTo>
                    <a:pt x="4492676" y="952423"/>
                  </a:lnTo>
                  <a:lnTo>
                    <a:pt x="4503153" y="921321"/>
                  </a:lnTo>
                  <a:lnTo>
                    <a:pt x="4522533" y="901217"/>
                  </a:lnTo>
                  <a:lnTo>
                    <a:pt x="4552391" y="894080"/>
                  </a:lnTo>
                  <a:lnTo>
                    <a:pt x="4579213" y="900150"/>
                  </a:lnTo>
                  <a:lnTo>
                    <a:pt x="4596663" y="916432"/>
                  </a:lnTo>
                  <a:lnTo>
                    <a:pt x="4606125" y="940054"/>
                  </a:lnTo>
                  <a:lnTo>
                    <a:pt x="4608969" y="968121"/>
                  </a:lnTo>
                  <a:lnTo>
                    <a:pt x="4601464" y="1010754"/>
                  </a:lnTo>
                  <a:lnTo>
                    <a:pt x="4582719" y="1041908"/>
                  </a:lnTo>
                  <a:lnTo>
                    <a:pt x="4533951" y="1092708"/>
                  </a:lnTo>
                  <a:lnTo>
                    <a:pt x="4515193" y="1123861"/>
                  </a:lnTo>
                  <a:lnTo>
                    <a:pt x="4507687" y="1166495"/>
                  </a:lnTo>
                  <a:lnTo>
                    <a:pt x="4507687" y="1208405"/>
                  </a:lnTo>
                  <a:lnTo>
                    <a:pt x="4578934" y="1208405"/>
                  </a:lnTo>
                  <a:lnTo>
                    <a:pt x="4578934" y="1179068"/>
                  </a:lnTo>
                  <a:lnTo>
                    <a:pt x="4587062" y="1146708"/>
                  </a:lnTo>
                  <a:lnTo>
                    <a:pt x="4607369" y="1118793"/>
                  </a:lnTo>
                  <a:lnTo>
                    <a:pt x="4633773" y="1091145"/>
                  </a:lnTo>
                  <a:lnTo>
                    <a:pt x="4660163" y="1059599"/>
                  </a:lnTo>
                  <a:lnTo>
                    <a:pt x="4680470" y="1019975"/>
                  </a:lnTo>
                  <a:lnTo>
                    <a:pt x="4688598" y="968121"/>
                  </a:lnTo>
                  <a:close/>
                </a:path>
                <a:path w="4808220" h="1352550">
                  <a:moveTo>
                    <a:pt x="4807686" y="220726"/>
                  </a:moveTo>
                  <a:lnTo>
                    <a:pt x="4801959" y="178816"/>
                  </a:lnTo>
                  <a:lnTo>
                    <a:pt x="4801120" y="172669"/>
                  </a:lnTo>
                  <a:lnTo>
                    <a:pt x="4801032" y="172529"/>
                  </a:lnTo>
                  <a:lnTo>
                    <a:pt x="4782375" y="141185"/>
                  </a:lnTo>
                  <a:lnTo>
                    <a:pt x="4752886" y="123977"/>
                  </a:lnTo>
                  <a:lnTo>
                    <a:pt x="4714087" y="118745"/>
                  </a:lnTo>
                  <a:lnTo>
                    <a:pt x="4684001" y="122428"/>
                  </a:lnTo>
                  <a:lnTo>
                    <a:pt x="4657255" y="133057"/>
                  </a:lnTo>
                  <a:lnTo>
                    <a:pt x="4634827" y="149974"/>
                  </a:lnTo>
                  <a:lnTo>
                    <a:pt x="4617694" y="172529"/>
                  </a:lnTo>
                  <a:lnTo>
                    <a:pt x="4615599" y="172529"/>
                  </a:lnTo>
                  <a:lnTo>
                    <a:pt x="4615599" y="128524"/>
                  </a:lnTo>
                  <a:lnTo>
                    <a:pt x="4544352" y="128524"/>
                  </a:lnTo>
                  <a:lnTo>
                    <a:pt x="4544352" y="504317"/>
                  </a:lnTo>
                  <a:lnTo>
                    <a:pt x="4619790" y="504317"/>
                  </a:lnTo>
                  <a:lnTo>
                    <a:pt x="4619790" y="252158"/>
                  </a:lnTo>
                  <a:lnTo>
                    <a:pt x="4624857" y="219481"/>
                  </a:lnTo>
                  <a:lnTo>
                    <a:pt x="4638306" y="196621"/>
                  </a:lnTo>
                  <a:lnTo>
                    <a:pt x="4657509" y="183197"/>
                  </a:lnTo>
                  <a:lnTo>
                    <a:pt x="4679861" y="178816"/>
                  </a:lnTo>
                  <a:lnTo>
                    <a:pt x="4704550" y="182333"/>
                  </a:lnTo>
                  <a:lnTo>
                    <a:pt x="4720729" y="193827"/>
                  </a:lnTo>
                  <a:lnTo>
                    <a:pt x="4729569" y="214769"/>
                  </a:lnTo>
                  <a:lnTo>
                    <a:pt x="4732248" y="246570"/>
                  </a:lnTo>
                  <a:lnTo>
                    <a:pt x="4732248" y="504317"/>
                  </a:lnTo>
                  <a:lnTo>
                    <a:pt x="4807686" y="504317"/>
                  </a:lnTo>
                  <a:lnTo>
                    <a:pt x="4807686" y="220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01922" y="4214393"/>
              <a:ext cx="3256915" cy="4109720"/>
            </a:xfrm>
            <a:custGeom>
              <a:avLst/>
              <a:gdLst/>
              <a:ahLst/>
              <a:cxnLst/>
              <a:rect l="l" t="t" r="r" b="b"/>
              <a:pathLst>
                <a:path w="3256915" h="4109720">
                  <a:moveTo>
                    <a:pt x="241160" y="3046209"/>
                  </a:moveTo>
                  <a:lnTo>
                    <a:pt x="239191" y="2999448"/>
                  </a:lnTo>
                  <a:lnTo>
                    <a:pt x="231063" y="2950756"/>
                  </a:lnTo>
                  <a:lnTo>
                    <a:pt x="214680" y="2910433"/>
                  </a:lnTo>
                  <a:lnTo>
                    <a:pt x="184264" y="2877464"/>
                  </a:lnTo>
                  <a:lnTo>
                    <a:pt x="184264" y="3046209"/>
                  </a:lnTo>
                  <a:lnTo>
                    <a:pt x="181368" y="3100971"/>
                  </a:lnTo>
                  <a:lnTo>
                    <a:pt x="171246" y="3143910"/>
                  </a:lnTo>
                  <a:lnTo>
                    <a:pt x="151803" y="3171952"/>
                  </a:lnTo>
                  <a:lnTo>
                    <a:pt x="120904" y="3181972"/>
                  </a:lnTo>
                  <a:lnTo>
                    <a:pt x="104559" y="3176803"/>
                  </a:lnTo>
                  <a:lnTo>
                    <a:pt x="85166" y="3170682"/>
                  </a:lnTo>
                  <a:lnTo>
                    <a:pt x="63931" y="3140519"/>
                  </a:lnTo>
                  <a:lnTo>
                    <a:pt x="53708" y="3097161"/>
                  </a:lnTo>
                  <a:lnTo>
                    <a:pt x="51079" y="3046209"/>
                  </a:lnTo>
                  <a:lnTo>
                    <a:pt x="53708" y="2996628"/>
                  </a:lnTo>
                  <a:lnTo>
                    <a:pt x="63931" y="2953105"/>
                  </a:lnTo>
                  <a:lnTo>
                    <a:pt x="85166" y="2922193"/>
                  </a:lnTo>
                  <a:lnTo>
                    <a:pt x="114998" y="2912376"/>
                  </a:lnTo>
                  <a:lnTo>
                    <a:pt x="120904" y="2910433"/>
                  </a:lnTo>
                  <a:lnTo>
                    <a:pt x="151803" y="2920022"/>
                  </a:lnTo>
                  <a:lnTo>
                    <a:pt x="171246" y="2947289"/>
                  </a:lnTo>
                  <a:lnTo>
                    <a:pt x="181368" y="2990088"/>
                  </a:lnTo>
                  <a:lnTo>
                    <a:pt x="184264" y="3046209"/>
                  </a:lnTo>
                  <a:lnTo>
                    <a:pt x="184264" y="2877464"/>
                  </a:lnTo>
                  <a:lnTo>
                    <a:pt x="182727" y="2875889"/>
                  </a:lnTo>
                  <a:lnTo>
                    <a:pt x="135775" y="2863875"/>
                  </a:lnTo>
                  <a:lnTo>
                    <a:pt x="109969" y="2867190"/>
                  </a:lnTo>
                  <a:lnTo>
                    <a:pt x="86956" y="2876740"/>
                  </a:lnTo>
                  <a:lnTo>
                    <a:pt x="68313" y="2891980"/>
                  </a:lnTo>
                  <a:lnTo>
                    <a:pt x="55600" y="2912376"/>
                  </a:lnTo>
                  <a:lnTo>
                    <a:pt x="54305" y="2912376"/>
                  </a:lnTo>
                  <a:lnTo>
                    <a:pt x="54305" y="2757843"/>
                  </a:lnTo>
                  <a:lnTo>
                    <a:pt x="0" y="2757843"/>
                  </a:lnTo>
                  <a:lnTo>
                    <a:pt x="0" y="3219475"/>
                  </a:lnTo>
                  <a:lnTo>
                    <a:pt x="51727" y="3219475"/>
                  </a:lnTo>
                  <a:lnTo>
                    <a:pt x="51727" y="3176803"/>
                  </a:lnTo>
                  <a:lnTo>
                    <a:pt x="53009" y="3176803"/>
                  </a:lnTo>
                  <a:lnTo>
                    <a:pt x="62458" y="3195802"/>
                  </a:lnTo>
                  <a:lnTo>
                    <a:pt x="79121" y="3212363"/>
                  </a:lnTo>
                  <a:lnTo>
                    <a:pt x="101473" y="3224085"/>
                  </a:lnTo>
                  <a:lnTo>
                    <a:pt x="128016" y="3228530"/>
                  </a:lnTo>
                  <a:lnTo>
                    <a:pt x="170561" y="3218942"/>
                  </a:lnTo>
                  <a:lnTo>
                    <a:pt x="202476" y="3192475"/>
                  </a:lnTo>
                  <a:lnTo>
                    <a:pt x="208241" y="3181972"/>
                  </a:lnTo>
                  <a:lnTo>
                    <a:pt x="224421" y="3152571"/>
                  </a:lnTo>
                  <a:lnTo>
                    <a:pt x="237083" y="3102660"/>
                  </a:lnTo>
                  <a:lnTo>
                    <a:pt x="241160" y="3046209"/>
                  </a:lnTo>
                  <a:close/>
                </a:path>
                <a:path w="3256915" h="4109720">
                  <a:moveTo>
                    <a:pt x="399884" y="3533686"/>
                  </a:moveTo>
                  <a:lnTo>
                    <a:pt x="342988" y="3533686"/>
                  </a:lnTo>
                  <a:lnTo>
                    <a:pt x="342988" y="3919029"/>
                  </a:lnTo>
                  <a:lnTo>
                    <a:pt x="341693" y="3919029"/>
                  </a:lnTo>
                  <a:lnTo>
                    <a:pt x="223926" y="3621621"/>
                  </a:lnTo>
                  <a:lnTo>
                    <a:pt x="189115" y="3533686"/>
                  </a:lnTo>
                  <a:lnTo>
                    <a:pt x="115404" y="3533686"/>
                  </a:lnTo>
                  <a:lnTo>
                    <a:pt x="115404" y="3995318"/>
                  </a:lnTo>
                  <a:lnTo>
                    <a:pt x="172300" y="3995318"/>
                  </a:lnTo>
                  <a:lnTo>
                    <a:pt x="172300" y="3621621"/>
                  </a:lnTo>
                  <a:lnTo>
                    <a:pt x="173596" y="3621621"/>
                  </a:lnTo>
                  <a:lnTo>
                    <a:pt x="321652" y="3995318"/>
                  </a:lnTo>
                  <a:lnTo>
                    <a:pt x="399884" y="3995318"/>
                  </a:lnTo>
                  <a:lnTo>
                    <a:pt x="399884" y="3919029"/>
                  </a:lnTo>
                  <a:lnTo>
                    <a:pt x="399884" y="3533686"/>
                  </a:lnTo>
                  <a:close/>
                </a:path>
                <a:path w="3256915" h="4109720">
                  <a:moveTo>
                    <a:pt x="526923" y="3030690"/>
                  </a:moveTo>
                  <a:lnTo>
                    <a:pt x="526084" y="3010001"/>
                  </a:lnTo>
                  <a:lnTo>
                    <a:pt x="525068" y="2984550"/>
                  </a:lnTo>
                  <a:lnTo>
                    <a:pt x="516724" y="2939580"/>
                  </a:lnTo>
                  <a:lnTo>
                    <a:pt x="500468" y="2906547"/>
                  </a:lnTo>
                  <a:lnTo>
                    <a:pt x="497738" y="2900997"/>
                  </a:lnTo>
                  <a:lnTo>
                    <a:pt x="470027" y="2878886"/>
                  </a:lnTo>
                  <a:lnTo>
                    <a:pt x="470027" y="2991243"/>
                  </a:lnTo>
                  <a:lnTo>
                    <a:pt x="470027" y="3010001"/>
                  </a:lnTo>
                  <a:lnTo>
                    <a:pt x="346544" y="3010001"/>
                  </a:lnTo>
                  <a:lnTo>
                    <a:pt x="346544" y="2997073"/>
                  </a:lnTo>
                  <a:lnTo>
                    <a:pt x="348437" y="2974200"/>
                  </a:lnTo>
                  <a:lnTo>
                    <a:pt x="356882" y="2944050"/>
                  </a:lnTo>
                  <a:lnTo>
                    <a:pt x="375996" y="2917787"/>
                  </a:lnTo>
                  <a:lnTo>
                    <a:pt x="409905" y="2906547"/>
                  </a:lnTo>
                  <a:lnTo>
                    <a:pt x="439750" y="2914332"/>
                  </a:lnTo>
                  <a:lnTo>
                    <a:pt x="458152" y="2934360"/>
                  </a:lnTo>
                  <a:lnTo>
                    <a:pt x="467448" y="2961652"/>
                  </a:lnTo>
                  <a:lnTo>
                    <a:pt x="470027" y="2991243"/>
                  </a:lnTo>
                  <a:lnTo>
                    <a:pt x="470027" y="2878886"/>
                  </a:lnTo>
                  <a:lnTo>
                    <a:pt x="463956" y="2874035"/>
                  </a:lnTo>
                  <a:lnTo>
                    <a:pt x="411200" y="2863875"/>
                  </a:lnTo>
                  <a:lnTo>
                    <a:pt x="365010" y="2871749"/>
                  </a:lnTo>
                  <a:lnTo>
                    <a:pt x="331774" y="2893212"/>
                  </a:lnTo>
                  <a:lnTo>
                    <a:pt x="309448" y="2925064"/>
                  </a:lnTo>
                  <a:lnTo>
                    <a:pt x="296011" y="2964078"/>
                  </a:lnTo>
                  <a:lnTo>
                    <a:pt x="289445" y="3007042"/>
                  </a:lnTo>
                  <a:lnTo>
                    <a:pt x="287705" y="3050730"/>
                  </a:lnTo>
                  <a:lnTo>
                    <a:pt x="292023" y="3115157"/>
                  </a:lnTo>
                  <a:lnTo>
                    <a:pt x="305460" y="3164992"/>
                  </a:lnTo>
                  <a:lnTo>
                    <a:pt x="328764" y="3200400"/>
                  </a:lnTo>
                  <a:lnTo>
                    <a:pt x="362686" y="3221532"/>
                  </a:lnTo>
                  <a:lnTo>
                    <a:pt x="407962" y="3228530"/>
                  </a:lnTo>
                  <a:lnTo>
                    <a:pt x="466242" y="3214522"/>
                  </a:lnTo>
                  <a:lnTo>
                    <a:pt x="496570" y="3185858"/>
                  </a:lnTo>
                  <a:lnTo>
                    <a:pt x="501789" y="3180931"/>
                  </a:lnTo>
                  <a:lnTo>
                    <a:pt x="519518" y="3140430"/>
                  </a:lnTo>
                  <a:lnTo>
                    <a:pt x="524332" y="3105683"/>
                  </a:lnTo>
                  <a:lnTo>
                    <a:pt x="470027" y="3105683"/>
                  </a:lnTo>
                  <a:lnTo>
                    <a:pt x="468109" y="3129394"/>
                  </a:lnTo>
                  <a:lnTo>
                    <a:pt x="460006" y="3155721"/>
                  </a:lnTo>
                  <a:lnTo>
                    <a:pt x="442214" y="3177070"/>
                  </a:lnTo>
                  <a:lnTo>
                    <a:pt x="411200" y="3185858"/>
                  </a:lnTo>
                  <a:lnTo>
                    <a:pt x="372694" y="3172599"/>
                  </a:lnTo>
                  <a:lnTo>
                    <a:pt x="352920" y="3139389"/>
                  </a:lnTo>
                  <a:lnTo>
                    <a:pt x="345643" y="3096133"/>
                  </a:lnTo>
                  <a:lnTo>
                    <a:pt x="344601" y="3052673"/>
                  </a:lnTo>
                  <a:lnTo>
                    <a:pt x="526923" y="3052673"/>
                  </a:lnTo>
                  <a:lnTo>
                    <a:pt x="526923" y="3030690"/>
                  </a:lnTo>
                  <a:close/>
                </a:path>
                <a:path w="3256915" h="4109720">
                  <a:moveTo>
                    <a:pt x="541159" y="2344064"/>
                  </a:moveTo>
                  <a:lnTo>
                    <a:pt x="533742" y="2301532"/>
                  </a:lnTo>
                  <a:lnTo>
                    <a:pt x="487146" y="2257691"/>
                  </a:lnTo>
                  <a:lnTo>
                    <a:pt x="425119" y="2236736"/>
                  </a:lnTo>
                  <a:lnTo>
                    <a:pt x="397789" y="2225510"/>
                  </a:lnTo>
                  <a:lnTo>
                    <a:pt x="378447" y="2209076"/>
                  </a:lnTo>
                  <a:lnTo>
                    <a:pt x="371119" y="2183727"/>
                  </a:lnTo>
                  <a:lnTo>
                    <a:pt x="377444" y="2154986"/>
                  </a:lnTo>
                  <a:lnTo>
                    <a:pt x="392696" y="2139035"/>
                  </a:lnTo>
                  <a:lnTo>
                    <a:pt x="411213" y="2132177"/>
                  </a:lnTo>
                  <a:lnTo>
                    <a:pt x="427367" y="2130717"/>
                  </a:lnTo>
                  <a:lnTo>
                    <a:pt x="451980" y="2135149"/>
                  </a:lnTo>
                  <a:lnTo>
                    <a:pt x="467690" y="2148167"/>
                  </a:lnTo>
                  <a:lnTo>
                    <a:pt x="476008" y="2169452"/>
                  </a:lnTo>
                  <a:lnTo>
                    <a:pt x="478447" y="2198598"/>
                  </a:lnTo>
                  <a:lnTo>
                    <a:pt x="532752" y="2198598"/>
                  </a:lnTo>
                  <a:lnTo>
                    <a:pt x="530466" y="2164143"/>
                  </a:lnTo>
                  <a:lnTo>
                    <a:pt x="518807" y="2130717"/>
                  </a:lnTo>
                  <a:lnTo>
                    <a:pt x="517880" y="2128050"/>
                  </a:lnTo>
                  <a:lnTo>
                    <a:pt x="486384" y="2099589"/>
                  </a:lnTo>
                  <a:lnTo>
                    <a:pt x="427367" y="2088045"/>
                  </a:lnTo>
                  <a:lnTo>
                    <a:pt x="384721" y="2093899"/>
                  </a:lnTo>
                  <a:lnTo>
                    <a:pt x="349542" y="2111641"/>
                  </a:lnTo>
                  <a:lnTo>
                    <a:pt x="325628" y="2141499"/>
                  </a:lnTo>
                  <a:lnTo>
                    <a:pt x="316814" y="2183727"/>
                  </a:lnTo>
                  <a:lnTo>
                    <a:pt x="324231" y="2227084"/>
                  </a:lnTo>
                  <a:lnTo>
                    <a:pt x="343725" y="2254199"/>
                  </a:lnTo>
                  <a:lnTo>
                    <a:pt x="371081" y="2270645"/>
                  </a:lnTo>
                  <a:lnTo>
                    <a:pt x="402158" y="2281999"/>
                  </a:lnTo>
                  <a:lnTo>
                    <a:pt x="432841" y="2292197"/>
                  </a:lnTo>
                  <a:lnTo>
                    <a:pt x="460019" y="2304872"/>
                  </a:lnTo>
                  <a:lnTo>
                    <a:pt x="479437" y="2323731"/>
                  </a:lnTo>
                  <a:lnTo>
                    <a:pt x="486854" y="2352471"/>
                  </a:lnTo>
                  <a:lnTo>
                    <a:pt x="480314" y="2382189"/>
                  </a:lnTo>
                  <a:lnTo>
                    <a:pt x="464629" y="2399677"/>
                  </a:lnTo>
                  <a:lnTo>
                    <a:pt x="445655" y="2407932"/>
                  </a:lnTo>
                  <a:lnTo>
                    <a:pt x="429310" y="2410015"/>
                  </a:lnTo>
                  <a:lnTo>
                    <a:pt x="396557" y="2403398"/>
                  </a:lnTo>
                  <a:lnTo>
                    <a:pt x="376859" y="2385695"/>
                  </a:lnTo>
                  <a:lnTo>
                    <a:pt x="367207" y="2360104"/>
                  </a:lnTo>
                  <a:lnTo>
                    <a:pt x="364655" y="2329840"/>
                  </a:lnTo>
                  <a:lnTo>
                    <a:pt x="310349" y="2329840"/>
                  </a:lnTo>
                  <a:lnTo>
                    <a:pt x="318325" y="2388451"/>
                  </a:lnTo>
                  <a:lnTo>
                    <a:pt x="371741" y="2443327"/>
                  </a:lnTo>
                  <a:lnTo>
                    <a:pt x="429310" y="2452687"/>
                  </a:lnTo>
                  <a:lnTo>
                    <a:pt x="474065" y="2445905"/>
                  </a:lnTo>
                  <a:lnTo>
                    <a:pt x="509473" y="2425535"/>
                  </a:lnTo>
                  <a:lnTo>
                    <a:pt x="520128" y="2410015"/>
                  </a:lnTo>
                  <a:lnTo>
                    <a:pt x="532777" y="2391587"/>
                  </a:lnTo>
                  <a:lnTo>
                    <a:pt x="541159" y="2344064"/>
                  </a:lnTo>
                  <a:close/>
                </a:path>
                <a:path w="3256915" h="4109720">
                  <a:moveTo>
                    <a:pt x="650417" y="2097087"/>
                  </a:moveTo>
                  <a:lnTo>
                    <a:pt x="596112" y="2097087"/>
                  </a:lnTo>
                  <a:lnTo>
                    <a:pt x="596112" y="2443632"/>
                  </a:lnTo>
                  <a:lnTo>
                    <a:pt x="650417" y="2443632"/>
                  </a:lnTo>
                  <a:lnTo>
                    <a:pt x="650417" y="2097087"/>
                  </a:lnTo>
                  <a:close/>
                </a:path>
                <a:path w="3256915" h="4109720">
                  <a:moveTo>
                    <a:pt x="650417" y="1982012"/>
                  </a:moveTo>
                  <a:lnTo>
                    <a:pt x="596112" y="1982012"/>
                  </a:lnTo>
                  <a:lnTo>
                    <a:pt x="596112" y="2044077"/>
                  </a:lnTo>
                  <a:lnTo>
                    <a:pt x="650417" y="2044077"/>
                  </a:lnTo>
                  <a:lnTo>
                    <a:pt x="650417" y="1982012"/>
                  </a:lnTo>
                  <a:close/>
                </a:path>
                <a:path w="3256915" h="4109720">
                  <a:moveTo>
                    <a:pt x="701167" y="3648773"/>
                  </a:moveTo>
                  <a:lnTo>
                    <a:pt x="646861" y="3648773"/>
                  </a:lnTo>
                  <a:lnTo>
                    <a:pt x="646861" y="3887990"/>
                  </a:lnTo>
                  <a:lnTo>
                    <a:pt x="640245" y="3919905"/>
                  </a:lnTo>
                  <a:lnTo>
                    <a:pt x="623506" y="3941572"/>
                  </a:lnTo>
                  <a:lnTo>
                    <a:pt x="601306" y="3953916"/>
                  </a:lnTo>
                  <a:lnTo>
                    <a:pt x="578319" y="3957815"/>
                  </a:lnTo>
                  <a:lnTo>
                    <a:pt x="549605" y="3950639"/>
                  </a:lnTo>
                  <a:lnTo>
                    <a:pt x="534365" y="3932847"/>
                  </a:lnTo>
                  <a:lnTo>
                    <a:pt x="528320" y="3910088"/>
                  </a:lnTo>
                  <a:lnTo>
                    <a:pt x="527253" y="3887990"/>
                  </a:lnTo>
                  <a:lnTo>
                    <a:pt x="527253" y="3648773"/>
                  </a:lnTo>
                  <a:lnTo>
                    <a:pt x="472935" y="3648773"/>
                  </a:lnTo>
                  <a:lnTo>
                    <a:pt x="472935" y="3894455"/>
                  </a:lnTo>
                  <a:lnTo>
                    <a:pt x="474357" y="3929088"/>
                  </a:lnTo>
                  <a:lnTo>
                    <a:pt x="484327" y="3964940"/>
                  </a:lnTo>
                  <a:lnTo>
                    <a:pt x="511390" y="3993019"/>
                  </a:lnTo>
                  <a:lnTo>
                    <a:pt x="564095" y="4004373"/>
                  </a:lnTo>
                  <a:lnTo>
                    <a:pt x="589330" y="4001058"/>
                  </a:lnTo>
                  <a:lnTo>
                    <a:pt x="613156" y="3991368"/>
                  </a:lnTo>
                  <a:lnTo>
                    <a:pt x="633476" y="3975735"/>
                  </a:lnTo>
                  <a:lnTo>
                    <a:pt x="645909" y="3957815"/>
                  </a:lnTo>
                  <a:lnTo>
                    <a:pt x="648144" y="3954589"/>
                  </a:lnTo>
                  <a:lnTo>
                    <a:pt x="649439" y="3954589"/>
                  </a:lnTo>
                  <a:lnTo>
                    <a:pt x="649439" y="3995318"/>
                  </a:lnTo>
                  <a:lnTo>
                    <a:pt x="701167" y="3995318"/>
                  </a:lnTo>
                  <a:lnTo>
                    <a:pt x="701167" y="3954589"/>
                  </a:lnTo>
                  <a:lnTo>
                    <a:pt x="701167" y="3648773"/>
                  </a:lnTo>
                  <a:close/>
                </a:path>
                <a:path w="3256915" h="4109720">
                  <a:moveTo>
                    <a:pt x="814628" y="2973794"/>
                  </a:moveTo>
                  <a:lnTo>
                    <a:pt x="813206" y="2939173"/>
                  </a:lnTo>
                  <a:lnTo>
                    <a:pt x="805205" y="2910433"/>
                  </a:lnTo>
                  <a:lnTo>
                    <a:pt x="803236" y="2903321"/>
                  </a:lnTo>
                  <a:lnTo>
                    <a:pt x="776173" y="2875242"/>
                  </a:lnTo>
                  <a:lnTo>
                    <a:pt x="723468" y="2863875"/>
                  </a:lnTo>
                  <a:lnTo>
                    <a:pt x="698233" y="2867202"/>
                  </a:lnTo>
                  <a:lnTo>
                    <a:pt x="674408" y="2876893"/>
                  </a:lnTo>
                  <a:lnTo>
                    <a:pt x="654088" y="2892526"/>
                  </a:lnTo>
                  <a:lnTo>
                    <a:pt x="639406" y="2913659"/>
                  </a:lnTo>
                  <a:lnTo>
                    <a:pt x="638124" y="2913659"/>
                  </a:lnTo>
                  <a:lnTo>
                    <a:pt x="638124" y="2872930"/>
                  </a:lnTo>
                  <a:lnTo>
                    <a:pt x="586397" y="2872930"/>
                  </a:lnTo>
                  <a:lnTo>
                    <a:pt x="586397" y="3219475"/>
                  </a:lnTo>
                  <a:lnTo>
                    <a:pt x="640702" y="3219475"/>
                  </a:lnTo>
                  <a:lnTo>
                    <a:pt x="640702" y="2980258"/>
                  </a:lnTo>
                  <a:lnTo>
                    <a:pt x="647319" y="2948355"/>
                  </a:lnTo>
                  <a:lnTo>
                    <a:pt x="664057" y="2926677"/>
                  </a:lnTo>
                  <a:lnTo>
                    <a:pt x="686257" y="2914345"/>
                  </a:lnTo>
                  <a:lnTo>
                    <a:pt x="690270" y="2913659"/>
                  </a:lnTo>
                  <a:lnTo>
                    <a:pt x="709244" y="2910433"/>
                  </a:lnTo>
                  <a:lnTo>
                    <a:pt x="737946" y="2917621"/>
                  </a:lnTo>
                  <a:lnTo>
                    <a:pt x="753198" y="2935414"/>
                  </a:lnTo>
                  <a:lnTo>
                    <a:pt x="759244" y="2958173"/>
                  </a:lnTo>
                  <a:lnTo>
                    <a:pt x="760310" y="2980258"/>
                  </a:lnTo>
                  <a:lnTo>
                    <a:pt x="760310" y="3219475"/>
                  </a:lnTo>
                  <a:lnTo>
                    <a:pt x="814628" y="3219475"/>
                  </a:lnTo>
                  <a:lnTo>
                    <a:pt x="814628" y="2973794"/>
                  </a:lnTo>
                  <a:close/>
                </a:path>
                <a:path w="3256915" h="4109720">
                  <a:moveTo>
                    <a:pt x="902881" y="3648773"/>
                  </a:moveTo>
                  <a:lnTo>
                    <a:pt x="842759" y="3648773"/>
                  </a:lnTo>
                  <a:lnTo>
                    <a:pt x="842759" y="3547910"/>
                  </a:lnTo>
                  <a:lnTo>
                    <a:pt x="788441" y="3547910"/>
                  </a:lnTo>
                  <a:lnTo>
                    <a:pt x="788441" y="3648773"/>
                  </a:lnTo>
                  <a:lnTo>
                    <a:pt x="738022" y="3648773"/>
                  </a:lnTo>
                  <a:lnTo>
                    <a:pt x="738022" y="3691445"/>
                  </a:lnTo>
                  <a:lnTo>
                    <a:pt x="788441" y="3691445"/>
                  </a:lnTo>
                  <a:lnTo>
                    <a:pt x="788530" y="3931653"/>
                  </a:lnTo>
                  <a:lnTo>
                    <a:pt x="791349" y="3960469"/>
                  </a:lnTo>
                  <a:lnTo>
                    <a:pt x="802017" y="3981907"/>
                  </a:lnTo>
                  <a:lnTo>
                    <a:pt x="823366" y="3994861"/>
                  </a:lnTo>
                  <a:lnTo>
                    <a:pt x="858278" y="3999192"/>
                  </a:lnTo>
                  <a:lnTo>
                    <a:pt x="873683" y="3998861"/>
                  </a:lnTo>
                  <a:lnTo>
                    <a:pt x="886066" y="3997985"/>
                  </a:lnTo>
                  <a:lnTo>
                    <a:pt x="895540" y="3996753"/>
                  </a:lnTo>
                  <a:lnTo>
                    <a:pt x="902233" y="3995318"/>
                  </a:lnTo>
                  <a:lnTo>
                    <a:pt x="902233" y="3952646"/>
                  </a:lnTo>
                  <a:lnTo>
                    <a:pt x="902233" y="3950703"/>
                  </a:lnTo>
                  <a:lnTo>
                    <a:pt x="896416" y="3951351"/>
                  </a:lnTo>
                  <a:lnTo>
                    <a:pt x="890600" y="3952646"/>
                  </a:lnTo>
                  <a:lnTo>
                    <a:pt x="878319" y="3952646"/>
                  </a:lnTo>
                  <a:lnTo>
                    <a:pt x="860755" y="3950500"/>
                  </a:lnTo>
                  <a:lnTo>
                    <a:pt x="849871" y="3943680"/>
                  </a:lnTo>
                  <a:lnTo>
                    <a:pt x="844308" y="3931653"/>
                  </a:lnTo>
                  <a:lnTo>
                    <a:pt x="842759" y="3913860"/>
                  </a:lnTo>
                  <a:lnTo>
                    <a:pt x="842759" y="3691445"/>
                  </a:lnTo>
                  <a:lnTo>
                    <a:pt x="902881" y="3691445"/>
                  </a:lnTo>
                  <a:lnTo>
                    <a:pt x="902881" y="3648773"/>
                  </a:lnTo>
                  <a:close/>
                </a:path>
                <a:path w="3256915" h="4109720">
                  <a:moveTo>
                    <a:pt x="952347" y="2254847"/>
                  </a:moveTo>
                  <a:lnTo>
                    <a:pt x="951509" y="2234158"/>
                  </a:lnTo>
                  <a:lnTo>
                    <a:pt x="950493" y="2208707"/>
                  </a:lnTo>
                  <a:lnTo>
                    <a:pt x="942149" y="2163737"/>
                  </a:lnTo>
                  <a:lnTo>
                    <a:pt x="925893" y="2130717"/>
                  </a:lnTo>
                  <a:lnTo>
                    <a:pt x="923163" y="2125167"/>
                  </a:lnTo>
                  <a:lnTo>
                    <a:pt x="895451" y="2103056"/>
                  </a:lnTo>
                  <a:lnTo>
                    <a:pt x="895451" y="2215413"/>
                  </a:lnTo>
                  <a:lnTo>
                    <a:pt x="895451" y="2234158"/>
                  </a:lnTo>
                  <a:lnTo>
                    <a:pt x="771969" y="2234158"/>
                  </a:lnTo>
                  <a:lnTo>
                    <a:pt x="771969" y="2221230"/>
                  </a:lnTo>
                  <a:lnTo>
                    <a:pt x="773861" y="2198357"/>
                  </a:lnTo>
                  <a:lnTo>
                    <a:pt x="782307" y="2168220"/>
                  </a:lnTo>
                  <a:lnTo>
                    <a:pt x="801420" y="2141956"/>
                  </a:lnTo>
                  <a:lnTo>
                    <a:pt x="835329" y="2130717"/>
                  </a:lnTo>
                  <a:lnTo>
                    <a:pt x="865174" y="2138502"/>
                  </a:lnTo>
                  <a:lnTo>
                    <a:pt x="883577" y="2158517"/>
                  </a:lnTo>
                  <a:lnTo>
                    <a:pt x="892873" y="2185809"/>
                  </a:lnTo>
                  <a:lnTo>
                    <a:pt x="895451" y="2215413"/>
                  </a:lnTo>
                  <a:lnTo>
                    <a:pt x="895451" y="2103056"/>
                  </a:lnTo>
                  <a:lnTo>
                    <a:pt x="889368" y="2098192"/>
                  </a:lnTo>
                  <a:lnTo>
                    <a:pt x="836625" y="2088045"/>
                  </a:lnTo>
                  <a:lnTo>
                    <a:pt x="790435" y="2095919"/>
                  </a:lnTo>
                  <a:lnTo>
                    <a:pt x="757186" y="2117382"/>
                  </a:lnTo>
                  <a:lnTo>
                    <a:pt x="734872" y="2149221"/>
                  </a:lnTo>
                  <a:lnTo>
                    <a:pt x="721436" y="2188235"/>
                  </a:lnTo>
                  <a:lnTo>
                    <a:pt x="714870" y="2231186"/>
                  </a:lnTo>
                  <a:lnTo>
                    <a:pt x="713130" y="2274887"/>
                  </a:lnTo>
                  <a:lnTo>
                    <a:pt x="717435" y="2339314"/>
                  </a:lnTo>
                  <a:lnTo>
                    <a:pt x="730885" y="2389149"/>
                  </a:lnTo>
                  <a:lnTo>
                    <a:pt x="754189" y="2424557"/>
                  </a:lnTo>
                  <a:lnTo>
                    <a:pt x="788111" y="2445677"/>
                  </a:lnTo>
                  <a:lnTo>
                    <a:pt x="833386" y="2452687"/>
                  </a:lnTo>
                  <a:lnTo>
                    <a:pt x="891667" y="2438679"/>
                  </a:lnTo>
                  <a:lnTo>
                    <a:pt x="921994" y="2410015"/>
                  </a:lnTo>
                  <a:lnTo>
                    <a:pt x="927214" y="2405088"/>
                  </a:lnTo>
                  <a:lnTo>
                    <a:pt x="944943" y="2364587"/>
                  </a:lnTo>
                  <a:lnTo>
                    <a:pt x="949769" y="2329840"/>
                  </a:lnTo>
                  <a:lnTo>
                    <a:pt x="895451" y="2329840"/>
                  </a:lnTo>
                  <a:lnTo>
                    <a:pt x="893533" y="2353551"/>
                  </a:lnTo>
                  <a:lnTo>
                    <a:pt x="885431" y="2379878"/>
                  </a:lnTo>
                  <a:lnTo>
                    <a:pt x="867625" y="2401214"/>
                  </a:lnTo>
                  <a:lnTo>
                    <a:pt x="836625" y="2410015"/>
                  </a:lnTo>
                  <a:lnTo>
                    <a:pt x="798118" y="2396756"/>
                  </a:lnTo>
                  <a:lnTo>
                    <a:pt x="778344" y="2363546"/>
                  </a:lnTo>
                  <a:lnTo>
                    <a:pt x="771067" y="2320277"/>
                  </a:lnTo>
                  <a:lnTo>
                    <a:pt x="770026" y="2276830"/>
                  </a:lnTo>
                  <a:lnTo>
                    <a:pt x="952347" y="2276830"/>
                  </a:lnTo>
                  <a:lnTo>
                    <a:pt x="952347" y="2254847"/>
                  </a:lnTo>
                  <a:close/>
                </a:path>
                <a:path w="3256915" h="4109720">
                  <a:moveTo>
                    <a:pt x="1138212" y="3648773"/>
                  </a:moveTo>
                  <a:lnTo>
                    <a:pt x="929386" y="3648773"/>
                  </a:lnTo>
                  <a:lnTo>
                    <a:pt x="929386" y="3695331"/>
                  </a:lnTo>
                  <a:lnTo>
                    <a:pt x="1078738" y="3695331"/>
                  </a:lnTo>
                  <a:lnTo>
                    <a:pt x="921626" y="3952646"/>
                  </a:lnTo>
                  <a:lnTo>
                    <a:pt x="921626" y="3995318"/>
                  </a:lnTo>
                  <a:lnTo>
                    <a:pt x="1136916" y="3995318"/>
                  </a:lnTo>
                  <a:lnTo>
                    <a:pt x="1136916" y="3948773"/>
                  </a:lnTo>
                  <a:lnTo>
                    <a:pt x="983043" y="3948773"/>
                  </a:lnTo>
                  <a:lnTo>
                    <a:pt x="1138212" y="3694036"/>
                  </a:lnTo>
                  <a:lnTo>
                    <a:pt x="1138212" y="3648773"/>
                  </a:lnTo>
                  <a:close/>
                </a:path>
                <a:path w="3256915" h="4109720">
                  <a:moveTo>
                    <a:pt x="1408137" y="2270366"/>
                  </a:moveTo>
                  <a:lnTo>
                    <a:pt x="1406169" y="2223605"/>
                  </a:lnTo>
                  <a:lnTo>
                    <a:pt x="1398041" y="2174913"/>
                  </a:lnTo>
                  <a:lnTo>
                    <a:pt x="1381658" y="2134590"/>
                  </a:lnTo>
                  <a:lnTo>
                    <a:pt x="1380350" y="2131364"/>
                  </a:lnTo>
                  <a:lnTo>
                    <a:pt x="1351241" y="2101634"/>
                  </a:lnTo>
                  <a:lnTo>
                    <a:pt x="1351241" y="2270366"/>
                  </a:lnTo>
                  <a:lnTo>
                    <a:pt x="1348346" y="2325128"/>
                  </a:lnTo>
                  <a:lnTo>
                    <a:pt x="1338224" y="2368080"/>
                  </a:lnTo>
                  <a:lnTo>
                    <a:pt x="1318780" y="2396109"/>
                  </a:lnTo>
                  <a:lnTo>
                    <a:pt x="1287881" y="2406142"/>
                  </a:lnTo>
                  <a:lnTo>
                    <a:pt x="1271498" y="2400960"/>
                  </a:lnTo>
                  <a:lnTo>
                    <a:pt x="1252156" y="2394839"/>
                  </a:lnTo>
                  <a:lnTo>
                    <a:pt x="1230909" y="2364689"/>
                  </a:lnTo>
                  <a:lnTo>
                    <a:pt x="1220685" y="2321318"/>
                  </a:lnTo>
                  <a:lnTo>
                    <a:pt x="1218057" y="2270366"/>
                  </a:lnTo>
                  <a:lnTo>
                    <a:pt x="1220685" y="2220785"/>
                  </a:lnTo>
                  <a:lnTo>
                    <a:pt x="1230909" y="2177262"/>
                  </a:lnTo>
                  <a:lnTo>
                    <a:pt x="1252156" y="2146350"/>
                  </a:lnTo>
                  <a:lnTo>
                    <a:pt x="1281976" y="2136533"/>
                  </a:lnTo>
                  <a:lnTo>
                    <a:pt x="1287881" y="2134590"/>
                  </a:lnTo>
                  <a:lnTo>
                    <a:pt x="1318780" y="2144166"/>
                  </a:lnTo>
                  <a:lnTo>
                    <a:pt x="1338224" y="2171446"/>
                  </a:lnTo>
                  <a:lnTo>
                    <a:pt x="1348346" y="2214245"/>
                  </a:lnTo>
                  <a:lnTo>
                    <a:pt x="1351241" y="2270366"/>
                  </a:lnTo>
                  <a:lnTo>
                    <a:pt x="1351241" y="2101634"/>
                  </a:lnTo>
                  <a:lnTo>
                    <a:pt x="1349705" y="2100059"/>
                  </a:lnTo>
                  <a:lnTo>
                    <a:pt x="1302753" y="2088045"/>
                  </a:lnTo>
                  <a:lnTo>
                    <a:pt x="1276946" y="2091347"/>
                  </a:lnTo>
                  <a:lnTo>
                    <a:pt x="1253934" y="2100897"/>
                  </a:lnTo>
                  <a:lnTo>
                    <a:pt x="1235290" y="2116137"/>
                  </a:lnTo>
                  <a:lnTo>
                    <a:pt x="1222590" y="2136533"/>
                  </a:lnTo>
                  <a:lnTo>
                    <a:pt x="1221295" y="2136533"/>
                  </a:lnTo>
                  <a:lnTo>
                    <a:pt x="1221295" y="1982012"/>
                  </a:lnTo>
                  <a:lnTo>
                    <a:pt x="1166977" y="1982012"/>
                  </a:lnTo>
                  <a:lnTo>
                    <a:pt x="1166977" y="2443632"/>
                  </a:lnTo>
                  <a:lnTo>
                    <a:pt x="1218704" y="2443632"/>
                  </a:lnTo>
                  <a:lnTo>
                    <a:pt x="1218704" y="2400960"/>
                  </a:lnTo>
                  <a:lnTo>
                    <a:pt x="1220000" y="2400960"/>
                  </a:lnTo>
                  <a:lnTo>
                    <a:pt x="1229448" y="2419959"/>
                  </a:lnTo>
                  <a:lnTo>
                    <a:pt x="1246098" y="2436533"/>
                  </a:lnTo>
                  <a:lnTo>
                    <a:pt x="1268463" y="2448242"/>
                  </a:lnTo>
                  <a:lnTo>
                    <a:pt x="1294993" y="2452687"/>
                  </a:lnTo>
                  <a:lnTo>
                    <a:pt x="1337551" y="2443099"/>
                  </a:lnTo>
                  <a:lnTo>
                    <a:pt x="1369453" y="2416632"/>
                  </a:lnTo>
                  <a:lnTo>
                    <a:pt x="1375219" y="2406142"/>
                  </a:lnTo>
                  <a:lnTo>
                    <a:pt x="1391399" y="2376716"/>
                  </a:lnTo>
                  <a:lnTo>
                    <a:pt x="1404061" y="2326817"/>
                  </a:lnTo>
                  <a:lnTo>
                    <a:pt x="1408137" y="2270366"/>
                  </a:lnTo>
                  <a:close/>
                </a:path>
                <a:path w="3256915" h="4109720">
                  <a:moveTo>
                    <a:pt x="1432382" y="3815575"/>
                  </a:moveTo>
                  <a:lnTo>
                    <a:pt x="1428496" y="3757574"/>
                  </a:lnTo>
                  <a:lnTo>
                    <a:pt x="1416202" y="3708997"/>
                  </a:lnTo>
                  <a:lnTo>
                    <a:pt x="1394536" y="3671836"/>
                  </a:lnTo>
                  <a:lnTo>
                    <a:pt x="1375486" y="3657701"/>
                  </a:lnTo>
                  <a:lnTo>
                    <a:pt x="1375486" y="3815575"/>
                  </a:lnTo>
                  <a:lnTo>
                    <a:pt x="1372590" y="3875722"/>
                  </a:lnTo>
                  <a:lnTo>
                    <a:pt x="1362468" y="3920401"/>
                  </a:lnTo>
                  <a:lnTo>
                    <a:pt x="1343025" y="3948239"/>
                  </a:lnTo>
                  <a:lnTo>
                    <a:pt x="1312125" y="3957815"/>
                  </a:lnTo>
                  <a:lnTo>
                    <a:pt x="1306258" y="3955885"/>
                  </a:lnTo>
                  <a:lnTo>
                    <a:pt x="1276400" y="3946067"/>
                  </a:lnTo>
                  <a:lnTo>
                    <a:pt x="1255153" y="3915156"/>
                  </a:lnTo>
                  <a:lnTo>
                    <a:pt x="1244942" y="3871633"/>
                  </a:lnTo>
                  <a:lnTo>
                    <a:pt x="1242301" y="3822052"/>
                  </a:lnTo>
                  <a:lnTo>
                    <a:pt x="1244841" y="3767290"/>
                  </a:lnTo>
                  <a:lnTo>
                    <a:pt x="1254912" y="3724351"/>
                  </a:lnTo>
                  <a:lnTo>
                    <a:pt x="1276121" y="3696309"/>
                  </a:lnTo>
                  <a:lnTo>
                    <a:pt x="1293571" y="3691445"/>
                  </a:lnTo>
                  <a:lnTo>
                    <a:pt x="1312125" y="3686276"/>
                  </a:lnTo>
                  <a:lnTo>
                    <a:pt x="1343025" y="3695763"/>
                  </a:lnTo>
                  <a:lnTo>
                    <a:pt x="1362468" y="3722319"/>
                  </a:lnTo>
                  <a:lnTo>
                    <a:pt x="1372590" y="3763200"/>
                  </a:lnTo>
                  <a:lnTo>
                    <a:pt x="1375486" y="3815575"/>
                  </a:lnTo>
                  <a:lnTo>
                    <a:pt x="1375486" y="3657701"/>
                  </a:lnTo>
                  <a:lnTo>
                    <a:pt x="1362532" y="3648087"/>
                  </a:lnTo>
                  <a:lnTo>
                    <a:pt x="1319237" y="3639718"/>
                  </a:lnTo>
                  <a:lnTo>
                    <a:pt x="1292694" y="3644176"/>
                  </a:lnTo>
                  <a:lnTo>
                    <a:pt x="1270342" y="3655885"/>
                  </a:lnTo>
                  <a:lnTo>
                    <a:pt x="1253693" y="3672459"/>
                  </a:lnTo>
                  <a:lnTo>
                    <a:pt x="1244244" y="3691445"/>
                  </a:lnTo>
                  <a:lnTo>
                    <a:pt x="1242949" y="3691445"/>
                  </a:lnTo>
                  <a:lnTo>
                    <a:pt x="1242949" y="3648773"/>
                  </a:lnTo>
                  <a:lnTo>
                    <a:pt x="1191221" y="3648773"/>
                  </a:lnTo>
                  <a:lnTo>
                    <a:pt x="1191221" y="4109110"/>
                  </a:lnTo>
                  <a:lnTo>
                    <a:pt x="1245539" y="4109110"/>
                  </a:lnTo>
                  <a:lnTo>
                    <a:pt x="1245539" y="3955885"/>
                  </a:lnTo>
                  <a:lnTo>
                    <a:pt x="1246822" y="3955885"/>
                  </a:lnTo>
                  <a:lnTo>
                    <a:pt x="1258963" y="3976281"/>
                  </a:lnTo>
                  <a:lnTo>
                    <a:pt x="1276007" y="3991521"/>
                  </a:lnTo>
                  <a:lnTo>
                    <a:pt x="1296555" y="4001071"/>
                  </a:lnTo>
                  <a:lnTo>
                    <a:pt x="1319237" y="4004373"/>
                  </a:lnTo>
                  <a:lnTo>
                    <a:pt x="1358823" y="3995877"/>
                  </a:lnTo>
                  <a:lnTo>
                    <a:pt x="1388516" y="3972966"/>
                  </a:lnTo>
                  <a:lnTo>
                    <a:pt x="1398028" y="3957815"/>
                  </a:lnTo>
                  <a:lnTo>
                    <a:pt x="1409509" y="3939565"/>
                  </a:lnTo>
                  <a:lnTo>
                    <a:pt x="1423022" y="3899585"/>
                  </a:lnTo>
                  <a:lnTo>
                    <a:pt x="1430235" y="3856952"/>
                  </a:lnTo>
                  <a:lnTo>
                    <a:pt x="1432382" y="3815575"/>
                  </a:lnTo>
                  <a:close/>
                </a:path>
                <a:path w="3256915" h="4109720">
                  <a:moveTo>
                    <a:pt x="1443062" y="2757843"/>
                  </a:moveTo>
                  <a:lnTo>
                    <a:pt x="1386166" y="2757843"/>
                  </a:lnTo>
                  <a:lnTo>
                    <a:pt x="1315694" y="3135426"/>
                  </a:lnTo>
                  <a:lnTo>
                    <a:pt x="1314399" y="3135426"/>
                  </a:lnTo>
                  <a:lnTo>
                    <a:pt x="1264297" y="2845778"/>
                  </a:lnTo>
                  <a:lnTo>
                    <a:pt x="1249095" y="2757843"/>
                  </a:lnTo>
                  <a:lnTo>
                    <a:pt x="1180566" y="2757843"/>
                  </a:lnTo>
                  <a:lnTo>
                    <a:pt x="1115263" y="3135426"/>
                  </a:lnTo>
                  <a:lnTo>
                    <a:pt x="1113967" y="3135426"/>
                  </a:lnTo>
                  <a:lnTo>
                    <a:pt x="1043495" y="2757843"/>
                  </a:lnTo>
                  <a:lnTo>
                    <a:pt x="986599" y="2757843"/>
                  </a:lnTo>
                  <a:lnTo>
                    <a:pt x="1078407" y="3219475"/>
                  </a:lnTo>
                  <a:lnTo>
                    <a:pt x="1147584" y="3219475"/>
                  </a:lnTo>
                  <a:lnTo>
                    <a:pt x="1162558" y="3135426"/>
                  </a:lnTo>
                  <a:lnTo>
                    <a:pt x="1214183" y="2845778"/>
                  </a:lnTo>
                  <a:lnTo>
                    <a:pt x="1215478" y="2845778"/>
                  </a:lnTo>
                  <a:lnTo>
                    <a:pt x="1278839" y="3219475"/>
                  </a:lnTo>
                  <a:lnTo>
                    <a:pt x="1348016" y="3219475"/>
                  </a:lnTo>
                  <a:lnTo>
                    <a:pt x="1365313" y="3135426"/>
                  </a:lnTo>
                  <a:lnTo>
                    <a:pt x="1443062" y="2757843"/>
                  </a:lnTo>
                  <a:close/>
                </a:path>
                <a:path w="3256915" h="4109720">
                  <a:moveTo>
                    <a:pt x="1541322" y="2872930"/>
                  </a:moveTo>
                  <a:lnTo>
                    <a:pt x="1487017" y="2872930"/>
                  </a:lnTo>
                  <a:lnTo>
                    <a:pt x="1487017" y="3219475"/>
                  </a:lnTo>
                  <a:lnTo>
                    <a:pt x="1541322" y="3219475"/>
                  </a:lnTo>
                  <a:lnTo>
                    <a:pt x="1541322" y="2872930"/>
                  </a:lnTo>
                  <a:close/>
                </a:path>
                <a:path w="3256915" h="4109720">
                  <a:moveTo>
                    <a:pt x="1541322" y="2757855"/>
                  </a:moveTo>
                  <a:lnTo>
                    <a:pt x="1487017" y="2757855"/>
                  </a:lnTo>
                  <a:lnTo>
                    <a:pt x="1487017" y="2819920"/>
                  </a:lnTo>
                  <a:lnTo>
                    <a:pt x="1541322" y="2819920"/>
                  </a:lnTo>
                  <a:lnTo>
                    <a:pt x="1541322" y="2757855"/>
                  </a:lnTo>
                  <a:close/>
                </a:path>
                <a:path w="3256915" h="4109720">
                  <a:moveTo>
                    <a:pt x="1621167" y="3528517"/>
                  </a:moveTo>
                  <a:lnTo>
                    <a:pt x="1581734" y="3528517"/>
                  </a:lnTo>
                  <a:lnTo>
                    <a:pt x="1547914" y="3533584"/>
                  </a:lnTo>
                  <a:lnTo>
                    <a:pt x="1524584" y="3548646"/>
                  </a:lnTo>
                  <a:lnTo>
                    <a:pt x="1511084" y="3573526"/>
                  </a:lnTo>
                  <a:lnTo>
                    <a:pt x="1506728" y="3608044"/>
                  </a:lnTo>
                  <a:lnTo>
                    <a:pt x="1506728" y="3648773"/>
                  </a:lnTo>
                  <a:lnTo>
                    <a:pt x="1456309" y="3648773"/>
                  </a:lnTo>
                  <a:lnTo>
                    <a:pt x="1456309" y="3691445"/>
                  </a:lnTo>
                  <a:lnTo>
                    <a:pt x="1506728" y="3691445"/>
                  </a:lnTo>
                  <a:lnTo>
                    <a:pt x="1506728" y="3995318"/>
                  </a:lnTo>
                  <a:lnTo>
                    <a:pt x="1561045" y="3995318"/>
                  </a:lnTo>
                  <a:lnTo>
                    <a:pt x="1561045" y="3691445"/>
                  </a:lnTo>
                  <a:lnTo>
                    <a:pt x="1620520" y="3691445"/>
                  </a:lnTo>
                  <a:lnTo>
                    <a:pt x="1620520" y="3648773"/>
                  </a:lnTo>
                  <a:lnTo>
                    <a:pt x="1561045" y="3648773"/>
                  </a:lnTo>
                  <a:lnTo>
                    <a:pt x="1561045" y="3608044"/>
                  </a:lnTo>
                  <a:lnTo>
                    <a:pt x="1563230" y="3592804"/>
                  </a:lnTo>
                  <a:lnTo>
                    <a:pt x="1569770" y="3582593"/>
                  </a:lnTo>
                  <a:lnTo>
                    <a:pt x="1580680" y="3576866"/>
                  </a:lnTo>
                  <a:lnTo>
                    <a:pt x="1595958" y="3575075"/>
                  </a:lnTo>
                  <a:lnTo>
                    <a:pt x="1621167" y="3575075"/>
                  </a:lnTo>
                  <a:lnTo>
                    <a:pt x="1621167" y="3528517"/>
                  </a:lnTo>
                  <a:close/>
                </a:path>
                <a:path w="3256915" h="4109720">
                  <a:moveTo>
                    <a:pt x="1673212" y="2757843"/>
                  </a:moveTo>
                  <a:lnTo>
                    <a:pt x="1618907" y="2757843"/>
                  </a:lnTo>
                  <a:lnTo>
                    <a:pt x="1618907" y="3219475"/>
                  </a:lnTo>
                  <a:lnTo>
                    <a:pt x="1673212" y="3219475"/>
                  </a:lnTo>
                  <a:lnTo>
                    <a:pt x="1673212" y="2757843"/>
                  </a:lnTo>
                  <a:close/>
                </a:path>
                <a:path w="3256915" h="4109720">
                  <a:moveTo>
                    <a:pt x="1693913" y="2254847"/>
                  </a:moveTo>
                  <a:lnTo>
                    <a:pt x="1693075" y="2234158"/>
                  </a:lnTo>
                  <a:lnTo>
                    <a:pt x="1692059" y="2208707"/>
                  </a:lnTo>
                  <a:lnTo>
                    <a:pt x="1683715" y="2163737"/>
                  </a:lnTo>
                  <a:lnTo>
                    <a:pt x="1667459" y="2130717"/>
                  </a:lnTo>
                  <a:lnTo>
                    <a:pt x="1664716" y="2125167"/>
                  </a:lnTo>
                  <a:lnTo>
                    <a:pt x="1637017" y="2103056"/>
                  </a:lnTo>
                  <a:lnTo>
                    <a:pt x="1637017" y="2215413"/>
                  </a:lnTo>
                  <a:lnTo>
                    <a:pt x="1637017" y="2234158"/>
                  </a:lnTo>
                  <a:lnTo>
                    <a:pt x="1513522" y="2234158"/>
                  </a:lnTo>
                  <a:lnTo>
                    <a:pt x="1513522" y="2221230"/>
                  </a:lnTo>
                  <a:lnTo>
                    <a:pt x="1515414" y="2198357"/>
                  </a:lnTo>
                  <a:lnTo>
                    <a:pt x="1523860" y="2168220"/>
                  </a:lnTo>
                  <a:lnTo>
                    <a:pt x="1542973" y="2141956"/>
                  </a:lnTo>
                  <a:lnTo>
                    <a:pt x="1576882" y="2130717"/>
                  </a:lnTo>
                  <a:lnTo>
                    <a:pt x="1606727" y="2138502"/>
                  </a:lnTo>
                  <a:lnTo>
                    <a:pt x="1625130" y="2158517"/>
                  </a:lnTo>
                  <a:lnTo>
                    <a:pt x="1634439" y="2185809"/>
                  </a:lnTo>
                  <a:lnTo>
                    <a:pt x="1637017" y="2215413"/>
                  </a:lnTo>
                  <a:lnTo>
                    <a:pt x="1637017" y="2103056"/>
                  </a:lnTo>
                  <a:lnTo>
                    <a:pt x="1630934" y="2098192"/>
                  </a:lnTo>
                  <a:lnTo>
                    <a:pt x="1578178" y="2088045"/>
                  </a:lnTo>
                  <a:lnTo>
                    <a:pt x="1531988" y="2095919"/>
                  </a:lnTo>
                  <a:lnTo>
                    <a:pt x="1498752" y="2117382"/>
                  </a:lnTo>
                  <a:lnTo>
                    <a:pt x="1476425" y="2149221"/>
                  </a:lnTo>
                  <a:lnTo>
                    <a:pt x="1463001" y="2188235"/>
                  </a:lnTo>
                  <a:lnTo>
                    <a:pt x="1456436" y="2231186"/>
                  </a:lnTo>
                  <a:lnTo>
                    <a:pt x="1454696" y="2274887"/>
                  </a:lnTo>
                  <a:lnTo>
                    <a:pt x="1459001" y="2339314"/>
                  </a:lnTo>
                  <a:lnTo>
                    <a:pt x="1472450" y="2389149"/>
                  </a:lnTo>
                  <a:lnTo>
                    <a:pt x="1495755" y="2424557"/>
                  </a:lnTo>
                  <a:lnTo>
                    <a:pt x="1529676" y="2445677"/>
                  </a:lnTo>
                  <a:lnTo>
                    <a:pt x="1574952" y="2452687"/>
                  </a:lnTo>
                  <a:lnTo>
                    <a:pt x="1633220" y="2438679"/>
                  </a:lnTo>
                  <a:lnTo>
                    <a:pt x="1663560" y="2410015"/>
                  </a:lnTo>
                  <a:lnTo>
                    <a:pt x="1668767" y="2405088"/>
                  </a:lnTo>
                  <a:lnTo>
                    <a:pt x="1686496" y="2364587"/>
                  </a:lnTo>
                  <a:lnTo>
                    <a:pt x="1691322" y="2329840"/>
                  </a:lnTo>
                  <a:lnTo>
                    <a:pt x="1637017" y="2329840"/>
                  </a:lnTo>
                  <a:lnTo>
                    <a:pt x="1635099" y="2353551"/>
                  </a:lnTo>
                  <a:lnTo>
                    <a:pt x="1626997" y="2379878"/>
                  </a:lnTo>
                  <a:lnTo>
                    <a:pt x="1609191" y="2401214"/>
                  </a:lnTo>
                  <a:lnTo>
                    <a:pt x="1578178" y="2410015"/>
                  </a:lnTo>
                  <a:lnTo>
                    <a:pt x="1539671" y="2396756"/>
                  </a:lnTo>
                  <a:lnTo>
                    <a:pt x="1519897" y="2363546"/>
                  </a:lnTo>
                  <a:lnTo>
                    <a:pt x="1512620" y="2320277"/>
                  </a:lnTo>
                  <a:lnTo>
                    <a:pt x="1511579" y="2276830"/>
                  </a:lnTo>
                  <a:lnTo>
                    <a:pt x="1693913" y="2276830"/>
                  </a:lnTo>
                  <a:lnTo>
                    <a:pt x="1693913" y="2254847"/>
                  </a:lnTo>
                  <a:close/>
                </a:path>
                <a:path w="3256915" h="4109720">
                  <a:moveTo>
                    <a:pt x="1715566" y="3533686"/>
                  </a:moveTo>
                  <a:lnTo>
                    <a:pt x="1661261" y="3533686"/>
                  </a:lnTo>
                  <a:lnTo>
                    <a:pt x="1661261" y="3995318"/>
                  </a:lnTo>
                  <a:lnTo>
                    <a:pt x="1715566" y="3995318"/>
                  </a:lnTo>
                  <a:lnTo>
                    <a:pt x="1715566" y="3533686"/>
                  </a:lnTo>
                  <a:close/>
                </a:path>
                <a:path w="3256915" h="4109720">
                  <a:moveTo>
                    <a:pt x="1930539" y="656590"/>
                  </a:moveTo>
                  <a:lnTo>
                    <a:pt x="1926424" y="600608"/>
                  </a:lnTo>
                  <a:lnTo>
                    <a:pt x="1914118" y="550811"/>
                  </a:lnTo>
                  <a:lnTo>
                    <a:pt x="1893709" y="507212"/>
                  </a:lnTo>
                  <a:lnTo>
                    <a:pt x="1865249" y="469861"/>
                  </a:lnTo>
                  <a:lnTo>
                    <a:pt x="1828812" y="438785"/>
                  </a:lnTo>
                  <a:lnTo>
                    <a:pt x="1784489" y="414020"/>
                  </a:lnTo>
                  <a:lnTo>
                    <a:pt x="1819833" y="382397"/>
                  </a:lnTo>
                  <a:lnTo>
                    <a:pt x="1844332" y="345757"/>
                  </a:lnTo>
                  <a:lnTo>
                    <a:pt x="1858606" y="302933"/>
                  </a:lnTo>
                  <a:lnTo>
                    <a:pt x="1863229" y="252730"/>
                  </a:lnTo>
                  <a:lnTo>
                    <a:pt x="1859330" y="205930"/>
                  </a:lnTo>
                  <a:lnTo>
                    <a:pt x="1848015" y="162445"/>
                  </a:lnTo>
                  <a:lnTo>
                    <a:pt x="1829879" y="122859"/>
                  </a:lnTo>
                  <a:lnTo>
                    <a:pt x="1805495" y="87757"/>
                  </a:lnTo>
                  <a:lnTo>
                    <a:pt x="1775472" y="57734"/>
                  </a:lnTo>
                  <a:lnTo>
                    <a:pt x="1740369" y="33350"/>
                  </a:lnTo>
                  <a:lnTo>
                    <a:pt x="1700784" y="15214"/>
                  </a:lnTo>
                  <a:lnTo>
                    <a:pt x="1657299" y="3898"/>
                  </a:lnTo>
                  <a:lnTo>
                    <a:pt x="1610499" y="0"/>
                  </a:lnTo>
                  <a:lnTo>
                    <a:pt x="1562760" y="3810"/>
                  </a:lnTo>
                  <a:lnTo>
                    <a:pt x="1518208" y="15189"/>
                  </a:lnTo>
                  <a:lnTo>
                    <a:pt x="1477594" y="34086"/>
                  </a:lnTo>
                  <a:lnTo>
                    <a:pt x="1441742" y="60490"/>
                  </a:lnTo>
                  <a:lnTo>
                    <a:pt x="1411427" y="94322"/>
                  </a:lnTo>
                  <a:lnTo>
                    <a:pt x="1387436" y="135559"/>
                  </a:lnTo>
                  <a:lnTo>
                    <a:pt x="1370558" y="184137"/>
                  </a:lnTo>
                  <a:lnTo>
                    <a:pt x="1361579" y="240030"/>
                  </a:lnTo>
                  <a:lnTo>
                    <a:pt x="1533029" y="240030"/>
                  </a:lnTo>
                  <a:lnTo>
                    <a:pt x="1542110" y="202095"/>
                  </a:lnTo>
                  <a:lnTo>
                    <a:pt x="1558112" y="175577"/>
                  </a:lnTo>
                  <a:lnTo>
                    <a:pt x="1581251" y="160020"/>
                  </a:lnTo>
                  <a:lnTo>
                    <a:pt x="1611769" y="154940"/>
                  </a:lnTo>
                  <a:lnTo>
                    <a:pt x="1645018" y="161505"/>
                  </a:lnTo>
                  <a:lnTo>
                    <a:pt x="1671142" y="179870"/>
                  </a:lnTo>
                  <a:lnTo>
                    <a:pt x="1688198" y="207987"/>
                  </a:lnTo>
                  <a:lnTo>
                    <a:pt x="1694319" y="243840"/>
                  </a:lnTo>
                  <a:lnTo>
                    <a:pt x="1686699" y="285889"/>
                  </a:lnTo>
                  <a:lnTo>
                    <a:pt x="1661934" y="315442"/>
                  </a:lnTo>
                  <a:lnTo>
                    <a:pt x="1617167" y="333324"/>
                  </a:lnTo>
                  <a:lnTo>
                    <a:pt x="1549539" y="340360"/>
                  </a:lnTo>
                  <a:lnTo>
                    <a:pt x="1549539" y="502920"/>
                  </a:lnTo>
                  <a:lnTo>
                    <a:pt x="1577479" y="502920"/>
                  </a:lnTo>
                  <a:lnTo>
                    <a:pt x="1629918" y="507974"/>
                  </a:lnTo>
                  <a:lnTo>
                    <a:pt x="1674888" y="522579"/>
                  </a:lnTo>
                  <a:lnTo>
                    <a:pt x="1711464" y="545947"/>
                  </a:lnTo>
                  <a:lnTo>
                    <a:pt x="1738718" y="577240"/>
                  </a:lnTo>
                  <a:lnTo>
                    <a:pt x="1755749" y="615670"/>
                  </a:lnTo>
                  <a:lnTo>
                    <a:pt x="1761629" y="660400"/>
                  </a:lnTo>
                  <a:lnTo>
                    <a:pt x="1754479" y="711276"/>
                  </a:lnTo>
                  <a:lnTo>
                    <a:pt x="1734273" y="754341"/>
                  </a:lnTo>
                  <a:lnTo>
                    <a:pt x="1702917" y="787590"/>
                  </a:lnTo>
                  <a:lnTo>
                    <a:pt x="1662303" y="809028"/>
                  </a:lnTo>
                  <a:lnTo>
                    <a:pt x="1614309" y="816610"/>
                  </a:lnTo>
                  <a:lnTo>
                    <a:pt x="1568348" y="809955"/>
                  </a:lnTo>
                  <a:lnTo>
                    <a:pt x="1528838" y="790803"/>
                  </a:lnTo>
                  <a:lnTo>
                    <a:pt x="1497076" y="760374"/>
                  </a:lnTo>
                  <a:lnTo>
                    <a:pt x="1474343" y="719886"/>
                  </a:lnTo>
                  <a:lnTo>
                    <a:pt x="1461909" y="670560"/>
                  </a:lnTo>
                  <a:lnTo>
                    <a:pt x="1291729" y="670560"/>
                  </a:lnTo>
                  <a:lnTo>
                    <a:pt x="1297495" y="717359"/>
                  </a:lnTo>
                  <a:lnTo>
                    <a:pt x="1309027" y="761250"/>
                  </a:lnTo>
                  <a:lnTo>
                    <a:pt x="1325981" y="801916"/>
                  </a:lnTo>
                  <a:lnTo>
                    <a:pt x="1348016" y="839000"/>
                  </a:lnTo>
                  <a:lnTo>
                    <a:pt x="1374787" y="872210"/>
                  </a:lnTo>
                  <a:lnTo>
                    <a:pt x="1405940" y="901204"/>
                  </a:lnTo>
                  <a:lnTo>
                    <a:pt x="1441145" y="925664"/>
                  </a:lnTo>
                  <a:lnTo>
                    <a:pt x="1480058" y="945248"/>
                  </a:lnTo>
                  <a:lnTo>
                    <a:pt x="1522323" y="959650"/>
                  </a:lnTo>
                  <a:lnTo>
                    <a:pt x="1567611" y="968527"/>
                  </a:lnTo>
                  <a:lnTo>
                    <a:pt x="1615579" y="971550"/>
                  </a:lnTo>
                  <a:lnTo>
                    <a:pt x="1663839" y="968311"/>
                  </a:lnTo>
                  <a:lnTo>
                    <a:pt x="1709343" y="958837"/>
                  </a:lnTo>
                  <a:lnTo>
                    <a:pt x="1751672" y="943521"/>
                  </a:lnTo>
                  <a:lnTo>
                    <a:pt x="1790458" y="922743"/>
                  </a:lnTo>
                  <a:lnTo>
                    <a:pt x="1825320" y="896886"/>
                  </a:lnTo>
                  <a:lnTo>
                    <a:pt x="1855876" y="866343"/>
                  </a:lnTo>
                  <a:lnTo>
                    <a:pt x="1881733" y="831481"/>
                  </a:lnTo>
                  <a:lnTo>
                    <a:pt x="1902510" y="792683"/>
                  </a:lnTo>
                  <a:lnTo>
                    <a:pt x="1917827" y="750354"/>
                  </a:lnTo>
                  <a:lnTo>
                    <a:pt x="1927288" y="704862"/>
                  </a:lnTo>
                  <a:lnTo>
                    <a:pt x="1930539" y="656590"/>
                  </a:lnTo>
                  <a:close/>
                </a:path>
                <a:path w="3256915" h="4109720">
                  <a:moveTo>
                    <a:pt x="1964791" y="2344064"/>
                  </a:moveTo>
                  <a:lnTo>
                    <a:pt x="1957374" y="2301532"/>
                  </a:lnTo>
                  <a:lnTo>
                    <a:pt x="1910791" y="2257691"/>
                  </a:lnTo>
                  <a:lnTo>
                    <a:pt x="1848751" y="2236736"/>
                  </a:lnTo>
                  <a:lnTo>
                    <a:pt x="1821421" y="2225510"/>
                  </a:lnTo>
                  <a:lnTo>
                    <a:pt x="1802091" y="2209076"/>
                  </a:lnTo>
                  <a:lnTo>
                    <a:pt x="1794764" y="2183727"/>
                  </a:lnTo>
                  <a:lnTo>
                    <a:pt x="1801088" y="2154986"/>
                  </a:lnTo>
                  <a:lnTo>
                    <a:pt x="1816341" y="2139035"/>
                  </a:lnTo>
                  <a:lnTo>
                    <a:pt x="1834857" y="2132177"/>
                  </a:lnTo>
                  <a:lnTo>
                    <a:pt x="1851012" y="2130717"/>
                  </a:lnTo>
                  <a:lnTo>
                    <a:pt x="1875624" y="2135149"/>
                  </a:lnTo>
                  <a:lnTo>
                    <a:pt x="1891334" y="2148167"/>
                  </a:lnTo>
                  <a:lnTo>
                    <a:pt x="1899640" y="2169452"/>
                  </a:lnTo>
                  <a:lnTo>
                    <a:pt x="1902079" y="2198598"/>
                  </a:lnTo>
                  <a:lnTo>
                    <a:pt x="1956396" y="2198598"/>
                  </a:lnTo>
                  <a:lnTo>
                    <a:pt x="1954110" y="2164143"/>
                  </a:lnTo>
                  <a:lnTo>
                    <a:pt x="1942452" y="2130717"/>
                  </a:lnTo>
                  <a:lnTo>
                    <a:pt x="1941525" y="2128050"/>
                  </a:lnTo>
                  <a:lnTo>
                    <a:pt x="1910016" y="2099589"/>
                  </a:lnTo>
                  <a:lnTo>
                    <a:pt x="1851012" y="2088045"/>
                  </a:lnTo>
                  <a:lnTo>
                    <a:pt x="1808365" y="2093899"/>
                  </a:lnTo>
                  <a:lnTo>
                    <a:pt x="1773174" y="2111641"/>
                  </a:lnTo>
                  <a:lnTo>
                    <a:pt x="1749259" y="2141499"/>
                  </a:lnTo>
                  <a:lnTo>
                    <a:pt x="1740446" y="2183727"/>
                  </a:lnTo>
                  <a:lnTo>
                    <a:pt x="1747862" y="2227084"/>
                  </a:lnTo>
                  <a:lnTo>
                    <a:pt x="1767357" y="2254199"/>
                  </a:lnTo>
                  <a:lnTo>
                    <a:pt x="1794725" y="2270645"/>
                  </a:lnTo>
                  <a:lnTo>
                    <a:pt x="1825790" y="2281999"/>
                  </a:lnTo>
                  <a:lnTo>
                    <a:pt x="1856473" y="2292197"/>
                  </a:lnTo>
                  <a:lnTo>
                    <a:pt x="1883651" y="2304872"/>
                  </a:lnTo>
                  <a:lnTo>
                    <a:pt x="1903069" y="2323731"/>
                  </a:lnTo>
                  <a:lnTo>
                    <a:pt x="1910486" y="2352471"/>
                  </a:lnTo>
                  <a:lnTo>
                    <a:pt x="1903945" y="2382189"/>
                  </a:lnTo>
                  <a:lnTo>
                    <a:pt x="1888261" y="2399677"/>
                  </a:lnTo>
                  <a:lnTo>
                    <a:pt x="1869300" y="2407932"/>
                  </a:lnTo>
                  <a:lnTo>
                    <a:pt x="1852942" y="2410015"/>
                  </a:lnTo>
                  <a:lnTo>
                    <a:pt x="1820202" y="2403398"/>
                  </a:lnTo>
                  <a:lnTo>
                    <a:pt x="1800491" y="2385695"/>
                  </a:lnTo>
                  <a:lnTo>
                    <a:pt x="1790839" y="2360104"/>
                  </a:lnTo>
                  <a:lnTo>
                    <a:pt x="1788287" y="2329840"/>
                  </a:lnTo>
                  <a:lnTo>
                    <a:pt x="1733981" y="2329840"/>
                  </a:lnTo>
                  <a:lnTo>
                    <a:pt x="1741970" y="2388451"/>
                  </a:lnTo>
                  <a:lnTo>
                    <a:pt x="1795386" y="2443327"/>
                  </a:lnTo>
                  <a:lnTo>
                    <a:pt x="1852942" y="2452687"/>
                  </a:lnTo>
                  <a:lnTo>
                    <a:pt x="1897697" y="2445905"/>
                  </a:lnTo>
                  <a:lnTo>
                    <a:pt x="1933105" y="2425535"/>
                  </a:lnTo>
                  <a:lnTo>
                    <a:pt x="1943760" y="2410015"/>
                  </a:lnTo>
                  <a:lnTo>
                    <a:pt x="1956409" y="2391587"/>
                  </a:lnTo>
                  <a:lnTo>
                    <a:pt x="1964791" y="2344064"/>
                  </a:lnTo>
                  <a:close/>
                </a:path>
                <a:path w="3256915" h="4109720">
                  <a:moveTo>
                    <a:pt x="1975789" y="2757843"/>
                  </a:moveTo>
                  <a:lnTo>
                    <a:pt x="1924710" y="2757843"/>
                  </a:lnTo>
                  <a:lnTo>
                    <a:pt x="1924710" y="3046209"/>
                  </a:lnTo>
                  <a:lnTo>
                    <a:pt x="1922157" y="3100971"/>
                  </a:lnTo>
                  <a:lnTo>
                    <a:pt x="1912099" y="3143910"/>
                  </a:lnTo>
                  <a:lnTo>
                    <a:pt x="1890890" y="3171952"/>
                  </a:lnTo>
                  <a:lnTo>
                    <a:pt x="1854885" y="3181972"/>
                  </a:lnTo>
                  <a:lnTo>
                    <a:pt x="1823986" y="3172396"/>
                  </a:lnTo>
                  <a:lnTo>
                    <a:pt x="1804530" y="3145129"/>
                  </a:lnTo>
                  <a:lnTo>
                    <a:pt x="1794421" y="3102343"/>
                  </a:lnTo>
                  <a:lnTo>
                    <a:pt x="1791525" y="3046209"/>
                  </a:lnTo>
                  <a:lnTo>
                    <a:pt x="1794421" y="2990088"/>
                  </a:lnTo>
                  <a:lnTo>
                    <a:pt x="1804530" y="2947289"/>
                  </a:lnTo>
                  <a:lnTo>
                    <a:pt x="1823986" y="2920022"/>
                  </a:lnTo>
                  <a:lnTo>
                    <a:pt x="1854885" y="2910433"/>
                  </a:lnTo>
                  <a:lnTo>
                    <a:pt x="1890610" y="2922193"/>
                  </a:lnTo>
                  <a:lnTo>
                    <a:pt x="1911858" y="2953105"/>
                  </a:lnTo>
                  <a:lnTo>
                    <a:pt x="1922068" y="2996628"/>
                  </a:lnTo>
                  <a:lnTo>
                    <a:pt x="1924710" y="3046209"/>
                  </a:lnTo>
                  <a:lnTo>
                    <a:pt x="1924710" y="2757843"/>
                  </a:lnTo>
                  <a:lnTo>
                    <a:pt x="1921471" y="2757843"/>
                  </a:lnTo>
                  <a:lnTo>
                    <a:pt x="1921471" y="2912376"/>
                  </a:lnTo>
                  <a:lnTo>
                    <a:pt x="1920189" y="2912376"/>
                  </a:lnTo>
                  <a:lnTo>
                    <a:pt x="1918970" y="2910433"/>
                  </a:lnTo>
                  <a:lnTo>
                    <a:pt x="1907438" y="2891980"/>
                  </a:lnTo>
                  <a:lnTo>
                    <a:pt x="1889061" y="2876740"/>
                  </a:lnTo>
                  <a:lnTo>
                    <a:pt x="1867179" y="2867190"/>
                  </a:lnTo>
                  <a:lnTo>
                    <a:pt x="1843887" y="2863875"/>
                  </a:lnTo>
                  <a:lnTo>
                    <a:pt x="1801672" y="2872359"/>
                  </a:lnTo>
                  <a:lnTo>
                    <a:pt x="1752409" y="2927896"/>
                  </a:lnTo>
                  <a:lnTo>
                    <a:pt x="1741119" y="2966758"/>
                  </a:lnTo>
                  <a:lnTo>
                    <a:pt x="1735899" y="3007563"/>
                  </a:lnTo>
                  <a:lnTo>
                    <a:pt x="1734629" y="3046209"/>
                  </a:lnTo>
                  <a:lnTo>
                    <a:pt x="1738515" y="3106877"/>
                  </a:lnTo>
                  <a:lnTo>
                    <a:pt x="1750809" y="3157309"/>
                  </a:lnTo>
                  <a:lnTo>
                    <a:pt x="1772475" y="3195637"/>
                  </a:lnTo>
                  <a:lnTo>
                    <a:pt x="1804466" y="3219996"/>
                  </a:lnTo>
                  <a:lnTo>
                    <a:pt x="1847773" y="3228530"/>
                  </a:lnTo>
                  <a:lnTo>
                    <a:pt x="1874304" y="3224085"/>
                  </a:lnTo>
                  <a:lnTo>
                    <a:pt x="1896656" y="3212363"/>
                  </a:lnTo>
                  <a:lnTo>
                    <a:pt x="1913318" y="3195802"/>
                  </a:lnTo>
                  <a:lnTo>
                    <a:pt x="1920189" y="3181972"/>
                  </a:lnTo>
                  <a:lnTo>
                    <a:pt x="1922767" y="3176803"/>
                  </a:lnTo>
                  <a:lnTo>
                    <a:pt x="1924062" y="3176803"/>
                  </a:lnTo>
                  <a:lnTo>
                    <a:pt x="1924062" y="3219475"/>
                  </a:lnTo>
                  <a:lnTo>
                    <a:pt x="1975789" y="3219475"/>
                  </a:lnTo>
                  <a:lnTo>
                    <a:pt x="1975789" y="3176803"/>
                  </a:lnTo>
                  <a:lnTo>
                    <a:pt x="1975789" y="2912376"/>
                  </a:lnTo>
                  <a:lnTo>
                    <a:pt x="1975789" y="2757843"/>
                  </a:lnTo>
                  <a:close/>
                </a:path>
                <a:path w="3256915" h="4109720">
                  <a:moveTo>
                    <a:pt x="2033016" y="3957167"/>
                  </a:moveTo>
                  <a:lnTo>
                    <a:pt x="2030425" y="3959110"/>
                  </a:lnTo>
                  <a:lnTo>
                    <a:pt x="2027199" y="3960406"/>
                  </a:lnTo>
                  <a:lnTo>
                    <a:pt x="2020087" y="3960406"/>
                  </a:lnTo>
                  <a:lnTo>
                    <a:pt x="2010092" y="3958158"/>
                  </a:lnTo>
                  <a:lnTo>
                    <a:pt x="2007184" y="3954589"/>
                  </a:lnTo>
                  <a:lnTo>
                    <a:pt x="2005126" y="3952087"/>
                  </a:lnTo>
                  <a:lnTo>
                    <a:pt x="2003437" y="3943235"/>
                  </a:lnTo>
                  <a:lnTo>
                    <a:pt x="2003272" y="3932605"/>
                  </a:lnTo>
                  <a:lnTo>
                    <a:pt x="2003272" y="3806533"/>
                  </a:lnTo>
                  <a:lnTo>
                    <a:pt x="2003272" y="3739286"/>
                  </a:lnTo>
                  <a:lnTo>
                    <a:pt x="2001621" y="3708463"/>
                  </a:lnTo>
                  <a:lnTo>
                    <a:pt x="1992388" y="3682390"/>
                  </a:lnTo>
                  <a:lnTo>
                    <a:pt x="1990102" y="3675926"/>
                  </a:lnTo>
                  <a:lnTo>
                    <a:pt x="1958809" y="3650196"/>
                  </a:lnTo>
                  <a:lnTo>
                    <a:pt x="1897888" y="3639718"/>
                  </a:lnTo>
                  <a:lnTo>
                    <a:pt x="1844789" y="3646500"/>
                  </a:lnTo>
                  <a:lnTo>
                    <a:pt x="1808657" y="3667277"/>
                  </a:lnTo>
                  <a:lnTo>
                    <a:pt x="1788045" y="3702735"/>
                  </a:lnTo>
                  <a:lnTo>
                    <a:pt x="1781505" y="3753510"/>
                  </a:lnTo>
                  <a:lnTo>
                    <a:pt x="1835823" y="3753510"/>
                  </a:lnTo>
                  <a:lnTo>
                    <a:pt x="1835823" y="3750284"/>
                  </a:lnTo>
                  <a:lnTo>
                    <a:pt x="1836750" y="3734231"/>
                  </a:lnTo>
                  <a:lnTo>
                    <a:pt x="1843252" y="3711498"/>
                  </a:lnTo>
                  <a:lnTo>
                    <a:pt x="1860918" y="3691191"/>
                  </a:lnTo>
                  <a:lnTo>
                    <a:pt x="1895297" y="3682390"/>
                  </a:lnTo>
                  <a:lnTo>
                    <a:pt x="1919262" y="3685743"/>
                  </a:lnTo>
                  <a:lnTo>
                    <a:pt x="1936673" y="3695573"/>
                  </a:lnTo>
                  <a:lnTo>
                    <a:pt x="1947303" y="3711587"/>
                  </a:lnTo>
                  <a:lnTo>
                    <a:pt x="1950897" y="3733469"/>
                  </a:lnTo>
                  <a:lnTo>
                    <a:pt x="1950377" y="3751935"/>
                  </a:lnTo>
                  <a:lnTo>
                    <a:pt x="1948967" y="3756609"/>
                  </a:lnTo>
                  <a:lnTo>
                    <a:pt x="1948967" y="3806533"/>
                  </a:lnTo>
                  <a:lnTo>
                    <a:pt x="1948967" y="3895750"/>
                  </a:lnTo>
                  <a:lnTo>
                    <a:pt x="1943150" y="3921341"/>
                  </a:lnTo>
                  <a:lnTo>
                    <a:pt x="1927631" y="3942308"/>
                  </a:lnTo>
                  <a:lnTo>
                    <a:pt x="1905317" y="3956494"/>
                  </a:lnTo>
                  <a:lnTo>
                    <a:pt x="1879142" y="3961701"/>
                  </a:lnTo>
                  <a:lnTo>
                    <a:pt x="1855914" y="3957409"/>
                  </a:lnTo>
                  <a:lnTo>
                    <a:pt x="1840750" y="3945293"/>
                  </a:lnTo>
                  <a:lnTo>
                    <a:pt x="1832495" y="3926522"/>
                  </a:lnTo>
                  <a:lnTo>
                    <a:pt x="1830006" y="3902214"/>
                  </a:lnTo>
                  <a:lnTo>
                    <a:pt x="1831695" y="3882364"/>
                  </a:lnTo>
                  <a:lnTo>
                    <a:pt x="1856511" y="3847261"/>
                  </a:lnTo>
                  <a:lnTo>
                    <a:pt x="1903945" y="3828846"/>
                  </a:lnTo>
                  <a:lnTo>
                    <a:pt x="1928977" y="3819626"/>
                  </a:lnTo>
                  <a:lnTo>
                    <a:pt x="1948967" y="3806533"/>
                  </a:lnTo>
                  <a:lnTo>
                    <a:pt x="1948967" y="3756609"/>
                  </a:lnTo>
                  <a:lnTo>
                    <a:pt x="1946211" y="3765715"/>
                  </a:lnTo>
                  <a:lnTo>
                    <a:pt x="1934527" y="3776484"/>
                  </a:lnTo>
                  <a:lnTo>
                    <a:pt x="1911464" y="3785844"/>
                  </a:lnTo>
                  <a:lnTo>
                    <a:pt x="1838401" y="3807828"/>
                  </a:lnTo>
                  <a:lnTo>
                    <a:pt x="1809381" y="3821607"/>
                  </a:lnTo>
                  <a:lnTo>
                    <a:pt x="1789023" y="3842334"/>
                  </a:lnTo>
                  <a:lnTo>
                    <a:pt x="1777034" y="3869740"/>
                  </a:lnTo>
                  <a:lnTo>
                    <a:pt x="1773110" y="3903510"/>
                  </a:lnTo>
                  <a:lnTo>
                    <a:pt x="1778762" y="3945458"/>
                  </a:lnTo>
                  <a:lnTo>
                    <a:pt x="1796059" y="3977221"/>
                  </a:lnTo>
                  <a:lnTo>
                    <a:pt x="1825472" y="3997350"/>
                  </a:lnTo>
                  <a:lnTo>
                    <a:pt x="1867496" y="4004373"/>
                  </a:lnTo>
                  <a:lnTo>
                    <a:pt x="1891982" y="4000970"/>
                  </a:lnTo>
                  <a:lnTo>
                    <a:pt x="1915020" y="3991127"/>
                  </a:lnTo>
                  <a:lnTo>
                    <a:pt x="1935137" y="3975468"/>
                  </a:lnTo>
                  <a:lnTo>
                    <a:pt x="1945525" y="3961701"/>
                  </a:lnTo>
                  <a:lnTo>
                    <a:pt x="1950897" y="3954589"/>
                  </a:lnTo>
                  <a:lnTo>
                    <a:pt x="1952193" y="3954589"/>
                  </a:lnTo>
                  <a:lnTo>
                    <a:pt x="1957870" y="3980383"/>
                  </a:lnTo>
                  <a:lnTo>
                    <a:pt x="1969973" y="3993616"/>
                  </a:lnTo>
                  <a:lnTo>
                    <a:pt x="1985467" y="3998506"/>
                  </a:lnTo>
                  <a:lnTo>
                    <a:pt x="2001329" y="3999192"/>
                  </a:lnTo>
                  <a:lnTo>
                    <a:pt x="2011375" y="3998785"/>
                  </a:lnTo>
                  <a:lnTo>
                    <a:pt x="2020557" y="3997833"/>
                  </a:lnTo>
                  <a:lnTo>
                    <a:pt x="2028063" y="3996753"/>
                  </a:lnTo>
                  <a:lnTo>
                    <a:pt x="2033016" y="3995966"/>
                  </a:lnTo>
                  <a:lnTo>
                    <a:pt x="2033016" y="3960406"/>
                  </a:lnTo>
                  <a:lnTo>
                    <a:pt x="2033016" y="3957167"/>
                  </a:lnTo>
                  <a:close/>
                </a:path>
                <a:path w="3256915" h="4109720">
                  <a:moveTo>
                    <a:pt x="2147112" y="2097087"/>
                  </a:moveTo>
                  <a:lnTo>
                    <a:pt x="2086991" y="2097087"/>
                  </a:lnTo>
                  <a:lnTo>
                    <a:pt x="2086991" y="1996236"/>
                  </a:lnTo>
                  <a:lnTo>
                    <a:pt x="2032685" y="1996236"/>
                  </a:lnTo>
                  <a:lnTo>
                    <a:pt x="2032685" y="2097087"/>
                  </a:lnTo>
                  <a:lnTo>
                    <a:pt x="1982254" y="2097087"/>
                  </a:lnTo>
                  <a:lnTo>
                    <a:pt x="1982254" y="2139759"/>
                  </a:lnTo>
                  <a:lnTo>
                    <a:pt x="2032685" y="2139759"/>
                  </a:lnTo>
                  <a:lnTo>
                    <a:pt x="2032774" y="2379967"/>
                  </a:lnTo>
                  <a:lnTo>
                    <a:pt x="2035594" y="2408783"/>
                  </a:lnTo>
                  <a:lnTo>
                    <a:pt x="2046262" y="2430221"/>
                  </a:lnTo>
                  <a:lnTo>
                    <a:pt x="2067598" y="2443175"/>
                  </a:lnTo>
                  <a:lnTo>
                    <a:pt x="2102510" y="2447518"/>
                  </a:lnTo>
                  <a:lnTo>
                    <a:pt x="2117928" y="2447188"/>
                  </a:lnTo>
                  <a:lnTo>
                    <a:pt x="2130310" y="2446312"/>
                  </a:lnTo>
                  <a:lnTo>
                    <a:pt x="2139785" y="2445067"/>
                  </a:lnTo>
                  <a:lnTo>
                    <a:pt x="2146477" y="2443632"/>
                  </a:lnTo>
                  <a:lnTo>
                    <a:pt x="2146477" y="2400960"/>
                  </a:lnTo>
                  <a:lnTo>
                    <a:pt x="2146477" y="2399030"/>
                  </a:lnTo>
                  <a:lnTo>
                    <a:pt x="2140648" y="2399677"/>
                  </a:lnTo>
                  <a:lnTo>
                    <a:pt x="2134832" y="2400960"/>
                  </a:lnTo>
                  <a:lnTo>
                    <a:pt x="2122551" y="2400960"/>
                  </a:lnTo>
                  <a:lnTo>
                    <a:pt x="2104986" y="2398814"/>
                  </a:lnTo>
                  <a:lnTo>
                    <a:pt x="2094103" y="2391994"/>
                  </a:lnTo>
                  <a:lnTo>
                    <a:pt x="2088540" y="2379967"/>
                  </a:lnTo>
                  <a:lnTo>
                    <a:pt x="2086991" y="2362174"/>
                  </a:lnTo>
                  <a:lnTo>
                    <a:pt x="2086991" y="2139759"/>
                  </a:lnTo>
                  <a:lnTo>
                    <a:pt x="2147112" y="2139759"/>
                  </a:lnTo>
                  <a:lnTo>
                    <a:pt x="2147112" y="2097087"/>
                  </a:lnTo>
                  <a:close/>
                </a:path>
                <a:path w="3256915" h="4109720">
                  <a:moveTo>
                    <a:pt x="2204021" y="3010636"/>
                  </a:moveTo>
                  <a:lnTo>
                    <a:pt x="2046262" y="3010636"/>
                  </a:lnTo>
                  <a:lnTo>
                    <a:pt x="2046262" y="3061068"/>
                  </a:lnTo>
                  <a:lnTo>
                    <a:pt x="2204021" y="3061068"/>
                  </a:lnTo>
                  <a:lnTo>
                    <a:pt x="2204021" y="3010636"/>
                  </a:lnTo>
                  <a:close/>
                </a:path>
                <a:path w="3256915" h="4109720">
                  <a:moveTo>
                    <a:pt x="2264130" y="1971014"/>
                  </a:moveTo>
                  <a:lnTo>
                    <a:pt x="2213699" y="1971014"/>
                  </a:lnTo>
                  <a:lnTo>
                    <a:pt x="2213699" y="2036318"/>
                  </a:lnTo>
                  <a:lnTo>
                    <a:pt x="2264130" y="2036318"/>
                  </a:lnTo>
                  <a:lnTo>
                    <a:pt x="2264130" y="1971014"/>
                  </a:lnTo>
                  <a:close/>
                </a:path>
                <a:path w="3256915" h="4109720">
                  <a:moveTo>
                    <a:pt x="2305189" y="3749637"/>
                  </a:moveTo>
                  <a:lnTo>
                    <a:pt x="2303767" y="3715016"/>
                  </a:lnTo>
                  <a:lnTo>
                    <a:pt x="2295766" y="3686276"/>
                  </a:lnTo>
                  <a:lnTo>
                    <a:pt x="2293797" y="3679164"/>
                  </a:lnTo>
                  <a:lnTo>
                    <a:pt x="2266734" y="3651085"/>
                  </a:lnTo>
                  <a:lnTo>
                    <a:pt x="2214029" y="3639718"/>
                  </a:lnTo>
                  <a:lnTo>
                    <a:pt x="2188807" y="3643045"/>
                  </a:lnTo>
                  <a:lnTo>
                    <a:pt x="2164969" y="3652736"/>
                  </a:lnTo>
                  <a:lnTo>
                    <a:pt x="2144661" y="3668369"/>
                  </a:lnTo>
                  <a:lnTo>
                    <a:pt x="2129980" y="3689502"/>
                  </a:lnTo>
                  <a:lnTo>
                    <a:pt x="2128685" y="3689502"/>
                  </a:lnTo>
                  <a:lnTo>
                    <a:pt x="2128685" y="3648773"/>
                  </a:lnTo>
                  <a:lnTo>
                    <a:pt x="2076970" y="3648773"/>
                  </a:lnTo>
                  <a:lnTo>
                    <a:pt x="2076970" y="3995318"/>
                  </a:lnTo>
                  <a:lnTo>
                    <a:pt x="2131276" y="3995318"/>
                  </a:lnTo>
                  <a:lnTo>
                    <a:pt x="2131276" y="3756101"/>
                  </a:lnTo>
                  <a:lnTo>
                    <a:pt x="2137892" y="3724198"/>
                  </a:lnTo>
                  <a:lnTo>
                    <a:pt x="2154631" y="3702520"/>
                  </a:lnTo>
                  <a:lnTo>
                    <a:pt x="2176818" y="3690188"/>
                  </a:lnTo>
                  <a:lnTo>
                    <a:pt x="2180844" y="3689502"/>
                  </a:lnTo>
                  <a:lnTo>
                    <a:pt x="2199805" y="3686276"/>
                  </a:lnTo>
                  <a:lnTo>
                    <a:pt x="2228519" y="3693464"/>
                  </a:lnTo>
                  <a:lnTo>
                    <a:pt x="2243772" y="3711257"/>
                  </a:lnTo>
                  <a:lnTo>
                    <a:pt x="2249817" y="3734016"/>
                  </a:lnTo>
                  <a:lnTo>
                    <a:pt x="2250884" y="3756101"/>
                  </a:lnTo>
                  <a:lnTo>
                    <a:pt x="2250884" y="3995318"/>
                  </a:lnTo>
                  <a:lnTo>
                    <a:pt x="2305189" y="3995318"/>
                  </a:lnTo>
                  <a:lnTo>
                    <a:pt x="2305189" y="3749637"/>
                  </a:lnTo>
                  <a:close/>
                </a:path>
                <a:path w="3256915" h="4109720">
                  <a:moveTo>
                    <a:pt x="2368880" y="1971014"/>
                  </a:moveTo>
                  <a:lnTo>
                    <a:pt x="2318448" y="1971014"/>
                  </a:lnTo>
                  <a:lnTo>
                    <a:pt x="2318448" y="2036318"/>
                  </a:lnTo>
                  <a:lnTo>
                    <a:pt x="2368880" y="2036318"/>
                  </a:lnTo>
                  <a:lnTo>
                    <a:pt x="2368880" y="1971014"/>
                  </a:lnTo>
                  <a:close/>
                </a:path>
                <a:path w="3256915" h="4109720">
                  <a:moveTo>
                    <a:pt x="2427059" y="2405494"/>
                  </a:moveTo>
                  <a:lnTo>
                    <a:pt x="2424468" y="2407424"/>
                  </a:lnTo>
                  <a:lnTo>
                    <a:pt x="2421242" y="2408720"/>
                  </a:lnTo>
                  <a:lnTo>
                    <a:pt x="2414130" y="2408720"/>
                  </a:lnTo>
                  <a:lnTo>
                    <a:pt x="2404135" y="2406472"/>
                  </a:lnTo>
                  <a:lnTo>
                    <a:pt x="2401227" y="2402903"/>
                  </a:lnTo>
                  <a:lnTo>
                    <a:pt x="2399182" y="2400401"/>
                  </a:lnTo>
                  <a:lnTo>
                    <a:pt x="2397480" y="2391537"/>
                  </a:lnTo>
                  <a:lnTo>
                    <a:pt x="2397315" y="2380919"/>
                  </a:lnTo>
                  <a:lnTo>
                    <a:pt x="2397315" y="2254847"/>
                  </a:lnTo>
                  <a:lnTo>
                    <a:pt x="2397315" y="2187613"/>
                  </a:lnTo>
                  <a:lnTo>
                    <a:pt x="2395664" y="2156777"/>
                  </a:lnTo>
                  <a:lnTo>
                    <a:pt x="2386431" y="2130717"/>
                  </a:lnTo>
                  <a:lnTo>
                    <a:pt x="2384145" y="2124252"/>
                  </a:lnTo>
                  <a:lnTo>
                    <a:pt x="2352852" y="2098509"/>
                  </a:lnTo>
                  <a:lnTo>
                    <a:pt x="2291931" y="2088045"/>
                  </a:lnTo>
                  <a:lnTo>
                    <a:pt x="2238832" y="2094826"/>
                  </a:lnTo>
                  <a:lnTo>
                    <a:pt x="2202713" y="2115604"/>
                  </a:lnTo>
                  <a:lnTo>
                    <a:pt x="2182101" y="2151049"/>
                  </a:lnTo>
                  <a:lnTo>
                    <a:pt x="2175560" y="2201837"/>
                  </a:lnTo>
                  <a:lnTo>
                    <a:pt x="2229866" y="2201837"/>
                  </a:lnTo>
                  <a:lnTo>
                    <a:pt x="2229866" y="2198598"/>
                  </a:lnTo>
                  <a:lnTo>
                    <a:pt x="2230793" y="2182545"/>
                  </a:lnTo>
                  <a:lnTo>
                    <a:pt x="2237295" y="2159812"/>
                  </a:lnTo>
                  <a:lnTo>
                    <a:pt x="2254961" y="2139505"/>
                  </a:lnTo>
                  <a:lnTo>
                    <a:pt x="2289352" y="2130717"/>
                  </a:lnTo>
                  <a:lnTo>
                    <a:pt x="2313317" y="2134057"/>
                  </a:lnTo>
                  <a:lnTo>
                    <a:pt x="2330729" y="2143887"/>
                  </a:lnTo>
                  <a:lnTo>
                    <a:pt x="2341359" y="2159901"/>
                  </a:lnTo>
                  <a:lnTo>
                    <a:pt x="2344953" y="2181783"/>
                  </a:lnTo>
                  <a:lnTo>
                    <a:pt x="2344420" y="2200249"/>
                  </a:lnTo>
                  <a:lnTo>
                    <a:pt x="2343010" y="2204936"/>
                  </a:lnTo>
                  <a:lnTo>
                    <a:pt x="2343010" y="2254847"/>
                  </a:lnTo>
                  <a:lnTo>
                    <a:pt x="2343010" y="2344064"/>
                  </a:lnTo>
                  <a:lnTo>
                    <a:pt x="2337193" y="2369642"/>
                  </a:lnTo>
                  <a:lnTo>
                    <a:pt x="2321674" y="2390622"/>
                  </a:lnTo>
                  <a:lnTo>
                    <a:pt x="2299373" y="2404808"/>
                  </a:lnTo>
                  <a:lnTo>
                    <a:pt x="2273185" y="2410015"/>
                  </a:lnTo>
                  <a:lnTo>
                    <a:pt x="2249957" y="2405723"/>
                  </a:lnTo>
                  <a:lnTo>
                    <a:pt x="2234793" y="2393607"/>
                  </a:lnTo>
                  <a:lnTo>
                    <a:pt x="2226538" y="2374823"/>
                  </a:lnTo>
                  <a:lnTo>
                    <a:pt x="2224049" y="2350528"/>
                  </a:lnTo>
                  <a:lnTo>
                    <a:pt x="2225738" y="2330678"/>
                  </a:lnTo>
                  <a:lnTo>
                    <a:pt x="2250554" y="2295575"/>
                  </a:lnTo>
                  <a:lnTo>
                    <a:pt x="2297988" y="2277160"/>
                  </a:lnTo>
                  <a:lnTo>
                    <a:pt x="2323020" y="2267940"/>
                  </a:lnTo>
                  <a:lnTo>
                    <a:pt x="2343010" y="2254847"/>
                  </a:lnTo>
                  <a:lnTo>
                    <a:pt x="2343010" y="2204936"/>
                  </a:lnTo>
                  <a:lnTo>
                    <a:pt x="2340267" y="2214041"/>
                  </a:lnTo>
                  <a:lnTo>
                    <a:pt x="2328583" y="2224798"/>
                  </a:lnTo>
                  <a:lnTo>
                    <a:pt x="2305507" y="2234158"/>
                  </a:lnTo>
                  <a:lnTo>
                    <a:pt x="2232456" y="2256142"/>
                  </a:lnTo>
                  <a:lnTo>
                    <a:pt x="2203424" y="2269909"/>
                  </a:lnTo>
                  <a:lnTo>
                    <a:pt x="2183066" y="2290648"/>
                  </a:lnTo>
                  <a:lnTo>
                    <a:pt x="2171077" y="2318054"/>
                  </a:lnTo>
                  <a:lnTo>
                    <a:pt x="2167153" y="2351824"/>
                  </a:lnTo>
                  <a:lnTo>
                    <a:pt x="2172805" y="2393772"/>
                  </a:lnTo>
                  <a:lnTo>
                    <a:pt x="2190102" y="2425535"/>
                  </a:lnTo>
                  <a:lnTo>
                    <a:pt x="2219528" y="2445651"/>
                  </a:lnTo>
                  <a:lnTo>
                    <a:pt x="2261552" y="2452687"/>
                  </a:lnTo>
                  <a:lnTo>
                    <a:pt x="2286038" y="2449271"/>
                  </a:lnTo>
                  <a:lnTo>
                    <a:pt x="2309063" y="2439441"/>
                  </a:lnTo>
                  <a:lnTo>
                    <a:pt x="2329192" y="2423782"/>
                  </a:lnTo>
                  <a:lnTo>
                    <a:pt x="2339581" y="2410015"/>
                  </a:lnTo>
                  <a:lnTo>
                    <a:pt x="2344953" y="2402903"/>
                  </a:lnTo>
                  <a:lnTo>
                    <a:pt x="2346248" y="2402903"/>
                  </a:lnTo>
                  <a:lnTo>
                    <a:pt x="2351913" y="2428697"/>
                  </a:lnTo>
                  <a:lnTo>
                    <a:pt x="2364016" y="2441943"/>
                  </a:lnTo>
                  <a:lnTo>
                    <a:pt x="2379522" y="2446820"/>
                  </a:lnTo>
                  <a:lnTo>
                    <a:pt x="2395385" y="2447518"/>
                  </a:lnTo>
                  <a:lnTo>
                    <a:pt x="2405418" y="2447112"/>
                  </a:lnTo>
                  <a:lnTo>
                    <a:pt x="2414613" y="2446147"/>
                  </a:lnTo>
                  <a:lnTo>
                    <a:pt x="2422106" y="2445067"/>
                  </a:lnTo>
                  <a:lnTo>
                    <a:pt x="2427059" y="2444280"/>
                  </a:lnTo>
                  <a:lnTo>
                    <a:pt x="2427059" y="2408720"/>
                  </a:lnTo>
                  <a:lnTo>
                    <a:pt x="2427059" y="2405494"/>
                  </a:lnTo>
                  <a:close/>
                </a:path>
                <a:path w="3256915" h="4109720">
                  <a:moveTo>
                    <a:pt x="2574798" y="3648773"/>
                  </a:moveTo>
                  <a:lnTo>
                    <a:pt x="2365972" y="3648773"/>
                  </a:lnTo>
                  <a:lnTo>
                    <a:pt x="2365972" y="3695331"/>
                  </a:lnTo>
                  <a:lnTo>
                    <a:pt x="2515311" y="3695331"/>
                  </a:lnTo>
                  <a:lnTo>
                    <a:pt x="2358212" y="3952646"/>
                  </a:lnTo>
                  <a:lnTo>
                    <a:pt x="2358212" y="3995318"/>
                  </a:lnTo>
                  <a:lnTo>
                    <a:pt x="2573502" y="3995318"/>
                  </a:lnTo>
                  <a:lnTo>
                    <a:pt x="2573502" y="3948773"/>
                  </a:lnTo>
                  <a:lnTo>
                    <a:pt x="2419629" y="3948773"/>
                  </a:lnTo>
                  <a:lnTo>
                    <a:pt x="2574798" y="3694036"/>
                  </a:lnTo>
                  <a:lnTo>
                    <a:pt x="2574798" y="3648773"/>
                  </a:lnTo>
                  <a:close/>
                </a:path>
                <a:path w="3256915" h="4109720">
                  <a:moveTo>
                    <a:pt x="2657868" y="2872930"/>
                  </a:moveTo>
                  <a:lnTo>
                    <a:pt x="2603550" y="2872930"/>
                  </a:lnTo>
                  <a:lnTo>
                    <a:pt x="2603550" y="3112147"/>
                  </a:lnTo>
                  <a:lnTo>
                    <a:pt x="2596934" y="3144062"/>
                  </a:lnTo>
                  <a:lnTo>
                    <a:pt x="2580195" y="3165729"/>
                  </a:lnTo>
                  <a:lnTo>
                    <a:pt x="2558008" y="3178073"/>
                  </a:lnTo>
                  <a:lnTo>
                    <a:pt x="2535021" y="3181972"/>
                  </a:lnTo>
                  <a:lnTo>
                    <a:pt x="2506307" y="3174796"/>
                  </a:lnTo>
                  <a:lnTo>
                    <a:pt x="2491054" y="3157004"/>
                  </a:lnTo>
                  <a:lnTo>
                    <a:pt x="2485009" y="3134245"/>
                  </a:lnTo>
                  <a:lnTo>
                    <a:pt x="2483942" y="3112147"/>
                  </a:lnTo>
                  <a:lnTo>
                    <a:pt x="2483942" y="2872930"/>
                  </a:lnTo>
                  <a:lnTo>
                    <a:pt x="2429637" y="2872930"/>
                  </a:lnTo>
                  <a:lnTo>
                    <a:pt x="2429637" y="3118612"/>
                  </a:lnTo>
                  <a:lnTo>
                    <a:pt x="2431059" y="3153245"/>
                  </a:lnTo>
                  <a:lnTo>
                    <a:pt x="2441029" y="3189097"/>
                  </a:lnTo>
                  <a:lnTo>
                    <a:pt x="2468092" y="3217176"/>
                  </a:lnTo>
                  <a:lnTo>
                    <a:pt x="2520797" y="3228530"/>
                  </a:lnTo>
                  <a:lnTo>
                    <a:pt x="2546019" y="3225215"/>
                  </a:lnTo>
                  <a:lnTo>
                    <a:pt x="2569845" y="3215525"/>
                  </a:lnTo>
                  <a:lnTo>
                    <a:pt x="2590165" y="3199892"/>
                  </a:lnTo>
                  <a:lnTo>
                    <a:pt x="2602611" y="3181972"/>
                  </a:lnTo>
                  <a:lnTo>
                    <a:pt x="2604846" y="3178746"/>
                  </a:lnTo>
                  <a:lnTo>
                    <a:pt x="2606141" y="3178746"/>
                  </a:lnTo>
                  <a:lnTo>
                    <a:pt x="2606141" y="3219475"/>
                  </a:lnTo>
                  <a:lnTo>
                    <a:pt x="2657868" y="3219475"/>
                  </a:lnTo>
                  <a:lnTo>
                    <a:pt x="2657868" y="3178746"/>
                  </a:lnTo>
                  <a:lnTo>
                    <a:pt x="2657868" y="2872930"/>
                  </a:lnTo>
                  <a:close/>
                </a:path>
                <a:path w="3256915" h="4109720">
                  <a:moveTo>
                    <a:pt x="2699245" y="2097087"/>
                  </a:moveTo>
                  <a:lnTo>
                    <a:pt x="2644927" y="2097087"/>
                  </a:lnTo>
                  <a:lnTo>
                    <a:pt x="2644927" y="2336317"/>
                  </a:lnTo>
                  <a:lnTo>
                    <a:pt x="2638310" y="2368232"/>
                  </a:lnTo>
                  <a:lnTo>
                    <a:pt x="2621572" y="2389898"/>
                  </a:lnTo>
                  <a:lnTo>
                    <a:pt x="2599372" y="2402230"/>
                  </a:lnTo>
                  <a:lnTo>
                    <a:pt x="2576398" y="2406142"/>
                  </a:lnTo>
                  <a:lnTo>
                    <a:pt x="2547683" y="2398966"/>
                  </a:lnTo>
                  <a:lnTo>
                    <a:pt x="2532430" y="2381173"/>
                  </a:lnTo>
                  <a:lnTo>
                    <a:pt x="2526385" y="2358415"/>
                  </a:lnTo>
                  <a:lnTo>
                    <a:pt x="2525318" y="2336317"/>
                  </a:lnTo>
                  <a:lnTo>
                    <a:pt x="2525318" y="2097087"/>
                  </a:lnTo>
                  <a:lnTo>
                    <a:pt x="2471013" y="2097087"/>
                  </a:lnTo>
                  <a:lnTo>
                    <a:pt x="2471013" y="2342781"/>
                  </a:lnTo>
                  <a:lnTo>
                    <a:pt x="2472436" y="2377414"/>
                  </a:lnTo>
                  <a:lnTo>
                    <a:pt x="2482405" y="2413254"/>
                  </a:lnTo>
                  <a:lnTo>
                    <a:pt x="2509469" y="2441333"/>
                  </a:lnTo>
                  <a:lnTo>
                    <a:pt x="2562174" y="2452687"/>
                  </a:lnTo>
                  <a:lnTo>
                    <a:pt x="2587396" y="2449372"/>
                  </a:lnTo>
                  <a:lnTo>
                    <a:pt x="2611221" y="2439682"/>
                  </a:lnTo>
                  <a:lnTo>
                    <a:pt x="2631541" y="2424049"/>
                  </a:lnTo>
                  <a:lnTo>
                    <a:pt x="2643975" y="2406142"/>
                  </a:lnTo>
                  <a:lnTo>
                    <a:pt x="2646222" y="2402903"/>
                  </a:lnTo>
                  <a:lnTo>
                    <a:pt x="2647518" y="2402903"/>
                  </a:lnTo>
                  <a:lnTo>
                    <a:pt x="2647518" y="2443632"/>
                  </a:lnTo>
                  <a:lnTo>
                    <a:pt x="2699245" y="2443632"/>
                  </a:lnTo>
                  <a:lnTo>
                    <a:pt x="2699245" y="2402903"/>
                  </a:lnTo>
                  <a:lnTo>
                    <a:pt x="2699245" y="2097087"/>
                  </a:lnTo>
                  <a:close/>
                </a:path>
                <a:path w="3256915" h="4109720">
                  <a:moveTo>
                    <a:pt x="2855391" y="3806533"/>
                  </a:moveTo>
                  <a:lnTo>
                    <a:pt x="2854553" y="3785844"/>
                  </a:lnTo>
                  <a:lnTo>
                    <a:pt x="2853537" y="3760393"/>
                  </a:lnTo>
                  <a:lnTo>
                    <a:pt x="2845193" y="3715423"/>
                  </a:lnTo>
                  <a:lnTo>
                    <a:pt x="2828937" y="3682390"/>
                  </a:lnTo>
                  <a:lnTo>
                    <a:pt x="2826194" y="3676840"/>
                  </a:lnTo>
                  <a:lnTo>
                    <a:pt x="2798495" y="3654742"/>
                  </a:lnTo>
                  <a:lnTo>
                    <a:pt x="2798495" y="3767086"/>
                  </a:lnTo>
                  <a:lnTo>
                    <a:pt x="2798495" y="3785844"/>
                  </a:lnTo>
                  <a:lnTo>
                    <a:pt x="2675001" y="3785844"/>
                  </a:lnTo>
                  <a:lnTo>
                    <a:pt x="2675001" y="3772916"/>
                  </a:lnTo>
                  <a:lnTo>
                    <a:pt x="2676893" y="3750043"/>
                  </a:lnTo>
                  <a:lnTo>
                    <a:pt x="2685338" y="3719893"/>
                  </a:lnTo>
                  <a:lnTo>
                    <a:pt x="2704452" y="3693630"/>
                  </a:lnTo>
                  <a:lnTo>
                    <a:pt x="2738361" y="3682390"/>
                  </a:lnTo>
                  <a:lnTo>
                    <a:pt x="2768219" y="3690175"/>
                  </a:lnTo>
                  <a:lnTo>
                    <a:pt x="2786621" y="3710203"/>
                  </a:lnTo>
                  <a:lnTo>
                    <a:pt x="2795917" y="3737495"/>
                  </a:lnTo>
                  <a:lnTo>
                    <a:pt x="2798495" y="3767086"/>
                  </a:lnTo>
                  <a:lnTo>
                    <a:pt x="2798495" y="3654742"/>
                  </a:lnTo>
                  <a:lnTo>
                    <a:pt x="2792412" y="3649878"/>
                  </a:lnTo>
                  <a:lnTo>
                    <a:pt x="2739656" y="3639718"/>
                  </a:lnTo>
                  <a:lnTo>
                    <a:pt x="2693466" y="3647592"/>
                  </a:lnTo>
                  <a:lnTo>
                    <a:pt x="2660231" y="3669055"/>
                  </a:lnTo>
                  <a:lnTo>
                    <a:pt x="2637904" y="3700907"/>
                  </a:lnTo>
                  <a:lnTo>
                    <a:pt x="2624480" y="3739921"/>
                  </a:lnTo>
                  <a:lnTo>
                    <a:pt x="2617914" y="3782885"/>
                  </a:lnTo>
                  <a:lnTo>
                    <a:pt x="2616174" y="3826573"/>
                  </a:lnTo>
                  <a:lnTo>
                    <a:pt x="2620492" y="3891000"/>
                  </a:lnTo>
                  <a:lnTo>
                    <a:pt x="2633929" y="3940835"/>
                  </a:lnTo>
                  <a:lnTo>
                    <a:pt x="2657233" y="3976243"/>
                  </a:lnTo>
                  <a:lnTo>
                    <a:pt x="2691155" y="3997375"/>
                  </a:lnTo>
                  <a:lnTo>
                    <a:pt x="2736431" y="4004373"/>
                  </a:lnTo>
                  <a:lnTo>
                    <a:pt x="2794711" y="3990365"/>
                  </a:lnTo>
                  <a:lnTo>
                    <a:pt x="2825038" y="3961701"/>
                  </a:lnTo>
                  <a:lnTo>
                    <a:pt x="2830258" y="3956774"/>
                  </a:lnTo>
                  <a:lnTo>
                    <a:pt x="2847975" y="3916273"/>
                  </a:lnTo>
                  <a:lnTo>
                    <a:pt x="2852801" y="3881526"/>
                  </a:lnTo>
                  <a:lnTo>
                    <a:pt x="2798495" y="3881526"/>
                  </a:lnTo>
                  <a:lnTo>
                    <a:pt x="2796578" y="3905237"/>
                  </a:lnTo>
                  <a:lnTo>
                    <a:pt x="2788475" y="3931564"/>
                  </a:lnTo>
                  <a:lnTo>
                    <a:pt x="2770670" y="3952913"/>
                  </a:lnTo>
                  <a:lnTo>
                    <a:pt x="2739656" y="3961701"/>
                  </a:lnTo>
                  <a:lnTo>
                    <a:pt x="2701163" y="3948442"/>
                  </a:lnTo>
                  <a:lnTo>
                    <a:pt x="2681389" y="3915232"/>
                  </a:lnTo>
                  <a:lnTo>
                    <a:pt x="2674112" y="3871976"/>
                  </a:lnTo>
                  <a:lnTo>
                    <a:pt x="2673070" y="3828516"/>
                  </a:lnTo>
                  <a:lnTo>
                    <a:pt x="2855391" y="3828516"/>
                  </a:lnTo>
                  <a:lnTo>
                    <a:pt x="2855391" y="3806533"/>
                  </a:lnTo>
                  <a:close/>
                </a:path>
                <a:path w="3256915" h="4109720">
                  <a:moveTo>
                    <a:pt x="2927477" y="2234806"/>
                  </a:moveTo>
                  <a:lnTo>
                    <a:pt x="2769717" y="2234806"/>
                  </a:lnTo>
                  <a:lnTo>
                    <a:pt x="2769717" y="2285238"/>
                  </a:lnTo>
                  <a:lnTo>
                    <a:pt x="2927477" y="2285238"/>
                  </a:lnTo>
                  <a:lnTo>
                    <a:pt x="2927477" y="2234806"/>
                  </a:lnTo>
                  <a:close/>
                </a:path>
                <a:path w="3256915" h="4109720">
                  <a:moveTo>
                    <a:pt x="2957207" y="2973794"/>
                  </a:moveTo>
                  <a:lnTo>
                    <a:pt x="2955785" y="2939173"/>
                  </a:lnTo>
                  <a:lnTo>
                    <a:pt x="2947784" y="2910433"/>
                  </a:lnTo>
                  <a:lnTo>
                    <a:pt x="2945815" y="2903321"/>
                  </a:lnTo>
                  <a:lnTo>
                    <a:pt x="2918752" y="2875242"/>
                  </a:lnTo>
                  <a:lnTo>
                    <a:pt x="2866047" y="2863875"/>
                  </a:lnTo>
                  <a:lnTo>
                    <a:pt x="2840825" y="2867202"/>
                  </a:lnTo>
                  <a:lnTo>
                    <a:pt x="2816987" y="2876893"/>
                  </a:lnTo>
                  <a:lnTo>
                    <a:pt x="2796679" y="2892526"/>
                  </a:lnTo>
                  <a:lnTo>
                    <a:pt x="2781998" y="2913659"/>
                  </a:lnTo>
                  <a:lnTo>
                    <a:pt x="2780703" y="2913659"/>
                  </a:lnTo>
                  <a:lnTo>
                    <a:pt x="2780703" y="2872930"/>
                  </a:lnTo>
                  <a:lnTo>
                    <a:pt x="2728988" y="2872930"/>
                  </a:lnTo>
                  <a:lnTo>
                    <a:pt x="2728988" y="3219475"/>
                  </a:lnTo>
                  <a:lnTo>
                    <a:pt x="2783294" y="3219475"/>
                  </a:lnTo>
                  <a:lnTo>
                    <a:pt x="2783294" y="2980258"/>
                  </a:lnTo>
                  <a:lnTo>
                    <a:pt x="2789910" y="2948355"/>
                  </a:lnTo>
                  <a:lnTo>
                    <a:pt x="2806649" y="2926677"/>
                  </a:lnTo>
                  <a:lnTo>
                    <a:pt x="2828836" y="2914345"/>
                  </a:lnTo>
                  <a:lnTo>
                    <a:pt x="2832862" y="2913659"/>
                  </a:lnTo>
                  <a:lnTo>
                    <a:pt x="2851823" y="2910433"/>
                  </a:lnTo>
                  <a:lnTo>
                    <a:pt x="2880537" y="2917621"/>
                  </a:lnTo>
                  <a:lnTo>
                    <a:pt x="2895790" y="2935414"/>
                  </a:lnTo>
                  <a:lnTo>
                    <a:pt x="2901835" y="2958173"/>
                  </a:lnTo>
                  <a:lnTo>
                    <a:pt x="2902902" y="2980258"/>
                  </a:lnTo>
                  <a:lnTo>
                    <a:pt x="2902902" y="3219475"/>
                  </a:lnTo>
                  <a:lnTo>
                    <a:pt x="2957207" y="3219475"/>
                  </a:lnTo>
                  <a:lnTo>
                    <a:pt x="2957207" y="2973794"/>
                  </a:lnTo>
                  <a:close/>
                </a:path>
                <a:path w="3256915" h="4109720">
                  <a:moveTo>
                    <a:pt x="3143085" y="3749637"/>
                  </a:moveTo>
                  <a:lnTo>
                    <a:pt x="3141662" y="3715016"/>
                  </a:lnTo>
                  <a:lnTo>
                    <a:pt x="3133661" y="3686276"/>
                  </a:lnTo>
                  <a:lnTo>
                    <a:pt x="3131693" y="3679164"/>
                  </a:lnTo>
                  <a:lnTo>
                    <a:pt x="3104629" y="3651085"/>
                  </a:lnTo>
                  <a:lnTo>
                    <a:pt x="3051924" y="3639718"/>
                  </a:lnTo>
                  <a:lnTo>
                    <a:pt x="3026702" y="3643045"/>
                  </a:lnTo>
                  <a:lnTo>
                    <a:pt x="3002864" y="3652736"/>
                  </a:lnTo>
                  <a:lnTo>
                    <a:pt x="2982557" y="3668369"/>
                  </a:lnTo>
                  <a:lnTo>
                    <a:pt x="2967875" y="3689502"/>
                  </a:lnTo>
                  <a:lnTo>
                    <a:pt x="2966580" y="3689502"/>
                  </a:lnTo>
                  <a:lnTo>
                    <a:pt x="2966580" y="3648773"/>
                  </a:lnTo>
                  <a:lnTo>
                    <a:pt x="2914866" y="3648773"/>
                  </a:lnTo>
                  <a:lnTo>
                    <a:pt x="2914866" y="3995318"/>
                  </a:lnTo>
                  <a:lnTo>
                    <a:pt x="2969171" y="3995318"/>
                  </a:lnTo>
                  <a:lnTo>
                    <a:pt x="2969171" y="3756101"/>
                  </a:lnTo>
                  <a:lnTo>
                    <a:pt x="2975787" y="3724198"/>
                  </a:lnTo>
                  <a:lnTo>
                    <a:pt x="2992526" y="3702520"/>
                  </a:lnTo>
                  <a:lnTo>
                    <a:pt x="3014713" y="3690188"/>
                  </a:lnTo>
                  <a:lnTo>
                    <a:pt x="3018739" y="3689502"/>
                  </a:lnTo>
                  <a:lnTo>
                    <a:pt x="3037700" y="3686276"/>
                  </a:lnTo>
                  <a:lnTo>
                    <a:pt x="3066415" y="3693464"/>
                  </a:lnTo>
                  <a:lnTo>
                    <a:pt x="3081667" y="3711257"/>
                  </a:lnTo>
                  <a:lnTo>
                    <a:pt x="3087713" y="3734016"/>
                  </a:lnTo>
                  <a:lnTo>
                    <a:pt x="3088779" y="3756101"/>
                  </a:lnTo>
                  <a:lnTo>
                    <a:pt x="3088779" y="3995318"/>
                  </a:lnTo>
                  <a:lnTo>
                    <a:pt x="3143085" y="3995318"/>
                  </a:lnTo>
                  <a:lnTo>
                    <a:pt x="3143085" y="3749637"/>
                  </a:lnTo>
                  <a:close/>
                </a:path>
                <a:path w="3256915" h="4109720">
                  <a:moveTo>
                    <a:pt x="3256559" y="2757843"/>
                  </a:moveTo>
                  <a:lnTo>
                    <a:pt x="3205480" y="2757843"/>
                  </a:lnTo>
                  <a:lnTo>
                    <a:pt x="3205480" y="3046209"/>
                  </a:lnTo>
                  <a:lnTo>
                    <a:pt x="3202927" y="3100971"/>
                  </a:lnTo>
                  <a:lnTo>
                    <a:pt x="3192869" y="3143910"/>
                  </a:lnTo>
                  <a:lnTo>
                    <a:pt x="3171660" y="3171952"/>
                  </a:lnTo>
                  <a:lnTo>
                    <a:pt x="3135655" y="3181972"/>
                  </a:lnTo>
                  <a:lnTo>
                    <a:pt x="3104756" y="3172396"/>
                  </a:lnTo>
                  <a:lnTo>
                    <a:pt x="3085300" y="3145129"/>
                  </a:lnTo>
                  <a:lnTo>
                    <a:pt x="3075190" y="3102343"/>
                  </a:lnTo>
                  <a:lnTo>
                    <a:pt x="3072295" y="3046209"/>
                  </a:lnTo>
                  <a:lnTo>
                    <a:pt x="3075190" y="2990088"/>
                  </a:lnTo>
                  <a:lnTo>
                    <a:pt x="3085300" y="2947289"/>
                  </a:lnTo>
                  <a:lnTo>
                    <a:pt x="3104756" y="2920022"/>
                  </a:lnTo>
                  <a:lnTo>
                    <a:pt x="3135655" y="2910433"/>
                  </a:lnTo>
                  <a:lnTo>
                    <a:pt x="3171380" y="2922193"/>
                  </a:lnTo>
                  <a:lnTo>
                    <a:pt x="3192627" y="2953105"/>
                  </a:lnTo>
                  <a:lnTo>
                    <a:pt x="3202838" y="2996628"/>
                  </a:lnTo>
                  <a:lnTo>
                    <a:pt x="3205480" y="3046209"/>
                  </a:lnTo>
                  <a:lnTo>
                    <a:pt x="3205480" y="2757843"/>
                  </a:lnTo>
                  <a:lnTo>
                    <a:pt x="3202241" y="2757843"/>
                  </a:lnTo>
                  <a:lnTo>
                    <a:pt x="3202241" y="2912376"/>
                  </a:lnTo>
                  <a:lnTo>
                    <a:pt x="3200958" y="2912376"/>
                  </a:lnTo>
                  <a:lnTo>
                    <a:pt x="3199739" y="2910433"/>
                  </a:lnTo>
                  <a:lnTo>
                    <a:pt x="3188208" y="2891980"/>
                  </a:lnTo>
                  <a:lnTo>
                    <a:pt x="3169831" y="2876740"/>
                  </a:lnTo>
                  <a:lnTo>
                    <a:pt x="3147949" y="2867190"/>
                  </a:lnTo>
                  <a:lnTo>
                    <a:pt x="3124657" y="2863875"/>
                  </a:lnTo>
                  <a:lnTo>
                    <a:pt x="3082442" y="2872359"/>
                  </a:lnTo>
                  <a:lnTo>
                    <a:pt x="3033179" y="2927896"/>
                  </a:lnTo>
                  <a:lnTo>
                    <a:pt x="3021888" y="2966758"/>
                  </a:lnTo>
                  <a:lnTo>
                    <a:pt x="3016669" y="3007563"/>
                  </a:lnTo>
                  <a:lnTo>
                    <a:pt x="3015399" y="3046209"/>
                  </a:lnTo>
                  <a:lnTo>
                    <a:pt x="3019285" y="3106877"/>
                  </a:lnTo>
                  <a:lnTo>
                    <a:pt x="3031579" y="3157309"/>
                  </a:lnTo>
                  <a:lnTo>
                    <a:pt x="3053245" y="3195637"/>
                  </a:lnTo>
                  <a:lnTo>
                    <a:pt x="3085236" y="3219996"/>
                  </a:lnTo>
                  <a:lnTo>
                    <a:pt x="3128543" y="3228530"/>
                  </a:lnTo>
                  <a:lnTo>
                    <a:pt x="3155073" y="3224085"/>
                  </a:lnTo>
                  <a:lnTo>
                    <a:pt x="3177425" y="3212363"/>
                  </a:lnTo>
                  <a:lnTo>
                    <a:pt x="3194088" y="3195802"/>
                  </a:lnTo>
                  <a:lnTo>
                    <a:pt x="3200958" y="3181972"/>
                  </a:lnTo>
                  <a:lnTo>
                    <a:pt x="3203537" y="3176803"/>
                  </a:lnTo>
                  <a:lnTo>
                    <a:pt x="3204832" y="3176803"/>
                  </a:lnTo>
                  <a:lnTo>
                    <a:pt x="3204832" y="3219475"/>
                  </a:lnTo>
                  <a:lnTo>
                    <a:pt x="3256559" y="3219475"/>
                  </a:lnTo>
                  <a:lnTo>
                    <a:pt x="3256559" y="3176803"/>
                  </a:lnTo>
                  <a:lnTo>
                    <a:pt x="3256559" y="2912376"/>
                  </a:lnTo>
                  <a:lnTo>
                    <a:pt x="3256559" y="27578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17741" y="4214393"/>
              <a:ext cx="2185670" cy="4004945"/>
            </a:xfrm>
            <a:custGeom>
              <a:avLst/>
              <a:gdLst/>
              <a:ahLst/>
              <a:cxnLst/>
              <a:rect l="l" t="t" r="r" b="b"/>
              <a:pathLst>
                <a:path w="2185670" h="4004945">
                  <a:moveTo>
                    <a:pt x="185559" y="3533698"/>
                  </a:moveTo>
                  <a:lnTo>
                    <a:pt x="128663" y="3533698"/>
                  </a:lnTo>
                  <a:lnTo>
                    <a:pt x="128663" y="3995318"/>
                  </a:lnTo>
                  <a:lnTo>
                    <a:pt x="185559" y="3995318"/>
                  </a:lnTo>
                  <a:lnTo>
                    <a:pt x="185559" y="3533698"/>
                  </a:lnTo>
                  <a:close/>
                </a:path>
                <a:path w="2185670" h="4004945">
                  <a:moveTo>
                    <a:pt x="230822" y="2344064"/>
                  </a:moveTo>
                  <a:lnTo>
                    <a:pt x="223405" y="2301532"/>
                  </a:lnTo>
                  <a:lnTo>
                    <a:pt x="176809" y="2257691"/>
                  </a:lnTo>
                  <a:lnTo>
                    <a:pt x="114782" y="2236736"/>
                  </a:lnTo>
                  <a:lnTo>
                    <a:pt x="87452" y="2225510"/>
                  </a:lnTo>
                  <a:lnTo>
                    <a:pt x="68110" y="2209076"/>
                  </a:lnTo>
                  <a:lnTo>
                    <a:pt x="60782" y="2183727"/>
                  </a:lnTo>
                  <a:lnTo>
                    <a:pt x="67106" y="2154986"/>
                  </a:lnTo>
                  <a:lnTo>
                    <a:pt x="82346" y="2139035"/>
                  </a:lnTo>
                  <a:lnTo>
                    <a:pt x="100863" y="2132177"/>
                  </a:lnTo>
                  <a:lnTo>
                    <a:pt x="117030" y="2130717"/>
                  </a:lnTo>
                  <a:lnTo>
                    <a:pt x="141643" y="2135149"/>
                  </a:lnTo>
                  <a:lnTo>
                    <a:pt x="157353" y="2148167"/>
                  </a:lnTo>
                  <a:lnTo>
                    <a:pt x="165671" y="2169452"/>
                  </a:lnTo>
                  <a:lnTo>
                    <a:pt x="168109" y="2198598"/>
                  </a:lnTo>
                  <a:lnTo>
                    <a:pt x="222415" y="2198598"/>
                  </a:lnTo>
                  <a:lnTo>
                    <a:pt x="220129" y="2164143"/>
                  </a:lnTo>
                  <a:lnTo>
                    <a:pt x="208470" y="2130717"/>
                  </a:lnTo>
                  <a:lnTo>
                    <a:pt x="207543" y="2128050"/>
                  </a:lnTo>
                  <a:lnTo>
                    <a:pt x="176047" y="2099589"/>
                  </a:lnTo>
                  <a:lnTo>
                    <a:pt x="117030" y="2088045"/>
                  </a:lnTo>
                  <a:lnTo>
                    <a:pt x="74383" y="2093899"/>
                  </a:lnTo>
                  <a:lnTo>
                    <a:pt x="39192" y="2111641"/>
                  </a:lnTo>
                  <a:lnTo>
                    <a:pt x="15290" y="2141499"/>
                  </a:lnTo>
                  <a:lnTo>
                    <a:pt x="6477" y="2183727"/>
                  </a:lnTo>
                  <a:lnTo>
                    <a:pt x="13893" y="2227084"/>
                  </a:lnTo>
                  <a:lnTo>
                    <a:pt x="33375" y="2254199"/>
                  </a:lnTo>
                  <a:lnTo>
                    <a:pt x="60744" y="2270645"/>
                  </a:lnTo>
                  <a:lnTo>
                    <a:pt x="91808" y="2281999"/>
                  </a:lnTo>
                  <a:lnTo>
                    <a:pt x="122491" y="2292197"/>
                  </a:lnTo>
                  <a:lnTo>
                    <a:pt x="149669" y="2304872"/>
                  </a:lnTo>
                  <a:lnTo>
                    <a:pt x="169087" y="2323731"/>
                  </a:lnTo>
                  <a:lnTo>
                    <a:pt x="176504" y="2352471"/>
                  </a:lnTo>
                  <a:lnTo>
                    <a:pt x="169964" y="2382189"/>
                  </a:lnTo>
                  <a:lnTo>
                    <a:pt x="154279" y="2399677"/>
                  </a:lnTo>
                  <a:lnTo>
                    <a:pt x="135318" y="2407932"/>
                  </a:lnTo>
                  <a:lnTo>
                    <a:pt x="118973" y="2410015"/>
                  </a:lnTo>
                  <a:lnTo>
                    <a:pt x="86220" y="2403398"/>
                  </a:lnTo>
                  <a:lnTo>
                    <a:pt x="66509" y="2385695"/>
                  </a:lnTo>
                  <a:lnTo>
                    <a:pt x="56870" y="2360104"/>
                  </a:lnTo>
                  <a:lnTo>
                    <a:pt x="54317" y="2329840"/>
                  </a:lnTo>
                  <a:lnTo>
                    <a:pt x="0" y="2329840"/>
                  </a:lnTo>
                  <a:lnTo>
                    <a:pt x="7975" y="2388451"/>
                  </a:lnTo>
                  <a:lnTo>
                    <a:pt x="61404" y="2443327"/>
                  </a:lnTo>
                  <a:lnTo>
                    <a:pt x="118973" y="2452687"/>
                  </a:lnTo>
                  <a:lnTo>
                    <a:pt x="163715" y="2445905"/>
                  </a:lnTo>
                  <a:lnTo>
                    <a:pt x="199136" y="2425535"/>
                  </a:lnTo>
                  <a:lnTo>
                    <a:pt x="209778" y="2410015"/>
                  </a:lnTo>
                  <a:lnTo>
                    <a:pt x="222427" y="2391587"/>
                  </a:lnTo>
                  <a:lnTo>
                    <a:pt x="230822" y="2344064"/>
                  </a:lnTo>
                  <a:close/>
                </a:path>
                <a:path w="2185670" h="4004945">
                  <a:moveTo>
                    <a:pt x="340080" y="2097087"/>
                  </a:moveTo>
                  <a:lnTo>
                    <a:pt x="285775" y="2097087"/>
                  </a:lnTo>
                  <a:lnTo>
                    <a:pt x="285775" y="2443632"/>
                  </a:lnTo>
                  <a:lnTo>
                    <a:pt x="340080" y="2443632"/>
                  </a:lnTo>
                  <a:lnTo>
                    <a:pt x="340080" y="2097087"/>
                  </a:lnTo>
                  <a:close/>
                </a:path>
                <a:path w="2185670" h="4004945">
                  <a:moveTo>
                    <a:pt x="340080" y="1982012"/>
                  </a:moveTo>
                  <a:lnTo>
                    <a:pt x="285775" y="1982012"/>
                  </a:lnTo>
                  <a:lnTo>
                    <a:pt x="285775" y="2044077"/>
                  </a:lnTo>
                  <a:lnTo>
                    <a:pt x="340080" y="2044077"/>
                  </a:lnTo>
                  <a:lnTo>
                    <a:pt x="340080" y="1982012"/>
                  </a:lnTo>
                  <a:close/>
                </a:path>
                <a:path w="2185670" h="4004945">
                  <a:moveTo>
                    <a:pt x="486841" y="3749637"/>
                  </a:moveTo>
                  <a:lnTo>
                    <a:pt x="477418" y="3686276"/>
                  </a:lnTo>
                  <a:lnTo>
                    <a:pt x="448373" y="3651085"/>
                  </a:lnTo>
                  <a:lnTo>
                    <a:pt x="395681" y="3639718"/>
                  </a:lnTo>
                  <a:lnTo>
                    <a:pt x="370446" y="3643045"/>
                  </a:lnTo>
                  <a:lnTo>
                    <a:pt x="346621" y="3652736"/>
                  </a:lnTo>
                  <a:lnTo>
                    <a:pt x="326301" y="3668369"/>
                  </a:lnTo>
                  <a:lnTo>
                    <a:pt x="311632" y="3689502"/>
                  </a:lnTo>
                  <a:lnTo>
                    <a:pt x="310337" y="3689502"/>
                  </a:lnTo>
                  <a:lnTo>
                    <a:pt x="310337" y="3648773"/>
                  </a:lnTo>
                  <a:lnTo>
                    <a:pt x="258622" y="3648773"/>
                  </a:lnTo>
                  <a:lnTo>
                    <a:pt x="258622" y="3995318"/>
                  </a:lnTo>
                  <a:lnTo>
                    <a:pt x="312928" y="3995318"/>
                  </a:lnTo>
                  <a:lnTo>
                    <a:pt x="312928" y="3756101"/>
                  </a:lnTo>
                  <a:lnTo>
                    <a:pt x="319532" y="3724198"/>
                  </a:lnTo>
                  <a:lnTo>
                    <a:pt x="336270" y="3702520"/>
                  </a:lnTo>
                  <a:lnTo>
                    <a:pt x="358470" y="3690188"/>
                  </a:lnTo>
                  <a:lnTo>
                    <a:pt x="362483" y="3689502"/>
                  </a:lnTo>
                  <a:lnTo>
                    <a:pt x="381457" y="3686276"/>
                  </a:lnTo>
                  <a:lnTo>
                    <a:pt x="410159" y="3693464"/>
                  </a:lnTo>
                  <a:lnTo>
                    <a:pt x="425411" y="3711257"/>
                  </a:lnTo>
                  <a:lnTo>
                    <a:pt x="431457" y="3734016"/>
                  </a:lnTo>
                  <a:lnTo>
                    <a:pt x="432536" y="3756101"/>
                  </a:lnTo>
                  <a:lnTo>
                    <a:pt x="432536" y="3995318"/>
                  </a:lnTo>
                  <a:lnTo>
                    <a:pt x="486841" y="3995318"/>
                  </a:lnTo>
                  <a:lnTo>
                    <a:pt x="486841" y="3749637"/>
                  </a:lnTo>
                  <a:close/>
                </a:path>
                <a:path w="2185670" h="4004945">
                  <a:moveTo>
                    <a:pt x="555371" y="3181337"/>
                  </a:moveTo>
                  <a:lnTo>
                    <a:pt x="552780" y="3183280"/>
                  </a:lnTo>
                  <a:lnTo>
                    <a:pt x="549554" y="3184575"/>
                  </a:lnTo>
                  <a:lnTo>
                    <a:pt x="542442" y="3184575"/>
                  </a:lnTo>
                  <a:lnTo>
                    <a:pt x="532447" y="3182315"/>
                  </a:lnTo>
                  <a:lnTo>
                    <a:pt x="529539" y="3178759"/>
                  </a:lnTo>
                  <a:lnTo>
                    <a:pt x="527481" y="3176244"/>
                  </a:lnTo>
                  <a:lnTo>
                    <a:pt x="525792" y="3167392"/>
                  </a:lnTo>
                  <a:lnTo>
                    <a:pt x="525627" y="3156775"/>
                  </a:lnTo>
                  <a:lnTo>
                    <a:pt x="525627" y="3030702"/>
                  </a:lnTo>
                  <a:lnTo>
                    <a:pt x="525627" y="2963456"/>
                  </a:lnTo>
                  <a:lnTo>
                    <a:pt x="523976" y="2932620"/>
                  </a:lnTo>
                  <a:lnTo>
                    <a:pt x="514743" y="2906560"/>
                  </a:lnTo>
                  <a:lnTo>
                    <a:pt x="512457" y="2900083"/>
                  </a:lnTo>
                  <a:lnTo>
                    <a:pt x="481164" y="2874353"/>
                  </a:lnTo>
                  <a:lnTo>
                    <a:pt x="420243" y="2863888"/>
                  </a:lnTo>
                  <a:lnTo>
                    <a:pt x="367144" y="2870657"/>
                  </a:lnTo>
                  <a:lnTo>
                    <a:pt x="331025" y="2891447"/>
                  </a:lnTo>
                  <a:lnTo>
                    <a:pt x="310413" y="2926892"/>
                  </a:lnTo>
                  <a:lnTo>
                    <a:pt x="303872" y="2977680"/>
                  </a:lnTo>
                  <a:lnTo>
                    <a:pt x="358178" y="2977680"/>
                  </a:lnTo>
                  <a:lnTo>
                    <a:pt x="358178" y="2974454"/>
                  </a:lnTo>
                  <a:lnTo>
                    <a:pt x="359105" y="2958376"/>
                  </a:lnTo>
                  <a:lnTo>
                    <a:pt x="365607" y="2935643"/>
                  </a:lnTo>
                  <a:lnTo>
                    <a:pt x="383273" y="2915348"/>
                  </a:lnTo>
                  <a:lnTo>
                    <a:pt x="417664" y="2906560"/>
                  </a:lnTo>
                  <a:lnTo>
                    <a:pt x="441617" y="2909900"/>
                  </a:lnTo>
                  <a:lnTo>
                    <a:pt x="459041" y="2919730"/>
                  </a:lnTo>
                  <a:lnTo>
                    <a:pt x="469671" y="2935744"/>
                  </a:lnTo>
                  <a:lnTo>
                    <a:pt x="473265" y="2957639"/>
                  </a:lnTo>
                  <a:lnTo>
                    <a:pt x="472744" y="2976092"/>
                  </a:lnTo>
                  <a:lnTo>
                    <a:pt x="471322" y="2980804"/>
                  </a:lnTo>
                  <a:lnTo>
                    <a:pt x="471322" y="3030702"/>
                  </a:lnTo>
                  <a:lnTo>
                    <a:pt x="471322" y="3119920"/>
                  </a:lnTo>
                  <a:lnTo>
                    <a:pt x="465505" y="3145498"/>
                  </a:lnTo>
                  <a:lnTo>
                    <a:pt x="449986" y="3166465"/>
                  </a:lnTo>
                  <a:lnTo>
                    <a:pt x="427685" y="3180651"/>
                  </a:lnTo>
                  <a:lnTo>
                    <a:pt x="401497" y="3185871"/>
                  </a:lnTo>
                  <a:lnTo>
                    <a:pt x="378269" y="3181566"/>
                  </a:lnTo>
                  <a:lnTo>
                    <a:pt x="363105" y="3169462"/>
                  </a:lnTo>
                  <a:lnTo>
                    <a:pt x="354850" y="3150679"/>
                  </a:lnTo>
                  <a:lnTo>
                    <a:pt x="352361" y="3126384"/>
                  </a:lnTo>
                  <a:lnTo>
                    <a:pt x="354050" y="3106521"/>
                  </a:lnTo>
                  <a:lnTo>
                    <a:pt x="378866" y="3071431"/>
                  </a:lnTo>
                  <a:lnTo>
                    <a:pt x="426313" y="3053003"/>
                  </a:lnTo>
                  <a:lnTo>
                    <a:pt x="451332" y="3043783"/>
                  </a:lnTo>
                  <a:lnTo>
                    <a:pt x="471322" y="3030702"/>
                  </a:lnTo>
                  <a:lnTo>
                    <a:pt x="471322" y="2980804"/>
                  </a:lnTo>
                  <a:lnTo>
                    <a:pt x="468579" y="2989884"/>
                  </a:lnTo>
                  <a:lnTo>
                    <a:pt x="456895" y="3000641"/>
                  </a:lnTo>
                  <a:lnTo>
                    <a:pt x="433819" y="3010014"/>
                  </a:lnTo>
                  <a:lnTo>
                    <a:pt x="360768" y="3031985"/>
                  </a:lnTo>
                  <a:lnTo>
                    <a:pt x="331736" y="3045752"/>
                  </a:lnTo>
                  <a:lnTo>
                    <a:pt x="311391" y="3066491"/>
                  </a:lnTo>
                  <a:lnTo>
                    <a:pt x="299389" y="3093897"/>
                  </a:lnTo>
                  <a:lnTo>
                    <a:pt x="295465" y="3127679"/>
                  </a:lnTo>
                  <a:lnTo>
                    <a:pt x="301117" y="3169615"/>
                  </a:lnTo>
                  <a:lnTo>
                    <a:pt x="318414" y="3201378"/>
                  </a:lnTo>
                  <a:lnTo>
                    <a:pt x="347840" y="3221507"/>
                  </a:lnTo>
                  <a:lnTo>
                    <a:pt x="389864" y="3228543"/>
                  </a:lnTo>
                  <a:lnTo>
                    <a:pt x="414350" y="3225127"/>
                  </a:lnTo>
                  <a:lnTo>
                    <a:pt x="437375" y="3215284"/>
                  </a:lnTo>
                  <a:lnTo>
                    <a:pt x="457504" y="3199625"/>
                  </a:lnTo>
                  <a:lnTo>
                    <a:pt x="467893" y="3185871"/>
                  </a:lnTo>
                  <a:lnTo>
                    <a:pt x="473265" y="3178759"/>
                  </a:lnTo>
                  <a:lnTo>
                    <a:pt x="474560" y="3178759"/>
                  </a:lnTo>
                  <a:lnTo>
                    <a:pt x="480237" y="3204540"/>
                  </a:lnTo>
                  <a:lnTo>
                    <a:pt x="492328" y="3217786"/>
                  </a:lnTo>
                  <a:lnTo>
                    <a:pt x="507834" y="3222663"/>
                  </a:lnTo>
                  <a:lnTo>
                    <a:pt x="523697" y="3223361"/>
                  </a:lnTo>
                  <a:lnTo>
                    <a:pt x="533742" y="3222942"/>
                  </a:lnTo>
                  <a:lnTo>
                    <a:pt x="542925" y="3221990"/>
                  </a:lnTo>
                  <a:lnTo>
                    <a:pt x="550418" y="3220910"/>
                  </a:lnTo>
                  <a:lnTo>
                    <a:pt x="555371" y="3220135"/>
                  </a:lnTo>
                  <a:lnTo>
                    <a:pt x="555371" y="3184575"/>
                  </a:lnTo>
                  <a:lnTo>
                    <a:pt x="555371" y="3181337"/>
                  </a:lnTo>
                  <a:close/>
                </a:path>
                <a:path w="2185670" h="4004945">
                  <a:moveTo>
                    <a:pt x="642010" y="2254847"/>
                  </a:moveTo>
                  <a:lnTo>
                    <a:pt x="641172" y="2234158"/>
                  </a:lnTo>
                  <a:lnTo>
                    <a:pt x="640143" y="2208707"/>
                  </a:lnTo>
                  <a:lnTo>
                    <a:pt x="631799" y="2163737"/>
                  </a:lnTo>
                  <a:lnTo>
                    <a:pt x="615556" y="2130717"/>
                  </a:lnTo>
                  <a:lnTo>
                    <a:pt x="612813" y="2125167"/>
                  </a:lnTo>
                  <a:lnTo>
                    <a:pt x="585114" y="2103056"/>
                  </a:lnTo>
                  <a:lnTo>
                    <a:pt x="585114" y="2215413"/>
                  </a:lnTo>
                  <a:lnTo>
                    <a:pt x="585114" y="2234158"/>
                  </a:lnTo>
                  <a:lnTo>
                    <a:pt x="461632" y="2234158"/>
                  </a:lnTo>
                  <a:lnTo>
                    <a:pt x="461632" y="2221230"/>
                  </a:lnTo>
                  <a:lnTo>
                    <a:pt x="463524" y="2198357"/>
                  </a:lnTo>
                  <a:lnTo>
                    <a:pt x="471970" y="2168220"/>
                  </a:lnTo>
                  <a:lnTo>
                    <a:pt x="491083" y="2141956"/>
                  </a:lnTo>
                  <a:lnTo>
                    <a:pt x="524992" y="2130717"/>
                  </a:lnTo>
                  <a:lnTo>
                    <a:pt x="554837" y="2138502"/>
                  </a:lnTo>
                  <a:lnTo>
                    <a:pt x="573227" y="2158517"/>
                  </a:lnTo>
                  <a:lnTo>
                    <a:pt x="582536" y="2185809"/>
                  </a:lnTo>
                  <a:lnTo>
                    <a:pt x="585114" y="2215413"/>
                  </a:lnTo>
                  <a:lnTo>
                    <a:pt x="585114" y="2103056"/>
                  </a:lnTo>
                  <a:lnTo>
                    <a:pt x="579031" y="2098192"/>
                  </a:lnTo>
                  <a:lnTo>
                    <a:pt x="526288" y="2088045"/>
                  </a:lnTo>
                  <a:lnTo>
                    <a:pt x="480098" y="2095919"/>
                  </a:lnTo>
                  <a:lnTo>
                    <a:pt x="446849" y="2117382"/>
                  </a:lnTo>
                  <a:lnTo>
                    <a:pt x="424535" y="2149221"/>
                  </a:lnTo>
                  <a:lnTo>
                    <a:pt x="411099" y="2188235"/>
                  </a:lnTo>
                  <a:lnTo>
                    <a:pt x="404520" y="2231186"/>
                  </a:lnTo>
                  <a:lnTo>
                    <a:pt x="402793" y="2274887"/>
                  </a:lnTo>
                  <a:lnTo>
                    <a:pt x="407098" y="2339314"/>
                  </a:lnTo>
                  <a:lnTo>
                    <a:pt x="420535" y="2389149"/>
                  </a:lnTo>
                  <a:lnTo>
                    <a:pt x="443839" y="2424557"/>
                  </a:lnTo>
                  <a:lnTo>
                    <a:pt x="477761" y="2445677"/>
                  </a:lnTo>
                  <a:lnTo>
                    <a:pt x="523049" y="2452687"/>
                  </a:lnTo>
                  <a:lnTo>
                    <a:pt x="581329" y="2438679"/>
                  </a:lnTo>
                  <a:lnTo>
                    <a:pt x="611657" y="2410015"/>
                  </a:lnTo>
                  <a:lnTo>
                    <a:pt x="616877" y="2405088"/>
                  </a:lnTo>
                  <a:lnTo>
                    <a:pt x="634593" y="2364587"/>
                  </a:lnTo>
                  <a:lnTo>
                    <a:pt x="639419" y="2329840"/>
                  </a:lnTo>
                  <a:lnTo>
                    <a:pt x="585114" y="2329840"/>
                  </a:lnTo>
                  <a:lnTo>
                    <a:pt x="583184" y="2353551"/>
                  </a:lnTo>
                  <a:lnTo>
                    <a:pt x="575094" y="2379878"/>
                  </a:lnTo>
                  <a:lnTo>
                    <a:pt x="557288" y="2401214"/>
                  </a:lnTo>
                  <a:lnTo>
                    <a:pt x="526288" y="2410015"/>
                  </a:lnTo>
                  <a:lnTo>
                    <a:pt x="487781" y="2396756"/>
                  </a:lnTo>
                  <a:lnTo>
                    <a:pt x="468007" y="2363546"/>
                  </a:lnTo>
                  <a:lnTo>
                    <a:pt x="460717" y="2320277"/>
                  </a:lnTo>
                  <a:lnTo>
                    <a:pt x="459689" y="2276830"/>
                  </a:lnTo>
                  <a:lnTo>
                    <a:pt x="642010" y="2276830"/>
                  </a:lnTo>
                  <a:lnTo>
                    <a:pt x="642010" y="2254847"/>
                  </a:lnTo>
                  <a:close/>
                </a:path>
                <a:path w="2185670" h="4004945">
                  <a:moveTo>
                    <a:pt x="769378" y="3895750"/>
                  </a:moveTo>
                  <a:lnTo>
                    <a:pt x="761961" y="3853230"/>
                  </a:lnTo>
                  <a:lnTo>
                    <a:pt x="715365" y="3809390"/>
                  </a:lnTo>
                  <a:lnTo>
                    <a:pt x="653338" y="3788422"/>
                  </a:lnTo>
                  <a:lnTo>
                    <a:pt x="626008" y="3777196"/>
                  </a:lnTo>
                  <a:lnTo>
                    <a:pt x="606666" y="3760762"/>
                  </a:lnTo>
                  <a:lnTo>
                    <a:pt x="599338" y="3735413"/>
                  </a:lnTo>
                  <a:lnTo>
                    <a:pt x="605663" y="3706672"/>
                  </a:lnTo>
                  <a:lnTo>
                    <a:pt x="620915" y="3690721"/>
                  </a:lnTo>
                  <a:lnTo>
                    <a:pt x="639432" y="3683863"/>
                  </a:lnTo>
                  <a:lnTo>
                    <a:pt x="655586" y="3682390"/>
                  </a:lnTo>
                  <a:lnTo>
                    <a:pt x="680199" y="3686822"/>
                  </a:lnTo>
                  <a:lnTo>
                    <a:pt x="695909" y="3699853"/>
                  </a:lnTo>
                  <a:lnTo>
                    <a:pt x="704227" y="3721138"/>
                  </a:lnTo>
                  <a:lnTo>
                    <a:pt x="706666" y="3750284"/>
                  </a:lnTo>
                  <a:lnTo>
                    <a:pt x="760971" y="3750284"/>
                  </a:lnTo>
                  <a:lnTo>
                    <a:pt x="747026" y="3682390"/>
                  </a:lnTo>
                  <a:lnTo>
                    <a:pt x="714603" y="3651275"/>
                  </a:lnTo>
                  <a:lnTo>
                    <a:pt x="655586" y="3639718"/>
                  </a:lnTo>
                  <a:lnTo>
                    <a:pt x="612940" y="3645585"/>
                  </a:lnTo>
                  <a:lnTo>
                    <a:pt x="577761" y="3663327"/>
                  </a:lnTo>
                  <a:lnTo>
                    <a:pt x="553847" y="3693185"/>
                  </a:lnTo>
                  <a:lnTo>
                    <a:pt x="545033" y="3735413"/>
                  </a:lnTo>
                  <a:lnTo>
                    <a:pt x="552450" y="3778783"/>
                  </a:lnTo>
                  <a:lnTo>
                    <a:pt x="571944" y="3805885"/>
                  </a:lnTo>
                  <a:lnTo>
                    <a:pt x="599313" y="3822331"/>
                  </a:lnTo>
                  <a:lnTo>
                    <a:pt x="630377" y="3833685"/>
                  </a:lnTo>
                  <a:lnTo>
                    <a:pt x="661060" y="3843883"/>
                  </a:lnTo>
                  <a:lnTo>
                    <a:pt x="688238" y="3856571"/>
                  </a:lnTo>
                  <a:lnTo>
                    <a:pt x="707656" y="3875430"/>
                  </a:lnTo>
                  <a:lnTo>
                    <a:pt x="715073" y="3904157"/>
                  </a:lnTo>
                  <a:lnTo>
                    <a:pt x="708533" y="3933888"/>
                  </a:lnTo>
                  <a:lnTo>
                    <a:pt x="692835" y="3951363"/>
                  </a:lnTo>
                  <a:lnTo>
                    <a:pt x="673874" y="3959631"/>
                  </a:lnTo>
                  <a:lnTo>
                    <a:pt x="657529" y="3961701"/>
                  </a:lnTo>
                  <a:lnTo>
                    <a:pt x="624789" y="3955084"/>
                  </a:lnTo>
                  <a:lnTo>
                    <a:pt x="605078" y="3937381"/>
                  </a:lnTo>
                  <a:lnTo>
                    <a:pt x="595426" y="3911790"/>
                  </a:lnTo>
                  <a:lnTo>
                    <a:pt x="592874" y="3881526"/>
                  </a:lnTo>
                  <a:lnTo>
                    <a:pt x="538568" y="3881526"/>
                  </a:lnTo>
                  <a:lnTo>
                    <a:pt x="546544" y="3940137"/>
                  </a:lnTo>
                  <a:lnTo>
                    <a:pt x="599973" y="3995013"/>
                  </a:lnTo>
                  <a:lnTo>
                    <a:pt x="657529" y="4004373"/>
                  </a:lnTo>
                  <a:lnTo>
                    <a:pt x="702271" y="3997591"/>
                  </a:lnTo>
                  <a:lnTo>
                    <a:pt x="737692" y="3977221"/>
                  </a:lnTo>
                  <a:lnTo>
                    <a:pt x="748347" y="3961701"/>
                  </a:lnTo>
                  <a:lnTo>
                    <a:pt x="760984" y="3943273"/>
                  </a:lnTo>
                  <a:lnTo>
                    <a:pt x="769378" y="3895750"/>
                  </a:lnTo>
                  <a:close/>
                </a:path>
                <a:path w="2185670" h="4004945">
                  <a:moveTo>
                    <a:pt x="827557" y="2973806"/>
                  </a:moveTo>
                  <a:lnTo>
                    <a:pt x="826135" y="2939173"/>
                  </a:lnTo>
                  <a:lnTo>
                    <a:pt x="818134" y="2910446"/>
                  </a:lnTo>
                  <a:lnTo>
                    <a:pt x="816165" y="2903321"/>
                  </a:lnTo>
                  <a:lnTo>
                    <a:pt x="789101" y="2875242"/>
                  </a:lnTo>
                  <a:lnTo>
                    <a:pt x="736396" y="2863888"/>
                  </a:lnTo>
                  <a:lnTo>
                    <a:pt x="711161" y="2867202"/>
                  </a:lnTo>
                  <a:lnTo>
                    <a:pt x="687336" y="2876893"/>
                  </a:lnTo>
                  <a:lnTo>
                    <a:pt x="667016" y="2892526"/>
                  </a:lnTo>
                  <a:lnTo>
                    <a:pt x="652348" y="2913672"/>
                  </a:lnTo>
                  <a:lnTo>
                    <a:pt x="651052" y="2913672"/>
                  </a:lnTo>
                  <a:lnTo>
                    <a:pt x="651052" y="2872943"/>
                  </a:lnTo>
                  <a:lnTo>
                    <a:pt x="599325" y="2872943"/>
                  </a:lnTo>
                  <a:lnTo>
                    <a:pt x="599325" y="3219488"/>
                  </a:lnTo>
                  <a:lnTo>
                    <a:pt x="653630" y="3219488"/>
                  </a:lnTo>
                  <a:lnTo>
                    <a:pt x="653630" y="2980271"/>
                  </a:lnTo>
                  <a:lnTo>
                    <a:pt x="660247" y="2948355"/>
                  </a:lnTo>
                  <a:lnTo>
                    <a:pt x="676986" y="2926689"/>
                  </a:lnTo>
                  <a:lnTo>
                    <a:pt x="699185" y="2914345"/>
                  </a:lnTo>
                  <a:lnTo>
                    <a:pt x="703199" y="2913672"/>
                  </a:lnTo>
                  <a:lnTo>
                    <a:pt x="722172" y="2910446"/>
                  </a:lnTo>
                  <a:lnTo>
                    <a:pt x="750874" y="2917621"/>
                  </a:lnTo>
                  <a:lnTo>
                    <a:pt x="766127" y="2935414"/>
                  </a:lnTo>
                  <a:lnTo>
                    <a:pt x="772172" y="2958173"/>
                  </a:lnTo>
                  <a:lnTo>
                    <a:pt x="773239" y="2980271"/>
                  </a:lnTo>
                  <a:lnTo>
                    <a:pt x="773239" y="3219488"/>
                  </a:lnTo>
                  <a:lnTo>
                    <a:pt x="827557" y="3219488"/>
                  </a:lnTo>
                  <a:lnTo>
                    <a:pt x="827557" y="2973806"/>
                  </a:lnTo>
                  <a:close/>
                </a:path>
                <a:path w="2185670" h="4004945">
                  <a:moveTo>
                    <a:pt x="1048677" y="3806533"/>
                  </a:moveTo>
                  <a:lnTo>
                    <a:pt x="1047838" y="3785844"/>
                  </a:lnTo>
                  <a:lnTo>
                    <a:pt x="1046810" y="3760393"/>
                  </a:lnTo>
                  <a:lnTo>
                    <a:pt x="1038479" y="3715423"/>
                  </a:lnTo>
                  <a:lnTo>
                    <a:pt x="1022223" y="3682390"/>
                  </a:lnTo>
                  <a:lnTo>
                    <a:pt x="1019492" y="3676840"/>
                  </a:lnTo>
                  <a:lnTo>
                    <a:pt x="991781" y="3654742"/>
                  </a:lnTo>
                  <a:lnTo>
                    <a:pt x="991781" y="3767086"/>
                  </a:lnTo>
                  <a:lnTo>
                    <a:pt x="991781" y="3785844"/>
                  </a:lnTo>
                  <a:lnTo>
                    <a:pt x="868299" y="3785844"/>
                  </a:lnTo>
                  <a:lnTo>
                    <a:pt x="868299" y="3772916"/>
                  </a:lnTo>
                  <a:lnTo>
                    <a:pt x="870191" y="3750043"/>
                  </a:lnTo>
                  <a:lnTo>
                    <a:pt x="878636" y="3719893"/>
                  </a:lnTo>
                  <a:lnTo>
                    <a:pt x="897750" y="3693630"/>
                  </a:lnTo>
                  <a:lnTo>
                    <a:pt x="931659" y="3682390"/>
                  </a:lnTo>
                  <a:lnTo>
                    <a:pt x="961504" y="3690175"/>
                  </a:lnTo>
                  <a:lnTo>
                    <a:pt x="979893" y="3710203"/>
                  </a:lnTo>
                  <a:lnTo>
                    <a:pt x="989203" y="3737495"/>
                  </a:lnTo>
                  <a:lnTo>
                    <a:pt x="991781" y="3767086"/>
                  </a:lnTo>
                  <a:lnTo>
                    <a:pt x="991781" y="3654742"/>
                  </a:lnTo>
                  <a:lnTo>
                    <a:pt x="985697" y="3649878"/>
                  </a:lnTo>
                  <a:lnTo>
                    <a:pt x="932954" y="3639718"/>
                  </a:lnTo>
                  <a:lnTo>
                    <a:pt x="886764" y="3647592"/>
                  </a:lnTo>
                  <a:lnTo>
                    <a:pt x="853516" y="3669055"/>
                  </a:lnTo>
                  <a:lnTo>
                    <a:pt x="831202" y="3700907"/>
                  </a:lnTo>
                  <a:lnTo>
                    <a:pt x="817765" y="3739921"/>
                  </a:lnTo>
                  <a:lnTo>
                    <a:pt x="811187" y="3782885"/>
                  </a:lnTo>
                  <a:lnTo>
                    <a:pt x="809459" y="3826573"/>
                  </a:lnTo>
                  <a:lnTo>
                    <a:pt x="813765" y="3891000"/>
                  </a:lnTo>
                  <a:lnTo>
                    <a:pt x="827201" y="3940835"/>
                  </a:lnTo>
                  <a:lnTo>
                    <a:pt x="850506" y="3976243"/>
                  </a:lnTo>
                  <a:lnTo>
                    <a:pt x="884428" y="3997375"/>
                  </a:lnTo>
                  <a:lnTo>
                    <a:pt x="929716" y="4004373"/>
                  </a:lnTo>
                  <a:lnTo>
                    <a:pt x="987996" y="3990365"/>
                  </a:lnTo>
                  <a:lnTo>
                    <a:pt x="1018324" y="3961701"/>
                  </a:lnTo>
                  <a:lnTo>
                    <a:pt x="1023543" y="3956774"/>
                  </a:lnTo>
                  <a:lnTo>
                    <a:pt x="1041273" y="3916273"/>
                  </a:lnTo>
                  <a:lnTo>
                    <a:pt x="1046099" y="3881526"/>
                  </a:lnTo>
                  <a:lnTo>
                    <a:pt x="991781" y="3881526"/>
                  </a:lnTo>
                  <a:lnTo>
                    <a:pt x="989850" y="3905237"/>
                  </a:lnTo>
                  <a:lnTo>
                    <a:pt x="981760" y="3931564"/>
                  </a:lnTo>
                  <a:lnTo>
                    <a:pt x="963955" y="3952913"/>
                  </a:lnTo>
                  <a:lnTo>
                    <a:pt x="932954" y="3961701"/>
                  </a:lnTo>
                  <a:lnTo>
                    <a:pt x="894448" y="3948442"/>
                  </a:lnTo>
                  <a:lnTo>
                    <a:pt x="874674" y="3915232"/>
                  </a:lnTo>
                  <a:lnTo>
                    <a:pt x="867384" y="3871976"/>
                  </a:lnTo>
                  <a:lnTo>
                    <a:pt x="866355" y="3828516"/>
                  </a:lnTo>
                  <a:lnTo>
                    <a:pt x="1048677" y="3828516"/>
                  </a:lnTo>
                  <a:lnTo>
                    <a:pt x="1048677" y="3806533"/>
                  </a:lnTo>
                  <a:close/>
                </a:path>
                <a:path w="2185670" h="4004945">
                  <a:moveTo>
                    <a:pt x="1084224" y="2254847"/>
                  </a:moveTo>
                  <a:lnTo>
                    <a:pt x="1083386" y="2234158"/>
                  </a:lnTo>
                  <a:lnTo>
                    <a:pt x="1082357" y="2208707"/>
                  </a:lnTo>
                  <a:lnTo>
                    <a:pt x="1074026" y="2163737"/>
                  </a:lnTo>
                  <a:lnTo>
                    <a:pt x="1057770" y="2130717"/>
                  </a:lnTo>
                  <a:lnTo>
                    <a:pt x="1055039" y="2125167"/>
                  </a:lnTo>
                  <a:lnTo>
                    <a:pt x="1027328" y="2103056"/>
                  </a:lnTo>
                  <a:lnTo>
                    <a:pt x="1027328" y="2215413"/>
                  </a:lnTo>
                  <a:lnTo>
                    <a:pt x="1027328" y="2234158"/>
                  </a:lnTo>
                  <a:lnTo>
                    <a:pt x="903846" y="2234158"/>
                  </a:lnTo>
                  <a:lnTo>
                    <a:pt x="903846" y="2221230"/>
                  </a:lnTo>
                  <a:lnTo>
                    <a:pt x="905738" y="2198357"/>
                  </a:lnTo>
                  <a:lnTo>
                    <a:pt x="914184" y="2168220"/>
                  </a:lnTo>
                  <a:lnTo>
                    <a:pt x="933297" y="2141956"/>
                  </a:lnTo>
                  <a:lnTo>
                    <a:pt x="967206" y="2130717"/>
                  </a:lnTo>
                  <a:lnTo>
                    <a:pt x="997051" y="2138502"/>
                  </a:lnTo>
                  <a:lnTo>
                    <a:pt x="1015441" y="2158517"/>
                  </a:lnTo>
                  <a:lnTo>
                    <a:pt x="1024750" y="2185809"/>
                  </a:lnTo>
                  <a:lnTo>
                    <a:pt x="1027328" y="2215413"/>
                  </a:lnTo>
                  <a:lnTo>
                    <a:pt x="1027328" y="2103056"/>
                  </a:lnTo>
                  <a:lnTo>
                    <a:pt x="1021245" y="2098192"/>
                  </a:lnTo>
                  <a:lnTo>
                    <a:pt x="968502" y="2088045"/>
                  </a:lnTo>
                  <a:lnTo>
                    <a:pt x="922312" y="2095919"/>
                  </a:lnTo>
                  <a:lnTo>
                    <a:pt x="889063" y="2117382"/>
                  </a:lnTo>
                  <a:lnTo>
                    <a:pt x="866749" y="2149221"/>
                  </a:lnTo>
                  <a:lnTo>
                    <a:pt x="853313" y="2188235"/>
                  </a:lnTo>
                  <a:lnTo>
                    <a:pt x="846734" y="2231186"/>
                  </a:lnTo>
                  <a:lnTo>
                    <a:pt x="845007" y="2274887"/>
                  </a:lnTo>
                  <a:lnTo>
                    <a:pt x="849312" y="2339314"/>
                  </a:lnTo>
                  <a:lnTo>
                    <a:pt x="862749" y="2389149"/>
                  </a:lnTo>
                  <a:lnTo>
                    <a:pt x="886053" y="2424557"/>
                  </a:lnTo>
                  <a:lnTo>
                    <a:pt x="919975" y="2445677"/>
                  </a:lnTo>
                  <a:lnTo>
                    <a:pt x="965263" y="2452687"/>
                  </a:lnTo>
                  <a:lnTo>
                    <a:pt x="1023543" y="2438679"/>
                  </a:lnTo>
                  <a:lnTo>
                    <a:pt x="1053871" y="2410015"/>
                  </a:lnTo>
                  <a:lnTo>
                    <a:pt x="1059091" y="2405088"/>
                  </a:lnTo>
                  <a:lnTo>
                    <a:pt x="1076820" y="2364587"/>
                  </a:lnTo>
                  <a:lnTo>
                    <a:pt x="1081646" y="2329840"/>
                  </a:lnTo>
                  <a:lnTo>
                    <a:pt x="1027328" y="2329840"/>
                  </a:lnTo>
                  <a:lnTo>
                    <a:pt x="1025398" y="2353551"/>
                  </a:lnTo>
                  <a:lnTo>
                    <a:pt x="1017308" y="2379878"/>
                  </a:lnTo>
                  <a:lnTo>
                    <a:pt x="999502" y="2401214"/>
                  </a:lnTo>
                  <a:lnTo>
                    <a:pt x="968502" y="2410015"/>
                  </a:lnTo>
                  <a:lnTo>
                    <a:pt x="929995" y="2396756"/>
                  </a:lnTo>
                  <a:lnTo>
                    <a:pt x="910221" y="2363546"/>
                  </a:lnTo>
                  <a:lnTo>
                    <a:pt x="902931" y="2320277"/>
                  </a:lnTo>
                  <a:lnTo>
                    <a:pt x="901903" y="2276830"/>
                  </a:lnTo>
                  <a:lnTo>
                    <a:pt x="1084224" y="2276830"/>
                  </a:lnTo>
                  <a:lnTo>
                    <a:pt x="1084224" y="2254847"/>
                  </a:lnTo>
                  <a:close/>
                </a:path>
                <a:path w="2185670" h="4004945">
                  <a:moveTo>
                    <a:pt x="1126896" y="2757855"/>
                  </a:moveTo>
                  <a:lnTo>
                    <a:pt x="1075817" y="2757855"/>
                  </a:lnTo>
                  <a:lnTo>
                    <a:pt x="1075817" y="3046209"/>
                  </a:lnTo>
                  <a:lnTo>
                    <a:pt x="1073277" y="3100971"/>
                  </a:lnTo>
                  <a:lnTo>
                    <a:pt x="1063205" y="3143910"/>
                  </a:lnTo>
                  <a:lnTo>
                    <a:pt x="1041996" y="3171952"/>
                  </a:lnTo>
                  <a:lnTo>
                    <a:pt x="1005992" y="3181985"/>
                  </a:lnTo>
                  <a:lnTo>
                    <a:pt x="975093" y="3172409"/>
                  </a:lnTo>
                  <a:lnTo>
                    <a:pt x="955636" y="3145129"/>
                  </a:lnTo>
                  <a:lnTo>
                    <a:pt x="945527" y="3102330"/>
                  </a:lnTo>
                  <a:lnTo>
                    <a:pt x="942632" y="3046209"/>
                  </a:lnTo>
                  <a:lnTo>
                    <a:pt x="945527" y="2990075"/>
                  </a:lnTo>
                  <a:lnTo>
                    <a:pt x="955636" y="2947289"/>
                  </a:lnTo>
                  <a:lnTo>
                    <a:pt x="975093" y="2920022"/>
                  </a:lnTo>
                  <a:lnTo>
                    <a:pt x="1005992" y="2910446"/>
                  </a:lnTo>
                  <a:lnTo>
                    <a:pt x="1041730" y="2922193"/>
                  </a:lnTo>
                  <a:lnTo>
                    <a:pt x="1062964" y="2953105"/>
                  </a:lnTo>
                  <a:lnTo>
                    <a:pt x="1073175" y="2996628"/>
                  </a:lnTo>
                  <a:lnTo>
                    <a:pt x="1075817" y="3046209"/>
                  </a:lnTo>
                  <a:lnTo>
                    <a:pt x="1075817" y="2757855"/>
                  </a:lnTo>
                  <a:lnTo>
                    <a:pt x="1072591" y="2757855"/>
                  </a:lnTo>
                  <a:lnTo>
                    <a:pt x="1072591" y="2912376"/>
                  </a:lnTo>
                  <a:lnTo>
                    <a:pt x="1071295" y="2912376"/>
                  </a:lnTo>
                  <a:lnTo>
                    <a:pt x="1070089" y="2910446"/>
                  </a:lnTo>
                  <a:lnTo>
                    <a:pt x="1058557" y="2891980"/>
                  </a:lnTo>
                  <a:lnTo>
                    <a:pt x="1040180" y="2876740"/>
                  </a:lnTo>
                  <a:lnTo>
                    <a:pt x="1018286" y="2867190"/>
                  </a:lnTo>
                  <a:lnTo>
                    <a:pt x="995006" y="2863888"/>
                  </a:lnTo>
                  <a:lnTo>
                    <a:pt x="952792" y="2872359"/>
                  </a:lnTo>
                  <a:lnTo>
                    <a:pt x="903516" y="2927896"/>
                  </a:lnTo>
                  <a:lnTo>
                    <a:pt x="892225" y="2966758"/>
                  </a:lnTo>
                  <a:lnTo>
                    <a:pt x="887006" y="3007563"/>
                  </a:lnTo>
                  <a:lnTo>
                    <a:pt x="885736" y="3046209"/>
                  </a:lnTo>
                  <a:lnTo>
                    <a:pt x="889622" y="3106877"/>
                  </a:lnTo>
                  <a:lnTo>
                    <a:pt x="901915" y="3157309"/>
                  </a:lnTo>
                  <a:lnTo>
                    <a:pt x="923582" y="3195637"/>
                  </a:lnTo>
                  <a:lnTo>
                    <a:pt x="955586" y="3220008"/>
                  </a:lnTo>
                  <a:lnTo>
                    <a:pt x="998880" y="3228543"/>
                  </a:lnTo>
                  <a:lnTo>
                    <a:pt x="1025423" y="3224098"/>
                  </a:lnTo>
                  <a:lnTo>
                    <a:pt x="1047775" y="3212376"/>
                  </a:lnTo>
                  <a:lnTo>
                    <a:pt x="1064437" y="3195802"/>
                  </a:lnTo>
                  <a:lnTo>
                    <a:pt x="1071308" y="3181985"/>
                  </a:lnTo>
                  <a:lnTo>
                    <a:pt x="1073886" y="3176816"/>
                  </a:lnTo>
                  <a:lnTo>
                    <a:pt x="1075169" y="3176816"/>
                  </a:lnTo>
                  <a:lnTo>
                    <a:pt x="1075169" y="3219488"/>
                  </a:lnTo>
                  <a:lnTo>
                    <a:pt x="1126896" y="3219488"/>
                  </a:lnTo>
                  <a:lnTo>
                    <a:pt x="1126896" y="3176816"/>
                  </a:lnTo>
                  <a:lnTo>
                    <a:pt x="1126896" y="2912376"/>
                  </a:lnTo>
                  <a:lnTo>
                    <a:pt x="1126896" y="2757855"/>
                  </a:lnTo>
                  <a:close/>
                </a:path>
                <a:path w="2185670" h="4004945">
                  <a:moveTo>
                    <a:pt x="1355115" y="2344064"/>
                  </a:moveTo>
                  <a:lnTo>
                    <a:pt x="1347698" y="2301532"/>
                  </a:lnTo>
                  <a:lnTo>
                    <a:pt x="1301102" y="2257691"/>
                  </a:lnTo>
                  <a:lnTo>
                    <a:pt x="1239075" y="2236736"/>
                  </a:lnTo>
                  <a:lnTo>
                    <a:pt x="1211745" y="2225510"/>
                  </a:lnTo>
                  <a:lnTo>
                    <a:pt x="1192403" y="2209076"/>
                  </a:lnTo>
                  <a:lnTo>
                    <a:pt x="1185075" y="2183727"/>
                  </a:lnTo>
                  <a:lnTo>
                    <a:pt x="1191399" y="2154986"/>
                  </a:lnTo>
                  <a:lnTo>
                    <a:pt x="1206652" y="2139035"/>
                  </a:lnTo>
                  <a:lnTo>
                    <a:pt x="1225169" y="2132177"/>
                  </a:lnTo>
                  <a:lnTo>
                    <a:pt x="1241323" y="2130717"/>
                  </a:lnTo>
                  <a:lnTo>
                    <a:pt x="1265936" y="2135149"/>
                  </a:lnTo>
                  <a:lnTo>
                    <a:pt x="1281645" y="2148167"/>
                  </a:lnTo>
                  <a:lnTo>
                    <a:pt x="1289964" y="2169452"/>
                  </a:lnTo>
                  <a:lnTo>
                    <a:pt x="1292402" y="2198598"/>
                  </a:lnTo>
                  <a:lnTo>
                    <a:pt x="1346708" y="2198598"/>
                  </a:lnTo>
                  <a:lnTo>
                    <a:pt x="1344422" y="2164143"/>
                  </a:lnTo>
                  <a:lnTo>
                    <a:pt x="1332763" y="2130717"/>
                  </a:lnTo>
                  <a:lnTo>
                    <a:pt x="1331836" y="2128050"/>
                  </a:lnTo>
                  <a:lnTo>
                    <a:pt x="1300340" y="2099589"/>
                  </a:lnTo>
                  <a:lnTo>
                    <a:pt x="1241323" y="2088045"/>
                  </a:lnTo>
                  <a:lnTo>
                    <a:pt x="1198676" y="2093899"/>
                  </a:lnTo>
                  <a:lnTo>
                    <a:pt x="1163497" y="2111641"/>
                  </a:lnTo>
                  <a:lnTo>
                    <a:pt x="1139583" y="2141499"/>
                  </a:lnTo>
                  <a:lnTo>
                    <a:pt x="1130769" y="2183727"/>
                  </a:lnTo>
                  <a:lnTo>
                    <a:pt x="1138186" y="2227084"/>
                  </a:lnTo>
                  <a:lnTo>
                    <a:pt x="1157681" y="2254199"/>
                  </a:lnTo>
                  <a:lnTo>
                    <a:pt x="1185049" y="2270645"/>
                  </a:lnTo>
                  <a:lnTo>
                    <a:pt x="1216113" y="2281999"/>
                  </a:lnTo>
                  <a:lnTo>
                    <a:pt x="1246797" y="2292197"/>
                  </a:lnTo>
                  <a:lnTo>
                    <a:pt x="1273975" y="2304872"/>
                  </a:lnTo>
                  <a:lnTo>
                    <a:pt x="1293393" y="2323731"/>
                  </a:lnTo>
                  <a:lnTo>
                    <a:pt x="1300810" y="2352471"/>
                  </a:lnTo>
                  <a:lnTo>
                    <a:pt x="1294269" y="2382189"/>
                  </a:lnTo>
                  <a:lnTo>
                    <a:pt x="1278572" y="2399677"/>
                  </a:lnTo>
                  <a:lnTo>
                    <a:pt x="1259611" y="2407932"/>
                  </a:lnTo>
                  <a:lnTo>
                    <a:pt x="1243266" y="2410015"/>
                  </a:lnTo>
                  <a:lnTo>
                    <a:pt x="1210513" y="2403398"/>
                  </a:lnTo>
                  <a:lnTo>
                    <a:pt x="1190802" y="2385695"/>
                  </a:lnTo>
                  <a:lnTo>
                    <a:pt x="1181163" y="2360104"/>
                  </a:lnTo>
                  <a:lnTo>
                    <a:pt x="1178610" y="2329840"/>
                  </a:lnTo>
                  <a:lnTo>
                    <a:pt x="1124305" y="2329840"/>
                  </a:lnTo>
                  <a:lnTo>
                    <a:pt x="1132281" y="2388451"/>
                  </a:lnTo>
                  <a:lnTo>
                    <a:pt x="1185710" y="2443327"/>
                  </a:lnTo>
                  <a:lnTo>
                    <a:pt x="1243266" y="2452687"/>
                  </a:lnTo>
                  <a:lnTo>
                    <a:pt x="1288008" y="2445905"/>
                  </a:lnTo>
                  <a:lnTo>
                    <a:pt x="1323428" y="2425535"/>
                  </a:lnTo>
                  <a:lnTo>
                    <a:pt x="1334084" y="2410015"/>
                  </a:lnTo>
                  <a:lnTo>
                    <a:pt x="1346720" y="2391587"/>
                  </a:lnTo>
                  <a:lnTo>
                    <a:pt x="1355115" y="2344064"/>
                  </a:lnTo>
                  <a:close/>
                </a:path>
                <a:path w="2185670" h="4004945">
                  <a:moveTo>
                    <a:pt x="1366774" y="3995318"/>
                  </a:moveTo>
                  <a:lnTo>
                    <a:pt x="1268780" y="3823982"/>
                  </a:lnTo>
                  <a:lnTo>
                    <a:pt x="1259916" y="3808476"/>
                  </a:lnTo>
                  <a:lnTo>
                    <a:pt x="1243279" y="3779380"/>
                  </a:lnTo>
                  <a:lnTo>
                    <a:pt x="1348663" y="3648773"/>
                  </a:lnTo>
                  <a:lnTo>
                    <a:pt x="1285303" y="3648773"/>
                  </a:lnTo>
                  <a:lnTo>
                    <a:pt x="1163751" y="3808476"/>
                  </a:lnTo>
                  <a:lnTo>
                    <a:pt x="1162456" y="3808476"/>
                  </a:lnTo>
                  <a:lnTo>
                    <a:pt x="1162456" y="3533686"/>
                  </a:lnTo>
                  <a:lnTo>
                    <a:pt x="1108151" y="3533686"/>
                  </a:lnTo>
                  <a:lnTo>
                    <a:pt x="1108151" y="3995318"/>
                  </a:lnTo>
                  <a:lnTo>
                    <a:pt x="1162456" y="3995318"/>
                  </a:lnTo>
                  <a:lnTo>
                    <a:pt x="1162456" y="3878300"/>
                  </a:lnTo>
                  <a:lnTo>
                    <a:pt x="1207071" y="3823982"/>
                  </a:lnTo>
                  <a:lnTo>
                    <a:pt x="1303401" y="3995318"/>
                  </a:lnTo>
                  <a:lnTo>
                    <a:pt x="1366774" y="3995318"/>
                  </a:lnTo>
                  <a:close/>
                </a:path>
                <a:path w="2185670" h="4004945">
                  <a:moveTo>
                    <a:pt x="1407121" y="304800"/>
                  </a:moveTo>
                  <a:lnTo>
                    <a:pt x="1403921" y="258775"/>
                  </a:lnTo>
                  <a:lnTo>
                    <a:pt x="1394561" y="215176"/>
                  </a:lnTo>
                  <a:lnTo>
                    <a:pt x="1379474" y="174409"/>
                  </a:lnTo>
                  <a:lnTo>
                    <a:pt x="1359065" y="136906"/>
                  </a:lnTo>
                  <a:lnTo>
                    <a:pt x="1333728" y="103047"/>
                  </a:lnTo>
                  <a:lnTo>
                    <a:pt x="1303870" y="73279"/>
                  </a:lnTo>
                  <a:lnTo>
                    <a:pt x="1269898" y="48006"/>
                  </a:lnTo>
                  <a:lnTo>
                    <a:pt x="1232230" y="27622"/>
                  </a:lnTo>
                  <a:lnTo>
                    <a:pt x="1191260" y="12547"/>
                  </a:lnTo>
                  <a:lnTo>
                    <a:pt x="1147394" y="3213"/>
                  </a:lnTo>
                  <a:lnTo>
                    <a:pt x="1101051" y="0"/>
                  </a:lnTo>
                  <a:lnTo>
                    <a:pt x="1053160" y="3060"/>
                  </a:lnTo>
                  <a:lnTo>
                    <a:pt x="1008087" y="12153"/>
                  </a:lnTo>
                  <a:lnTo>
                    <a:pt x="966203" y="27101"/>
                  </a:lnTo>
                  <a:lnTo>
                    <a:pt x="927874" y="47790"/>
                  </a:lnTo>
                  <a:lnTo>
                    <a:pt x="893470" y="74053"/>
                  </a:lnTo>
                  <a:lnTo>
                    <a:pt x="863346" y="105727"/>
                  </a:lnTo>
                  <a:lnTo>
                    <a:pt x="837882" y="142697"/>
                  </a:lnTo>
                  <a:lnTo>
                    <a:pt x="817448" y="184797"/>
                  </a:lnTo>
                  <a:lnTo>
                    <a:pt x="802386" y="231863"/>
                  </a:lnTo>
                  <a:lnTo>
                    <a:pt x="793089" y="283768"/>
                  </a:lnTo>
                  <a:lnTo>
                    <a:pt x="789901" y="340360"/>
                  </a:lnTo>
                  <a:lnTo>
                    <a:pt x="956271" y="340360"/>
                  </a:lnTo>
                  <a:lnTo>
                    <a:pt x="961009" y="287820"/>
                  </a:lnTo>
                  <a:lnTo>
                    <a:pt x="974661" y="242620"/>
                  </a:lnTo>
                  <a:lnTo>
                    <a:pt x="996442" y="205740"/>
                  </a:lnTo>
                  <a:lnTo>
                    <a:pt x="1025512" y="178181"/>
                  </a:lnTo>
                  <a:lnTo>
                    <a:pt x="1061072" y="160921"/>
                  </a:lnTo>
                  <a:lnTo>
                    <a:pt x="1102321" y="154940"/>
                  </a:lnTo>
                  <a:lnTo>
                    <a:pt x="1146200" y="162217"/>
                  </a:lnTo>
                  <a:lnTo>
                    <a:pt x="1183627" y="182664"/>
                  </a:lnTo>
                  <a:lnTo>
                    <a:pt x="1212697" y="214198"/>
                  </a:lnTo>
                  <a:lnTo>
                    <a:pt x="1231519" y="254749"/>
                  </a:lnTo>
                  <a:lnTo>
                    <a:pt x="1238211" y="302260"/>
                  </a:lnTo>
                  <a:lnTo>
                    <a:pt x="1234300" y="338264"/>
                  </a:lnTo>
                  <a:lnTo>
                    <a:pt x="1201178" y="410349"/>
                  </a:lnTo>
                  <a:lnTo>
                    <a:pt x="1170749" y="448729"/>
                  </a:lnTo>
                  <a:lnTo>
                    <a:pt x="1130261" y="490220"/>
                  </a:lnTo>
                  <a:lnTo>
                    <a:pt x="796251" y="806450"/>
                  </a:lnTo>
                  <a:lnTo>
                    <a:pt x="796251" y="955040"/>
                  </a:lnTo>
                  <a:lnTo>
                    <a:pt x="1403311" y="955040"/>
                  </a:lnTo>
                  <a:lnTo>
                    <a:pt x="1403311" y="796290"/>
                  </a:lnTo>
                  <a:lnTo>
                    <a:pt x="1033741" y="796290"/>
                  </a:lnTo>
                  <a:lnTo>
                    <a:pt x="1225511" y="622300"/>
                  </a:lnTo>
                  <a:lnTo>
                    <a:pt x="1274152" y="576580"/>
                  </a:lnTo>
                  <a:lnTo>
                    <a:pt x="1313891" y="534835"/>
                  </a:lnTo>
                  <a:lnTo>
                    <a:pt x="1345488" y="495947"/>
                  </a:lnTo>
                  <a:lnTo>
                    <a:pt x="1369656" y="458787"/>
                  </a:lnTo>
                  <a:lnTo>
                    <a:pt x="1387170" y="422224"/>
                  </a:lnTo>
                  <a:lnTo>
                    <a:pt x="1398752" y="385127"/>
                  </a:lnTo>
                  <a:lnTo>
                    <a:pt x="1405153" y="346367"/>
                  </a:lnTo>
                  <a:lnTo>
                    <a:pt x="1407121" y="304800"/>
                  </a:lnTo>
                  <a:close/>
                </a:path>
                <a:path w="2185670" h="4004945">
                  <a:moveTo>
                    <a:pt x="1425600" y="3030702"/>
                  </a:moveTo>
                  <a:lnTo>
                    <a:pt x="1424762" y="3010014"/>
                  </a:lnTo>
                  <a:lnTo>
                    <a:pt x="1423746" y="2984550"/>
                  </a:lnTo>
                  <a:lnTo>
                    <a:pt x="1415402" y="2939580"/>
                  </a:lnTo>
                  <a:lnTo>
                    <a:pt x="1399146" y="2906560"/>
                  </a:lnTo>
                  <a:lnTo>
                    <a:pt x="1396403" y="2900997"/>
                  </a:lnTo>
                  <a:lnTo>
                    <a:pt x="1368704" y="2878899"/>
                  </a:lnTo>
                  <a:lnTo>
                    <a:pt x="1368704" y="2991256"/>
                  </a:lnTo>
                  <a:lnTo>
                    <a:pt x="1368704" y="3010014"/>
                  </a:lnTo>
                  <a:lnTo>
                    <a:pt x="1245209" y="3010014"/>
                  </a:lnTo>
                  <a:lnTo>
                    <a:pt x="1245209" y="2997073"/>
                  </a:lnTo>
                  <a:lnTo>
                    <a:pt x="1247101" y="2974200"/>
                  </a:lnTo>
                  <a:lnTo>
                    <a:pt x="1255547" y="2944050"/>
                  </a:lnTo>
                  <a:lnTo>
                    <a:pt x="1274660" y="2917787"/>
                  </a:lnTo>
                  <a:lnTo>
                    <a:pt x="1308569" y="2906560"/>
                  </a:lnTo>
                  <a:lnTo>
                    <a:pt x="1338414" y="2914332"/>
                  </a:lnTo>
                  <a:lnTo>
                    <a:pt x="1356817" y="2934360"/>
                  </a:lnTo>
                  <a:lnTo>
                    <a:pt x="1366126" y="2961652"/>
                  </a:lnTo>
                  <a:lnTo>
                    <a:pt x="1368704" y="2991256"/>
                  </a:lnTo>
                  <a:lnTo>
                    <a:pt x="1368704" y="2878899"/>
                  </a:lnTo>
                  <a:lnTo>
                    <a:pt x="1362621" y="2874035"/>
                  </a:lnTo>
                  <a:lnTo>
                    <a:pt x="1309865" y="2863888"/>
                  </a:lnTo>
                  <a:lnTo>
                    <a:pt x="1263675" y="2871749"/>
                  </a:lnTo>
                  <a:lnTo>
                    <a:pt x="1230439" y="2893212"/>
                  </a:lnTo>
                  <a:lnTo>
                    <a:pt x="1208112" y="2925064"/>
                  </a:lnTo>
                  <a:lnTo>
                    <a:pt x="1194689" y="2964078"/>
                  </a:lnTo>
                  <a:lnTo>
                    <a:pt x="1188123" y="3007042"/>
                  </a:lnTo>
                  <a:lnTo>
                    <a:pt x="1186383" y="3050743"/>
                  </a:lnTo>
                  <a:lnTo>
                    <a:pt x="1190701" y="3115157"/>
                  </a:lnTo>
                  <a:lnTo>
                    <a:pt x="1204137" y="3164992"/>
                  </a:lnTo>
                  <a:lnTo>
                    <a:pt x="1227442" y="3200400"/>
                  </a:lnTo>
                  <a:lnTo>
                    <a:pt x="1261364" y="3221532"/>
                  </a:lnTo>
                  <a:lnTo>
                    <a:pt x="1306639" y="3228543"/>
                  </a:lnTo>
                  <a:lnTo>
                    <a:pt x="1364919" y="3214522"/>
                  </a:lnTo>
                  <a:lnTo>
                    <a:pt x="1395247" y="3185871"/>
                  </a:lnTo>
                  <a:lnTo>
                    <a:pt x="1400467" y="3180931"/>
                  </a:lnTo>
                  <a:lnTo>
                    <a:pt x="1418183" y="3140430"/>
                  </a:lnTo>
                  <a:lnTo>
                    <a:pt x="1423009" y="3105696"/>
                  </a:lnTo>
                  <a:lnTo>
                    <a:pt x="1368704" y="3105696"/>
                  </a:lnTo>
                  <a:lnTo>
                    <a:pt x="1366786" y="3129394"/>
                  </a:lnTo>
                  <a:lnTo>
                    <a:pt x="1358684" y="3155721"/>
                  </a:lnTo>
                  <a:lnTo>
                    <a:pt x="1340878" y="3177070"/>
                  </a:lnTo>
                  <a:lnTo>
                    <a:pt x="1309865" y="3185871"/>
                  </a:lnTo>
                  <a:lnTo>
                    <a:pt x="1271371" y="3172599"/>
                  </a:lnTo>
                  <a:lnTo>
                    <a:pt x="1251597" y="3139389"/>
                  </a:lnTo>
                  <a:lnTo>
                    <a:pt x="1244320" y="3096133"/>
                  </a:lnTo>
                  <a:lnTo>
                    <a:pt x="1243279" y="3052686"/>
                  </a:lnTo>
                  <a:lnTo>
                    <a:pt x="1425600" y="3052686"/>
                  </a:lnTo>
                  <a:lnTo>
                    <a:pt x="1425600" y="3030702"/>
                  </a:lnTo>
                  <a:close/>
                </a:path>
                <a:path w="2185670" h="4004945">
                  <a:moveTo>
                    <a:pt x="1525803" y="3648773"/>
                  </a:moveTo>
                  <a:lnTo>
                    <a:pt x="1465681" y="3648773"/>
                  </a:lnTo>
                  <a:lnTo>
                    <a:pt x="1465681" y="3547910"/>
                  </a:lnTo>
                  <a:lnTo>
                    <a:pt x="1411363" y="3547910"/>
                  </a:lnTo>
                  <a:lnTo>
                    <a:pt x="1411363" y="3648773"/>
                  </a:lnTo>
                  <a:lnTo>
                    <a:pt x="1360944" y="3648773"/>
                  </a:lnTo>
                  <a:lnTo>
                    <a:pt x="1360944" y="3691445"/>
                  </a:lnTo>
                  <a:lnTo>
                    <a:pt x="1411363" y="3691445"/>
                  </a:lnTo>
                  <a:lnTo>
                    <a:pt x="1411452" y="3931653"/>
                  </a:lnTo>
                  <a:lnTo>
                    <a:pt x="1414272" y="3960469"/>
                  </a:lnTo>
                  <a:lnTo>
                    <a:pt x="1424940" y="3981907"/>
                  </a:lnTo>
                  <a:lnTo>
                    <a:pt x="1446276" y="3994861"/>
                  </a:lnTo>
                  <a:lnTo>
                    <a:pt x="1481201" y="3999192"/>
                  </a:lnTo>
                  <a:lnTo>
                    <a:pt x="1496606" y="3998861"/>
                  </a:lnTo>
                  <a:lnTo>
                    <a:pt x="1508988" y="3997985"/>
                  </a:lnTo>
                  <a:lnTo>
                    <a:pt x="1518462" y="3996753"/>
                  </a:lnTo>
                  <a:lnTo>
                    <a:pt x="1525155" y="3995318"/>
                  </a:lnTo>
                  <a:lnTo>
                    <a:pt x="1525155" y="3952646"/>
                  </a:lnTo>
                  <a:lnTo>
                    <a:pt x="1525155" y="3950703"/>
                  </a:lnTo>
                  <a:lnTo>
                    <a:pt x="1519339" y="3951351"/>
                  </a:lnTo>
                  <a:lnTo>
                    <a:pt x="1513522" y="3952646"/>
                  </a:lnTo>
                  <a:lnTo>
                    <a:pt x="1501241" y="3952646"/>
                  </a:lnTo>
                  <a:lnTo>
                    <a:pt x="1483677" y="3950500"/>
                  </a:lnTo>
                  <a:lnTo>
                    <a:pt x="1472780" y="3943680"/>
                  </a:lnTo>
                  <a:lnTo>
                    <a:pt x="1467231" y="3931653"/>
                  </a:lnTo>
                  <a:lnTo>
                    <a:pt x="1465681" y="3913860"/>
                  </a:lnTo>
                  <a:lnTo>
                    <a:pt x="1465681" y="3691445"/>
                  </a:lnTo>
                  <a:lnTo>
                    <a:pt x="1525803" y="3691445"/>
                  </a:lnTo>
                  <a:lnTo>
                    <a:pt x="1525803" y="3648773"/>
                  </a:lnTo>
                  <a:close/>
                </a:path>
                <a:path w="2185670" h="4004945">
                  <a:moveTo>
                    <a:pt x="1618259" y="2344064"/>
                  </a:moveTo>
                  <a:lnTo>
                    <a:pt x="1610842" y="2301532"/>
                  </a:lnTo>
                  <a:lnTo>
                    <a:pt x="1564246" y="2257691"/>
                  </a:lnTo>
                  <a:lnTo>
                    <a:pt x="1502219" y="2236736"/>
                  </a:lnTo>
                  <a:lnTo>
                    <a:pt x="1474889" y="2225510"/>
                  </a:lnTo>
                  <a:lnTo>
                    <a:pt x="1455547" y="2209076"/>
                  </a:lnTo>
                  <a:lnTo>
                    <a:pt x="1448219" y="2183727"/>
                  </a:lnTo>
                  <a:lnTo>
                    <a:pt x="1454543" y="2154986"/>
                  </a:lnTo>
                  <a:lnTo>
                    <a:pt x="1469783" y="2139035"/>
                  </a:lnTo>
                  <a:lnTo>
                    <a:pt x="1488300" y="2132177"/>
                  </a:lnTo>
                  <a:lnTo>
                    <a:pt x="1504467" y="2130717"/>
                  </a:lnTo>
                  <a:lnTo>
                    <a:pt x="1529080" y="2135149"/>
                  </a:lnTo>
                  <a:lnTo>
                    <a:pt x="1544777" y="2148167"/>
                  </a:lnTo>
                  <a:lnTo>
                    <a:pt x="1553095" y="2169452"/>
                  </a:lnTo>
                  <a:lnTo>
                    <a:pt x="1555534" y="2198598"/>
                  </a:lnTo>
                  <a:lnTo>
                    <a:pt x="1609852" y="2198598"/>
                  </a:lnTo>
                  <a:lnTo>
                    <a:pt x="1595907" y="2130717"/>
                  </a:lnTo>
                  <a:lnTo>
                    <a:pt x="1563471" y="2099589"/>
                  </a:lnTo>
                  <a:lnTo>
                    <a:pt x="1504467" y="2088045"/>
                  </a:lnTo>
                  <a:lnTo>
                    <a:pt x="1461820" y="2093899"/>
                  </a:lnTo>
                  <a:lnTo>
                    <a:pt x="1426629" y="2111641"/>
                  </a:lnTo>
                  <a:lnTo>
                    <a:pt x="1402715" y="2141499"/>
                  </a:lnTo>
                  <a:lnTo>
                    <a:pt x="1393901" y="2183727"/>
                  </a:lnTo>
                  <a:lnTo>
                    <a:pt x="1401318" y="2227084"/>
                  </a:lnTo>
                  <a:lnTo>
                    <a:pt x="1420812" y="2254199"/>
                  </a:lnTo>
                  <a:lnTo>
                    <a:pt x="1448181" y="2270645"/>
                  </a:lnTo>
                  <a:lnTo>
                    <a:pt x="1479245" y="2281999"/>
                  </a:lnTo>
                  <a:lnTo>
                    <a:pt x="1509928" y="2292197"/>
                  </a:lnTo>
                  <a:lnTo>
                    <a:pt x="1537106" y="2304872"/>
                  </a:lnTo>
                  <a:lnTo>
                    <a:pt x="1556524" y="2323731"/>
                  </a:lnTo>
                  <a:lnTo>
                    <a:pt x="1563941" y="2352471"/>
                  </a:lnTo>
                  <a:lnTo>
                    <a:pt x="1557401" y="2382189"/>
                  </a:lnTo>
                  <a:lnTo>
                    <a:pt x="1541716" y="2399677"/>
                  </a:lnTo>
                  <a:lnTo>
                    <a:pt x="1522755" y="2407932"/>
                  </a:lnTo>
                  <a:lnTo>
                    <a:pt x="1506397" y="2410015"/>
                  </a:lnTo>
                  <a:lnTo>
                    <a:pt x="1473657" y="2403398"/>
                  </a:lnTo>
                  <a:lnTo>
                    <a:pt x="1453946" y="2385695"/>
                  </a:lnTo>
                  <a:lnTo>
                    <a:pt x="1444307" y="2360104"/>
                  </a:lnTo>
                  <a:lnTo>
                    <a:pt x="1441754" y="2329840"/>
                  </a:lnTo>
                  <a:lnTo>
                    <a:pt x="1387436" y="2329840"/>
                  </a:lnTo>
                  <a:lnTo>
                    <a:pt x="1395412" y="2388451"/>
                  </a:lnTo>
                  <a:lnTo>
                    <a:pt x="1448841" y="2443327"/>
                  </a:lnTo>
                  <a:lnTo>
                    <a:pt x="1506397" y="2452687"/>
                  </a:lnTo>
                  <a:lnTo>
                    <a:pt x="1551152" y="2445905"/>
                  </a:lnTo>
                  <a:lnTo>
                    <a:pt x="1586572" y="2425535"/>
                  </a:lnTo>
                  <a:lnTo>
                    <a:pt x="1597215" y="2410015"/>
                  </a:lnTo>
                  <a:lnTo>
                    <a:pt x="1609864" y="2391587"/>
                  </a:lnTo>
                  <a:lnTo>
                    <a:pt x="1618259" y="2344064"/>
                  </a:lnTo>
                  <a:close/>
                </a:path>
                <a:path w="2185670" h="4004945">
                  <a:moveTo>
                    <a:pt x="1639595" y="2867774"/>
                  </a:moveTo>
                  <a:lnTo>
                    <a:pt x="1634413" y="2865183"/>
                  </a:lnTo>
                  <a:lnTo>
                    <a:pt x="1626654" y="2863888"/>
                  </a:lnTo>
                  <a:lnTo>
                    <a:pt x="1615668" y="2863888"/>
                  </a:lnTo>
                  <a:lnTo>
                    <a:pt x="1589493" y="2868739"/>
                  </a:lnTo>
                  <a:lnTo>
                    <a:pt x="1569199" y="2881909"/>
                  </a:lnTo>
                  <a:lnTo>
                    <a:pt x="1553387" y="2901251"/>
                  </a:lnTo>
                  <a:lnTo>
                    <a:pt x="1540675" y="2924670"/>
                  </a:lnTo>
                  <a:lnTo>
                    <a:pt x="1539379" y="2924670"/>
                  </a:lnTo>
                  <a:lnTo>
                    <a:pt x="1539379" y="2872943"/>
                  </a:lnTo>
                  <a:lnTo>
                    <a:pt x="1485074" y="2872943"/>
                  </a:lnTo>
                  <a:lnTo>
                    <a:pt x="1485074" y="3219488"/>
                  </a:lnTo>
                  <a:lnTo>
                    <a:pt x="1539379" y="3219488"/>
                  </a:lnTo>
                  <a:lnTo>
                    <a:pt x="1539379" y="3000311"/>
                  </a:lnTo>
                  <a:lnTo>
                    <a:pt x="1546669" y="2963468"/>
                  </a:lnTo>
                  <a:lnTo>
                    <a:pt x="1564754" y="2937916"/>
                  </a:lnTo>
                  <a:lnTo>
                    <a:pt x="1585379" y="2924670"/>
                  </a:lnTo>
                  <a:lnTo>
                    <a:pt x="1587931" y="2923032"/>
                  </a:lnTo>
                  <a:lnTo>
                    <a:pt x="1610499" y="2918206"/>
                  </a:lnTo>
                  <a:lnTo>
                    <a:pt x="1621675" y="2918510"/>
                  </a:lnTo>
                  <a:lnTo>
                    <a:pt x="1629651" y="2919247"/>
                  </a:lnTo>
                  <a:lnTo>
                    <a:pt x="1639595" y="2920784"/>
                  </a:lnTo>
                  <a:lnTo>
                    <a:pt x="1639595" y="2918206"/>
                  </a:lnTo>
                  <a:lnTo>
                    <a:pt x="1639595" y="2867774"/>
                  </a:lnTo>
                  <a:close/>
                </a:path>
                <a:path w="2185670" h="4004945">
                  <a:moveTo>
                    <a:pt x="1790230" y="3806533"/>
                  </a:moveTo>
                  <a:lnTo>
                    <a:pt x="1789391" y="3785844"/>
                  </a:lnTo>
                  <a:lnTo>
                    <a:pt x="1788363" y="3760393"/>
                  </a:lnTo>
                  <a:lnTo>
                    <a:pt x="1780019" y="3715423"/>
                  </a:lnTo>
                  <a:lnTo>
                    <a:pt x="1763763" y="3682390"/>
                  </a:lnTo>
                  <a:lnTo>
                    <a:pt x="1761032" y="3676840"/>
                  </a:lnTo>
                  <a:lnTo>
                    <a:pt x="1733334" y="3654742"/>
                  </a:lnTo>
                  <a:lnTo>
                    <a:pt x="1733334" y="3767086"/>
                  </a:lnTo>
                  <a:lnTo>
                    <a:pt x="1733334" y="3785844"/>
                  </a:lnTo>
                  <a:lnTo>
                    <a:pt x="1609852" y="3785844"/>
                  </a:lnTo>
                  <a:lnTo>
                    <a:pt x="1609852" y="3772916"/>
                  </a:lnTo>
                  <a:lnTo>
                    <a:pt x="1611744" y="3750043"/>
                  </a:lnTo>
                  <a:lnTo>
                    <a:pt x="1620189" y="3719893"/>
                  </a:lnTo>
                  <a:lnTo>
                    <a:pt x="1639303" y="3693630"/>
                  </a:lnTo>
                  <a:lnTo>
                    <a:pt x="1673212" y="3682390"/>
                  </a:lnTo>
                  <a:lnTo>
                    <a:pt x="1703057" y="3690175"/>
                  </a:lnTo>
                  <a:lnTo>
                    <a:pt x="1721446" y="3710203"/>
                  </a:lnTo>
                  <a:lnTo>
                    <a:pt x="1730756" y="3737495"/>
                  </a:lnTo>
                  <a:lnTo>
                    <a:pt x="1733334" y="3767086"/>
                  </a:lnTo>
                  <a:lnTo>
                    <a:pt x="1733334" y="3654742"/>
                  </a:lnTo>
                  <a:lnTo>
                    <a:pt x="1727238" y="3649878"/>
                  </a:lnTo>
                  <a:lnTo>
                    <a:pt x="1674495" y="3639718"/>
                  </a:lnTo>
                  <a:lnTo>
                    <a:pt x="1628305" y="3647592"/>
                  </a:lnTo>
                  <a:lnTo>
                    <a:pt x="1595069" y="3669055"/>
                  </a:lnTo>
                  <a:lnTo>
                    <a:pt x="1572742" y="3700907"/>
                  </a:lnTo>
                  <a:lnTo>
                    <a:pt x="1559318" y="3739921"/>
                  </a:lnTo>
                  <a:lnTo>
                    <a:pt x="1552740" y="3782885"/>
                  </a:lnTo>
                  <a:lnTo>
                    <a:pt x="1551012" y="3826573"/>
                  </a:lnTo>
                  <a:lnTo>
                    <a:pt x="1555318" y="3891000"/>
                  </a:lnTo>
                  <a:lnTo>
                    <a:pt x="1568754" y="3940835"/>
                  </a:lnTo>
                  <a:lnTo>
                    <a:pt x="1592059" y="3976243"/>
                  </a:lnTo>
                  <a:lnTo>
                    <a:pt x="1625981" y="3997375"/>
                  </a:lnTo>
                  <a:lnTo>
                    <a:pt x="1671269" y="4004373"/>
                  </a:lnTo>
                  <a:lnTo>
                    <a:pt x="1729536" y="3990365"/>
                  </a:lnTo>
                  <a:lnTo>
                    <a:pt x="1759864" y="3961701"/>
                  </a:lnTo>
                  <a:lnTo>
                    <a:pt x="1765084" y="3956774"/>
                  </a:lnTo>
                  <a:lnTo>
                    <a:pt x="1782813" y="3916273"/>
                  </a:lnTo>
                  <a:lnTo>
                    <a:pt x="1787639" y="3881526"/>
                  </a:lnTo>
                  <a:lnTo>
                    <a:pt x="1733334" y="3881526"/>
                  </a:lnTo>
                  <a:lnTo>
                    <a:pt x="1731403" y="3905237"/>
                  </a:lnTo>
                  <a:lnTo>
                    <a:pt x="1723301" y="3931564"/>
                  </a:lnTo>
                  <a:lnTo>
                    <a:pt x="1705508" y="3952913"/>
                  </a:lnTo>
                  <a:lnTo>
                    <a:pt x="1674495" y="3961701"/>
                  </a:lnTo>
                  <a:lnTo>
                    <a:pt x="1635988" y="3948442"/>
                  </a:lnTo>
                  <a:lnTo>
                    <a:pt x="1616227" y="3915232"/>
                  </a:lnTo>
                  <a:lnTo>
                    <a:pt x="1608937" y="3871976"/>
                  </a:lnTo>
                  <a:lnTo>
                    <a:pt x="1607908" y="3828516"/>
                  </a:lnTo>
                  <a:lnTo>
                    <a:pt x="1790230" y="3828516"/>
                  </a:lnTo>
                  <a:lnTo>
                    <a:pt x="1790230" y="3806533"/>
                  </a:lnTo>
                  <a:close/>
                </a:path>
                <a:path w="2185670" h="4004945">
                  <a:moveTo>
                    <a:pt x="1897557" y="2254847"/>
                  </a:moveTo>
                  <a:lnTo>
                    <a:pt x="1896719" y="2234158"/>
                  </a:lnTo>
                  <a:lnTo>
                    <a:pt x="1895690" y="2208707"/>
                  </a:lnTo>
                  <a:lnTo>
                    <a:pt x="1887347" y="2163737"/>
                  </a:lnTo>
                  <a:lnTo>
                    <a:pt x="1871091" y="2130717"/>
                  </a:lnTo>
                  <a:lnTo>
                    <a:pt x="1868360" y="2125167"/>
                  </a:lnTo>
                  <a:lnTo>
                    <a:pt x="1840661" y="2103069"/>
                  </a:lnTo>
                  <a:lnTo>
                    <a:pt x="1840661" y="2215413"/>
                  </a:lnTo>
                  <a:lnTo>
                    <a:pt x="1840661" y="2234158"/>
                  </a:lnTo>
                  <a:lnTo>
                    <a:pt x="1717167" y="2234158"/>
                  </a:lnTo>
                  <a:lnTo>
                    <a:pt x="1717167" y="2221230"/>
                  </a:lnTo>
                  <a:lnTo>
                    <a:pt x="1719059" y="2198357"/>
                  </a:lnTo>
                  <a:lnTo>
                    <a:pt x="1727504" y="2168220"/>
                  </a:lnTo>
                  <a:lnTo>
                    <a:pt x="1746618" y="2141956"/>
                  </a:lnTo>
                  <a:lnTo>
                    <a:pt x="1780527" y="2130717"/>
                  </a:lnTo>
                  <a:lnTo>
                    <a:pt x="1810372" y="2138502"/>
                  </a:lnTo>
                  <a:lnTo>
                    <a:pt x="1828774" y="2158517"/>
                  </a:lnTo>
                  <a:lnTo>
                    <a:pt x="1838083" y="2185809"/>
                  </a:lnTo>
                  <a:lnTo>
                    <a:pt x="1840661" y="2215413"/>
                  </a:lnTo>
                  <a:lnTo>
                    <a:pt x="1840661" y="2103069"/>
                  </a:lnTo>
                  <a:lnTo>
                    <a:pt x="1834565" y="2098192"/>
                  </a:lnTo>
                  <a:lnTo>
                    <a:pt x="1781822" y="2088045"/>
                  </a:lnTo>
                  <a:lnTo>
                    <a:pt x="1735632" y="2095919"/>
                  </a:lnTo>
                  <a:lnTo>
                    <a:pt x="1702384" y="2117382"/>
                  </a:lnTo>
                  <a:lnTo>
                    <a:pt x="1680070" y="2149221"/>
                  </a:lnTo>
                  <a:lnTo>
                    <a:pt x="1666646" y="2188235"/>
                  </a:lnTo>
                  <a:lnTo>
                    <a:pt x="1660067" y="2231186"/>
                  </a:lnTo>
                  <a:lnTo>
                    <a:pt x="1658340" y="2274887"/>
                  </a:lnTo>
                  <a:lnTo>
                    <a:pt x="1662645" y="2339314"/>
                  </a:lnTo>
                  <a:lnTo>
                    <a:pt x="1676082" y="2389149"/>
                  </a:lnTo>
                  <a:lnTo>
                    <a:pt x="1699387" y="2424557"/>
                  </a:lnTo>
                  <a:lnTo>
                    <a:pt x="1733308" y="2445677"/>
                  </a:lnTo>
                  <a:lnTo>
                    <a:pt x="1778596" y="2452687"/>
                  </a:lnTo>
                  <a:lnTo>
                    <a:pt x="1836864" y="2438679"/>
                  </a:lnTo>
                  <a:lnTo>
                    <a:pt x="1867192" y="2410015"/>
                  </a:lnTo>
                  <a:lnTo>
                    <a:pt x="1872411" y="2405088"/>
                  </a:lnTo>
                  <a:lnTo>
                    <a:pt x="1890141" y="2364587"/>
                  </a:lnTo>
                  <a:lnTo>
                    <a:pt x="1894967" y="2329840"/>
                  </a:lnTo>
                  <a:lnTo>
                    <a:pt x="1840661" y="2329840"/>
                  </a:lnTo>
                  <a:lnTo>
                    <a:pt x="1838731" y="2353551"/>
                  </a:lnTo>
                  <a:lnTo>
                    <a:pt x="1830628" y="2379878"/>
                  </a:lnTo>
                  <a:lnTo>
                    <a:pt x="1812836" y="2401214"/>
                  </a:lnTo>
                  <a:lnTo>
                    <a:pt x="1781822" y="2410015"/>
                  </a:lnTo>
                  <a:lnTo>
                    <a:pt x="1743316" y="2396756"/>
                  </a:lnTo>
                  <a:lnTo>
                    <a:pt x="1723555" y="2363546"/>
                  </a:lnTo>
                  <a:lnTo>
                    <a:pt x="1716265" y="2320277"/>
                  </a:lnTo>
                  <a:lnTo>
                    <a:pt x="1715236" y="2276830"/>
                  </a:lnTo>
                  <a:lnTo>
                    <a:pt x="1897557" y="2276830"/>
                  </a:lnTo>
                  <a:lnTo>
                    <a:pt x="1897557" y="2254847"/>
                  </a:lnTo>
                  <a:close/>
                </a:path>
                <a:path w="2185670" h="4004945">
                  <a:moveTo>
                    <a:pt x="1904022" y="3030702"/>
                  </a:moveTo>
                  <a:lnTo>
                    <a:pt x="1903183" y="3010014"/>
                  </a:lnTo>
                  <a:lnTo>
                    <a:pt x="1902167" y="2984550"/>
                  </a:lnTo>
                  <a:lnTo>
                    <a:pt x="1893824" y="2939580"/>
                  </a:lnTo>
                  <a:lnTo>
                    <a:pt x="1877568" y="2906560"/>
                  </a:lnTo>
                  <a:lnTo>
                    <a:pt x="1874824" y="2900997"/>
                  </a:lnTo>
                  <a:lnTo>
                    <a:pt x="1847126" y="2878899"/>
                  </a:lnTo>
                  <a:lnTo>
                    <a:pt x="1847126" y="2991256"/>
                  </a:lnTo>
                  <a:lnTo>
                    <a:pt x="1847126" y="3010014"/>
                  </a:lnTo>
                  <a:lnTo>
                    <a:pt x="1723631" y="3010014"/>
                  </a:lnTo>
                  <a:lnTo>
                    <a:pt x="1723631" y="2997073"/>
                  </a:lnTo>
                  <a:lnTo>
                    <a:pt x="1725523" y="2974200"/>
                  </a:lnTo>
                  <a:lnTo>
                    <a:pt x="1733969" y="2944050"/>
                  </a:lnTo>
                  <a:lnTo>
                    <a:pt x="1753082" y="2917787"/>
                  </a:lnTo>
                  <a:lnTo>
                    <a:pt x="1786991" y="2906560"/>
                  </a:lnTo>
                  <a:lnTo>
                    <a:pt x="1816836" y="2914332"/>
                  </a:lnTo>
                  <a:lnTo>
                    <a:pt x="1835238" y="2934360"/>
                  </a:lnTo>
                  <a:lnTo>
                    <a:pt x="1844548" y="2961652"/>
                  </a:lnTo>
                  <a:lnTo>
                    <a:pt x="1847126" y="2991256"/>
                  </a:lnTo>
                  <a:lnTo>
                    <a:pt x="1847126" y="2878899"/>
                  </a:lnTo>
                  <a:lnTo>
                    <a:pt x="1841042" y="2874035"/>
                  </a:lnTo>
                  <a:lnTo>
                    <a:pt x="1788287" y="2863888"/>
                  </a:lnTo>
                  <a:lnTo>
                    <a:pt x="1742097" y="2871749"/>
                  </a:lnTo>
                  <a:lnTo>
                    <a:pt x="1708861" y="2893212"/>
                  </a:lnTo>
                  <a:lnTo>
                    <a:pt x="1686534" y="2925064"/>
                  </a:lnTo>
                  <a:lnTo>
                    <a:pt x="1673098" y="2964078"/>
                  </a:lnTo>
                  <a:lnTo>
                    <a:pt x="1666532" y="3007042"/>
                  </a:lnTo>
                  <a:lnTo>
                    <a:pt x="1664792" y="3050743"/>
                  </a:lnTo>
                  <a:lnTo>
                    <a:pt x="1669110" y="3115157"/>
                  </a:lnTo>
                  <a:lnTo>
                    <a:pt x="1682546" y="3164992"/>
                  </a:lnTo>
                  <a:lnTo>
                    <a:pt x="1705851" y="3200400"/>
                  </a:lnTo>
                  <a:lnTo>
                    <a:pt x="1739773" y="3221532"/>
                  </a:lnTo>
                  <a:lnTo>
                    <a:pt x="1785048" y="3228543"/>
                  </a:lnTo>
                  <a:lnTo>
                    <a:pt x="1843328" y="3214522"/>
                  </a:lnTo>
                  <a:lnTo>
                    <a:pt x="1873656" y="3185871"/>
                  </a:lnTo>
                  <a:lnTo>
                    <a:pt x="1878876" y="3180931"/>
                  </a:lnTo>
                  <a:lnTo>
                    <a:pt x="1896605" y="3140430"/>
                  </a:lnTo>
                  <a:lnTo>
                    <a:pt x="1901431" y="3105696"/>
                  </a:lnTo>
                  <a:lnTo>
                    <a:pt x="1847126" y="3105696"/>
                  </a:lnTo>
                  <a:lnTo>
                    <a:pt x="1845208" y="3129394"/>
                  </a:lnTo>
                  <a:lnTo>
                    <a:pt x="1837105" y="3155721"/>
                  </a:lnTo>
                  <a:lnTo>
                    <a:pt x="1819300" y="3177070"/>
                  </a:lnTo>
                  <a:lnTo>
                    <a:pt x="1788287" y="3185871"/>
                  </a:lnTo>
                  <a:lnTo>
                    <a:pt x="1749780" y="3172599"/>
                  </a:lnTo>
                  <a:lnTo>
                    <a:pt x="1730006" y="3139389"/>
                  </a:lnTo>
                  <a:lnTo>
                    <a:pt x="1722729" y="3096133"/>
                  </a:lnTo>
                  <a:lnTo>
                    <a:pt x="1721688" y="3052686"/>
                  </a:lnTo>
                  <a:lnTo>
                    <a:pt x="1904022" y="3052686"/>
                  </a:lnTo>
                  <a:lnTo>
                    <a:pt x="1904022" y="3030702"/>
                  </a:lnTo>
                  <a:close/>
                </a:path>
                <a:path w="2185670" h="4004945">
                  <a:moveTo>
                    <a:pt x="2077923" y="3749637"/>
                  </a:moveTo>
                  <a:lnTo>
                    <a:pt x="2068499" y="3686276"/>
                  </a:lnTo>
                  <a:lnTo>
                    <a:pt x="2039454" y="3651085"/>
                  </a:lnTo>
                  <a:lnTo>
                    <a:pt x="1986762" y="3639718"/>
                  </a:lnTo>
                  <a:lnTo>
                    <a:pt x="1961527" y="3643045"/>
                  </a:lnTo>
                  <a:lnTo>
                    <a:pt x="1937702" y="3652736"/>
                  </a:lnTo>
                  <a:lnTo>
                    <a:pt x="1917382" y="3668369"/>
                  </a:lnTo>
                  <a:lnTo>
                    <a:pt x="1902714" y="3689502"/>
                  </a:lnTo>
                  <a:lnTo>
                    <a:pt x="1901431" y="3689502"/>
                  </a:lnTo>
                  <a:lnTo>
                    <a:pt x="1901431" y="3648773"/>
                  </a:lnTo>
                  <a:lnTo>
                    <a:pt x="1849704" y="3648773"/>
                  </a:lnTo>
                  <a:lnTo>
                    <a:pt x="1849704" y="3995318"/>
                  </a:lnTo>
                  <a:lnTo>
                    <a:pt x="1904009" y="3995318"/>
                  </a:lnTo>
                  <a:lnTo>
                    <a:pt x="1904009" y="3756101"/>
                  </a:lnTo>
                  <a:lnTo>
                    <a:pt x="1910626" y="3724198"/>
                  </a:lnTo>
                  <a:lnTo>
                    <a:pt x="1927364" y="3702520"/>
                  </a:lnTo>
                  <a:lnTo>
                    <a:pt x="1949551" y="3690188"/>
                  </a:lnTo>
                  <a:lnTo>
                    <a:pt x="1953577" y="3689502"/>
                  </a:lnTo>
                  <a:lnTo>
                    <a:pt x="1972538" y="3686276"/>
                  </a:lnTo>
                  <a:lnTo>
                    <a:pt x="2001240" y="3693464"/>
                  </a:lnTo>
                  <a:lnTo>
                    <a:pt x="2016493" y="3711257"/>
                  </a:lnTo>
                  <a:lnTo>
                    <a:pt x="2022538" y="3734016"/>
                  </a:lnTo>
                  <a:lnTo>
                    <a:pt x="2023618" y="3756101"/>
                  </a:lnTo>
                  <a:lnTo>
                    <a:pt x="2023618" y="3995318"/>
                  </a:lnTo>
                  <a:lnTo>
                    <a:pt x="2077923" y="3995318"/>
                  </a:lnTo>
                  <a:lnTo>
                    <a:pt x="2077923" y="3749637"/>
                  </a:lnTo>
                  <a:close/>
                </a:path>
                <a:path w="2185670" h="4004945">
                  <a:moveTo>
                    <a:pt x="2185251" y="2197951"/>
                  </a:moveTo>
                  <a:lnTo>
                    <a:pt x="2175827" y="2134590"/>
                  </a:lnTo>
                  <a:lnTo>
                    <a:pt x="2146782" y="2099398"/>
                  </a:lnTo>
                  <a:lnTo>
                    <a:pt x="2094090" y="2088045"/>
                  </a:lnTo>
                  <a:lnTo>
                    <a:pt x="2068855" y="2091372"/>
                  </a:lnTo>
                  <a:lnTo>
                    <a:pt x="2045030" y="2101062"/>
                  </a:lnTo>
                  <a:lnTo>
                    <a:pt x="2024710" y="2116683"/>
                  </a:lnTo>
                  <a:lnTo>
                    <a:pt x="2010041" y="2137829"/>
                  </a:lnTo>
                  <a:lnTo>
                    <a:pt x="2008746" y="2137829"/>
                  </a:lnTo>
                  <a:lnTo>
                    <a:pt x="2008746" y="2097087"/>
                  </a:lnTo>
                  <a:lnTo>
                    <a:pt x="1957031" y="2097087"/>
                  </a:lnTo>
                  <a:lnTo>
                    <a:pt x="1957031" y="2443632"/>
                  </a:lnTo>
                  <a:lnTo>
                    <a:pt x="2011337" y="2443632"/>
                  </a:lnTo>
                  <a:lnTo>
                    <a:pt x="2011337" y="2204415"/>
                  </a:lnTo>
                  <a:lnTo>
                    <a:pt x="2017941" y="2172500"/>
                  </a:lnTo>
                  <a:lnTo>
                    <a:pt x="2034679" y="2150834"/>
                  </a:lnTo>
                  <a:lnTo>
                    <a:pt x="2056879" y="2138502"/>
                  </a:lnTo>
                  <a:lnTo>
                    <a:pt x="2060816" y="2137829"/>
                  </a:lnTo>
                  <a:lnTo>
                    <a:pt x="2079866" y="2134590"/>
                  </a:lnTo>
                  <a:lnTo>
                    <a:pt x="2108568" y="2141778"/>
                  </a:lnTo>
                  <a:lnTo>
                    <a:pt x="2123821" y="2159571"/>
                  </a:lnTo>
                  <a:lnTo>
                    <a:pt x="2129866" y="2182330"/>
                  </a:lnTo>
                  <a:lnTo>
                    <a:pt x="2130945" y="2204415"/>
                  </a:lnTo>
                  <a:lnTo>
                    <a:pt x="2130945" y="2443632"/>
                  </a:lnTo>
                  <a:lnTo>
                    <a:pt x="2185251" y="2443632"/>
                  </a:lnTo>
                  <a:lnTo>
                    <a:pt x="2185251" y="21979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3EAE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996" y="7854120"/>
            <a:ext cx="1340485" cy="365125"/>
          </a:xfrm>
          <a:custGeom>
            <a:avLst/>
            <a:gdLst/>
            <a:ahLst/>
            <a:cxnLst/>
            <a:rect l="l" t="t" r="r" b="b"/>
            <a:pathLst>
              <a:path w="1340485" h="365125">
                <a:moveTo>
                  <a:pt x="123482" y="0"/>
                </a:moveTo>
                <a:lnTo>
                  <a:pt x="77298" y="7868"/>
                </a:lnTo>
                <a:lnTo>
                  <a:pt x="44060" y="29331"/>
                </a:lnTo>
                <a:lnTo>
                  <a:pt x="21740" y="61174"/>
                </a:lnTo>
                <a:lnTo>
                  <a:pt x="8310" y="100183"/>
                </a:lnTo>
                <a:lnTo>
                  <a:pt x="1739" y="143143"/>
                </a:lnTo>
                <a:lnTo>
                  <a:pt x="0" y="186842"/>
                </a:lnTo>
                <a:lnTo>
                  <a:pt x="4313" y="251263"/>
                </a:lnTo>
                <a:lnTo>
                  <a:pt x="17751" y="301098"/>
                </a:lnTo>
                <a:lnTo>
                  <a:pt x="41057" y="336504"/>
                </a:lnTo>
                <a:lnTo>
                  <a:pt x="74977" y="357633"/>
                </a:lnTo>
                <a:lnTo>
                  <a:pt x="120256" y="364642"/>
                </a:lnTo>
                <a:lnTo>
                  <a:pt x="178531" y="350630"/>
                </a:lnTo>
                <a:lnTo>
                  <a:pt x="208861" y="321970"/>
                </a:lnTo>
                <a:lnTo>
                  <a:pt x="123482" y="321970"/>
                </a:lnTo>
                <a:lnTo>
                  <a:pt x="84987" y="308705"/>
                </a:lnTo>
                <a:lnTo>
                  <a:pt x="65219" y="275499"/>
                </a:lnTo>
                <a:lnTo>
                  <a:pt x="57936" y="232232"/>
                </a:lnTo>
                <a:lnTo>
                  <a:pt x="56896" y="188785"/>
                </a:lnTo>
                <a:lnTo>
                  <a:pt x="239217" y="188785"/>
                </a:lnTo>
                <a:lnTo>
                  <a:pt x="239217" y="166801"/>
                </a:lnTo>
                <a:lnTo>
                  <a:pt x="238384" y="146113"/>
                </a:lnTo>
                <a:lnTo>
                  <a:pt x="58839" y="146113"/>
                </a:lnTo>
                <a:lnTo>
                  <a:pt x="58839" y="133184"/>
                </a:lnTo>
                <a:lnTo>
                  <a:pt x="60738" y="110314"/>
                </a:lnTo>
                <a:lnTo>
                  <a:pt x="69183" y="80170"/>
                </a:lnTo>
                <a:lnTo>
                  <a:pt x="88296" y="53905"/>
                </a:lnTo>
                <a:lnTo>
                  <a:pt x="122199" y="42672"/>
                </a:lnTo>
                <a:lnTo>
                  <a:pt x="212761" y="42672"/>
                </a:lnTo>
                <a:lnTo>
                  <a:pt x="210026" y="37116"/>
                </a:lnTo>
                <a:lnTo>
                  <a:pt x="176234" y="10148"/>
                </a:lnTo>
                <a:lnTo>
                  <a:pt x="123482" y="0"/>
                </a:lnTo>
                <a:close/>
              </a:path>
              <a:path w="1340485" h="365125">
                <a:moveTo>
                  <a:pt x="236626" y="241795"/>
                </a:moveTo>
                <a:lnTo>
                  <a:pt x="182321" y="241795"/>
                </a:lnTo>
                <a:lnTo>
                  <a:pt x="180401" y="265509"/>
                </a:lnTo>
                <a:lnTo>
                  <a:pt x="172299" y="291826"/>
                </a:lnTo>
                <a:lnTo>
                  <a:pt x="154498" y="313172"/>
                </a:lnTo>
                <a:lnTo>
                  <a:pt x="123482" y="321970"/>
                </a:lnTo>
                <a:lnTo>
                  <a:pt x="208861" y="321970"/>
                </a:lnTo>
                <a:lnTo>
                  <a:pt x="214079" y="317039"/>
                </a:lnTo>
                <a:lnTo>
                  <a:pt x="231807" y="276538"/>
                </a:lnTo>
                <a:lnTo>
                  <a:pt x="236626" y="241795"/>
                </a:lnTo>
                <a:close/>
              </a:path>
              <a:path w="1340485" h="365125">
                <a:moveTo>
                  <a:pt x="212761" y="42672"/>
                </a:moveTo>
                <a:lnTo>
                  <a:pt x="122199" y="42672"/>
                </a:lnTo>
                <a:lnTo>
                  <a:pt x="152049" y="50449"/>
                </a:lnTo>
                <a:lnTo>
                  <a:pt x="170443" y="70470"/>
                </a:lnTo>
                <a:lnTo>
                  <a:pt x="179745" y="97766"/>
                </a:lnTo>
                <a:lnTo>
                  <a:pt x="182321" y="127368"/>
                </a:lnTo>
                <a:lnTo>
                  <a:pt x="182321" y="146113"/>
                </a:lnTo>
                <a:lnTo>
                  <a:pt x="238384" y="146113"/>
                </a:lnTo>
                <a:lnTo>
                  <a:pt x="237359" y="120656"/>
                </a:lnTo>
                <a:lnTo>
                  <a:pt x="229015" y="75690"/>
                </a:lnTo>
                <a:lnTo>
                  <a:pt x="212761" y="42672"/>
                </a:lnTo>
                <a:close/>
              </a:path>
              <a:path w="1340485" h="365125">
                <a:moveTo>
                  <a:pt x="333603" y="241795"/>
                </a:moveTo>
                <a:lnTo>
                  <a:pt x="279298" y="241795"/>
                </a:lnTo>
                <a:lnTo>
                  <a:pt x="280373" y="268226"/>
                </a:lnTo>
                <a:lnTo>
                  <a:pt x="287281" y="300399"/>
                </a:lnTo>
                <a:lnTo>
                  <a:pt x="305548" y="331641"/>
                </a:lnTo>
                <a:lnTo>
                  <a:pt x="340698" y="355280"/>
                </a:lnTo>
                <a:lnTo>
                  <a:pt x="398259" y="364642"/>
                </a:lnTo>
                <a:lnTo>
                  <a:pt x="443012" y="357853"/>
                </a:lnTo>
                <a:lnTo>
                  <a:pt x="478429" y="337486"/>
                </a:lnTo>
                <a:lnTo>
                  <a:pt x="489077" y="321970"/>
                </a:lnTo>
                <a:lnTo>
                  <a:pt x="398259" y="321970"/>
                </a:lnTo>
                <a:lnTo>
                  <a:pt x="365514" y="315354"/>
                </a:lnTo>
                <a:lnTo>
                  <a:pt x="345805" y="297646"/>
                </a:lnTo>
                <a:lnTo>
                  <a:pt x="336158" y="272057"/>
                </a:lnTo>
                <a:lnTo>
                  <a:pt x="333603" y="241795"/>
                </a:lnTo>
                <a:close/>
              </a:path>
              <a:path w="1340485" h="365125">
                <a:moveTo>
                  <a:pt x="396316" y="0"/>
                </a:moveTo>
                <a:lnTo>
                  <a:pt x="353672" y="5858"/>
                </a:lnTo>
                <a:lnTo>
                  <a:pt x="318489" y="23595"/>
                </a:lnTo>
                <a:lnTo>
                  <a:pt x="294580" y="53454"/>
                </a:lnTo>
                <a:lnTo>
                  <a:pt x="285762" y="95681"/>
                </a:lnTo>
                <a:lnTo>
                  <a:pt x="293188" y="139040"/>
                </a:lnTo>
                <a:lnTo>
                  <a:pt x="312675" y="166154"/>
                </a:lnTo>
                <a:lnTo>
                  <a:pt x="340042" y="182599"/>
                </a:lnTo>
                <a:lnTo>
                  <a:pt x="371106" y="193954"/>
                </a:lnTo>
                <a:lnTo>
                  <a:pt x="401796" y="204147"/>
                </a:lnTo>
                <a:lnTo>
                  <a:pt x="428971" y="216827"/>
                </a:lnTo>
                <a:lnTo>
                  <a:pt x="448387" y="235688"/>
                </a:lnTo>
                <a:lnTo>
                  <a:pt x="455803" y="264426"/>
                </a:lnTo>
                <a:lnTo>
                  <a:pt x="449265" y="294147"/>
                </a:lnTo>
                <a:lnTo>
                  <a:pt x="433574" y="311624"/>
                </a:lnTo>
                <a:lnTo>
                  <a:pt x="414612" y="319888"/>
                </a:lnTo>
                <a:lnTo>
                  <a:pt x="398259" y="321970"/>
                </a:lnTo>
                <a:lnTo>
                  <a:pt x="489077" y="321970"/>
                </a:lnTo>
                <a:lnTo>
                  <a:pt x="501724" y="303541"/>
                </a:lnTo>
                <a:lnTo>
                  <a:pt x="510108" y="256019"/>
                </a:lnTo>
                <a:lnTo>
                  <a:pt x="502692" y="213490"/>
                </a:lnTo>
                <a:lnTo>
                  <a:pt x="483276" y="186356"/>
                </a:lnTo>
                <a:lnTo>
                  <a:pt x="456101" y="169647"/>
                </a:lnTo>
                <a:lnTo>
                  <a:pt x="425411" y="158394"/>
                </a:lnTo>
                <a:lnTo>
                  <a:pt x="394074" y="148686"/>
                </a:lnTo>
                <a:lnTo>
                  <a:pt x="366737" y="137463"/>
                </a:lnTo>
                <a:lnTo>
                  <a:pt x="347402" y="121027"/>
                </a:lnTo>
                <a:lnTo>
                  <a:pt x="340067" y="95681"/>
                </a:lnTo>
                <a:lnTo>
                  <a:pt x="346401" y="66942"/>
                </a:lnTo>
                <a:lnTo>
                  <a:pt x="361643" y="50993"/>
                </a:lnTo>
                <a:lnTo>
                  <a:pt x="380160" y="44136"/>
                </a:lnTo>
                <a:lnTo>
                  <a:pt x="396316" y="42672"/>
                </a:lnTo>
                <a:lnTo>
                  <a:pt x="487762" y="42672"/>
                </a:lnTo>
                <a:lnTo>
                  <a:pt x="486832" y="40003"/>
                </a:lnTo>
                <a:lnTo>
                  <a:pt x="455334" y="11546"/>
                </a:lnTo>
                <a:lnTo>
                  <a:pt x="396316" y="0"/>
                </a:lnTo>
                <a:close/>
              </a:path>
              <a:path w="1340485" h="365125">
                <a:moveTo>
                  <a:pt x="487762" y="42672"/>
                </a:moveTo>
                <a:lnTo>
                  <a:pt x="396316" y="42672"/>
                </a:lnTo>
                <a:lnTo>
                  <a:pt x="420933" y="47095"/>
                </a:lnTo>
                <a:lnTo>
                  <a:pt x="436643" y="60124"/>
                </a:lnTo>
                <a:lnTo>
                  <a:pt x="444959" y="81398"/>
                </a:lnTo>
                <a:lnTo>
                  <a:pt x="447395" y="110553"/>
                </a:lnTo>
                <a:lnTo>
                  <a:pt x="501700" y="110553"/>
                </a:lnTo>
                <a:lnTo>
                  <a:pt x="499418" y="76097"/>
                </a:lnTo>
                <a:lnTo>
                  <a:pt x="487762" y="42672"/>
                </a:lnTo>
                <a:close/>
              </a:path>
              <a:path w="1340485" h="365125">
                <a:moveTo>
                  <a:pt x="596734" y="241795"/>
                </a:moveTo>
                <a:lnTo>
                  <a:pt x="542429" y="241795"/>
                </a:lnTo>
                <a:lnTo>
                  <a:pt x="543505" y="268226"/>
                </a:lnTo>
                <a:lnTo>
                  <a:pt x="550416" y="300399"/>
                </a:lnTo>
                <a:lnTo>
                  <a:pt x="568684" y="331641"/>
                </a:lnTo>
                <a:lnTo>
                  <a:pt x="603835" y="355280"/>
                </a:lnTo>
                <a:lnTo>
                  <a:pt x="661390" y="364642"/>
                </a:lnTo>
                <a:lnTo>
                  <a:pt x="706143" y="357853"/>
                </a:lnTo>
                <a:lnTo>
                  <a:pt x="741560" y="337486"/>
                </a:lnTo>
                <a:lnTo>
                  <a:pt x="752208" y="321970"/>
                </a:lnTo>
                <a:lnTo>
                  <a:pt x="661390" y="321970"/>
                </a:lnTo>
                <a:lnTo>
                  <a:pt x="628651" y="315354"/>
                </a:lnTo>
                <a:lnTo>
                  <a:pt x="608941" y="297646"/>
                </a:lnTo>
                <a:lnTo>
                  <a:pt x="599291" y="272057"/>
                </a:lnTo>
                <a:lnTo>
                  <a:pt x="596734" y="241795"/>
                </a:lnTo>
                <a:close/>
              </a:path>
              <a:path w="1340485" h="365125">
                <a:moveTo>
                  <a:pt x="659460" y="0"/>
                </a:moveTo>
                <a:lnTo>
                  <a:pt x="616814" y="5858"/>
                </a:lnTo>
                <a:lnTo>
                  <a:pt x="581626" y="23595"/>
                </a:lnTo>
                <a:lnTo>
                  <a:pt x="557713" y="53454"/>
                </a:lnTo>
                <a:lnTo>
                  <a:pt x="548894" y="95681"/>
                </a:lnTo>
                <a:lnTo>
                  <a:pt x="556319" y="139040"/>
                </a:lnTo>
                <a:lnTo>
                  <a:pt x="575806" y="166154"/>
                </a:lnTo>
                <a:lnTo>
                  <a:pt x="603173" y="182599"/>
                </a:lnTo>
                <a:lnTo>
                  <a:pt x="634238" y="193954"/>
                </a:lnTo>
                <a:lnTo>
                  <a:pt x="664927" y="204147"/>
                </a:lnTo>
                <a:lnTo>
                  <a:pt x="692102" y="216827"/>
                </a:lnTo>
                <a:lnTo>
                  <a:pt x="711519" y="235688"/>
                </a:lnTo>
                <a:lnTo>
                  <a:pt x="718934" y="264426"/>
                </a:lnTo>
                <a:lnTo>
                  <a:pt x="712398" y="294147"/>
                </a:lnTo>
                <a:lnTo>
                  <a:pt x="696710" y="311624"/>
                </a:lnTo>
                <a:lnTo>
                  <a:pt x="677748" y="319888"/>
                </a:lnTo>
                <a:lnTo>
                  <a:pt x="661390" y="321970"/>
                </a:lnTo>
                <a:lnTo>
                  <a:pt x="752208" y="321970"/>
                </a:lnTo>
                <a:lnTo>
                  <a:pt x="764855" y="303541"/>
                </a:lnTo>
                <a:lnTo>
                  <a:pt x="773239" y="256019"/>
                </a:lnTo>
                <a:lnTo>
                  <a:pt x="765826" y="213490"/>
                </a:lnTo>
                <a:lnTo>
                  <a:pt x="746412" y="186356"/>
                </a:lnTo>
                <a:lnTo>
                  <a:pt x="719238" y="169647"/>
                </a:lnTo>
                <a:lnTo>
                  <a:pt x="688543" y="158394"/>
                </a:lnTo>
                <a:lnTo>
                  <a:pt x="657207" y="148686"/>
                </a:lnTo>
                <a:lnTo>
                  <a:pt x="629875" y="137463"/>
                </a:lnTo>
                <a:lnTo>
                  <a:pt x="610544" y="121027"/>
                </a:lnTo>
                <a:lnTo>
                  <a:pt x="603211" y="95681"/>
                </a:lnTo>
                <a:lnTo>
                  <a:pt x="609545" y="66942"/>
                </a:lnTo>
                <a:lnTo>
                  <a:pt x="624787" y="50993"/>
                </a:lnTo>
                <a:lnTo>
                  <a:pt x="643304" y="44136"/>
                </a:lnTo>
                <a:lnTo>
                  <a:pt x="659460" y="42672"/>
                </a:lnTo>
                <a:lnTo>
                  <a:pt x="750902" y="42672"/>
                </a:lnTo>
                <a:lnTo>
                  <a:pt x="749971" y="40003"/>
                </a:lnTo>
                <a:lnTo>
                  <a:pt x="718472" y="11546"/>
                </a:lnTo>
                <a:lnTo>
                  <a:pt x="659460" y="0"/>
                </a:lnTo>
                <a:close/>
              </a:path>
              <a:path w="1340485" h="365125">
                <a:moveTo>
                  <a:pt x="750902" y="42672"/>
                </a:moveTo>
                <a:lnTo>
                  <a:pt x="659460" y="42672"/>
                </a:lnTo>
                <a:lnTo>
                  <a:pt x="684075" y="47095"/>
                </a:lnTo>
                <a:lnTo>
                  <a:pt x="699781" y="60124"/>
                </a:lnTo>
                <a:lnTo>
                  <a:pt x="708093" y="81398"/>
                </a:lnTo>
                <a:lnTo>
                  <a:pt x="710526" y="110553"/>
                </a:lnTo>
                <a:lnTo>
                  <a:pt x="764844" y="110553"/>
                </a:lnTo>
                <a:lnTo>
                  <a:pt x="762560" y="76097"/>
                </a:lnTo>
                <a:lnTo>
                  <a:pt x="750902" y="42672"/>
                </a:lnTo>
                <a:close/>
              </a:path>
              <a:path w="1340485" h="365125">
                <a:moveTo>
                  <a:pt x="936815" y="0"/>
                </a:moveTo>
                <a:lnTo>
                  <a:pt x="890627" y="7868"/>
                </a:lnTo>
                <a:lnTo>
                  <a:pt x="857388" y="29331"/>
                </a:lnTo>
                <a:lnTo>
                  <a:pt x="835069" y="61174"/>
                </a:lnTo>
                <a:lnTo>
                  <a:pt x="821640" y="100183"/>
                </a:lnTo>
                <a:lnTo>
                  <a:pt x="815071" y="143143"/>
                </a:lnTo>
                <a:lnTo>
                  <a:pt x="813333" y="186842"/>
                </a:lnTo>
                <a:lnTo>
                  <a:pt x="817647" y="251263"/>
                </a:lnTo>
                <a:lnTo>
                  <a:pt x="831084" y="301098"/>
                </a:lnTo>
                <a:lnTo>
                  <a:pt x="854390" y="336504"/>
                </a:lnTo>
                <a:lnTo>
                  <a:pt x="888310" y="357633"/>
                </a:lnTo>
                <a:lnTo>
                  <a:pt x="933589" y="364642"/>
                </a:lnTo>
                <a:lnTo>
                  <a:pt x="991865" y="350630"/>
                </a:lnTo>
                <a:lnTo>
                  <a:pt x="1022194" y="321970"/>
                </a:lnTo>
                <a:lnTo>
                  <a:pt x="936815" y="321970"/>
                </a:lnTo>
                <a:lnTo>
                  <a:pt x="898320" y="308705"/>
                </a:lnTo>
                <a:lnTo>
                  <a:pt x="878552" y="275499"/>
                </a:lnTo>
                <a:lnTo>
                  <a:pt x="871269" y="232232"/>
                </a:lnTo>
                <a:lnTo>
                  <a:pt x="870229" y="188785"/>
                </a:lnTo>
                <a:lnTo>
                  <a:pt x="1052550" y="188785"/>
                </a:lnTo>
                <a:lnTo>
                  <a:pt x="1052550" y="166801"/>
                </a:lnTo>
                <a:lnTo>
                  <a:pt x="1051717" y="146113"/>
                </a:lnTo>
                <a:lnTo>
                  <a:pt x="872159" y="146113"/>
                </a:lnTo>
                <a:lnTo>
                  <a:pt x="872159" y="133184"/>
                </a:lnTo>
                <a:lnTo>
                  <a:pt x="874058" y="110314"/>
                </a:lnTo>
                <a:lnTo>
                  <a:pt x="882503" y="80170"/>
                </a:lnTo>
                <a:lnTo>
                  <a:pt x="901617" y="53905"/>
                </a:lnTo>
                <a:lnTo>
                  <a:pt x="935520" y="42672"/>
                </a:lnTo>
                <a:lnTo>
                  <a:pt x="1026095" y="42672"/>
                </a:lnTo>
                <a:lnTo>
                  <a:pt x="1023360" y="37116"/>
                </a:lnTo>
                <a:lnTo>
                  <a:pt x="989568" y="10148"/>
                </a:lnTo>
                <a:lnTo>
                  <a:pt x="936815" y="0"/>
                </a:lnTo>
                <a:close/>
              </a:path>
              <a:path w="1340485" h="365125">
                <a:moveTo>
                  <a:pt x="1049959" y="241795"/>
                </a:moveTo>
                <a:lnTo>
                  <a:pt x="995654" y="241795"/>
                </a:lnTo>
                <a:lnTo>
                  <a:pt x="993735" y="265509"/>
                </a:lnTo>
                <a:lnTo>
                  <a:pt x="985632" y="291826"/>
                </a:lnTo>
                <a:lnTo>
                  <a:pt x="967831" y="313172"/>
                </a:lnTo>
                <a:lnTo>
                  <a:pt x="936815" y="321970"/>
                </a:lnTo>
                <a:lnTo>
                  <a:pt x="1022194" y="321970"/>
                </a:lnTo>
                <a:lnTo>
                  <a:pt x="1027412" y="317039"/>
                </a:lnTo>
                <a:lnTo>
                  <a:pt x="1045141" y="276538"/>
                </a:lnTo>
                <a:lnTo>
                  <a:pt x="1049959" y="241795"/>
                </a:lnTo>
                <a:close/>
              </a:path>
              <a:path w="1340485" h="365125">
                <a:moveTo>
                  <a:pt x="1026095" y="42672"/>
                </a:moveTo>
                <a:lnTo>
                  <a:pt x="935520" y="42672"/>
                </a:lnTo>
                <a:lnTo>
                  <a:pt x="965372" y="50449"/>
                </a:lnTo>
                <a:lnTo>
                  <a:pt x="983770" y="70470"/>
                </a:lnTo>
                <a:lnTo>
                  <a:pt x="993077" y="97766"/>
                </a:lnTo>
                <a:lnTo>
                  <a:pt x="995654" y="127368"/>
                </a:lnTo>
                <a:lnTo>
                  <a:pt x="995654" y="146113"/>
                </a:lnTo>
                <a:lnTo>
                  <a:pt x="1051717" y="146113"/>
                </a:lnTo>
                <a:lnTo>
                  <a:pt x="1050693" y="120656"/>
                </a:lnTo>
                <a:lnTo>
                  <a:pt x="1042349" y="75690"/>
                </a:lnTo>
                <a:lnTo>
                  <a:pt x="1026095" y="42672"/>
                </a:lnTo>
                <a:close/>
              </a:path>
              <a:path w="1340485" h="365125">
                <a:moveTo>
                  <a:pt x="1163739" y="9042"/>
                </a:moveTo>
                <a:lnTo>
                  <a:pt x="1112012" y="9042"/>
                </a:lnTo>
                <a:lnTo>
                  <a:pt x="1112012" y="355587"/>
                </a:lnTo>
                <a:lnTo>
                  <a:pt x="1166329" y="355587"/>
                </a:lnTo>
                <a:lnTo>
                  <a:pt x="1166329" y="116370"/>
                </a:lnTo>
                <a:lnTo>
                  <a:pt x="1172946" y="84457"/>
                </a:lnTo>
                <a:lnTo>
                  <a:pt x="1189683" y="62788"/>
                </a:lnTo>
                <a:lnTo>
                  <a:pt x="1211876" y="50454"/>
                </a:lnTo>
                <a:lnTo>
                  <a:pt x="1215819" y="49784"/>
                </a:lnTo>
                <a:lnTo>
                  <a:pt x="1163739" y="49784"/>
                </a:lnTo>
                <a:lnTo>
                  <a:pt x="1163739" y="9042"/>
                </a:lnTo>
                <a:close/>
              </a:path>
              <a:path w="1340485" h="365125">
                <a:moveTo>
                  <a:pt x="1330826" y="46545"/>
                </a:moveTo>
                <a:lnTo>
                  <a:pt x="1234859" y="46545"/>
                </a:lnTo>
                <a:lnTo>
                  <a:pt x="1263569" y="53728"/>
                </a:lnTo>
                <a:lnTo>
                  <a:pt x="1278824" y="71518"/>
                </a:lnTo>
                <a:lnTo>
                  <a:pt x="1284867" y="94278"/>
                </a:lnTo>
                <a:lnTo>
                  <a:pt x="1285938" y="116370"/>
                </a:lnTo>
                <a:lnTo>
                  <a:pt x="1285938" y="355587"/>
                </a:lnTo>
                <a:lnTo>
                  <a:pt x="1340243" y="355587"/>
                </a:lnTo>
                <a:lnTo>
                  <a:pt x="1340243" y="109905"/>
                </a:lnTo>
                <a:lnTo>
                  <a:pt x="1338819" y="75277"/>
                </a:lnTo>
                <a:lnTo>
                  <a:pt x="1330826" y="46545"/>
                </a:lnTo>
                <a:close/>
              </a:path>
              <a:path w="1340485" h="365125">
                <a:moveTo>
                  <a:pt x="1249083" y="0"/>
                </a:moveTo>
                <a:lnTo>
                  <a:pt x="1223859" y="3322"/>
                </a:lnTo>
                <a:lnTo>
                  <a:pt x="1200029" y="13009"/>
                </a:lnTo>
                <a:lnTo>
                  <a:pt x="1179713" y="28637"/>
                </a:lnTo>
                <a:lnTo>
                  <a:pt x="1165034" y="49784"/>
                </a:lnTo>
                <a:lnTo>
                  <a:pt x="1215819" y="49784"/>
                </a:lnTo>
                <a:lnTo>
                  <a:pt x="1234859" y="46545"/>
                </a:lnTo>
                <a:lnTo>
                  <a:pt x="1330826" y="46545"/>
                </a:lnTo>
                <a:lnTo>
                  <a:pt x="1328848" y="39436"/>
                </a:lnTo>
                <a:lnTo>
                  <a:pt x="1301785" y="11354"/>
                </a:lnTo>
                <a:lnTo>
                  <a:pt x="12490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6397" y="6961251"/>
            <a:ext cx="2141220" cy="481965"/>
          </a:xfrm>
          <a:custGeom>
            <a:avLst/>
            <a:gdLst/>
            <a:ahLst/>
            <a:cxnLst/>
            <a:rect l="l" t="t" r="r" b="b"/>
            <a:pathLst>
              <a:path w="2141220" h="481965">
                <a:moveTo>
                  <a:pt x="238569" y="10985"/>
                </a:moveTo>
                <a:lnTo>
                  <a:pt x="0" y="10985"/>
                </a:lnTo>
                <a:lnTo>
                  <a:pt x="0" y="472617"/>
                </a:lnTo>
                <a:lnTo>
                  <a:pt x="246329" y="472617"/>
                </a:lnTo>
                <a:lnTo>
                  <a:pt x="246329" y="422186"/>
                </a:lnTo>
                <a:lnTo>
                  <a:pt x="56896" y="422186"/>
                </a:lnTo>
                <a:lnTo>
                  <a:pt x="56896" y="256679"/>
                </a:lnTo>
                <a:lnTo>
                  <a:pt x="228231" y="256679"/>
                </a:lnTo>
                <a:lnTo>
                  <a:pt x="228231" y="206247"/>
                </a:lnTo>
                <a:lnTo>
                  <a:pt x="56896" y="206247"/>
                </a:lnTo>
                <a:lnTo>
                  <a:pt x="56896" y="61417"/>
                </a:lnTo>
                <a:lnTo>
                  <a:pt x="238569" y="61417"/>
                </a:lnTo>
                <a:lnTo>
                  <a:pt x="238569" y="10985"/>
                </a:lnTo>
                <a:close/>
              </a:path>
              <a:path w="2141220" h="481965">
                <a:moveTo>
                  <a:pt x="351713" y="126072"/>
                </a:moveTo>
                <a:lnTo>
                  <a:pt x="297408" y="126072"/>
                </a:lnTo>
                <a:lnTo>
                  <a:pt x="297408" y="472617"/>
                </a:lnTo>
                <a:lnTo>
                  <a:pt x="351713" y="472617"/>
                </a:lnTo>
                <a:lnTo>
                  <a:pt x="351713" y="253441"/>
                </a:lnTo>
                <a:lnTo>
                  <a:pt x="359007" y="216609"/>
                </a:lnTo>
                <a:lnTo>
                  <a:pt x="377091" y="191052"/>
                </a:lnTo>
                <a:lnTo>
                  <a:pt x="397719" y="177800"/>
                </a:lnTo>
                <a:lnTo>
                  <a:pt x="351713" y="177800"/>
                </a:lnTo>
                <a:lnTo>
                  <a:pt x="351713" y="126072"/>
                </a:lnTo>
                <a:close/>
              </a:path>
              <a:path w="2141220" h="481965">
                <a:moveTo>
                  <a:pt x="439000" y="117017"/>
                </a:moveTo>
                <a:lnTo>
                  <a:pt x="428002" y="117017"/>
                </a:lnTo>
                <a:lnTo>
                  <a:pt x="401831" y="121876"/>
                </a:lnTo>
                <a:lnTo>
                  <a:pt x="381538" y="135040"/>
                </a:lnTo>
                <a:lnTo>
                  <a:pt x="365728" y="154388"/>
                </a:lnTo>
                <a:lnTo>
                  <a:pt x="353009" y="177800"/>
                </a:lnTo>
                <a:lnTo>
                  <a:pt x="397719" y="177800"/>
                </a:lnTo>
                <a:lnTo>
                  <a:pt x="400266" y="176163"/>
                </a:lnTo>
                <a:lnTo>
                  <a:pt x="422833" y="171335"/>
                </a:lnTo>
                <a:lnTo>
                  <a:pt x="451929" y="171335"/>
                </a:lnTo>
                <a:lnTo>
                  <a:pt x="451929" y="120904"/>
                </a:lnTo>
                <a:lnTo>
                  <a:pt x="446760" y="118313"/>
                </a:lnTo>
                <a:lnTo>
                  <a:pt x="439000" y="117017"/>
                </a:lnTo>
                <a:close/>
              </a:path>
              <a:path w="2141220" h="481965">
                <a:moveTo>
                  <a:pt x="451929" y="171335"/>
                </a:moveTo>
                <a:lnTo>
                  <a:pt x="422833" y="171335"/>
                </a:lnTo>
                <a:lnTo>
                  <a:pt x="434014" y="171647"/>
                </a:lnTo>
                <a:lnTo>
                  <a:pt x="441986" y="172381"/>
                </a:lnTo>
                <a:lnTo>
                  <a:pt x="451929" y="173913"/>
                </a:lnTo>
                <a:lnTo>
                  <a:pt x="451929" y="171335"/>
                </a:lnTo>
                <a:close/>
              </a:path>
              <a:path w="2141220" h="481965">
                <a:moveTo>
                  <a:pt x="585101" y="117017"/>
                </a:moveTo>
                <a:lnTo>
                  <a:pt x="542886" y="125495"/>
                </a:lnTo>
                <a:lnTo>
                  <a:pt x="493620" y="181028"/>
                </a:lnTo>
                <a:lnTo>
                  <a:pt x="482331" y="219895"/>
                </a:lnTo>
                <a:lnTo>
                  <a:pt x="477112" y="260701"/>
                </a:lnTo>
                <a:lnTo>
                  <a:pt x="475843" y="299351"/>
                </a:lnTo>
                <a:lnTo>
                  <a:pt x="479727" y="360019"/>
                </a:lnTo>
                <a:lnTo>
                  <a:pt x="492020" y="410448"/>
                </a:lnTo>
                <a:lnTo>
                  <a:pt x="513686" y="448775"/>
                </a:lnTo>
                <a:lnTo>
                  <a:pt x="545687" y="473138"/>
                </a:lnTo>
                <a:lnTo>
                  <a:pt x="588987" y="481672"/>
                </a:lnTo>
                <a:lnTo>
                  <a:pt x="615527" y="477226"/>
                </a:lnTo>
                <a:lnTo>
                  <a:pt x="637881" y="465505"/>
                </a:lnTo>
                <a:lnTo>
                  <a:pt x="654537" y="448936"/>
                </a:lnTo>
                <a:lnTo>
                  <a:pt x="661410" y="435114"/>
                </a:lnTo>
                <a:lnTo>
                  <a:pt x="596099" y="435114"/>
                </a:lnTo>
                <a:lnTo>
                  <a:pt x="565197" y="425538"/>
                </a:lnTo>
                <a:lnTo>
                  <a:pt x="545750" y="398265"/>
                </a:lnTo>
                <a:lnTo>
                  <a:pt x="535638" y="355476"/>
                </a:lnTo>
                <a:lnTo>
                  <a:pt x="532739" y="299351"/>
                </a:lnTo>
                <a:lnTo>
                  <a:pt x="535638" y="243219"/>
                </a:lnTo>
                <a:lnTo>
                  <a:pt x="545750" y="200426"/>
                </a:lnTo>
                <a:lnTo>
                  <a:pt x="565197" y="173151"/>
                </a:lnTo>
                <a:lnTo>
                  <a:pt x="596099" y="163576"/>
                </a:lnTo>
                <a:lnTo>
                  <a:pt x="660189" y="163576"/>
                </a:lnTo>
                <a:lnTo>
                  <a:pt x="648659" y="145119"/>
                </a:lnTo>
                <a:lnTo>
                  <a:pt x="630281" y="129871"/>
                </a:lnTo>
                <a:lnTo>
                  <a:pt x="608389" y="120322"/>
                </a:lnTo>
                <a:lnTo>
                  <a:pt x="585101" y="117017"/>
                </a:lnTo>
                <a:close/>
              </a:path>
              <a:path w="2141220" h="481965">
                <a:moveTo>
                  <a:pt x="717003" y="429945"/>
                </a:moveTo>
                <a:lnTo>
                  <a:pt x="665276" y="429945"/>
                </a:lnTo>
                <a:lnTo>
                  <a:pt x="665276" y="472617"/>
                </a:lnTo>
                <a:lnTo>
                  <a:pt x="717003" y="472617"/>
                </a:lnTo>
                <a:lnTo>
                  <a:pt x="717003" y="429945"/>
                </a:lnTo>
                <a:close/>
              </a:path>
              <a:path w="2141220" h="481965">
                <a:moveTo>
                  <a:pt x="660189" y="163576"/>
                </a:moveTo>
                <a:lnTo>
                  <a:pt x="596099" y="163576"/>
                </a:lnTo>
                <a:lnTo>
                  <a:pt x="631832" y="175334"/>
                </a:lnTo>
                <a:lnTo>
                  <a:pt x="653076" y="206246"/>
                </a:lnTo>
                <a:lnTo>
                  <a:pt x="663288" y="249767"/>
                </a:lnTo>
                <a:lnTo>
                  <a:pt x="665924" y="299351"/>
                </a:lnTo>
                <a:lnTo>
                  <a:pt x="663377" y="354109"/>
                </a:lnTo>
                <a:lnTo>
                  <a:pt x="653314" y="397051"/>
                </a:lnTo>
                <a:lnTo>
                  <a:pt x="632100" y="425083"/>
                </a:lnTo>
                <a:lnTo>
                  <a:pt x="596099" y="435114"/>
                </a:lnTo>
                <a:lnTo>
                  <a:pt x="661410" y="435114"/>
                </a:lnTo>
                <a:lnTo>
                  <a:pt x="663981" y="429945"/>
                </a:lnTo>
                <a:lnTo>
                  <a:pt x="717003" y="429945"/>
                </a:lnTo>
                <a:lnTo>
                  <a:pt x="717003" y="165519"/>
                </a:lnTo>
                <a:lnTo>
                  <a:pt x="661403" y="165519"/>
                </a:lnTo>
                <a:lnTo>
                  <a:pt x="660189" y="163576"/>
                </a:lnTo>
                <a:close/>
              </a:path>
              <a:path w="2141220" h="481965">
                <a:moveTo>
                  <a:pt x="717003" y="10985"/>
                </a:moveTo>
                <a:lnTo>
                  <a:pt x="662686" y="10985"/>
                </a:lnTo>
                <a:lnTo>
                  <a:pt x="662686" y="165519"/>
                </a:lnTo>
                <a:lnTo>
                  <a:pt x="717003" y="165519"/>
                </a:lnTo>
                <a:lnTo>
                  <a:pt x="717003" y="10985"/>
                </a:lnTo>
                <a:close/>
              </a:path>
              <a:path w="2141220" h="481965">
                <a:moveTo>
                  <a:pt x="839838" y="126072"/>
                </a:moveTo>
                <a:lnTo>
                  <a:pt x="788123" y="126072"/>
                </a:lnTo>
                <a:lnTo>
                  <a:pt x="788123" y="472617"/>
                </a:lnTo>
                <a:lnTo>
                  <a:pt x="842429" y="472617"/>
                </a:lnTo>
                <a:lnTo>
                  <a:pt x="842429" y="233400"/>
                </a:lnTo>
                <a:lnTo>
                  <a:pt x="849045" y="201487"/>
                </a:lnTo>
                <a:lnTo>
                  <a:pt x="865782" y="179819"/>
                </a:lnTo>
                <a:lnTo>
                  <a:pt x="887975" y="167485"/>
                </a:lnTo>
                <a:lnTo>
                  <a:pt x="891993" y="166801"/>
                </a:lnTo>
                <a:lnTo>
                  <a:pt x="839838" y="166801"/>
                </a:lnTo>
                <a:lnTo>
                  <a:pt x="839838" y="126072"/>
                </a:lnTo>
                <a:close/>
              </a:path>
              <a:path w="2141220" h="481965">
                <a:moveTo>
                  <a:pt x="1006926" y="163576"/>
                </a:moveTo>
                <a:lnTo>
                  <a:pt x="910958" y="163576"/>
                </a:lnTo>
                <a:lnTo>
                  <a:pt x="939668" y="170758"/>
                </a:lnTo>
                <a:lnTo>
                  <a:pt x="954924" y="188548"/>
                </a:lnTo>
                <a:lnTo>
                  <a:pt x="960966" y="211308"/>
                </a:lnTo>
                <a:lnTo>
                  <a:pt x="962037" y="233400"/>
                </a:lnTo>
                <a:lnTo>
                  <a:pt x="962037" y="472617"/>
                </a:lnTo>
                <a:lnTo>
                  <a:pt x="1016342" y="472617"/>
                </a:lnTo>
                <a:lnTo>
                  <a:pt x="1016342" y="226936"/>
                </a:lnTo>
                <a:lnTo>
                  <a:pt x="1014918" y="192305"/>
                </a:lnTo>
                <a:lnTo>
                  <a:pt x="1006926" y="163576"/>
                </a:lnTo>
                <a:close/>
              </a:path>
              <a:path w="2141220" h="481965">
                <a:moveTo>
                  <a:pt x="925182" y="117017"/>
                </a:moveTo>
                <a:lnTo>
                  <a:pt x="899958" y="120342"/>
                </a:lnTo>
                <a:lnTo>
                  <a:pt x="876128" y="130032"/>
                </a:lnTo>
                <a:lnTo>
                  <a:pt x="855812" y="145660"/>
                </a:lnTo>
                <a:lnTo>
                  <a:pt x="841133" y="166801"/>
                </a:lnTo>
                <a:lnTo>
                  <a:pt x="891993" y="166801"/>
                </a:lnTo>
                <a:lnTo>
                  <a:pt x="910958" y="163576"/>
                </a:lnTo>
                <a:lnTo>
                  <a:pt x="1006926" y="163576"/>
                </a:lnTo>
                <a:lnTo>
                  <a:pt x="1004947" y="156460"/>
                </a:lnTo>
                <a:lnTo>
                  <a:pt x="977884" y="128373"/>
                </a:lnTo>
                <a:lnTo>
                  <a:pt x="925182" y="117017"/>
                </a:lnTo>
                <a:close/>
              </a:path>
              <a:path w="2141220" h="481965">
                <a:moveTo>
                  <a:pt x="1141768" y="126072"/>
                </a:moveTo>
                <a:lnTo>
                  <a:pt x="1087462" y="126072"/>
                </a:lnTo>
                <a:lnTo>
                  <a:pt x="1087462" y="371754"/>
                </a:lnTo>
                <a:lnTo>
                  <a:pt x="1088887" y="406384"/>
                </a:lnTo>
                <a:lnTo>
                  <a:pt x="1098857" y="442229"/>
                </a:lnTo>
                <a:lnTo>
                  <a:pt x="1125921" y="470316"/>
                </a:lnTo>
                <a:lnTo>
                  <a:pt x="1178623" y="481672"/>
                </a:lnTo>
                <a:lnTo>
                  <a:pt x="1203846" y="478348"/>
                </a:lnTo>
                <a:lnTo>
                  <a:pt x="1227677" y="468658"/>
                </a:lnTo>
                <a:lnTo>
                  <a:pt x="1247992" y="453030"/>
                </a:lnTo>
                <a:lnTo>
                  <a:pt x="1260432" y="435114"/>
                </a:lnTo>
                <a:lnTo>
                  <a:pt x="1192847" y="435114"/>
                </a:lnTo>
                <a:lnTo>
                  <a:pt x="1164136" y="427931"/>
                </a:lnTo>
                <a:lnTo>
                  <a:pt x="1148881" y="410141"/>
                </a:lnTo>
                <a:lnTo>
                  <a:pt x="1142839" y="387381"/>
                </a:lnTo>
                <a:lnTo>
                  <a:pt x="1141768" y="365290"/>
                </a:lnTo>
                <a:lnTo>
                  <a:pt x="1141768" y="126072"/>
                </a:lnTo>
                <a:close/>
              </a:path>
              <a:path w="2141220" h="481965">
                <a:moveTo>
                  <a:pt x="1315694" y="431888"/>
                </a:moveTo>
                <a:lnTo>
                  <a:pt x="1263967" y="431888"/>
                </a:lnTo>
                <a:lnTo>
                  <a:pt x="1263967" y="472617"/>
                </a:lnTo>
                <a:lnTo>
                  <a:pt x="1315694" y="472617"/>
                </a:lnTo>
                <a:lnTo>
                  <a:pt x="1315694" y="431888"/>
                </a:lnTo>
                <a:close/>
              </a:path>
              <a:path w="2141220" h="481965">
                <a:moveTo>
                  <a:pt x="1315694" y="126072"/>
                </a:moveTo>
                <a:lnTo>
                  <a:pt x="1261376" y="126072"/>
                </a:lnTo>
                <a:lnTo>
                  <a:pt x="1261376" y="365290"/>
                </a:lnTo>
                <a:lnTo>
                  <a:pt x="1254760" y="397202"/>
                </a:lnTo>
                <a:lnTo>
                  <a:pt x="1238022" y="418871"/>
                </a:lnTo>
                <a:lnTo>
                  <a:pt x="1215829" y="431205"/>
                </a:lnTo>
                <a:lnTo>
                  <a:pt x="1192847" y="435114"/>
                </a:lnTo>
                <a:lnTo>
                  <a:pt x="1260432" y="435114"/>
                </a:lnTo>
                <a:lnTo>
                  <a:pt x="1262672" y="431888"/>
                </a:lnTo>
                <a:lnTo>
                  <a:pt x="1315694" y="431888"/>
                </a:lnTo>
                <a:lnTo>
                  <a:pt x="1315694" y="126072"/>
                </a:lnTo>
                <a:close/>
              </a:path>
              <a:path w="2141220" h="481965">
                <a:moveTo>
                  <a:pt x="1278839" y="0"/>
                </a:moveTo>
                <a:lnTo>
                  <a:pt x="1228407" y="0"/>
                </a:lnTo>
                <a:lnTo>
                  <a:pt x="1228407" y="65303"/>
                </a:lnTo>
                <a:lnTo>
                  <a:pt x="1278839" y="65303"/>
                </a:lnTo>
                <a:lnTo>
                  <a:pt x="1278839" y="0"/>
                </a:lnTo>
                <a:close/>
              </a:path>
              <a:path w="2141220" h="481965">
                <a:moveTo>
                  <a:pt x="1174102" y="0"/>
                </a:moveTo>
                <a:lnTo>
                  <a:pt x="1123670" y="0"/>
                </a:lnTo>
                <a:lnTo>
                  <a:pt x="1123670" y="65303"/>
                </a:lnTo>
                <a:lnTo>
                  <a:pt x="1174102" y="65303"/>
                </a:lnTo>
                <a:lnTo>
                  <a:pt x="1174102" y="0"/>
                </a:lnTo>
                <a:close/>
              </a:path>
              <a:path w="2141220" h="481965">
                <a:moveTo>
                  <a:pt x="1421714" y="358825"/>
                </a:moveTo>
                <a:lnTo>
                  <a:pt x="1367409" y="358825"/>
                </a:lnTo>
                <a:lnTo>
                  <a:pt x="1368485" y="385256"/>
                </a:lnTo>
                <a:lnTo>
                  <a:pt x="1375395" y="417429"/>
                </a:lnTo>
                <a:lnTo>
                  <a:pt x="1393664" y="448672"/>
                </a:lnTo>
                <a:lnTo>
                  <a:pt x="1428814" y="472310"/>
                </a:lnTo>
                <a:lnTo>
                  <a:pt x="1486369" y="481672"/>
                </a:lnTo>
                <a:lnTo>
                  <a:pt x="1531122" y="474883"/>
                </a:lnTo>
                <a:lnTo>
                  <a:pt x="1566540" y="454517"/>
                </a:lnTo>
                <a:lnTo>
                  <a:pt x="1577188" y="439000"/>
                </a:lnTo>
                <a:lnTo>
                  <a:pt x="1486369" y="439000"/>
                </a:lnTo>
                <a:lnTo>
                  <a:pt x="1453630" y="432383"/>
                </a:lnTo>
                <a:lnTo>
                  <a:pt x="1433920" y="414672"/>
                </a:lnTo>
                <a:lnTo>
                  <a:pt x="1424271" y="389082"/>
                </a:lnTo>
                <a:lnTo>
                  <a:pt x="1421714" y="358825"/>
                </a:lnTo>
                <a:close/>
              </a:path>
              <a:path w="2141220" h="481965">
                <a:moveTo>
                  <a:pt x="1484439" y="117017"/>
                </a:moveTo>
                <a:lnTo>
                  <a:pt x="1441794" y="122877"/>
                </a:lnTo>
                <a:lnTo>
                  <a:pt x="1406605" y="140619"/>
                </a:lnTo>
                <a:lnTo>
                  <a:pt x="1382692" y="170483"/>
                </a:lnTo>
                <a:lnTo>
                  <a:pt x="1373873" y="212712"/>
                </a:lnTo>
                <a:lnTo>
                  <a:pt x="1381298" y="256070"/>
                </a:lnTo>
                <a:lnTo>
                  <a:pt x="1400786" y="283184"/>
                </a:lnTo>
                <a:lnTo>
                  <a:pt x="1428153" y="299630"/>
                </a:lnTo>
                <a:lnTo>
                  <a:pt x="1459217" y="310984"/>
                </a:lnTo>
                <a:lnTo>
                  <a:pt x="1489906" y="321178"/>
                </a:lnTo>
                <a:lnTo>
                  <a:pt x="1517081" y="333857"/>
                </a:lnTo>
                <a:lnTo>
                  <a:pt x="1536498" y="352718"/>
                </a:lnTo>
                <a:lnTo>
                  <a:pt x="1543913" y="381457"/>
                </a:lnTo>
                <a:lnTo>
                  <a:pt x="1537378" y="411177"/>
                </a:lnTo>
                <a:lnTo>
                  <a:pt x="1521690" y="428655"/>
                </a:lnTo>
                <a:lnTo>
                  <a:pt x="1502728" y="436919"/>
                </a:lnTo>
                <a:lnTo>
                  <a:pt x="1486369" y="439000"/>
                </a:lnTo>
                <a:lnTo>
                  <a:pt x="1577188" y="439000"/>
                </a:lnTo>
                <a:lnTo>
                  <a:pt x="1589834" y="420572"/>
                </a:lnTo>
                <a:lnTo>
                  <a:pt x="1598218" y="373049"/>
                </a:lnTo>
                <a:lnTo>
                  <a:pt x="1590805" y="330521"/>
                </a:lnTo>
                <a:lnTo>
                  <a:pt x="1571391" y="303387"/>
                </a:lnTo>
                <a:lnTo>
                  <a:pt x="1544217" y="286678"/>
                </a:lnTo>
                <a:lnTo>
                  <a:pt x="1513522" y="275424"/>
                </a:lnTo>
                <a:lnTo>
                  <a:pt x="1482187" y="265717"/>
                </a:lnTo>
                <a:lnTo>
                  <a:pt x="1454854" y="254493"/>
                </a:lnTo>
                <a:lnTo>
                  <a:pt x="1435523" y="238057"/>
                </a:lnTo>
                <a:lnTo>
                  <a:pt x="1428191" y="212712"/>
                </a:lnTo>
                <a:lnTo>
                  <a:pt x="1434524" y="183971"/>
                </a:lnTo>
                <a:lnTo>
                  <a:pt x="1449766" y="168017"/>
                </a:lnTo>
                <a:lnTo>
                  <a:pt x="1468283" y="161155"/>
                </a:lnTo>
                <a:lnTo>
                  <a:pt x="1484439" y="159689"/>
                </a:lnTo>
                <a:lnTo>
                  <a:pt x="1575879" y="159689"/>
                </a:lnTo>
                <a:lnTo>
                  <a:pt x="1574950" y="157027"/>
                </a:lnTo>
                <a:lnTo>
                  <a:pt x="1543452" y="128566"/>
                </a:lnTo>
                <a:lnTo>
                  <a:pt x="1484439" y="117017"/>
                </a:lnTo>
                <a:close/>
              </a:path>
              <a:path w="2141220" h="481965">
                <a:moveTo>
                  <a:pt x="1575879" y="159689"/>
                </a:moveTo>
                <a:lnTo>
                  <a:pt x="1484439" y="159689"/>
                </a:lnTo>
                <a:lnTo>
                  <a:pt x="1509054" y="164115"/>
                </a:lnTo>
                <a:lnTo>
                  <a:pt x="1524760" y="177149"/>
                </a:lnTo>
                <a:lnTo>
                  <a:pt x="1533072" y="198426"/>
                </a:lnTo>
                <a:lnTo>
                  <a:pt x="1535506" y="227583"/>
                </a:lnTo>
                <a:lnTo>
                  <a:pt x="1589824" y="227583"/>
                </a:lnTo>
                <a:lnTo>
                  <a:pt x="1587539" y="193125"/>
                </a:lnTo>
                <a:lnTo>
                  <a:pt x="1575879" y="159689"/>
                </a:lnTo>
                <a:close/>
              </a:path>
              <a:path w="2141220" h="481965">
                <a:moveTo>
                  <a:pt x="1684858" y="358825"/>
                </a:moveTo>
                <a:lnTo>
                  <a:pt x="1630552" y="358825"/>
                </a:lnTo>
                <a:lnTo>
                  <a:pt x="1631629" y="385256"/>
                </a:lnTo>
                <a:lnTo>
                  <a:pt x="1638539" y="417429"/>
                </a:lnTo>
                <a:lnTo>
                  <a:pt x="1656808" y="448672"/>
                </a:lnTo>
                <a:lnTo>
                  <a:pt x="1691958" y="472310"/>
                </a:lnTo>
                <a:lnTo>
                  <a:pt x="1749513" y="481672"/>
                </a:lnTo>
                <a:lnTo>
                  <a:pt x="1794266" y="474883"/>
                </a:lnTo>
                <a:lnTo>
                  <a:pt x="1829684" y="454517"/>
                </a:lnTo>
                <a:lnTo>
                  <a:pt x="1840332" y="439000"/>
                </a:lnTo>
                <a:lnTo>
                  <a:pt x="1749513" y="439000"/>
                </a:lnTo>
                <a:lnTo>
                  <a:pt x="1716769" y="432383"/>
                </a:lnTo>
                <a:lnTo>
                  <a:pt x="1697059" y="414672"/>
                </a:lnTo>
                <a:lnTo>
                  <a:pt x="1687413" y="389082"/>
                </a:lnTo>
                <a:lnTo>
                  <a:pt x="1684858" y="358825"/>
                </a:lnTo>
                <a:close/>
              </a:path>
              <a:path w="2141220" h="481965">
                <a:moveTo>
                  <a:pt x="1747570" y="117017"/>
                </a:moveTo>
                <a:lnTo>
                  <a:pt x="1704932" y="122877"/>
                </a:lnTo>
                <a:lnTo>
                  <a:pt x="1669748" y="140619"/>
                </a:lnTo>
                <a:lnTo>
                  <a:pt x="1645836" y="170483"/>
                </a:lnTo>
                <a:lnTo>
                  <a:pt x="1637017" y="212712"/>
                </a:lnTo>
                <a:lnTo>
                  <a:pt x="1644442" y="256070"/>
                </a:lnTo>
                <a:lnTo>
                  <a:pt x="1663930" y="283184"/>
                </a:lnTo>
                <a:lnTo>
                  <a:pt x="1691297" y="299630"/>
                </a:lnTo>
                <a:lnTo>
                  <a:pt x="1722361" y="310984"/>
                </a:lnTo>
                <a:lnTo>
                  <a:pt x="1753050" y="321178"/>
                </a:lnTo>
                <a:lnTo>
                  <a:pt x="1780225" y="333857"/>
                </a:lnTo>
                <a:lnTo>
                  <a:pt x="1799642" y="352718"/>
                </a:lnTo>
                <a:lnTo>
                  <a:pt x="1807057" y="381457"/>
                </a:lnTo>
                <a:lnTo>
                  <a:pt x="1800520" y="411177"/>
                </a:lnTo>
                <a:lnTo>
                  <a:pt x="1784829" y="428655"/>
                </a:lnTo>
                <a:lnTo>
                  <a:pt x="1765866" y="436919"/>
                </a:lnTo>
                <a:lnTo>
                  <a:pt x="1749513" y="439000"/>
                </a:lnTo>
                <a:lnTo>
                  <a:pt x="1840332" y="439000"/>
                </a:lnTo>
                <a:lnTo>
                  <a:pt x="1852978" y="420572"/>
                </a:lnTo>
                <a:lnTo>
                  <a:pt x="1861362" y="373049"/>
                </a:lnTo>
                <a:lnTo>
                  <a:pt x="1853947" y="330521"/>
                </a:lnTo>
                <a:lnTo>
                  <a:pt x="1834530" y="303387"/>
                </a:lnTo>
                <a:lnTo>
                  <a:pt x="1807356" y="286678"/>
                </a:lnTo>
                <a:lnTo>
                  <a:pt x="1776666" y="275424"/>
                </a:lnTo>
                <a:lnTo>
                  <a:pt x="1745329" y="265717"/>
                </a:lnTo>
                <a:lnTo>
                  <a:pt x="1717992" y="254493"/>
                </a:lnTo>
                <a:lnTo>
                  <a:pt x="1698656" y="238057"/>
                </a:lnTo>
                <a:lnTo>
                  <a:pt x="1691322" y="212712"/>
                </a:lnTo>
                <a:lnTo>
                  <a:pt x="1697657" y="183971"/>
                </a:lnTo>
                <a:lnTo>
                  <a:pt x="1712902" y="168017"/>
                </a:lnTo>
                <a:lnTo>
                  <a:pt x="1731420" y="161155"/>
                </a:lnTo>
                <a:lnTo>
                  <a:pt x="1747570" y="159689"/>
                </a:lnTo>
                <a:lnTo>
                  <a:pt x="1839015" y="159689"/>
                </a:lnTo>
                <a:lnTo>
                  <a:pt x="1838086" y="157027"/>
                </a:lnTo>
                <a:lnTo>
                  <a:pt x="1806588" y="128566"/>
                </a:lnTo>
                <a:lnTo>
                  <a:pt x="1747570" y="117017"/>
                </a:lnTo>
                <a:close/>
              </a:path>
              <a:path w="2141220" h="481965">
                <a:moveTo>
                  <a:pt x="1839015" y="159689"/>
                </a:moveTo>
                <a:lnTo>
                  <a:pt x="1747570" y="159689"/>
                </a:lnTo>
                <a:lnTo>
                  <a:pt x="1772193" y="164115"/>
                </a:lnTo>
                <a:lnTo>
                  <a:pt x="1787902" y="177149"/>
                </a:lnTo>
                <a:lnTo>
                  <a:pt x="1796216" y="198426"/>
                </a:lnTo>
                <a:lnTo>
                  <a:pt x="1798650" y="227583"/>
                </a:lnTo>
                <a:lnTo>
                  <a:pt x="1852955" y="227583"/>
                </a:lnTo>
                <a:lnTo>
                  <a:pt x="1850672" y="193125"/>
                </a:lnTo>
                <a:lnTo>
                  <a:pt x="1839015" y="159689"/>
                </a:lnTo>
                <a:close/>
              </a:path>
              <a:path w="2141220" h="481965">
                <a:moveTo>
                  <a:pt x="2024938" y="117017"/>
                </a:moveTo>
                <a:lnTo>
                  <a:pt x="1978749" y="124887"/>
                </a:lnTo>
                <a:lnTo>
                  <a:pt x="1945508" y="146352"/>
                </a:lnTo>
                <a:lnTo>
                  <a:pt x="1923186" y="178198"/>
                </a:lnTo>
                <a:lnTo>
                  <a:pt x="1909754" y="217210"/>
                </a:lnTo>
                <a:lnTo>
                  <a:pt x="1903183" y="260173"/>
                </a:lnTo>
                <a:lnTo>
                  <a:pt x="1901444" y="303872"/>
                </a:lnTo>
                <a:lnTo>
                  <a:pt x="1905757" y="368293"/>
                </a:lnTo>
                <a:lnTo>
                  <a:pt x="1919195" y="418129"/>
                </a:lnTo>
                <a:lnTo>
                  <a:pt x="1942501" y="453534"/>
                </a:lnTo>
                <a:lnTo>
                  <a:pt x="1976421" y="474664"/>
                </a:lnTo>
                <a:lnTo>
                  <a:pt x="2021700" y="481672"/>
                </a:lnTo>
                <a:lnTo>
                  <a:pt x="2079982" y="467660"/>
                </a:lnTo>
                <a:lnTo>
                  <a:pt x="2110315" y="439000"/>
                </a:lnTo>
                <a:lnTo>
                  <a:pt x="2024938" y="439000"/>
                </a:lnTo>
                <a:lnTo>
                  <a:pt x="1986436" y="425736"/>
                </a:lnTo>
                <a:lnTo>
                  <a:pt x="1966664" y="392530"/>
                </a:lnTo>
                <a:lnTo>
                  <a:pt x="1959380" y="349262"/>
                </a:lnTo>
                <a:lnTo>
                  <a:pt x="1958339" y="305816"/>
                </a:lnTo>
                <a:lnTo>
                  <a:pt x="2140661" y="305816"/>
                </a:lnTo>
                <a:lnTo>
                  <a:pt x="2140661" y="283832"/>
                </a:lnTo>
                <a:lnTo>
                  <a:pt x="2139829" y="263144"/>
                </a:lnTo>
                <a:lnTo>
                  <a:pt x="1960283" y="263144"/>
                </a:lnTo>
                <a:lnTo>
                  <a:pt x="1960283" y="250215"/>
                </a:lnTo>
                <a:lnTo>
                  <a:pt x="1962182" y="227337"/>
                </a:lnTo>
                <a:lnTo>
                  <a:pt x="1970627" y="197189"/>
                </a:lnTo>
                <a:lnTo>
                  <a:pt x="1989740" y="170923"/>
                </a:lnTo>
                <a:lnTo>
                  <a:pt x="2023643" y="159689"/>
                </a:lnTo>
                <a:lnTo>
                  <a:pt x="2114212" y="159689"/>
                </a:lnTo>
                <a:lnTo>
                  <a:pt x="2111479" y="154134"/>
                </a:lnTo>
                <a:lnTo>
                  <a:pt x="2077690" y="127165"/>
                </a:lnTo>
                <a:lnTo>
                  <a:pt x="2024938" y="117017"/>
                </a:lnTo>
                <a:close/>
              </a:path>
              <a:path w="2141220" h="481965">
                <a:moveTo>
                  <a:pt x="2138083" y="358825"/>
                </a:moveTo>
                <a:lnTo>
                  <a:pt x="2083765" y="358825"/>
                </a:lnTo>
                <a:lnTo>
                  <a:pt x="2081845" y="382534"/>
                </a:lnTo>
                <a:lnTo>
                  <a:pt x="2073744" y="408852"/>
                </a:lnTo>
                <a:lnTo>
                  <a:pt x="2055947" y="430200"/>
                </a:lnTo>
                <a:lnTo>
                  <a:pt x="2024938" y="439000"/>
                </a:lnTo>
                <a:lnTo>
                  <a:pt x="2110315" y="439000"/>
                </a:lnTo>
                <a:lnTo>
                  <a:pt x="2115534" y="434070"/>
                </a:lnTo>
                <a:lnTo>
                  <a:pt x="2133264" y="393569"/>
                </a:lnTo>
                <a:lnTo>
                  <a:pt x="2138083" y="358825"/>
                </a:lnTo>
                <a:close/>
              </a:path>
              <a:path w="2141220" h="481965">
                <a:moveTo>
                  <a:pt x="2114212" y="159689"/>
                </a:moveTo>
                <a:lnTo>
                  <a:pt x="2023643" y="159689"/>
                </a:lnTo>
                <a:lnTo>
                  <a:pt x="2053493" y="167469"/>
                </a:lnTo>
                <a:lnTo>
                  <a:pt x="2071887" y="187493"/>
                </a:lnTo>
                <a:lnTo>
                  <a:pt x="2081189" y="214789"/>
                </a:lnTo>
                <a:lnTo>
                  <a:pt x="2083765" y="244386"/>
                </a:lnTo>
                <a:lnTo>
                  <a:pt x="2083765" y="263144"/>
                </a:lnTo>
                <a:lnTo>
                  <a:pt x="2139829" y="263144"/>
                </a:lnTo>
                <a:lnTo>
                  <a:pt x="2138805" y="237681"/>
                </a:lnTo>
                <a:lnTo>
                  <a:pt x="2130464" y="192710"/>
                </a:lnTo>
                <a:lnTo>
                  <a:pt x="2114212" y="1596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9298" y="6196401"/>
            <a:ext cx="1233170" cy="471170"/>
          </a:xfrm>
          <a:custGeom>
            <a:avLst/>
            <a:gdLst/>
            <a:ahLst/>
            <a:cxnLst/>
            <a:rect l="l" t="t" r="r" b="b"/>
            <a:pathLst>
              <a:path w="1233170" h="471170">
                <a:moveTo>
                  <a:pt x="54305" y="0"/>
                </a:moveTo>
                <a:lnTo>
                  <a:pt x="0" y="0"/>
                </a:lnTo>
                <a:lnTo>
                  <a:pt x="0" y="461619"/>
                </a:lnTo>
                <a:lnTo>
                  <a:pt x="54305" y="461619"/>
                </a:lnTo>
                <a:lnTo>
                  <a:pt x="54305" y="344601"/>
                </a:lnTo>
                <a:lnTo>
                  <a:pt x="98920" y="290296"/>
                </a:lnTo>
                <a:lnTo>
                  <a:pt x="160643" y="290296"/>
                </a:lnTo>
                <a:lnTo>
                  <a:pt x="151767" y="274777"/>
                </a:lnTo>
                <a:lnTo>
                  <a:pt x="54305" y="274777"/>
                </a:lnTo>
                <a:lnTo>
                  <a:pt x="54305" y="0"/>
                </a:lnTo>
                <a:close/>
              </a:path>
              <a:path w="1233170" h="471170">
                <a:moveTo>
                  <a:pt x="160643" y="290296"/>
                </a:moveTo>
                <a:lnTo>
                  <a:pt x="98920" y="290296"/>
                </a:lnTo>
                <a:lnTo>
                  <a:pt x="195249" y="461619"/>
                </a:lnTo>
                <a:lnTo>
                  <a:pt x="258622" y="461619"/>
                </a:lnTo>
                <a:lnTo>
                  <a:pt x="160643" y="290296"/>
                </a:lnTo>
                <a:close/>
              </a:path>
              <a:path w="1233170" h="471170">
                <a:moveTo>
                  <a:pt x="240512" y="115087"/>
                </a:moveTo>
                <a:lnTo>
                  <a:pt x="177152" y="115087"/>
                </a:lnTo>
                <a:lnTo>
                  <a:pt x="55600" y="274777"/>
                </a:lnTo>
                <a:lnTo>
                  <a:pt x="151767" y="274777"/>
                </a:lnTo>
                <a:lnTo>
                  <a:pt x="135127" y="245681"/>
                </a:lnTo>
                <a:lnTo>
                  <a:pt x="240512" y="115087"/>
                </a:lnTo>
                <a:close/>
              </a:path>
              <a:path w="1233170" h="471170">
                <a:moveTo>
                  <a:pt x="398906" y="106032"/>
                </a:moveTo>
                <a:lnTo>
                  <a:pt x="352717" y="113900"/>
                </a:lnTo>
                <a:lnTo>
                  <a:pt x="319476" y="135363"/>
                </a:lnTo>
                <a:lnTo>
                  <a:pt x="297154" y="167206"/>
                </a:lnTo>
                <a:lnTo>
                  <a:pt x="283722" y="206215"/>
                </a:lnTo>
                <a:lnTo>
                  <a:pt x="277151" y="249176"/>
                </a:lnTo>
                <a:lnTo>
                  <a:pt x="275412" y="292874"/>
                </a:lnTo>
                <a:lnTo>
                  <a:pt x="279725" y="357295"/>
                </a:lnTo>
                <a:lnTo>
                  <a:pt x="293163" y="407131"/>
                </a:lnTo>
                <a:lnTo>
                  <a:pt x="316469" y="442536"/>
                </a:lnTo>
                <a:lnTo>
                  <a:pt x="350389" y="463665"/>
                </a:lnTo>
                <a:lnTo>
                  <a:pt x="395668" y="470674"/>
                </a:lnTo>
                <a:lnTo>
                  <a:pt x="453951" y="456662"/>
                </a:lnTo>
                <a:lnTo>
                  <a:pt x="484285" y="428002"/>
                </a:lnTo>
                <a:lnTo>
                  <a:pt x="398906" y="428002"/>
                </a:lnTo>
                <a:lnTo>
                  <a:pt x="360404" y="414738"/>
                </a:lnTo>
                <a:lnTo>
                  <a:pt x="340633" y="381531"/>
                </a:lnTo>
                <a:lnTo>
                  <a:pt x="333348" y="338264"/>
                </a:lnTo>
                <a:lnTo>
                  <a:pt x="332308" y="294817"/>
                </a:lnTo>
                <a:lnTo>
                  <a:pt x="514629" y="294817"/>
                </a:lnTo>
                <a:lnTo>
                  <a:pt x="514629" y="272834"/>
                </a:lnTo>
                <a:lnTo>
                  <a:pt x="513797" y="252145"/>
                </a:lnTo>
                <a:lnTo>
                  <a:pt x="334251" y="252145"/>
                </a:lnTo>
                <a:lnTo>
                  <a:pt x="334251" y="239217"/>
                </a:lnTo>
                <a:lnTo>
                  <a:pt x="336150" y="216346"/>
                </a:lnTo>
                <a:lnTo>
                  <a:pt x="344595" y="186202"/>
                </a:lnTo>
                <a:lnTo>
                  <a:pt x="363708" y="159937"/>
                </a:lnTo>
                <a:lnTo>
                  <a:pt x="397611" y="148704"/>
                </a:lnTo>
                <a:lnTo>
                  <a:pt x="488181" y="148704"/>
                </a:lnTo>
                <a:lnTo>
                  <a:pt x="485447" y="143148"/>
                </a:lnTo>
                <a:lnTo>
                  <a:pt x="451658" y="116180"/>
                </a:lnTo>
                <a:lnTo>
                  <a:pt x="398906" y="106032"/>
                </a:lnTo>
                <a:close/>
              </a:path>
              <a:path w="1233170" h="471170">
                <a:moveTo>
                  <a:pt x="512051" y="347840"/>
                </a:moveTo>
                <a:lnTo>
                  <a:pt x="457733" y="347840"/>
                </a:lnTo>
                <a:lnTo>
                  <a:pt x="455815" y="371547"/>
                </a:lnTo>
                <a:lnTo>
                  <a:pt x="447717" y="397860"/>
                </a:lnTo>
                <a:lnTo>
                  <a:pt x="429920" y="419204"/>
                </a:lnTo>
                <a:lnTo>
                  <a:pt x="398906" y="428002"/>
                </a:lnTo>
                <a:lnTo>
                  <a:pt x="484285" y="428002"/>
                </a:lnTo>
                <a:lnTo>
                  <a:pt x="489502" y="423073"/>
                </a:lnTo>
                <a:lnTo>
                  <a:pt x="507232" y="382576"/>
                </a:lnTo>
                <a:lnTo>
                  <a:pt x="512051" y="347840"/>
                </a:lnTo>
                <a:close/>
              </a:path>
              <a:path w="1233170" h="471170">
                <a:moveTo>
                  <a:pt x="488181" y="148704"/>
                </a:moveTo>
                <a:lnTo>
                  <a:pt x="397611" y="148704"/>
                </a:lnTo>
                <a:lnTo>
                  <a:pt x="427461" y="156482"/>
                </a:lnTo>
                <a:lnTo>
                  <a:pt x="445855" y="176503"/>
                </a:lnTo>
                <a:lnTo>
                  <a:pt x="455158" y="203798"/>
                </a:lnTo>
                <a:lnTo>
                  <a:pt x="457733" y="233400"/>
                </a:lnTo>
                <a:lnTo>
                  <a:pt x="457733" y="252145"/>
                </a:lnTo>
                <a:lnTo>
                  <a:pt x="513797" y="252145"/>
                </a:lnTo>
                <a:lnTo>
                  <a:pt x="512773" y="226689"/>
                </a:lnTo>
                <a:lnTo>
                  <a:pt x="504432" y="181722"/>
                </a:lnTo>
                <a:lnTo>
                  <a:pt x="488181" y="148704"/>
                </a:lnTo>
                <a:close/>
              </a:path>
              <a:path w="1233170" h="471170">
                <a:moveTo>
                  <a:pt x="631647" y="0"/>
                </a:moveTo>
                <a:lnTo>
                  <a:pt x="577341" y="0"/>
                </a:lnTo>
                <a:lnTo>
                  <a:pt x="577341" y="62064"/>
                </a:lnTo>
                <a:lnTo>
                  <a:pt x="631647" y="62064"/>
                </a:lnTo>
                <a:lnTo>
                  <a:pt x="631647" y="0"/>
                </a:lnTo>
                <a:close/>
              </a:path>
              <a:path w="1233170" h="471170">
                <a:moveTo>
                  <a:pt x="631647" y="115074"/>
                </a:moveTo>
                <a:lnTo>
                  <a:pt x="577341" y="115074"/>
                </a:lnTo>
                <a:lnTo>
                  <a:pt x="577341" y="461619"/>
                </a:lnTo>
                <a:lnTo>
                  <a:pt x="631647" y="461619"/>
                </a:lnTo>
                <a:lnTo>
                  <a:pt x="631647" y="115074"/>
                </a:lnTo>
                <a:close/>
              </a:path>
              <a:path w="1233170" h="471170">
                <a:moveTo>
                  <a:pt x="757720" y="115087"/>
                </a:moveTo>
                <a:lnTo>
                  <a:pt x="705992" y="115087"/>
                </a:lnTo>
                <a:lnTo>
                  <a:pt x="705992" y="461619"/>
                </a:lnTo>
                <a:lnTo>
                  <a:pt x="760310" y="461619"/>
                </a:lnTo>
                <a:lnTo>
                  <a:pt x="760310" y="222402"/>
                </a:lnTo>
                <a:lnTo>
                  <a:pt x="766927" y="190489"/>
                </a:lnTo>
                <a:lnTo>
                  <a:pt x="783664" y="168821"/>
                </a:lnTo>
                <a:lnTo>
                  <a:pt x="805857" y="156487"/>
                </a:lnTo>
                <a:lnTo>
                  <a:pt x="809800" y="155816"/>
                </a:lnTo>
                <a:lnTo>
                  <a:pt x="757720" y="155816"/>
                </a:lnTo>
                <a:lnTo>
                  <a:pt x="757720" y="115087"/>
                </a:lnTo>
                <a:close/>
              </a:path>
              <a:path w="1233170" h="471170">
                <a:moveTo>
                  <a:pt x="924807" y="152577"/>
                </a:moveTo>
                <a:lnTo>
                  <a:pt x="828840" y="152577"/>
                </a:lnTo>
                <a:lnTo>
                  <a:pt x="857550" y="159760"/>
                </a:lnTo>
                <a:lnTo>
                  <a:pt x="872805" y="177550"/>
                </a:lnTo>
                <a:lnTo>
                  <a:pt x="878848" y="200310"/>
                </a:lnTo>
                <a:lnTo>
                  <a:pt x="879919" y="222402"/>
                </a:lnTo>
                <a:lnTo>
                  <a:pt x="879919" y="461619"/>
                </a:lnTo>
                <a:lnTo>
                  <a:pt x="934224" y="461619"/>
                </a:lnTo>
                <a:lnTo>
                  <a:pt x="934224" y="215938"/>
                </a:lnTo>
                <a:lnTo>
                  <a:pt x="932800" y="181309"/>
                </a:lnTo>
                <a:lnTo>
                  <a:pt x="924807" y="152577"/>
                </a:lnTo>
                <a:close/>
              </a:path>
              <a:path w="1233170" h="471170">
                <a:moveTo>
                  <a:pt x="843064" y="106032"/>
                </a:moveTo>
                <a:lnTo>
                  <a:pt x="817840" y="109355"/>
                </a:lnTo>
                <a:lnTo>
                  <a:pt x="794010" y="119041"/>
                </a:lnTo>
                <a:lnTo>
                  <a:pt x="773694" y="134669"/>
                </a:lnTo>
                <a:lnTo>
                  <a:pt x="759015" y="155816"/>
                </a:lnTo>
                <a:lnTo>
                  <a:pt x="809800" y="155816"/>
                </a:lnTo>
                <a:lnTo>
                  <a:pt x="828840" y="152577"/>
                </a:lnTo>
                <a:lnTo>
                  <a:pt x="924807" y="152577"/>
                </a:lnTo>
                <a:lnTo>
                  <a:pt x="922829" y="145468"/>
                </a:lnTo>
                <a:lnTo>
                  <a:pt x="895766" y="117386"/>
                </a:lnTo>
                <a:lnTo>
                  <a:pt x="843064" y="106032"/>
                </a:lnTo>
                <a:close/>
              </a:path>
              <a:path w="1233170" h="471170">
                <a:moveTo>
                  <a:pt x="1117193" y="106032"/>
                </a:moveTo>
                <a:lnTo>
                  <a:pt x="1071004" y="113900"/>
                </a:lnTo>
                <a:lnTo>
                  <a:pt x="1037763" y="135363"/>
                </a:lnTo>
                <a:lnTo>
                  <a:pt x="1015441" y="167206"/>
                </a:lnTo>
                <a:lnTo>
                  <a:pt x="1002009" y="206215"/>
                </a:lnTo>
                <a:lnTo>
                  <a:pt x="995438" y="249176"/>
                </a:lnTo>
                <a:lnTo>
                  <a:pt x="993698" y="292874"/>
                </a:lnTo>
                <a:lnTo>
                  <a:pt x="998012" y="357295"/>
                </a:lnTo>
                <a:lnTo>
                  <a:pt x="1011449" y="407131"/>
                </a:lnTo>
                <a:lnTo>
                  <a:pt x="1034756" y="442536"/>
                </a:lnTo>
                <a:lnTo>
                  <a:pt x="1068676" y="463665"/>
                </a:lnTo>
                <a:lnTo>
                  <a:pt x="1113955" y="470674"/>
                </a:lnTo>
                <a:lnTo>
                  <a:pt x="1172237" y="456662"/>
                </a:lnTo>
                <a:lnTo>
                  <a:pt x="1202571" y="428002"/>
                </a:lnTo>
                <a:lnTo>
                  <a:pt x="1117193" y="428002"/>
                </a:lnTo>
                <a:lnTo>
                  <a:pt x="1078691" y="414738"/>
                </a:lnTo>
                <a:lnTo>
                  <a:pt x="1058919" y="381531"/>
                </a:lnTo>
                <a:lnTo>
                  <a:pt x="1051635" y="338264"/>
                </a:lnTo>
                <a:lnTo>
                  <a:pt x="1050594" y="294817"/>
                </a:lnTo>
                <a:lnTo>
                  <a:pt x="1232915" y="294817"/>
                </a:lnTo>
                <a:lnTo>
                  <a:pt x="1232915" y="272834"/>
                </a:lnTo>
                <a:lnTo>
                  <a:pt x="1232083" y="252145"/>
                </a:lnTo>
                <a:lnTo>
                  <a:pt x="1052537" y="252145"/>
                </a:lnTo>
                <a:lnTo>
                  <a:pt x="1052537" y="239217"/>
                </a:lnTo>
                <a:lnTo>
                  <a:pt x="1054436" y="216346"/>
                </a:lnTo>
                <a:lnTo>
                  <a:pt x="1062882" y="186202"/>
                </a:lnTo>
                <a:lnTo>
                  <a:pt x="1081995" y="159937"/>
                </a:lnTo>
                <a:lnTo>
                  <a:pt x="1115898" y="148704"/>
                </a:lnTo>
                <a:lnTo>
                  <a:pt x="1206468" y="148704"/>
                </a:lnTo>
                <a:lnTo>
                  <a:pt x="1203733" y="143148"/>
                </a:lnTo>
                <a:lnTo>
                  <a:pt x="1169945" y="116180"/>
                </a:lnTo>
                <a:lnTo>
                  <a:pt x="1117193" y="106032"/>
                </a:lnTo>
                <a:close/>
              </a:path>
              <a:path w="1233170" h="471170">
                <a:moveTo>
                  <a:pt x="1230337" y="347840"/>
                </a:moveTo>
                <a:lnTo>
                  <a:pt x="1176019" y="347840"/>
                </a:lnTo>
                <a:lnTo>
                  <a:pt x="1174102" y="371547"/>
                </a:lnTo>
                <a:lnTo>
                  <a:pt x="1166004" y="397860"/>
                </a:lnTo>
                <a:lnTo>
                  <a:pt x="1148207" y="419204"/>
                </a:lnTo>
                <a:lnTo>
                  <a:pt x="1117193" y="428002"/>
                </a:lnTo>
                <a:lnTo>
                  <a:pt x="1202571" y="428002"/>
                </a:lnTo>
                <a:lnTo>
                  <a:pt x="1207789" y="423073"/>
                </a:lnTo>
                <a:lnTo>
                  <a:pt x="1225519" y="382576"/>
                </a:lnTo>
                <a:lnTo>
                  <a:pt x="1230337" y="347840"/>
                </a:lnTo>
                <a:close/>
              </a:path>
              <a:path w="1233170" h="471170">
                <a:moveTo>
                  <a:pt x="1206468" y="148704"/>
                </a:moveTo>
                <a:lnTo>
                  <a:pt x="1115898" y="148704"/>
                </a:lnTo>
                <a:lnTo>
                  <a:pt x="1145748" y="156482"/>
                </a:lnTo>
                <a:lnTo>
                  <a:pt x="1164142" y="176503"/>
                </a:lnTo>
                <a:lnTo>
                  <a:pt x="1173444" y="203798"/>
                </a:lnTo>
                <a:lnTo>
                  <a:pt x="1176019" y="233400"/>
                </a:lnTo>
                <a:lnTo>
                  <a:pt x="1176019" y="252145"/>
                </a:lnTo>
                <a:lnTo>
                  <a:pt x="1232083" y="252145"/>
                </a:lnTo>
                <a:lnTo>
                  <a:pt x="1231059" y="226689"/>
                </a:lnTo>
                <a:lnTo>
                  <a:pt x="1222719" y="181722"/>
                </a:lnTo>
                <a:lnTo>
                  <a:pt x="1206468" y="1487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D19F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335" y="1108854"/>
              <a:ext cx="7830070" cy="637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585944" y="4214393"/>
              <a:ext cx="1896110" cy="4004945"/>
            </a:xfrm>
            <a:custGeom>
              <a:avLst/>
              <a:gdLst/>
              <a:ahLst/>
              <a:cxnLst/>
              <a:rect l="l" t="t" r="r" b="b"/>
              <a:pathLst>
                <a:path w="1896109" h="4004945">
                  <a:moveTo>
                    <a:pt x="285127" y="2885871"/>
                  </a:moveTo>
                  <a:lnTo>
                    <a:pt x="283603" y="2862427"/>
                  </a:lnTo>
                  <a:lnTo>
                    <a:pt x="275094" y="2827286"/>
                  </a:lnTo>
                  <a:lnTo>
                    <a:pt x="256705" y="2795359"/>
                  </a:lnTo>
                  <a:lnTo>
                    <a:pt x="253707" y="2790152"/>
                  </a:lnTo>
                  <a:lnTo>
                    <a:pt x="213550" y="2760751"/>
                  </a:lnTo>
                  <a:lnTo>
                    <a:pt x="148704" y="2748800"/>
                  </a:lnTo>
                  <a:lnTo>
                    <a:pt x="100368" y="2755976"/>
                  </a:lnTo>
                  <a:lnTo>
                    <a:pt x="63525" y="2775991"/>
                  </a:lnTo>
                  <a:lnTo>
                    <a:pt x="36703" y="2806560"/>
                  </a:lnTo>
                  <a:lnTo>
                    <a:pt x="18427" y="2845397"/>
                  </a:lnTo>
                  <a:lnTo>
                    <a:pt x="7200" y="2890215"/>
                  </a:lnTo>
                  <a:lnTo>
                    <a:pt x="1562" y="2938729"/>
                  </a:lnTo>
                  <a:lnTo>
                    <a:pt x="0" y="2988665"/>
                  </a:lnTo>
                  <a:lnTo>
                    <a:pt x="1498" y="3041040"/>
                  </a:lnTo>
                  <a:lnTo>
                    <a:pt x="6921" y="3090507"/>
                  </a:lnTo>
                  <a:lnTo>
                    <a:pt x="17665" y="3135185"/>
                  </a:lnTo>
                  <a:lnTo>
                    <a:pt x="35115" y="3173209"/>
                  </a:lnTo>
                  <a:lnTo>
                    <a:pt x="60655" y="3202686"/>
                  </a:lnTo>
                  <a:lnTo>
                    <a:pt x="95681" y="3221761"/>
                  </a:lnTo>
                  <a:lnTo>
                    <a:pt x="141592" y="3228530"/>
                  </a:lnTo>
                  <a:lnTo>
                    <a:pt x="176974" y="3222866"/>
                  </a:lnTo>
                  <a:lnTo>
                    <a:pt x="205930" y="3207435"/>
                  </a:lnTo>
                  <a:lnTo>
                    <a:pt x="227609" y="3184626"/>
                  </a:lnTo>
                  <a:lnTo>
                    <a:pt x="228892" y="3181985"/>
                  </a:lnTo>
                  <a:lnTo>
                    <a:pt x="241160" y="3156775"/>
                  </a:lnTo>
                  <a:lnTo>
                    <a:pt x="242455" y="3156775"/>
                  </a:lnTo>
                  <a:lnTo>
                    <a:pt x="242455" y="3219488"/>
                  </a:lnTo>
                  <a:lnTo>
                    <a:pt x="285127" y="3219488"/>
                  </a:lnTo>
                  <a:lnTo>
                    <a:pt x="285127" y="3156775"/>
                  </a:lnTo>
                  <a:lnTo>
                    <a:pt x="285127" y="2979623"/>
                  </a:lnTo>
                  <a:lnTo>
                    <a:pt x="142240" y="2979623"/>
                  </a:lnTo>
                  <a:lnTo>
                    <a:pt x="142240" y="3026168"/>
                  </a:lnTo>
                  <a:lnTo>
                    <a:pt x="233400" y="3026168"/>
                  </a:lnTo>
                  <a:lnTo>
                    <a:pt x="232168" y="3065957"/>
                  </a:lnTo>
                  <a:lnTo>
                    <a:pt x="226301" y="3107550"/>
                  </a:lnTo>
                  <a:lnTo>
                    <a:pt x="212598" y="3144824"/>
                  </a:lnTo>
                  <a:lnTo>
                    <a:pt x="187807" y="3171672"/>
                  </a:lnTo>
                  <a:lnTo>
                    <a:pt x="148704" y="3181985"/>
                  </a:lnTo>
                  <a:lnTo>
                    <a:pt x="109143" y="3172117"/>
                  </a:lnTo>
                  <a:lnTo>
                    <a:pt x="83235" y="3144659"/>
                  </a:lnTo>
                  <a:lnTo>
                    <a:pt x="68186" y="3102800"/>
                  </a:lnTo>
                  <a:lnTo>
                    <a:pt x="61201" y="3049727"/>
                  </a:lnTo>
                  <a:lnTo>
                    <a:pt x="59486" y="2988665"/>
                  </a:lnTo>
                  <a:lnTo>
                    <a:pt x="61201" y="2927604"/>
                  </a:lnTo>
                  <a:lnTo>
                    <a:pt x="68186" y="2874543"/>
                  </a:lnTo>
                  <a:lnTo>
                    <a:pt x="83235" y="2832684"/>
                  </a:lnTo>
                  <a:lnTo>
                    <a:pt x="109143" y="2805214"/>
                  </a:lnTo>
                  <a:lnTo>
                    <a:pt x="148704" y="2795359"/>
                  </a:lnTo>
                  <a:lnTo>
                    <a:pt x="184277" y="2802674"/>
                  </a:lnTo>
                  <a:lnTo>
                    <a:pt x="207302" y="2822435"/>
                  </a:lnTo>
                  <a:lnTo>
                    <a:pt x="220256" y="2851264"/>
                  </a:lnTo>
                  <a:lnTo>
                    <a:pt x="225640" y="2885871"/>
                  </a:lnTo>
                  <a:lnTo>
                    <a:pt x="285127" y="2885871"/>
                  </a:lnTo>
                  <a:close/>
                </a:path>
                <a:path w="1896109" h="4004945">
                  <a:moveTo>
                    <a:pt x="507530" y="3806533"/>
                  </a:moveTo>
                  <a:lnTo>
                    <a:pt x="506691" y="3785844"/>
                  </a:lnTo>
                  <a:lnTo>
                    <a:pt x="505675" y="3760393"/>
                  </a:lnTo>
                  <a:lnTo>
                    <a:pt x="497332" y="3715423"/>
                  </a:lnTo>
                  <a:lnTo>
                    <a:pt x="481076" y="3682403"/>
                  </a:lnTo>
                  <a:lnTo>
                    <a:pt x="478345" y="3676853"/>
                  </a:lnTo>
                  <a:lnTo>
                    <a:pt x="450634" y="3654742"/>
                  </a:lnTo>
                  <a:lnTo>
                    <a:pt x="450634" y="3767099"/>
                  </a:lnTo>
                  <a:lnTo>
                    <a:pt x="450634" y="3785844"/>
                  </a:lnTo>
                  <a:lnTo>
                    <a:pt x="327152" y="3785844"/>
                  </a:lnTo>
                  <a:lnTo>
                    <a:pt x="327152" y="3772916"/>
                  </a:lnTo>
                  <a:lnTo>
                    <a:pt x="329057" y="3750043"/>
                  </a:lnTo>
                  <a:lnTo>
                    <a:pt x="337502" y="3719906"/>
                  </a:lnTo>
                  <a:lnTo>
                    <a:pt x="356603" y="3693642"/>
                  </a:lnTo>
                  <a:lnTo>
                    <a:pt x="390512" y="3682403"/>
                  </a:lnTo>
                  <a:lnTo>
                    <a:pt x="420357" y="3690188"/>
                  </a:lnTo>
                  <a:lnTo>
                    <a:pt x="438759" y="3710203"/>
                  </a:lnTo>
                  <a:lnTo>
                    <a:pt x="448056" y="3737495"/>
                  </a:lnTo>
                  <a:lnTo>
                    <a:pt x="450634" y="3767099"/>
                  </a:lnTo>
                  <a:lnTo>
                    <a:pt x="450634" y="3654742"/>
                  </a:lnTo>
                  <a:lnTo>
                    <a:pt x="444550" y="3649878"/>
                  </a:lnTo>
                  <a:lnTo>
                    <a:pt x="391795" y="3639731"/>
                  </a:lnTo>
                  <a:lnTo>
                    <a:pt x="345605" y="3647605"/>
                  </a:lnTo>
                  <a:lnTo>
                    <a:pt x="312369" y="3669068"/>
                  </a:lnTo>
                  <a:lnTo>
                    <a:pt x="290055" y="3700907"/>
                  </a:lnTo>
                  <a:lnTo>
                    <a:pt x="276618" y="3739921"/>
                  </a:lnTo>
                  <a:lnTo>
                    <a:pt x="270052" y="3782872"/>
                  </a:lnTo>
                  <a:lnTo>
                    <a:pt x="268312" y="3826573"/>
                  </a:lnTo>
                  <a:lnTo>
                    <a:pt x="272630" y="3891000"/>
                  </a:lnTo>
                  <a:lnTo>
                    <a:pt x="286067" y="3940835"/>
                  </a:lnTo>
                  <a:lnTo>
                    <a:pt x="309372" y="3976243"/>
                  </a:lnTo>
                  <a:lnTo>
                    <a:pt x="343293" y="3997363"/>
                  </a:lnTo>
                  <a:lnTo>
                    <a:pt x="388569" y="4004373"/>
                  </a:lnTo>
                  <a:lnTo>
                    <a:pt x="446849" y="3990365"/>
                  </a:lnTo>
                  <a:lnTo>
                    <a:pt x="477177" y="3961701"/>
                  </a:lnTo>
                  <a:lnTo>
                    <a:pt x="482396" y="3956774"/>
                  </a:lnTo>
                  <a:lnTo>
                    <a:pt x="500126" y="3916273"/>
                  </a:lnTo>
                  <a:lnTo>
                    <a:pt x="504939" y="3881526"/>
                  </a:lnTo>
                  <a:lnTo>
                    <a:pt x="450634" y="3881526"/>
                  </a:lnTo>
                  <a:lnTo>
                    <a:pt x="448716" y="3905237"/>
                  </a:lnTo>
                  <a:lnTo>
                    <a:pt x="440613" y="3931564"/>
                  </a:lnTo>
                  <a:lnTo>
                    <a:pt x="422808" y="3952900"/>
                  </a:lnTo>
                  <a:lnTo>
                    <a:pt x="391795" y="3961701"/>
                  </a:lnTo>
                  <a:lnTo>
                    <a:pt x="353301" y="3948442"/>
                  </a:lnTo>
                  <a:lnTo>
                    <a:pt x="333527" y="3915232"/>
                  </a:lnTo>
                  <a:lnTo>
                    <a:pt x="326250" y="3871963"/>
                  </a:lnTo>
                  <a:lnTo>
                    <a:pt x="325208" y="3828516"/>
                  </a:lnTo>
                  <a:lnTo>
                    <a:pt x="507530" y="3828516"/>
                  </a:lnTo>
                  <a:lnTo>
                    <a:pt x="507530" y="3806533"/>
                  </a:lnTo>
                  <a:close/>
                </a:path>
                <a:path w="1896109" h="4004945">
                  <a:moveTo>
                    <a:pt x="579297" y="3030690"/>
                  </a:moveTo>
                  <a:lnTo>
                    <a:pt x="578472" y="3010001"/>
                  </a:lnTo>
                  <a:lnTo>
                    <a:pt x="577443" y="2984538"/>
                  </a:lnTo>
                  <a:lnTo>
                    <a:pt x="569099" y="2939580"/>
                  </a:lnTo>
                  <a:lnTo>
                    <a:pt x="552843" y="2906560"/>
                  </a:lnTo>
                  <a:lnTo>
                    <a:pt x="550113" y="2900997"/>
                  </a:lnTo>
                  <a:lnTo>
                    <a:pt x="522401" y="2878899"/>
                  </a:lnTo>
                  <a:lnTo>
                    <a:pt x="522401" y="2991256"/>
                  </a:lnTo>
                  <a:lnTo>
                    <a:pt x="522401" y="3010001"/>
                  </a:lnTo>
                  <a:lnTo>
                    <a:pt x="398907" y="3010001"/>
                  </a:lnTo>
                  <a:lnTo>
                    <a:pt x="398907" y="2997073"/>
                  </a:lnTo>
                  <a:lnTo>
                    <a:pt x="400812" y="2974200"/>
                  </a:lnTo>
                  <a:lnTo>
                    <a:pt x="409257" y="2944050"/>
                  </a:lnTo>
                  <a:lnTo>
                    <a:pt x="428371" y="2917787"/>
                  </a:lnTo>
                  <a:lnTo>
                    <a:pt x="462267" y="2906560"/>
                  </a:lnTo>
                  <a:lnTo>
                    <a:pt x="492125" y="2914332"/>
                  </a:lnTo>
                  <a:lnTo>
                    <a:pt x="510514" y="2934360"/>
                  </a:lnTo>
                  <a:lnTo>
                    <a:pt x="519823" y="2961652"/>
                  </a:lnTo>
                  <a:lnTo>
                    <a:pt x="522401" y="2991256"/>
                  </a:lnTo>
                  <a:lnTo>
                    <a:pt x="522401" y="2878899"/>
                  </a:lnTo>
                  <a:lnTo>
                    <a:pt x="516318" y="2874035"/>
                  </a:lnTo>
                  <a:lnTo>
                    <a:pt x="463562" y="2863888"/>
                  </a:lnTo>
                  <a:lnTo>
                    <a:pt x="417372" y="2871749"/>
                  </a:lnTo>
                  <a:lnTo>
                    <a:pt x="384136" y="2893225"/>
                  </a:lnTo>
                  <a:lnTo>
                    <a:pt x="361823" y="2925064"/>
                  </a:lnTo>
                  <a:lnTo>
                    <a:pt x="348386" y="2964078"/>
                  </a:lnTo>
                  <a:lnTo>
                    <a:pt x="341820" y="3007042"/>
                  </a:lnTo>
                  <a:lnTo>
                    <a:pt x="340080" y="3050743"/>
                  </a:lnTo>
                  <a:lnTo>
                    <a:pt x="344398" y="3115157"/>
                  </a:lnTo>
                  <a:lnTo>
                    <a:pt x="357835" y="3164992"/>
                  </a:lnTo>
                  <a:lnTo>
                    <a:pt x="381139" y="3200400"/>
                  </a:lnTo>
                  <a:lnTo>
                    <a:pt x="415061" y="3221520"/>
                  </a:lnTo>
                  <a:lnTo>
                    <a:pt x="460336" y="3228530"/>
                  </a:lnTo>
                  <a:lnTo>
                    <a:pt x="518617" y="3214522"/>
                  </a:lnTo>
                  <a:lnTo>
                    <a:pt x="548944" y="3185858"/>
                  </a:lnTo>
                  <a:lnTo>
                    <a:pt x="554164" y="3180931"/>
                  </a:lnTo>
                  <a:lnTo>
                    <a:pt x="571893" y="3140430"/>
                  </a:lnTo>
                  <a:lnTo>
                    <a:pt x="576707" y="3105696"/>
                  </a:lnTo>
                  <a:lnTo>
                    <a:pt x="522401" y="3105696"/>
                  </a:lnTo>
                  <a:lnTo>
                    <a:pt x="520484" y="3129407"/>
                  </a:lnTo>
                  <a:lnTo>
                    <a:pt x="512381" y="3155708"/>
                  </a:lnTo>
                  <a:lnTo>
                    <a:pt x="494576" y="3177057"/>
                  </a:lnTo>
                  <a:lnTo>
                    <a:pt x="463562" y="3185858"/>
                  </a:lnTo>
                  <a:lnTo>
                    <a:pt x="425069" y="3172587"/>
                  </a:lnTo>
                  <a:lnTo>
                    <a:pt x="405307" y="3139389"/>
                  </a:lnTo>
                  <a:lnTo>
                    <a:pt x="398018" y="3096120"/>
                  </a:lnTo>
                  <a:lnTo>
                    <a:pt x="396976" y="3052673"/>
                  </a:lnTo>
                  <a:lnTo>
                    <a:pt x="579297" y="3052673"/>
                  </a:lnTo>
                  <a:lnTo>
                    <a:pt x="579297" y="3030690"/>
                  </a:lnTo>
                  <a:close/>
                </a:path>
                <a:path w="1896109" h="4004945">
                  <a:moveTo>
                    <a:pt x="735749" y="2443632"/>
                  </a:moveTo>
                  <a:lnTo>
                    <a:pt x="637781" y="2272309"/>
                  </a:lnTo>
                  <a:lnTo>
                    <a:pt x="628904" y="2256790"/>
                  </a:lnTo>
                  <a:lnTo>
                    <a:pt x="612267" y="2227694"/>
                  </a:lnTo>
                  <a:lnTo>
                    <a:pt x="717651" y="2097100"/>
                  </a:lnTo>
                  <a:lnTo>
                    <a:pt x="654291" y="2097100"/>
                  </a:lnTo>
                  <a:lnTo>
                    <a:pt x="532739" y="2256790"/>
                  </a:lnTo>
                  <a:lnTo>
                    <a:pt x="531444" y="2256790"/>
                  </a:lnTo>
                  <a:lnTo>
                    <a:pt x="531444" y="1982012"/>
                  </a:lnTo>
                  <a:lnTo>
                    <a:pt x="477139" y="1982012"/>
                  </a:lnTo>
                  <a:lnTo>
                    <a:pt x="477139" y="2443632"/>
                  </a:lnTo>
                  <a:lnTo>
                    <a:pt x="531444" y="2443632"/>
                  </a:lnTo>
                  <a:lnTo>
                    <a:pt x="531444" y="2326614"/>
                  </a:lnTo>
                  <a:lnTo>
                    <a:pt x="576059" y="2272309"/>
                  </a:lnTo>
                  <a:lnTo>
                    <a:pt x="672388" y="2443632"/>
                  </a:lnTo>
                  <a:lnTo>
                    <a:pt x="735749" y="2443632"/>
                  </a:lnTo>
                  <a:close/>
                </a:path>
                <a:path w="1896109" h="4004945">
                  <a:moveTo>
                    <a:pt x="778421" y="3895750"/>
                  </a:moveTo>
                  <a:lnTo>
                    <a:pt x="771004" y="3853218"/>
                  </a:lnTo>
                  <a:lnTo>
                    <a:pt x="724420" y="3809377"/>
                  </a:lnTo>
                  <a:lnTo>
                    <a:pt x="662393" y="3788422"/>
                  </a:lnTo>
                  <a:lnTo>
                    <a:pt x="635050" y="3777196"/>
                  </a:lnTo>
                  <a:lnTo>
                    <a:pt x="615721" y="3760762"/>
                  </a:lnTo>
                  <a:lnTo>
                    <a:pt x="608380" y="3735413"/>
                  </a:lnTo>
                  <a:lnTo>
                    <a:pt x="614718" y="3706672"/>
                  </a:lnTo>
                  <a:lnTo>
                    <a:pt x="629958" y="3690721"/>
                  </a:lnTo>
                  <a:lnTo>
                    <a:pt x="648474" y="3683863"/>
                  </a:lnTo>
                  <a:lnTo>
                    <a:pt x="664629" y="3682403"/>
                  </a:lnTo>
                  <a:lnTo>
                    <a:pt x="689241" y="3686835"/>
                  </a:lnTo>
                  <a:lnTo>
                    <a:pt x="704951" y="3699853"/>
                  </a:lnTo>
                  <a:lnTo>
                    <a:pt x="713270" y="3721138"/>
                  </a:lnTo>
                  <a:lnTo>
                    <a:pt x="715708" y="3750284"/>
                  </a:lnTo>
                  <a:lnTo>
                    <a:pt x="770013" y="3750284"/>
                  </a:lnTo>
                  <a:lnTo>
                    <a:pt x="756081" y="3682403"/>
                  </a:lnTo>
                  <a:lnTo>
                    <a:pt x="723646" y="3651275"/>
                  </a:lnTo>
                  <a:lnTo>
                    <a:pt x="664629" y="3639731"/>
                  </a:lnTo>
                  <a:lnTo>
                    <a:pt x="621982" y="3645585"/>
                  </a:lnTo>
                  <a:lnTo>
                    <a:pt x="586803" y="3663327"/>
                  </a:lnTo>
                  <a:lnTo>
                    <a:pt x="562889" y="3693185"/>
                  </a:lnTo>
                  <a:lnTo>
                    <a:pt x="554075" y="3735413"/>
                  </a:lnTo>
                  <a:lnTo>
                    <a:pt x="561505" y="3778770"/>
                  </a:lnTo>
                  <a:lnTo>
                    <a:pt x="580986" y="3805885"/>
                  </a:lnTo>
                  <a:lnTo>
                    <a:pt x="608355" y="3822331"/>
                  </a:lnTo>
                  <a:lnTo>
                    <a:pt x="639419" y="3833685"/>
                  </a:lnTo>
                  <a:lnTo>
                    <a:pt x="670115" y="3843883"/>
                  </a:lnTo>
                  <a:lnTo>
                    <a:pt x="697280" y="3856558"/>
                  </a:lnTo>
                  <a:lnTo>
                    <a:pt x="716699" y="3875417"/>
                  </a:lnTo>
                  <a:lnTo>
                    <a:pt x="724115" y="3904157"/>
                  </a:lnTo>
                  <a:lnTo>
                    <a:pt x="717575" y="3933875"/>
                  </a:lnTo>
                  <a:lnTo>
                    <a:pt x="701890" y="3951363"/>
                  </a:lnTo>
                  <a:lnTo>
                    <a:pt x="682929" y="3959618"/>
                  </a:lnTo>
                  <a:lnTo>
                    <a:pt x="666572" y="3961701"/>
                  </a:lnTo>
                  <a:lnTo>
                    <a:pt x="633831" y="3955084"/>
                  </a:lnTo>
                  <a:lnTo>
                    <a:pt x="614121" y="3937381"/>
                  </a:lnTo>
                  <a:lnTo>
                    <a:pt x="604469" y="3911790"/>
                  </a:lnTo>
                  <a:lnTo>
                    <a:pt x="601916" y="3881526"/>
                  </a:lnTo>
                  <a:lnTo>
                    <a:pt x="547611" y="3881526"/>
                  </a:lnTo>
                  <a:lnTo>
                    <a:pt x="555599" y="3940137"/>
                  </a:lnTo>
                  <a:lnTo>
                    <a:pt x="609015" y="3995013"/>
                  </a:lnTo>
                  <a:lnTo>
                    <a:pt x="666572" y="4004373"/>
                  </a:lnTo>
                  <a:lnTo>
                    <a:pt x="711327" y="3997591"/>
                  </a:lnTo>
                  <a:lnTo>
                    <a:pt x="746747" y="3977221"/>
                  </a:lnTo>
                  <a:lnTo>
                    <a:pt x="757389" y="3961701"/>
                  </a:lnTo>
                  <a:lnTo>
                    <a:pt x="770039" y="3943273"/>
                  </a:lnTo>
                  <a:lnTo>
                    <a:pt x="778421" y="3895750"/>
                  </a:lnTo>
                  <a:close/>
                </a:path>
                <a:path w="1896109" h="4004945">
                  <a:moveTo>
                    <a:pt x="991768" y="2254847"/>
                  </a:moveTo>
                  <a:lnTo>
                    <a:pt x="989914" y="2208707"/>
                  </a:lnTo>
                  <a:lnTo>
                    <a:pt x="981570" y="2163737"/>
                  </a:lnTo>
                  <a:lnTo>
                    <a:pt x="962583" y="2125167"/>
                  </a:lnTo>
                  <a:lnTo>
                    <a:pt x="934872" y="2103043"/>
                  </a:lnTo>
                  <a:lnTo>
                    <a:pt x="934872" y="2215413"/>
                  </a:lnTo>
                  <a:lnTo>
                    <a:pt x="934872" y="2234158"/>
                  </a:lnTo>
                  <a:lnTo>
                    <a:pt x="811390" y="2234158"/>
                  </a:lnTo>
                  <a:lnTo>
                    <a:pt x="811390" y="2221230"/>
                  </a:lnTo>
                  <a:lnTo>
                    <a:pt x="813295" y="2198357"/>
                  </a:lnTo>
                  <a:lnTo>
                    <a:pt x="821740" y="2168220"/>
                  </a:lnTo>
                  <a:lnTo>
                    <a:pt x="840854" y="2141956"/>
                  </a:lnTo>
                  <a:lnTo>
                    <a:pt x="874750" y="2130717"/>
                  </a:lnTo>
                  <a:lnTo>
                    <a:pt x="904608" y="2138502"/>
                  </a:lnTo>
                  <a:lnTo>
                    <a:pt x="922997" y="2158517"/>
                  </a:lnTo>
                  <a:lnTo>
                    <a:pt x="932294" y="2185809"/>
                  </a:lnTo>
                  <a:lnTo>
                    <a:pt x="934872" y="2215413"/>
                  </a:lnTo>
                  <a:lnTo>
                    <a:pt x="934872" y="2103043"/>
                  </a:lnTo>
                  <a:lnTo>
                    <a:pt x="928801" y="2098192"/>
                  </a:lnTo>
                  <a:lnTo>
                    <a:pt x="876046" y="2088045"/>
                  </a:lnTo>
                  <a:lnTo>
                    <a:pt x="829856" y="2095919"/>
                  </a:lnTo>
                  <a:lnTo>
                    <a:pt x="796620" y="2117382"/>
                  </a:lnTo>
                  <a:lnTo>
                    <a:pt x="774293" y="2149221"/>
                  </a:lnTo>
                  <a:lnTo>
                    <a:pt x="760869" y="2188235"/>
                  </a:lnTo>
                  <a:lnTo>
                    <a:pt x="754291" y="2231186"/>
                  </a:lnTo>
                  <a:lnTo>
                    <a:pt x="752551" y="2274887"/>
                  </a:lnTo>
                  <a:lnTo>
                    <a:pt x="756869" y="2339314"/>
                  </a:lnTo>
                  <a:lnTo>
                    <a:pt x="770305" y="2389149"/>
                  </a:lnTo>
                  <a:lnTo>
                    <a:pt x="793610" y="2424544"/>
                  </a:lnTo>
                  <a:lnTo>
                    <a:pt x="827532" y="2445677"/>
                  </a:lnTo>
                  <a:lnTo>
                    <a:pt x="872807" y="2452687"/>
                  </a:lnTo>
                  <a:lnTo>
                    <a:pt x="931087" y="2438679"/>
                  </a:lnTo>
                  <a:lnTo>
                    <a:pt x="961428" y="2410015"/>
                  </a:lnTo>
                  <a:lnTo>
                    <a:pt x="966647" y="2405088"/>
                  </a:lnTo>
                  <a:lnTo>
                    <a:pt x="984377" y="2364587"/>
                  </a:lnTo>
                  <a:lnTo>
                    <a:pt x="989190" y="2329853"/>
                  </a:lnTo>
                  <a:lnTo>
                    <a:pt x="934872" y="2329853"/>
                  </a:lnTo>
                  <a:lnTo>
                    <a:pt x="932954" y="2353564"/>
                  </a:lnTo>
                  <a:lnTo>
                    <a:pt x="924852" y="2379878"/>
                  </a:lnTo>
                  <a:lnTo>
                    <a:pt x="907059" y="2401214"/>
                  </a:lnTo>
                  <a:lnTo>
                    <a:pt x="876046" y="2410015"/>
                  </a:lnTo>
                  <a:lnTo>
                    <a:pt x="837552" y="2396756"/>
                  </a:lnTo>
                  <a:lnTo>
                    <a:pt x="817778" y="2363546"/>
                  </a:lnTo>
                  <a:lnTo>
                    <a:pt x="810488" y="2320277"/>
                  </a:lnTo>
                  <a:lnTo>
                    <a:pt x="809447" y="2276830"/>
                  </a:lnTo>
                  <a:lnTo>
                    <a:pt x="991768" y="2276830"/>
                  </a:lnTo>
                  <a:lnTo>
                    <a:pt x="991768" y="2254847"/>
                  </a:lnTo>
                  <a:close/>
                </a:path>
                <a:path w="1896109" h="4004945">
                  <a:moveTo>
                    <a:pt x="1029271" y="2973806"/>
                  </a:moveTo>
                  <a:lnTo>
                    <a:pt x="1019860" y="2910446"/>
                  </a:lnTo>
                  <a:lnTo>
                    <a:pt x="990815" y="2875242"/>
                  </a:lnTo>
                  <a:lnTo>
                    <a:pt x="938110" y="2863888"/>
                  </a:lnTo>
                  <a:lnTo>
                    <a:pt x="912190" y="2868206"/>
                  </a:lnTo>
                  <a:lnTo>
                    <a:pt x="889292" y="2879966"/>
                  </a:lnTo>
                  <a:lnTo>
                    <a:pt x="870292" y="2897441"/>
                  </a:lnTo>
                  <a:lnTo>
                    <a:pt x="856005" y="2918841"/>
                  </a:lnTo>
                  <a:lnTo>
                    <a:pt x="852474" y="2910446"/>
                  </a:lnTo>
                  <a:lnTo>
                    <a:pt x="845375" y="2893618"/>
                  </a:lnTo>
                  <a:lnTo>
                    <a:pt x="829652" y="2876575"/>
                  </a:lnTo>
                  <a:lnTo>
                    <a:pt x="808367" y="2866923"/>
                  </a:lnTo>
                  <a:lnTo>
                    <a:pt x="780999" y="2863888"/>
                  </a:lnTo>
                  <a:lnTo>
                    <a:pt x="755777" y="2867215"/>
                  </a:lnTo>
                  <a:lnTo>
                    <a:pt x="731951" y="2876905"/>
                  </a:lnTo>
                  <a:lnTo>
                    <a:pt x="711631" y="2892526"/>
                  </a:lnTo>
                  <a:lnTo>
                    <a:pt x="696950" y="2913672"/>
                  </a:lnTo>
                  <a:lnTo>
                    <a:pt x="695655" y="2913672"/>
                  </a:lnTo>
                  <a:lnTo>
                    <a:pt x="695655" y="2872943"/>
                  </a:lnTo>
                  <a:lnTo>
                    <a:pt x="643940" y="2872943"/>
                  </a:lnTo>
                  <a:lnTo>
                    <a:pt x="643940" y="3219488"/>
                  </a:lnTo>
                  <a:lnTo>
                    <a:pt x="698246" y="3219488"/>
                  </a:lnTo>
                  <a:lnTo>
                    <a:pt x="698246" y="2980271"/>
                  </a:lnTo>
                  <a:lnTo>
                    <a:pt x="704710" y="2946438"/>
                  </a:lnTo>
                  <a:lnTo>
                    <a:pt x="720877" y="2924987"/>
                  </a:lnTo>
                  <a:lnTo>
                    <a:pt x="741895" y="2913710"/>
                  </a:lnTo>
                  <a:lnTo>
                    <a:pt x="742188" y="2913672"/>
                  </a:lnTo>
                  <a:lnTo>
                    <a:pt x="762901" y="2910446"/>
                  </a:lnTo>
                  <a:lnTo>
                    <a:pt x="789000" y="2917621"/>
                  </a:lnTo>
                  <a:lnTo>
                    <a:pt x="802906" y="2935414"/>
                  </a:lnTo>
                  <a:lnTo>
                    <a:pt x="808456" y="2958173"/>
                  </a:lnTo>
                  <a:lnTo>
                    <a:pt x="809447" y="2980271"/>
                  </a:lnTo>
                  <a:lnTo>
                    <a:pt x="809447" y="3219488"/>
                  </a:lnTo>
                  <a:lnTo>
                    <a:pt x="863765" y="3219488"/>
                  </a:lnTo>
                  <a:lnTo>
                    <a:pt x="863765" y="2980271"/>
                  </a:lnTo>
                  <a:lnTo>
                    <a:pt x="870229" y="2946438"/>
                  </a:lnTo>
                  <a:lnTo>
                    <a:pt x="886396" y="2924987"/>
                  </a:lnTo>
                  <a:lnTo>
                    <a:pt x="897851" y="2918841"/>
                  </a:lnTo>
                  <a:lnTo>
                    <a:pt x="907402" y="2913710"/>
                  </a:lnTo>
                  <a:lnTo>
                    <a:pt x="954506" y="2917621"/>
                  </a:lnTo>
                  <a:lnTo>
                    <a:pt x="973963" y="2958173"/>
                  </a:lnTo>
                  <a:lnTo>
                    <a:pt x="974966" y="2980271"/>
                  </a:lnTo>
                  <a:lnTo>
                    <a:pt x="974966" y="3219488"/>
                  </a:lnTo>
                  <a:lnTo>
                    <a:pt x="1029271" y="3219488"/>
                  </a:lnTo>
                  <a:lnTo>
                    <a:pt x="1029271" y="2973806"/>
                  </a:lnTo>
                  <a:close/>
                </a:path>
                <a:path w="1896109" h="4004945">
                  <a:moveTo>
                    <a:pt x="1041552" y="3895750"/>
                  </a:moveTo>
                  <a:lnTo>
                    <a:pt x="1034135" y="3853218"/>
                  </a:lnTo>
                  <a:lnTo>
                    <a:pt x="987552" y="3809377"/>
                  </a:lnTo>
                  <a:lnTo>
                    <a:pt x="925525" y="3788422"/>
                  </a:lnTo>
                  <a:lnTo>
                    <a:pt x="898194" y="3777196"/>
                  </a:lnTo>
                  <a:lnTo>
                    <a:pt x="878852" y="3760762"/>
                  </a:lnTo>
                  <a:lnTo>
                    <a:pt x="871524" y="3735413"/>
                  </a:lnTo>
                  <a:lnTo>
                    <a:pt x="877862" y="3706672"/>
                  </a:lnTo>
                  <a:lnTo>
                    <a:pt x="893102" y="3690721"/>
                  </a:lnTo>
                  <a:lnTo>
                    <a:pt x="911618" y="3683863"/>
                  </a:lnTo>
                  <a:lnTo>
                    <a:pt x="927773" y="3682403"/>
                  </a:lnTo>
                  <a:lnTo>
                    <a:pt x="952385" y="3686835"/>
                  </a:lnTo>
                  <a:lnTo>
                    <a:pt x="968095" y="3699853"/>
                  </a:lnTo>
                  <a:lnTo>
                    <a:pt x="976401" y="3721138"/>
                  </a:lnTo>
                  <a:lnTo>
                    <a:pt x="978839" y="3750284"/>
                  </a:lnTo>
                  <a:lnTo>
                    <a:pt x="1033157" y="3750284"/>
                  </a:lnTo>
                  <a:lnTo>
                    <a:pt x="1030871" y="3715829"/>
                  </a:lnTo>
                  <a:lnTo>
                    <a:pt x="1019213" y="3682403"/>
                  </a:lnTo>
                  <a:lnTo>
                    <a:pt x="1018286" y="3679736"/>
                  </a:lnTo>
                  <a:lnTo>
                    <a:pt x="986790" y="3651275"/>
                  </a:lnTo>
                  <a:lnTo>
                    <a:pt x="927773" y="3639731"/>
                  </a:lnTo>
                  <a:lnTo>
                    <a:pt x="885126" y="3645585"/>
                  </a:lnTo>
                  <a:lnTo>
                    <a:pt x="849934" y="3663327"/>
                  </a:lnTo>
                  <a:lnTo>
                    <a:pt x="826020" y="3693185"/>
                  </a:lnTo>
                  <a:lnTo>
                    <a:pt x="817206" y="3735413"/>
                  </a:lnTo>
                  <a:lnTo>
                    <a:pt x="824636" y="3778770"/>
                  </a:lnTo>
                  <a:lnTo>
                    <a:pt x="844118" y="3805885"/>
                  </a:lnTo>
                  <a:lnTo>
                    <a:pt x="871486" y="3822331"/>
                  </a:lnTo>
                  <a:lnTo>
                    <a:pt x="902550" y="3833685"/>
                  </a:lnTo>
                  <a:lnTo>
                    <a:pt x="933246" y="3843883"/>
                  </a:lnTo>
                  <a:lnTo>
                    <a:pt x="960412" y="3856558"/>
                  </a:lnTo>
                  <a:lnTo>
                    <a:pt x="979830" y="3875417"/>
                  </a:lnTo>
                  <a:lnTo>
                    <a:pt x="987247" y="3904157"/>
                  </a:lnTo>
                  <a:lnTo>
                    <a:pt x="980706" y="3933875"/>
                  </a:lnTo>
                  <a:lnTo>
                    <a:pt x="965022" y="3951363"/>
                  </a:lnTo>
                  <a:lnTo>
                    <a:pt x="946061" y="3959618"/>
                  </a:lnTo>
                  <a:lnTo>
                    <a:pt x="929703" y="3961701"/>
                  </a:lnTo>
                  <a:lnTo>
                    <a:pt x="896962" y="3955084"/>
                  </a:lnTo>
                  <a:lnTo>
                    <a:pt x="877252" y="3937381"/>
                  </a:lnTo>
                  <a:lnTo>
                    <a:pt x="867600" y="3911790"/>
                  </a:lnTo>
                  <a:lnTo>
                    <a:pt x="865047" y="3881526"/>
                  </a:lnTo>
                  <a:lnTo>
                    <a:pt x="810742" y="3881526"/>
                  </a:lnTo>
                  <a:lnTo>
                    <a:pt x="818730" y="3940137"/>
                  </a:lnTo>
                  <a:lnTo>
                    <a:pt x="872147" y="3995013"/>
                  </a:lnTo>
                  <a:lnTo>
                    <a:pt x="929703" y="4004373"/>
                  </a:lnTo>
                  <a:lnTo>
                    <a:pt x="974458" y="3997591"/>
                  </a:lnTo>
                  <a:lnTo>
                    <a:pt x="1009878" y="3977221"/>
                  </a:lnTo>
                  <a:lnTo>
                    <a:pt x="1020521" y="3961701"/>
                  </a:lnTo>
                  <a:lnTo>
                    <a:pt x="1033170" y="3943273"/>
                  </a:lnTo>
                  <a:lnTo>
                    <a:pt x="1041552" y="3895750"/>
                  </a:lnTo>
                  <a:close/>
                </a:path>
                <a:path w="1896109" h="4004945">
                  <a:moveTo>
                    <a:pt x="1108786" y="2097087"/>
                  </a:moveTo>
                  <a:lnTo>
                    <a:pt x="1054481" y="2097087"/>
                  </a:lnTo>
                  <a:lnTo>
                    <a:pt x="1054481" y="2443632"/>
                  </a:lnTo>
                  <a:lnTo>
                    <a:pt x="1108786" y="2443632"/>
                  </a:lnTo>
                  <a:lnTo>
                    <a:pt x="1108786" y="2097087"/>
                  </a:lnTo>
                  <a:close/>
                </a:path>
                <a:path w="1896109" h="4004945">
                  <a:moveTo>
                    <a:pt x="1108786" y="1982012"/>
                  </a:moveTo>
                  <a:lnTo>
                    <a:pt x="1054481" y="1982012"/>
                  </a:lnTo>
                  <a:lnTo>
                    <a:pt x="1054481" y="2044077"/>
                  </a:lnTo>
                  <a:lnTo>
                    <a:pt x="1108786" y="2044077"/>
                  </a:lnTo>
                  <a:lnTo>
                    <a:pt x="1108786" y="1982012"/>
                  </a:lnTo>
                  <a:close/>
                </a:path>
                <a:path w="1896109" h="4004945">
                  <a:moveTo>
                    <a:pt x="1192187" y="2746857"/>
                  </a:moveTo>
                  <a:lnTo>
                    <a:pt x="1141755" y="2746857"/>
                  </a:lnTo>
                  <a:lnTo>
                    <a:pt x="1141755" y="2812161"/>
                  </a:lnTo>
                  <a:lnTo>
                    <a:pt x="1192187" y="2812161"/>
                  </a:lnTo>
                  <a:lnTo>
                    <a:pt x="1192187" y="2746857"/>
                  </a:lnTo>
                  <a:close/>
                </a:path>
                <a:path w="1896109" h="4004945">
                  <a:moveTo>
                    <a:pt x="1246517" y="656590"/>
                  </a:moveTo>
                  <a:lnTo>
                    <a:pt x="1242402" y="600608"/>
                  </a:lnTo>
                  <a:lnTo>
                    <a:pt x="1230096" y="550811"/>
                  </a:lnTo>
                  <a:lnTo>
                    <a:pt x="1209687" y="507212"/>
                  </a:lnTo>
                  <a:lnTo>
                    <a:pt x="1181227" y="469861"/>
                  </a:lnTo>
                  <a:lnTo>
                    <a:pt x="1144790" y="438785"/>
                  </a:lnTo>
                  <a:lnTo>
                    <a:pt x="1100467" y="414020"/>
                  </a:lnTo>
                  <a:lnTo>
                    <a:pt x="1135811" y="382397"/>
                  </a:lnTo>
                  <a:lnTo>
                    <a:pt x="1160310" y="345757"/>
                  </a:lnTo>
                  <a:lnTo>
                    <a:pt x="1174584" y="302933"/>
                  </a:lnTo>
                  <a:lnTo>
                    <a:pt x="1179207" y="252730"/>
                  </a:lnTo>
                  <a:lnTo>
                    <a:pt x="1175308" y="205930"/>
                  </a:lnTo>
                  <a:lnTo>
                    <a:pt x="1163993" y="162445"/>
                  </a:lnTo>
                  <a:lnTo>
                    <a:pt x="1145857" y="122859"/>
                  </a:lnTo>
                  <a:lnTo>
                    <a:pt x="1121473" y="87757"/>
                  </a:lnTo>
                  <a:lnTo>
                    <a:pt x="1091450" y="57734"/>
                  </a:lnTo>
                  <a:lnTo>
                    <a:pt x="1056347" y="33350"/>
                  </a:lnTo>
                  <a:lnTo>
                    <a:pt x="1016762" y="15214"/>
                  </a:lnTo>
                  <a:lnTo>
                    <a:pt x="973277" y="3898"/>
                  </a:lnTo>
                  <a:lnTo>
                    <a:pt x="926477" y="0"/>
                  </a:lnTo>
                  <a:lnTo>
                    <a:pt x="878738" y="3810"/>
                  </a:lnTo>
                  <a:lnTo>
                    <a:pt x="834186" y="15189"/>
                  </a:lnTo>
                  <a:lnTo>
                    <a:pt x="793572" y="34086"/>
                  </a:lnTo>
                  <a:lnTo>
                    <a:pt x="757720" y="60490"/>
                  </a:lnTo>
                  <a:lnTo>
                    <a:pt x="727405" y="94322"/>
                  </a:lnTo>
                  <a:lnTo>
                    <a:pt x="703414" y="135559"/>
                  </a:lnTo>
                  <a:lnTo>
                    <a:pt x="686536" y="184137"/>
                  </a:lnTo>
                  <a:lnTo>
                    <a:pt x="677557" y="240030"/>
                  </a:lnTo>
                  <a:lnTo>
                    <a:pt x="849007" y="240030"/>
                  </a:lnTo>
                  <a:lnTo>
                    <a:pt x="858088" y="202095"/>
                  </a:lnTo>
                  <a:lnTo>
                    <a:pt x="874090" y="175577"/>
                  </a:lnTo>
                  <a:lnTo>
                    <a:pt x="897229" y="160020"/>
                  </a:lnTo>
                  <a:lnTo>
                    <a:pt x="927747" y="154940"/>
                  </a:lnTo>
                  <a:lnTo>
                    <a:pt x="960996" y="161505"/>
                  </a:lnTo>
                  <a:lnTo>
                    <a:pt x="987120" y="179870"/>
                  </a:lnTo>
                  <a:lnTo>
                    <a:pt x="1004176" y="207987"/>
                  </a:lnTo>
                  <a:lnTo>
                    <a:pt x="1010297" y="243840"/>
                  </a:lnTo>
                  <a:lnTo>
                    <a:pt x="1002677" y="285889"/>
                  </a:lnTo>
                  <a:lnTo>
                    <a:pt x="977912" y="315442"/>
                  </a:lnTo>
                  <a:lnTo>
                    <a:pt x="933145" y="333324"/>
                  </a:lnTo>
                  <a:lnTo>
                    <a:pt x="865517" y="340360"/>
                  </a:lnTo>
                  <a:lnTo>
                    <a:pt x="865517" y="502920"/>
                  </a:lnTo>
                  <a:lnTo>
                    <a:pt x="893457" y="502920"/>
                  </a:lnTo>
                  <a:lnTo>
                    <a:pt x="945896" y="507974"/>
                  </a:lnTo>
                  <a:lnTo>
                    <a:pt x="990866" y="522579"/>
                  </a:lnTo>
                  <a:lnTo>
                    <a:pt x="1027442" y="545947"/>
                  </a:lnTo>
                  <a:lnTo>
                    <a:pt x="1054696" y="577240"/>
                  </a:lnTo>
                  <a:lnTo>
                    <a:pt x="1071727" y="615670"/>
                  </a:lnTo>
                  <a:lnTo>
                    <a:pt x="1077607" y="660400"/>
                  </a:lnTo>
                  <a:lnTo>
                    <a:pt x="1070457" y="711276"/>
                  </a:lnTo>
                  <a:lnTo>
                    <a:pt x="1050251" y="754341"/>
                  </a:lnTo>
                  <a:lnTo>
                    <a:pt x="1018895" y="787590"/>
                  </a:lnTo>
                  <a:lnTo>
                    <a:pt x="978281" y="809028"/>
                  </a:lnTo>
                  <a:lnTo>
                    <a:pt x="930287" y="816610"/>
                  </a:lnTo>
                  <a:lnTo>
                    <a:pt x="884326" y="809955"/>
                  </a:lnTo>
                  <a:lnTo>
                    <a:pt x="844816" y="790803"/>
                  </a:lnTo>
                  <a:lnTo>
                    <a:pt x="813054" y="760374"/>
                  </a:lnTo>
                  <a:lnTo>
                    <a:pt x="790321" y="719886"/>
                  </a:lnTo>
                  <a:lnTo>
                    <a:pt x="777887" y="670560"/>
                  </a:lnTo>
                  <a:lnTo>
                    <a:pt x="607707" y="670560"/>
                  </a:lnTo>
                  <a:lnTo>
                    <a:pt x="613473" y="717359"/>
                  </a:lnTo>
                  <a:lnTo>
                    <a:pt x="625005" y="761250"/>
                  </a:lnTo>
                  <a:lnTo>
                    <a:pt x="641959" y="801916"/>
                  </a:lnTo>
                  <a:lnTo>
                    <a:pt x="663994" y="839000"/>
                  </a:lnTo>
                  <a:lnTo>
                    <a:pt x="690765" y="872210"/>
                  </a:lnTo>
                  <a:lnTo>
                    <a:pt x="721918" y="901204"/>
                  </a:lnTo>
                  <a:lnTo>
                    <a:pt x="757123" y="925664"/>
                  </a:lnTo>
                  <a:lnTo>
                    <a:pt x="796036" y="945248"/>
                  </a:lnTo>
                  <a:lnTo>
                    <a:pt x="838301" y="959650"/>
                  </a:lnTo>
                  <a:lnTo>
                    <a:pt x="883589" y="968527"/>
                  </a:lnTo>
                  <a:lnTo>
                    <a:pt x="931557" y="971550"/>
                  </a:lnTo>
                  <a:lnTo>
                    <a:pt x="979817" y="968311"/>
                  </a:lnTo>
                  <a:lnTo>
                    <a:pt x="1025321" y="958837"/>
                  </a:lnTo>
                  <a:lnTo>
                    <a:pt x="1067650" y="943521"/>
                  </a:lnTo>
                  <a:lnTo>
                    <a:pt x="1106436" y="922743"/>
                  </a:lnTo>
                  <a:lnTo>
                    <a:pt x="1141298" y="896886"/>
                  </a:lnTo>
                  <a:lnTo>
                    <a:pt x="1171854" y="866343"/>
                  </a:lnTo>
                  <a:lnTo>
                    <a:pt x="1197711" y="831481"/>
                  </a:lnTo>
                  <a:lnTo>
                    <a:pt x="1218488" y="792683"/>
                  </a:lnTo>
                  <a:lnTo>
                    <a:pt x="1233805" y="750354"/>
                  </a:lnTo>
                  <a:lnTo>
                    <a:pt x="1243266" y="704862"/>
                  </a:lnTo>
                  <a:lnTo>
                    <a:pt x="1246517" y="656590"/>
                  </a:lnTo>
                  <a:close/>
                </a:path>
                <a:path w="1896109" h="4004945">
                  <a:moveTo>
                    <a:pt x="1296936" y="2746857"/>
                  </a:moveTo>
                  <a:lnTo>
                    <a:pt x="1246505" y="2746857"/>
                  </a:lnTo>
                  <a:lnTo>
                    <a:pt x="1246505" y="2812161"/>
                  </a:lnTo>
                  <a:lnTo>
                    <a:pt x="1296936" y="2812161"/>
                  </a:lnTo>
                  <a:lnTo>
                    <a:pt x="1296936" y="2746857"/>
                  </a:lnTo>
                  <a:close/>
                </a:path>
                <a:path w="1896109" h="4004945">
                  <a:moveTo>
                    <a:pt x="1320863" y="3806533"/>
                  </a:moveTo>
                  <a:lnTo>
                    <a:pt x="1320025" y="3785844"/>
                  </a:lnTo>
                  <a:lnTo>
                    <a:pt x="1319009" y="3760393"/>
                  </a:lnTo>
                  <a:lnTo>
                    <a:pt x="1310665" y="3715423"/>
                  </a:lnTo>
                  <a:lnTo>
                    <a:pt x="1294409" y="3682403"/>
                  </a:lnTo>
                  <a:lnTo>
                    <a:pt x="1291678" y="3676853"/>
                  </a:lnTo>
                  <a:lnTo>
                    <a:pt x="1263967" y="3654742"/>
                  </a:lnTo>
                  <a:lnTo>
                    <a:pt x="1263967" y="3767099"/>
                  </a:lnTo>
                  <a:lnTo>
                    <a:pt x="1263967" y="3785844"/>
                  </a:lnTo>
                  <a:lnTo>
                    <a:pt x="1140472" y="3785844"/>
                  </a:lnTo>
                  <a:lnTo>
                    <a:pt x="1140472" y="3772916"/>
                  </a:lnTo>
                  <a:lnTo>
                    <a:pt x="1142377" y="3750043"/>
                  </a:lnTo>
                  <a:lnTo>
                    <a:pt x="1150823" y="3719906"/>
                  </a:lnTo>
                  <a:lnTo>
                    <a:pt x="1169924" y="3693642"/>
                  </a:lnTo>
                  <a:lnTo>
                    <a:pt x="1203833" y="3682403"/>
                  </a:lnTo>
                  <a:lnTo>
                    <a:pt x="1233690" y="3690188"/>
                  </a:lnTo>
                  <a:lnTo>
                    <a:pt x="1252080" y="3710203"/>
                  </a:lnTo>
                  <a:lnTo>
                    <a:pt x="1261389" y="3737495"/>
                  </a:lnTo>
                  <a:lnTo>
                    <a:pt x="1263967" y="3767099"/>
                  </a:lnTo>
                  <a:lnTo>
                    <a:pt x="1263967" y="3654742"/>
                  </a:lnTo>
                  <a:lnTo>
                    <a:pt x="1257884" y="3649878"/>
                  </a:lnTo>
                  <a:lnTo>
                    <a:pt x="1205128" y="3639731"/>
                  </a:lnTo>
                  <a:lnTo>
                    <a:pt x="1158938" y="3647605"/>
                  </a:lnTo>
                  <a:lnTo>
                    <a:pt x="1125702" y="3669068"/>
                  </a:lnTo>
                  <a:lnTo>
                    <a:pt x="1103388" y="3700907"/>
                  </a:lnTo>
                  <a:lnTo>
                    <a:pt x="1089952" y="3739921"/>
                  </a:lnTo>
                  <a:lnTo>
                    <a:pt x="1083386" y="3782872"/>
                  </a:lnTo>
                  <a:lnTo>
                    <a:pt x="1081646" y="3826573"/>
                  </a:lnTo>
                  <a:lnTo>
                    <a:pt x="1085964" y="3891000"/>
                  </a:lnTo>
                  <a:lnTo>
                    <a:pt x="1099400" y="3940835"/>
                  </a:lnTo>
                  <a:lnTo>
                    <a:pt x="1122705" y="3976243"/>
                  </a:lnTo>
                  <a:lnTo>
                    <a:pt x="1156627" y="3997363"/>
                  </a:lnTo>
                  <a:lnTo>
                    <a:pt x="1201902" y="4004373"/>
                  </a:lnTo>
                  <a:lnTo>
                    <a:pt x="1260182" y="3990365"/>
                  </a:lnTo>
                  <a:lnTo>
                    <a:pt x="1290510" y="3961701"/>
                  </a:lnTo>
                  <a:lnTo>
                    <a:pt x="1295730" y="3956774"/>
                  </a:lnTo>
                  <a:lnTo>
                    <a:pt x="1313459" y="3916273"/>
                  </a:lnTo>
                  <a:lnTo>
                    <a:pt x="1318272" y="3881526"/>
                  </a:lnTo>
                  <a:lnTo>
                    <a:pt x="1263967" y="3881526"/>
                  </a:lnTo>
                  <a:lnTo>
                    <a:pt x="1262049" y="3905237"/>
                  </a:lnTo>
                  <a:lnTo>
                    <a:pt x="1253947" y="3931564"/>
                  </a:lnTo>
                  <a:lnTo>
                    <a:pt x="1236141" y="3952900"/>
                  </a:lnTo>
                  <a:lnTo>
                    <a:pt x="1205128" y="3961701"/>
                  </a:lnTo>
                  <a:lnTo>
                    <a:pt x="1166634" y="3948442"/>
                  </a:lnTo>
                  <a:lnTo>
                    <a:pt x="1146860" y="3915232"/>
                  </a:lnTo>
                  <a:lnTo>
                    <a:pt x="1139583" y="3871963"/>
                  </a:lnTo>
                  <a:lnTo>
                    <a:pt x="1138542" y="3828516"/>
                  </a:lnTo>
                  <a:lnTo>
                    <a:pt x="1320863" y="3828516"/>
                  </a:lnTo>
                  <a:lnTo>
                    <a:pt x="1320863" y="3806533"/>
                  </a:lnTo>
                  <a:close/>
                </a:path>
                <a:path w="1896109" h="4004945">
                  <a:moveTo>
                    <a:pt x="1333779" y="2872943"/>
                  </a:moveTo>
                  <a:lnTo>
                    <a:pt x="1279474" y="2872943"/>
                  </a:lnTo>
                  <a:lnTo>
                    <a:pt x="1279474" y="3112160"/>
                  </a:lnTo>
                  <a:lnTo>
                    <a:pt x="1272857" y="3144075"/>
                  </a:lnTo>
                  <a:lnTo>
                    <a:pt x="1256118" y="3165741"/>
                  </a:lnTo>
                  <a:lnTo>
                    <a:pt x="1233919" y="3178073"/>
                  </a:lnTo>
                  <a:lnTo>
                    <a:pt x="1210945" y="3181985"/>
                  </a:lnTo>
                  <a:lnTo>
                    <a:pt x="1182243" y="3174796"/>
                  </a:lnTo>
                  <a:lnTo>
                    <a:pt x="1166977" y="3157004"/>
                  </a:lnTo>
                  <a:lnTo>
                    <a:pt x="1160945" y="3134245"/>
                  </a:lnTo>
                  <a:lnTo>
                    <a:pt x="1159865" y="3112160"/>
                  </a:lnTo>
                  <a:lnTo>
                    <a:pt x="1159865" y="2872943"/>
                  </a:lnTo>
                  <a:lnTo>
                    <a:pt x="1105560" y="2872943"/>
                  </a:lnTo>
                  <a:lnTo>
                    <a:pt x="1105560" y="3118624"/>
                  </a:lnTo>
                  <a:lnTo>
                    <a:pt x="1106982" y="3153245"/>
                  </a:lnTo>
                  <a:lnTo>
                    <a:pt x="1116952" y="3189097"/>
                  </a:lnTo>
                  <a:lnTo>
                    <a:pt x="1144016" y="3217176"/>
                  </a:lnTo>
                  <a:lnTo>
                    <a:pt x="1196721" y="3228530"/>
                  </a:lnTo>
                  <a:lnTo>
                    <a:pt x="1221943" y="3225203"/>
                  </a:lnTo>
                  <a:lnTo>
                    <a:pt x="1245781" y="3215513"/>
                  </a:lnTo>
                  <a:lnTo>
                    <a:pt x="1266088" y="3199892"/>
                  </a:lnTo>
                  <a:lnTo>
                    <a:pt x="1278521" y="3181985"/>
                  </a:lnTo>
                  <a:lnTo>
                    <a:pt x="1280769" y="3178746"/>
                  </a:lnTo>
                  <a:lnTo>
                    <a:pt x="1282052" y="3178746"/>
                  </a:lnTo>
                  <a:lnTo>
                    <a:pt x="1282052" y="3219488"/>
                  </a:lnTo>
                  <a:lnTo>
                    <a:pt x="1333779" y="3219488"/>
                  </a:lnTo>
                  <a:lnTo>
                    <a:pt x="1333779" y="3178746"/>
                  </a:lnTo>
                  <a:lnTo>
                    <a:pt x="1333779" y="2872943"/>
                  </a:lnTo>
                  <a:close/>
                </a:path>
                <a:path w="1896109" h="4004945">
                  <a:moveTo>
                    <a:pt x="1411363" y="2197951"/>
                  </a:moveTo>
                  <a:lnTo>
                    <a:pt x="1401953" y="2134590"/>
                  </a:lnTo>
                  <a:lnTo>
                    <a:pt x="1372908" y="2099398"/>
                  </a:lnTo>
                  <a:lnTo>
                    <a:pt x="1320203" y="2088045"/>
                  </a:lnTo>
                  <a:lnTo>
                    <a:pt x="1294980" y="2091372"/>
                  </a:lnTo>
                  <a:lnTo>
                    <a:pt x="1271155" y="2101049"/>
                  </a:lnTo>
                  <a:lnTo>
                    <a:pt x="1250835" y="2116683"/>
                  </a:lnTo>
                  <a:lnTo>
                    <a:pt x="1236154" y="2137829"/>
                  </a:lnTo>
                  <a:lnTo>
                    <a:pt x="1234859" y="2137829"/>
                  </a:lnTo>
                  <a:lnTo>
                    <a:pt x="1234859" y="2097100"/>
                  </a:lnTo>
                  <a:lnTo>
                    <a:pt x="1183132" y="2097100"/>
                  </a:lnTo>
                  <a:lnTo>
                    <a:pt x="1183132" y="2443632"/>
                  </a:lnTo>
                  <a:lnTo>
                    <a:pt x="1237449" y="2443632"/>
                  </a:lnTo>
                  <a:lnTo>
                    <a:pt x="1237449" y="2204415"/>
                  </a:lnTo>
                  <a:lnTo>
                    <a:pt x="1244066" y="2172500"/>
                  </a:lnTo>
                  <a:lnTo>
                    <a:pt x="1260805" y="2150834"/>
                  </a:lnTo>
                  <a:lnTo>
                    <a:pt x="1283004" y="2138502"/>
                  </a:lnTo>
                  <a:lnTo>
                    <a:pt x="1286941" y="2137829"/>
                  </a:lnTo>
                  <a:lnTo>
                    <a:pt x="1305979" y="2134590"/>
                  </a:lnTo>
                  <a:lnTo>
                    <a:pt x="1334693" y="2141778"/>
                  </a:lnTo>
                  <a:lnTo>
                    <a:pt x="1349946" y="2159558"/>
                  </a:lnTo>
                  <a:lnTo>
                    <a:pt x="1355991" y="2182330"/>
                  </a:lnTo>
                  <a:lnTo>
                    <a:pt x="1357058" y="2204415"/>
                  </a:lnTo>
                  <a:lnTo>
                    <a:pt x="1357058" y="2443632"/>
                  </a:lnTo>
                  <a:lnTo>
                    <a:pt x="1411363" y="2443632"/>
                  </a:lnTo>
                  <a:lnTo>
                    <a:pt x="1411363" y="2197951"/>
                  </a:lnTo>
                  <a:close/>
                </a:path>
                <a:path w="1896109" h="4004945">
                  <a:moveTo>
                    <a:pt x="1608556" y="3749637"/>
                  </a:moveTo>
                  <a:lnTo>
                    <a:pt x="1607134" y="3715016"/>
                  </a:lnTo>
                  <a:lnTo>
                    <a:pt x="1599133" y="3686276"/>
                  </a:lnTo>
                  <a:lnTo>
                    <a:pt x="1597164" y="3679164"/>
                  </a:lnTo>
                  <a:lnTo>
                    <a:pt x="1570101" y="3651085"/>
                  </a:lnTo>
                  <a:lnTo>
                    <a:pt x="1517396" y="3639731"/>
                  </a:lnTo>
                  <a:lnTo>
                    <a:pt x="1492173" y="3643058"/>
                  </a:lnTo>
                  <a:lnTo>
                    <a:pt x="1468348" y="3652748"/>
                  </a:lnTo>
                  <a:lnTo>
                    <a:pt x="1448028" y="3668369"/>
                  </a:lnTo>
                  <a:lnTo>
                    <a:pt x="1433347" y="3689515"/>
                  </a:lnTo>
                  <a:lnTo>
                    <a:pt x="1432052" y="3689515"/>
                  </a:lnTo>
                  <a:lnTo>
                    <a:pt x="1432052" y="3648773"/>
                  </a:lnTo>
                  <a:lnTo>
                    <a:pt x="1380324" y="3648773"/>
                  </a:lnTo>
                  <a:lnTo>
                    <a:pt x="1380324" y="3995318"/>
                  </a:lnTo>
                  <a:lnTo>
                    <a:pt x="1434642" y="3995318"/>
                  </a:lnTo>
                  <a:lnTo>
                    <a:pt x="1434642" y="3756101"/>
                  </a:lnTo>
                  <a:lnTo>
                    <a:pt x="1441259" y="3724186"/>
                  </a:lnTo>
                  <a:lnTo>
                    <a:pt x="1457998" y="3702520"/>
                  </a:lnTo>
                  <a:lnTo>
                    <a:pt x="1480185" y="3690188"/>
                  </a:lnTo>
                  <a:lnTo>
                    <a:pt x="1484134" y="3689515"/>
                  </a:lnTo>
                  <a:lnTo>
                    <a:pt x="1503172" y="3686276"/>
                  </a:lnTo>
                  <a:lnTo>
                    <a:pt x="1531886" y="3693464"/>
                  </a:lnTo>
                  <a:lnTo>
                    <a:pt x="1547139" y="3711257"/>
                  </a:lnTo>
                  <a:lnTo>
                    <a:pt x="1553184" y="3734016"/>
                  </a:lnTo>
                  <a:lnTo>
                    <a:pt x="1554251" y="3756101"/>
                  </a:lnTo>
                  <a:lnTo>
                    <a:pt x="1554251" y="3995318"/>
                  </a:lnTo>
                  <a:lnTo>
                    <a:pt x="1608556" y="3995318"/>
                  </a:lnTo>
                  <a:lnTo>
                    <a:pt x="1608556" y="3749637"/>
                  </a:lnTo>
                  <a:close/>
                </a:path>
                <a:path w="1896109" h="4004945">
                  <a:moveTo>
                    <a:pt x="1616316" y="3119920"/>
                  </a:moveTo>
                  <a:lnTo>
                    <a:pt x="1608899" y="3077387"/>
                  </a:lnTo>
                  <a:lnTo>
                    <a:pt x="1562315" y="3033547"/>
                  </a:lnTo>
                  <a:lnTo>
                    <a:pt x="1500289" y="3012579"/>
                  </a:lnTo>
                  <a:lnTo>
                    <a:pt x="1472946" y="3001365"/>
                  </a:lnTo>
                  <a:lnTo>
                    <a:pt x="1453616" y="2984931"/>
                  </a:lnTo>
                  <a:lnTo>
                    <a:pt x="1446276" y="2959582"/>
                  </a:lnTo>
                  <a:lnTo>
                    <a:pt x="1452613" y="2930829"/>
                  </a:lnTo>
                  <a:lnTo>
                    <a:pt x="1467853" y="2914878"/>
                  </a:lnTo>
                  <a:lnTo>
                    <a:pt x="1486382" y="2908020"/>
                  </a:lnTo>
                  <a:lnTo>
                    <a:pt x="1502524" y="2906560"/>
                  </a:lnTo>
                  <a:lnTo>
                    <a:pt x="1527149" y="2910979"/>
                  </a:lnTo>
                  <a:lnTo>
                    <a:pt x="1542859" y="2924010"/>
                  </a:lnTo>
                  <a:lnTo>
                    <a:pt x="1551178" y="2945295"/>
                  </a:lnTo>
                  <a:lnTo>
                    <a:pt x="1553603" y="2974441"/>
                  </a:lnTo>
                  <a:lnTo>
                    <a:pt x="1607908" y="2974441"/>
                  </a:lnTo>
                  <a:lnTo>
                    <a:pt x="1593977" y="2906560"/>
                  </a:lnTo>
                  <a:lnTo>
                    <a:pt x="1561541" y="2875432"/>
                  </a:lnTo>
                  <a:lnTo>
                    <a:pt x="1502524" y="2863888"/>
                  </a:lnTo>
                  <a:lnTo>
                    <a:pt x="1459890" y="2869742"/>
                  </a:lnTo>
                  <a:lnTo>
                    <a:pt x="1424698" y="2887484"/>
                  </a:lnTo>
                  <a:lnTo>
                    <a:pt x="1400797" y="2917355"/>
                  </a:lnTo>
                  <a:lnTo>
                    <a:pt x="1391970" y="2959582"/>
                  </a:lnTo>
                  <a:lnTo>
                    <a:pt x="1399400" y="3002927"/>
                  </a:lnTo>
                  <a:lnTo>
                    <a:pt x="1418882" y="3030042"/>
                  </a:lnTo>
                  <a:lnTo>
                    <a:pt x="1446250" y="3046501"/>
                  </a:lnTo>
                  <a:lnTo>
                    <a:pt x="1477314" y="3057855"/>
                  </a:lnTo>
                  <a:lnTo>
                    <a:pt x="1508010" y="3068040"/>
                  </a:lnTo>
                  <a:lnTo>
                    <a:pt x="1535176" y="3080715"/>
                  </a:lnTo>
                  <a:lnTo>
                    <a:pt x="1554594" y="3099587"/>
                  </a:lnTo>
                  <a:lnTo>
                    <a:pt x="1562011" y="3128327"/>
                  </a:lnTo>
                  <a:lnTo>
                    <a:pt x="1555470" y="3158045"/>
                  </a:lnTo>
                  <a:lnTo>
                    <a:pt x="1539786" y="3175520"/>
                  </a:lnTo>
                  <a:lnTo>
                    <a:pt x="1520825" y="3183775"/>
                  </a:lnTo>
                  <a:lnTo>
                    <a:pt x="1504467" y="3185858"/>
                  </a:lnTo>
                  <a:lnTo>
                    <a:pt x="1471726" y="3179241"/>
                  </a:lnTo>
                  <a:lnTo>
                    <a:pt x="1452016" y="3161538"/>
                  </a:lnTo>
                  <a:lnTo>
                    <a:pt x="1442364" y="3135947"/>
                  </a:lnTo>
                  <a:lnTo>
                    <a:pt x="1439811" y="3105696"/>
                  </a:lnTo>
                  <a:lnTo>
                    <a:pt x="1385506" y="3105696"/>
                  </a:lnTo>
                  <a:lnTo>
                    <a:pt x="1393494" y="3164294"/>
                  </a:lnTo>
                  <a:lnTo>
                    <a:pt x="1446911" y="3219170"/>
                  </a:lnTo>
                  <a:lnTo>
                    <a:pt x="1504467" y="3228530"/>
                  </a:lnTo>
                  <a:lnTo>
                    <a:pt x="1549222" y="3221736"/>
                  </a:lnTo>
                  <a:lnTo>
                    <a:pt x="1584642" y="3201378"/>
                  </a:lnTo>
                  <a:lnTo>
                    <a:pt x="1595297" y="3185858"/>
                  </a:lnTo>
                  <a:lnTo>
                    <a:pt x="1607934" y="3167443"/>
                  </a:lnTo>
                  <a:lnTo>
                    <a:pt x="1616316" y="3119920"/>
                  </a:lnTo>
                  <a:close/>
                </a:path>
                <a:path w="1896109" h="4004945">
                  <a:moveTo>
                    <a:pt x="1895614" y="3030690"/>
                  </a:moveTo>
                  <a:lnTo>
                    <a:pt x="1893760" y="2984538"/>
                  </a:lnTo>
                  <a:lnTo>
                    <a:pt x="1885416" y="2939580"/>
                  </a:lnTo>
                  <a:lnTo>
                    <a:pt x="1866430" y="2900997"/>
                  </a:lnTo>
                  <a:lnTo>
                    <a:pt x="1838718" y="2878886"/>
                  </a:lnTo>
                  <a:lnTo>
                    <a:pt x="1838718" y="2991256"/>
                  </a:lnTo>
                  <a:lnTo>
                    <a:pt x="1838718" y="3010001"/>
                  </a:lnTo>
                  <a:lnTo>
                    <a:pt x="1715236" y="3010001"/>
                  </a:lnTo>
                  <a:lnTo>
                    <a:pt x="1715236" y="2997073"/>
                  </a:lnTo>
                  <a:lnTo>
                    <a:pt x="1717141" y="2974200"/>
                  </a:lnTo>
                  <a:lnTo>
                    <a:pt x="1725587" y="2944050"/>
                  </a:lnTo>
                  <a:lnTo>
                    <a:pt x="1744700" y="2917787"/>
                  </a:lnTo>
                  <a:lnTo>
                    <a:pt x="1778596" y="2906560"/>
                  </a:lnTo>
                  <a:lnTo>
                    <a:pt x="1808454" y="2914332"/>
                  </a:lnTo>
                  <a:lnTo>
                    <a:pt x="1826844" y="2934360"/>
                  </a:lnTo>
                  <a:lnTo>
                    <a:pt x="1836140" y="2961652"/>
                  </a:lnTo>
                  <a:lnTo>
                    <a:pt x="1838718" y="2991256"/>
                  </a:lnTo>
                  <a:lnTo>
                    <a:pt x="1838718" y="2878886"/>
                  </a:lnTo>
                  <a:lnTo>
                    <a:pt x="1832648" y="2874035"/>
                  </a:lnTo>
                  <a:lnTo>
                    <a:pt x="1779892" y="2863888"/>
                  </a:lnTo>
                  <a:lnTo>
                    <a:pt x="1733702" y="2871749"/>
                  </a:lnTo>
                  <a:lnTo>
                    <a:pt x="1700466" y="2893225"/>
                  </a:lnTo>
                  <a:lnTo>
                    <a:pt x="1678139" y="2925064"/>
                  </a:lnTo>
                  <a:lnTo>
                    <a:pt x="1664716" y="2964078"/>
                  </a:lnTo>
                  <a:lnTo>
                    <a:pt x="1658137" y="3007042"/>
                  </a:lnTo>
                  <a:lnTo>
                    <a:pt x="1656397" y="3050743"/>
                  </a:lnTo>
                  <a:lnTo>
                    <a:pt x="1660715" y="3115157"/>
                  </a:lnTo>
                  <a:lnTo>
                    <a:pt x="1674152" y="3164992"/>
                  </a:lnTo>
                  <a:lnTo>
                    <a:pt x="1697456" y="3200400"/>
                  </a:lnTo>
                  <a:lnTo>
                    <a:pt x="1731378" y="3221520"/>
                  </a:lnTo>
                  <a:lnTo>
                    <a:pt x="1776653" y="3228530"/>
                  </a:lnTo>
                  <a:lnTo>
                    <a:pt x="1834934" y="3214522"/>
                  </a:lnTo>
                  <a:lnTo>
                    <a:pt x="1865274" y="3185858"/>
                  </a:lnTo>
                  <a:lnTo>
                    <a:pt x="1870494" y="3180931"/>
                  </a:lnTo>
                  <a:lnTo>
                    <a:pt x="1888223" y="3140430"/>
                  </a:lnTo>
                  <a:lnTo>
                    <a:pt x="1893036" y="3105696"/>
                  </a:lnTo>
                  <a:lnTo>
                    <a:pt x="1838718" y="3105696"/>
                  </a:lnTo>
                  <a:lnTo>
                    <a:pt x="1836801" y="3129407"/>
                  </a:lnTo>
                  <a:lnTo>
                    <a:pt x="1828698" y="3155708"/>
                  </a:lnTo>
                  <a:lnTo>
                    <a:pt x="1810905" y="3177057"/>
                  </a:lnTo>
                  <a:lnTo>
                    <a:pt x="1779892" y="3185858"/>
                  </a:lnTo>
                  <a:lnTo>
                    <a:pt x="1741398" y="3172587"/>
                  </a:lnTo>
                  <a:lnTo>
                    <a:pt x="1721624" y="3139389"/>
                  </a:lnTo>
                  <a:lnTo>
                    <a:pt x="1714334" y="3096120"/>
                  </a:lnTo>
                  <a:lnTo>
                    <a:pt x="1713293" y="3052673"/>
                  </a:lnTo>
                  <a:lnTo>
                    <a:pt x="1895614" y="3052673"/>
                  </a:lnTo>
                  <a:lnTo>
                    <a:pt x="1895614" y="30306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672" y="4214393"/>
              <a:ext cx="1602740" cy="4004945"/>
            </a:xfrm>
            <a:custGeom>
              <a:avLst/>
              <a:gdLst/>
              <a:ahLst/>
              <a:cxnLst/>
              <a:rect l="l" t="t" r="r" b="b"/>
              <a:pathLst>
                <a:path w="1602740" h="4004945">
                  <a:moveTo>
                    <a:pt x="238569" y="2757843"/>
                  </a:moveTo>
                  <a:lnTo>
                    <a:pt x="0" y="2757843"/>
                  </a:lnTo>
                  <a:lnTo>
                    <a:pt x="0" y="3219475"/>
                  </a:lnTo>
                  <a:lnTo>
                    <a:pt x="56896" y="3219475"/>
                  </a:lnTo>
                  <a:lnTo>
                    <a:pt x="56896" y="3003537"/>
                  </a:lnTo>
                  <a:lnTo>
                    <a:pt x="228231" y="3003537"/>
                  </a:lnTo>
                  <a:lnTo>
                    <a:pt x="228231" y="2953105"/>
                  </a:lnTo>
                  <a:lnTo>
                    <a:pt x="56896" y="2953105"/>
                  </a:lnTo>
                  <a:lnTo>
                    <a:pt x="56896" y="2808274"/>
                  </a:lnTo>
                  <a:lnTo>
                    <a:pt x="238569" y="2808274"/>
                  </a:lnTo>
                  <a:lnTo>
                    <a:pt x="238569" y="2757843"/>
                  </a:lnTo>
                  <a:close/>
                </a:path>
                <a:path w="1602740" h="4004945">
                  <a:moveTo>
                    <a:pt x="342646" y="2757843"/>
                  </a:moveTo>
                  <a:lnTo>
                    <a:pt x="288340" y="2757843"/>
                  </a:lnTo>
                  <a:lnTo>
                    <a:pt x="288340" y="3219475"/>
                  </a:lnTo>
                  <a:lnTo>
                    <a:pt x="342646" y="3219475"/>
                  </a:lnTo>
                  <a:lnTo>
                    <a:pt x="342646" y="2757843"/>
                  </a:lnTo>
                  <a:close/>
                </a:path>
                <a:path w="1602740" h="4004945">
                  <a:moveTo>
                    <a:pt x="363664" y="3806533"/>
                  </a:moveTo>
                  <a:lnTo>
                    <a:pt x="362839" y="3785844"/>
                  </a:lnTo>
                  <a:lnTo>
                    <a:pt x="361810" y="3760393"/>
                  </a:lnTo>
                  <a:lnTo>
                    <a:pt x="353466" y="3715423"/>
                  </a:lnTo>
                  <a:lnTo>
                    <a:pt x="337210" y="3682403"/>
                  </a:lnTo>
                  <a:lnTo>
                    <a:pt x="334479" y="3676853"/>
                  </a:lnTo>
                  <a:lnTo>
                    <a:pt x="306768" y="3654742"/>
                  </a:lnTo>
                  <a:lnTo>
                    <a:pt x="306768" y="3767099"/>
                  </a:lnTo>
                  <a:lnTo>
                    <a:pt x="306768" y="3785844"/>
                  </a:lnTo>
                  <a:lnTo>
                    <a:pt x="183286" y="3785844"/>
                  </a:lnTo>
                  <a:lnTo>
                    <a:pt x="183286" y="3772916"/>
                  </a:lnTo>
                  <a:lnTo>
                    <a:pt x="185191" y="3750043"/>
                  </a:lnTo>
                  <a:lnTo>
                    <a:pt x="193636" y="3719906"/>
                  </a:lnTo>
                  <a:lnTo>
                    <a:pt x="212750" y="3693642"/>
                  </a:lnTo>
                  <a:lnTo>
                    <a:pt x="246646" y="3682403"/>
                  </a:lnTo>
                  <a:lnTo>
                    <a:pt x="276504" y="3690188"/>
                  </a:lnTo>
                  <a:lnTo>
                    <a:pt x="294894" y="3710203"/>
                  </a:lnTo>
                  <a:lnTo>
                    <a:pt x="304203" y="3737495"/>
                  </a:lnTo>
                  <a:lnTo>
                    <a:pt x="306768" y="3767099"/>
                  </a:lnTo>
                  <a:lnTo>
                    <a:pt x="306768" y="3654742"/>
                  </a:lnTo>
                  <a:lnTo>
                    <a:pt x="300685" y="3649878"/>
                  </a:lnTo>
                  <a:lnTo>
                    <a:pt x="247929" y="3639731"/>
                  </a:lnTo>
                  <a:lnTo>
                    <a:pt x="201752" y="3647605"/>
                  </a:lnTo>
                  <a:lnTo>
                    <a:pt x="168516" y="3669068"/>
                  </a:lnTo>
                  <a:lnTo>
                    <a:pt x="146189" y="3700907"/>
                  </a:lnTo>
                  <a:lnTo>
                    <a:pt x="132765" y="3739921"/>
                  </a:lnTo>
                  <a:lnTo>
                    <a:pt x="126187" y="3782872"/>
                  </a:lnTo>
                  <a:lnTo>
                    <a:pt x="124447" y="3826573"/>
                  </a:lnTo>
                  <a:lnTo>
                    <a:pt x="128765" y="3891000"/>
                  </a:lnTo>
                  <a:lnTo>
                    <a:pt x="142201" y="3940835"/>
                  </a:lnTo>
                  <a:lnTo>
                    <a:pt x="165506" y="3976243"/>
                  </a:lnTo>
                  <a:lnTo>
                    <a:pt x="199428" y="3997363"/>
                  </a:lnTo>
                  <a:lnTo>
                    <a:pt x="244703" y="4004373"/>
                  </a:lnTo>
                  <a:lnTo>
                    <a:pt x="302983" y="3990365"/>
                  </a:lnTo>
                  <a:lnTo>
                    <a:pt x="333311" y="3961701"/>
                  </a:lnTo>
                  <a:lnTo>
                    <a:pt x="338531" y="3956774"/>
                  </a:lnTo>
                  <a:lnTo>
                    <a:pt x="356260" y="3916273"/>
                  </a:lnTo>
                  <a:lnTo>
                    <a:pt x="361073" y="3881526"/>
                  </a:lnTo>
                  <a:lnTo>
                    <a:pt x="306768" y="3881526"/>
                  </a:lnTo>
                  <a:lnTo>
                    <a:pt x="304850" y="3905237"/>
                  </a:lnTo>
                  <a:lnTo>
                    <a:pt x="296748" y="3931564"/>
                  </a:lnTo>
                  <a:lnTo>
                    <a:pt x="278955" y="3952900"/>
                  </a:lnTo>
                  <a:lnTo>
                    <a:pt x="247929" y="3961701"/>
                  </a:lnTo>
                  <a:lnTo>
                    <a:pt x="209435" y="3948442"/>
                  </a:lnTo>
                  <a:lnTo>
                    <a:pt x="189674" y="3915232"/>
                  </a:lnTo>
                  <a:lnTo>
                    <a:pt x="182384" y="3871963"/>
                  </a:lnTo>
                  <a:lnTo>
                    <a:pt x="181343" y="3828516"/>
                  </a:lnTo>
                  <a:lnTo>
                    <a:pt x="363664" y="3828516"/>
                  </a:lnTo>
                  <a:lnTo>
                    <a:pt x="363664" y="3806533"/>
                  </a:lnTo>
                  <a:close/>
                </a:path>
                <a:path w="1602740" h="4004945">
                  <a:moveTo>
                    <a:pt x="591908" y="2443632"/>
                  </a:moveTo>
                  <a:lnTo>
                    <a:pt x="493928" y="2272309"/>
                  </a:lnTo>
                  <a:lnTo>
                    <a:pt x="485051" y="2256790"/>
                  </a:lnTo>
                  <a:lnTo>
                    <a:pt x="468414" y="2227694"/>
                  </a:lnTo>
                  <a:lnTo>
                    <a:pt x="573798" y="2097100"/>
                  </a:lnTo>
                  <a:lnTo>
                    <a:pt x="510438" y="2097100"/>
                  </a:lnTo>
                  <a:lnTo>
                    <a:pt x="388886" y="2256790"/>
                  </a:lnTo>
                  <a:lnTo>
                    <a:pt x="387591" y="2256790"/>
                  </a:lnTo>
                  <a:lnTo>
                    <a:pt x="387591" y="1982012"/>
                  </a:lnTo>
                  <a:lnTo>
                    <a:pt x="333286" y="1982012"/>
                  </a:lnTo>
                  <a:lnTo>
                    <a:pt x="333286" y="2443632"/>
                  </a:lnTo>
                  <a:lnTo>
                    <a:pt x="387591" y="2443632"/>
                  </a:lnTo>
                  <a:lnTo>
                    <a:pt x="387591" y="2326614"/>
                  </a:lnTo>
                  <a:lnTo>
                    <a:pt x="432206" y="2272309"/>
                  </a:lnTo>
                  <a:lnTo>
                    <a:pt x="528535" y="2443632"/>
                  </a:lnTo>
                  <a:lnTo>
                    <a:pt x="591908" y="2443632"/>
                  </a:lnTo>
                  <a:close/>
                </a:path>
                <a:path w="1602740" h="4004945">
                  <a:moveTo>
                    <a:pt x="634555" y="3895750"/>
                  </a:moveTo>
                  <a:lnTo>
                    <a:pt x="627138" y="3853218"/>
                  </a:lnTo>
                  <a:lnTo>
                    <a:pt x="580555" y="3809377"/>
                  </a:lnTo>
                  <a:lnTo>
                    <a:pt x="518528" y="3788422"/>
                  </a:lnTo>
                  <a:lnTo>
                    <a:pt x="491185" y="3777196"/>
                  </a:lnTo>
                  <a:lnTo>
                    <a:pt x="471855" y="3760762"/>
                  </a:lnTo>
                  <a:lnTo>
                    <a:pt x="464515" y="3735413"/>
                  </a:lnTo>
                  <a:lnTo>
                    <a:pt x="470852" y="3706672"/>
                  </a:lnTo>
                  <a:lnTo>
                    <a:pt x="486092" y="3690721"/>
                  </a:lnTo>
                  <a:lnTo>
                    <a:pt x="504609" y="3683863"/>
                  </a:lnTo>
                  <a:lnTo>
                    <a:pt x="520763" y="3682403"/>
                  </a:lnTo>
                  <a:lnTo>
                    <a:pt x="545388" y="3686835"/>
                  </a:lnTo>
                  <a:lnTo>
                    <a:pt x="561098" y="3699853"/>
                  </a:lnTo>
                  <a:lnTo>
                    <a:pt x="569417" y="3721138"/>
                  </a:lnTo>
                  <a:lnTo>
                    <a:pt x="571842" y="3750284"/>
                  </a:lnTo>
                  <a:lnTo>
                    <a:pt x="626148" y="3750284"/>
                  </a:lnTo>
                  <a:lnTo>
                    <a:pt x="623874" y="3715829"/>
                  </a:lnTo>
                  <a:lnTo>
                    <a:pt x="612216" y="3682403"/>
                  </a:lnTo>
                  <a:lnTo>
                    <a:pt x="611289" y="3679736"/>
                  </a:lnTo>
                  <a:lnTo>
                    <a:pt x="579780" y="3651275"/>
                  </a:lnTo>
                  <a:lnTo>
                    <a:pt x="520763" y="3639731"/>
                  </a:lnTo>
                  <a:lnTo>
                    <a:pt x="478129" y="3645585"/>
                  </a:lnTo>
                  <a:lnTo>
                    <a:pt x="442937" y="3663327"/>
                  </a:lnTo>
                  <a:lnTo>
                    <a:pt x="419036" y="3693185"/>
                  </a:lnTo>
                  <a:lnTo>
                    <a:pt x="410210" y="3735413"/>
                  </a:lnTo>
                  <a:lnTo>
                    <a:pt x="417639" y="3778770"/>
                  </a:lnTo>
                  <a:lnTo>
                    <a:pt x="437121" y="3805885"/>
                  </a:lnTo>
                  <a:lnTo>
                    <a:pt x="464489" y="3822331"/>
                  </a:lnTo>
                  <a:lnTo>
                    <a:pt x="495554" y="3833685"/>
                  </a:lnTo>
                  <a:lnTo>
                    <a:pt x="526249" y="3843883"/>
                  </a:lnTo>
                  <a:lnTo>
                    <a:pt x="553427" y="3856558"/>
                  </a:lnTo>
                  <a:lnTo>
                    <a:pt x="572833" y="3875417"/>
                  </a:lnTo>
                  <a:lnTo>
                    <a:pt x="580250" y="3904157"/>
                  </a:lnTo>
                  <a:lnTo>
                    <a:pt x="573722" y="3933875"/>
                  </a:lnTo>
                  <a:lnTo>
                    <a:pt x="558025" y="3951363"/>
                  </a:lnTo>
                  <a:lnTo>
                    <a:pt x="539064" y="3959618"/>
                  </a:lnTo>
                  <a:lnTo>
                    <a:pt x="522706" y="3961701"/>
                  </a:lnTo>
                  <a:lnTo>
                    <a:pt x="489966" y="3955084"/>
                  </a:lnTo>
                  <a:lnTo>
                    <a:pt x="470255" y="3937381"/>
                  </a:lnTo>
                  <a:lnTo>
                    <a:pt x="460603" y="3911790"/>
                  </a:lnTo>
                  <a:lnTo>
                    <a:pt x="458050" y="3881526"/>
                  </a:lnTo>
                  <a:lnTo>
                    <a:pt x="403745" y="3881526"/>
                  </a:lnTo>
                  <a:lnTo>
                    <a:pt x="411734" y="3940137"/>
                  </a:lnTo>
                  <a:lnTo>
                    <a:pt x="465150" y="3995013"/>
                  </a:lnTo>
                  <a:lnTo>
                    <a:pt x="522706" y="4004373"/>
                  </a:lnTo>
                  <a:lnTo>
                    <a:pt x="567461" y="3997591"/>
                  </a:lnTo>
                  <a:lnTo>
                    <a:pt x="602881" y="3977221"/>
                  </a:lnTo>
                  <a:lnTo>
                    <a:pt x="613524" y="3961701"/>
                  </a:lnTo>
                  <a:lnTo>
                    <a:pt x="626173" y="3943273"/>
                  </a:lnTo>
                  <a:lnTo>
                    <a:pt x="634555" y="3895750"/>
                  </a:lnTo>
                  <a:close/>
                </a:path>
                <a:path w="1602740" h="4004945">
                  <a:moveTo>
                    <a:pt x="644588" y="3030690"/>
                  </a:moveTo>
                  <a:lnTo>
                    <a:pt x="643750" y="3010001"/>
                  </a:lnTo>
                  <a:lnTo>
                    <a:pt x="642721" y="2984550"/>
                  </a:lnTo>
                  <a:lnTo>
                    <a:pt x="634377" y="2939580"/>
                  </a:lnTo>
                  <a:lnTo>
                    <a:pt x="618134" y="2906547"/>
                  </a:lnTo>
                  <a:lnTo>
                    <a:pt x="615391" y="2900997"/>
                  </a:lnTo>
                  <a:lnTo>
                    <a:pt x="587692" y="2878899"/>
                  </a:lnTo>
                  <a:lnTo>
                    <a:pt x="587692" y="2991243"/>
                  </a:lnTo>
                  <a:lnTo>
                    <a:pt x="587692" y="3010001"/>
                  </a:lnTo>
                  <a:lnTo>
                    <a:pt x="464197" y="3010001"/>
                  </a:lnTo>
                  <a:lnTo>
                    <a:pt x="464197" y="2997073"/>
                  </a:lnTo>
                  <a:lnTo>
                    <a:pt x="466090" y="2974200"/>
                  </a:lnTo>
                  <a:lnTo>
                    <a:pt x="474535" y="2944050"/>
                  </a:lnTo>
                  <a:lnTo>
                    <a:pt x="493649" y="2917787"/>
                  </a:lnTo>
                  <a:lnTo>
                    <a:pt x="527558" y="2906547"/>
                  </a:lnTo>
                  <a:lnTo>
                    <a:pt x="557403" y="2914332"/>
                  </a:lnTo>
                  <a:lnTo>
                    <a:pt x="575805" y="2934360"/>
                  </a:lnTo>
                  <a:lnTo>
                    <a:pt x="585114" y="2961652"/>
                  </a:lnTo>
                  <a:lnTo>
                    <a:pt x="587692" y="2991243"/>
                  </a:lnTo>
                  <a:lnTo>
                    <a:pt x="587692" y="2878899"/>
                  </a:lnTo>
                  <a:lnTo>
                    <a:pt x="581596" y="2874035"/>
                  </a:lnTo>
                  <a:lnTo>
                    <a:pt x="528853" y="2863875"/>
                  </a:lnTo>
                  <a:lnTo>
                    <a:pt x="482663" y="2871749"/>
                  </a:lnTo>
                  <a:lnTo>
                    <a:pt x="449414" y="2893212"/>
                  </a:lnTo>
                  <a:lnTo>
                    <a:pt x="427101" y="2925064"/>
                  </a:lnTo>
                  <a:lnTo>
                    <a:pt x="413664" y="2964078"/>
                  </a:lnTo>
                  <a:lnTo>
                    <a:pt x="407098" y="3007042"/>
                  </a:lnTo>
                  <a:lnTo>
                    <a:pt x="405358" y="3050730"/>
                  </a:lnTo>
                  <a:lnTo>
                    <a:pt x="409663" y="3115157"/>
                  </a:lnTo>
                  <a:lnTo>
                    <a:pt x="423113" y="3164992"/>
                  </a:lnTo>
                  <a:lnTo>
                    <a:pt x="446417" y="3200400"/>
                  </a:lnTo>
                  <a:lnTo>
                    <a:pt x="480339" y="3221532"/>
                  </a:lnTo>
                  <a:lnTo>
                    <a:pt x="525614" y="3228530"/>
                  </a:lnTo>
                  <a:lnTo>
                    <a:pt x="583895" y="3214522"/>
                  </a:lnTo>
                  <a:lnTo>
                    <a:pt x="614222" y="3185858"/>
                  </a:lnTo>
                  <a:lnTo>
                    <a:pt x="619442" y="3180931"/>
                  </a:lnTo>
                  <a:lnTo>
                    <a:pt x="637171" y="3140430"/>
                  </a:lnTo>
                  <a:lnTo>
                    <a:pt x="641997" y="3105683"/>
                  </a:lnTo>
                  <a:lnTo>
                    <a:pt x="587692" y="3105683"/>
                  </a:lnTo>
                  <a:lnTo>
                    <a:pt x="585774" y="3129394"/>
                  </a:lnTo>
                  <a:lnTo>
                    <a:pt x="577672" y="3155721"/>
                  </a:lnTo>
                  <a:lnTo>
                    <a:pt x="559866" y="3177070"/>
                  </a:lnTo>
                  <a:lnTo>
                    <a:pt x="528853" y="3185858"/>
                  </a:lnTo>
                  <a:lnTo>
                    <a:pt x="490347" y="3172599"/>
                  </a:lnTo>
                  <a:lnTo>
                    <a:pt x="470573" y="3139389"/>
                  </a:lnTo>
                  <a:lnTo>
                    <a:pt x="463296" y="3096133"/>
                  </a:lnTo>
                  <a:lnTo>
                    <a:pt x="462254" y="3052673"/>
                  </a:lnTo>
                  <a:lnTo>
                    <a:pt x="644588" y="3052673"/>
                  </a:lnTo>
                  <a:lnTo>
                    <a:pt x="644588" y="3030690"/>
                  </a:lnTo>
                  <a:close/>
                </a:path>
                <a:path w="1602740" h="4004945">
                  <a:moveTo>
                    <a:pt x="761593" y="2872930"/>
                  </a:moveTo>
                  <a:lnTo>
                    <a:pt x="707288" y="2872930"/>
                  </a:lnTo>
                  <a:lnTo>
                    <a:pt x="707288" y="3219475"/>
                  </a:lnTo>
                  <a:lnTo>
                    <a:pt x="761593" y="3219475"/>
                  </a:lnTo>
                  <a:lnTo>
                    <a:pt x="761593" y="2872930"/>
                  </a:lnTo>
                  <a:close/>
                </a:path>
                <a:path w="1602740" h="4004945">
                  <a:moveTo>
                    <a:pt x="761593" y="2757855"/>
                  </a:moveTo>
                  <a:lnTo>
                    <a:pt x="707288" y="2757855"/>
                  </a:lnTo>
                  <a:lnTo>
                    <a:pt x="707288" y="2819920"/>
                  </a:lnTo>
                  <a:lnTo>
                    <a:pt x="761593" y="2819920"/>
                  </a:lnTo>
                  <a:lnTo>
                    <a:pt x="761593" y="2757855"/>
                  </a:lnTo>
                  <a:close/>
                </a:path>
                <a:path w="1602740" h="4004945">
                  <a:moveTo>
                    <a:pt x="847915" y="2254847"/>
                  </a:moveTo>
                  <a:lnTo>
                    <a:pt x="847077" y="2234158"/>
                  </a:lnTo>
                  <a:lnTo>
                    <a:pt x="846048" y="2208707"/>
                  </a:lnTo>
                  <a:lnTo>
                    <a:pt x="837717" y="2163737"/>
                  </a:lnTo>
                  <a:lnTo>
                    <a:pt x="821461" y="2130717"/>
                  </a:lnTo>
                  <a:lnTo>
                    <a:pt x="818730" y="2125167"/>
                  </a:lnTo>
                  <a:lnTo>
                    <a:pt x="791019" y="2103056"/>
                  </a:lnTo>
                  <a:lnTo>
                    <a:pt x="791019" y="2215413"/>
                  </a:lnTo>
                  <a:lnTo>
                    <a:pt x="791019" y="2234158"/>
                  </a:lnTo>
                  <a:lnTo>
                    <a:pt x="667537" y="2234158"/>
                  </a:lnTo>
                  <a:lnTo>
                    <a:pt x="667537" y="2221230"/>
                  </a:lnTo>
                  <a:lnTo>
                    <a:pt x="669429" y="2198357"/>
                  </a:lnTo>
                  <a:lnTo>
                    <a:pt x="677875" y="2168220"/>
                  </a:lnTo>
                  <a:lnTo>
                    <a:pt x="696988" y="2141956"/>
                  </a:lnTo>
                  <a:lnTo>
                    <a:pt x="730897" y="2130717"/>
                  </a:lnTo>
                  <a:lnTo>
                    <a:pt x="760742" y="2138502"/>
                  </a:lnTo>
                  <a:lnTo>
                    <a:pt x="779132" y="2158517"/>
                  </a:lnTo>
                  <a:lnTo>
                    <a:pt x="788441" y="2185809"/>
                  </a:lnTo>
                  <a:lnTo>
                    <a:pt x="791019" y="2215413"/>
                  </a:lnTo>
                  <a:lnTo>
                    <a:pt x="791019" y="2103056"/>
                  </a:lnTo>
                  <a:lnTo>
                    <a:pt x="784936" y="2098192"/>
                  </a:lnTo>
                  <a:lnTo>
                    <a:pt x="732193" y="2088045"/>
                  </a:lnTo>
                  <a:lnTo>
                    <a:pt x="686003" y="2095919"/>
                  </a:lnTo>
                  <a:lnTo>
                    <a:pt x="652754" y="2117382"/>
                  </a:lnTo>
                  <a:lnTo>
                    <a:pt x="630440" y="2149221"/>
                  </a:lnTo>
                  <a:lnTo>
                    <a:pt x="617004" y="2188235"/>
                  </a:lnTo>
                  <a:lnTo>
                    <a:pt x="610425" y="2231186"/>
                  </a:lnTo>
                  <a:lnTo>
                    <a:pt x="608698" y="2274887"/>
                  </a:lnTo>
                  <a:lnTo>
                    <a:pt x="613003" y="2339314"/>
                  </a:lnTo>
                  <a:lnTo>
                    <a:pt x="626440" y="2389149"/>
                  </a:lnTo>
                  <a:lnTo>
                    <a:pt x="649744" y="2424544"/>
                  </a:lnTo>
                  <a:lnTo>
                    <a:pt x="683666" y="2445677"/>
                  </a:lnTo>
                  <a:lnTo>
                    <a:pt x="728954" y="2452687"/>
                  </a:lnTo>
                  <a:lnTo>
                    <a:pt x="787234" y="2438679"/>
                  </a:lnTo>
                  <a:lnTo>
                    <a:pt x="817562" y="2410015"/>
                  </a:lnTo>
                  <a:lnTo>
                    <a:pt x="822782" y="2405088"/>
                  </a:lnTo>
                  <a:lnTo>
                    <a:pt x="840511" y="2364587"/>
                  </a:lnTo>
                  <a:lnTo>
                    <a:pt x="845337" y="2329853"/>
                  </a:lnTo>
                  <a:lnTo>
                    <a:pt x="791019" y="2329853"/>
                  </a:lnTo>
                  <a:lnTo>
                    <a:pt x="789101" y="2353564"/>
                  </a:lnTo>
                  <a:lnTo>
                    <a:pt x="780999" y="2379878"/>
                  </a:lnTo>
                  <a:lnTo>
                    <a:pt x="763206" y="2401214"/>
                  </a:lnTo>
                  <a:lnTo>
                    <a:pt x="732193" y="2410015"/>
                  </a:lnTo>
                  <a:lnTo>
                    <a:pt x="693686" y="2396756"/>
                  </a:lnTo>
                  <a:lnTo>
                    <a:pt x="673912" y="2363546"/>
                  </a:lnTo>
                  <a:lnTo>
                    <a:pt x="666623" y="2320277"/>
                  </a:lnTo>
                  <a:lnTo>
                    <a:pt x="665594" y="2276830"/>
                  </a:lnTo>
                  <a:lnTo>
                    <a:pt x="847915" y="2276830"/>
                  </a:lnTo>
                  <a:lnTo>
                    <a:pt x="847915" y="2254847"/>
                  </a:lnTo>
                  <a:close/>
                </a:path>
                <a:path w="1602740" h="4004945">
                  <a:moveTo>
                    <a:pt x="897686" y="3895750"/>
                  </a:moveTo>
                  <a:lnTo>
                    <a:pt x="890282" y="3853218"/>
                  </a:lnTo>
                  <a:lnTo>
                    <a:pt x="843686" y="3809377"/>
                  </a:lnTo>
                  <a:lnTo>
                    <a:pt x="781659" y="3788422"/>
                  </a:lnTo>
                  <a:lnTo>
                    <a:pt x="754329" y="3777196"/>
                  </a:lnTo>
                  <a:lnTo>
                    <a:pt x="734999" y="3760762"/>
                  </a:lnTo>
                  <a:lnTo>
                    <a:pt x="727659" y="3735413"/>
                  </a:lnTo>
                  <a:lnTo>
                    <a:pt x="733996" y="3706672"/>
                  </a:lnTo>
                  <a:lnTo>
                    <a:pt x="749236" y="3690721"/>
                  </a:lnTo>
                  <a:lnTo>
                    <a:pt x="767753" y="3683863"/>
                  </a:lnTo>
                  <a:lnTo>
                    <a:pt x="783907" y="3682403"/>
                  </a:lnTo>
                  <a:lnTo>
                    <a:pt x="808532" y="3686835"/>
                  </a:lnTo>
                  <a:lnTo>
                    <a:pt x="824230" y="3699853"/>
                  </a:lnTo>
                  <a:lnTo>
                    <a:pt x="832548" y="3721138"/>
                  </a:lnTo>
                  <a:lnTo>
                    <a:pt x="834974" y="3750284"/>
                  </a:lnTo>
                  <a:lnTo>
                    <a:pt x="889292" y="3750284"/>
                  </a:lnTo>
                  <a:lnTo>
                    <a:pt x="887006" y="3715829"/>
                  </a:lnTo>
                  <a:lnTo>
                    <a:pt x="875347" y="3682403"/>
                  </a:lnTo>
                  <a:lnTo>
                    <a:pt x="874420" y="3679736"/>
                  </a:lnTo>
                  <a:lnTo>
                    <a:pt x="842924" y="3651275"/>
                  </a:lnTo>
                  <a:lnTo>
                    <a:pt x="783907" y="3639731"/>
                  </a:lnTo>
                  <a:lnTo>
                    <a:pt x="741260" y="3645585"/>
                  </a:lnTo>
                  <a:lnTo>
                    <a:pt x="706081" y="3663327"/>
                  </a:lnTo>
                  <a:lnTo>
                    <a:pt x="682167" y="3693185"/>
                  </a:lnTo>
                  <a:lnTo>
                    <a:pt x="673341" y="3735413"/>
                  </a:lnTo>
                  <a:lnTo>
                    <a:pt x="680770" y="3778770"/>
                  </a:lnTo>
                  <a:lnTo>
                    <a:pt x="700252" y="3805885"/>
                  </a:lnTo>
                  <a:lnTo>
                    <a:pt x="727621" y="3822331"/>
                  </a:lnTo>
                  <a:lnTo>
                    <a:pt x="758685" y="3833685"/>
                  </a:lnTo>
                  <a:lnTo>
                    <a:pt x="789381" y="3843883"/>
                  </a:lnTo>
                  <a:lnTo>
                    <a:pt x="816559" y="3856558"/>
                  </a:lnTo>
                  <a:lnTo>
                    <a:pt x="835964" y="3875417"/>
                  </a:lnTo>
                  <a:lnTo>
                    <a:pt x="843381" y="3904157"/>
                  </a:lnTo>
                  <a:lnTo>
                    <a:pt x="836853" y="3933875"/>
                  </a:lnTo>
                  <a:lnTo>
                    <a:pt x="821156" y="3951363"/>
                  </a:lnTo>
                  <a:lnTo>
                    <a:pt x="802195" y="3959618"/>
                  </a:lnTo>
                  <a:lnTo>
                    <a:pt x="785837" y="3961701"/>
                  </a:lnTo>
                  <a:lnTo>
                    <a:pt x="753097" y="3955084"/>
                  </a:lnTo>
                  <a:lnTo>
                    <a:pt x="733386" y="3937381"/>
                  </a:lnTo>
                  <a:lnTo>
                    <a:pt x="723747" y="3911790"/>
                  </a:lnTo>
                  <a:lnTo>
                    <a:pt x="721182" y="3881526"/>
                  </a:lnTo>
                  <a:lnTo>
                    <a:pt x="666877" y="3881526"/>
                  </a:lnTo>
                  <a:lnTo>
                    <a:pt x="674865" y="3940137"/>
                  </a:lnTo>
                  <a:lnTo>
                    <a:pt x="728281" y="3995013"/>
                  </a:lnTo>
                  <a:lnTo>
                    <a:pt x="785837" y="4004373"/>
                  </a:lnTo>
                  <a:lnTo>
                    <a:pt x="830592" y="3997591"/>
                  </a:lnTo>
                  <a:lnTo>
                    <a:pt x="866013" y="3977221"/>
                  </a:lnTo>
                  <a:lnTo>
                    <a:pt x="876655" y="3961701"/>
                  </a:lnTo>
                  <a:lnTo>
                    <a:pt x="889304" y="3943273"/>
                  </a:lnTo>
                  <a:lnTo>
                    <a:pt x="897686" y="3895750"/>
                  </a:lnTo>
                  <a:close/>
                </a:path>
                <a:path w="1602740" h="4004945">
                  <a:moveTo>
                    <a:pt x="964933" y="2097087"/>
                  </a:moveTo>
                  <a:lnTo>
                    <a:pt x="910628" y="2097087"/>
                  </a:lnTo>
                  <a:lnTo>
                    <a:pt x="910628" y="2443632"/>
                  </a:lnTo>
                  <a:lnTo>
                    <a:pt x="964933" y="2443632"/>
                  </a:lnTo>
                  <a:lnTo>
                    <a:pt x="964933" y="2097087"/>
                  </a:lnTo>
                  <a:close/>
                </a:path>
                <a:path w="1602740" h="4004945">
                  <a:moveTo>
                    <a:pt x="964933" y="1982012"/>
                  </a:moveTo>
                  <a:lnTo>
                    <a:pt x="910628" y="1982012"/>
                  </a:lnTo>
                  <a:lnTo>
                    <a:pt x="910628" y="2044077"/>
                  </a:lnTo>
                  <a:lnTo>
                    <a:pt x="964933" y="2044077"/>
                  </a:lnTo>
                  <a:lnTo>
                    <a:pt x="964933" y="1982012"/>
                  </a:lnTo>
                  <a:close/>
                </a:path>
                <a:path w="1602740" h="4004945">
                  <a:moveTo>
                    <a:pt x="1047356" y="3119907"/>
                  </a:moveTo>
                  <a:lnTo>
                    <a:pt x="1039939" y="3077387"/>
                  </a:lnTo>
                  <a:lnTo>
                    <a:pt x="993355" y="3033547"/>
                  </a:lnTo>
                  <a:lnTo>
                    <a:pt x="931316" y="3012579"/>
                  </a:lnTo>
                  <a:lnTo>
                    <a:pt x="903986" y="3001353"/>
                  </a:lnTo>
                  <a:lnTo>
                    <a:pt x="884656" y="2984919"/>
                  </a:lnTo>
                  <a:lnTo>
                    <a:pt x="877328" y="2959570"/>
                  </a:lnTo>
                  <a:lnTo>
                    <a:pt x="883653" y="2930829"/>
                  </a:lnTo>
                  <a:lnTo>
                    <a:pt x="898906" y="2914878"/>
                  </a:lnTo>
                  <a:lnTo>
                    <a:pt x="917422" y="2908020"/>
                  </a:lnTo>
                  <a:lnTo>
                    <a:pt x="933577" y="2906547"/>
                  </a:lnTo>
                  <a:lnTo>
                    <a:pt x="958189" y="2910979"/>
                  </a:lnTo>
                  <a:lnTo>
                    <a:pt x="973899" y="2924010"/>
                  </a:lnTo>
                  <a:lnTo>
                    <a:pt x="982205" y="2945295"/>
                  </a:lnTo>
                  <a:lnTo>
                    <a:pt x="984643" y="2974441"/>
                  </a:lnTo>
                  <a:lnTo>
                    <a:pt x="1038961" y="2974441"/>
                  </a:lnTo>
                  <a:lnTo>
                    <a:pt x="1025017" y="2906547"/>
                  </a:lnTo>
                  <a:lnTo>
                    <a:pt x="992581" y="2875432"/>
                  </a:lnTo>
                  <a:lnTo>
                    <a:pt x="933577" y="2863875"/>
                  </a:lnTo>
                  <a:lnTo>
                    <a:pt x="890930" y="2869742"/>
                  </a:lnTo>
                  <a:lnTo>
                    <a:pt x="855738" y="2887484"/>
                  </a:lnTo>
                  <a:lnTo>
                    <a:pt x="831824" y="2917342"/>
                  </a:lnTo>
                  <a:lnTo>
                    <a:pt x="823010" y="2959570"/>
                  </a:lnTo>
                  <a:lnTo>
                    <a:pt x="830427" y="3002940"/>
                  </a:lnTo>
                  <a:lnTo>
                    <a:pt x="849922" y="3030042"/>
                  </a:lnTo>
                  <a:lnTo>
                    <a:pt x="877290" y="3046488"/>
                  </a:lnTo>
                  <a:lnTo>
                    <a:pt x="908354" y="3057842"/>
                  </a:lnTo>
                  <a:lnTo>
                    <a:pt x="939038" y="3068040"/>
                  </a:lnTo>
                  <a:lnTo>
                    <a:pt x="966216" y="3080715"/>
                  </a:lnTo>
                  <a:lnTo>
                    <a:pt x="985634" y="3099587"/>
                  </a:lnTo>
                  <a:lnTo>
                    <a:pt x="993051" y="3128314"/>
                  </a:lnTo>
                  <a:lnTo>
                    <a:pt x="986510" y="3158045"/>
                  </a:lnTo>
                  <a:lnTo>
                    <a:pt x="970826" y="3175520"/>
                  </a:lnTo>
                  <a:lnTo>
                    <a:pt x="951865" y="3183788"/>
                  </a:lnTo>
                  <a:lnTo>
                    <a:pt x="935507" y="3185858"/>
                  </a:lnTo>
                  <a:lnTo>
                    <a:pt x="902766" y="3179241"/>
                  </a:lnTo>
                  <a:lnTo>
                    <a:pt x="883056" y="3161538"/>
                  </a:lnTo>
                  <a:lnTo>
                    <a:pt x="873404" y="3135947"/>
                  </a:lnTo>
                  <a:lnTo>
                    <a:pt x="870851" y="3105683"/>
                  </a:lnTo>
                  <a:lnTo>
                    <a:pt x="816546" y="3105683"/>
                  </a:lnTo>
                  <a:lnTo>
                    <a:pt x="824534" y="3164294"/>
                  </a:lnTo>
                  <a:lnTo>
                    <a:pt x="877951" y="3219170"/>
                  </a:lnTo>
                  <a:lnTo>
                    <a:pt x="935507" y="3228530"/>
                  </a:lnTo>
                  <a:lnTo>
                    <a:pt x="980262" y="3221748"/>
                  </a:lnTo>
                  <a:lnTo>
                    <a:pt x="1015669" y="3201378"/>
                  </a:lnTo>
                  <a:lnTo>
                    <a:pt x="1026325" y="3185858"/>
                  </a:lnTo>
                  <a:lnTo>
                    <a:pt x="1038974" y="3167430"/>
                  </a:lnTo>
                  <a:lnTo>
                    <a:pt x="1047356" y="3119907"/>
                  </a:lnTo>
                  <a:close/>
                </a:path>
                <a:path w="1602740" h="4004945">
                  <a:moveTo>
                    <a:pt x="1105192" y="304800"/>
                  </a:moveTo>
                  <a:lnTo>
                    <a:pt x="1101991" y="258775"/>
                  </a:lnTo>
                  <a:lnTo>
                    <a:pt x="1092631" y="215176"/>
                  </a:lnTo>
                  <a:lnTo>
                    <a:pt x="1077544" y="174409"/>
                  </a:lnTo>
                  <a:lnTo>
                    <a:pt x="1057135" y="136906"/>
                  </a:lnTo>
                  <a:lnTo>
                    <a:pt x="1031798" y="103047"/>
                  </a:lnTo>
                  <a:lnTo>
                    <a:pt x="1001941" y="73279"/>
                  </a:lnTo>
                  <a:lnTo>
                    <a:pt x="967968" y="48006"/>
                  </a:lnTo>
                  <a:lnTo>
                    <a:pt x="930300" y="27622"/>
                  </a:lnTo>
                  <a:lnTo>
                    <a:pt x="889330" y="12547"/>
                  </a:lnTo>
                  <a:lnTo>
                    <a:pt x="845464" y="3213"/>
                  </a:lnTo>
                  <a:lnTo>
                    <a:pt x="799122" y="0"/>
                  </a:lnTo>
                  <a:lnTo>
                    <a:pt x="751230" y="3060"/>
                  </a:lnTo>
                  <a:lnTo>
                    <a:pt x="706158" y="12153"/>
                  </a:lnTo>
                  <a:lnTo>
                    <a:pt x="664273" y="27101"/>
                  </a:lnTo>
                  <a:lnTo>
                    <a:pt x="625944" y="47790"/>
                  </a:lnTo>
                  <a:lnTo>
                    <a:pt x="591540" y="74053"/>
                  </a:lnTo>
                  <a:lnTo>
                    <a:pt x="561416" y="105727"/>
                  </a:lnTo>
                  <a:lnTo>
                    <a:pt x="535952" y="142697"/>
                  </a:lnTo>
                  <a:lnTo>
                    <a:pt x="515518" y="184797"/>
                  </a:lnTo>
                  <a:lnTo>
                    <a:pt x="500456" y="231863"/>
                  </a:lnTo>
                  <a:lnTo>
                    <a:pt x="491159" y="283768"/>
                  </a:lnTo>
                  <a:lnTo>
                    <a:pt x="487972" y="340360"/>
                  </a:lnTo>
                  <a:lnTo>
                    <a:pt x="654342" y="340360"/>
                  </a:lnTo>
                  <a:lnTo>
                    <a:pt x="659079" y="287820"/>
                  </a:lnTo>
                  <a:lnTo>
                    <a:pt x="672731" y="242620"/>
                  </a:lnTo>
                  <a:lnTo>
                    <a:pt x="694512" y="205740"/>
                  </a:lnTo>
                  <a:lnTo>
                    <a:pt x="723582" y="178181"/>
                  </a:lnTo>
                  <a:lnTo>
                    <a:pt x="759142" y="160921"/>
                  </a:lnTo>
                  <a:lnTo>
                    <a:pt x="800392" y="154940"/>
                  </a:lnTo>
                  <a:lnTo>
                    <a:pt x="844270" y="162217"/>
                  </a:lnTo>
                  <a:lnTo>
                    <a:pt x="881697" y="182664"/>
                  </a:lnTo>
                  <a:lnTo>
                    <a:pt x="910767" y="214198"/>
                  </a:lnTo>
                  <a:lnTo>
                    <a:pt x="929589" y="254749"/>
                  </a:lnTo>
                  <a:lnTo>
                    <a:pt x="936282" y="302260"/>
                  </a:lnTo>
                  <a:lnTo>
                    <a:pt x="932370" y="338264"/>
                  </a:lnTo>
                  <a:lnTo>
                    <a:pt x="899248" y="410349"/>
                  </a:lnTo>
                  <a:lnTo>
                    <a:pt x="868819" y="448729"/>
                  </a:lnTo>
                  <a:lnTo>
                    <a:pt x="828332" y="490220"/>
                  </a:lnTo>
                  <a:lnTo>
                    <a:pt x="494322" y="806450"/>
                  </a:lnTo>
                  <a:lnTo>
                    <a:pt x="494322" y="955040"/>
                  </a:lnTo>
                  <a:lnTo>
                    <a:pt x="1101382" y="955040"/>
                  </a:lnTo>
                  <a:lnTo>
                    <a:pt x="1101382" y="796290"/>
                  </a:lnTo>
                  <a:lnTo>
                    <a:pt x="731812" y="796290"/>
                  </a:lnTo>
                  <a:lnTo>
                    <a:pt x="923582" y="622300"/>
                  </a:lnTo>
                  <a:lnTo>
                    <a:pt x="972223" y="576580"/>
                  </a:lnTo>
                  <a:lnTo>
                    <a:pt x="1011961" y="534835"/>
                  </a:lnTo>
                  <a:lnTo>
                    <a:pt x="1043559" y="495947"/>
                  </a:lnTo>
                  <a:lnTo>
                    <a:pt x="1067727" y="458787"/>
                  </a:lnTo>
                  <a:lnTo>
                    <a:pt x="1085240" y="422224"/>
                  </a:lnTo>
                  <a:lnTo>
                    <a:pt x="1096822" y="385127"/>
                  </a:lnTo>
                  <a:lnTo>
                    <a:pt x="1103223" y="346367"/>
                  </a:lnTo>
                  <a:lnTo>
                    <a:pt x="1105192" y="304800"/>
                  </a:lnTo>
                  <a:close/>
                </a:path>
                <a:path w="1602740" h="4004945">
                  <a:moveTo>
                    <a:pt x="1176997" y="3806533"/>
                  </a:moveTo>
                  <a:lnTo>
                    <a:pt x="1176172" y="3785844"/>
                  </a:lnTo>
                  <a:lnTo>
                    <a:pt x="1175143" y="3760393"/>
                  </a:lnTo>
                  <a:lnTo>
                    <a:pt x="1166799" y="3715423"/>
                  </a:lnTo>
                  <a:lnTo>
                    <a:pt x="1150543" y="3682403"/>
                  </a:lnTo>
                  <a:lnTo>
                    <a:pt x="1147813" y="3676853"/>
                  </a:lnTo>
                  <a:lnTo>
                    <a:pt x="1120101" y="3654742"/>
                  </a:lnTo>
                  <a:lnTo>
                    <a:pt x="1120101" y="3767099"/>
                  </a:lnTo>
                  <a:lnTo>
                    <a:pt x="1120101" y="3785844"/>
                  </a:lnTo>
                  <a:lnTo>
                    <a:pt x="996607" y="3785844"/>
                  </a:lnTo>
                  <a:lnTo>
                    <a:pt x="996607" y="3772916"/>
                  </a:lnTo>
                  <a:lnTo>
                    <a:pt x="998512" y="3750043"/>
                  </a:lnTo>
                  <a:lnTo>
                    <a:pt x="1006957" y="3719906"/>
                  </a:lnTo>
                  <a:lnTo>
                    <a:pt x="1026071" y="3693642"/>
                  </a:lnTo>
                  <a:lnTo>
                    <a:pt x="1059967" y="3682403"/>
                  </a:lnTo>
                  <a:lnTo>
                    <a:pt x="1089825" y="3690188"/>
                  </a:lnTo>
                  <a:lnTo>
                    <a:pt x="1108227" y="3710203"/>
                  </a:lnTo>
                  <a:lnTo>
                    <a:pt x="1117523" y="3737495"/>
                  </a:lnTo>
                  <a:lnTo>
                    <a:pt x="1120101" y="3767099"/>
                  </a:lnTo>
                  <a:lnTo>
                    <a:pt x="1120101" y="3654742"/>
                  </a:lnTo>
                  <a:lnTo>
                    <a:pt x="1114018" y="3649878"/>
                  </a:lnTo>
                  <a:lnTo>
                    <a:pt x="1061262" y="3639731"/>
                  </a:lnTo>
                  <a:lnTo>
                    <a:pt x="1015072" y="3647605"/>
                  </a:lnTo>
                  <a:lnTo>
                    <a:pt x="981837" y="3669068"/>
                  </a:lnTo>
                  <a:lnTo>
                    <a:pt x="959523" y="3700907"/>
                  </a:lnTo>
                  <a:lnTo>
                    <a:pt x="946086" y="3739921"/>
                  </a:lnTo>
                  <a:lnTo>
                    <a:pt x="939520" y="3782872"/>
                  </a:lnTo>
                  <a:lnTo>
                    <a:pt x="937780" y="3826573"/>
                  </a:lnTo>
                  <a:lnTo>
                    <a:pt x="942098" y="3891000"/>
                  </a:lnTo>
                  <a:lnTo>
                    <a:pt x="955535" y="3940835"/>
                  </a:lnTo>
                  <a:lnTo>
                    <a:pt x="978839" y="3976243"/>
                  </a:lnTo>
                  <a:lnTo>
                    <a:pt x="1012761" y="3997363"/>
                  </a:lnTo>
                  <a:lnTo>
                    <a:pt x="1058037" y="4004373"/>
                  </a:lnTo>
                  <a:lnTo>
                    <a:pt x="1116317" y="3990365"/>
                  </a:lnTo>
                  <a:lnTo>
                    <a:pt x="1146644" y="3961701"/>
                  </a:lnTo>
                  <a:lnTo>
                    <a:pt x="1151864" y="3956774"/>
                  </a:lnTo>
                  <a:lnTo>
                    <a:pt x="1169593" y="3916273"/>
                  </a:lnTo>
                  <a:lnTo>
                    <a:pt x="1174407" y="3881526"/>
                  </a:lnTo>
                  <a:lnTo>
                    <a:pt x="1120101" y="3881526"/>
                  </a:lnTo>
                  <a:lnTo>
                    <a:pt x="1118184" y="3905237"/>
                  </a:lnTo>
                  <a:lnTo>
                    <a:pt x="1110081" y="3931564"/>
                  </a:lnTo>
                  <a:lnTo>
                    <a:pt x="1092288" y="3952900"/>
                  </a:lnTo>
                  <a:lnTo>
                    <a:pt x="1061262" y="3961701"/>
                  </a:lnTo>
                  <a:lnTo>
                    <a:pt x="1022769" y="3948442"/>
                  </a:lnTo>
                  <a:lnTo>
                    <a:pt x="1003007" y="3915232"/>
                  </a:lnTo>
                  <a:lnTo>
                    <a:pt x="995718" y="3871963"/>
                  </a:lnTo>
                  <a:lnTo>
                    <a:pt x="994676" y="3828516"/>
                  </a:lnTo>
                  <a:lnTo>
                    <a:pt x="1176997" y="3828516"/>
                  </a:lnTo>
                  <a:lnTo>
                    <a:pt x="1176997" y="3806533"/>
                  </a:lnTo>
                  <a:close/>
                </a:path>
                <a:path w="1602740" h="4004945">
                  <a:moveTo>
                    <a:pt x="1267510" y="2197951"/>
                  </a:moveTo>
                  <a:lnTo>
                    <a:pt x="1258087" y="2134590"/>
                  </a:lnTo>
                  <a:lnTo>
                    <a:pt x="1229042" y="2099398"/>
                  </a:lnTo>
                  <a:lnTo>
                    <a:pt x="1176350" y="2088045"/>
                  </a:lnTo>
                  <a:lnTo>
                    <a:pt x="1151115" y="2091372"/>
                  </a:lnTo>
                  <a:lnTo>
                    <a:pt x="1127290" y="2101049"/>
                  </a:lnTo>
                  <a:lnTo>
                    <a:pt x="1106970" y="2116683"/>
                  </a:lnTo>
                  <a:lnTo>
                    <a:pt x="1092301" y="2137829"/>
                  </a:lnTo>
                  <a:lnTo>
                    <a:pt x="1091006" y="2137829"/>
                  </a:lnTo>
                  <a:lnTo>
                    <a:pt x="1091006" y="2097100"/>
                  </a:lnTo>
                  <a:lnTo>
                    <a:pt x="1039279" y="2097100"/>
                  </a:lnTo>
                  <a:lnTo>
                    <a:pt x="1039279" y="2443632"/>
                  </a:lnTo>
                  <a:lnTo>
                    <a:pt x="1093597" y="2443632"/>
                  </a:lnTo>
                  <a:lnTo>
                    <a:pt x="1093597" y="2204415"/>
                  </a:lnTo>
                  <a:lnTo>
                    <a:pt x="1100201" y="2172500"/>
                  </a:lnTo>
                  <a:lnTo>
                    <a:pt x="1116939" y="2150834"/>
                  </a:lnTo>
                  <a:lnTo>
                    <a:pt x="1139139" y="2138502"/>
                  </a:lnTo>
                  <a:lnTo>
                    <a:pt x="1143076" y="2137829"/>
                  </a:lnTo>
                  <a:lnTo>
                    <a:pt x="1162126" y="2134590"/>
                  </a:lnTo>
                  <a:lnTo>
                    <a:pt x="1190828" y="2141778"/>
                  </a:lnTo>
                  <a:lnTo>
                    <a:pt x="1206080" y="2159558"/>
                  </a:lnTo>
                  <a:lnTo>
                    <a:pt x="1212126" y="2182330"/>
                  </a:lnTo>
                  <a:lnTo>
                    <a:pt x="1213205" y="2204415"/>
                  </a:lnTo>
                  <a:lnTo>
                    <a:pt x="1213205" y="2443632"/>
                  </a:lnTo>
                  <a:lnTo>
                    <a:pt x="1267510" y="2443632"/>
                  </a:lnTo>
                  <a:lnTo>
                    <a:pt x="1267510" y="2197951"/>
                  </a:lnTo>
                  <a:close/>
                </a:path>
                <a:path w="1602740" h="4004945">
                  <a:moveTo>
                    <a:pt x="1318260" y="2978315"/>
                  </a:moveTo>
                  <a:lnTo>
                    <a:pt x="1298714" y="2906547"/>
                  </a:lnTo>
                  <a:lnTo>
                    <a:pt x="1265072" y="2876219"/>
                  </a:lnTo>
                  <a:lnTo>
                    <a:pt x="1207706" y="2863875"/>
                  </a:lnTo>
                  <a:lnTo>
                    <a:pt x="1161516" y="2871749"/>
                  </a:lnTo>
                  <a:lnTo>
                    <a:pt x="1128268" y="2893212"/>
                  </a:lnTo>
                  <a:lnTo>
                    <a:pt x="1105954" y="2925064"/>
                  </a:lnTo>
                  <a:lnTo>
                    <a:pt x="1092517" y="2964078"/>
                  </a:lnTo>
                  <a:lnTo>
                    <a:pt x="1085951" y="3007042"/>
                  </a:lnTo>
                  <a:lnTo>
                    <a:pt x="1084211" y="3050730"/>
                  </a:lnTo>
                  <a:lnTo>
                    <a:pt x="1088517" y="3115157"/>
                  </a:lnTo>
                  <a:lnTo>
                    <a:pt x="1101953" y="3164992"/>
                  </a:lnTo>
                  <a:lnTo>
                    <a:pt x="1125270" y="3200400"/>
                  </a:lnTo>
                  <a:lnTo>
                    <a:pt x="1159179" y="3221532"/>
                  </a:lnTo>
                  <a:lnTo>
                    <a:pt x="1204468" y="3228530"/>
                  </a:lnTo>
                  <a:lnTo>
                    <a:pt x="1258798" y="3215970"/>
                  </a:lnTo>
                  <a:lnTo>
                    <a:pt x="1292059" y="3185858"/>
                  </a:lnTo>
                  <a:lnTo>
                    <a:pt x="1293850" y="3184245"/>
                  </a:lnTo>
                  <a:lnTo>
                    <a:pt x="1312659" y="3142335"/>
                  </a:lnTo>
                  <a:lnTo>
                    <a:pt x="1318260" y="3099219"/>
                  </a:lnTo>
                  <a:lnTo>
                    <a:pt x="1263954" y="3099219"/>
                  </a:lnTo>
                  <a:lnTo>
                    <a:pt x="1261605" y="3128581"/>
                  </a:lnTo>
                  <a:lnTo>
                    <a:pt x="1252956" y="3156610"/>
                  </a:lnTo>
                  <a:lnTo>
                    <a:pt x="1235583" y="3177603"/>
                  </a:lnTo>
                  <a:lnTo>
                    <a:pt x="1207058" y="3185858"/>
                  </a:lnTo>
                  <a:lnTo>
                    <a:pt x="1169200" y="3170923"/>
                  </a:lnTo>
                  <a:lnTo>
                    <a:pt x="1149591" y="3134703"/>
                  </a:lnTo>
                  <a:lnTo>
                    <a:pt x="1142225" y="3090126"/>
                  </a:lnTo>
                  <a:lnTo>
                    <a:pt x="1141107" y="3050082"/>
                  </a:lnTo>
                  <a:lnTo>
                    <a:pt x="1146987" y="2974200"/>
                  </a:lnTo>
                  <a:lnTo>
                    <a:pt x="1162443" y="2930804"/>
                  </a:lnTo>
                  <a:lnTo>
                    <a:pt x="1184198" y="2911157"/>
                  </a:lnTo>
                  <a:lnTo>
                    <a:pt x="1208989" y="2906547"/>
                  </a:lnTo>
                  <a:lnTo>
                    <a:pt x="1235036" y="2913037"/>
                  </a:lnTo>
                  <a:lnTo>
                    <a:pt x="1251991" y="2929826"/>
                  </a:lnTo>
                  <a:lnTo>
                    <a:pt x="1261186" y="2952927"/>
                  </a:lnTo>
                  <a:lnTo>
                    <a:pt x="1263954" y="2978315"/>
                  </a:lnTo>
                  <a:lnTo>
                    <a:pt x="1318260" y="2978315"/>
                  </a:lnTo>
                  <a:close/>
                </a:path>
                <a:path w="1602740" h="4004945">
                  <a:moveTo>
                    <a:pt x="1464691" y="3749637"/>
                  </a:moveTo>
                  <a:lnTo>
                    <a:pt x="1455280" y="3686276"/>
                  </a:lnTo>
                  <a:lnTo>
                    <a:pt x="1426235" y="3651085"/>
                  </a:lnTo>
                  <a:lnTo>
                    <a:pt x="1373530" y="3639731"/>
                  </a:lnTo>
                  <a:lnTo>
                    <a:pt x="1348308" y="3643058"/>
                  </a:lnTo>
                  <a:lnTo>
                    <a:pt x="1324483" y="3652748"/>
                  </a:lnTo>
                  <a:lnTo>
                    <a:pt x="1304163" y="3668369"/>
                  </a:lnTo>
                  <a:lnTo>
                    <a:pt x="1289481" y="3689515"/>
                  </a:lnTo>
                  <a:lnTo>
                    <a:pt x="1288186" y="3689515"/>
                  </a:lnTo>
                  <a:lnTo>
                    <a:pt x="1288186" y="3648773"/>
                  </a:lnTo>
                  <a:lnTo>
                    <a:pt x="1236459" y="3648773"/>
                  </a:lnTo>
                  <a:lnTo>
                    <a:pt x="1236459" y="3995318"/>
                  </a:lnTo>
                  <a:lnTo>
                    <a:pt x="1290777" y="3995318"/>
                  </a:lnTo>
                  <a:lnTo>
                    <a:pt x="1290777" y="3756101"/>
                  </a:lnTo>
                  <a:lnTo>
                    <a:pt x="1297393" y="3724186"/>
                  </a:lnTo>
                  <a:lnTo>
                    <a:pt x="1314132" y="3702520"/>
                  </a:lnTo>
                  <a:lnTo>
                    <a:pt x="1336332" y="3690188"/>
                  </a:lnTo>
                  <a:lnTo>
                    <a:pt x="1340269" y="3689515"/>
                  </a:lnTo>
                  <a:lnTo>
                    <a:pt x="1359306" y="3686276"/>
                  </a:lnTo>
                  <a:lnTo>
                    <a:pt x="1388021" y="3693464"/>
                  </a:lnTo>
                  <a:lnTo>
                    <a:pt x="1403273" y="3711257"/>
                  </a:lnTo>
                  <a:lnTo>
                    <a:pt x="1409319" y="3734016"/>
                  </a:lnTo>
                  <a:lnTo>
                    <a:pt x="1410385" y="3756101"/>
                  </a:lnTo>
                  <a:lnTo>
                    <a:pt x="1410385" y="3995318"/>
                  </a:lnTo>
                  <a:lnTo>
                    <a:pt x="1464691" y="3995318"/>
                  </a:lnTo>
                  <a:lnTo>
                    <a:pt x="1464691" y="3749637"/>
                  </a:lnTo>
                  <a:close/>
                </a:path>
                <a:path w="1602740" h="4004945">
                  <a:moveTo>
                    <a:pt x="1602727" y="2973794"/>
                  </a:moveTo>
                  <a:lnTo>
                    <a:pt x="1593723" y="2910433"/>
                  </a:lnTo>
                  <a:lnTo>
                    <a:pt x="1565363" y="2875242"/>
                  </a:lnTo>
                  <a:lnTo>
                    <a:pt x="1513509" y="2863875"/>
                  </a:lnTo>
                  <a:lnTo>
                    <a:pt x="1489379" y="2867456"/>
                  </a:lnTo>
                  <a:lnTo>
                    <a:pt x="1465503" y="2877464"/>
                  </a:lnTo>
                  <a:lnTo>
                    <a:pt x="1444777" y="2892806"/>
                  </a:lnTo>
                  <a:lnTo>
                    <a:pt x="1430108" y="2912376"/>
                  </a:lnTo>
                  <a:lnTo>
                    <a:pt x="1428813" y="2912376"/>
                  </a:lnTo>
                  <a:lnTo>
                    <a:pt x="1428813" y="2757843"/>
                  </a:lnTo>
                  <a:lnTo>
                    <a:pt x="1374508" y="2757843"/>
                  </a:lnTo>
                  <a:lnTo>
                    <a:pt x="1374508" y="3219475"/>
                  </a:lnTo>
                  <a:lnTo>
                    <a:pt x="1428813" y="3219475"/>
                  </a:lnTo>
                  <a:lnTo>
                    <a:pt x="1428813" y="2980258"/>
                  </a:lnTo>
                  <a:lnTo>
                    <a:pt x="1435430" y="2948355"/>
                  </a:lnTo>
                  <a:lnTo>
                    <a:pt x="1452168" y="2926677"/>
                  </a:lnTo>
                  <a:lnTo>
                    <a:pt x="1474355" y="2914345"/>
                  </a:lnTo>
                  <a:lnTo>
                    <a:pt x="1485912" y="2912376"/>
                  </a:lnTo>
                  <a:lnTo>
                    <a:pt x="1497342" y="2910433"/>
                  </a:lnTo>
                  <a:lnTo>
                    <a:pt x="1526044" y="2917621"/>
                  </a:lnTo>
                  <a:lnTo>
                    <a:pt x="1541310" y="2935414"/>
                  </a:lnTo>
                  <a:lnTo>
                    <a:pt x="1547342" y="2958173"/>
                  </a:lnTo>
                  <a:lnTo>
                    <a:pt x="1548422" y="2980258"/>
                  </a:lnTo>
                  <a:lnTo>
                    <a:pt x="1548422" y="3219475"/>
                  </a:lnTo>
                  <a:lnTo>
                    <a:pt x="1602727" y="3219475"/>
                  </a:lnTo>
                  <a:lnTo>
                    <a:pt x="1602727" y="29737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D19F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947" y="7360159"/>
            <a:ext cx="3232150" cy="581025"/>
          </a:xfrm>
          <a:custGeom>
            <a:avLst/>
            <a:gdLst/>
            <a:ahLst/>
            <a:cxnLst/>
            <a:rect l="l" t="t" r="r" b="b"/>
            <a:pathLst>
              <a:path w="3232150" h="581025">
                <a:moveTo>
                  <a:pt x="54317" y="115087"/>
                </a:moveTo>
                <a:lnTo>
                  <a:pt x="0" y="115087"/>
                </a:lnTo>
                <a:lnTo>
                  <a:pt x="0" y="360768"/>
                </a:lnTo>
                <a:lnTo>
                  <a:pt x="1424" y="395399"/>
                </a:lnTo>
                <a:lnTo>
                  <a:pt x="11395" y="431244"/>
                </a:lnTo>
                <a:lnTo>
                  <a:pt x="38458" y="459331"/>
                </a:lnTo>
                <a:lnTo>
                  <a:pt x="91160" y="470687"/>
                </a:lnTo>
                <a:lnTo>
                  <a:pt x="116391" y="467362"/>
                </a:lnTo>
                <a:lnTo>
                  <a:pt x="140225" y="457673"/>
                </a:lnTo>
                <a:lnTo>
                  <a:pt x="160542" y="442044"/>
                </a:lnTo>
                <a:lnTo>
                  <a:pt x="172982" y="424129"/>
                </a:lnTo>
                <a:lnTo>
                  <a:pt x="105384" y="424129"/>
                </a:lnTo>
                <a:lnTo>
                  <a:pt x="76676" y="416946"/>
                </a:lnTo>
                <a:lnTo>
                  <a:pt x="61425" y="399156"/>
                </a:lnTo>
                <a:lnTo>
                  <a:pt x="55387" y="376396"/>
                </a:lnTo>
                <a:lnTo>
                  <a:pt x="54317" y="354304"/>
                </a:lnTo>
                <a:lnTo>
                  <a:pt x="54317" y="115087"/>
                </a:lnTo>
                <a:close/>
              </a:path>
              <a:path w="3232150" h="581025">
                <a:moveTo>
                  <a:pt x="228231" y="420903"/>
                </a:moveTo>
                <a:lnTo>
                  <a:pt x="176504" y="420903"/>
                </a:lnTo>
                <a:lnTo>
                  <a:pt x="176504" y="461632"/>
                </a:lnTo>
                <a:lnTo>
                  <a:pt x="228231" y="461632"/>
                </a:lnTo>
                <a:lnTo>
                  <a:pt x="228231" y="420903"/>
                </a:lnTo>
                <a:close/>
              </a:path>
              <a:path w="3232150" h="581025">
                <a:moveTo>
                  <a:pt x="228231" y="115087"/>
                </a:moveTo>
                <a:lnTo>
                  <a:pt x="173926" y="115087"/>
                </a:lnTo>
                <a:lnTo>
                  <a:pt x="173926" y="354304"/>
                </a:lnTo>
                <a:lnTo>
                  <a:pt x="167308" y="386217"/>
                </a:lnTo>
                <a:lnTo>
                  <a:pt x="150566" y="407885"/>
                </a:lnTo>
                <a:lnTo>
                  <a:pt x="128369" y="420219"/>
                </a:lnTo>
                <a:lnTo>
                  <a:pt x="105384" y="424129"/>
                </a:lnTo>
                <a:lnTo>
                  <a:pt x="172982" y="424129"/>
                </a:lnTo>
                <a:lnTo>
                  <a:pt x="175221" y="420903"/>
                </a:lnTo>
                <a:lnTo>
                  <a:pt x="228231" y="420903"/>
                </a:lnTo>
                <a:lnTo>
                  <a:pt x="228231" y="115087"/>
                </a:lnTo>
                <a:close/>
              </a:path>
              <a:path w="3232150" h="581025">
                <a:moveTo>
                  <a:pt x="351066" y="115087"/>
                </a:moveTo>
                <a:lnTo>
                  <a:pt x="299351" y="115087"/>
                </a:lnTo>
                <a:lnTo>
                  <a:pt x="299351" y="461632"/>
                </a:lnTo>
                <a:lnTo>
                  <a:pt x="353656" y="461632"/>
                </a:lnTo>
                <a:lnTo>
                  <a:pt x="353656" y="222415"/>
                </a:lnTo>
                <a:lnTo>
                  <a:pt x="360273" y="190502"/>
                </a:lnTo>
                <a:lnTo>
                  <a:pt x="377010" y="168833"/>
                </a:lnTo>
                <a:lnTo>
                  <a:pt x="399203" y="156499"/>
                </a:lnTo>
                <a:lnTo>
                  <a:pt x="403221" y="155816"/>
                </a:lnTo>
                <a:lnTo>
                  <a:pt x="351066" y="155816"/>
                </a:lnTo>
                <a:lnTo>
                  <a:pt x="351066" y="115087"/>
                </a:lnTo>
                <a:close/>
              </a:path>
              <a:path w="3232150" h="581025">
                <a:moveTo>
                  <a:pt x="518154" y="152590"/>
                </a:moveTo>
                <a:lnTo>
                  <a:pt x="422186" y="152590"/>
                </a:lnTo>
                <a:lnTo>
                  <a:pt x="450896" y="159773"/>
                </a:lnTo>
                <a:lnTo>
                  <a:pt x="466151" y="177563"/>
                </a:lnTo>
                <a:lnTo>
                  <a:pt x="472194" y="200323"/>
                </a:lnTo>
                <a:lnTo>
                  <a:pt x="473265" y="222415"/>
                </a:lnTo>
                <a:lnTo>
                  <a:pt x="473265" y="461632"/>
                </a:lnTo>
                <a:lnTo>
                  <a:pt x="527570" y="461632"/>
                </a:lnTo>
                <a:lnTo>
                  <a:pt x="527570" y="215950"/>
                </a:lnTo>
                <a:lnTo>
                  <a:pt x="526146" y="181320"/>
                </a:lnTo>
                <a:lnTo>
                  <a:pt x="518154" y="152590"/>
                </a:lnTo>
                <a:close/>
              </a:path>
              <a:path w="3232150" h="581025">
                <a:moveTo>
                  <a:pt x="436410" y="106032"/>
                </a:moveTo>
                <a:lnTo>
                  <a:pt x="411186" y="109356"/>
                </a:lnTo>
                <a:lnTo>
                  <a:pt x="387356" y="119046"/>
                </a:lnTo>
                <a:lnTo>
                  <a:pt x="367040" y="134675"/>
                </a:lnTo>
                <a:lnTo>
                  <a:pt x="352361" y="155816"/>
                </a:lnTo>
                <a:lnTo>
                  <a:pt x="403221" y="155816"/>
                </a:lnTo>
                <a:lnTo>
                  <a:pt x="422186" y="152590"/>
                </a:lnTo>
                <a:lnTo>
                  <a:pt x="518154" y="152590"/>
                </a:lnTo>
                <a:lnTo>
                  <a:pt x="516175" y="145475"/>
                </a:lnTo>
                <a:lnTo>
                  <a:pt x="489112" y="117388"/>
                </a:lnTo>
                <a:lnTo>
                  <a:pt x="436410" y="106032"/>
                </a:lnTo>
                <a:close/>
              </a:path>
              <a:path w="3232150" h="581025">
                <a:moveTo>
                  <a:pt x="633603" y="347840"/>
                </a:moveTo>
                <a:lnTo>
                  <a:pt x="579297" y="347840"/>
                </a:lnTo>
                <a:lnTo>
                  <a:pt x="580373" y="374271"/>
                </a:lnTo>
                <a:lnTo>
                  <a:pt x="587284" y="406444"/>
                </a:lnTo>
                <a:lnTo>
                  <a:pt x="605552" y="437686"/>
                </a:lnTo>
                <a:lnTo>
                  <a:pt x="640703" y="461325"/>
                </a:lnTo>
                <a:lnTo>
                  <a:pt x="698258" y="470687"/>
                </a:lnTo>
                <a:lnTo>
                  <a:pt x="743011" y="463898"/>
                </a:lnTo>
                <a:lnTo>
                  <a:pt x="778429" y="443531"/>
                </a:lnTo>
                <a:lnTo>
                  <a:pt x="789076" y="428015"/>
                </a:lnTo>
                <a:lnTo>
                  <a:pt x="698258" y="428015"/>
                </a:lnTo>
                <a:lnTo>
                  <a:pt x="665519" y="421397"/>
                </a:lnTo>
                <a:lnTo>
                  <a:pt x="645809" y="403686"/>
                </a:lnTo>
                <a:lnTo>
                  <a:pt x="636159" y="378096"/>
                </a:lnTo>
                <a:lnTo>
                  <a:pt x="633603" y="347840"/>
                </a:lnTo>
                <a:close/>
              </a:path>
              <a:path w="3232150" h="581025">
                <a:moveTo>
                  <a:pt x="696315" y="106032"/>
                </a:moveTo>
                <a:lnTo>
                  <a:pt x="653677" y="111892"/>
                </a:lnTo>
                <a:lnTo>
                  <a:pt x="618493" y="129633"/>
                </a:lnTo>
                <a:lnTo>
                  <a:pt x="594581" y="159497"/>
                </a:lnTo>
                <a:lnTo>
                  <a:pt x="585762" y="201726"/>
                </a:lnTo>
                <a:lnTo>
                  <a:pt x="593187" y="245085"/>
                </a:lnTo>
                <a:lnTo>
                  <a:pt x="612674" y="272199"/>
                </a:lnTo>
                <a:lnTo>
                  <a:pt x="640042" y="288644"/>
                </a:lnTo>
                <a:lnTo>
                  <a:pt x="671106" y="299999"/>
                </a:lnTo>
                <a:lnTo>
                  <a:pt x="701795" y="310190"/>
                </a:lnTo>
                <a:lnTo>
                  <a:pt x="728970" y="322867"/>
                </a:lnTo>
                <a:lnTo>
                  <a:pt x="748387" y="341727"/>
                </a:lnTo>
                <a:lnTo>
                  <a:pt x="755802" y="370471"/>
                </a:lnTo>
                <a:lnTo>
                  <a:pt x="749266" y="400192"/>
                </a:lnTo>
                <a:lnTo>
                  <a:pt x="733578" y="417669"/>
                </a:lnTo>
                <a:lnTo>
                  <a:pt x="714616" y="425933"/>
                </a:lnTo>
                <a:lnTo>
                  <a:pt x="698258" y="428015"/>
                </a:lnTo>
                <a:lnTo>
                  <a:pt x="789076" y="428015"/>
                </a:lnTo>
                <a:lnTo>
                  <a:pt x="801723" y="409586"/>
                </a:lnTo>
                <a:lnTo>
                  <a:pt x="810107" y="362064"/>
                </a:lnTo>
                <a:lnTo>
                  <a:pt x="802692" y="319535"/>
                </a:lnTo>
                <a:lnTo>
                  <a:pt x="783275" y="292401"/>
                </a:lnTo>
                <a:lnTo>
                  <a:pt x="756100" y="275692"/>
                </a:lnTo>
                <a:lnTo>
                  <a:pt x="725411" y="264439"/>
                </a:lnTo>
                <a:lnTo>
                  <a:pt x="694074" y="254731"/>
                </a:lnTo>
                <a:lnTo>
                  <a:pt x="666737" y="243508"/>
                </a:lnTo>
                <a:lnTo>
                  <a:pt x="647401" y="227072"/>
                </a:lnTo>
                <a:lnTo>
                  <a:pt x="640067" y="201726"/>
                </a:lnTo>
                <a:lnTo>
                  <a:pt x="646402" y="172985"/>
                </a:lnTo>
                <a:lnTo>
                  <a:pt x="661647" y="157032"/>
                </a:lnTo>
                <a:lnTo>
                  <a:pt x="680165" y="150170"/>
                </a:lnTo>
                <a:lnTo>
                  <a:pt x="696315" y="148704"/>
                </a:lnTo>
                <a:lnTo>
                  <a:pt x="787761" y="148704"/>
                </a:lnTo>
                <a:lnTo>
                  <a:pt x="786831" y="146037"/>
                </a:lnTo>
                <a:lnTo>
                  <a:pt x="755333" y="117578"/>
                </a:lnTo>
                <a:lnTo>
                  <a:pt x="696315" y="106032"/>
                </a:lnTo>
                <a:close/>
              </a:path>
              <a:path w="3232150" h="581025">
                <a:moveTo>
                  <a:pt x="787761" y="148704"/>
                </a:moveTo>
                <a:lnTo>
                  <a:pt x="696315" y="148704"/>
                </a:lnTo>
                <a:lnTo>
                  <a:pt x="720938" y="153129"/>
                </a:lnTo>
                <a:lnTo>
                  <a:pt x="736647" y="166163"/>
                </a:lnTo>
                <a:lnTo>
                  <a:pt x="744960" y="187441"/>
                </a:lnTo>
                <a:lnTo>
                  <a:pt x="747395" y="216598"/>
                </a:lnTo>
                <a:lnTo>
                  <a:pt x="801700" y="216598"/>
                </a:lnTo>
                <a:lnTo>
                  <a:pt x="799417" y="182134"/>
                </a:lnTo>
                <a:lnTo>
                  <a:pt x="787761" y="148704"/>
                </a:lnTo>
                <a:close/>
              </a:path>
              <a:path w="3232150" h="581025">
                <a:moveTo>
                  <a:pt x="1073886" y="115087"/>
                </a:moveTo>
                <a:lnTo>
                  <a:pt x="1022172" y="115087"/>
                </a:lnTo>
                <a:lnTo>
                  <a:pt x="1022172" y="461632"/>
                </a:lnTo>
                <a:lnTo>
                  <a:pt x="1076477" y="461632"/>
                </a:lnTo>
                <a:lnTo>
                  <a:pt x="1076477" y="222415"/>
                </a:lnTo>
                <a:lnTo>
                  <a:pt x="1082941" y="188589"/>
                </a:lnTo>
                <a:lnTo>
                  <a:pt x="1099104" y="167133"/>
                </a:lnTo>
                <a:lnTo>
                  <a:pt x="1120116" y="155862"/>
                </a:lnTo>
                <a:lnTo>
                  <a:pt x="1120411" y="155816"/>
                </a:lnTo>
                <a:lnTo>
                  <a:pt x="1073886" y="155816"/>
                </a:lnTo>
                <a:lnTo>
                  <a:pt x="1073886" y="115087"/>
                </a:lnTo>
                <a:close/>
              </a:path>
              <a:path w="3232150" h="581025">
                <a:moveTo>
                  <a:pt x="1230683" y="152590"/>
                </a:moveTo>
                <a:lnTo>
                  <a:pt x="1141133" y="152590"/>
                </a:lnTo>
                <a:lnTo>
                  <a:pt x="1167222" y="159773"/>
                </a:lnTo>
                <a:lnTo>
                  <a:pt x="1181131" y="177563"/>
                </a:lnTo>
                <a:lnTo>
                  <a:pt x="1186678" y="200323"/>
                </a:lnTo>
                <a:lnTo>
                  <a:pt x="1187678" y="222415"/>
                </a:lnTo>
                <a:lnTo>
                  <a:pt x="1187678" y="461632"/>
                </a:lnTo>
                <a:lnTo>
                  <a:pt x="1241983" y="461632"/>
                </a:lnTo>
                <a:lnTo>
                  <a:pt x="1241983" y="222415"/>
                </a:lnTo>
                <a:lnTo>
                  <a:pt x="1248450" y="188589"/>
                </a:lnTo>
                <a:lnTo>
                  <a:pt x="1264615" y="167133"/>
                </a:lnTo>
                <a:lnTo>
                  <a:pt x="1276053" y="160997"/>
                </a:lnTo>
                <a:lnTo>
                  <a:pt x="1234224" y="160997"/>
                </a:lnTo>
                <a:lnTo>
                  <a:pt x="1230683" y="152590"/>
                </a:lnTo>
                <a:close/>
              </a:path>
              <a:path w="3232150" h="581025">
                <a:moveTo>
                  <a:pt x="1398086" y="152590"/>
                </a:moveTo>
                <a:lnTo>
                  <a:pt x="1306639" y="152590"/>
                </a:lnTo>
                <a:lnTo>
                  <a:pt x="1332736" y="159773"/>
                </a:lnTo>
                <a:lnTo>
                  <a:pt x="1346649" y="177563"/>
                </a:lnTo>
                <a:lnTo>
                  <a:pt x="1352196" y="200323"/>
                </a:lnTo>
                <a:lnTo>
                  <a:pt x="1353197" y="222415"/>
                </a:lnTo>
                <a:lnTo>
                  <a:pt x="1353197" y="461632"/>
                </a:lnTo>
                <a:lnTo>
                  <a:pt x="1407502" y="461632"/>
                </a:lnTo>
                <a:lnTo>
                  <a:pt x="1407502" y="215950"/>
                </a:lnTo>
                <a:lnTo>
                  <a:pt x="1406078" y="181320"/>
                </a:lnTo>
                <a:lnTo>
                  <a:pt x="1398086" y="152590"/>
                </a:lnTo>
                <a:close/>
              </a:path>
              <a:path w="3232150" h="581025">
                <a:moveTo>
                  <a:pt x="1316342" y="106032"/>
                </a:moveTo>
                <a:lnTo>
                  <a:pt x="1290418" y="110346"/>
                </a:lnTo>
                <a:lnTo>
                  <a:pt x="1267525" y="122118"/>
                </a:lnTo>
                <a:lnTo>
                  <a:pt x="1248510" y="139588"/>
                </a:lnTo>
                <a:lnTo>
                  <a:pt x="1234224" y="160997"/>
                </a:lnTo>
                <a:lnTo>
                  <a:pt x="1276053" y="160997"/>
                </a:lnTo>
                <a:lnTo>
                  <a:pt x="1285628" y="155862"/>
                </a:lnTo>
                <a:lnTo>
                  <a:pt x="1306639" y="152590"/>
                </a:lnTo>
                <a:lnTo>
                  <a:pt x="1398086" y="152590"/>
                </a:lnTo>
                <a:lnTo>
                  <a:pt x="1396107" y="145475"/>
                </a:lnTo>
                <a:lnTo>
                  <a:pt x="1369044" y="117388"/>
                </a:lnTo>
                <a:lnTo>
                  <a:pt x="1316342" y="106032"/>
                </a:lnTo>
                <a:close/>
              </a:path>
              <a:path w="3232150" h="581025">
                <a:moveTo>
                  <a:pt x="1159230" y="106032"/>
                </a:moveTo>
                <a:lnTo>
                  <a:pt x="1134007" y="109356"/>
                </a:lnTo>
                <a:lnTo>
                  <a:pt x="1110176" y="119046"/>
                </a:lnTo>
                <a:lnTo>
                  <a:pt x="1089861" y="134675"/>
                </a:lnTo>
                <a:lnTo>
                  <a:pt x="1075182" y="155816"/>
                </a:lnTo>
                <a:lnTo>
                  <a:pt x="1120411" y="155816"/>
                </a:lnTo>
                <a:lnTo>
                  <a:pt x="1141133" y="152590"/>
                </a:lnTo>
                <a:lnTo>
                  <a:pt x="1230683" y="152590"/>
                </a:lnTo>
                <a:lnTo>
                  <a:pt x="1223599" y="135768"/>
                </a:lnTo>
                <a:lnTo>
                  <a:pt x="1207881" y="118722"/>
                </a:lnTo>
                <a:lnTo>
                  <a:pt x="1186586" y="109073"/>
                </a:lnTo>
                <a:lnTo>
                  <a:pt x="1159230" y="106032"/>
                </a:lnTo>
                <a:close/>
              </a:path>
              <a:path w="3232150" h="581025">
                <a:moveTo>
                  <a:pt x="1541322" y="12"/>
                </a:moveTo>
                <a:lnTo>
                  <a:pt x="1487017" y="12"/>
                </a:lnTo>
                <a:lnTo>
                  <a:pt x="1487017" y="62077"/>
                </a:lnTo>
                <a:lnTo>
                  <a:pt x="1541322" y="62077"/>
                </a:lnTo>
                <a:lnTo>
                  <a:pt x="1541322" y="12"/>
                </a:lnTo>
                <a:close/>
              </a:path>
              <a:path w="3232150" h="581025">
                <a:moveTo>
                  <a:pt x="1541322" y="115087"/>
                </a:moveTo>
                <a:lnTo>
                  <a:pt x="1487017" y="115087"/>
                </a:lnTo>
                <a:lnTo>
                  <a:pt x="1487017" y="461632"/>
                </a:lnTo>
                <a:lnTo>
                  <a:pt x="1541322" y="461632"/>
                </a:lnTo>
                <a:lnTo>
                  <a:pt x="1541322" y="115087"/>
                </a:lnTo>
                <a:close/>
              </a:path>
              <a:path w="3232150" h="581025">
                <a:moveTo>
                  <a:pt x="1686140" y="157759"/>
                </a:moveTo>
                <a:lnTo>
                  <a:pt x="1631835" y="157759"/>
                </a:lnTo>
                <a:lnTo>
                  <a:pt x="1631930" y="397952"/>
                </a:lnTo>
                <a:lnTo>
                  <a:pt x="1634744" y="426779"/>
                </a:lnTo>
                <a:lnTo>
                  <a:pt x="1645412" y="448214"/>
                </a:lnTo>
                <a:lnTo>
                  <a:pt x="1666747" y="461163"/>
                </a:lnTo>
                <a:lnTo>
                  <a:pt x="1701660" y="465505"/>
                </a:lnTo>
                <a:lnTo>
                  <a:pt x="1717077" y="465173"/>
                </a:lnTo>
                <a:lnTo>
                  <a:pt x="1729463" y="464297"/>
                </a:lnTo>
                <a:lnTo>
                  <a:pt x="1738939" y="463057"/>
                </a:lnTo>
                <a:lnTo>
                  <a:pt x="1745627" y="461632"/>
                </a:lnTo>
                <a:lnTo>
                  <a:pt x="1745627" y="418960"/>
                </a:lnTo>
                <a:lnTo>
                  <a:pt x="1721700" y="418960"/>
                </a:lnTo>
                <a:lnTo>
                  <a:pt x="1704143" y="416807"/>
                </a:lnTo>
                <a:lnTo>
                  <a:pt x="1693252" y="409986"/>
                </a:lnTo>
                <a:lnTo>
                  <a:pt x="1687696" y="397952"/>
                </a:lnTo>
                <a:lnTo>
                  <a:pt x="1686140" y="380161"/>
                </a:lnTo>
                <a:lnTo>
                  <a:pt x="1686140" y="157759"/>
                </a:lnTo>
                <a:close/>
              </a:path>
              <a:path w="3232150" h="581025">
                <a:moveTo>
                  <a:pt x="1745627" y="417017"/>
                </a:moveTo>
                <a:lnTo>
                  <a:pt x="1739811" y="417664"/>
                </a:lnTo>
                <a:lnTo>
                  <a:pt x="1733994" y="418960"/>
                </a:lnTo>
                <a:lnTo>
                  <a:pt x="1745627" y="418960"/>
                </a:lnTo>
                <a:lnTo>
                  <a:pt x="1745627" y="417017"/>
                </a:lnTo>
                <a:close/>
              </a:path>
              <a:path w="3232150" h="581025">
                <a:moveTo>
                  <a:pt x="1746275" y="115087"/>
                </a:moveTo>
                <a:lnTo>
                  <a:pt x="1581404" y="115087"/>
                </a:lnTo>
                <a:lnTo>
                  <a:pt x="1581404" y="157759"/>
                </a:lnTo>
                <a:lnTo>
                  <a:pt x="1746275" y="157759"/>
                </a:lnTo>
                <a:lnTo>
                  <a:pt x="1746275" y="115087"/>
                </a:lnTo>
                <a:close/>
              </a:path>
              <a:path w="3232150" h="581025">
                <a:moveTo>
                  <a:pt x="1686140" y="14223"/>
                </a:moveTo>
                <a:lnTo>
                  <a:pt x="1631835" y="14223"/>
                </a:lnTo>
                <a:lnTo>
                  <a:pt x="1631835" y="115087"/>
                </a:lnTo>
                <a:lnTo>
                  <a:pt x="1686140" y="115087"/>
                </a:lnTo>
                <a:lnTo>
                  <a:pt x="1686140" y="14223"/>
                </a:lnTo>
                <a:close/>
              </a:path>
              <a:path w="3232150" h="581025">
                <a:moveTo>
                  <a:pt x="1997113" y="0"/>
                </a:moveTo>
                <a:lnTo>
                  <a:pt x="1940217" y="0"/>
                </a:lnTo>
                <a:lnTo>
                  <a:pt x="1940217" y="461632"/>
                </a:lnTo>
                <a:lnTo>
                  <a:pt x="1997113" y="461632"/>
                </a:lnTo>
                <a:lnTo>
                  <a:pt x="1997113" y="239217"/>
                </a:lnTo>
                <a:lnTo>
                  <a:pt x="2212416" y="239217"/>
                </a:lnTo>
                <a:lnTo>
                  <a:pt x="2212416" y="188798"/>
                </a:lnTo>
                <a:lnTo>
                  <a:pt x="1997113" y="188798"/>
                </a:lnTo>
                <a:lnTo>
                  <a:pt x="1997113" y="0"/>
                </a:lnTo>
                <a:close/>
              </a:path>
              <a:path w="3232150" h="581025">
                <a:moveTo>
                  <a:pt x="2212416" y="239217"/>
                </a:moveTo>
                <a:lnTo>
                  <a:pt x="2155520" y="239217"/>
                </a:lnTo>
                <a:lnTo>
                  <a:pt x="2155520" y="461632"/>
                </a:lnTo>
                <a:lnTo>
                  <a:pt x="2212416" y="461632"/>
                </a:lnTo>
                <a:lnTo>
                  <a:pt x="2212416" y="239217"/>
                </a:lnTo>
                <a:close/>
              </a:path>
              <a:path w="3232150" h="581025">
                <a:moveTo>
                  <a:pt x="2212416" y="0"/>
                </a:moveTo>
                <a:lnTo>
                  <a:pt x="2155520" y="0"/>
                </a:lnTo>
                <a:lnTo>
                  <a:pt x="2155520" y="188798"/>
                </a:lnTo>
                <a:lnTo>
                  <a:pt x="2212416" y="188798"/>
                </a:lnTo>
                <a:lnTo>
                  <a:pt x="2212416" y="0"/>
                </a:lnTo>
                <a:close/>
              </a:path>
              <a:path w="3232150" h="581025">
                <a:moveTo>
                  <a:pt x="2393429" y="106032"/>
                </a:moveTo>
                <a:lnTo>
                  <a:pt x="2349389" y="112758"/>
                </a:lnTo>
                <a:lnTo>
                  <a:pt x="2293459" y="160583"/>
                </a:lnTo>
                <a:lnTo>
                  <a:pt x="2278731" y="197696"/>
                </a:lnTo>
                <a:lnTo>
                  <a:pt x="2270935" y="240950"/>
                </a:lnTo>
                <a:lnTo>
                  <a:pt x="2268651" y="288353"/>
                </a:lnTo>
                <a:lnTo>
                  <a:pt x="2270935" y="335761"/>
                </a:lnTo>
                <a:lnTo>
                  <a:pt x="2278731" y="379019"/>
                </a:lnTo>
                <a:lnTo>
                  <a:pt x="2293459" y="416134"/>
                </a:lnTo>
                <a:lnTo>
                  <a:pt x="2349389" y="463961"/>
                </a:lnTo>
                <a:lnTo>
                  <a:pt x="2393429" y="470687"/>
                </a:lnTo>
                <a:lnTo>
                  <a:pt x="2437245" y="463961"/>
                </a:lnTo>
                <a:lnTo>
                  <a:pt x="2470034" y="445112"/>
                </a:lnTo>
                <a:lnTo>
                  <a:pt x="2483680" y="428015"/>
                </a:lnTo>
                <a:lnTo>
                  <a:pt x="2392133" y="428015"/>
                </a:lnTo>
                <a:lnTo>
                  <a:pt x="2358273" y="416740"/>
                </a:lnTo>
                <a:lnTo>
                  <a:pt x="2337990" y="386311"/>
                </a:lnTo>
                <a:lnTo>
                  <a:pt x="2328133" y="341818"/>
                </a:lnTo>
                <a:lnTo>
                  <a:pt x="2325547" y="288353"/>
                </a:lnTo>
                <a:lnTo>
                  <a:pt x="2328224" y="234895"/>
                </a:lnTo>
                <a:lnTo>
                  <a:pt x="2338233" y="190406"/>
                </a:lnTo>
                <a:lnTo>
                  <a:pt x="2358546" y="159978"/>
                </a:lnTo>
                <a:lnTo>
                  <a:pt x="2392133" y="148704"/>
                </a:lnTo>
                <a:lnTo>
                  <a:pt x="2483942" y="148704"/>
                </a:lnTo>
                <a:lnTo>
                  <a:pt x="2470322" y="131606"/>
                </a:lnTo>
                <a:lnTo>
                  <a:pt x="2437470" y="112758"/>
                </a:lnTo>
                <a:lnTo>
                  <a:pt x="2393429" y="106032"/>
                </a:lnTo>
                <a:close/>
              </a:path>
              <a:path w="3232150" h="581025">
                <a:moveTo>
                  <a:pt x="2483942" y="148704"/>
                </a:moveTo>
                <a:lnTo>
                  <a:pt x="2392133" y="148704"/>
                </a:lnTo>
                <a:lnTo>
                  <a:pt x="2427767" y="159978"/>
                </a:lnTo>
                <a:lnTo>
                  <a:pt x="2448793" y="190406"/>
                </a:lnTo>
                <a:lnTo>
                  <a:pt x="2458786" y="234895"/>
                </a:lnTo>
                <a:lnTo>
                  <a:pt x="2461323" y="288353"/>
                </a:lnTo>
                <a:lnTo>
                  <a:pt x="2458604" y="341818"/>
                </a:lnTo>
                <a:lnTo>
                  <a:pt x="2448307" y="386311"/>
                </a:lnTo>
                <a:lnTo>
                  <a:pt x="2427221" y="416740"/>
                </a:lnTo>
                <a:lnTo>
                  <a:pt x="2392133" y="428015"/>
                </a:lnTo>
                <a:lnTo>
                  <a:pt x="2483680" y="428015"/>
                </a:lnTo>
                <a:lnTo>
                  <a:pt x="2493162" y="416134"/>
                </a:lnTo>
                <a:lnTo>
                  <a:pt x="2507992" y="379019"/>
                </a:lnTo>
                <a:lnTo>
                  <a:pt x="2515890" y="335761"/>
                </a:lnTo>
                <a:lnTo>
                  <a:pt x="2518219" y="288353"/>
                </a:lnTo>
                <a:lnTo>
                  <a:pt x="2515935" y="240950"/>
                </a:lnTo>
                <a:lnTo>
                  <a:pt x="2508136" y="197696"/>
                </a:lnTo>
                <a:lnTo>
                  <a:pt x="2493405" y="160583"/>
                </a:lnTo>
                <a:lnTo>
                  <a:pt x="2483942" y="148704"/>
                </a:lnTo>
                <a:close/>
              </a:path>
              <a:path w="3232150" h="581025">
                <a:moveTo>
                  <a:pt x="2624239" y="115087"/>
                </a:moveTo>
                <a:lnTo>
                  <a:pt x="2572512" y="115087"/>
                </a:lnTo>
                <a:lnTo>
                  <a:pt x="2572512" y="461632"/>
                </a:lnTo>
                <a:lnTo>
                  <a:pt x="2626817" y="461632"/>
                </a:lnTo>
                <a:lnTo>
                  <a:pt x="2626817" y="222415"/>
                </a:lnTo>
                <a:lnTo>
                  <a:pt x="2633435" y="190502"/>
                </a:lnTo>
                <a:lnTo>
                  <a:pt x="2650177" y="168833"/>
                </a:lnTo>
                <a:lnTo>
                  <a:pt x="2672374" y="156499"/>
                </a:lnTo>
                <a:lnTo>
                  <a:pt x="2676392" y="155816"/>
                </a:lnTo>
                <a:lnTo>
                  <a:pt x="2624239" y="155816"/>
                </a:lnTo>
                <a:lnTo>
                  <a:pt x="2624239" y="115087"/>
                </a:lnTo>
                <a:close/>
              </a:path>
              <a:path w="3232150" h="581025">
                <a:moveTo>
                  <a:pt x="2791327" y="152590"/>
                </a:moveTo>
                <a:lnTo>
                  <a:pt x="2695359" y="152590"/>
                </a:lnTo>
                <a:lnTo>
                  <a:pt x="2724067" y="159773"/>
                </a:lnTo>
                <a:lnTo>
                  <a:pt x="2739318" y="177563"/>
                </a:lnTo>
                <a:lnTo>
                  <a:pt x="2745356" y="200323"/>
                </a:lnTo>
                <a:lnTo>
                  <a:pt x="2746425" y="222415"/>
                </a:lnTo>
                <a:lnTo>
                  <a:pt x="2746425" y="461632"/>
                </a:lnTo>
                <a:lnTo>
                  <a:pt x="2800743" y="461632"/>
                </a:lnTo>
                <a:lnTo>
                  <a:pt x="2800743" y="215950"/>
                </a:lnTo>
                <a:lnTo>
                  <a:pt x="2799319" y="181320"/>
                </a:lnTo>
                <a:lnTo>
                  <a:pt x="2791327" y="152590"/>
                </a:lnTo>
                <a:close/>
              </a:path>
              <a:path w="3232150" h="581025">
                <a:moveTo>
                  <a:pt x="2709583" y="106032"/>
                </a:moveTo>
                <a:lnTo>
                  <a:pt x="2684354" y="109356"/>
                </a:lnTo>
                <a:lnTo>
                  <a:pt x="2660524" y="119046"/>
                </a:lnTo>
                <a:lnTo>
                  <a:pt x="2640211" y="134675"/>
                </a:lnTo>
                <a:lnTo>
                  <a:pt x="2625534" y="155816"/>
                </a:lnTo>
                <a:lnTo>
                  <a:pt x="2676392" y="155816"/>
                </a:lnTo>
                <a:lnTo>
                  <a:pt x="2695359" y="152590"/>
                </a:lnTo>
                <a:lnTo>
                  <a:pt x="2791327" y="152590"/>
                </a:lnTo>
                <a:lnTo>
                  <a:pt x="2789348" y="145475"/>
                </a:lnTo>
                <a:lnTo>
                  <a:pt x="2762285" y="117388"/>
                </a:lnTo>
                <a:lnTo>
                  <a:pt x="2709583" y="106032"/>
                </a:lnTo>
                <a:close/>
              </a:path>
              <a:path w="3232150" h="581025">
                <a:moveTo>
                  <a:pt x="2929394" y="12"/>
                </a:moveTo>
                <a:lnTo>
                  <a:pt x="2875089" y="12"/>
                </a:lnTo>
                <a:lnTo>
                  <a:pt x="2875089" y="62077"/>
                </a:lnTo>
                <a:lnTo>
                  <a:pt x="2929394" y="62077"/>
                </a:lnTo>
                <a:lnTo>
                  <a:pt x="2929394" y="12"/>
                </a:lnTo>
                <a:close/>
              </a:path>
              <a:path w="3232150" h="581025">
                <a:moveTo>
                  <a:pt x="2929394" y="115087"/>
                </a:moveTo>
                <a:lnTo>
                  <a:pt x="2875089" y="115087"/>
                </a:lnTo>
                <a:lnTo>
                  <a:pt x="2875089" y="461632"/>
                </a:lnTo>
                <a:lnTo>
                  <a:pt x="2929394" y="461632"/>
                </a:lnTo>
                <a:lnTo>
                  <a:pt x="2929394" y="115087"/>
                </a:lnTo>
                <a:close/>
              </a:path>
              <a:path w="3232150" h="581025">
                <a:moveTo>
                  <a:pt x="3054819" y="493953"/>
                </a:moveTo>
                <a:lnTo>
                  <a:pt x="3000514" y="493953"/>
                </a:lnTo>
                <a:lnTo>
                  <a:pt x="3018841" y="544042"/>
                </a:lnTo>
                <a:lnTo>
                  <a:pt x="3052562" y="569763"/>
                </a:lnTo>
                <a:lnTo>
                  <a:pt x="3088707" y="579239"/>
                </a:lnTo>
                <a:lnTo>
                  <a:pt x="3114306" y="580593"/>
                </a:lnTo>
                <a:lnTo>
                  <a:pt x="3153107" y="575865"/>
                </a:lnTo>
                <a:lnTo>
                  <a:pt x="3185609" y="560771"/>
                </a:lnTo>
                <a:lnTo>
                  <a:pt x="3206793" y="537921"/>
                </a:lnTo>
                <a:lnTo>
                  <a:pt x="3110420" y="537921"/>
                </a:lnTo>
                <a:lnTo>
                  <a:pt x="3090101" y="535507"/>
                </a:lnTo>
                <a:lnTo>
                  <a:pt x="3072928" y="527819"/>
                </a:lnTo>
                <a:lnTo>
                  <a:pt x="3060601" y="514191"/>
                </a:lnTo>
                <a:lnTo>
                  <a:pt x="3054819" y="493953"/>
                </a:lnTo>
                <a:close/>
              </a:path>
              <a:path w="3232150" h="581025">
                <a:moveTo>
                  <a:pt x="3175940" y="152590"/>
                </a:moveTo>
                <a:lnTo>
                  <a:pt x="3111068" y="152590"/>
                </a:lnTo>
                <a:lnTo>
                  <a:pt x="3146801" y="164348"/>
                </a:lnTo>
                <a:lnTo>
                  <a:pt x="3168045" y="195259"/>
                </a:lnTo>
                <a:lnTo>
                  <a:pt x="3178256" y="238776"/>
                </a:lnTo>
                <a:lnTo>
                  <a:pt x="3180892" y="288353"/>
                </a:lnTo>
                <a:lnTo>
                  <a:pt x="3178246" y="338157"/>
                </a:lnTo>
                <a:lnTo>
                  <a:pt x="3167964" y="378383"/>
                </a:lnTo>
                <a:lnTo>
                  <a:pt x="3146527" y="405275"/>
                </a:lnTo>
                <a:lnTo>
                  <a:pt x="3110420" y="415074"/>
                </a:lnTo>
                <a:lnTo>
                  <a:pt x="3177667" y="415074"/>
                </a:lnTo>
                <a:lnTo>
                  <a:pt x="3177626" y="461632"/>
                </a:lnTo>
                <a:lnTo>
                  <a:pt x="3170232" y="508101"/>
                </a:lnTo>
                <a:lnTo>
                  <a:pt x="3110420" y="537921"/>
                </a:lnTo>
                <a:lnTo>
                  <a:pt x="3206793" y="537921"/>
                </a:lnTo>
                <a:lnTo>
                  <a:pt x="3210476" y="533947"/>
                </a:lnTo>
                <a:lnTo>
                  <a:pt x="3226375" y="494028"/>
                </a:lnTo>
                <a:lnTo>
                  <a:pt x="3231972" y="439648"/>
                </a:lnTo>
                <a:lnTo>
                  <a:pt x="3231972" y="159054"/>
                </a:lnTo>
                <a:lnTo>
                  <a:pt x="3178962" y="159054"/>
                </a:lnTo>
                <a:lnTo>
                  <a:pt x="3175940" y="152590"/>
                </a:lnTo>
                <a:close/>
              </a:path>
              <a:path w="3232150" h="581025">
                <a:moveTo>
                  <a:pt x="3103956" y="106032"/>
                </a:moveTo>
                <a:lnTo>
                  <a:pt x="3058427" y="115994"/>
                </a:lnTo>
                <a:lnTo>
                  <a:pt x="3026147" y="143212"/>
                </a:lnTo>
                <a:lnTo>
                  <a:pt x="3005317" y="183681"/>
                </a:lnTo>
                <a:lnTo>
                  <a:pt x="2994138" y="233396"/>
                </a:lnTo>
                <a:lnTo>
                  <a:pt x="2990811" y="288353"/>
                </a:lnTo>
                <a:lnTo>
                  <a:pt x="2992292" y="324004"/>
                </a:lnTo>
                <a:lnTo>
                  <a:pt x="2999546" y="369180"/>
                </a:lnTo>
                <a:lnTo>
                  <a:pt x="3016792" y="413860"/>
                </a:lnTo>
                <a:lnTo>
                  <a:pt x="3048250" y="448018"/>
                </a:lnTo>
                <a:lnTo>
                  <a:pt x="3098139" y="461632"/>
                </a:lnTo>
                <a:lnTo>
                  <a:pt x="3123091" y="458449"/>
                </a:lnTo>
                <a:lnTo>
                  <a:pt x="3145499" y="449264"/>
                </a:lnTo>
                <a:lnTo>
                  <a:pt x="3163785" y="434623"/>
                </a:lnTo>
                <a:lnTo>
                  <a:pt x="3176371" y="415074"/>
                </a:lnTo>
                <a:lnTo>
                  <a:pt x="3110420" y="415074"/>
                </a:lnTo>
                <a:lnTo>
                  <a:pt x="3077711" y="403183"/>
                </a:lnTo>
                <a:lnTo>
                  <a:pt x="3058699" y="372806"/>
                </a:lnTo>
                <a:lnTo>
                  <a:pt x="3049870" y="331883"/>
                </a:lnTo>
                <a:lnTo>
                  <a:pt x="3047707" y="288353"/>
                </a:lnTo>
                <a:lnTo>
                  <a:pt x="3050607" y="232229"/>
                </a:lnTo>
                <a:lnTo>
                  <a:pt x="3060719" y="189439"/>
                </a:lnTo>
                <a:lnTo>
                  <a:pt x="3080165" y="162166"/>
                </a:lnTo>
                <a:lnTo>
                  <a:pt x="3111068" y="152590"/>
                </a:lnTo>
                <a:lnTo>
                  <a:pt x="3175940" y="152590"/>
                </a:lnTo>
                <a:lnTo>
                  <a:pt x="3169607" y="139041"/>
                </a:lnTo>
                <a:lnTo>
                  <a:pt x="3153098" y="122118"/>
                </a:lnTo>
                <a:lnTo>
                  <a:pt x="3130770" y="110407"/>
                </a:lnTo>
                <a:lnTo>
                  <a:pt x="3103956" y="106032"/>
                </a:lnTo>
                <a:close/>
              </a:path>
              <a:path w="3232150" h="581025">
                <a:moveTo>
                  <a:pt x="3231972" y="115087"/>
                </a:moveTo>
                <a:lnTo>
                  <a:pt x="3180257" y="115087"/>
                </a:lnTo>
                <a:lnTo>
                  <a:pt x="3180257" y="159054"/>
                </a:lnTo>
                <a:lnTo>
                  <a:pt x="3231972" y="159054"/>
                </a:lnTo>
                <a:lnTo>
                  <a:pt x="3231972" y="1150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3379" y="6584324"/>
            <a:ext cx="3154045" cy="581025"/>
          </a:xfrm>
          <a:custGeom>
            <a:avLst/>
            <a:gdLst/>
            <a:ahLst/>
            <a:cxnLst/>
            <a:rect l="l" t="t" r="r" b="b"/>
            <a:pathLst>
              <a:path w="3154045" h="581025">
                <a:moveTo>
                  <a:pt x="54305" y="347827"/>
                </a:moveTo>
                <a:lnTo>
                  <a:pt x="0" y="347827"/>
                </a:lnTo>
                <a:lnTo>
                  <a:pt x="1074" y="374258"/>
                </a:lnTo>
                <a:lnTo>
                  <a:pt x="7982" y="406431"/>
                </a:lnTo>
                <a:lnTo>
                  <a:pt x="26249" y="437673"/>
                </a:lnTo>
                <a:lnTo>
                  <a:pt x="61400" y="461312"/>
                </a:lnTo>
                <a:lnTo>
                  <a:pt x="118960" y="470674"/>
                </a:lnTo>
                <a:lnTo>
                  <a:pt x="163708" y="463885"/>
                </a:lnTo>
                <a:lnTo>
                  <a:pt x="199126" y="443518"/>
                </a:lnTo>
                <a:lnTo>
                  <a:pt x="209775" y="428002"/>
                </a:lnTo>
                <a:lnTo>
                  <a:pt x="118960" y="428002"/>
                </a:lnTo>
                <a:lnTo>
                  <a:pt x="86216" y="421385"/>
                </a:lnTo>
                <a:lnTo>
                  <a:pt x="66506" y="403674"/>
                </a:lnTo>
                <a:lnTo>
                  <a:pt x="56860" y="378083"/>
                </a:lnTo>
                <a:lnTo>
                  <a:pt x="54305" y="347827"/>
                </a:lnTo>
                <a:close/>
              </a:path>
              <a:path w="3154045" h="581025">
                <a:moveTo>
                  <a:pt x="117017" y="106032"/>
                </a:moveTo>
                <a:lnTo>
                  <a:pt x="74374" y="111890"/>
                </a:lnTo>
                <a:lnTo>
                  <a:pt x="39190" y="129627"/>
                </a:lnTo>
                <a:lnTo>
                  <a:pt x="15281" y="159487"/>
                </a:lnTo>
                <a:lnTo>
                  <a:pt x="6464" y="201714"/>
                </a:lnTo>
                <a:lnTo>
                  <a:pt x="13887" y="245072"/>
                </a:lnTo>
                <a:lnTo>
                  <a:pt x="33372" y="272186"/>
                </a:lnTo>
                <a:lnTo>
                  <a:pt x="60738" y="288632"/>
                </a:lnTo>
                <a:lnTo>
                  <a:pt x="91808" y="299986"/>
                </a:lnTo>
                <a:lnTo>
                  <a:pt x="122497" y="310180"/>
                </a:lnTo>
                <a:lnTo>
                  <a:pt x="149672" y="322859"/>
                </a:lnTo>
                <a:lnTo>
                  <a:pt x="169089" y="341720"/>
                </a:lnTo>
                <a:lnTo>
                  <a:pt x="176504" y="370459"/>
                </a:lnTo>
                <a:lnTo>
                  <a:pt x="169967" y="400179"/>
                </a:lnTo>
                <a:lnTo>
                  <a:pt x="154276" y="417656"/>
                </a:lnTo>
                <a:lnTo>
                  <a:pt x="135313" y="425921"/>
                </a:lnTo>
                <a:lnTo>
                  <a:pt x="118960" y="428002"/>
                </a:lnTo>
                <a:lnTo>
                  <a:pt x="209775" y="428002"/>
                </a:lnTo>
                <a:lnTo>
                  <a:pt x="222423" y="409574"/>
                </a:lnTo>
                <a:lnTo>
                  <a:pt x="230809" y="362051"/>
                </a:lnTo>
                <a:lnTo>
                  <a:pt x="223394" y="319522"/>
                </a:lnTo>
                <a:lnTo>
                  <a:pt x="203977" y="292388"/>
                </a:lnTo>
                <a:lnTo>
                  <a:pt x="176803" y="275680"/>
                </a:lnTo>
                <a:lnTo>
                  <a:pt x="146113" y="264426"/>
                </a:lnTo>
                <a:lnTo>
                  <a:pt x="114776" y="254718"/>
                </a:lnTo>
                <a:lnTo>
                  <a:pt x="87439" y="243495"/>
                </a:lnTo>
                <a:lnTo>
                  <a:pt x="68103" y="227059"/>
                </a:lnTo>
                <a:lnTo>
                  <a:pt x="60769" y="201714"/>
                </a:lnTo>
                <a:lnTo>
                  <a:pt x="67102" y="172975"/>
                </a:lnTo>
                <a:lnTo>
                  <a:pt x="82345" y="157025"/>
                </a:lnTo>
                <a:lnTo>
                  <a:pt x="100862" y="150168"/>
                </a:lnTo>
                <a:lnTo>
                  <a:pt x="117017" y="148704"/>
                </a:lnTo>
                <a:lnTo>
                  <a:pt x="208464" y="148704"/>
                </a:lnTo>
                <a:lnTo>
                  <a:pt x="207533" y="146035"/>
                </a:lnTo>
                <a:lnTo>
                  <a:pt x="176035" y="117578"/>
                </a:lnTo>
                <a:lnTo>
                  <a:pt x="117017" y="106032"/>
                </a:lnTo>
                <a:close/>
              </a:path>
              <a:path w="3154045" h="581025">
                <a:moveTo>
                  <a:pt x="208464" y="148704"/>
                </a:moveTo>
                <a:lnTo>
                  <a:pt x="117017" y="148704"/>
                </a:lnTo>
                <a:lnTo>
                  <a:pt x="141634" y="153127"/>
                </a:lnTo>
                <a:lnTo>
                  <a:pt x="157345" y="166157"/>
                </a:lnTo>
                <a:lnTo>
                  <a:pt x="165661" y="187430"/>
                </a:lnTo>
                <a:lnTo>
                  <a:pt x="168097" y="216585"/>
                </a:lnTo>
                <a:lnTo>
                  <a:pt x="222402" y="216585"/>
                </a:lnTo>
                <a:lnTo>
                  <a:pt x="220119" y="182129"/>
                </a:lnTo>
                <a:lnTo>
                  <a:pt x="208464" y="148704"/>
                </a:lnTo>
                <a:close/>
              </a:path>
              <a:path w="3154045" h="581025">
                <a:moveTo>
                  <a:pt x="340067" y="0"/>
                </a:moveTo>
                <a:lnTo>
                  <a:pt x="285762" y="0"/>
                </a:lnTo>
                <a:lnTo>
                  <a:pt x="285762" y="62064"/>
                </a:lnTo>
                <a:lnTo>
                  <a:pt x="340067" y="62064"/>
                </a:lnTo>
                <a:lnTo>
                  <a:pt x="340067" y="0"/>
                </a:lnTo>
                <a:close/>
              </a:path>
              <a:path w="3154045" h="581025">
                <a:moveTo>
                  <a:pt x="340067" y="115074"/>
                </a:moveTo>
                <a:lnTo>
                  <a:pt x="285762" y="115074"/>
                </a:lnTo>
                <a:lnTo>
                  <a:pt x="285762" y="461619"/>
                </a:lnTo>
                <a:lnTo>
                  <a:pt x="340067" y="461619"/>
                </a:lnTo>
                <a:lnTo>
                  <a:pt x="340067" y="115074"/>
                </a:lnTo>
                <a:close/>
              </a:path>
              <a:path w="3154045" h="581025">
                <a:moveTo>
                  <a:pt x="526275" y="106032"/>
                </a:moveTo>
                <a:lnTo>
                  <a:pt x="480085" y="113900"/>
                </a:lnTo>
                <a:lnTo>
                  <a:pt x="446844" y="135363"/>
                </a:lnTo>
                <a:lnTo>
                  <a:pt x="424522" y="167206"/>
                </a:lnTo>
                <a:lnTo>
                  <a:pt x="411091" y="206215"/>
                </a:lnTo>
                <a:lnTo>
                  <a:pt x="404519" y="249176"/>
                </a:lnTo>
                <a:lnTo>
                  <a:pt x="402780" y="292874"/>
                </a:lnTo>
                <a:lnTo>
                  <a:pt x="407094" y="357295"/>
                </a:lnTo>
                <a:lnTo>
                  <a:pt x="420531" y="407131"/>
                </a:lnTo>
                <a:lnTo>
                  <a:pt x="443837" y="442536"/>
                </a:lnTo>
                <a:lnTo>
                  <a:pt x="477758" y="463665"/>
                </a:lnTo>
                <a:lnTo>
                  <a:pt x="523036" y="470674"/>
                </a:lnTo>
                <a:lnTo>
                  <a:pt x="581317" y="456662"/>
                </a:lnTo>
                <a:lnTo>
                  <a:pt x="611646" y="428002"/>
                </a:lnTo>
                <a:lnTo>
                  <a:pt x="526275" y="428002"/>
                </a:lnTo>
                <a:lnTo>
                  <a:pt x="487772" y="414738"/>
                </a:lnTo>
                <a:lnTo>
                  <a:pt x="468001" y="381531"/>
                </a:lnTo>
                <a:lnTo>
                  <a:pt x="460717" y="338264"/>
                </a:lnTo>
                <a:lnTo>
                  <a:pt x="459676" y="294817"/>
                </a:lnTo>
                <a:lnTo>
                  <a:pt x="641997" y="294817"/>
                </a:lnTo>
                <a:lnTo>
                  <a:pt x="641997" y="272834"/>
                </a:lnTo>
                <a:lnTo>
                  <a:pt x="641165" y="252145"/>
                </a:lnTo>
                <a:lnTo>
                  <a:pt x="461619" y="252145"/>
                </a:lnTo>
                <a:lnTo>
                  <a:pt x="461619" y="239217"/>
                </a:lnTo>
                <a:lnTo>
                  <a:pt x="463518" y="216346"/>
                </a:lnTo>
                <a:lnTo>
                  <a:pt x="471963" y="186202"/>
                </a:lnTo>
                <a:lnTo>
                  <a:pt x="491076" y="159937"/>
                </a:lnTo>
                <a:lnTo>
                  <a:pt x="524979" y="148704"/>
                </a:lnTo>
                <a:lnTo>
                  <a:pt x="615544" y="148704"/>
                </a:lnTo>
                <a:lnTo>
                  <a:pt x="612810" y="143148"/>
                </a:lnTo>
                <a:lnTo>
                  <a:pt x="579021" y="116180"/>
                </a:lnTo>
                <a:lnTo>
                  <a:pt x="526275" y="106032"/>
                </a:lnTo>
                <a:close/>
              </a:path>
              <a:path w="3154045" h="581025">
                <a:moveTo>
                  <a:pt x="639406" y="347827"/>
                </a:moveTo>
                <a:lnTo>
                  <a:pt x="585101" y="347827"/>
                </a:lnTo>
                <a:lnTo>
                  <a:pt x="583182" y="371542"/>
                </a:lnTo>
                <a:lnTo>
                  <a:pt x="575081" y="397859"/>
                </a:lnTo>
                <a:lnTo>
                  <a:pt x="557283" y="419204"/>
                </a:lnTo>
                <a:lnTo>
                  <a:pt x="526275" y="428002"/>
                </a:lnTo>
                <a:lnTo>
                  <a:pt x="611646" y="428002"/>
                </a:lnTo>
                <a:lnTo>
                  <a:pt x="616864" y="423071"/>
                </a:lnTo>
                <a:lnTo>
                  <a:pt x="634590" y="382570"/>
                </a:lnTo>
                <a:lnTo>
                  <a:pt x="639406" y="347827"/>
                </a:lnTo>
                <a:close/>
              </a:path>
              <a:path w="3154045" h="581025">
                <a:moveTo>
                  <a:pt x="615544" y="148704"/>
                </a:moveTo>
                <a:lnTo>
                  <a:pt x="524979" y="148704"/>
                </a:lnTo>
                <a:lnTo>
                  <a:pt x="554830" y="156482"/>
                </a:lnTo>
                <a:lnTo>
                  <a:pt x="573224" y="176503"/>
                </a:lnTo>
                <a:lnTo>
                  <a:pt x="582526" y="203798"/>
                </a:lnTo>
                <a:lnTo>
                  <a:pt x="585101" y="233400"/>
                </a:lnTo>
                <a:lnTo>
                  <a:pt x="585101" y="252145"/>
                </a:lnTo>
                <a:lnTo>
                  <a:pt x="641165" y="252145"/>
                </a:lnTo>
                <a:lnTo>
                  <a:pt x="640140" y="226689"/>
                </a:lnTo>
                <a:lnTo>
                  <a:pt x="631797" y="181722"/>
                </a:lnTo>
                <a:lnTo>
                  <a:pt x="615544" y="148704"/>
                </a:lnTo>
                <a:close/>
              </a:path>
              <a:path w="3154045" h="581025">
                <a:moveTo>
                  <a:pt x="887018" y="115074"/>
                </a:moveTo>
                <a:lnTo>
                  <a:pt x="827544" y="115074"/>
                </a:lnTo>
                <a:lnTo>
                  <a:pt x="921283" y="461619"/>
                </a:lnTo>
                <a:lnTo>
                  <a:pt x="983348" y="461619"/>
                </a:lnTo>
                <a:lnTo>
                  <a:pt x="1001887" y="393090"/>
                </a:lnTo>
                <a:lnTo>
                  <a:pt x="951674" y="393090"/>
                </a:lnTo>
                <a:lnTo>
                  <a:pt x="887018" y="115074"/>
                </a:lnTo>
                <a:close/>
              </a:path>
              <a:path w="3154045" h="581025">
                <a:moveTo>
                  <a:pt x="1077099" y="115074"/>
                </a:moveTo>
                <a:lnTo>
                  <a:pt x="1017625" y="115074"/>
                </a:lnTo>
                <a:lnTo>
                  <a:pt x="952969" y="393090"/>
                </a:lnTo>
                <a:lnTo>
                  <a:pt x="1001887" y="393090"/>
                </a:lnTo>
                <a:lnTo>
                  <a:pt x="1077099" y="115074"/>
                </a:lnTo>
                <a:close/>
              </a:path>
              <a:path w="3154045" h="581025">
                <a:moveTo>
                  <a:pt x="1230972" y="106032"/>
                </a:moveTo>
                <a:lnTo>
                  <a:pt x="1184783" y="113900"/>
                </a:lnTo>
                <a:lnTo>
                  <a:pt x="1151542" y="135363"/>
                </a:lnTo>
                <a:lnTo>
                  <a:pt x="1129220" y="167206"/>
                </a:lnTo>
                <a:lnTo>
                  <a:pt x="1115788" y="206215"/>
                </a:lnTo>
                <a:lnTo>
                  <a:pt x="1109217" y="249176"/>
                </a:lnTo>
                <a:lnTo>
                  <a:pt x="1107478" y="292874"/>
                </a:lnTo>
                <a:lnTo>
                  <a:pt x="1111791" y="357295"/>
                </a:lnTo>
                <a:lnTo>
                  <a:pt x="1125229" y="407131"/>
                </a:lnTo>
                <a:lnTo>
                  <a:pt x="1148535" y="442536"/>
                </a:lnTo>
                <a:lnTo>
                  <a:pt x="1182455" y="463665"/>
                </a:lnTo>
                <a:lnTo>
                  <a:pt x="1227734" y="470674"/>
                </a:lnTo>
                <a:lnTo>
                  <a:pt x="1286017" y="456662"/>
                </a:lnTo>
                <a:lnTo>
                  <a:pt x="1316349" y="428002"/>
                </a:lnTo>
                <a:lnTo>
                  <a:pt x="1230972" y="428002"/>
                </a:lnTo>
                <a:lnTo>
                  <a:pt x="1192470" y="414738"/>
                </a:lnTo>
                <a:lnTo>
                  <a:pt x="1172698" y="381531"/>
                </a:lnTo>
                <a:lnTo>
                  <a:pt x="1165414" y="338264"/>
                </a:lnTo>
                <a:lnTo>
                  <a:pt x="1164374" y="294817"/>
                </a:lnTo>
                <a:lnTo>
                  <a:pt x="1346695" y="294817"/>
                </a:lnTo>
                <a:lnTo>
                  <a:pt x="1346695" y="272834"/>
                </a:lnTo>
                <a:lnTo>
                  <a:pt x="1345863" y="252145"/>
                </a:lnTo>
                <a:lnTo>
                  <a:pt x="1166317" y="252145"/>
                </a:lnTo>
                <a:lnTo>
                  <a:pt x="1166317" y="239217"/>
                </a:lnTo>
                <a:lnTo>
                  <a:pt x="1168216" y="216346"/>
                </a:lnTo>
                <a:lnTo>
                  <a:pt x="1176661" y="186202"/>
                </a:lnTo>
                <a:lnTo>
                  <a:pt x="1195774" y="159937"/>
                </a:lnTo>
                <a:lnTo>
                  <a:pt x="1229677" y="148704"/>
                </a:lnTo>
                <a:lnTo>
                  <a:pt x="1320247" y="148704"/>
                </a:lnTo>
                <a:lnTo>
                  <a:pt x="1317513" y="143148"/>
                </a:lnTo>
                <a:lnTo>
                  <a:pt x="1283724" y="116180"/>
                </a:lnTo>
                <a:lnTo>
                  <a:pt x="1230972" y="106032"/>
                </a:lnTo>
                <a:close/>
              </a:path>
              <a:path w="3154045" h="581025">
                <a:moveTo>
                  <a:pt x="1344117" y="347827"/>
                </a:moveTo>
                <a:lnTo>
                  <a:pt x="1289812" y="347827"/>
                </a:lnTo>
                <a:lnTo>
                  <a:pt x="1287892" y="371542"/>
                </a:lnTo>
                <a:lnTo>
                  <a:pt x="1279790" y="397859"/>
                </a:lnTo>
                <a:lnTo>
                  <a:pt x="1261988" y="419204"/>
                </a:lnTo>
                <a:lnTo>
                  <a:pt x="1230972" y="428002"/>
                </a:lnTo>
                <a:lnTo>
                  <a:pt x="1316349" y="428002"/>
                </a:lnTo>
                <a:lnTo>
                  <a:pt x="1321568" y="423071"/>
                </a:lnTo>
                <a:lnTo>
                  <a:pt x="1339298" y="382570"/>
                </a:lnTo>
                <a:lnTo>
                  <a:pt x="1344117" y="347827"/>
                </a:lnTo>
                <a:close/>
              </a:path>
              <a:path w="3154045" h="581025">
                <a:moveTo>
                  <a:pt x="1320247" y="148704"/>
                </a:moveTo>
                <a:lnTo>
                  <a:pt x="1229677" y="148704"/>
                </a:lnTo>
                <a:lnTo>
                  <a:pt x="1259529" y="156482"/>
                </a:lnTo>
                <a:lnTo>
                  <a:pt x="1277927" y="176503"/>
                </a:lnTo>
                <a:lnTo>
                  <a:pt x="1287234" y="203798"/>
                </a:lnTo>
                <a:lnTo>
                  <a:pt x="1289812" y="233400"/>
                </a:lnTo>
                <a:lnTo>
                  <a:pt x="1289812" y="252145"/>
                </a:lnTo>
                <a:lnTo>
                  <a:pt x="1345863" y="252145"/>
                </a:lnTo>
                <a:lnTo>
                  <a:pt x="1344839" y="226689"/>
                </a:lnTo>
                <a:lnTo>
                  <a:pt x="1336498" y="181722"/>
                </a:lnTo>
                <a:lnTo>
                  <a:pt x="1320247" y="148704"/>
                </a:lnTo>
                <a:close/>
              </a:path>
              <a:path w="3154045" h="581025">
                <a:moveTo>
                  <a:pt x="1460487" y="115074"/>
                </a:moveTo>
                <a:lnTo>
                  <a:pt x="1406169" y="115074"/>
                </a:lnTo>
                <a:lnTo>
                  <a:pt x="1406169" y="461619"/>
                </a:lnTo>
                <a:lnTo>
                  <a:pt x="1460487" y="461619"/>
                </a:lnTo>
                <a:lnTo>
                  <a:pt x="1460487" y="242443"/>
                </a:lnTo>
                <a:lnTo>
                  <a:pt x="1467779" y="205611"/>
                </a:lnTo>
                <a:lnTo>
                  <a:pt x="1485858" y="180054"/>
                </a:lnTo>
                <a:lnTo>
                  <a:pt x="1506482" y="166801"/>
                </a:lnTo>
                <a:lnTo>
                  <a:pt x="1460487" y="166801"/>
                </a:lnTo>
                <a:lnTo>
                  <a:pt x="1460487" y="115074"/>
                </a:lnTo>
                <a:close/>
              </a:path>
              <a:path w="3154045" h="581025">
                <a:moveTo>
                  <a:pt x="1547761" y="106032"/>
                </a:moveTo>
                <a:lnTo>
                  <a:pt x="1536776" y="106032"/>
                </a:lnTo>
                <a:lnTo>
                  <a:pt x="1510597" y="110891"/>
                </a:lnTo>
                <a:lnTo>
                  <a:pt x="1490300" y="124053"/>
                </a:lnTo>
                <a:lnTo>
                  <a:pt x="1474489" y="143397"/>
                </a:lnTo>
                <a:lnTo>
                  <a:pt x="1461770" y="166801"/>
                </a:lnTo>
                <a:lnTo>
                  <a:pt x="1506482" y="166801"/>
                </a:lnTo>
                <a:lnTo>
                  <a:pt x="1509029" y="165165"/>
                </a:lnTo>
                <a:lnTo>
                  <a:pt x="1531594" y="160337"/>
                </a:lnTo>
                <a:lnTo>
                  <a:pt x="1560690" y="160337"/>
                </a:lnTo>
                <a:lnTo>
                  <a:pt x="1560690" y="109905"/>
                </a:lnTo>
                <a:lnTo>
                  <a:pt x="1555521" y="107327"/>
                </a:lnTo>
                <a:lnTo>
                  <a:pt x="1547761" y="106032"/>
                </a:lnTo>
                <a:close/>
              </a:path>
              <a:path w="3154045" h="581025">
                <a:moveTo>
                  <a:pt x="1560690" y="160337"/>
                </a:moveTo>
                <a:lnTo>
                  <a:pt x="1531594" y="160337"/>
                </a:lnTo>
                <a:lnTo>
                  <a:pt x="1542780" y="160651"/>
                </a:lnTo>
                <a:lnTo>
                  <a:pt x="1550752" y="161390"/>
                </a:lnTo>
                <a:lnTo>
                  <a:pt x="1560690" y="162928"/>
                </a:lnTo>
                <a:lnTo>
                  <a:pt x="1560690" y="160337"/>
                </a:lnTo>
                <a:close/>
              </a:path>
              <a:path w="3154045" h="581025">
                <a:moveTo>
                  <a:pt x="1632458" y="347827"/>
                </a:moveTo>
                <a:lnTo>
                  <a:pt x="1578140" y="347827"/>
                </a:lnTo>
                <a:lnTo>
                  <a:pt x="1579216" y="374258"/>
                </a:lnTo>
                <a:lnTo>
                  <a:pt x="1586126" y="406431"/>
                </a:lnTo>
                <a:lnTo>
                  <a:pt x="1604395" y="437673"/>
                </a:lnTo>
                <a:lnTo>
                  <a:pt x="1639545" y="461312"/>
                </a:lnTo>
                <a:lnTo>
                  <a:pt x="1697101" y="470674"/>
                </a:lnTo>
                <a:lnTo>
                  <a:pt x="1741855" y="463885"/>
                </a:lnTo>
                <a:lnTo>
                  <a:pt x="1777277" y="443518"/>
                </a:lnTo>
                <a:lnTo>
                  <a:pt x="1787927" y="428002"/>
                </a:lnTo>
                <a:lnTo>
                  <a:pt x="1697101" y="428002"/>
                </a:lnTo>
                <a:lnTo>
                  <a:pt x="1664363" y="421385"/>
                </a:lnTo>
                <a:lnTo>
                  <a:pt x="1644657" y="403674"/>
                </a:lnTo>
                <a:lnTo>
                  <a:pt x="1635012" y="378083"/>
                </a:lnTo>
                <a:lnTo>
                  <a:pt x="1632458" y="347827"/>
                </a:lnTo>
                <a:close/>
              </a:path>
              <a:path w="3154045" h="581025">
                <a:moveTo>
                  <a:pt x="1695170" y="106032"/>
                </a:moveTo>
                <a:lnTo>
                  <a:pt x="1652525" y="111890"/>
                </a:lnTo>
                <a:lnTo>
                  <a:pt x="1617337" y="129627"/>
                </a:lnTo>
                <a:lnTo>
                  <a:pt x="1593423" y="159487"/>
                </a:lnTo>
                <a:lnTo>
                  <a:pt x="1584604" y="201714"/>
                </a:lnTo>
                <a:lnTo>
                  <a:pt x="1592029" y="245072"/>
                </a:lnTo>
                <a:lnTo>
                  <a:pt x="1611517" y="272186"/>
                </a:lnTo>
                <a:lnTo>
                  <a:pt x="1638884" y="288632"/>
                </a:lnTo>
                <a:lnTo>
                  <a:pt x="1669948" y="299986"/>
                </a:lnTo>
                <a:lnTo>
                  <a:pt x="1700637" y="310180"/>
                </a:lnTo>
                <a:lnTo>
                  <a:pt x="1727812" y="322859"/>
                </a:lnTo>
                <a:lnTo>
                  <a:pt x="1747229" y="341720"/>
                </a:lnTo>
                <a:lnTo>
                  <a:pt x="1754644" y="370459"/>
                </a:lnTo>
                <a:lnTo>
                  <a:pt x="1748109" y="400179"/>
                </a:lnTo>
                <a:lnTo>
                  <a:pt x="1732421" y="417656"/>
                </a:lnTo>
                <a:lnTo>
                  <a:pt x="1713459" y="425921"/>
                </a:lnTo>
                <a:lnTo>
                  <a:pt x="1697101" y="428002"/>
                </a:lnTo>
                <a:lnTo>
                  <a:pt x="1787927" y="428002"/>
                </a:lnTo>
                <a:lnTo>
                  <a:pt x="1800576" y="409574"/>
                </a:lnTo>
                <a:lnTo>
                  <a:pt x="1808962" y="362051"/>
                </a:lnTo>
                <a:lnTo>
                  <a:pt x="1801547" y="319522"/>
                </a:lnTo>
                <a:lnTo>
                  <a:pt x="1782130" y="292388"/>
                </a:lnTo>
                <a:lnTo>
                  <a:pt x="1754955" y="275680"/>
                </a:lnTo>
                <a:lnTo>
                  <a:pt x="1724266" y="264426"/>
                </a:lnTo>
                <a:lnTo>
                  <a:pt x="1692929" y="254718"/>
                </a:lnTo>
                <a:lnTo>
                  <a:pt x="1665592" y="243495"/>
                </a:lnTo>
                <a:lnTo>
                  <a:pt x="1646256" y="227059"/>
                </a:lnTo>
                <a:lnTo>
                  <a:pt x="1638922" y="201714"/>
                </a:lnTo>
                <a:lnTo>
                  <a:pt x="1645255" y="172975"/>
                </a:lnTo>
                <a:lnTo>
                  <a:pt x="1660498" y="157025"/>
                </a:lnTo>
                <a:lnTo>
                  <a:pt x="1679014" y="150168"/>
                </a:lnTo>
                <a:lnTo>
                  <a:pt x="1695170" y="148704"/>
                </a:lnTo>
                <a:lnTo>
                  <a:pt x="1786612" y="148704"/>
                </a:lnTo>
                <a:lnTo>
                  <a:pt x="1785681" y="146035"/>
                </a:lnTo>
                <a:lnTo>
                  <a:pt x="1754183" y="117578"/>
                </a:lnTo>
                <a:lnTo>
                  <a:pt x="1695170" y="106032"/>
                </a:lnTo>
                <a:close/>
              </a:path>
              <a:path w="3154045" h="581025">
                <a:moveTo>
                  <a:pt x="1786612" y="148704"/>
                </a:moveTo>
                <a:lnTo>
                  <a:pt x="1695170" y="148704"/>
                </a:lnTo>
                <a:lnTo>
                  <a:pt x="1719787" y="153127"/>
                </a:lnTo>
                <a:lnTo>
                  <a:pt x="1735497" y="166157"/>
                </a:lnTo>
                <a:lnTo>
                  <a:pt x="1743814" y="187430"/>
                </a:lnTo>
                <a:lnTo>
                  <a:pt x="1746250" y="216585"/>
                </a:lnTo>
                <a:lnTo>
                  <a:pt x="1800555" y="216585"/>
                </a:lnTo>
                <a:lnTo>
                  <a:pt x="1798270" y="182129"/>
                </a:lnTo>
                <a:lnTo>
                  <a:pt x="1786612" y="148704"/>
                </a:lnTo>
                <a:close/>
              </a:path>
              <a:path w="3154045" h="581025">
                <a:moveTo>
                  <a:pt x="1968652" y="106032"/>
                </a:moveTo>
                <a:lnTo>
                  <a:pt x="1924612" y="112758"/>
                </a:lnTo>
                <a:lnTo>
                  <a:pt x="1868682" y="160583"/>
                </a:lnTo>
                <a:lnTo>
                  <a:pt x="1853954" y="197696"/>
                </a:lnTo>
                <a:lnTo>
                  <a:pt x="1846158" y="240950"/>
                </a:lnTo>
                <a:lnTo>
                  <a:pt x="1843874" y="288353"/>
                </a:lnTo>
                <a:lnTo>
                  <a:pt x="1846158" y="335756"/>
                </a:lnTo>
                <a:lnTo>
                  <a:pt x="1853954" y="379010"/>
                </a:lnTo>
                <a:lnTo>
                  <a:pt x="1868682" y="416123"/>
                </a:lnTo>
                <a:lnTo>
                  <a:pt x="1924612" y="463948"/>
                </a:lnTo>
                <a:lnTo>
                  <a:pt x="1968652" y="470674"/>
                </a:lnTo>
                <a:lnTo>
                  <a:pt x="2012467" y="463948"/>
                </a:lnTo>
                <a:lnTo>
                  <a:pt x="2045254" y="445100"/>
                </a:lnTo>
                <a:lnTo>
                  <a:pt x="2058899" y="428002"/>
                </a:lnTo>
                <a:lnTo>
                  <a:pt x="1967357" y="428002"/>
                </a:lnTo>
                <a:lnTo>
                  <a:pt x="1933496" y="416728"/>
                </a:lnTo>
                <a:lnTo>
                  <a:pt x="1913213" y="386300"/>
                </a:lnTo>
                <a:lnTo>
                  <a:pt x="1903356" y="341811"/>
                </a:lnTo>
                <a:lnTo>
                  <a:pt x="1900770" y="288353"/>
                </a:lnTo>
                <a:lnTo>
                  <a:pt x="1903447" y="234890"/>
                </a:lnTo>
                <a:lnTo>
                  <a:pt x="1913456" y="190401"/>
                </a:lnTo>
                <a:lnTo>
                  <a:pt x="1933769" y="159976"/>
                </a:lnTo>
                <a:lnTo>
                  <a:pt x="1967357" y="148704"/>
                </a:lnTo>
                <a:lnTo>
                  <a:pt x="2059160" y="148704"/>
                </a:lnTo>
                <a:lnTo>
                  <a:pt x="2045542" y="131606"/>
                </a:lnTo>
                <a:lnTo>
                  <a:pt x="2012692" y="112758"/>
                </a:lnTo>
                <a:lnTo>
                  <a:pt x="1968652" y="106032"/>
                </a:lnTo>
                <a:close/>
              </a:path>
              <a:path w="3154045" h="581025">
                <a:moveTo>
                  <a:pt x="2059160" y="148704"/>
                </a:moveTo>
                <a:lnTo>
                  <a:pt x="1967357" y="148704"/>
                </a:lnTo>
                <a:lnTo>
                  <a:pt x="2002988" y="159976"/>
                </a:lnTo>
                <a:lnTo>
                  <a:pt x="2024010" y="190401"/>
                </a:lnTo>
                <a:lnTo>
                  <a:pt x="2033999" y="234890"/>
                </a:lnTo>
                <a:lnTo>
                  <a:pt x="2036533" y="288353"/>
                </a:lnTo>
                <a:lnTo>
                  <a:pt x="2033817" y="341811"/>
                </a:lnTo>
                <a:lnTo>
                  <a:pt x="2023524" y="386300"/>
                </a:lnTo>
                <a:lnTo>
                  <a:pt x="2002442" y="416728"/>
                </a:lnTo>
                <a:lnTo>
                  <a:pt x="1967357" y="428002"/>
                </a:lnTo>
                <a:lnTo>
                  <a:pt x="2058899" y="428002"/>
                </a:lnTo>
                <a:lnTo>
                  <a:pt x="2068379" y="416123"/>
                </a:lnTo>
                <a:lnTo>
                  <a:pt x="2083206" y="379010"/>
                </a:lnTo>
                <a:lnTo>
                  <a:pt x="2091101" y="335756"/>
                </a:lnTo>
                <a:lnTo>
                  <a:pt x="2093429" y="288353"/>
                </a:lnTo>
                <a:lnTo>
                  <a:pt x="2091146" y="240950"/>
                </a:lnTo>
                <a:lnTo>
                  <a:pt x="2083350" y="197696"/>
                </a:lnTo>
                <a:lnTo>
                  <a:pt x="2068622" y="160583"/>
                </a:lnTo>
                <a:lnTo>
                  <a:pt x="2059160" y="148704"/>
                </a:lnTo>
                <a:close/>
              </a:path>
              <a:path w="3154045" h="581025">
                <a:moveTo>
                  <a:pt x="2202040" y="115074"/>
                </a:moveTo>
                <a:lnTo>
                  <a:pt x="2147735" y="115074"/>
                </a:lnTo>
                <a:lnTo>
                  <a:pt x="2147735" y="461619"/>
                </a:lnTo>
                <a:lnTo>
                  <a:pt x="2202040" y="461619"/>
                </a:lnTo>
                <a:lnTo>
                  <a:pt x="2202040" y="242443"/>
                </a:lnTo>
                <a:lnTo>
                  <a:pt x="2209334" y="205611"/>
                </a:lnTo>
                <a:lnTo>
                  <a:pt x="2227418" y="180054"/>
                </a:lnTo>
                <a:lnTo>
                  <a:pt x="2248045" y="166801"/>
                </a:lnTo>
                <a:lnTo>
                  <a:pt x="2202040" y="166801"/>
                </a:lnTo>
                <a:lnTo>
                  <a:pt x="2202040" y="115074"/>
                </a:lnTo>
                <a:close/>
              </a:path>
              <a:path w="3154045" h="581025">
                <a:moveTo>
                  <a:pt x="2289327" y="106032"/>
                </a:moveTo>
                <a:lnTo>
                  <a:pt x="2278329" y="106032"/>
                </a:lnTo>
                <a:lnTo>
                  <a:pt x="2252157" y="110891"/>
                </a:lnTo>
                <a:lnTo>
                  <a:pt x="2231864" y="124053"/>
                </a:lnTo>
                <a:lnTo>
                  <a:pt x="2216055" y="143397"/>
                </a:lnTo>
                <a:lnTo>
                  <a:pt x="2203335" y="166801"/>
                </a:lnTo>
                <a:lnTo>
                  <a:pt x="2248045" y="166801"/>
                </a:lnTo>
                <a:lnTo>
                  <a:pt x="2250592" y="165165"/>
                </a:lnTo>
                <a:lnTo>
                  <a:pt x="2273160" y="160337"/>
                </a:lnTo>
                <a:lnTo>
                  <a:pt x="2302256" y="160337"/>
                </a:lnTo>
                <a:lnTo>
                  <a:pt x="2302256" y="109905"/>
                </a:lnTo>
                <a:lnTo>
                  <a:pt x="2297087" y="107327"/>
                </a:lnTo>
                <a:lnTo>
                  <a:pt x="2289327" y="106032"/>
                </a:lnTo>
                <a:close/>
              </a:path>
              <a:path w="3154045" h="581025">
                <a:moveTo>
                  <a:pt x="2302256" y="160337"/>
                </a:moveTo>
                <a:lnTo>
                  <a:pt x="2273160" y="160337"/>
                </a:lnTo>
                <a:lnTo>
                  <a:pt x="2284341" y="160651"/>
                </a:lnTo>
                <a:lnTo>
                  <a:pt x="2292313" y="161390"/>
                </a:lnTo>
                <a:lnTo>
                  <a:pt x="2302256" y="162928"/>
                </a:lnTo>
                <a:lnTo>
                  <a:pt x="2302256" y="160337"/>
                </a:lnTo>
                <a:close/>
              </a:path>
              <a:path w="3154045" h="581025">
                <a:moveTo>
                  <a:pt x="2390178" y="493953"/>
                </a:moveTo>
                <a:lnTo>
                  <a:pt x="2335872" y="493953"/>
                </a:lnTo>
                <a:lnTo>
                  <a:pt x="2354192" y="544034"/>
                </a:lnTo>
                <a:lnTo>
                  <a:pt x="2387909" y="569752"/>
                </a:lnTo>
                <a:lnTo>
                  <a:pt x="2424053" y="579226"/>
                </a:lnTo>
                <a:lnTo>
                  <a:pt x="2449652" y="580580"/>
                </a:lnTo>
                <a:lnTo>
                  <a:pt x="2488459" y="575853"/>
                </a:lnTo>
                <a:lnTo>
                  <a:pt x="2520964" y="560762"/>
                </a:lnTo>
                <a:lnTo>
                  <a:pt x="2542155" y="537908"/>
                </a:lnTo>
                <a:lnTo>
                  <a:pt x="2445778" y="537908"/>
                </a:lnTo>
                <a:lnTo>
                  <a:pt x="2425452" y="535494"/>
                </a:lnTo>
                <a:lnTo>
                  <a:pt x="2408277" y="527808"/>
                </a:lnTo>
                <a:lnTo>
                  <a:pt x="2395952" y="514184"/>
                </a:lnTo>
                <a:lnTo>
                  <a:pt x="2390178" y="493953"/>
                </a:lnTo>
                <a:close/>
              </a:path>
              <a:path w="3154045" h="581025">
                <a:moveTo>
                  <a:pt x="2511285" y="152577"/>
                </a:moveTo>
                <a:lnTo>
                  <a:pt x="2446426" y="152577"/>
                </a:lnTo>
                <a:lnTo>
                  <a:pt x="2482159" y="164336"/>
                </a:lnTo>
                <a:lnTo>
                  <a:pt x="2503403" y="195248"/>
                </a:lnTo>
                <a:lnTo>
                  <a:pt x="2513615" y="238768"/>
                </a:lnTo>
                <a:lnTo>
                  <a:pt x="2516251" y="288353"/>
                </a:lnTo>
                <a:lnTo>
                  <a:pt x="2513605" y="338157"/>
                </a:lnTo>
                <a:lnTo>
                  <a:pt x="2503322" y="378383"/>
                </a:lnTo>
                <a:lnTo>
                  <a:pt x="2481885" y="405275"/>
                </a:lnTo>
                <a:lnTo>
                  <a:pt x="2445778" y="415074"/>
                </a:lnTo>
                <a:lnTo>
                  <a:pt x="2513012" y="415074"/>
                </a:lnTo>
                <a:lnTo>
                  <a:pt x="2512972" y="461619"/>
                </a:lnTo>
                <a:lnTo>
                  <a:pt x="2505579" y="508088"/>
                </a:lnTo>
                <a:lnTo>
                  <a:pt x="2445778" y="537908"/>
                </a:lnTo>
                <a:lnTo>
                  <a:pt x="2542155" y="537908"/>
                </a:lnTo>
                <a:lnTo>
                  <a:pt x="2545834" y="533940"/>
                </a:lnTo>
                <a:lnTo>
                  <a:pt x="2561734" y="494020"/>
                </a:lnTo>
                <a:lnTo>
                  <a:pt x="2567330" y="439635"/>
                </a:lnTo>
                <a:lnTo>
                  <a:pt x="2567330" y="159042"/>
                </a:lnTo>
                <a:lnTo>
                  <a:pt x="2514307" y="159042"/>
                </a:lnTo>
                <a:lnTo>
                  <a:pt x="2511285" y="152577"/>
                </a:lnTo>
                <a:close/>
              </a:path>
              <a:path w="3154045" h="581025">
                <a:moveTo>
                  <a:pt x="2439314" y="106032"/>
                </a:moveTo>
                <a:lnTo>
                  <a:pt x="2393780" y="115993"/>
                </a:lnTo>
                <a:lnTo>
                  <a:pt x="2361499" y="143208"/>
                </a:lnTo>
                <a:lnTo>
                  <a:pt x="2340671" y="183675"/>
                </a:lnTo>
                <a:lnTo>
                  <a:pt x="2329495" y="233391"/>
                </a:lnTo>
                <a:lnTo>
                  <a:pt x="2326170" y="288353"/>
                </a:lnTo>
                <a:lnTo>
                  <a:pt x="2327649" y="323997"/>
                </a:lnTo>
                <a:lnTo>
                  <a:pt x="2334900" y="369171"/>
                </a:lnTo>
                <a:lnTo>
                  <a:pt x="2352145" y="413848"/>
                </a:lnTo>
                <a:lnTo>
                  <a:pt x="2383604" y="448006"/>
                </a:lnTo>
                <a:lnTo>
                  <a:pt x="2433497" y="461619"/>
                </a:lnTo>
                <a:lnTo>
                  <a:pt x="2458448" y="458438"/>
                </a:lnTo>
                <a:lnTo>
                  <a:pt x="2480852" y="449257"/>
                </a:lnTo>
                <a:lnTo>
                  <a:pt x="2499138" y="434621"/>
                </a:lnTo>
                <a:lnTo>
                  <a:pt x="2511729" y="415074"/>
                </a:lnTo>
                <a:lnTo>
                  <a:pt x="2445778" y="415074"/>
                </a:lnTo>
                <a:lnTo>
                  <a:pt x="2413069" y="403183"/>
                </a:lnTo>
                <a:lnTo>
                  <a:pt x="2394057" y="372806"/>
                </a:lnTo>
                <a:lnTo>
                  <a:pt x="2385228" y="331883"/>
                </a:lnTo>
                <a:lnTo>
                  <a:pt x="2383066" y="288353"/>
                </a:lnTo>
                <a:lnTo>
                  <a:pt x="2385965" y="232227"/>
                </a:lnTo>
                <a:lnTo>
                  <a:pt x="2396077" y="189433"/>
                </a:lnTo>
                <a:lnTo>
                  <a:pt x="2415523" y="162155"/>
                </a:lnTo>
                <a:lnTo>
                  <a:pt x="2446426" y="152577"/>
                </a:lnTo>
                <a:lnTo>
                  <a:pt x="2511285" y="152577"/>
                </a:lnTo>
                <a:lnTo>
                  <a:pt x="2504952" y="139031"/>
                </a:lnTo>
                <a:lnTo>
                  <a:pt x="2488445" y="122112"/>
                </a:lnTo>
                <a:lnTo>
                  <a:pt x="2466121" y="110405"/>
                </a:lnTo>
                <a:lnTo>
                  <a:pt x="2439314" y="106032"/>
                </a:lnTo>
                <a:close/>
              </a:path>
              <a:path w="3154045" h="581025">
                <a:moveTo>
                  <a:pt x="2567330" y="115074"/>
                </a:moveTo>
                <a:lnTo>
                  <a:pt x="2515603" y="115074"/>
                </a:lnTo>
                <a:lnTo>
                  <a:pt x="2515603" y="159042"/>
                </a:lnTo>
                <a:lnTo>
                  <a:pt x="2567330" y="159042"/>
                </a:lnTo>
                <a:lnTo>
                  <a:pt x="2567330" y="115074"/>
                </a:lnTo>
                <a:close/>
              </a:path>
              <a:path w="3154045" h="581025">
                <a:moveTo>
                  <a:pt x="2750299" y="106032"/>
                </a:moveTo>
                <a:lnTo>
                  <a:pt x="2704109" y="113900"/>
                </a:lnTo>
                <a:lnTo>
                  <a:pt x="2670868" y="135363"/>
                </a:lnTo>
                <a:lnTo>
                  <a:pt x="2648546" y="167206"/>
                </a:lnTo>
                <a:lnTo>
                  <a:pt x="2635115" y="206215"/>
                </a:lnTo>
                <a:lnTo>
                  <a:pt x="2628543" y="249176"/>
                </a:lnTo>
                <a:lnTo>
                  <a:pt x="2626804" y="292874"/>
                </a:lnTo>
                <a:lnTo>
                  <a:pt x="2631118" y="357295"/>
                </a:lnTo>
                <a:lnTo>
                  <a:pt x="2644555" y="407131"/>
                </a:lnTo>
                <a:lnTo>
                  <a:pt x="2667861" y="442536"/>
                </a:lnTo>
                <a:lnTo>
                  <a:pt x="2701782" y="463665"/>
                </a:lnTo>
                <a:lnTo>
                  <a:pt x="2747060" y="470674"/>
                </a:lnTo>
                <a:lnTo>
                  <a:pt x="2805343" y="456662"/>
                </a:lnTo>
                <a:lnTo>
                  <a:pt x="2835676" y="428002"/>
                </a:lnTo>
                <a:lnTo>
                  <a:pt x="2750299" y="428002"/>
                </a:lnTo>
                <a:lnTo>
                  <a:pt x="2711796" y="414738"/>
                </a:lnTo>
                <a:lnTo>
                  <a:pt x="2692025" y="381531"/>
                </a:lnTo>
                <a:lnTo>
                  <a:pt x="2684741" y="338264"/>
                </a:lnTo>
                <a:lnTo>
                  <a:pt x="2683700" y="294817"/>
                </a:lnTo>
                <a:lnTo>
                  <a:pt x="2866021" y="294817"/>
                </a:lnTo>
                <a:lnTo>
                  <a:pt x="2866021" y="272834"/>
                </a:lnTo>
                <a:lnTo>
                  <a:pt x="2865189" y="252145"/>
                </a:lnTo>
                <a:lnTo>
                  <a:pt x="2685643" y="252145"/>
                </a:lnTo>
                <a:lnTo>
                  <a:pt x="2685643" y="239217"/>
                </a:lnTo>
                <a:lnTo>
                  <a:pt x="2687542" y="216346"/>
                </a:lnTo>
                <a:lnTo>
                  <a:pt x="2695987" y="186202"/>
                </a:lnTo>
                <a:lnTo>
                  <a:pt x="2715100" y="159937"/>
                </a:lnTo>
                <a:lnTo>
                  <a:pt x="2749003" y="148704"/>
                </a:lnTo>
                <a:lnTo>
                  <a:pt x="2839573" y="148704"/>
                </a:lnTo>
                <a:lnTo>
                  <a:pt x="2836839" y="143148"/>
                </a:lnTo>
                <a:lnTo>
                  <a:pt x="2803050" y="116180"/>
                </a:lnTo>
                <a:lnTo>
                  <a:pt x="2750299" y="106032"/>
                </a:lnTo>
                <a:close/>
              </a:path>
              <a:path w="3154045" h="581025">
                <a:moveTo>
                  <a:pt x="2863443" y="347827"/>
                </a:moveTo>
                <a:lnTo>
                  <a:pt x="2809125" y="347827"/>
                </a:lnTo>
                <a:lnTo>
                  <a:pt x="2807206" y="371542"/>
                </a:lnTo>
                <a:lnTo>
                  <a:pt x="2799105" y="397859"/>
                </a:lnTo>
                <a:lnTo>
                  <a:pt x="2781307" y="419204"/>
                </a:lnTo>
                <a:lnTo>
                  <a:pt x="2750299" y="428002"/>
                </a:lnTo>
                <a:lnTo>
                  <a:pt x="2835676" y="428002"/>
                </a:lnTo>
                <a:lnTo>
                  <a:pt x="2840894" y="423071"/>
                </a:lnTo>
                <a:lnTo>
                  <a:pt x="2858624" y="382570"/>
                </a:lnTo>
                <a:lnTo>
                  <a:pt x="2863443" y="347827"/>
                </a:lnTo>
                <a:close/>
              </a:path>
              <a:path w="3154045" h="581025">
                <a:moveTo>
                  <a:pt x="2839573" y="148704"/>
                </a:moveTo>
                <a:lnTo>
                  <a:pt x="2749003" y="148704"/>
                </a:lnTo>
                <a:lnTo>
                  <a:pt x="2778854" y="156482"/>
                </a:lnTo>
                <a:lnTo>
                  <a:pt x="2797248" y="176503"/>
                </a:lnTo>
                <a:lnTo>
                  <a:pt x="2806550" y="203798"/>
                </a:lnTo>
                <a:lnTo>
                  <a:pt x="2809125" y="233400"/>
                </a:lnTo>
                <a:lnTo>
                  <a:pt x="2809125" y="252145"/>
                </a:lnTo>
                <a:lnTo>
                  <a:pt x="2865189" y="252145"/>
                </a:lnTo>
                <a:lnTo>
                  <a:pt x="2864165" y="226689"/>
                </a:lnTo>
                <a:lnTo>
                  <a:pt x="2855824" y="181722"/>
                </a:lnTo>
                <a:lnTo>
                  <a:pt x="2839573" y="148704"/>
                </a:lnTo>
                <a:close/>
              </a:path>
              <a:path w="3154045" h="581025">
                <a:moveTo>
                  <a:pt x="2977222" y="115074"/>
                </a:moveTo>
                <a:lnTo>
                  <a:pt x="2925495" y="115074"/>
                </a:lnTo>
                <a:lnTo>
                  <a:pt x="2925495" y="461619"/>
                </a:lnTo>
                <a:lnTo>
                  <a:pt x="2979801" y="461619"/>
                </a:lnTo>
                <a:lnTo>
                  <a:pt x="2979801" y="222402"/>
                </a:lnTo>
                <a:lnTo>
                  <a:pt x="2986419" y="190489"/>
                </a:lnTo>
                <a:lnTo>
                  <a:pt x="3003161" y="168821"/>
                </a:lnTo>
                <a:lnTo>
                  <a:pt x="3025358" y="156487"/>
                </a:lnTo>
                <a:lnTo>
                  <a:pt x="3029301" y="155816"/>
                </a:lnTo>
                <a:lnTo>
                  <a:pt x="2977222" y="155816"/>
                </a:lnTo>
                <a:lnTo>
                  <a:pt x="2977222" y="115074"/>
                </a:lnTo>
                <a:close/>
              </a:path>
              <a:path w="3154045" h="581025">
                <a:moveTo>
                  <a:pt x="3144310" y="152577"/>
                </a:moveTo>
                <a:lnTo>
                  <a:pt x="3048342" y="152577"/>
                </a:lnTo>
                <a:lnTo>
                  <a:pt x="3077051" y="159760"/>
                </a:lnTo>
                <a:lnTo>
                  <a:pt x="3092302" y="177550"/>
                </a:lnTo>
                <a:lnTo>
                  <a:pt x="3098340" y="200310"/>
                </a:lnTo>
                <a:lnTo>
                  <a:pt x="3099409" y="222402"/>
                </a:lnTo>
                <a:lnTo>
                  <a:pt x="3099409" y="461619"/>
                </a:lnTo>
                <a:lnTo>
                  <a:pt x="3153727" y="461619"/>
                </a:lnTo>
                <a:lnTo>
                  <a:pt x="3153727" y="215938"/>
                </a:lnTo>
                <a:lnTo>
                  <a:pt x="3152303" y="181309"/>
                </a:lnTo>
                <a:lnTo>
                  <a:pt x="3144310" y="152577"/>
                </a:lnTo>
                <a:close/>
              </a:path>
              <a:path w="3154045" h="581025">
                <a:moveTo>
                  <a:pt x="3062566" y="106032"/>
                </a:moveTo>
                <a:lnTo>
                  <a:pt x="3037336" y="109355"/>
                </a:lnTo>
                <a:lnTo>
                  <a:pt x="3013503" y="119041"/>
                </a:lnTo>
                <a:lnTo>
                  <a:pt x="2993190" y="134669"/>
                </a:lnTo>
                <a:lnTo>
                  <a:pt x="2978518" y="155816"/>
                </a:lnTo>
                <a:lnTo>
                  <a:pt x="3029301" y="155816"/>
                </a:lnTo>
                <a:lnTo>
                  <a:pt x="3048342" y="152577"/>
                </a:lnTo>
                <a:lnTo>
                  <a:pt x="3144310" y="152577"/>
                </a:lnTo>
                <a:lnTo>
                  <a:pt x="3142332" y="145468"/>
                </a:lnTo>
                <a:lnTo>
                  <a:pt x="3115269" y="117386"/>
                </a:lnTo>
                <a:lnTo>
                  <a:pt x="3062566" y="1060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3EA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88584" y="693953"/>
              <a:ext cx="4808220" cy="1352550"/>
            </a:xfrm>
            <a:custGeom>
              <a:avLst/>
              <a:gdLst/>
              <a:ahLst/>
              <a:cxnLst/>
              <a:rect l="l" t="t" r="r" b="b"/>
              <a:pathLst>
                <a:path w="4808220" h="1352550">
                  <a:moveTo>
                    <a:pt x="426427" y="966724"/>
                  </a:moveTo>
                  <a:lnTo>
                    <a:pt x="350989" y="966724"/>
                  </a:lnTo>
                  <a:lnTo>
                    <a:pt x="350989" y="1229360"/>
                  </a:lnTo>
                  <a:lnTo>
                    <a:pt x="345998" y="1256868"/>
                  </a:lnTo>
                  <a:lnTo>
                    <a:pt x="332562" y="1276502"/>
                  </a:lnTo>
                  <a:lnTo>
                    <a:pt x="312978" y="1288300"/>
                  </a:lnTo>
                  <a:lnTo>
                    <a:pt x="289521" y="1292225"/>
                  </a:lnTo>
                  <a:lnTo>
                    <a:pt x="267703" y="1289380"/>
                  </a:lnTo>
                  <a:lnTo>
                    <a:pt x="251714" y="1279994"/>
                  </a:lnTo>
                  <a:lnTo>
                    <a:pt x="241884" y="1262761"/>
                  </a:lnTo>
                  <a:lnTo>
                    <a:pt x="238531" y="1236345"/>
                  </a:lnTo>
                  <a:lnTo>
                    <a:pt x="238531" y="966724"/>
                  </a:lnTo>
                  <a:lnTo>
                    <a:pt x="163093" y="966724"/>
                  </a:lnTo>
                  <a:lnTo>
                    <a:pt x="163093" y="1229360"/>
                  </a:lnTo>
                  <a:lnTo>
                    <a:pt x="169862" y="1289532"/>
                  </a:lnTo>
                  <a:lnTo>
                    <a:pt x="188937" y="1327238"/>
                  </a:lnTo>
                  <a:lnTo>
                    <a:pt x="218490" y="1346733"/>
                  </a:lnTo>
                  <a:lnTo>
                    <a:pt x="256692" y="1352296"/>
                  </a:lnTo>
                  <a:lnTo>
                    <a:pt x="286778" y="1348600"/>
                  </a:lnTo>
                  <a:lnTo>
                    <a:pt x="313537" y="1337970"/>
                  </a:lnTo>
                  <a:lnTo>
                    <a:pt x="335965" y="1321054"/>
                  </a:lnTo>
                  <a:lnTo>
                    <a:pt x="353085" y="1298511"/>
                  </a:lnTo>
                  <a:lnTo>
                    <a:pt x="355180" y="1298511"/>
                  </a:lnTo>
                  <a:lnTo>
                    <a:pt x="355180" y="1342517"/>
                  </a:lnTo>
                  <a:lnTo>
                    <a:pt x="426427" y="1342517"/>
                  </a:lnTo>
                  <a:lnTo>
                    <a:pt x="426427" y="1298511"/>
                  </a:lnTo>
                  <a:lnTo>
                    <a:pt x="426427" y="1292225"/>
                  </a:lnTo>
                  <a:lnTo>
                    <a:pt x="426427" y="966724"/>
                  </a:lnTo>
                  <a:close/>
                </a:path>
                <a:path w="4808220" h="1352550">
                  <a:moveTo>
                    <a:pt x="509206" y="5588"/>
                  </a:moveTo>
                  <a:lnTo>
                    <a:pt x="430276" y="5588"/>
                  </a:lnTo>
                  <a:lnTo>
                    <a:pt x="365315" y="395351"/>
                  </a:lnTo>
                  <a:lnTo>
                    <a:pt x="363918" y="395351"/>
                  </a:lnTo>
                  <a:lnTo>
                    <a:pt x="318020" y="128524"/>
                  </a:lnTo>
                  <a:lnTo>
                    <a:pt x="296862" y="5588"/>
                  </a:lnTo>
                  <a:lnTo>
                    <a:pt x="213042" y="5588"/>
                  </a:lnTo>
                  <a:lnTo>
                    <a:pt x="147383" y="393255"/>
                  </a:lnTo>
                  <a:lnTo>
                    <a:pt x="145986" y="393255"/>
                  </a:lnTo>
                  <a:lnTo>
                    <a:pt x="80327" y="5588"/>
                  </a:lnTo>
                  <a:lnTo>
                    <a:pt x="0" y="5588"/>
                  </a:lnTo>
                  <a:lnTo>
                    <a:pt x="96393" y="504317"/>
                  </a:lnTo>
                  <a:lnTo>
                    <a:pt x="188595" y="504317"/>
                  </a:lnTo>
                  <a:lnTo>
                    <a:pt x="207391" y="393255"/>
                  </a:lnTo>
                  <a:lnTo>
                    <a:pt x="252158" y="128524"/>
                  </a:ln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8" y="395351"/>
                  </a:lnTo>
                  <a:lnTo>
                    <a:pt x="509206" y="5588"/>
                  </a:lnTo>
                  <a:close/>
                </a:path>
                <a:path w="4808220" h="1352550">
                  <a:moveTo>
                    <a:pt x="628650" y="128524"/>
                  </a:moveTo>
                  <a:lnTo>
                    <a:pt x="553212" y="128524"/>
                  </a:lnTo>
                  <a:lnTo>
                    <a:pt x="553212" y="504317"/>
                  </a:lnTo>
                  <a:lnTo>
                    <a:pt x="628650" y="504317"/>
                  </a:lnTo>
                  <a:lnTo>
                    <a:pt x="628650" y="128524"/>
                  </a:lnTo>
                  <a:close/>
                </a:path>
                <a:path w="4808220" h="1352550">
                  <a:moveTo>
                    <a:pt x="628650" y="0"/>
                  </a:moveTo>
                  <a:lnTo>
                    <a:pt x="553212" y="0"/>
                  </a:lnTo>
                  <a:lnTo>
                    <a:pt x="553212" y="75438"/>
                  </a:lnTo>
                  <a:lnTo>
                    <a:pt x="628650" y="75438"/>
                  </a:lnTo>
                  <a:lnTo>
                    <a:pt x="628650" y="0"/>
                  </a:lnTo>
                  <a:close/>
                </a:path>
                <a:path w="4808220" h="1352550">
                  <a:moveTo>
                    <a:pt x="762393" y="1058926"/>
                  </a:moveTo>
                  <a:lnTo>
                    <a:pt x="756666" y="1017016"/>
                  </a:lnTo>
                  <a:lnTo>
                    <a:pt x="755827" y="1010869"/>
                  </a:lnTo>
                  <a:lnTo>
                    <a:pt x="755738" y="1010729"/>
                  </a:lnTo>
                  <a:lnTo>
                    <a:pt x="737069" y="979385"/>
                  </a:lnTo>
                  <a:lnTo>
                    <a:pt x="707580" y="962177"/>
                  </a:lnTo>
                  <a:lnTo>
                    <a:pt x="668794" y="956945"/>
                  </a:lnTo>
                  <a:lnTo>
                    <a:pt x="638708" y="960628"/>
                  </a:lnTo>
                  <a:lnTo>
                    <a:pt x="611949" y="971257"/>
                  </a:lnTo>
                  <a:lnTo>
                    <a:pt x="589521" y="988174"/>
                  </a:lnTo>
                  <a:lnTo>
                    <a:pt x="572401" y="1010729"/>
                  </a:lnTo>
                  <a:lnTo>
                    <a:pt x="570306" y="1010729"/>
                  </a:lnTo>
                  <a:lnTo>
                    <a:pt x="570306" y="966724"/>
                  </a:lnTo>
                  <a:lnTo>
                    <a:pt x="499059" y="966724"/>
                  </a:lnTo>
                  <a:lnTo>
                    <a:pt x="499059" y="1342517"/>
                  </a:lnTo>
                  <a:lnTo>
                    <a:pt x="574497" y="1342517"/>
                  </a:lnTo>
                  <a:lnTo>
                    <a:pt x="574497" y="1090358"/>
                  </a:lnTo>
                  <a:lnTo>
                    <a:pt x="579564" y="1057681"/>
                  </a:lnTo>
                  <a:lnTo>
                    <a:pt x="593013" y="1034821"/>
                  </a:lnTo>
                  <a:lnTo>
                    <a:pt x="612216" y="1021397"/>
                  </a:lnTo>
                  <a:lnTo>
                    <a:pt x="634568" y="1017016"/>
                  </a:lnTo>
                  <a:lnTo>
                    <a:pt x="659257" y="1020533"/>
                  </a:lnTo>
                  <a:lnTo>
                    <a:pt x="675436" y="1032027"/>
                  </a:lnTo>
                  <a:lnTo>
                    <a:pt x="684276" y="1052969"/>
                  </a:lnTo>
                  <a:lnTo>
                    <a:pt x="686955" y="1084770"/>
                  </a:lnTo>
                  <a:lnTo>
                    <a:pt x="686955" y="1342517"/>
                  </a:lnTo>
                  <a:lnTo>
                    <a:pt x="762393" y="1342517"/>
                  </a:lnTo>
                  <a:lnTo>
                    <a:pt x="762393" y="1058926"/>
                  </a:lnTo>
                  <a:close/>
                </a:path>
                <a:path w="4808220" h="1352550">
                  <a:moveTo>
                    <a:pt x="966012" y="286385"/>
                  </a:moveTo>
                  <a:lnTo>
                    <a:pt x="965238" y="274510"/>
                  </a:lnTo>
                  <a:lnTo>
                    <a:pt x="962279" y="228981"/>
                  </a:lnTo>
                  <a:lnTo>
                    <a:pt x="949477" y="182410"/>
                  </a:lnTo>
                  <a:lnTo>
                    <a:pt x="941108" y="170434"/>
                  </a:lnTo>
                  <a:lnTo>
                    <a:pt x="925283" y="147777"/>
                  </a:lnTo>
                  <a:lnTo>
                    <a:pt x="890574" y="128041"/>
                  </a:lnTo>
                  <a:lnTo>
                    <a:pt x="890574" y="254254"/>
                  </a:lnTo>
                  <a:lnTo>
                    <a:pt x="890574" y="274510"/>
                  </a:lnTo>
                  <a:lnTo>
                    <a:pt x="769734" y="274510"/>
                  </a:lnTo>
                  <a:lnTo>
                    <a:pt x="769734" y="266827"/>
                  </a:lnTo>
                  <a:lnTo>
                    <a:pt x="772883" y="231140"/>
                  </a:lnTo>
                  <a:lnTo>
                    <a:pt x="783361" y="200291"/>
                  </a:lnTo>
                  <a:lnTo>
                    <a:pt x="802741" y="178612"/>
                  </a:lnTo>
                  <a:lnTo>
                    <a:pt x="832599" y="170434"/>
                  </a:lnTo>
                  <a:lnTo>
                    <a:pt x="859637" y="176847"/>
                  </a:lnTo>
                  <a:lnTo>
                    <a:pt x="877570" y="194525"/>
                  </a:lnTo>
                  <a:lnTo>
                    <a:pt x="887514" y="221119"/>
                  </a:lnTo>
                  <a:lnTo>
                    <a:pt x="890574" y="254254"/>
                  </a:lnTo>
                  <a:lnTo>
                    <a:pt x="890574" y="128041"/>
                  </a:lnTo>
                  <a:lnTo>
                    <a:pt x="887336" y="126187"/>
                  </a:lnTo>
                  <a:lnTo>
                    <a:pt x="833297" y="118745"/>
                  </a:lnTo>
                  <a:lnTo>
                    <a:pt x="782256" y="126961"/>
                  </a:lnTo>
                  <a:lnTo>
                    <a:pt x="745109" y="149555"/>
                  </a:lnTo>
                  <a:lnTo>
                    <a:pt x="719797" y="183438"/>
                  </a:lnTo>
                  <a:lnTo>
                    <a:pt x="704265" y="225539"/>
                  </a:lnTo>
                  <a:lnTo>
                    <a:pt x="696442" y="272757"/>
                  </a:lnTo>
                  <a:lnTo>
                    <a:pt x="694296" y="322008"/>
                  </a:lnTo>
                  <a:lnTo>
                    <a:pt x="700227" y="396621"/>
                  </a:lnTo>
                  <a:lnTo>
                    <a:pt x="716318" y="449110"/>
                  </a:lnTo>
                  <a:lnTo>
                    <a:pt x="740054" y="483273"/>
                  </a:lnTo>
                  <a:lnTo>
                    <a:pt x="800366" y="511949"/>
                  </a:lnTo>
                  <a:lnTo>
                    <a:pt x="831900" y="514096"/>
                  </a:lnTo>
                  <a:lnTo>
                    <a:pt x="877023" y="508114"/>
                  </a:lnTo>
                  <a:lnTo>
                    <a:pt x="913676" y="490740"/>
                  </a:lnTo>
                  <a:lnTo>
                    <a:pt x="940993" y="462800"/>
                  </a:lnTo>
                  <a:lnTo>
                    <a:pt x="941171" y="462407"/>
                  </a:lnTo>
                  <a:lnTo>
                    <a:pt x="958037" y="425132"/>
                  </a:lnTo>
                  <a:lnTo>
                    <a:pt x="963917" y="378587"/>
                  </a:lnTo>
                  <a:lnTo>
                    <a:pt x="892670" y="378587"/>
                  </a:lnTo>
                  <a:lnTo>
                    <a:pt x="890854" y="401408"/>
                  </a:lnTo>
                  <a:lnTo>
                    <a:pt x="882815" y="429145"/>
                  </a:lnTo>
                  <a:lnTo>
                    <a:pt x="864679" y="452551"/>
                  </a:lnTo>
                  <a:lnTo>
                    <a:pt x="832599" y="462407"/>
                  </a:lnTo>
                  <a:lnTo>
                    <a:pt x="798918" y="451573"/>
                  </a:lnTo>
                  <a:lnTo>
                    <a:pt x="779957" y="423989"/>
                  </a:lnTo>
                  <a:lnTo>
                    <a:pt x="771601" y="386969"/>
                  </a:lnTo>
                  <a:lnTo>
                    <a:pt x="769734" y="347853"/>
                  </a:lnTo>
                  <a:lnTo>
                    <a:pt x="769734" y="326199"/>
                  </a:lnTo>
                  <a:lnTo>
                    <a:pt x="966012" y="326199"/>
                  </a:lnTo>
                  <a:lnTo>
                    <a:pt x="966012" y="286385"/>
                  </a:lnTo>
                  <a:close/>
                </a:path>
                <a:path w="4808220" h="1352550">
                  <a:moveTo>
                    <a:pt x="1076718" y="1237742"/>
                  </a:moveTo>
                  <a:lnTo>
                    <a:pt x="1071803" y="1198422"/>
                  </a:lnTo>
                  <a:lnTo>
                    <a:pt x="1031341" y="1145997"/>
                  </a:lnTo>
                  <a:lnTo>
                    <a:pt x="994994" y="1129474"/>
                  </a:lnTo>
                  <a:lnTo>
                    <a:pt x="946797" y="1112710"/>
                  </a:lnTo>
                  <a:lnTo>
                    <a:pt x="921702" y="1102423"/>
                  </a:lnTo>
                  <a:lnTo>
                    <a:pt x="905319" y="1091145"/>
                  </a:lnTo>
                  <a:lnTo>
                    <a:pt x="896404" y="1076858"/>
                  </a:lnTo>
                  <a:lnTo>
                    <a:pt x="893711" y="1057529"/>
                  </a:lnTo>
                  <a:lnTo>
                    <a:pt x="897890" y="1034859"/>
                  </a:lnTo>
                  <a:lnTo>
                    <a:pt x="909345" y="1019721"/>
                  </a:lnTo>
                  <a:lnTo>
                    <a:pt x="926426" y="1011262"/>
                  </a:lnTo>
                  <a:lnTo>
                    <a:pt x="947496" y="1008634"/>
                  </a:lnTo>
                  <a:lnTo>
                    <a:pt x="971753" y="1013472"/>
                  </a:lnTo>
                  <a:lnTo>
                    <a:pt x="986967" y="1026363"/>
                  </a:lnTo>
                  <a:lnTo>
                    <a:pt x="994841" y="1044879"/>
                  </a:lnTo>
                  <a:lnTo>
                    <a:pt x="997089" y="1066609"/>
                  </a:lnTo>
                  <a:lnTo>
                    <a:pt x="997089" y="1076388"/>
                  </a:lnTo>
                  <a:lnTo>
                    <a:pt x="1068336" y="1076388"/>
                  </a:lnTo>
                  <a:lnTo>
                    <a:pt x="1068336" y="1059624"/>
                  </a:lnTo>
                  <a:lnTo>
                    <a:pt x="1063459" y="1023835"/>
                  </a:lnTo>
                  <a:lnTo>
                    <a:pt x="1055230" y="1008634"/>
                  </a:lnTo>
                  <a:lnTo>
                    <a:pt x="1045552" y="990739"/>
                  </a:lnTo>
                  <a:lnTo>
                    <a:pt x="1009700" y="966406"/>
                  </a:lnTo>
                  <a:lnTo>
                    <a:pt x="950988" y="956945"/>
                  </a:lnTo>
                  <a:lnTo>
                    <a:pt x="897902" y="963180"/>
                  </a:lnTo>
                  <a:lnTo>
                    <a:pt x="857389" y="982179"/>
                  </a:lnTo>
                  <a:lnTo>
                    <a:pt x="831545" y="1014412"/>
                  </a:lnTo>
                  <a:lnTo>
                    <a:pt x="822464" y="1060323"/>
                  </a:lnTo>
                  <a:lnTo>
                    <a:pt x="827062" y="1099934"/>
                  </a:lnTo>
                  <a:lnTo>
                    <a:pt x="841413" y="1129906"/>
                  </a:lnTo>
                  <a:lnTo>
                    <a:pt x="866368" y="1152169"/>
                  </a:lnTo>
                  <a:lnTo>
                    <a:pt x="902792" y="1168590"/>
                  </a:lnTo>
                  <a:lnTo>
                    <a:pt x="964260" y="1190244"/>
                  </a:lnTo>
                  <a:lnTo>
                    <a:pt x="982192" y="1198867"/>
                  </a:lnTo>
                  <a:lnTo>
                    <a:pt x="995083" y="1211021"/>
                  </a:lnTo>
                  <a:lnTo>
                    <a:pt x="1002868" y="1226591"/>
                  </a:lnTo>
                  <a:lnTo>
                    <a:pt x="1005471" y="1245425"/>
                  </a:lnTo>
                  <a:lnTo>
                    <a:pt x="1001763" y="1268488"/>
                  </a:lnTo>
                  <a:lnTo>
                    <a:pt x="990460" y="1285849"/>
                  </a:lnTo>
                  <a:lnTo>
                    <a:pt x="971296" y="1296797"/>
                  </a:lnTo>
                  <a:lnTo>
                    <a:pt x="944003" y="1300607"/>
                  </a:lnTo>
                  <a:lnTo>
                    <a:pt x="916266" y="1296314"/>
                  </a:lnTo>
                  <a:lnTo>
                    <a:pt x="898169" y="1283576"/>
                  </a:lnTo>
                  <a:lnTo>
                    <a:pt x="888314" y="1262595"/>
                  </a:lnTo>
                  <a:lnTo>
                    <a:pt x="885329" y="1233551"/>
                  </a:lnTo>
                  <a:lnTo>
                    <a:pt x="885329" y="1221676"/>
                  </a:lnTo>
                  <a:lnTo>
                    <a:pt x="818273" y="1221676"/>
                  </a:lnTo>
                  <a:lnTo>
                    <a:pt x="818273" y="1235646"/>
                  </a:lnTo>
                  <a:lnTo>
                    <a:pt x="824230" y="1284516"/>
                  </a:lnTo>
                  <a:lnTo>
                    <a:pt x="844473" y="1321206"/>
                  </a:lnTo>
                  <a:lnTo>
                    <a:pt x="882510" y="1344282"/>
                  </a:lnTo>
                  <a:lnTo>
                    <a:pt x="941908" y="1352296"/>
                  </a:lnTo>
                  <a:lnTo>
                    <a:pt x="994803" y="1345692"/>
                  </a:lnTo>
                  <a:lnTo>
                    <a:pt x="1037602" y="1325143"/>
                  </a:lnTo>
                  <a:lnTo>
                    <a:pt x="1057351" y="1300607"/>
                  </a:lnTo>
                  <a:lnTo>
                    <a:pt x="1066266" y="1289532"/>
                  </a:lnTo>
                  <a:lnTo>
                    <a:pt x="1076718" y="1237742"/>
                  </a:lnTo>
                  <a:close/>
                </a:path>
                <a:path w="4808220" h="1352550">
                  <a:moveTo>
                    <a:pt x="1393825" y="1124585"/>
                  </a:moveTo>
                  <a:lnTo>
                    <a:pt x="1393050" y="1112710"/>
                  </a:lnTo>
                  <a:lnTo>
                    <a:pt x="1390078" y="1067181"/>
                  </a:lnTo>
                  <a:lnTo>
                    <a:pt x="1377289" y="1020610"/>
                  </a:lnTo>
                  <a:lnTo>
                    <a:pt x="1368920" y="1008634"/>
                  </a:lnTo>
                  <a:lnTo>
                    <a:pt x="1353096" y="985977"/>
                  </a:lnTo>
                  <a:lnTo>
                    <a:pt x="1318387" y="966241"/>
                  </a:lnTo>
                  <a:lnTo>
                    <a:pt x="1318387" y="1092454"/>
                  </a:lnTo>
                  <a:lnTo>
                    <a:pt x="1318387" y="1112710"/>
                  </a:lnTo>
                  <a:lnTo>
                    <a:pt x="1197546" y="1112710"/>
                  </a:lnTo>
                  <a:lnTo>
                    <a:pt x="1197546" y="1105027"/>
                  </a:lnTo>
                  <a:lnTo>
                    <a:pt x="1200696" y="1069340"/>
                  </a:lnTo>
                  <a:lnTo>
                    <a:pt x="1211173" y="1038491"/>
                  </a:lnTo>
                  <a:lnTo>
                    <a:pt x="1230553" y="1016812"/>
                  </a:lnTo>
                  <a:lnTo>
                    <a:pt x="1260411" y="1008634"/>
                  </a:lnTo>
                  <a:lnTo>
                    <a:pt x="1287449" y="1015047"/>
                  </a:lnTo>
                  <a:lnTo>
                    <a:pt x="1305382" y="1032725"/>
                  </a:lnTo>
                  <a:lnTo>
                    <a:pt x="1315326" y="1059319"/>
                  </a:lnTo>
                  <a:lnTo>
                    <a:pt x="1318387" y="1092454"/>
                  </a:lnTo>
                  <a:lnTo>
                    <a:pt x="1318387" y="966241"/>
                  </a:lnTo>
                  <a:lnTo>
                    <a:pt x="1315148" y="964387"/>
                  </a:lnTo>
                  <a:lnTo>
                    <a:pt x="1261110" y="956945"/>
                  </a:lnTo>
                  <a:lnTo>
                    <a:pt x="1210068" y="965161"/>
                  </a:lnTo>
                  <a:lnTo>
                    <a:pt x="1172921" y="987755"/>
                  </a:lnTo>
                  <a:lnTo>
                    <a:pt x="1147610" y="1021638"/>
                  </a:lnTo>
                  <a:lnTo>
                    <a:pt x="1132065" y="1063739"/>
                  </a:lnTo>
                  <a:lnTo>
                    <a:pt x="1124254" y="1110957"/>
                  </a:lnTo>
                  <a:lnTo>
                    <a:pt x="1122108" y="1160208"/>
                  </a:lnTo>
                  <a:lnTo>
                    <a:pt x="1128039" y="1234821"/>
                  </a:lnTo>
                  <a:lnTo>
                    <a:pt x="1144130" y="1287310"/>
                  </a:lnTo>
                  <a:lnTo>
                    <a:pt x="1167866" y="1321473"/>
                  </a:lnTo>
                  <a:lnTo>
                    <a:pt x="1228178" y="1350149"/>
                  </a:lnTo>
                  <a:lnTo>
                    <a:pt x="1259713" y="1352296"/>
                  </a:lnTo>
                  <a:lnTo>
                    <a:pt x="1304823" y="1346314"/>
                  </a:lnTo>
                  <a:lnTo>
                    <a:pt x="1341488" y="1328940"/>
                  </a:lnTo>
                  <a:lnTo>
                    <a:pt x="1368793" y="1301000"/>
                  </a:lnTo>
                  <a:lnTo>
                    <a:pt x="1368971" y="1300607"/>
                  </a:lnTo>
                  <a:lnTo>
                    <a:pt x="1385849" y="1263332"/>
                  </a:lnTo>
                  <a:lnTo>
                    <a:pt x="1391729" y="1216787"/>
                  </a:lnTo>
                  <a:lnTo>
                    <a:pt x="1320482" y="1216787"/>
                  </a:lnTo>
                  <a:lnTo>
                    <a:pt x="1318666" y="1239608"/>
                  </a:lnTo>
                  <a:lnTo>
                    <a:pt x="1310614" y="1267345"/>
                  </a:lnTo>
                  <a:lnTo>
                    <a:pt x="1292491" y="1290751"/>
                  </a:lnTo>
                  <a:lnTo>
                    <a:pt x="1260411" y="1300607"/>
                  </a:lnTo>
                  <a:lnTo>
                    <a:pt x="1226718" y="1289773"/>
                  </a:lnTo>
                  <a:lnTo>
                    <a:pt x="1207757" y="1262189"/>
                  </a:lnTo>
                  <a:lnTo>
                    <a:pt x="1199413" y="1225169"/>
                  </a:lnTo>
                  <a:lnTo>
                    <a:pt x="1197546" y="1186053"/>
                  </a:lnTo>
                  <a:lnTo>
                    <a:pt x="1197546" y="1164399"/>
                  </a:lnTo>
                  <a:lnTo>
                    <a:pt x="1393825" y="1164399"/>
                  </a:lnTo>
                  <a:lnTo>
                    <a:pt x="1393825" y="1124585"/>
                  </a:lnTo>
                  <a:close/>
                </a:path>
                <a:path w="4808220" h="1352550">
                  <a:moveTo>
                    <a:pt x="1459141" y="220726"/>
                  </a:moveTo>
                  <a:lnTo>
                    <a:pt x="1453413" y="178816"/>
                  </a:lnTo>
                  <a:lnTo>
                    <a:pt x="1452575" y="172669"/>
                  </a:lnTo>
                  <a:lnTo>
                    <a:pt x="1451241" y="170434"/>
                  </a:lnTo>
                  <a:lnTo>
                    <a:pt x="1433830" y="141185"/>
                  </a:lnTo>
                  <a:lnTo>
                    <a:pt x="1404340" y="123977"/>
                  </a:lnTo>
                  <a:lnTo>
                    <a:pt x="1365542" y="118745"/>
                  </a:lnTo>
                  <a:lnTo>
                    <a:pt x="1337678" y="122199"/>
                  </a:lnTo>
                  <a:lnTo>
                    <a:pt x="1312900" y="132283"/>
                  </a:lnTo>
                  <a:lnTo>
                    <a:pt x="1291386" y="148501"/>
                  </a:lnTo>
                  <a:lnTo>
                    <a:pt x="1273340" y="170434"/>
                  </a:lnTo>
                  <a:lnTo>
                    <a:pt x="1271244" y="169037"/>
                  </a:lnTo>
                  <a:lnTo>
                    <a:pt x="1271244" y="5588"/>
                  </a:lnTo>
                  <a:lnTo>
                    <a:pt x="1195806" y="5588"/>
                  </a:lnTo>
                  <a:lnTo>
                    <a:pt x="1195806" y="504317"/>
                  </a:lnTo>
                  <a:lnTo>
                    <a:pt x="1271244" y="504317"/>
                  </a:lnTo>
                  <a:lnTo>
                    <a:pt x="1271244" y="252158"/>
                  </a:lnTo>
                  <a:lnTo>
                    <a:pt x="1276311" y="219773"/>
                  </a:lnTo>
                  <a:lnTo>
                    <a:pt x="1289761" y="196888"/>
                  </a:lnTo>
                  <a:lnTo>
                    <a:pt x="1308963" y="183299"/>
                  </a:lnTo>
                  <a:lnTo>
                    <a:pt x="1331315" y="178816"/>
                  </a:lnTo>
                  <a:lnTo>
                    <a:pt x="1355712" y="182422"/>
                  </a:lnTo>
                  <a:lnTo>
                    <a:pt x="1371917" y="194094"/>
                  </a:lnTo>
                  <a:lnTo>
                    <a:pt x="1380921" y="215061"/>
                  </a:lnTo>
                  <a:lnTo>
                    <a:pt x="1383703" y="246570"/>
                  </a:lnTo>
                  <a:lnTo>
                    <a:pt x="1383703" y="504317"/>
                  </a:lnTo>
                  <a:lnTo>
                    <a:pt x="1459141" y="504317"/>
                  </a:lnTo>
                  <a:lnTo>
                    <a:pt x="1459141" y="220726"/>
                  </a:lnTo>
                  <a:close/>
                </a:path>
                <a:path w="4808220" h="1352550">
                  <a:moveTo>
                    <a:pt x="1638300" y="959739"/>
                  </a:moveTo>
                  <a:lnTo>
                    <a:pt x="1634109" y="957643"/>
                  </a:lnTo>
                  <a:lnTo>
                    <a:pt x="1627822" y="956945"/>
                  </a:lnTo>
                  <a:lnTo>
                    <a:pt x="1620139" y="956945"/>
                  </a:lnTo>
                  <a:lnTo>
                    <a:pt x="1590878" y="961745"/>
                  </a:lnTo>
                  <a:lnTo>
                    <a:pt x="1566786" y="975448"/>
                  </a:lnTo>
                  <a:lnTo>
                    <a:pt x="1547545" y="997026"/>
                  </a:lnTo>
                  <a:lnTo>
                    <a:pt x="1532826" y="1025398"/>
                  </a:lnTo>
                  <a:lnTo>
                    <a:pt x="1531429" y="1025398"/>
                  </a:lnTo>
                  <a:lnTo>
                    <a:pt x="1531429" y="966724"/>
                  </a:lnTo>
                  <a:lnTo>
                    <a:pt x="1455991" y="966724"/>
                  </a:lnTo>
                  <a:lnTo>
                    <a:pt x="1455991" y="1342517"/>
                  </a:lnTo>
                  <a:lnTo>
                    <a:pt x="1531429" y="1342517"/>
                  </a:lnTo>
                  <a:lnTo>
                    <a:pt x="1531429" y="1117600"/>
                  </a:lnTo>
                  <a:lnTo>
                    <a:pt x="1538401" y="1074813"/>
                  </a:lnTo>
                  <a:lnTo>
                    <a:pt x="1556308" y="1048791"/>
                  </a:lnTo>
                  <a:lnTo>
                    <a:pt x="1580642" y="1035875"/>
                  </a:lnTo>
                  <a:lnTo>
                    <a:pt x="1606867" y="1032383"/>
                  </a:lnTo>
                  <a:lnTo>
                    <a:pt x="1616595" y="1032738"/>
                  </a:lnTo>
                  <a:lnTo>
                    <a:pt x="1625460" y="1033691"/>
                  </a:lnTo>
                  <a:lnTo>
                    <a:pt x="1632902" y="1035037"/>
                  </a:lnTo>
                  <a:lnTo>
                    <a:pt x="1638300" y="1036574"/>
                  </a:lnTo>
                  <a:lnTo>
                    <a:pt x="1638300" y="1032383"/>
                  </a:lnTo>
                  <a:lnTo>
                    <a:pt x="1638300" y="1025398"/>
                  </a:lnTo>
                  <a:lnTo>
                    <a:pt x="1638300" y="959739"/>
                  </a:lnTo>
                  <a:close/>
                </a:path>
                <a:path w="4808220" h="1352550">
                  <a:moveTo>
                    <a:pt x="1793024" y="286385"/>
                  </a:moveTo>
                  <a:lnTo>
                    <a:pt x="1792249" y="274510"/>
                  </a:lnTo>
                  <a:lnTo>
                    <a:pt x="1789290" y="228981"/>
                  </a:lnTo>
                  <a:lnTo>
                    <a:pt x="1776488" y="182410"/>
                  </a:lnTo>
                  <a:lnTo>
                    <a:pt x="1768119" y="170434"/>
                  </a:lnTo>
                  <a:lnTo>
                    <a:pt x="1752295" y="147777"/>
                  </a:lnTo>
                  <a:lnTo>
                    <a:pt x="1717586" y="128041"/>
                  </a:lnTo>
                  <a:lnTo>
                    <a:pt x="1717586" y="254254"/>
                  </a:lnTo>
                  <a:lnTo>
                    <a:pt x="1717586" y="274510"/>
                  </a:lnTo>
                  <a:lnTo>
                    <a:pt x="1596745" y="274510"/>
                  </a:lnTo>
                  <a:lnTo>
                    <a:pt x="1596745" y="266827"/>
                  </a:lnTo>
                  <a:lnTo>
                    <a:pt x="1599895" y="231140"/>
                  </a:lnTo>
                  <a:lnTo>
                    <a:pt x="1610372" y="200291"/>
                  </a:lnTo>
                  <a:lnTo>
                    <a:pt x="1629752" y="178612"/>
                  </a:lnTo>
                  <a:lnTo>
                    <a:pt x="1659610" y="170434"/>
                  </a:lnTo>
                  <a:lnTo>
                    <a:pt x="1686648" y="176847"/>
                  </a:lnTo>
                  <a:lnTo>
                    <a:pt x="1704581" y="194525"/>
                  </a:lnTo>
                  <a:lnTo>
                    <a:pt x="1714525" y="221119"/>
                  </a:lnTo>
                  <a:lnTo>
                    <a:pt x="1717586" y="254254"/>
                  </a:lnTo>
                  <a:lnTo>
                    <a:pt x="1717586" y="128041"/>
                  </a:lnTo>
                  <a:lnTo>
                    <a:pt x="1714347" y="126187"/>
                  </a:lnTo>
                  <a:lnTo>
                    <a:pt x="1660309" y="118745"/>
                  </a:lnTo>
                  <a:lnTo>
                    <a:pt x="1609267" y="126961"/>
                  </a:lnTo>
                  <a:lnTo>
                    <a:pt x="1572120" y="149555"/>
                  </a:lnTo>
                  <a:lnTo>
                    <a:pt x="1546809" y="183438"/>
                  </a:lnTo>
                  <a:lnTo>
                    <a:pt x="1531277" y="225539"/>
                  </a:lnTo>
                  <a:lnTo>
                    <a:pt x="1523453" y="272757"/>
                  </a:lnTo>
                  <a:lnTo>
                    <a:pt x="1521307" y="322008"/>
                  </a:lnTo>
                  <a:lnTo>
                    <a:pt x="1527238" y="396621"/>
                  </a:lnTo>
                  <a:lnTo>
                    <a:pt x="1543329" y="449110"/>
                  </a:lnTo>
                  <a:lnTo>
                    <a:pt x="1567065" y="483273"/>
                  </a:lnTo>
                  <a:lnTo>
                    <a:pt x="1627378" y="511949"/>
                  </a:lnTo>
                  <a:lnTo>
                    <a:pt x="1658912" y="514096"/>
                  </a:lnTo>
                  <a:lnTo>
                    <a:pt x="1704035" y="508114"/>
                  </a:lnTo>
                  <a:lnTo>
                    <a:pt x="1740687" y="490740"/>
                  </a:lnTo>
                  <a:lnTo>
                    <a:pt x="1768005" y="462800"/>
                  </a:lnTo>
                  <a:lnTo>
                    <a:pt x="1768182" y="462407"/>
                  </a:lnTo>
                  <a:lnTo>
                    <a:pt x="1785048" y="425132"/>
                  </a:lnTo>
                  <a:lnTo>
                    <a:pt x="1790928" y="378587"/>
                  </a:lnTo>
                  <a:lnTo>
                    <a:pt x="1719681" y="378587"/>
                  </a:lnTo>
                  <a:lnTo>
                    <a:pt x="1717865" y="401408"/>
                  </a:lnTo>
                  <a:lnTo>
                    <a:pt x="1709826" y="429145"/>
                  </a:lnTo>
                  <a:lnTo>
                    <a:pt x="1691690" y="452551"/>
                  </a:lnTo>
                  <a:lnTo>
                    <a:pt x="1659610" y="462407"/>
                  </a:lnTo>
                  <a:lnTo>
                    <a:pt x="1625930" y="451573"/>
                  </a:lnTo>
                  <a:lnTo>
                    <a:pt x="1606969" y="423989"/>
                  </a:lnTo>
                  <a:lnTo>
                    <a:pt x="1598612" y="386969"/>
                  </a:lnTo>
                  <a:lnTo>
                    <a:pt x="1596745" y="347853"/>
                  </a:lnTo>
                  <a:lnTo>
                    <a:pt x="1596745" y="326199"/>
                  </a:lnTo>
                  <a:lnTo>
                    <a:pt x="1793024" y="326199"/>
                  </a:lnTo>
                  <a:lnTo>
                    <a:pt x="1793024" y="286385"/>
                  </a:lnTo>
                  <a:close/>
                </a:path>
                <a:path w="4808220" h="1352550">
                  <a:moveTo>
                    <a:pt x="1933067" y="1124585"/>
                  </a:moveTo>
                  <a:lnTo>
                    <a:pt x="1932292" y="1112710"/>
                  </a:lnTo>
                  <a:lnTo>
                    <a:pt x="1929320" y="1067181"/>
                  </a:lnTo>
                  <a:lnTo>
                    <a:pt x="1916531" y="1020610"/>
                  </a:lnTo>
                  <a:lnTo>
                    <a:pt x="1908162" y="1008634"/>
                  </a:lnTo>
                  <a:lnTo>
                    <a:pt x="1892338" y="985977"/>
                  </a:lnTo>
                  <a:lnTo>
                    <a:pt x="1857629" y="966241"/>
                  </a:lnTo>
                  <a:lnTo>
                    <a:pt x="1857629" y="1092454"/>
                  </a:lnTo>
                  <a:lnTo>
                    <a:pt x="1857629" y="1112710"/>
                  </a:lnTo>
                  <a:lnTo>
                    <a:pt x="1736788" y="1112710"/>
                  </a:lnTo>
                  <a:lnTo>
                    <a:pt x="1736788" y="1105027"/>
                  </a:lnTo>
                  <a:lnTo>
                    <a:pt x="1739938" y="1069340"/>
                  </a:lnTo>
                  <a:lnTo>
                    <a:pt x="1750415" y="1038491"/>
                  </a:lnTo>
                  <a:lnTo>
                    <a:pt x="1769795" y="1016812"/>
                  </a:lnTo>
                  <a:lnTo>
                    <a:pt x="1799653" y="1008634"/>
                  </a:lnTo>
                  <a:lnTo>
                    <a:pt x="1826691" y="1015047"/>
                  </a:lnTo>
                  <a:lnTo>
                    <a:pt x="1844624" y="1032725"/>
                  </a:lnTo>
                  <a:lnTo>
                    <a:pt x="1854568" y="1059319"/>
                  </a:lnTo>
                  <a:lnTo>
                    <a:pt x="1857629" y="1092454"/>
                  </a:lnTo>
                  <a:lnTo>
                    <a:pt x="1857629" y="966241"/>
                  </a:lnTo>
                  <a:lnTo>
                    <a:pt x="1854390" y="964387"/>
                  </a:lnTo>
                  <a:lnTo>
                    <a:pt x="1800352" y="956945"/>
                  </a:lnTo>
                  <a:lnTo>
                    <a:pt x="1749310" y="965161"/>
                  </a:lnTo>
                  <a:lnTo>
                    <a:pt x="1712163" y="987755"/>
                  </a:lnTo>
                  <a:lnTo>
                    <a:pt x="1686852" y="1021638"/>
                  </a:lnTo>
                  <a:lnTo>
                    <a:pt x="1671307" y="1063739"/>
                  </a:lnTo>
                  <a:lnTo>
                    <a:pt x="1663496" y="1110957"/>
                  </a:lnTo>
                  <a:lnTo>
                    <a:pt x="1661350" y="1160208"/>
                  </a:lnTo>
                  <a:lnTo>
                    <a:pt x="1667281" y="1234821"/>
                  </a:lnTo>
                  <a:lnTo>
                    <a:pt x="1683372" y="1287310"/>
                  </a:lnTo>
                  <a:lnTo>
                    <a:pt x="1707108" y="1321473"/>
                  </a:lnTo>
                  <a:lnTo>
                    <a:pt x="1767420" y="1350149"/>
                  </a:lnTo>
                  <a:lnTo>
                    <a:pt x="1798955" y="1352296"/>
                  </a:lnTo>
                  <a:lnTo>
                    <a:pt x="1844065" y="1346314"/>
                  </a:lnTo>
                  <a:lnTo>
                    <a:pt x="1880730" y="1328940"/>
                  </a:lnTo>
                  <a:lnTo>
                    <a:pt x="1908035" y="1301000"/>
                  </a:lnTo>
                  <a:lnTo>
                    <a:pt x="1908213" y="1300607"/>
                  </a:lnTo>
                  <a:lnTo>
                    <a:pt x="1925091" y="1263332"/>
                  </a:lnTo>
                  <a:lnTo>
                    <a:pt x="1930971" y="1216787"/>
                  </a:lnTo>
                  <a:lnTo>
                    <a:pt x="1859724" y="1216787"/>
                  </a:lnTo>
                  <a:lnTo>
                    <a:pt x="1857908" y="1239608"/>
                  </a:lnTo>
                  <a:lnTo>
                    <a:pt x="1849856" y="1267345"/>
                  </a:lnTo>
                  <a:lnTo>
                    <a:pt x="1831733" y="1290751"/>
                  </a:lnTo>
                  <a:lnTo>
                    <a:pt x="1799653" y="1300607"/>
                  </a:lnTo>
                  <a:lnTo>
                    <a:pt x="1765960" y="1289773"/>
                  </a:lnTo>
                  <a:lnTo>
                    <a:pt x="1746999" y="1262189"/>
                  </a:lnTo>
                  <a:lnTo>
                    <a:pt x="1738655" y="1225169"/>
                  </a:lnTo>
                  <a:lnTo>
                    <a:pt x="1736788" y="1186053"/>
                  </a:lnTo>
                  <a:lnTo>
                    <a:pt x="1736788" y="1164399"/>
                  </a:lnTo>
                  <a:lnTo>
                    <a:pt x="1933067" y="1164399"/>
                  </a:lnTo>
                  <a:lnTo>
                    <a:pt x="1933067" y="1124585"/>
                  </a:lnTo>
                  <a:close/>
                </a:path>
                <a:path w="4808220" h="1352550">
                  <a:moveTo>
                    <a:pt x="1934121" y="5588"/>
                  </a:moveTo>
                  <a:lnTo>
                    <a:pt x="1858683" y="5588"/>
                  </a:lnTo>
                  <a:lnTo>
                    <a:pt x="1858683" y="504317"/>
                  </a:lnTo>
                  <a:lnTo>
                    <a:pt x="1934121" y="504317"/>
                  </a:lnTo>
                  <a:lnTo>
                    <a:pt x="1934121" y="5588"/>
                  </a:lnTo>
                  <a:close/>
                </a:path>
                <a:path w="4808220" h="1352550">
                  <a:moveTo>
                    <a:pt x="2170201" y="2095"/>
                  </a:moveTo>
                  <a:lnTo>
                    <a:pt x="2161311" y="1181"/>
                  </a:lnTo>
                  <a:lnTo>
                    <a:pt x="2151430" y="520"/>
                  </a:lnTo>
                  <a:lnTo>
                    <a:pt x="2140635" y="127"/>
                  </a:lnTo>
                  <a:lnTo>
                    <a:pt x="2128990" y="0"/>
                  </a:lnTo>
                  <a:lnTo>
                    <a:pt x="2088108" y="4699"/>
                  </a:lnTo>
                  <a:lnTo>
                    <a:pt x="2058098" y="20345"/>
                  </a:lnTo>
                  <a:lnTo>
                    <a:pt x="2039607" y="49212"/>
                  </a:lnTo>
                  <a:lnTo>
                    <a:pt x="2033295" y="93599"/>
                  </a:lnTo>
                  <a:lnTo>
                    <a:pt x="2033295" y="128524"/>
                  </a:lnTo>
                  <a:lnTo>
                    <a:pt x="1980907" y="128524"/>
                  </a:lnTo>
                  <a:lnTo>
                    <a:pt x="1980907" y="184404"/>
                  </a:lnTo>
                  <a:lnTo>
                    <a:pt x="2033295" y="184404"/>
                  </a:lnTo>
                  <a:lnTo>
                    <a:pt x="2033295" y="504317"/>
                  </a:lnTo>
                  <a:lnTo>
                    <a:pt x="2108733" y="504317"/>
                  </a:lnTo>
                  <a:lnTo>
                    <a:pt x="2108733" y="184404"/>
                  </a:lnTo>
                  <a:lnTo>
                    <a:pt x="2170201" y="184404"/>
                  </a:lnTo>
                  <a:lnTo>
                    <a:pt x="2170201" y="128524"/>
                  </a:lnTo>
                  <a:lnTo>
                    <a:pt x="2108733" y="128524"/>
                  </a:lnTo>
                  <a:lnTo>
                    <a:pt x="2108733" y="95694"/>
                  </a:lnTo>
                  <a:lnTo>
                    <a:pt x="2111133" y="79514"/>
                  </a:lnTo>
                  <a:lnTo>
                    <a:pt x="2118512" y="68453"/>
                  </a:lnTo>
                  <a:lnTo>
                    <a:pt x="2131136" y="62103"/>
                  </a:lnTo>
                  <a:lnTo>
                    <a:pt x="2149246" y="60071"/>
                  </a:lnTo>
                  <a:lnTo>
                    <a:pt x="2170201" y="60071"/>
                  </a:lnTo>
                  <a:lnTo>
                    <a:pt x="2170201" y="2095"/>
                  </a:lnTo>
                  <a:close/>
                </a:path>
                <a:path w="4808220" h="1352550">
                  <a:moveTo>
                    <a:pt x="2177542" y="959739"/>
                  </a:moveTo>
                  <a:lnTo>
                    <a:pt x="2173351" y="957643"/>
                  </a:lnTo>
                  <a:lnTo>
                    <a:pt x="2167064" y="956945"/>
                  </a:lnTo>
                  <a:lnTo>
                    <a:pt x="2159381" y="956945"/>
                  </a:lnTo>
                  <a:lnTo>
                    <a:pt x="2130120" y="961745"/>
                  </a:lnTo>
                  <a:lnTo>
                    <a:pt x="2106028" y="975448"/>
                  </a:lnTo>
                  <a:lnTo>
                    <a:pt x="2086787" y="997026"/>
                  </a:lnTo>
                  <a:lnTo>
                    <a:pt x="2072068" y="1025398"/>
                  </a:lnTo>
                  <a:lnTo>
                    <a:pt x="2070671" y="1025398"/>
                  </a:lnTo>
                  <a:lnTo>
                    <a:pt x="2070671" y="966724"/>
                  </a:lnTo>
                  <a:lnTo>
                    <a:pt x="1995233" y="966724"/>
                  </a:lnTo>
                  <a:lnTo>
                    <a:pt x="1995233" y="1342517"/>
                  </a:lnTo>
                  <a:lnTo>
                    <a:pt x="2070671" y="1342517"/>
                  </a:lnTo>
                  <a:lnTo>
                    <a:pt x="2070671" y="1117600"/>
                  </a:lnTo>
                  <a:lnTo>
                    <a:pt x="2077643" y="1074813"/>
                  </a:lnTo>
                  <a:lnTo>
                    <a:pt x="2095550" y="1048791"/>
                  </a:lnTo>
                  <a:lnTo>
                    <a:pt x="2119884" y="1035875"/>
                  </a:lnTo>
                  <a:lnTo>
                    <a:pt x="2146109" y="1032383"/>
                  </a:lnTo>
                  <a:lnTo>
                    <a:pt x="2155837" y="1032738"/>
                  </a:lnTo>
                  <a:lnTo>
                    <a:pt x="2164702" y="1033691"/>
                  </a:lnTo>
                  <a:lnTo>
                    <a:pt x="2172144" y="1035037"/>
                  </a:lnTo>
                  <a:lnTo>
                    <a:pt x="2177542" y="1036574"/>
                  </a:lnTo>
                  <a:lnTo>
                    <a:pt x="2177542" y="1032383"/>
                  </a:lnTo>
                  <a:lnTo>
                    <a:pt x="2177542" y="1025398"/>
                  </a:lnTo>
                  <a:lnTo>
                    <a:pt x="2177542" y="959739"/>
                  </a:lnTo>
                  <a:close/>
                </a:path>
                <a:path w="4808220" h="1352550">
                  <a:moveTo>
                    <a:pt x="2465667" y="286385"/>
                  </a:moveTo>
                  <a:lnTo>
                    <a:pt x="2464892" y="274510"/>
                  </a:lnTo>
                  <a:lnTo>
                    <a:pt x="2461933" y="228981"/>
                  </a:lnTo>
                  <a:lnTo>
                    <a:pt x="2449131" y="182410"/>
                  </a:lnTo>
                  <a:lnTo>
                    <a:pt x="2440762" y="170434"/>
                  </a:lnTo>
                  <a:lnTo>
                    <a:pt x="2424938" y="147777"/>
                  </a:lnTo>
                  <a:lnTo>
                    <a:pt x="2390229" y="128041"/>
                  </a:lnTo>
                  <a:lnTo>
                    <a:pt x="2390229" y="254254"/>
                  </a:lnTo>
                  <a:lnTo>
                    <a:pt x="2390229" y="274510"/>
                  </a:lnTo>
                  <a:lnTo>
                    <a:pt x="2269388" y="274510"/>
                  </a:lnTo>
                  <a:lnTo>
                    <a:pt x="2269388" y="266827"/>
                  </a:lnTo>
                  <a:lnTo>
                    <a:pt x="2272538" y="231140"/>
                  </a:lnTo>
                  <a:lnTo>
                    <a:pt x="2283015" y="200291"/>
                  </a:lnTo>
                  <a:lnTo>
                    <a:pt x="2302395" y="178612"/>
                  </a:lnTo>
                  <a:lnTo>
                    <a:pt x="2332253" y="170434"/>
                  </a:lnTo>
                  <a:lnTo>
                    <a:pt x="2359291" y="176847"/>
                  </a:lnTo>
                  <a:lnTo>
                    <a:pt x="2377224" y="194525"/>
                  </a:lnTo>
                  <a:lnTo>
                    <a:pt x="2387168" y="221119"/>
                  </a:lnTo>
                  <a:lnTo>
                    <a:pt x="2390229" y="254254"/>
                  </a:lnTo>
                  <a:lnTo>
                    <a:pt x="2390229" y="128041"/>
                  </a:lnTo>
                  <a:lnTo>
                    <a:pt x="2386990" y="126187"/>
                  </a:lnTo>
                  <a:lnTo>
                    <a:pt x="2332952" y="118745"/>
                  </a:lnTo>
                  <a:lnTo>
                    <a:pt x="2281910" y="126961"/>
                  </a:lnTo>
                  <a:lnTo>
                    <a:pt x="2244763" y="149555"/>
                  </a:lnTo>
                  <a:lnTo>
                    <a:pt x="2219452" y="183438"/>
                  </a:lnTo>
                  <a:lnTo>
                    <a:pt x="2203920" y="225539"/>
                  </a:lnTo>
                  <a:lnTo>
                    <a:pt x="2196096" y="272757"/>
                  </a:lnTo>
                  <a:lnTo>
                    <a:pt x="2193950" y="322008"/>
                  </a:lnTo>
                  <a:lnTo>
                    <a:pt x="2199881" y="396621"/>
                  </a:lnTo>
                  <a:lnTo>
                    <a:pt x="2215972" y="449110"/>
                  </a:lnTo>
                  <a:lnTo>
                    <a:pt x="2239708" y="483273"/>
                  </a:lnTo>
                  <a:lnTo>
                    <a:pt x="2300020" y="511949"/>
                  </a:lnTo>
                  <a:lnTo>
                    <a:pt x="2331555" y="514096"/>
                  </a:lnTo>
                  <a:lnTo>
                    <a:pt x="2376678" y="508114"/>
                  </a:lnTo>
                  <a:lnTo>
                    <a:pt x="2413330" y="490740"/>
                  </a:lnTo>
                  <a:lnTo>
                    <a:pt x="2440648" y="462800"/>
                  </a:lnTo>
                  <a:lnTo>
                    <a:pt x="2440825" y="462407"/>
                  </a:lnTo>
                  <a:lnTo>
                    <a:pt x="2457691" y="425132"/>
                  </a:lnTo>
                  <a:lnTo>
                    <a:pt x="2463571" y="378587"/>
                  </a:lnTo>
                  <a:lnTo>
                    <a:pt x="2392324" y="378587"/>
                  </a:lnTo>
                  <a:lnTo>
                    <a:pt x="2390508" y="401408"/>
                  </a:lnTo>
                  <a:lnTo>
                    <a:pt x="2382469" y="429145"/>
                  </a:lnTo>
                  <a:lnTo>
                    <a:pt x="2364333" y="452551"/>
                  </a:lnTo>
                  <a:lnTo>
                    <a:pt x="2332253" y="462407"/>
                  </a:lnTo>
                  <a:lnTo>
                    <a:pt x="2298573" y="451573"/>
                  </a:lnTo>
                  <a:lnTo>
                    <a:pt x="2279612" y="423989"/>
                  </a:lnTo>
                  <a:lnTo>
                    <a:pt x="2271255" y="386969"/>
                  </a:lnTo>
                  <a:lnTo>
                    <a:pt x="2269388" y="347853"/>
                  </a:lnTo>
                  <a:lnTo>
                    <a:pt x="2269388" y="326199"/>
                  </a:lnTo>
                  <a:lnTo>
                    <a:pt x="2465667" y="326199"/>
                  </a:lnTo>
                  <a:lnTo>
                    <a:pt x="2465667" y="286385"/>
                  </a:lnTo>
                  <a:close/>
                </a:path>
                <a:path w="4808220" h="1352550">
                  <a:moveTo>
                    <a:pt x="2686723" y="843788"/>
                  </a:moveTo>
                  <a:lnTo>
                    <a:pt x="2607094" y="843788"/>
                  </a:lnTo>
                  <a:lnTo>
                    <a:pt x="2607094" y="1201420"/>
                  </a:lnTo>
                  <a:lnTo>
                    <a:pt x="2602420" y="1242428"/>
                  </a:lnTo>
                  <a:lnTo>
                    <a:pt x="2588590" y="1270660"/>
                  </a:lnTo>
                  <a:lnTo>
                    <a:pt x="2565844" y="1286979"/>
                  </a:lnTo>
                  <a:lnTo>
                    <a:pt x="2534450" y="1292225"/>
                  </a:lnTo>
                  <a:lnTo>
                    <a:pt x="2502662" y="1286979"/>
                  </a:lnTo>
                  <a:lnTo>
                    <a:pt x="2479700" y="1270660"/>
                  </a:lnTo>
                  <a:lnTo>
                    <a:pt x="2465794" y="1242428"/>
                  </a:lnTo>
                  <a:lnTo>
                    <a:pt x="2461107" y="1201420"/>
                  </a:lnTo>
                  <a:lnTo>
                    <a:pt x="2461107" y="843788"/>
                  </a:lnTo>
                  <a:lnTo>
                    <a:pt x="2381478" y="843788"/>
                  </a:lnTo>
                  <a:lnTo>
                    <a:pt x="2381478" y="1195133"/>
                  </a:lnTo>
                  <a:lnTo>
                    <a:pt x="2386165" y="1246797"/>
                  </a:lnTo>
                  <a:lnTo>
                    <a:pt x="2399868" y="1287106"/>
                  </a:lnTo>
                  <a:lnTo>
                    <a:pt x="2452255" y="1337157"/>
                  </a:lnTo>
                  <a:lnTo>
                    <a:pt x="2489898" y="1348651"/>
                  </a:lnTo>
                  <a:lnTo>
                    <a:pt x="2534450" y="1352296"/>
                  </a:lnTo>
                  <a:lnTo>
                    <a:pt x="2578709" y="1348651"/>
                  </a:lnTo>
                  <a:lnTo>
                    <a:pt x="2616149" y="1337157"/>
                  </a:lnTo>
                  <a:lnTo>
                    <a:pt x="2646210" y="1316939"/>
                  </a:lnTo>
                  <a:lnTo>
                    <a:pt x="2664549" y="1292225"/>
                  </a:lnTo>
                  <a:lnTo>
                    <a:pt x="2668359" y="1287106"/>
                  </a:lnTo>
                  <a:lnTo>
                    <a:pt x="2682036" y="1246797"/>
                  </a:lnTo>
                  <a:lnTo>
                    <a:pt x="2686723" y="1195133"/>
                  </a:lnTo>
                  <a:lnTo>
                    <a:pt x="2686723" y="843788"/>
                  </a:lnTo>
                  <a:close/>
                </a:path>
                <a:path w="4808220" h="1352550">
                  <a:moveTo>
                    <a:pt x="2791168" y="220726"/>
                  </a:moveTo>
                  <a:lnTo>
                    <a:pt x="2785440" y="178816"/>
                  </a:lnTo>
                  <a:lnTo>
                    <a:pt x="2784602" y="172669"/>
                  </a:lnTo>
                  <a:lnTo>
                    <a:pt x="2784513" y="172529"/>
                  </a:lnTo>
                  <a:lnTo>
                    <a:pt x="2765856" y="141185"/>
                  </a:lnTo>
                  <a:lnTo>
                    <a:pt x="2736367" y="123977"/>
                  </a:lnTo>
                  <a:lnTo>
                    <a:pt x="2697569" y="118745"/>
                  </a:lnTo>
                  <a:lnTo>
                    <a:pt x="2667482" y="122428"/>
                  </a:lnTo>
                  <a:lnTo>
                    <a:pt x="2640736" y="133057"/>
                  </a:lnTo>
                  <a:lnTo>
                    <a:pt x="2618308" y="149974"/>
                  </a:lnTo>
                  <a:lnTo>
                    <a:pt x="2601176" y="172529"/>
                  </a:lnTo>
                  <a:lnTo>
                    <a:pt x="2599080" y="172529"/>
                  </a:lnTo>
                  <a:lnTo>
                    <a:pt x="2599080" y="128524"/>
                  </a:lnTo>
                  <a:lnTo>
                    <a:pt x="2527833" y="128524"/>
                  </a:lnTo>
                  <a:lnTo>
                    <a:pt x="2527833" y="504317"/>
                  </a:lnTo>
                  <a:lnTo>
                    <a:pt x="2603271" y="504317"/>
                  </a:lnTo>
                  <a:lnTo>
                    <a:pt x="2603271" y="252158"/>
                  </a:lnTo>
                  <a:lnTo>
                    <a:pt x="2608338" y="219481"/>
                  </a:lnTo>
                  <a:lnTo>
                    <a:pt x="2621788" y="196621"/>
                  </a:lnTo>
                  <a:lnTo>
                    <a:pt x="2640990" y="183197"/>
                  </a:lnTo>
                  <a:lnTo>
                    <a:pt x="2663342" y="178816"/>
                  </a:lnTo>
                  <a:lnTo>
                    <a:pt x="2688031" y="182333"/>
                  </a:lnTo>
                  <a:lnTo>
                    <a:pt x="2704211" y="193827"/>
                  </a:lnTo>
                  <a:lnTo>
                    <a:pt x="2713050" y="214769"/>
                  </a:lnTo>
                  <a:lnTo>
                    <a:pt x="2715730" y="246570"/>
                  </a:lnTo>
                  <a:lnTo>
                    <a:pt x="2715730" y="504317"/>
                  </a:lnTo>
                  <a:lnTo>
                    <a:pt x="2791168" y="504317"/>
                  </a:lnTo>
                  <a:lnTo>
                    <a:pt x="2791168" y="220726"/>
                  </a:lnTo>
                  <a:close/>
                </a:path>
                <a:path w="4808220" h="1352550">
                  <a:moveTo>
                    <a:pt x="3198723" y="1056830"/>
                  </a:moveTo>
                  <a:lnTo>
                    <a:pt x="3192843" y="1017016"/>
                  </a:lnTo>
                  <a:lnTo>
                    <a:pt x="3192437" y="1014222"/>
                  </a:lnTo>
                  <a:lnTo>
                    <a:pt x="3191891" y="1010577"/>
                  </a:lnTo>
                  <a:lnTo>
                    <a:pt x="3172879" y="979639"/>
                  </a:lnTo>
                  <a:lnTo>
                    <a:pt x="3143910" y="962329"/>
                  </a:lnTo>
                  <a:lnTo>
                    <a:pt x="3107220" y="956945"/>
                  </a:lnTo>
                  <a:lnTo>
                    <a:pt x="3076270" y="960780"/>
                  </a:lnTo>
                  <a:lnTo>
                    <a:pt x="3050819" y="971956"/>
                  </a:lnTo>
                  <a:lnTo>
                    <a:pt x="3029813" y="989952"/>
                  </a:lnTo>
                  <a:lnTo>
                    <a:pt x="3012224" y="1014222"/>
                  </a:lnTo>
                  <a:lnTo>
                    <a:pt x="3010522" y="1010729"/>
                  </a:lnTo>
                  <a:lnTo>
                    <a:pt x="3001429" y="992009"/>
                  </a:lnTo>
                  <a:lnTo>
                    <a:pt x="2984550" y="973797"/>
                  </a:lnTo>
                  <a:lnTo>
                    <a:pt x="2959671" y="961478"/>
                  </a:lnTo>
                  <a:lnTo>
                    <a:pt x="2924911" y="956945"/>
                  </a:lnTo>
                  <a:lnTo>
                    <a:pt x="2898457" y="960628"/>
                  </a:lnTo>
                  <a:lnTo>
                    <a:pt x="2873578" y="971257"/>
                  </a:lnTo>
                  <a:lnTo>
                    <a:pt x="2851835" y="988174"/>
                  </a:lnTo>
                  <a:lnTo>
                    <a:pt x="2834805" y="1010729"/>
                  </a:lnTo>
                  <a:lnTo>
                    <a:pt x="2832709" y="1010729"/>
                  </a:lnTo>
                  <a:lnTo>
                    <a:pt x="2832709" y="966724"/>
                  </a:lnTo>
                  <a:lnTo>
                    <a:pt x="2761462" y="966724"/>
                  </a:lnTo>
                  <a:lnTo>
                    <a:pt x="2761462" y="1342517"/>
                  </a:lnTo>
                  <a:lnTo>
                    <a:pt x="2836900" y="1342517"/>
                  </a:lnTo>
                  <a:lnTo>
                    <a:pt x="2836900" y="1090358"/>
                  </a:lnTo>
                  <a:lnTo>
                    <a:pt x="2841853" y="1058265"/>
                  </a:lnTo>
                  <a:lnTo>
                    <a:pt x="2855061" y="1035354"/>
                  </a:lnTo>
                  <a:lnTo>
                    <a:pt x="2874035" y="1021600"/>
                  </a:lnTo>
                  <a:lnTo>
                    <a:pt x="2896273" y="1017016"/>
                  </a:lnTo>
                  <a:lnTo>
                    <a:pt x="2916732" y="1020622"/>
                  </a:lnTo>
                  <a:lnTo>
                    <a:pt x="2931109" y="1032294"/>
                  </a:lnTo>
                  <a:lnTo>
                    <a:pt x="2939592" y="1053261"/>
                  </a:lnTo>
                  <a:lnTo>
                    <a:pt x="2942374" y="1084770"/>
                  </a:lnTo>
                  <a:lnTo>
                    <a:pt x="2942374" y="1342517"/>
                  </a:lnTo>
                  <a:lnTo>
                    <a:pt x="3017812" y="1342517"/>
                  </a:lnTo>
                  <a:lnTo>
                    <a:pt x="3017812" y="1090358"/>
                  </a:lnTo>
                  <a:lnTo>
                    <a:pt x="3022879" y="1057973"/>
                  </a:lnTo>
                  <a:lnTo>
                    <a:pt x="3036328" y="1035088"/>
                  </a:lnTo>
                  <a:lnTo>
                    <a:pt x="3055531" y="1021499"/>
                  </a:lnTo>
                  <a:lnTo>
                    <a:pt x="3077883" y="1017016"/>
                  </a:lnTo>
                  <a:lnTo>
                    <a:pt x="3097949" y="1020622"/>
                  </a:lnTo>
                  <a:lnTo>
                    <a:pt x="3112109" y="1032294"/>
                  </a:lnTo>
                  <a:lnTo>
                    <a:pt x="3120517" y="1053261"/>
                  </a:lnTo>
                  <a:lnTo>
                    <a:pt x="3123285" y="1084770"/>
                  </a:lnTo>
                  <a:lnTo>
                    <a:pt x="3123285" y="1342517"/>
                  </a:lnTo>
                  <a:lnTo>
                    <a:pt x="3198723" y="1342517"/>
                  </a:lnTo>
                  <a:lnTo>
                    <a:pt x="3198723" y="1056830"/>
                  </a:lnTo>
                  <a:close/>
                </a:path>
                <a:path w="4808220" h="1352550">
                  <a:moveTo>
                    <a:pt x="3347847" y="368109"/>
                  </a:moveTo>
                  <a:lnTo>
                    <a:pt x="3341547" y="313969"/>
                  </a:lnTo>
                  <a:lnTo>
                    <a:pt x="3323577" y="276517"/>
                  </a:lnTo>
                  <a:lnTo>
                    <a:pt x="3317798" y="271716"/>
                  </a:lnTo>
                  <a:lnTo>
                    <a:pt x="3295396" y="253085"/>
                  </a:lnTo>
                  <a:lnTo>
                    <a:pt x="3268218" y="244195"/>
                  </a:lnTo>
                  <a:lnTo>
                    <a:pt x="3268218" y="356235"/>
                  </a:lnTo>
                  <a:lnTo>
                    <a:pt x="3263442" y="394449"/>
                  </a:lnTo>
                  <a:lnTo>
                    <a:pt x="3249358" y="421982"/>
                  </a:lnTo>
                  <a:lnTo>
                    <a:pt x="3226384" y="438645"/>
                  </a:lnTo>
                  <a:lnTo>
                    <a:pt x="3194875" y="444246"/>
                  </a:lnTo>
                  <a:lnTo>
                    <a:pt x="3115945" y="444246"/>
                  </a:lnTo>
                  <a:lnTo>
                    <a:pt x="3115945" y="271716"/>
                  </a:lnTo>
                  <a:lnTo>
                    <a:pt x="3189986" y="271716"/>
                  </a:lnTo>
                  <a:lnTo>
                    <a:pt x="3221964" y="277355"/>
                  </a:lnTo>
                  <a:lnTo>
                    <a:pt x="3246653" y="293801"/>
                  </a:lnTo>
                  <a:lnTo>
                    <a:pt x="3262579" y="320332"/>
                  </a:lnTo>
                  <a:lnTo>
                    <a:pt x="3268218" y="356235"/>
                  </a:lnTo>
                  <a:lnTo>
                    <a:pt x="3268218" y="244195"/>
                  </a:lnTo>
                  <a:lnTo>
                    <a:pt x="3258439" y="240982"/>
                  </a:lnTo>
                  <a:lnTo>
                    <a:pt x="3258439" y="239585"/>
                  </a:lnTo>
                  <a:lnTo>
                    <a:pt x="3290532" y="223862"/>
                  </a:lnTo>
                  <a:lnTo>
                    <a:pt x="3298177" y="215836"/>
                  </a:lnTo>
                  <a:lnTo>
                    <a:pt x="3313455" y="199771"/>
                  </a:lnTo>
                  <a:lnTo>
                    <a:pt x="3327196" y="167284"/>
                  </a:lnTo>
                  <a:lnTo>
                    <a:pt x="3331781" y="126428"/>
                  </a:lnTo>
                  <a:lnTo>
                    <a:pt x="3325012" y="80327"/>
                  </a:lnTo>
                  <a:lnTo>
                    <a:pt x="3316884" y="65659"/>
                  </a:lnTo>
                  <a:lnTo>
                    <a:pt x="3306102" y="46177"/>
                  </a:lnTo>
                  <a:lnTo>
                    <a:pt x="3277171" y="22974"/>
                  </a:lnTo>
                  <a:lnTo>
                    <a:pt x="3252152" y="14020"/>
                  </a:lnTo>
                  <a:lnTo>
                    <a:pt x="3252152" y="136906"/>
                  </a:lnTo>
                  <a:lnTo>
                    <a:pt x="3247479" y="169278"/>
                  </a:lnTo>
                  <a:lnTo>
                    <a:pt x="3233559" y="194183"/>
                  </a:lnTo>
                  <a:lnTo>
                    <a:pt x="3210610" y="210185"/>
                  </a:lnTo>
                  <a:lnTo>
                    <a:pt x="3178810" y="215836"/>
                  </a:lnTo>
                  <a:lnTo>
                    <a:pt x="3115945" y="215836"/>
                  </a:lnTo>
                  <a:lnTo>
                    <a:pt x="3115945" y="65659"/>
                  </a:lnTo>
                  <a:lnTo>
                    <a:pt x="3171825" y="65659"/>
                  </a:lnTo>
                  <a:lnTo>
                    <a:pt x="3203244" y="68440"/>
                  </a:lnTo>
                  <a:lnTo>
                    <a:pt x="3228759" y="79019"/>
                  </a:lnTo>
                  <a:lnTo>
                    <a:pt x="3245891" y="100723"/>
                  </a:lnTo>
                  <a:lnTo>
                    <a:pt x="3252152" y="136906"/>
                  </a:lnTo>
                  <a:lnTo>
                    <a:pt x="3252152" y="14020"/>
                  </a:lnTo>
                  <a:lnTo>
                    <a:pt x="3240316" y="9766"/>
                  </a:lnTo>
                  <a:lnTo>
                    <a:pt x="3197669" y="5588"/>
                  </a:lnTo>
                  <a:lnTo>
                    <a:pt x="3036316" y="5588"/>
                  </a:lnTo>
                  <a:lnTo>
                    <a:pt x="3036316" y="504317"/>
                  </a:lnTo>
                  <a:lnTo>
                    <a:pt x="3194177" y="504317"/>
                  </a:lnTo>
                  <a:lnTo>
                    <a:pt x="3246107" y="498195"/>
                  </a:lnTo>
                  <a:lnTo>
                    <a:pt x="3288703" y="480504"/>
                  </a:lnTo>
                  <a:lnTo>
                    <a:pt x="3320719" y="452259"/>
                  </a:lnTo>
                  <a:lnTo>
                    <a:pt x="3324987" y="444246"/>
                  </a:lnTo>
                  <a:lnTo>
                    <a:pt x="3340862" y="414464"/>
                  </a:lnTo>
                  <a:lnTo>
                    <a:pt x="3347847" y="368109"/>
                  </a:lnTo>
                  <a:close/>
                </a:path>
                <a:path w="4808220" h="1352550">
                  <a:moveTo>
                    <a:pt x="3485451" y="128524"/>
                  </a:moveTo>
                  <a:lnTo>
                    <a:pt x="3410013" y="128524"/>
                  </a:lnTo>
                  <a:lnTo>
                    <a:pt x="3410013" y="504317"/>
                  </a:lnTo>
                  <a:lnTo>
                    <a:pt x="3485451" y="504317"/>
                  </a:lnTo>
                  <a:lnTo>
                    <a:pt x="3485451" y="128524"/>
                  </a:lnTo>
                  <a:close/>
                </a:path>
                <a:path w="4808220" h="1352550">
                  <a:moveTo>
                    <a:pt x="3485451" y="0"/>
                  </a:moveTo>
                  <a:lnTo>
                    <a:pt x="3410013" y="0"/>
                  </a:lnTo>
                  <a:lnTo>
                    <a:pt x="3410013" y="75438"/>
                  </a:lnTo>
                  <a:lnTo>
                    <a:pt x="3485451" y="75438"/>
                  </a:lnTo>
                  <a:lnTo>
                    <a:pt x="3485451" y="0"/>
                  </a:lnTo>
                  <a:close/>
                </a:path>
                <a:path w="4808220" h="1352550">
                  <a:moveTo>
                    <a:pt x="3706520" y="966724"/>
                  </a:moveTo>
                  <a:lnTo>
                    <a:pt x="3631082" y="966724"/>
                  </a:lnTo>
                  <a:lnTo>
                    <a:pt x="3579393" y="1262888"/>
                  </a:lnTo>
                  <a:lnTo>
                    <a:pt x="3577996" y="1262888"/>
                  </a:lnTo>
                  <a:lnTo>
                    <a:pt x="3537928" y="1050544"/>
                  </a:lnTo>
                  <a:lnTo>
                    <a:pt x="3522116" y="966724"/>
                  </a:lnTo>
                  <a:lnTo>
                    <a:pt x="3436899" y="966724"/>
                  </a:lnTo>
                  <a:lnTo>
                    <a:pt x="3381019" y="1262888"/>
                  </a:lnTo>
                  <a:lnTo>
                    <a:pt x="3379622" y="1262888"/>
                  </a:lnTo>
                  <a:lnTo>
                    <a:pt x="3327235" y="966724"/>
                  </a:lnTo>
                  <a:lnTo>
                    <a:pt x="3249003" y="966724"/>
                  </a:lnTo>
                  <a:lnTo>
                    <a:pt x="3334220" y="1342517"/>
                  </a:lnTo>
                  <a:lnTo>
                    <a:pt x="3422231" y="1342517"/>
                  </a:lnTo>
                  <a:lnTo>
                    <a:pt x="3436899" y="1262888"/>
                  </a:lnTo>
                  <a:lnTo>
                    <a:pt x="3476015" y="1050544"/>
                  </a:lnTo>
                  <a:lnTo>
                    <a:pt x="3477412" y="1050544"/>
                  </a:lnTo>
                  <a:lnTo>
                    <a:pt x="3536086" y="1342517"/>
                  </a:lnTo>
                  <a:lnTo>
                    <a:pt x="3620605" y="1342517"/>
                  </a:lnTo>
                  <a:lnTo>
                    <a:pt x="3638816" y="1262888"/>
                  </a:lnTo>
                  <a:lnTo>
                    <a:pt x="3706520" y="966724"/>
                  </a:lnTo>
                  <a:close/>
                </a:path>
                <a:path w="4808220" h="1352550">
                  <a:moveTo>
                    <a:pt x="3822814" y="286385"/>
                  </a:moveTo>
                  <a:lnTo>
                    <a:pt x="3822039" y="274510"/>
                  </a:lnTo>
                  <a:lnTo>
                    <a:pt x="3819080" y="228981"/>
                  </a:lnTo>
                  <a:lnTo>
                    <a:pt x="3806279" y="182410"/>
                  </a:lnTo>
                  <a:lnTo>
                    <a:pt x="3797909" y="170434"/>
                  </a:lnTo>
                  <a:lnTo>
                    <a:pt x="3782085" y="147777"/>
                  </a:lnTo>
                  <a:lnTo>
                    <a:pt x="3747376" y="128041"/>
                  </a:lnTo>
                  <a:lnTo>
                    <a:pt x="3747376" y="254254"/>
                  </a:lnTo>
                  <a:lnTo>
                    <a:pt x="3747376" y="274510"/>
                  </a:lnTo>
                  <a:lnTo>
                    <a:pt x="3626535" y="274510"/>
                  </a:lnTo>
                  <a:lnTo>
                    <a:pt x="3626535" y="266827"/>
                  </a:lnTo>
                  <a:lnTo>
                    <a:pt x="3629685" y="231140"/>
                  </a:lnTo>
                  <a:lnTo>
                    <a:pt x="3640163" y="200291"/>
                  </a:lnTo>
                  <a:lnTo>
                    <a:pt x="3659543" y="178612"/>
                  </a:lnTo>
                  <a:lnTo>
                    <a:pt x="3689400" y="170434"/>
                  </a:lnTo>
                  <a:lnTo>
                    <a:pt x="3716439" y="176847"/>
                  </a:lnTo>
                  <a:lnTo>
                    <a:pt x="3734371" y="194525"/>
                  </a:lnTo>
                  <a:lnTo>
                    <a:pt x="3744315" y="221119"/>
                  </a:lnTo>
                  <a:lnTo>
                    <a:pt x="3747376" y="254254"/>
                  </a:lnTo>
                  <a:lnTo>
                    <a:pt x="3747376" y="128041"/>
                  </a:lnTo>
                  <a:lnTo>
                    <a:pt x="3744137" y="126187"/>
                  </a:lnTo>
                  <a:lnTo>
                    <a:pt x="3690099" y="118745"/>
                  </a:lnTo>
                  <a:lnTo>
                    <a:pt x="3639058" y="126961"/>
                  </a:lnTo>
                  <a:lnTo>
                    <a:pt x="3601910" y="149555"/>
                  </a:lnTo>
                  <a:lnTo>
                    <a:pt x="3576599" y="183438"/>
                  </a:lnTo>
                  <a:lnTo>
                    <a:pt x="3561067" y="225539"/>
                  </a:lnTo>
                  <a:lnTo>
                    <a:pt x="3553244" y="272757"/>
                  </a:lnTo>
                  <a:lnTo>
                    <a:pt x="3551097" y="322008"/>
                  </a:lnTo>
                  <a:lnTo>
                    <a:pt x="3557028" y="396621"/>
                  </a:lnTo>
                  <a:lnTo>
                    <a:pt x="3573119" y="449110"/>
                  </a:lnTo>
                  <a:lnTo>
                    <a:pt x="3596856" y="483273"/>
                  </a:lnTo>
                  <a:lnTo>
                    <a:pt x="3657168" y="511949"/>
                  </a:lnTo>
                  <a:lnTo>
                    <a:pt x="3688702" y="514096"/>
                  </a:lnTo>
                  <a:lnTo>
                    <a:pt x="3733825" y="508114"/>
                  </a:lnTo>
                  <a:lnTo>
                    <a:pt x="3770477" y="490740"/>
                  </a:lnTo>
                  <a:lnTo>
                    <a:pt x="3797795" y="462800"/>
                  </a:lnTo>
                  <a:lnTo>
                    <a:pt x="3797973" y="462407"/>
                  </a:lnTo>
                  <a:lnTo>
                    <a:pt x="3814838" y="425132"/>
                  </a:lnTo>
                  <a:lnTo>
                    <a:pt x="3820718" y="378587"/>
                  </a:lnTo>
                  <a:lnTo>
                    <a:pt x="3749471" y="378587"/>
                  </a:lnTo>
                  <a:lnTo>
                    <a:pt x="3747655" y="401408"/>
                  </a:lnTo>
                  <a:lnTo>
                    <a:pt x="3739616" y="429145"/>
                  </a:lnTo>
                  <a:lnTo>
                    <a:pt x="3721481" y="452551"/>
                  </a:lnTo>
                  <a:lnTo>
                    <a:pt x="3689400" y="462407"/>
                  </a:lnTo>
                  <a:lnTo>
                    <a:pt x="3655720" y="451573"/>
                  </a:lnTo>
                  <a:lnTo>
                    <a:pt x="3636759" y="423989"/>
                  </a:lnTo>
                  <a:lnTo>
                    <a:pt x="3628402" y="386969"/>
                  </a:lnTo>
                  <a:lnTo>
                    <a:pt x="3626535" y="347853"/>
                  </a:lnTo>
                  <a:lnTo>
                    <a:pt x="3626535" y="326199"/>
                  </a:lnTo>
                  <a:lnTo>
                    <a:pt x="3822814" y="326199"/>
                  </a:lnTo>
                  <a:lnTo>
                    <a:pt x="3822814" y="286385"/>
                  </a:lnTo>
                  <a:close/>
                </a:path>
                <a:path w="4808220" h="1352550">
                  <a:moveTo>
                    <a:pt x="4014559" y="1124585"/>
                  </a:moveTo>
                  <a:lnTo>
                    <a:pt x="4013784" y="1112710"/>
                  </a:lnTo>
                  <a:lnTo>
                    <a:pt x="4010812" y="1067181"/>
                  </a:lnTo>
                  <a:lnTo>
                    <a:pt x="3998023" y="1020610"/>
                  </a:lnTo>
                  <a:lnTo>
                    <a:pt x="3989654" y="1008634"/>
                  </a:lnTo>
                  <a:lnTo>
                    <a:pt x="3973830" y="985977"/>
                  </a:lnTo>
                  <a:lnTo>
                    <a:pt x="3939121" y="966241"/>
                  </a:lnTo>
                  <a:lnTo>
                    <a:pt x="3939121" y="1092454"/>
                  </a:lnTo>
                  <a:lnTo>
                    <a:pt x="3939121" y="1112710"/>
                  </a:lnTo>
                  <a:lnTo>
                    <a:pt x="3818280" y="1112710"/>
                  </a:lnTo>
                  <a:lnTo>
                    <a:pt x="3818280" y="1105027"/>
                  </a:lnTo>
                  <a:lnTo>
                    <a:pt x="3821430" y="1069340"/>
                  </a:lnTo>
                  <a:lnTo>
                    <a:pt x="3831907" y="1038491"/>
                  </a:lnTo>
                  <a:lnTo>
                    <a:pt x="3851287" y="1016812"/>
                  </a:lnTo>
                  <a:lnTo>
                    <a:pt x="3881145" y="1008634"/>
                  </a:lnTo>
                  <a:lnTo>
                    <a:pt x="3908183" y="1015047"/>
                  </a:lnTo>
                  <a:lnTo>
                    <a:pt x="3926116" y="1032725"/>
                  </a:lnTo>
                  <a:lnTo>
                    <a:pt x="3936060" y="1059319"/>
                  </a:lnTo>
                  <a:lnTo>
                    <a:pt x="3939121" y="1092454"/>
                  </a:lnTo>
                  <a:lnTo>
                    <a:pt x="3939121" y="966241"/>
                  </a:lnTo>
                  <a:lnTo>
                    <a:pt x="3935882" y="964387"/>
                  </a:lnTo>
                  <a:lnTo>
                    <a:pt x="3881844" y="956945"/>
                  </a:lnTo>
                  <a:lnTo>
                    <a:pt x="3830802" y="965161"/>
                  </a:lnTo>
                  <a:lnTo>
                    <a:pt x="3793655" y="987755"/>
                  </a:lnTo>
                  <a:lnTo>
                    <a:pt x="3768344" y="1021638"/>
                  </a:lnTo>
                  <a:lnTo>
                    <a:pt x="3752799" y="1063739"/>
                  </a:lnTo>
                  <a:lnTo>
                    <a:pt x="3744988" y="1110957"/>
                  </a:lnTo>
                  <a:lnTo>
                    <a:pt x="3742842" y="1160208"/>
                  </a:lnTo>
                  <a:lnTo>
                    <a:pt x="3748773" y="1234821"/>
                  </a:lnTo>
                  <a:lnTo>
                    <a:pt x="3764864" y="1287310"/>
                  </a:lnTo>
                  <a:lnTo>
                    <a:pt x="3788600" y="1321473"/>
                  </a:lnTo>
                  <a:lnTo>
                    <a:pt x="3848912" y="1350149"/>
                  </a:lnTo>
                  <a:lnTo>
                    <a:pt x="3880447" y="1352296"/>
                  </a:lnTo>
                  <a:lnTo>
                    <a:pt x="3925557" y="1346314"/>
                  </a:lnTo>
                  <a:lnTo>
                    <a:pt x="3962222" y="1328940"/>
                  </a:lnTo>
                  <a:lnTo>
                    <a:pt x="3989527" y="1301000"/>
                  </a:lnTo>
                  <a:lnTo>
                    <a:pt x="3989705" y="1300607"/>
                  </a:lnTo>
                  <a:lnTo>
                    <a:pt x="4006583" y="1263332"/>
                  </a:lnTo>
                  <a:lnTo>
                    <a:pt x="4012463" y="1216787"/>
                  </a:lnTo>
                  <a:lnTo>
                    <a:pt x="3941216" y="1216787"/>
                  </a:lnTo>
                  <a:lnTo>
                    <a:pt x="3939400" y="1239608"/>
                  </a:lnTo>
                  <a:lnTo>
                    <a:pt x="3931348" y="1267345"/>
                  </a:lnTo>
                  <a:lnTo>
                    <a:pt x="3913225" y="1290751"/>
                  </a:lnTo>
                  <a:lnTo>
                    <a:pt x="3881145" y="1300607"/>
                  </a:lnTo>
                  <a:lnTo>
                    <a:pt x="3847452" y="1289773"/>
                  </a:lnTo>
                  <a:lnTo>
                    <a:pt x="3828491" y="1262189"/>
                  </a:lnTo>
                  <a:lnTo>
                    <a:pt x="3820147" y="1225169"/>
                  </a:lnTo>
                  <a:lnTo>
                    <a:pt x="3818280" y="1186053"/>
                  </a:lnTo>
                  <a:lnTo>
                    <a:pt x="3818280" y="1164399"/>
                  </a:lnTo>
                  <a:lnTo>
                    <a:pt x="4014559" y="1164399"/>
                  </a:lnTo>
                  <a:lnTo>
                    <a:pt x="4014559" y="1124585"/>
                  </a:lnTo>
                  <a:close/>
                </a:path>
                <a:path w="4808220" h="1352550">
                  <a:moveTo>
                    <a:pt x="4148315" y="220726"/>
                  </a:moveTo>
                  <a:lnTo>
                    <a:pt x="4142587" y="178816"/>
                  </a:lnTo>
                  <a:lnTo>
                    <a:pt x="4141749" y="172669"/>
                  </a:lnTo>
                  <a:lnTo>
                    <a:pt x="4141660" y="172529"/>
                  </a:lnTo>
                  <a:lnTo>
                    <a:pt x="4123004" y="141185"/>
                  </a:lnTo>
                  <a:lnTo>
                    <a:pt x="4093514" y="123977"/>
                  </a:lnTo>
                  <a:lnTo>
                    <a:pt x="4054716" y="118745"/>
                  </a:lnTo>
                  <a:lnTo>
                    <a:pt x="4024630" y="122428"/>
                  </a:lnTo>
                  <a:lnTo>
                    <a:pt x="3997883" y="133057"/>
                  </a:lnTo>
                  <a:lnTo>
                    <a:pt x="3975455" y="149974"/>
                  </a:lnTo>
                  <a:lnTo>
                    <a:pt x="3958323" y="172529"/>
                  </a:lnTo>
                  <a:lnTo>
                    <a:pt x="3956227" y="172529"/>
                  </a:lnTo>
                  <a:lnTo>
                    <a:pt x="3956227" y="128524"/>
                  </a:lnTo>
                  <a:lnTo>
                    <a:pt x="3884980" y="128524"/>
                  </a:lnTo>
                  <a:lnTo>
                    <a:pt x="3884980" y="504317"/>
                  </a:lnTo>
                  <a:lnTo>
                    <a:pt x="3960418" y="504317"/>
                  </a:lnTo>
                  <a:lnTo>
                    <a:pt x="3960418" y="252158"/>
                  </a:lnTo>
                  <a:lnTo>
                    <a:pt x="3965486" y="219481"/>
                  </a:lnTo>
                  <a:lnTo>
                    <a:pt x="3978935" y="196621"/>
                  </a:lnTo>
                  <a:lnTo>
                    <a:pt x="3998137" y="183197"/>
                  </a:lnTo>
                  <a:lnTo>
                    <a:pt x="4020489" y="178816"/>
                  </a:lnTo>
                  <a:lnTo>
                    <a:pt x="4045178" y="182333"/>
                  </a:lnTo>
                  <a:lnTo>
                    <a:pt x="4061358" y="193827"/>
                  </a:lnTo>
                  <a:lnTo>
                    <a:pt x="4070197" y="214769"/>
                  </a:lnTo>
                  <a:lnTo>
                    <a:pt x="4072877" y="246570"/>
                  </a:lnTo>
                  <a:lnTo>
                    <a:pt x="4072877" y="504317"/>
                  </a:lnTo>
                  <a:lnTo>
                    <a:pt x="4148315" y="504317"/>
                  </a:lnTo>
                  <a:lnTo>
                    <a:pt x="4148315" y="220726"/>
                  </a:lnTo>
                  <a:close/>
                </a:path>
                <a:path w="4808220" h="1352550">
                  <a:moveTo>
                    <a:pt x="4155656" y="843788"/>
                  </a:moveTo>
                  <a:lnTo>
                    <a:pt x="4080218" y="843788"/>
                  </a:lnTo>
                  <a:lnTo>
                    <a:pt x="4080218" y="1342517"/>
                  </a:lnTo>
                  <a:lnTo>
                    <a:pt x="4155656" y="1342517"/>
                  </a:lnTo>
                  <a:lnTo>
                    <a:pt x="4155656" y="843788"/>
                  </a:lnTo>
                  <a:close/>
                </a:path>
                <a:path w="4808220" h="1352550">
                  <a:moveTo>
                    <a:pt x="4386846" y="966724"/>
                  </a:moveTo>
                  <a:lnTo>
                    <a:pt x="4325378" y="966724"/>
                  </a:lnTo>
                  <a:lnTo>
                    <a:pt x="4325378" y="859853"/>
                  </a:lnTo>
                  <a:lnTo>
                    <a:pt x="4249940" y="859853"/>
                  </a:lnTo>
                  <a:lnTo>
                    <a:pt x="4249940" y="966724"/>
                  </a:lnTo>
                  <a:lnTo>
                    <a:pt x="4198251" y="966724"/>
                  </a:lnTo>
                  <a:lnTo>
                    <a:pt x="4198251" y="1022604"/>
                  </a:lnTo>
                  <a:lnTo>
                    <a:pt x="4249940" y="1022604"/>
                  </a:lnTo>
                  <a:lnTo>
                    <a:pt x="4249940" y="1255903"/>
                  </a:lnTo>
                  <a:lnTo>
                    <a:pt x="4254766" y="1302207"/>
                  </a:lnTo>
                  <a:lnTo>
                    <a:pt x="4269156" y="1329855"/>
                  </a:lnTo>
                  <a:lnTo>
                    <a:pt x="4292968" y="1343228"/>
                  </a:lnTo>
                  <a:lnTo>
                    <a:pt x="4326077" y="1346708"/>
                  </a:lnTo>
                  <a:lnTo>
                    <a:pt x="4343628" y="1346314"/>
                  </a:lnTo>
                  <a:lnTo>
                    <a:pt x="4359605" y="1345133"/>
                  </a:lnTo>
                  <a:lnTo>
                    <a:pt x="4374007" y="1343164"/>
                  </a:lnTo>
                  <a:lnTo>
                    <a:pt x="4386846" y="1340421"/>
                  </a:lnTo>
                  <a:lnTo>
                    <a:pt x="4386846" y="1286637"/>
                  </a:lnTo>
                  <a:lnTo>
                    <a:pt x="4386846" y="1284541"/>
                  </a:lnTo>
                  <a:lnTo>
                    <a:pt x="4381220" y="1285455"/>
                  </a:lnTo>
                  <a:lnTo>
                    <a:pt x="4374794" y="1286116"/>
                  </a:lnTo>
                  <a:lnTo>
                    <a:pt x="4367593" y="1286510"/>
                  </a:lnTo>
                  <a:lnTo>
                    <a:pt x="4359605" y="1286637"/>
                  </a:lnTo>
                  <a:lnTo>
                    <a:pt x="4343349" y="1284643"/>
                  </a:lnTo>
                  <a:lnTo>
                    <a:pt x="4332795" y="1277988"/>
                  </a:lnTo>
                  <a:lnTo>
                    <a:pt x="4327093" y="1265707"/>
                  </a:lnTo>
                  <a:lnTo>
                    <a:pt x="4325378" y="1246822"/>
                  </a:lnTo>
                  <a:lnTo>
                    <a:pt x="4325378" y="1022604"/>
                  </a:lnTo>
                  <a:lnTo>
                    <a:pt x="4386846" y="1022604"/>
                  </a:lnTo>
                  <a:lnTo>
                    <a:pt x="4386846" y="966724"/>
                  </a:lnTo>
                  <a:close/>
                </a:path>
                <a:path w="4808220" h="1352550">
                  <a:moveTo>
                    <a:pt x="4482185" y="286385"/>
                  </a:moveTo>
                  <a:lnTo>
                    <a:pt x="4481411" y="274510"/>
                  </a:lnTo>
                  <a:lnTo>
                    <a:pt x="4478452" y="228981"/>
                  </a:lnTo>
                  <a:lnTo>
                    <a:pt x="4465650" y="182410"/>
                  </a:lnTo>
                  <a:lnTo>
                    <a:pt x="4457281" y="170434"/>
                  </a:lnTo>
                  <a:lnTo>
                    <a:pt x="4441456" y="147777"/>
                  </a:lnTo>
                  <a:lnTo>
                    <a:pt x="4406747" y="128041"/>
                  </a:lnTo>
                  <a:lnTo>
                    <a:pt x="4406747" y="254254"/>
                  </a:lnTo>
                  <a:lnTo>
                    <a:pt x="4406747" y="274510"/>
                  </a:lnTo>
                  <a:lnTo>
                    <a:pt x="4285907" y="274510"/>
                  </a:lnTo>
                  <a:lnTo>
                    <a:pt x="4285907" y="266827"/>
                  </a:lnTo>
                  <a:lnTo>
                    <a:pt x="4289056" y="231140"/>
                  </a:lnTo>
                  <a:lnTo>
                    <a:pt x="4299534" y="200291"/>
                  </a:lnTo>
                  <a:lnTo>
                    <a:pt x="4318914" y="178612"/>
                  </a:lnTo>
                  <a:lnTo>
                    <a:pt x="4348772" y="170434"/>
                  </a:lnTo>
                  <a:lnTo>
                    <a:pt x="4375810" y="176847"/>
                  </a:lnTo>
                  <a:lnTo>
                    <a:pt x="4393743" y="194525"/>
                  </a:lnTo>
                  <a:lnTo>
                    <a:pt x="4403687" y="221119"/>
                  </a:lnTo>
                  <a:lnTo>
                    <a:pt x="4406747" y="254254"/>
                  </a:lnTo>
                  <a:lnTo>
                    <a:pt x="4406747" y="128041"/>
                  </a:lnTo>
                  <a:lnTo>
                    <a:pt x="4403509" y="126187"/>
                  </a:lnTo>
                  <a:lnTo>
                    <a:pt x="4349470" y="118745"/>
                  </a:lnTo>
                  <a:lnTo>
                    <a:pt x="4298429" y="126961"/>
                  </a:lnTo>
                  <a:lnTo>
                    <a:pt x="4261282" y="149555"/>
                  </a:lnTo>
                  <a:lnTo>
                    <a:pt x="4235970" y="183438"/>
                  </a:lnTo>
                  <a:lnTo>
                    <a:pt x="4220438" y="225539"/>
                  </a:lnTo>
                  <a:lnTo>
                    <a:pt x="4212615" y="272757"/>
                  </a:lnTo>
                  <a:lnTo>
                    <a:pt x="4210469" y="322008"/>
                  </a:lnTo>
                  <a:lnTo>
                    <a:pt x="4216400" y="396621"/>
                  </a:lnTo>
                  <a:lnTo>
                    <a:pt x="4232491" y="449110"/>
                  </a:lnTo>
                  <a:lnTo>
                    <a:pt x="4256227" y="483273"/>
                  </a:lnTo>
                  <a:lnTo>
                    <a:pt x="4316539" y="511949"/>
                  </a:lnTo>
                  <a:lnTo>
                    <a:pt x="4348073" y="514096"/>
                  </a:lnTo>
                  <a:lnTo>
                    <a:pt x="4393196" y="508114"/>
                  </a:lnTo>
                  <a:lnTo>
                    <a:pt x="4429849" y="490740"/>
                  </a:lnTo>
                  <a:lnTo>
                    <a:pt x="4457166" y="462800"/>
                  </a:lnTo>
                  <a:lnTo>
                    <a:pt x="4457344" y="462407"/>
                  </a:lnTo>
                  <a:lnTo>
                    <a:pt x="4474210" y="425132"/>
                  </a:lnTo>
                  <a:lnTo>
                    <a:pt x="4480090" y="378587"/>
                  </a:lnTo>
                  <a:lnTo>
                    <a:pt x="4408843" y="378587"/>
                  </a:lnTo>
                  <a:lnTo>
                    <a:pt x="4407027" y="401408"/>
                  </a:lnTo>
                  <a:lnTo>
                    <a:pt x="4398988" y="429145"/>
                  </a:lnTo>
                  <a:lnTo>
                    <a:pt x="4380852" y="452551"/>
                  </a:lnTo>
                  <a:lnTo>
                    <a:pt x="4348772" y="462407"/>
                  </a:lnTo>
                  <a:lnTo>
                    <a:pt x="4315091" y="451573"/>
                  </a:lnTo>
                  <a:lnTo>
                    <a:pt x="4296130" y="423989"/>
                  </a:lnTo>
                  <a:lnTo>
                    <a:pt x="4287774" y="386969"/>
                  </a:lnTo>
                  <a:lnTo>
                    <a:pt x="4285907" y="347853"/>
                  </a:lnTo>
                  <a:lnTo>
                    <a:pt x="4285907" y="326199"/>
                  </a:lnTo>
                  <a:lnTo>
                    <a:pt x="4482185" y="326199"/>
                  </a:lnTo>
                  <a:lnTo>
                    <a:pt x="4482185" y="286385"/>
                  </a:lnTo>
                  <a:close/>
                </a:path>
                <a:path w="4808220" h="1352550">
                  <a:moveTo>
                    <a:pt x="4582426" y="1262888"/>
                  </a:moveTo>
                  <a:lnTo>
                    <a:pt x="4502797" y="1262888"/>
                  </a:lnTo>
                  <a:lnTo>
                    <a:pt x="4502797" y="1342517"/>
                  </a:lnTo>
                  <a:lnTo>
                    <a:pt x="4582426" y="1342517"/>
                  </a:lnTo>
                  <a:lnTo>
                    <a:pt x="4582426" y="1262888"/>
                  </a:lnTo>
                  <a:close/>
                </a:path>
                <a:path w="4808220" h="1352550">
                  <a:moveTo>
                    <a:pt x="4688598" y="968121"/>
                  </a:moveTo>
                  <a:lnTo>
                    <a:pt x="4682744" y="920915"/>
                  </a:lnTo>
                  <a:lnTo>
                    <a:pt x="4670412" y="894080"/>
                  </a:lnTo>
                  <a:lnTo>
                    <a:pt x="4665561" y="883500"/>
                  </a:lnTo>
                  <a:lnTo>
                    <a:pt x="4637608" y="856272"/>
                  </a:lnTo>
                  <a:lnTo>
                    <a:pt x="4599457" y="839635"/>
                  </a:lnTo>
                  <a:lnTo>
                    <a:pt x="4551692" y="834009"/>
                  </a:lnTo>
                  <a:lnTo>
                    <a:pt x="4498759" y="842111"/>
                  </a:lnTo>
                  <a:lnTo>
                    <a:pt x="4459808" y="864679"/>
                  </a:lnTo>
                  <a:lnTo>
                    <a:pt x="4433557" y="899033"/>
                  </a:lnTo>
                  <a:lnTo>
                    <a:pt x="4418749" y="942543"/>
                  </a:lnTo>
                  <a:lnTo>
                    <a:pt x="4414088" y="992568"/>
                  </a:lnTo>
                  <a:lnTo>
                    <a:pt x="4489526" y="992568"/>
                  </a:lnTo>
                  <a:lnTo>
                    <a:pt x="4492676" y="952423"/>
                  </a:lnTo>
                  <a:lnTo>
                    <a:pt x="4503153" y="921321"/>
                  </a:lnTo>
                  <a:lnTo>
                    <a:pt x="4522533" y="901217"/>
                  </a:lnTo>
                  <a:lnTo>
                    <a:pt x="4552391" y="894080"/>
                  </a:lnTo>
                  <a:lnTo>
                    <a:pt x="4579213" y="900150"/>
                  </a:lnTo>
                  <a:lnTo>
                    <a:pt x="4596663" y="916432"/>
                  </a:lnTo>
                  <a:lnTo>
                    <a:pt x="4606125" y="940054"/>
                  </a:lnTo>
                  <a:lnTo>
                    <a:pt x="4608969" y="968121"/>
                  </a:lnTo>
                  <a:lnTo>
                    <a:pt x="4601464" y="1010754"/>
                  </a:lnTo>
                  <a:lnTo>
                    <a:pt x="4582719" y="1041908"/>
                  </a:lnTo>
                  <a:lnTo>
                    <a:pt x="4533951" y="1092708"/>
                  </a:lnTo>
                  <a:lnTo>
                    <a:pt x="4515193" y="1123861"/>
                  </a:lnTo>
                  <a:lnTo>
                    <a:pt x="4507687" y="1166495"/>
                  </a:lnTo>
                  <a:lnTo>
                    <a:pt x="4507687" y="1208405"/>
                  </a:lnTo>
                  <a:lnTo>
                    <a:pt x="4578934" y="1208405"/>
                  </a:lnTo>
                  <a:lnTo>
                    <a:pt x="4578934" y="1179068"/>
                  </a:lnTo>
                  <a:lnTo>
                    <a:pt x="4587062" y="1146708"/>
                  </a:lnTo>
                  <a:lnTo>
                    <a:pt x="4607369" y="1118793"/>
                  </a:lnTo>
                  <a:lnTo>
                    <a:pt x="4633773" y="1091145"/>
                  </a:lnTo>
                  <a:lnTo>
                    <a:pt x="4660163" y="1059599"/>
                  </a:lnTo>
                  <a:lnTo>
                    <a:pt x="4680470" y="1019975"/>
                  </a:lnTo>
                  <a:lnTo>
                    <a:pt x="4688598" y="968121"/>
                  </a:lnTo>
                  <a:close/>
                </a:path>
                <a:path w="4808220" h="1352550">
                  <a:moveTo>
                    <a:pt x="4807686" y="220726"/>
                  </a:moveTo>
                  <a:lnTo>
                    <a:pt x="4801959" y="178816"/>
                  </a:lnTo>
                  <a:lnTo>
                    <a:pt x="4801120" y="172669"/>
                  </a:lnTo>
                  <a:lnTo>
                    <a:pt x="4801032" y="172529"/>
                  </a:lnTo>
                  <a:lnTo>
                    <a:pt x="4782375" y="141185"/>
                  </a:lnTo>
                  <a:lnTo>
                    <a:pt x="4752886" y="123977"/>
                  </a:lnTo>
                  <a:lnTo>
                    <a:pt x="4714087" y="118745"/>
                  </a:lnTo>
                  <a:lnTo>
                    <a:pt x="4684001" y="122428"/>
                  </a:lnTo>
                  <a:lnTo>
                    <a:pt x="4657255" y="133057"/>
                  </a:lnTo>
                  <a:lnTo>
                    <a:pt x="4634827" y="149974"/>
                  </a:lnTo>
                  <a:lnTo>
                    <a:pt x="4617694" y="172529"/>
                  </a:lnTo>
                  <a:lnTo>
                    <a:pt x="4615599" y="172529"/>
                  </a:lnTo>
                  <a:lnTo>
                    <a:pt x="4615599" y="128524"/>
                  </a:lnTo>
                  <a:lnTo>
                    <a:pt x="4544352" y="128524"/>
                  </a:lnTo>
                  <a:lnTo>
                    <a:pt x="4544352" y="504317"/>
                  </a:lnTo>
                  <a:lnTo>
                    <a:pt x="4619790" y="504317"/>
                  </a:lnTo>
                  <a:lnTo>
                    <a:pt x="4619790" y="252158"/>
                  </a:lnTo>
                  <a:lnTo>
                    <a:pt x="4624857" y="219481"/>
                  </a:lnTo>
                  <a:lnTo>
                    <a:pt x="4638306" y="196621"/>
                  </a:lnTo>
                  <a:lnTo>
                    <a:pt x="4657509" y="183197"/>
                  </a:lnTo>
                  <a:lnTo>
                    <a:pt x="4679861" y="178816"/>
                  </a:lnTo>
                  <a:lnTo>
                    <a:pt x="4704550" y="182333"/>
                  </a:lnTo>
                  <a:lnTo>
                    <a:pt x="4720729" y="193827"/>
                  </a:lnTo>
                  <a:lnTo>
                    <a:pt x="4729569" y="214769"/>
                  </a:lnTo>
                  <a:lnTo>
                    <a:pt x="4732248" y="246570"/>
                  </a:lnTo>
                  <a:lnTo>
                    <a:pt x="4732248" y="504317"/>
                  </a:lnTo>
                  <a:lnTo>
                    <a:pt x="4807686" y="504317"/>
                  </a:lnTo>
                  <a:lnTo>
                    <a:pt x="4807686" y="220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901922" y="4214393"/>
              <a:ext cx="3256915" cy="4109720"/>
            </a:xfrm>
            <a:custGeom>
              <a:avLst/>
              <a:gdLst/>
              <a:ahLst/>
              <a:cxnLst/>
              <a:rect l="l" t="t" r="r" b="b"/>
              <a:pathLst>
                <a:path w="3256915" h="4109720">
                  <a:moveTo>
                    <a:pt x="241160" y="3046209"/>
                  </a:moveTo>
                  <a:lnTo>
                    <a:pt x="239191" y="2999448"/>
                  </a:lnTo>
                  <a:lnTo>
                    <a:pt x="231063" y="2950756"/>
                  </a:lnTo>
                  <a:lnTo>
                    <a:pt x="214680" y="2910433"/>
                  </a:lnTo>
                  <a:lnTo>
                    <a:pt x="184264" y="2877464"/>
                  </a:lnTo>
                  <a:lnTo>
                    <a:pt x="184264" y="3046209"/>
                  </a:lnTo>
                  <a:lnTo>
                    <a:pt x="181368" y="3100971"/>
                  </a:lnTo>
                  <a:lnTo>
                    <a:pt x="171246" y="3143910"/>
                  </a:lnTo>
                  <a:lnTo>
                    <a:pt x="151803" y="3171952"/>
                  </a:lnTo>
                  <a:lnTo>
                    <a:pt x="120904" y="3181972"/>
                  </a:lnTo>
                  <a:lnTo>
                    <a:pt x="104559" y="3176803"/>
                  </a:lnTo>
                  <a:lnTo>
                    <a:pt x="85166" y="3170682"/>
                  </a:lnTo>
                  <a:lnTo>
                    <a:pt x="63931" y="3140519"/>
                  </a:lnTo>
                  <a:lnTo>
                    <a:pt x="53708" y="3097161"/>
                  </a:lnTo>
                  <a:lnTo>
                    <a:pt x="51079" y="3046209"/>
                  </a:lnTo>
                  <a:lnTo>
                    <a:pt x="53708" y="2996628"/>
                  </a:lnTo>
                  <a:lnTo>
                    <a:pt x="63931" y="2953105"/>
                  </a:lnTo>
                  <a:lnTo>
                    <a:pt x="85166" y="2922193"/>
                  </a:lnTo>
                  <a:lnTo>
                    <a:pt x="114998" y="2912376"/>
                  </a:lnTo>
                  <a:lnTo>
                    <a:pt x="120904" y="2910433"/>
                  </a:lnTo>
                  <a:lnTo>
                    <a:pt x="151803" y="2920022"/>
                  </a:lnTo>
                  <a:lnTo>
                    <a:pt x="171246" y="2947289"/>
                  </a:lnTo>
                  <a:lnTo>
                    <a:pt x="181368" y="2990088"/>
                  </a:lnTo>
                  <a:lnTo>
                    <a:pt x="184264" y="3046209"/>
                  </a:lnTo>
                  <a:lnTo>
                    <a:pt x="184264" y="2877464"/>
                  </a:lnTo>
                  <a:lnTo>
                    <a:pt x="182727" y="2875889"/>
                  </a:lnTo>
                  <a:lnTo>
                    <a:pt x="135775" y="2863875"/>
                  </a:lnTo>
                  <a:lnTo>
                    <a:pt x="109969" y="2867190"/>
                  </a:lnTo>
                  <a:lnTo>
                    <a:pt x="86956" y="2876740"/>
                  </a:lnTo>
                  <a:lnTo>
                    <a:pt x="68313" y="2891980"/>
                  </a:lnTo>
                  <a:lnTo>
                    <a:pt x="55600" y="2912376"/>
                  </a:lnTo>
                  <a:lnTo>
                    <a:pt x="54305" y="2912376"/>
                  </a:lnTo>
                  <a:lnTo>
                    <a:pt x="54305" y="2757843"/>
                  </a:lnTo>
                  <a:lnTo>
                    <a:pt x="0" y="2757843"/>
                  </a:lnTo>
                  <a:lnTo>
                    <a:pt x="0" y="3219475"/>
                  </a:lnTo>
                  <a:lnTo>
                    <a:pt x="51727" y="3219475"/>
                  </a:lnTo>
                  <a:lnTo>
                    <a:pt x="51727" y="3176803"/>
                  </a:lnTo>
                  <a:lnTo>
                    <a:pt x="53009" y="3176803"/>
                  </a:lnTo>
                  <a:lnTo>
                    <a:pt x="62458" y="3195802"/>
                  </a:lnTo>
                  <a:lnTo>
                    <a:pt x="79121" y="3212363"/>
                  </a:lnTo>
                  <a:lnTo>
                    <a:pt x="101473" y="3224085"/>
                  </a:lnTo>
                  <a:lnTo>
                    <a:pt x="128016" y="3228530"/>
                  </a:lnTo>
                  <a:lnTo>
                    <a:pt x="170561" y="3218942"/>
                  </a:lnTo>
                  <a:lnTo>
                    <a:pt x="202476" y="3192475"/>
                  </a:lnTo>
                  <a:lnTo>
                    <a:pt x="208241" y="3181972"/>
                  </a:lnTo>
                  <a:lnTo>
                    <a:pt x="224421" y="3152571"/>
                  </a:lnTo>
                  <a:lnTo>
                    <a:pt x="237083" y="3102660"/>
                  </a:lnTo>
                  <a:lnTo>
                    <a:pt x="241160" y="3046209"/>
                  </a:lnTo>
                  <a:close/>
                </a:path>
                <a:path w="3256915" h="4109720">
                  <a:moveTo>
                    <a:pt x="399884" y="3533686"/>
                  </a:moveTo>
                  <a:lnTo>
                    <a:pt x="342988" y="3533686"/>
                  </a:lnTo>
                  <a:lnTo>
                    <a:pt x="342988" y="3919029"/>
                  </a:lnTo>
                  <a:lnTo>
                    <a:pt x="341693" y="3919029"/>
                  </a:lnTo>
                  <a:lnTo>
                    <a:pt x="223926" y="3621621"/>
                  </a:lnTo>
                  <a:lnTo>
                    <a:pt x="189115" y="3533686"/>
                  </a:lnTo>
                  <a:lnTo>
                    <a:pt x="115404" y="3533686"/>
                  </a:lnTo>
                  <a:lnTo>
                    <a:pt x="115404" y="3995318"/>
                  </a:lnTo>
                  <a:lnTo>
                    <a:pt x="172300" y="3995318"/>
                  </a:lnTo>
                  <a:lnTo>
                    <a:pt x="172300" y="3621621"/>
                  </a:lnTo>
                  <a:lnTo>
                    <a:pt x="173596" y="3621621"/>
                  </a:lnTo>
                  <a:lnTo>
                    <a:pt x="321652" y="3995318"/>
                  </a:lnTo>
                  <a:lnTo>
                    <a:pt x="399884" y="3995318"/>
                  </a:lnTo>
                  <a:lnTo>
                    <a:pt x="399884" y="3919029"/>
                  </a:lnTo>
                  <a:lnTo>
                    <a:pt x="399884" y="3533686"/>
                  </a:lnTo>
                  <a:close/>
                </a:path>
                <a:path w="3256915" h="4109720">
                  <a:moveTo>
                    <a:pt x="526923" y="3030690"/>
                  </a:moveTo>
                  <a:lnTo>
                    <a:pt x="526084" y="3010001"/>
                  </a:lnTo>
                  <a:lnTo>
                    <a:pt x="525068" y="2984550"/>
                  </a:lnTo>
                  <a:lnTo>
                    <a:pt x="516724" y="2939580"/>
                  </a:lnTo>
                  <a:lnTo>
                    <a:pt x="500468" y="2906547"/>
                  </a:lnTo>
                  <a:lnTo>
                    <a:pt x="497738" y="2900997"/>
                  </a:lnTo>
                  <a:lnTo>
                    <a:pt x="470027" y="2878886"/>
                  </a:lnTo>
                  <a:lnTo>
                    <a:pt x="470027" y="2991243"/>
                  </a:lnTo>
                  <a:lnTo>
                    <a:pt x="470027" y="3010001"/>
                  </a:lnTo>
                  <a:lnTo>
                    <a:pt x="346544" y="3010001"/>
                  </a:lnTo>
                  <a:lnTo>
                    <a:pt x="346544" y="2997073"/>
                  </a:lnTo>
                  <a:lnTo>
                    <a:pt x="348437" y="2974200"/>
                  </a:lnTo>
                  <a:lnTo>
                    <a:pt x="356882" y="2944050"/>
                  </a:lnTo>
                  <a:lnTo>
                    <a:pt x="375996" y="2917787"/>
                  </a:lnTo>
                  <a:lnTo>
                    <a:pt x="409905" y="2906547"/>
                  </a:lnTo>
                  <a:lnTo>
                    <a:pt x="439750" y="2914332"/>
                  </a:lnTo>
                  <a:lnTo>
                    <a:pt x="458152" y="2934360"/>
                  </a:lnTo>
                  <a:lnTo>
                    <a:pt x="467448" y="2961652"/>
                  </a:lnTo>
                  <a:lnTo>
                    <a:pt x="470027" y="2991243"/>
                  </a:lnTo>
                  <a:lnTo>
                    <a:pt x="470027" y="2878886"/>
                  </a:lnTo>
                  <a:lnTo>
                    <a:pt x="463956" y="2874035"/>
                  </a:lnTo>
                  <a:lnTo>
                    <a:pt x="411200" y="2863875"/>
                  </a:lnTo>
                  <a:lnTo>
                    <a:pt x="365010" y="2871749"/>
                  </a:lnTo>
                  <a:lnTo>
                    <a:pt x="331774" y="2893212"/>
                  </a:lnTo>
                  <a:lnTo>
                    <a:pt x="309448" y="2925064"/>
                  </a:lnTo>
                  <a:lnTo>
                    <a:pt x="296011" y="2964078"/>
                  </a:lnTo>
                  <a:lnTo>
                    <a:pt x="289445" y="3007042"/>
                  </a:lnTo>
                  <a:lnTo>
                    <a:pt x="287705" y="3050730"/>
                  </a:lnTo>
                  <a:lnTo>
                    <a:pt x="292023" y="3115157"/>
                  </a:lnTo>
                  <a:lnTo>
                    <a:pt x="305460" y="3164992"/>
                  </a:lnTo>
                  <a:lnTo>
                    <a:pt x="328764" y="3200400"/>
                  </a:lnTo>
                  <a:lnTo>
                    <a:pt x="362686" y="3221532"/>
                  </a:lnTo>
                  <a:lnTo>
                    <a:pt x="407962" y="3228530"/>
                  </a:lnTo>
                  <a:lnTo>
                    <a:pt x="466242" y="3214522"/>
                  </a:lnTo>
                  <a:lnTo>
                    <a:pt x="496570" y="3185858"/>
                  </a:lnTo>
                  <a:lnTo>
                    <a:pt x="501789" y="3180931"/>
                  </a:lnTo>
                  <a:lnTo>
                    <a:pt x="519518" y="3140430"/>
                  </a:lnTo>
                  <a:lnTo>
                    <a:pt x="524332" y="3105683"/>
                  </a:lnTo>
                  <a:lnTo>
                    <a:pt x="470027" y="3105683"/>
                  </a:lnTo>
                  <a:lnTo>
                    <a:pt x="468109" y="3129394"/>
                  </a:lnTo>
                  <a:lnTo>
                    <a:pt x="460006" y="3155721"/>
                  </a:lnTo>
                  <a:lnTo>
                    <a:pt x="442214" y="3177070"/>
                  </a:lnTo>
                  <a:lnTo>
                    <a:pt x="411200" y="3185858"/>
                  </a:lnTo>
                  <a:lnTo>
                    <a:pt x="372694" y="3172599"/>
                  </a:lnTo>
                  <a:lnTo>
                    <a:pt x="352920" y="3139389"/>
                  </a:lnTo>
                  <a:lnTo>
                    <a:pt x="345643" y="3096133"/>
                  </a:lnTo>
                  <a:lnTo>
                    <a:pt x="344601" y="3052673"/>
                  </a:lnTo>
                  <a:lnTo>
                    <a:pt x="526923" y="3052673"/>
                  </a:lnTo>
                  <a:lnTo>
                    <a:pt x="526923" y="3030690"/>
                  </a:lnTo>
                  <a:close/>
                </a:path>
                <a:path w="3256915" h="4109720">
                  <a:moveTo>
                    <a:pt x="541159" y="2344064"/>
                  </a:moveTo>
                  <a:lnTo>
                    <a:pt x="533742" y="2301532"/>
                  </a:lnTo>
                  <a:lnTo>
                    <a:pt x="487146" y="2257691"/>
                  </a:lnTo>
                  <a:lnTo>
                    <a:pt x="425119" y="2236736"/>
                  </a:lnTo>
                  <a:lnTo>
                    <a:pt x="397789" y="2225510"/>
                  </a:lnTo>
                  <a:lnTo>
                    <a:pt x="378447" y="2209076"/>
                  </a:lnTo>
                  <a:lnTo>
                    <a:pt x="371119" y="2183727"/>
                  </a:lnTo>
                  <a:lnTo>
                    <a:pt x="377444" y="2154986"/>
                  </a:lnTo>
                  <a:lnTo>
                    <a:pt x="392696" y="2139035"/>
                  </a:lnTo>
                  <a:lnTo>
                    <a:pt x="411213" y="2132177"/>
                  </a:lnTo>
                  <a:lnTo>
                    <a:pt x="427367" y="2130717"/>
                  </a:lnTo>
                  <a:lnTo>
                    <a:pt x="451980" y="2135149"/>
                  </a:lnTo>
                  <a:lnTo>
                    <a:pt x="467690" y="2148167"/>
                  </a:lnTo>
                  <a:lnTo>
                    <a:pt x="476008" y="2169452"/>
                  </a:lnTo>
                  <a:lnTo>
                    <a:pt x="478447" y="2198598"/>
                  </a:lnTo>
                  <a:lnTo>
                    <a:pt x="532752" y="2198598"/>
                  </a:lnTo>
                  <a:lnTo>
                    <a:pt x="530466" y="2164143"/>
                  </a:lnTo>
                  <a:lnTo>
                    <a:pt x="518807" y="2130717"/>
                  </a:lnTo>
                  <a:lnTo>
                    <a:pt x="517880" y="2128050"/>
                  </a:lnTo>
                  <a:lnTo>
                    <a:pt x="486384" y="2099589"/>
                  </a:lnTo>
                  <a:lnTo>
                    <a:pt x="427367" y="2088045"/>
                  </a:lnTo>
                  <a:lnTo>
                    <a:pt x="384721" y="2093899"/>
                  </a:lnTo>
                  <a:lnTo>
                    <a:pt x="349542" y="2111641"/>
                  </a:lnTo>
                  <a:lnTo>
                    <a:pt x="325628" y="2141499"/>
                  </a:lnTo>
                  <a:lnTo>
                    <a:pt x="316814" y="2183727"/>
                  </a:lnTo>
                  <a:lnTo>
                    <a:pt x="324231" y="2227084"/>
                  </a:lnTo>
                  <a:lnTo>
                    <a:pt x="343725" y="2254199"/>
                  </a:lnTo>
                  <a:lnTo>
                    <a:pt x="371081" y="2270645"/>
                  </a:lnTo>
                  <a:lnTo>
                    <a:pt x="402158" y="2281999"/>
                  </a:lnTo>
                  <a:lnTo>
                    <a:pt x="432841" y="2292197"/>
                  </a:lnTo>
                  <a:lnTo>
                    <a:pt x="460019" y="2304872"/>
                  </a:lnTo>
                  <a:lnTo>
                    <a:pt x="479437" y="2323731"/>
                  </a:lnTo>
                  <a:lnTo>
                    <a:pt x="486854" y="2352471"/>
                  </a:lnTo>
                  <a:lnTo>
                    <a:pt x="480314" y="2382189"/>
                  </a:lnTo>
                  <a:lnTo>
                    <a:pt x="464629" y="2399677"/>
                  </a:lnTo>
                  <a:lnTo>
                    <a:pt x="445655" y="2407932"/>
                  </a:lnTo>
                  <a:lnTo>
                    <a:pt x="429310" y="2410015"/>
                  </a:lnTo>
                  <a:lnTo>
                    <a:pt x="396557" y="2403398"/>
                  </a:lnTo>
                  <a:lnTo>
                    <a:pt x="376859" y="2385695"/>
                  </a:lnTo>
                  <a:lnTo>
                    <a:pt x="367207" y="2360104"/>
                  </a:lnTo>
                  <a:lnTo>
                    <a:pt x="364655" y="2329840"/>
                  </a:lnTo>
                  <a:lnTo>
                    <a:pt x="310349" y="2329840"/>
                  </a:lnTo>
                  <a:lnTo>
                    <a:pt x="318325" y="2388451"/>
                  </a:lnTo>
                  <a:lnTo>
                    <a:pt x="371741" y="2443327"/>
                  </a:lnTo>
                  <a:lnTo>
                    <a:pt x="429310" y="2452687"/>
                  </a:lnTo>
                  <a:lnTo>
                    <a:pt x="474065" y="2445905"/>
                  </a:lnTo>
                  <a:lnTo>
                    <a:pt x="509473" y="2425535"/>
                  </a:lnTo>
                  <a:lnTo>
                    <a:pt x="520128" y="2410015"/>
                  </a:lnTo>
                  <a:lnTo>
                    <a:pt x="532777" y="2391587"/>
                  </a:lnTo>
                  <a:lnTo>
                    <a:pt x="541159" y="2344064"/>
                  </a:lnTo>
                  <a:close/>
                </a:path>
                <a:path w="3256915" h="4109720">
                  <a:moveTo>
                    <a:pt x="650417" y="2097087"/>
                  </a:moveTo>
                  <a:lnTo>
                    <a:pt x="596112" y="2097087"/>
                  </a:lnTo>
                  <a:lnTo>
                    <a:pt x="596112" y="2443632"/>
                  </a:lnTo>
                  <a:lnTo>
                    <a:pt x="650417" y="2443632"/>
                  </a:lnTo>
                  <a:lnTo>
                    <a:pt x="650417" y="2097087"/>
                  </a:lnTo>
                  <a:close/>
                </a:path>
                <a:path w="3256915" h="4109720">
                  <a:moveTo>
                    <a:pt x="650417" y="1982012"/>
                  </a:moveTo>
                  <a:lnTo>
                    <a:pt x="596112" y="1982012"/>
                  </a:lnTo>
                  <a:lnTo>
                    <a:pt x="596112" y="2044077"/>
                  </a:lnTo>
                  <a:lnTo>
                    <a:pt x="650417" y="2044077"/>
                  </a:lnTo>
                  <a:lnTo>
                    <a:pt x="650417" y="1982012"/>
                  </a:lnTo>
                  <a:close/>
                </a:path>
                <a:path w="3256915" h="4109720">
                  <a:moveTo>
                    <a:pt x="701167" y="3648773"/>
                  </a:moveTo>
                  <a:lnTo>
                    <a:pt x="646861" y="3648773"/>
                  </a:lnTo>
                  <a:lnTo>
                    <a:pt x="646861" y="3887990"/>
                  </a:lnTo>
                  <a:lnTo>
                    <a:pt x="640245" y="3919905"/>
                  </a:lnTo>
                  <a:lnTo>
                    <a:pt x="623506" y="3941572"/>
                  </a:lnTo>
                  <a:lnTo>
                    <a:pt x="601306" y="3953916"/>
                  </a:lnTo>
                  <a:lnTo>
                    <a:pt x="578319" y="3957815"/>
                  </a:lnTo>
                  <a:lnTo>
                    <a:pt x="549605" y="3950639"/>
                  </a:lnTo>
                  <a:lnTo>
                    <a:pt x="534365" y="3932847"/>
                  </a:lnTo>
                  <a:lnTo>
                    <a:pt x="528320" y="3910088"/>
                  </a:lnTo>
                  <a:lnTo>
                    <a:pt x="527253" y="3887990"/>
                  </a:lnTo>
                  <a:lnTo>
                    <a:pt x="527253" y="3648773"/>
                  </a:lnTo>
                  <a:lnTo>
                    <a:pt x="472935" y="3648773"/>
                  </a:lnTo>
                  <a:lnTo>
                    <a:pt x="472935" y="3894455"/>
                  </a:lnTo>
                  <a:lnTo>
                    <a:pt x="474357" y="3929088"/>
                  </a:lnTo>
                  <a:lnTo>
                    <a:pt x="484327" y="3964940"/>
                  </a:lnTo>
                  <a:lnTo>
                    <a:pt x="511390" y="3993019"/>
                  </a:lnTo>
                  <a:lnTo>
                    <a:pt x="564095" y="4004373"/>
                  </a:lnTo>
                  <a:lnTo>
                    <a:pt x="589330" y="4001058"/>
                  </a:lnTo>
                  <a:lnTo>
                    <a:pt x="613156" y="3991368"/>
                  </a:lnTo>
                  <a:lnTo>
                    <a:pt x="633476" y="3975735"/>
                  </a:lnTo>
                  <a:lnTo>
                    <a:pt x="645909" y="3957815"/>
                  </a:lnTo>
                  <a:lnTo>
                    <a:pt x="648144" y="3954589"/>
                  </a:lnTo>
                  <a:lnTo>
                    <a:pt x="649439" y="3954589"/>
                  </a:lnTo>
                  <a:lnTo>
                    <a:pt x="649439" y="3995318"/>
                  </a:lnTo>
                  <a:lnTo>
                    <a:pt x="701167" y="3995318"/>
                  </a:lnTo>
                  <a:lnTo>
                    <a:pt x="701167" y="3954589"/>
                  </a:lnTo>
                  <a:lnTo>
                    <a:pt x="701167" y="3648773"/>
                  </a:lnTo>
                  <a:close/>
                </a:path>
                <a:path w="3256915" h="4109720">
                  <a:moveTo>
                    <a:pt x="814628" y="2973794"/>
                  </a:moveTo>
                  <a:lnTo>
                    <a:pt x="813206" y="2939173"/>
                  </a:lnTo>
                  <a:lnTo>
                    <a:pt x="805205" y="2910433"/>
                  </a:lnTo>
                  <a:lnTo>
                    <a:pt x="803236" y="2903321"/>
                  </a:lnTo>
                  <a:lnTo>
                    <a:pt x="776173" y="2875242"/>
                  </a:lnTo>
                  <a:lnTo>
                    <a:pt x="723468" y="2863875"/>
                  </a:lnTo>
                  <a:lnTo>
                    <a:pt x="698233" y="2867202"/>
                  </a:lnTo>
                  <a:lnTo>
                    <a:pt x="674408" y="2876893"/>
                  </a:lnTo>
                  <a:lnTo>
                    <a:pt x="654088" y="2892526"/>
                  </a:lnTo>
                  <a:lnTo>
                    <a:pt x="639406" y="2913659"/>
                  </a:lnTo>
                  <a:lnTo>
                    <a:pt x="638124" y="2913659"/>
                  </a:lnTo>
                  <a:lnTo>
                    <a:pt x="638124" y="2872930"/>
                  </a:lnTo>
                  <a:lnTo>
                    <a:pt x="586397" y="2872930"/>
                  </a:lnTo>
                  <a:lnTo>
                    <a:pt x="586397" y="3219475"/>
                  </a:lnTo>
                  <a:lnTo>
                    <a:pt x="640702" y="3219475"/>
                  </a:lnTo>
                  <a:lnTo>
                    <a:pt x="640702" y="2980258"/>
                  </a:lnTo>
                  <a:lnTo>
                    <a:pt x="647319" y="2948355"/>
                  </a:lnTo>
                  <a:lnTo>
                    <a:pt x="664057" y="2926677"/>
                  </a:lnTo>
                  <a:lnTo>
                    <a:pt x="686257" y="2914345"/>
                  </a:lnTo>
                  <a:lnTo>
                    <a:pt x="690270" y="2913659"/>
                  </a:lnTo>
                  <a:lnTo>
                    <a:pt x="709244" y="2910433"/>
                  </a:lnTo>
                  <a:lnTo>
                    <a:pt x="737946" y="2917621"/>
                  </a:lnTo>
                  <a:lnTo>
                    <a:pt x="753198" y="2935414"/>
                  </a:lnTo>
                  <a:lnTo>
                    <a:pt x="759244" y="2958173"/>
                  </a:lnTo>
                  <a:lnTo>
                    <a:pt x="760310" y="2980258"/>
                  </a:lnTo>
                  <a:lnTo>
                    <a:pt x="760310" y="3219475"/>
                  </a:lnTo>
                  <a:lnTo>
                    <a:pt x="814628" y="3219475"/>
                  </a:lnTo>
                  <a:lnTo>
                    <a:pt x="814628" y="2973794"/>
                  </a:lnTo>
                  <a:close/>
                </a:path>
                <a:path w="3256915" h="4109720">
                  <a:moveTo>
                    <a:pt x="902881" y="3648773"/>
                  </a:moveTo>
                  <a:lnTo>
                    <a:pt x="842759" y="3648773"/>
                  </a:lnTo>
                  <a:lnTo>
                    <a:pt x="842759" y="3547910"/>
                  </a:lnTo>
                  <a:lnTo>
                    <a:pt x="788441" y="3547910"/>
                  </a:lnTo>
                  <a:lnTo>
                    <a:pt x="788441" y="3648773"/>
                  </a:lnTo>
                  <a:lnTo>
                    <a:pt x="738022" y="3648773"/>
                  </a:lnTo>
                  <a:lnTo>
                    <a:pt x="738022" y="3691445"/>
                  </a:lnTo>
                  <a:lnTo>
                    <a:pt x="788441" y="3691445"/>
                  </a:lnTo>
                  <a:lnTo>
                    <a:pt x="788530" y="3931653"/>
                  </a:lnTo>
                  <a:lnTo>
                    <a:pt x="791349" y="3960469"/>
                  </a:lnTo>
                  <a:lnTo>
                    <a:pt x="802017" y="3981907"/>
                  </a:lnTo>
                  <a:lnTo>
                    <a:pt x="823366" y="3994861"/>
                  </a:lnTo>
                  <a:lnTo>
                    <a:pt x="858278" y="3999192"/>
                  </a:lnTo>
                  <a:lnTo>
                    <a:pt x="873683" y="3998861"/>
                  </a:lnTo>
                  <a:lnTo>
                    <a:pt x="886066" y="3997985"/>
                  </a:lnTo>
                  <a:lnTo>
                    <a:pt x="895540" y="3996753"/>
                  </a:lnTo>
                  <a:lnTo>
                    <a:pt x="902233" y="3995318"/>
                  </a:lnTo>
                  <a:lnTo>
                    <a:pt x="902233" y="3952646"/>
                  </a:lnTo>
                  <a:lnTo>
                    <a:pt x="902233" y="3950703"/>
                  </a:lnTo>
                  <a:lnTo>
                    <a:pt x="896416" y="3951351"/>
                  </a:lnTo>
                  <a:lnTo>
                    <a:pt x="890600" y="3952646"/>
                  </a:lnTo>
                  <a:lnTo>
                    <a:pt x="878319" y="3952646"/>
                  </a:lnTo>
                  <a:lnTo>
                    <a:pt x="860755" y="3950500"/>
                  </a:lnTo>
                  <a:lnTo>
                    <a:pt x="849871" y="3943680"/>
                  </a:lnTo>
                  <a:lnTo>
                    <a:pt x="844308" y="3931653"/>
                  </a:lnTo>
                  <a:lnTo>
                    <a:pt x="842759" y="3913860"/>
                  </a:lnTo>
                  <a:lnTo>
                    <a:pt x="842759" y="3691445"/>
                  </a:lnTo>
                  <a:lnTo>
                    <a:pt x="902881" y="3691445"/>
                  </a:lnTo>
                  <a:lnTo>
                    <a:pt x="902881" y="3648773"/>
                  </a:lnTo>
                  <a:close/>
                </a:path>
                <a:path w="3256915" h="4109720">
                  <a:moveTo>
                    <a:pt x="952347" y="2254847"/>
                  </a:moveTo>
                  <a:lnTo>
                    <a:pt x="951509" y="2234158"/>
                  </a:lnTo>
                  <a:lnTo>
                    <a:pt x="950493" y="2208707"/>
                  </a:lnTo>
                  <a:lnTo>
                    <a:pt x="942149" y="2163737"/>
                  </a:lnTo>
                  <a:lnTo>
                    <a:pt x="925893" y="2130717"/>
                  </a:lnTo>
                  <a:lnTo>
                    <a:pt x="923163" y="2125167"/>
                  </a:lnTo>
                  <a:lnTo>
                    <a:pt x="895451" y="2103056"/>
                  </a:lnTo>
                  <a:lnTo>
                    <a:pt x="895451" y="2215413"/>
                  </a:lnTo>
                  <a:lnTo>
                    <a:pt x="895451" y="2234158"/>
                  </a:lnTo>
                  <a:lnTo>
                    <a:pt x="771969" y="2234158"/>
                  </a:lnTo>
                  <a:lnTo>
                    <a:pt x="771969" y="2221230"/>
                  </a:lnTo>
                  <a:lnTo>
                    <a:pt x="773861" y="2198357"/>
                  </a:lnTo>
                  <a:lnTo>
                    <a:pt x="782307" y="2168220"/>
                  </a:lnTo>
                  <a:lnTo>
                    <a:pt x="801420" y="2141956"/>
                  </a:lnTo>
                  <a:lnTo>
                    <a:pt x="835329" y="2130717"/>
                  </a:lnTo>
                  <a:lnTo>
                    <a:pt x="865174" y="2138502"/>
                  </a:lnTo>
                  <a:lnTo>
                    <a:pt x="883577" y="2158517"/>
                  </a:lnTo>
                  <a:lnTo>
                    <a:pt x="892873" y="2185809"/>
                  </a:lnTo>
                  <a:lnTo>
                    <a:pt x="895451" y="2215413"/>
                  </a:lnTo>
                  <a:lnTo>
                    <a:pt x="895451" y="2103056"/>
                  </a:lnTo>
                  <a:lnTo>
                    <a:pt x="889368" y="2098192"/>
                  </a:lnTo>
                  <a:lnTo>
                    <a:pt x="836625" y="2088045"/>
                  </a:lnTo>
                  <a:lnTo>
                    <a:pt x="790435" y="2095919"/>
                  </a:lnTo>
                  <a:lnTo>
                    <a:pt x="757186" y="2117382"/>
                  </a:lnTo>
                  <a:lnTo>
                    <a:pt x="734872" y="2149221"/>
                  </a:lnTo>
                  <a:lnTo>
                    <a:pt x="721436" y="2188235"/>
                  </a:lnTo>
                  <a:lnTo>
                    <a:pt x="714870" y="2231186"/>
                  </a:lnTo>
                  <a:lnTo>
                    <a:pt x="713130" y="2274887"/>
                  </a:lnTo>
                  <a:lnTo>
                    <a:pt x="717435" y="2339314"/>
                  </a:lnTo>
                  <a:lnTo>
                    <a:pt x="730885" y="2389149"/>
                  </a:lnTo>
                  <a:lnTo>
                    <a:pt x="754189" y="2424557"/>
                  </a:lnTo>
                  <a:lnTo>
                    <a:pt x="788111" y="2445677"/>
                  </a:lnTo>
                  <a:lnTo>
                    <a:pt x="833386" y="2452687"/>
                  </a:lnTo>
                  <a:lnTo>
                    <a:pt x="891667" y="2438679"/>
                  </a:lnTo>
                  <a:lnTo>
                    <a:pt x="921994" y="2410015"/>
                  </a:lnTo>
                  <a:lnTo>
                    <a:pt x="927214" y="2405088"/>
                  </a:lnTo>
                  <a:lnTo>
                    <a:pt x="944943" y="2364587"/>
                  </a:lnTo>
                  <a:lnTo>
                    <a:pt x="949769" y="2329840"/>
                  </a:lnTo>
                  <a:lnTo>
                    <a:pt x="895451" y="2329840"/>
                  </a:lnTo>
                  <a:lnTo>
                    <a:pt x="893533" y="2353551"/>
                  </a:lnTo>
                  <a:lnTo>
                    <a:pt x="885431" y="2379878"/>
                  </a:lnTo>
                  <a:lnTo>
                    <a:pt x="867625" y="2401214"/>
                  </a:lnTo>
                  <a:lnTo>
                    <a:pt x="836625" y="2410015"/>
                  </a:lnTo>
                  <a:lnTo>
                    <a:pt x="798118" y="2396756"/>
                  </a:lnTo>
                  <a:lnTo>
                    <a:pt x="778344" y="2363546"/>
                  </a:lnTo>
                  <a:lnTo>
                    <a:pt x="771067" y="2320277"/>
                  </a:lnTo>
                  <a:lnTo>
                    <a:pt x="770026" y="2276830"/>
                  </a:lnTo>
                  <a:lnTo>
                    <a:pt x="952347" y="2276830"/>
                  </a:lnTo>
                  <a:lnTo>
                    <a:pt x="952347" y="2254847"/>
                  </a:lnTo>
                  <a:close/>
                </a:path>
                <a:path w="3256915" h="4109720">
                  <a:moveTo>
                    <a:pt x="1138212" y="3648773"/>
                  </a:moveTo>
                  <a:lnTo>
                    <a:pt x="929386" y="3648773"/>
                  </a:lnTo>
                  <a:lnTo>
                    <a:pt x="929386" y="3695331"/>
                  </a:lnTo>
                  <a:lnTo>
                    <a:pt x="1078738" y="3695331"/>
                  </a:lnTo>
                  <a:lnTo>
                    <a:pt x="921626" y="3952646"/>
                  </a:lnTo>
                  <a:lnTo>
                    <a:pt x="921626" y="3995318"/>
                  </a:lnTo>
                  <a:lnTo>
                    <a:pt x="1136916" y="3995318"/>
                  </a:lnTo>
                  <a:lnTo>
                    <a:pt x="1136916" y="3948773"/>
                  </a:lnTo>
                  <a:lnTo>
                    <a:pt x="983043" y="3948773"/>
                  </a:lnTo>
                  <a:lnTo>
                    <a:pt x="1138212" y="3694036"/>
                  </a:lnTo>
                  <a:lnTo>
                    <a:pt x="1138212" y="3648773"/>
                  </a:lnTo>
                  <a:close/>
                </a:path>
                <a:path w="3256915" h="4109720">
                  <a:moveTo>
                    <a:pt x="1408137" y="2270366"/>
                  </a:moveTo>
                  <a:lnTo>
                    <a:pt x="1406169" y="2223605"/>
                  </a:lnTo>
                  <a:lnTo>
                    <a:pt x="1398041" y="2174913"/>
                  </a:lnTo>
                  <a:lnTo>
                    <a:pt x="1381658" y="2134590"/>
                  </a:lnTo>
                  <a:lnTo>
                    <a:pt x="1380350" y="2131364"/>
                  </a:lnTo>
                  <a:lnTo>
                    <a:pt x="1351241" y="2101634"/>
                  </a:lnTo>
                  <a:lnTo>
                    <a:pt x="1351241" y="2270366"/>
                  </a:lnTo>
                  <a:lnTo>
                    <a:pt x="1348346" y="2325128"/>
                  </a:lnTo>
                  <a:lnTo>
                    <a:pt x="1338224" y="2368080"/>
                  </a:lnTo>
                  <a:lnTo>
                    <a:pt x="1318780" y="2396109"/>
                  </a:lnTo>
                  <a:lnTo>
                    <a:pt x="1287881" y="2406142"/>
                  </a:lnTo>
                  <a:lnTo>
                    <a:pt x="1271498" y="2400960"/>
                  </a:lnTo>
                  <a:lnTo>
                    <a:pt x="1252156" y="2394839"/>
                  </a:lnTo>
                  <a:lnTo>
                    <a:pt x="1230909" y="2364689"/>
                  </a:lnTo>
                  <a:lnTo>
                    <a:pt x="1220685" y="2321318"/>
                  </a:lnTo>
                  <a:lnTo>
                    <a:pt x="1218057" y="2270366"/>
                  </a:lnTo>
                  <a:lnTo>
                    <a:pt x="1220685" y="2220785"/>
                  </a:lnTo>
                  <a:lnTo>
                    <a:pt x="1230909" y="2177262"/>
                  </a:lnTo>
                  <a:lnTo>
                    <a:pt x="1252156" y="2146350"/>
                  </a:lnTo>
                  <a:lnTo>
                    <a:pt x="1281976" y="2136533"/>
                  </a:lnTo>
                  <a:lnTo>
                    <a:pt x="1287881" y="2134590"/>
                  </a:lnTo>
                  <a:lnTo>
                    <a:pt x="1318780" y="2144166"/>
                  </a:lnTo>
                  <a:lnTo>
                    <a:pt x="1338224" y="2171446"/>
                  </a:lnTo>
                  <a:lnTo>
                    <a:pt x="1348346" y="2214245"/>
                  </a:lnTo>
                  <a:lnTo>
                    <a:pt x="1351241" y="2270366"/>
                  </a:lnTo>
                  <a:lnTo>
                    <a:pt x="1351241" y="2101634"/>
                  </a:lnTo>
                  <a:lnTo>
                    <a:pt x="1349705" y="2100059"/>
                  </a:lnTo>
                  <a:lnTo>
                    <a:pt x="1302753" y="2088045"/>
                  </a:lnTo>
                  <a:lnTo>
                    <a:pt x="1276946" y="2091347"/>
                  </a:lnTo>
                  <a:lnTo>
                    <a:pt x="1253934" y="2100897"/>
                  </a:lnTo>
                  <a:lnTo>
                    <a:pt x="1235290" y="2116137"/>
                  </a:lnTo>
                  <a:lnTo>
                    <a:pt x="1222590" y="2136533"/>
                  </a:lnTo>
                  <a:lnTo>
                    <a:pt x="1221295" y="2136533"/>
                  </a:lnTo>
                  <a:lnTo>
                    <a:pt x="1221295" y="1982012"/>
                  </a:lnTo>
                  <a:lnTo>
                    <a:pt x="1166977" y="1982012"/>
                  </a:lnTo>
                  <a:lnTo>
                    <a:pt x="1166977" y="2443632"/>
                  </a:lnTo>
                  <a:lnTo>
                    <a:pt x="1218704" y="2443632"/>
                  </a:lnTo>
                  <a:lnTo>
                    <a:pt x="1218704" y="2400960"/>
                  </a:lnTo>
                  <a:lnTo>
                    <a:pt x="1220000" y="2400960"/>
                  </a:lnTo>
                  <a:lnTo>
                    <a:pt x="1229448" y="2419959"/>
                  </a:lnTo>
                  <a:lnTo>
                    <a:pt x="1246098" y="2436533"/>
                  </a:lnTo>
                  <a:lnTo>
                    <a:pt x="1268463" y="2448242"/>
                  </a:lnTo>
                  <a:lnTo>
                    <a:pt x="1294993" y="2452687"/>
                  </a:lnTo>
                  <a:lnTo>
                    <a:pt x="1337551" y="2443099"/>
                  </a:lnTo>
                  <a:lnTo>
                    <a:pt x="1369453" y="2416632"/>
                  </a:lnTo>
                  <a:lnTo>
                    <a:pt x="1375219" y="2406142"/>
                  </a:lnTo>
                  <a:lnTo>
                    <a:pt x="1391399" y="2376716"/>
                  </a:lnTo>
                  <a:lnTo>
                    <a:pt x="1404061" y="2326817"/>
                  </a:lnTo>
                  <a:lnTo>
                    <a:pt x="1408137" y="2270366"/>
                  </a:lnTo>
                  <a:close/>
                </a:path>
                <a:path w="3256915" h="4109720">
                  <a:moveTo>
                    <a:pt x="1432382" y="3815575"/>
                  </a:moveTo>
                  <a:lnTo>
                    <a:pt x="1428496" y="3757574"/>
                  </a:lnTo>
                  <a:lnTo>
                    <a:pt x="1416202" y="3708997"/>
                  </a:lnTo>
                  <a:lnTo>
                    <a:pt x="1394536" y="3671836"/>
                  </a:lnTo>
                  <a:lnTo>
                    <a:pt x="1375486" y="3657701"/>
                  </a:lnTo>
                  <a:lnTo>
                    <a:pt x="1375486" y="3815575"/>
                  </a:lnTo>
                  <a:lnTo>
                    <a:pt x="1372590" y="3875722"/>
                  </a:lnTo>
                  <a:lnTo>
                    <a:pt x="1362468" y="3920401"/>
                  </a:lnTo>
                  <a:lnTo>
                    <a:pt x="1343025" y="3948239"/>
                  </a:lnTo>
                  <a:lnTo>
                    <a:pt x="1312125" y="3957815"/>
                  </a:lnTo>
                  <a:lnTo>
                    <a:pt x="1306258" y="3955885"/>
                  </a:lnTo>
                  <a:lnTo>
                    <a:pt x="1276400" y="3946067"/>
                  </a:lnTo>
                  <a:lnTo>
                    <a:pt x="1255153" y="3915156"/>
                  </a:lnTo>
                  <a:lnTo>
                    <a:pt x="1244942" y="3871633"/>
                  </a:lnTo>
                  <a:lnTo>
                    <a:pt x="1242301" y="3822052"/>
                  </a:lnTo>
                  <a:lnTo>
                    <a:pt x="1244841" y="3767290"/>
                  </a:lnTo>
                  <a:lnTo>
                    <a:pt x="1254912" y="3724351"/>
                  </a:lnTo>
                  <a:lnTo>
                    <a:pt x="1276121" y="3696309"/>
                  </a:lnTo>
                  <a:lnTo>
                    <a:pt x="1293571" y="3691445"/>
                  </a:lnTo>
                  <a:lnTo>
                    <a:pt x="1312125" y="3686276"/>
                  </a:lnTo>
                  <a:lnTo>
                    <a:pt x="1343025" y="3695763"/>
                  </a:lnTo>
                  <a:lnTo>
                    <a:pt x="1362468" y="3722319"/>
                  </a:lnTo>
                  <a:lnTo>
                    <a:pt x="1372590" y="3763200"/>
                  </a:lnTo>
                  <a:lnTo>
                    <a:pt x="1375486" y="3815575"/>
                  </a:lnTo>
                  <a:lnTo>
                    <a:pt x="1375486" y="3657701"/>
                  </a:lnTo>
                  <a:lnTo>
                    <a:pt x="1362532" y="3648087"/>
                  </a:lnTo>
                  <a:lnTo>
                    <a:pt x="1319237" y="3639718"/>
                  </a:lnTo>
                  <a:lnTo>
                    <a:pt x="1292694" y="3644176"/>
                  </a:lnTo>
                  <a:lnTo>
                    <a:pt x="1270342" y="3655885"/>
                  </a:lnTo>
                  <a:lnTo>
                    <a:pt x="1253693" y="3672459"/>
                  </a:lnTo>
                  <a:lnTo>
                    <a:pt x="1244244" y="3691445"/>
                  </a:lnTo>
                  <a:lnTo>
                    <a:pt x="1242949" y="3691445"/>
                  </a:lnTo>
                  <a:lnTo>
                    <a:pt x="1242949" y="3648773"/>
                  </a:lnTo>
                  <a:lnTo>
                    <a:pt x="1191221" y="3648773"/>
                  </a:lnTo>
                  <a:lnTo>
                    <a:pt x="1191221" y="4109110"/>
                  </a:lnTo>
                  <a:lnTo>
                    <a:pt x="1245539" y="4109110"/>
                  </a:lnTo>
                  <a:lnTo>
                    <a:pt x="1245539" y="3955885"/>
                  </a:lnTo>
                  <a:lnTo>
                    <a:pt x="1246822" y="3955885"/>
                  </a:lnTo>
                  <a:lnTo>
                    <a:pt x="1258963" y="3976281"/>
                  </a:lnTo>
                  <a:lnTo>
                    <a:pt x="1276007" y="3991521"/>
                  </a:lnTo>
                  <a:lnTo>
                    <a:pt x="1296555" y="4001071"/>
                  </a:lnTo>
                  <a:lnTo>
                    <a:pt x="1319237" y="4004373"/>
                  </a:lnTo>
                  <a:lnTo>
                    <a:pt x="1358823" y="3995877"/>
                  </a:lnTo>
                  <a:lnTo>
                    <a:pt x="1388516" y="3972966"/>
                  </a:lnTo>
                  <a:lnTo>
                    <a:pt x="1398028" y="3957815"/>
                  </a:lnTo>
                  <a:lnTo>
                    <a:pt x="1409509" y="3939565"/>
                  </a:lnTo>
                  <a:lnTo>
                    <a:pt x="1423022" y="3899585"/>
                  </a:lnTo>
                  <a:lnTo>
                    <a:pt x="1430235" y="3856952"/>
                  </a:lnTo>
                  <a:lnTo>
                    <a:pt x="1432382" y="3815575"/>
                  </a:lnTo>
                  <a:close/>
                </a:path>
                <a:path w="3256915" h="4109720">
                  <a:moveTo>
                    <a:pt x="1443062" y="2757843"/>
                  </a:moveTo>
                  <a:lnTo>
                    <a:pt x="1386166" y="2757843"/>
                  </a:lnTo>
                  <a:lnTo>
                    <a:pt x="1315694" y="3135426"/>
                  </a:lnTo>
                  <a:lnTo>
                    <a:pt x="1314399" y="3135426"/>
                  </a:lnTo>
                  <a:lnTo>
                    <a:pt x="1264297" y="2845778"/>
                  </a:lnTo>
                  <a:lnTo>
                    <a:pt x="1249095" y="2757843"/>
                  </a:lnTo>
                  <a:lnTo>
                    <a:pt x="1180566" y="2757843"/>
                  </a:lnTo>
                  <a:lnTo>
                    <a:pt x="1115263" y="3135426"/>
                  </a:lnTo>
                  <a:lnTo>
                    <a:pt x="1113967" y="3135426"/>
                  </a:lnTo>
                  <a:lnTo>
                    <a:pt x="1043495" y="2757843"/>
                  </a:lnTo>
                  <a:lnTo>
                    <a:pt x="986599" y="2757843"/>
                  </a:lnTo>
                  <a:lnTo>
                    <a:pt x="1078407" y="3219475"/>
                  </a:lnTo>
                  <a:lnTo>
                    <a:pt x="1147584" y="3219475"/>
                  </a:lnTo>
                  <a:lnTo>
                    <a:pt x="1162558" y="3135426"/>
                  </a:lnTo>
                  <a:lnTo>
                    <a:pt x="1214183" y="2845778"/>
                  </a:lnTo>
                  <a:lnTo>
                    <a:pt x="1215478" y="2845778"/>
                  </a:lnTo>
                  <a:lnTo>
                    <a:pt x="1278839" y="3219475"/>
                  </a:lnTo>
                  <a:lnTo>
                    <a:pt x="1348016" y="3219475"/>
                  </a:lnTo>
                  <a:lnTo>
                    <a:pt x="1365313" y="3135426"/>
                  </a:lnTo>
                  <a:lnTo>
                    <a:pt x="1443062" y="2757843"/>
                  </a:lnTo>
                  <a:close/>
                </a:path>
                <a:path w="3256915" h="4109720">
                  <a:moveTo>
                    <a:pt x="1541322" y="2872930"/>
                  </a:moveTo>
                  <a:lnTo>
                    <a:pt x="1487017" y="2872930"/>
                  </a:lnTo>
                  <a:lnTo>
                    <a:pt x="1487017" y="3219475"/>
                  </a:lnTo>
                  <a:lnTo>
                    <a:pt x="1541322" y="3219475"/>
                  </a:lnTo>
                  <a:lnTo>
                    <a:pt x="1541322" y="2872930"/>
                  </a:lnTo>
                  <a:close/>
                </a:path>
                <a:path w="3256915" h="4109720">
                  <a:moveTo>
                    <a:pt x="1541322" y="2757855"/>
                  </a:moveTo>
                  <a:lnTo>
                    <a:pt x="1487017" y="2757855"/>
                  </a:lnTo>
                  <a:lnTo>
                    <a:pt x="1487017" y="2819920"/>
                  </a:lnTo>
                  <a:lnTo>
                    <a:pt x="1541322" y="2819920"/>
                  </a:lnTo>
                  <a:lnTo>
                    <a:pt x="1541322" y="2757855"/>
                  </a:lnTo>
                  <a:close/>
                </a:path>
                <a:path w="3256915" h="4109720">
                  <a:moveTo>
                    <a:pt x="1621167" y="3528517"/>
                  </a:moveTo>
                  <a:lnTo>
                    <a:pt x="1581734" y="3528517"/>
                  </a:lnTo>
                  <a:lnTo>
                    <a:pt x="1547914" y="3533584"/>
                  </a:lnTo>
                  <a:lnTo>
                    <a:pt x="1524584" y="3548646"/>
                  </a:lnTo>
                  <a:lnTo>
                    <a:pt x="1511084" y="3573526"/>
                  </a:lnTo>
                  <a:lnTo>
                    <a:pt x="1506728" y="3608044"/>
                  </a:lnTo>
                  <a:lnTo>
                    <a:pt x="1506728" y="3648773"/>
                  </a:lnTo>
                  <a:lnTo>
                    <a:pt x="1456309" y="3648773"/>
                  </a:lnTo>
                  <a:lnTo>
                    <a:pt x="1456309" y="3691445"/>
                  </a:lnTo>
                  <a:lnTo>
                    <a:pt x="1506728" y="3691445"/>
                  </a:lnTo>
                  <a:lnTo>
                    <a:pt x="1506728" y="3995318"/>
                  </a:lnTo>
                  <a:lnTo>
                    <a:pt x="1561045" y="3995318"/>
                  </a:lnTo>
                  <a:lnTo>
                    <a:pt x="1561045" y="3691445"/>
                  </a:lnTo>
                  <a:lnTo>
                    <a:pt x="1620520" y="3691445"/>
                  </a:lnTo>
                  <a:lnTo>
                    <a:pt x="1620520" y="3648773"/>
                  </a:lnTo>
                  <a:lnTo>
                    <a:pt x="1561045" y="3648773"/>
                  </a:lnTo>
                  <a:lnTo>
                    <a:pt x="1561045" y="3608044"/>
                  </a:lnTo>
                  <a:lnTo>
                    <a:pt x="1563230" y="3592804"/>
                  </a:lnTo>
                  <a:lnTo>
                    <a:pt x="1569770" y="3582593"/>
                  </a:lnTo>
                  <a:lnTo>
                    <a:pt x="1580680" y="3576866"/>
                  </a:lnTo>
                  <a:lnTo>
                    <a:pt x="1595958" y="3575075"/>
                  </a:lnTo>
                  <a:lnTo>
                    <a:pt x="1621167" y="3575075"/>
                  </a:lnTo>
                  <a:lnTo>
                    <a:pt x="1621167" y="3528517"/>
                  </a:lnTo>
                  <a:close/>
                </a:path>
                <a:path w="3256915" h="4109720">
                  <a:moveTo>
                    <a:pt x="1673212" y="2757843"/>
                  </a:moveTo>
                  <a:lnTo>
                    <a:pt x="1618907" y="2757843"/>
                  </a:lnTo>
                  <a:lnTo>
                    <a:pt x="1618907" y="3219475"/>
                  </a:lnTo>
                  <a:lnTo>
                    <a:pt x="1673212" y="3219475"/>
                  </a:lnTo>
                  <a:lnTo>
                    <a:pt x="1673212" y="2757843"/>
                  </a:lnTo>
                  <a:close/>
                </a:path>
                <a:path w="3256915" h="4109720">
                  <a:moveTo>
                    <a:pt x="1693913" y="2254847"/>
                  </a:moveTo>
                  <a:lnTo>
                    <a:pt x="1693075" y="2234158"/>
                  </a:lnTo>
                  <a:lnTo>
                    <a:pt x="1692059" y="2208707"/>
                  </a:lnTo>
                  <a:lnTo>
                    <a:pt x="1683715" y="2163737"/>
                  </a:lnTo>
                  <a:lnTo>
                    <a:pt x="1667459" y="2130717"/>
                  </a:lnTo>
                  <a:lnTo>
                    <a:pt x="1664716" y="2125167"/>
                  </a:lnTo>
                  <a:lnTo>
                    <a:pt x="1637017" y="2103056"/>
                  </a:lnTo>
                  <a:lnTo>
                    <a:pt x="1637017" y="2215413"/>
                  </a:lnTo>
                  <a:lnTo>
                    <a:pt x="1637017" y="2234158"/>
                  </a:lnTo>
                  <a:lnTo>
                    <a:pt x="1513522" y="2234158"/>
                  </a:lnTo>
                  <a:lnTo>
                    <a:pt x="1513522" y="2221230"/>
                  </a:lnTo>
                  <a:lnTo>
                    <a:pt x="1515414" y="2198357"/>
                  </a:lnTo>
                  <a:lnTo>
                    <a:pt x="1523860" y="2168220"/>
                  </a:lnTo>
                  <a:lnTo>
                    <a:pt x="1542973" y="2141956"/>
                  </a:lnTo>
                  <a:lnTo>
                    <a:pt x="1576882" y="2130717"/>
                  </a:lnTo>
                  <a:lnTo>
                    <a:pt x="1606727" y="2138502"/>
                  </a:lnTo>
                  <a:lnTo>
                    <a:pt x="1625130" y="2158517"/>
                  </a:lnTo>
                  <a:lnTo>
                    <a:pt x="1634439" y="2185809"/>
                  </a:lnTo>
                  <a:lnTo>
                    <a:pt x="1637017" y="2215413"/>
                  </a:lnTo>
                  <a:lnTo>
                    <a:pt x="1637017" y="2103056"/>
                  </a:lnTo>
                  <a:lnTo>
                    <a:pt x="1630934" y="2098192"/>
                  </a:lnTo>
                  <a:lnTo>
                    <a:pt x="1578178" y="2088045"/>
                  </a:lnTo>
                  <a:lnTo>
                    <a:pt x="1531988" y="2095919"/>
                  </a:lnTo>
                  <a:lnTo>
                    <a:pt x="1498752" y="2117382"/>
                  </a:lnTo>
                  <a:lnTo>
                    <a:pt x="1476425" y="2149221"/>
                  </a:lnTo>
                  <a:lnTo>
                    <a:pt x="1463001" y="2188235"/>
                  </a:lnTo>
                  <a:lnTo>
                    <a:pt x="1456436" y="2231186"/>
                  </a:lnTo>
                  <a:lnTo>
                    <a:pt x="1454696" y="2274887"/>
                  </a:lnTo>
                  <a:lnTo>
                    <a:pt x="1459001" y="2339314"/>
                  </a:lnTo>
                  <a:lnTo>
                    <a:pt x="1472450" y="2389149"/>
                  </a:lnTo>
                  <a:lnTo>
                    <a:pt x="1495755" y="2424557"/>
                  </a:lnTo>
                  <a:lnTo>
                    <a:pt x="1529676" y="2445677"/>
                  </a:lnTo>
                  <a:lnTo>
                    <a:pt x="1574952" y="2452687"/>
                  </a:lnTo>
                  <a:lnTo>
                    <a:pt x="1633220" y="2438679"/>
                  </a:lnTo>
                  <a:lnTo>
                    <a:pt x="1663560" y="2410015"/>
                  </a:lnTo>
                  <a:lnTo>
                    <a:pt x="1668767" y="2405088"/>
                  </a:lnTo>
                  <a:lnTo>
                    <a:pt x="1686496" y="2364587"/>
                  </a:lnTo>
                  <a:lnTo>
                    <a:pt x="1691322" y="2329840"/>
                  </a:lnTo>
                  <a:lnTo>
                    <a:pt x="1637017" y="2329840"/>
                  </a:lnTo>
                  <a:lnTo>
                    <a:pt x="1635099" y="2353551"/>
                  </a:lnTo>
                  <a:lnTo>
                    <a:pt x="1626997" y="2379878"/>
                  </a:lnTo>
                  <a:lnTo>
                    <a:pt x="1609191" y="2401214"/>
                  </a:lnTo>
                  <a:lnTo>
                    <a:pt x="1578178" y="2410015"/>
                  </a:lnTo>
                  <a:lnTo>
                    <a:pt x="1539671" y="2396756"/>
                  </a:lnTo>
                  <a:lnTo>
                    <a:pt x="1519897" y="2363546"/>
                  </a:lnTo>
                  <a:lnTo>
                    <a:pt x="1512620" y="2320277"/>
                  </a:lnTo>
                  <a:lnTo>
                    <a:pt x="1511579" y="2276830"/>
                  </a:lnTo>
                  <a:lnTo>
                    <a:pt x="1693913" y="2276830"/>
                  </a:lnTo>
                  <a:lnTo>
                    <a:pt x="1693913" y="2254847"/>
                  </a:lnTo>
                  <a:close/>
                </a:path>
                <a:path w="3256915" h="4109720">
                  <a:moveTo>
                    <a:pt x="1715566" y="3533686"/>
                  </a:moveTo>
                  <a:lnTo>
                    <a:pt x="1661261" y="3533686"/>
                  </a:lnTo>
                  <a:lnTo>
                    <a:pt x="1661261" y="3995318"/>
                  </a:lnTo>
                  <a:lnTo>
                    <a:pt x="1715566" y="3995318"/>
                  </a:lnTo>
                  <a:lnTo>
                    <a:pt x="1715566" y="3533686"/>
                  </a:lnTo>
                  <a:close/>
                </a:path>
                <a:path w="3256915" h="4109720">
                  <a:moveTo>
                    <a:pt x="1930539" y="656590"/>
                  </a:moveTo>
                  <a:lnTo>
                    <a:pt x="1926424" y="600608"/>
                  </a:lnTo>
                  <a:lnTo>
                    <a:pt x="1914118" y="550811"/>
                  </a:lnTo>
                  <a:lnTo>
                    <a:pt x="1893709" y="507212"/>
                  </a:lnTo>
                  <a:lnTo>
                    <a:pt x="1865249" y="469861"/>
                  </a:lnTo>
                  <a:lnTo>
                    <a:pt x="1828812" y="438785"/>
                  </a:lnTo>
                  <a:lnTo>
                    <a:pt x="1784489" y="414020"/>
                  </a:lnTo>
                  <a:lnTo>
                    <a:pt x="1819833" y="382397"/>
                  </a:lnTo>
                  <a:lnTo>
                    <a:pt x="1844332" y="345757"/>
                  </a:lnTo>
                  <a:lnTo>
                    <a:pt x="1858606" y="302933"/>
                  </a:lnTo>
                  <a:lnTo>
                    <a:pt x="1863229" y="252730"/>
                  </a:lnTo>
                  <a:lnTo>
                    <a:pt x="1859330" y="205930"/>
                  </a:lnTo>
                  <a:lnTo>
                    <a:pt x="1848015" y="162445"/>
                  </a:lnTo>
                  <a:lnTo>
                    <a:pt x="1829879" y="122859"/>
                  </a:lnTo>
                  <a:lnTo>
                    <a:pt x="1805495" y="87757"/>
                  </a:lnTo>
                  <a:lnTo>
                    <a:pt x="1775472" y="57734"/>
                  </a:lnTo>
                  <a:lnTo>
                    <a:pt x="1740369" y="33350"/>
                  </a:lnTo>
                  <a:lnTo>
                    <a:pt x="1700784" y="15214"/>
                  </a:lnTo>
                  <a:lnTo>
                    <a:pt x="1657299" y="3898"/>
                  </a:lnTo>
                  <a:lnTo>
                    <a:pt x="1610499" y="0"/>
                  </a:lnTo>
                  <a:lnTo>
                    <a:pt x="1562760" y="3810"/>
                  </a:lnTo>
                  <a:lnTo>
                    <a:pt x="1518208" y="15189"/>
                  </a:lnTo>
                  <a:lnTo>
                    <a:pt x="1477594" y="34086"/>
                  </a:lnTo>
                  <a:lnTo>
                    <a:pt x="1441742" y="60490"/>
                  </a:lnTo>
                  <a:lnTo>
                    <a:pt x="1411427" y="94322"/>
                  </a:lnTo>
                  <a:lnTo>
                    <a:pt x="1387436" y="135559"/>
                  </a:lnTo>
                  <a:lnTo>
                    <a:pt x="1370558" y="184137"/>
                  </a:lnTo>
                  <a:lnTo>
                    <a:pt x="1361579" y="240030"/>
                  </a:lnTo>
                  <a:lnTo>
                    <a:pt x="1533029" y="240030"/>
                  </a:lnTo>
                  <a:lnTo>
                    <a:pt x="1542110" y="202095"/>
                  </a:lnTo>
                  <a:lnTo>
                    <a:pt x="1558112" y="175577"/>
                  </a:lnTo>
                  <a:lnTo>
                    <a:pt x="1581251" y="160020"/>
                  </a:lnTo>
                  <a:lnTo>
                    <a:pt x="1611769" y="154940"/>
                  </a:lnTo>
                  <a:lnTo>
                    <a:pt x="1645018" y="161505"/>
                  </a:lnTo>
                  <a:lnTo>
                    <a:pt x="1671142" y="179870"/>
                  </a:lnTo>
                  <a:lnTo>
                    <a:pt x="1688198" y="207987"/>
                  </a:lnTo>
                  <a:lnTo>
                    <a:pt x="1694319" y="243840"/>
                  </a:lnTo>
                  <a:lnTo>
                    <a:pt x="1686699" y="285889"/>
                  </a:lnTo>
                  <a:lnTo>
                    <a:pt x="1661934" y="315442"/>
                  </a:lnTo>
                  <a:lnTo>
                    <a:pt x="1617167" y="333324"/>
                  </a:lnTo>
                  <a:lnTo>
                    <a:pt x="1549539" y="340360"/>
                  </a:lnTo>
                  <a:lnTo>
                    <a:pt x="1549539" y="502920"/>
                  </a:lnTo>
                  <a:lnTo>
                    <a:pt x="1577479" y="502920"/>
                  </a:lnTo>
                  <a:lnTo>
                    <a:pt x="1629918" y="507974"/>
                  </a:lnTo>
                  <a:lnTo>
                    <a:pt x="1674888" y="522579"/>
                  </a:lnTo>
                  <a:lnTo>
                    <a:pt x="1711464" y="545947"/>
                  </a:lnTo>
                  <a:lnTo>
                    <a:pt x="1738718" y="577240"/>
                  </a:lnTo>
                  <a:lnTo>
                    <a:pt x="1755749" y="615670"/>
                  </a:lnTo>
                  <a:lnTo>
                    <a:pt x="1761629" y="660400"/>
                  </a:lnTo>
                  <a:lnTo>
                    <a:pt x="1754479" y="711276"/>
                  </a:lnTo>
                  <a:lnTo>
                    <a:pt x="1734273" y="754341"/>
                  </a:lnTo>
                  <a:lnTo>
                    <a:pt x="1702917" y="787590"/>
                  </a:lnTo>
                  <a:lnTo>
                    <a:pt x="1662303" y="809028"/>
                  </a:lnTo>
                  <a:lnTo>
                    <a:pt x="1614309" y="816610"/>
                  </a:lnTo>
                  <a:lnTo>
                    <a:pt x="1568348" y="809955"/>
                  </a:lnTo>
                  <a:lnTo>
                    <a:pt x="1528838" y="790803"/>
                  </a:lnTo>
                  <a:lnTo>
                    <a:pt x="1497076" y="760374"/>
                  </a:lnTo>
                  <a:lnTo>
                    <a:pt x="1474343" y="719886"/>
                  </a:lnTo>
                  <a:lnTo>
                    <a:pt x="1461909" y="670560"/>
                  </a:lnTo>
                  <a:lnTo>
                    <a:pt x="1291729" y="670560"/>
                  </a:lnTo>
                  <a:lnTo>
                    <a:pt x="1297495" y="717359"/>
                  </a:lnTo>
                  <a:lnTo>
                    <a:pt x="1309027" y="761250"/>
                  </a:lnTo>
                  <a:lnTo>
                    <a:pt x="1325981" y="801916"/>
                  </a:lnTo>
                  <a:lnTo>
                    <a:pt x="1348016" y="839000"/>
                  </a:lnTo>
                  <a:lnTo>
                    <a:pt x="1374787" y="872210"/>
                  </a:lnTo>
                  <a:lnTo>
                    <a:pt x="1405940" y="901204"/>
                  </a:lnTo>
                  <a:lnTo>
                    <a:pt x="1441145" y="925664"/>
                  </a:lnTo>
                  <a:lnTo>
                    <a:pt x="1480058" y="945248"/>
                  </a:lnTo>
                  <a:lnTo>
                    <a:pt x="1522323" y="959650"/>
                  </a:lnTo>
                  <a:lnTo>
                    <a:pt x="1567611" y="968527"/>
                  </a:lnTo>
                  <a:lnTo>
                    <a:pt x="1615579" y="971550"/>
                  </a:lnTo>
                  <a:lnTo>
                    <a:pt x="1663839" y="968311"/>
                  </a:lnTo>
                  <a:lnTo>
                    <a:pt x="1709343" y="958837"/>
                  </a:lnTo>
                  <a:lnTo>
                    <a:pt x="1751672" y="943521"/>
                  </a:lnTo>
                  <a:lnTo>
                    <a:pt x="1790458" y="922743"/>
                  </a:lnTo>
                  <a:lnTo>
                    <a:pt x="1825320" y="896886"/>
                  </a:lnTo>
                  <a:lnTo>
                    <a:pt x="1855876" y="866343"/>
                  </a:lnTo>
                  <a:lnTo>
                    <a:pt x="1881733" y="831481"/>
                  </a:lnTo>
                  <a:lnTo>
                    <a:pt x="1902510" y="792683"/>
                  </a:lnTo>
                  <a:lnTo>
                    <a:pt x="1917827" y="750354"/>
                  </a:lnTo>
                  <a:lnTo>
                    <a:pt x="1927288" y="704862"/>
                  </a:lnTo>
                  <a:lnTo>
                    <a:pt x="1930539" y="656590"/>
                  </a:lnTo>
                  <a:close/>
                </a:path>
                <a:path w="3256915" h="4109720">
                  <a:moveTo>
                    <a:pt x="1964791" y="2344064"/>
                  </a:moveTo>
                  <a:lnTo>
                    <a:pt x="1957374" y="2301532"/>
                  </a:lnTo>
                  <a:lnTo>
                    <a:pt x="1910791" y="2257691"/>
                  </a:lnTo>
                  <a:lnTo>
                    <a:pt x="1848751" y="2236736"/>
                  </a:lnTo>
                  <a:lnTo>
                    <a:pt x="1821421" y="2225510"/>
                  </a:lnTo>
                  <a:lnTo>
                    <a:pt x="1802091" y="2209076"/>
                  </a:lnTo>
                  <a:lnTo>
                    <a:pt x="1794764" y="2183727"/>
                  </a:lnTo>
                  <a:lnTo>
                    <a:pt x="1801088" y="2154986"/>
                  </a:lnTo>
                  <a:lnTo>
                    <a:pt x="1816341" y="2139035"/>
                  </a:lnTo>
                  <a:lnTo>
                    <a:pt x="1834857" y="2132177"/>
                  </a:lnTo>
                  <a:lnTo>
                    <a:pt x="1851012" y="2130717"/>
                  </a:lnTo>
                  <a:lnTo>
                    <a:pt x="1875624" y="2135149"/>
                  </a:lnTo>
                  <a:lnTo>
                    <a:pt x="1891334" y="2148167"/>
                  </a:lnTo>
                  <a:lnTo>
                    <a:pt x="1899640" y="2169452"/>
                  </a:lnTo>
                  <a:lnTo>
                    <a:pt x="1902079" y="2198598"/>
                  </a:lnTo>
                  <a:lnTo>
                    <a:pt x="1956396" y="2198598"/>
                  </a:lnTo>
                  <a:lnTo>
                    <a:pt x="1954110" y="2164143"/>
                  </a:lnTo>
                  <a:lnTo>
                    <a:pt x="1942452" y="2130717"/>
                  </a:lnTo>
                  <a:lnTo>
                    <a:pt x="1941525" y="2128050"/>
                  </a:lnTo>
                  <a:lnTo>
                    <a:pt x="1910016" y="2099589"/>
                  </a:lnTo>
                  <a:lnTo>
                    <a:pt x="1851012" y="2088045"/>
                  </a:lnTo>
                  <a:lnTo>
                    <a:pt x="1808365" y="2093899"/>
                  </a:lnTo>
                  <a:lnTo>
                    <a:pt x="1773174" y="2111641"/>
                  </a:lnTo>
                  <a:lnTo>
                    <a:pt x="1749259" y="2141499"/>
                  </a:lnTo>
                  <a:lnTo>
                    <a:pt x="1740446" y="2183727"/>
                  </a:lnTo>
                  <a:lnTo>
                    <a:pt x="1747862" y="2227084"/>
                  </a:lnTo>
                  <a:lnTo>
                    <a:pt x="1767357" y="2254199"/>
                  </a:lnTo>
                  <a:lnTo>
                    <a:pt x="1794725" y="2270645"/>
                  </a:lnTo>
                  <a:lnTo>
                    <a:pt x="1825790" y="2281999"/>
                  </a:lnTo>
                  <a:lnTo>
                    <a:pt x="1856473" y="2292197"/>
                  </a:lnTo>
                  <a:lnTo>
                    <a:pt x="1883651" y="2304872"/>
                  </a:lnTo>
                  <a:lnTo>
                    <a:pt x="1903069" y="2323731"/>
                  </a:lnTo>
                  <a:lnTo>
                    <a:pt x="1910486" y="2352471"/>
                  </a:lnTo>
                  <a:lnTo>
                    <a:pt x="1903945" y="2382189"/>
                  </a:lnTo>
                  <a:lnTo>
                    <a:pt x="1888261" y="2399677"/>
                  </a:lnTo>
                  <a:lnTo>
                    <a:pt x="1869300" y="2407932"/>
                  </a:lnTo>
                  <a:lnTo>
                    <a:pt x="1852942" y="2410015"/>
                  </a:lnTo>
                  <a:lnTo>
                    <a:pt x="1820202" y="2403398"/>
                  </a:lnTo>
                  <a:lnTo>
                    <a:pt x="1800491" y="2385695"/>
                  </a:lnTo>
                  <a:lnTo>
                    <a:pt x="1790839" y="2360104"/>
                  </a:lnTo>
                  <a:lnTo>
                    <a:pt x="1788287" y="2329840"/>
                  </a:lnTo>
                  <a:lnTo>
                    <a:pt x="1733981" y="2329840"/>
                  </a:lnTo>
                  <a:lnTo>
                    <a:pt x="1741970" y="2388451"/>
                  </a:lnTo>
                  <a:lnTo>
                    <a:pt x="1795386" y="2443327"/>
                  </a:lnTo>
                  <a:lnTo>
                    <a:pt x="1852942" y="2452687"/>
                  </a:lnTo>
                  <a:lnTo>
                    <a:pt x="1897697" y="2445905"/>
                  </a:lnTo>
                  <a:lnTo>
                    <a:pt x="1933105" y="2425535"/>
                  </a:lnTo>
                  <a:lnTo>
                    <a:pt x="1943760" y="2410015"/>
                  </a:lnTo>
                  <a:lnTo>
                    <a:pt x="1956409" y="2391587"/>
                  </a:lnTo>
                  <a:lnTo>
                    <a:pt x="1964791" y="2344064"/>
                  </a:lnTo>
                  <a:close/>
                </a:path>
                <a:path w="3256915" h="4109720">
                  <a:moveTo>
                    <a:pt x="1975789" y="2757843"/>
                  </a:moveTo>
                  <a:lnTo>
                    <a:pt x="1924710" y="2757843"/>
                  </a:lnTo>
                  <a:lnTo>
                    <a:pt x="1924710" y="3046209"/>
                  </a:lnTo>
                  <a:lnTo>
                    <a:pt x="1922157" y="3100971"/>
                  </a:lnTo>
                  <a:lnTo>
                    <a:pt x="1912099" y="3143910"/>
                  </a:lnTo>
                  <a:lnTo>
                    <a:pt x="1890890" y="3171952"/>
                  </a:lnTo>
                  <a:lnTo>
                    <a:pt x="1854885" y="3181972"/>
                  </a:lnTo>
                  <a:lnTo>
                    <a:pt x="1823986" y="3172396"/>
                  </a:lnTo>
                  <a:lnTo>
                    <a:pt x="1804530" y="3145129"/>
                  </a:lnTo>
                  <a:lnTo>
                    <a:pt x="1794421" y="3102343"/>
                  </a:lnTo>
                  <a:lnTo>
                    <a:pt x="1791525" y="3046209"/>
                  </a:lnTo>
                  <a:lnTo>
                    <a:pt x="1794421" y="2990088"/>
                  </a:lnTo>
                  <a:lnTo>
                    <a:pt x="1804530" y="2947289"/>
                  </a:lnTo>
                  <a:lnTo>
                    <a:pt x="1823986" y="2920022"/>
                  </a:lnTo>
                  <a:lnTo>
                    <a:pt x="1854885" y="2910433"/>
                  </a:lnTo>
                  <a:lnTo>
                    <a:pt x="1890610" y="2922193"/>
                  </a:lnTo>
                  <a:lnTo>
                    <a:pt x="1911858" y="2953105"/>
                  </a:lnTo>
                  <a:lnTo>
                    <a:pt x="1922068" y="2996628"/>
                  </a:lnTo>
                  <a:lnTo>
                    <a:pt x="1924710" y="3046209"/>
                  </a:lnTo>
                  <a:lnTo>
                    <a:pt x="1924710" y="2757843"/>
                  </a:lnTo>
                  <a:lnTo>
                    <a:pt x="1921471" y="2757843"/>
                  </a:lnTo>
                  <a:lnTo>
                    <a:pt x="1921471" y="2912376"/>
                  </a:lnTo>
                  <a:lnTo>
                    <a:pt x="1920189" y="2912376"/>
                  </a:lnTo>
                  <a:lnTo>
                    <a:pt x="1918970" y="2910433"/>
                  </a:lnTo>
                  <a:lnTo>
                    <a:pt x="1907438" y="2891980"/>
                  </a:lnTo>
                  <a:lnTo>
                    <a:pt x="1889061" y="2876740"/>
                  </a:lnTo>
                  <a:lnTo>
                    <a:pt x="1867179" y="2867190"/>
                  </a:lnTo>
                  <a:lnTo>
                    <a:pt x="1843887" y="2863875"/>
                  </a:lnTo>
                  <a:lnTo>
                    <a:pt x="1801672" y="2872359"/>
                  </a:lnTo>
                  <a:lnTo>
                    <a:pt x="1752409" y="2927896"/>
                  </a:lnTo>
                  <a:lnTo>
                    <a:pt x="1741119" y="2966758"/>
                  </a:lnTo>
                  <a:lnTo>
                    <a:pt x="1735899" y="3007563"/>
                  </a:lnTo>
                  <a:lnTo>
                    <a:pt x="1734629" y="3046209"/>
                  </a:lnTo>
                  <a:lnTo>
                    <a:pt x="1738515" y="3106877"/>
                  </a:lnTo>
                  <a:lnTo>
                    <a:pt x="1750809" y="3157309"/>
                  </a:lnTo>
                  <a:lnTo>
                    <a:pt x="1772475" y="3195637"/>
                  </a:lnTo>
                  <a:lnTo>
                    <a:pt x="1804466" y="3219996"/>
                  </a:lnTo>
                  <a:lnTo>
                    <a:pt x="1847773" y="3228530"/>
                  </a:lnTo>
                  <a:lnTo>
                    <a:pt x="1874304" y="3224085"/>
                  </a:lnTo>
                  <a:lnTo>
                    <a:pt x="1896656" y="3212363"/>
                  </a:lnTo>
                  <a:lnTo>
                    <a:pt x="1913318" y="3195802"/>
                  </a:lnTo>
                  <a:lnTo>
                    <a:pt x="1920189" y="3181972"/>
                  </a:lnTo>
                  <a:lnTo>
                    <a:pt x="1922767" y="3176803"/>
                  </a:lnTo>
                  <a:lnTo>
                    <a:pt x="1924062" y="3176803"/>
                  </a:lnTo>
                  <a:lnTo>
                    <a:pt x="1924062" y="3219475"/>
                  </a:lnTo>
                  <a:lnTo>
                    <a:pt x="1975789" y="3219475"/>
                  </a:lnTo>
                  <a:lnTo>
                    <a:pt x="1975789" y="3176803"/>
                  </a:lnTo>
                  <a:lnTo>
                    <a:pt x="1975789" y="2912376"/>
                  </a:lnTo>
                  <a:lnTo>
                    <a:pt x="1975789" y="2757843"/>
                  </a:lnTo>
                  <a:close/>
                </a:path>
                <a:path w="3256915" h="4109720">
                  <a:moveTo>
                    <a:pt x="2033016" y="3957167"/>
                  </a:moveTo>
                  <a:lnTo>
                    <a:pt x="2030425" y="3959110"/>
                  </a:lnTo>
                  <a:lnTo>
                    <a:pt x="2027199" y="3960406"/>
                  </a:lnTo>
                  <a:lnTo>
                    <a:pt x="2020087" y="3960406"/>
                  </a:lnTo>
                  <a:lnTo>
                    <a:pt x="2010092" y="3958158"/>
                  </a:lnTo>
                  <a:lnTo>
                    <a:pt x="2007184" y="3954589"/>
                  </a:lnTo>
                  <a:lnTo>
                    <a:pt x="2005126" y="3952087"/>
                  </a:lnTo>
                  <a:lnTo>
                    <a:pt x="2003437" y="3943235"/>
                  </a:lnTo>
                  <a:lnTo>
                    <a:pt x="2003272" y="3932605"/>
                  </a:lnTo>
                  <a:lnTo>
                    <a:pt x="2003272" y="3806533"/>
                  </a:lnTo>
                  <a:lnTo>
                    <a:pt x="2003272" y="3739286"/>
                  </a:lnTo>
                  <a:lnTo>
                    <a:pt x="2001621" y="3708463"/>
                  </a:lnTo>
                  <a:lnTo>
                    <a:pt x="1992388" y="3682390"/>
                  </a:lnTo>
                  <a:lnTo>
                    <a:pt x="1990102" y="3675926"/>
                  </a:lnTo>
                  <a:lnTo>
                    <a:pt x="1958809" y="3650196"/>
                  </a:lnTo>
                  <a:lnTo>
                    <a:pt x="1897888" y="3639718"/>
                  </a:lnTo>
                  <a:lnTo>
                    <a:pt x="1844789" y="3646500"/>
                  </a:lnTo>
                  <a:lnTo>
                    <a:pt x="1808657" y="3667277"/>
                  </a:lnTo>
                  <a:lnTo>
                    <a:pt x="1788045" y="3702735"/>
                  </a:lnTo>
                  <a:lnTo>
                    <a:pt x="1781505" y="3753510"/>
                  </a:lnTo>
                  <a:lnTo>
                    <a:pt x="1835823" y="3753510"/>
                  </a:lnTo>
                  <a:lnTo>
                    <a:pt x="1835823" y="3750284"/>
                  </a:lnTo>
                  <a:lnTo>
                    <a:pt x="1836750" y="3734231"/>
                  </a:lnTo>
                  <a:lnTo>
                    <a:pt x="1843252" y="3711498"/>
                  </a:lnTo>
                  <a:lnTo>
                    <a:pt x="1860918" y="3691191"/>
                  </a:lnTo>
                  <a:lnTo>
                    <a:pt x="1895297" y="3682390"/>
                  </a:lnTo>
                  <a:lnTo>
                    <a:pt x="1919262" y="3685743"/>
                  </a:lnTo>
                  <a:lnTo>
                    <a:pt x="1936673" y="3695573"/>
                  </a:lnTo>
                  <a:lnTo>
                    <a:pt x="1947303" y="3711587"/>
                  </a:lnTo>
                  <a:lnTo>
                    <a:pt x="1950897" y="3733469"/>
                  </a:lnTo>
                  <a:lnTo>
                    <a:pt x="1950377" y="3751935"/>
                  </a:lnTo>
                  <a:lnTo>
                    <a:pt x="1948967" y="3756609"/>
                  </a:lnTo>
                  <a:lnTo>
                    <a:pt x="1948967" y="3806533"/>
                  </a:lnTo>
                  <a:lnTo>
                    <a:pt x="1948967" y="3895750"/>
                  </a:lnTo>
                  <a:lnTo>
                    <a:pt x="1943150" y="3921341"/>
                  </a:lnTo>
                  <a:lnTo>
                    <a:pt x="1927631" y="3942308"/>
                  </a:lnTo>
                  <a:lnTo>
                    <a:pt x="1905317" y="3956494"/>
                  </a:lnTo>
                  <a:lnTo>
                    <a:pt x="1879142" y="3961701"/>
                  </a:lnTo>
                  <a:lnTo>
                    <a:pt x="1855914" y="3957409"/>
                  </a:lnTo>
                  <a:lnTo>
                    <a:pt x="1840750" y="3945293"/>
                  </a:lnTo>
                  <a:lnTo>
                    <a:pt x="1832495" y="3926522"/>
                  </a:lnTo>
                  <a:lnTo>
                    <a:pt x="1830006" y="3902214"/>
                  </a:lnTo>
                  <a:lnTo>
                    <a:pt x="1831695" y="3882364"/>
                  </a:lnTo>
                  <a:lnTo>
                    <a:pt x="1856511" y="3847261"/>
                  </a:lnTo>
                  <a:lnTo>
                    <a:pt x="1903945" y="3828846"/>
                  </a:lnTo>
                  <a:lnTo>
                    <a:pt x="1928977" y="3819626"/>
                  </a:lnTo>
                  <a:lnTo>
                    <a:pt x="1948967" y="3806533"/>
                  </a:lnTo>
                  <a:lnTo>
                    <a:pt x="1948967" y="3756609"/>
                  </a:lnTo>
                  <a:lnTo>
                    <a:pt x="1946211" y="3765715"/>
                  </a:lnTo>
                  <a:lnTo>
                    <a:pt x="1934527" y="3776484"/>
                  </a:lnTo>
                  <a:lnTo>
                    <a:pt x="1911464" y="3785844"/>
                  </a:lnTo>
                  <a:lnTo>
                    <a:pt x="1838401" y="3807828"/>
                  </a:lnTo>
                  <a:lnTo>
                    <a:pt x="1809381" y="3821607"/>
                  </a:lnTo>
                  <a:lnTo>
                    <a:pt x="1789023" y="3842334"/>
                  </a:lnTo>
                  <a:lnTo>
                    <a:pt x="1777034" y="3869740"/>
                  </a:lnTo>
                  <a:lnTo>
                    <a:pt x="1773110" y="3903510"/>
                  </a:lnTo>
                  <a:lnTo>
                    <a:pt x="1778762" y="3945458"/>
                  </a:lnTo>
                  <a:lnTo>
                    <a:pt x="1796059" y="3977221"/>
                  </a:lnTo>
                  <a:lnTo>
                    <a:pt x="1825472" y="3997350"/>
                  </a:lnTo>
                  <a:lnTo>
                    <a:pt x="1867496" y="4004373"/>
                  </a:lnTo>
                  <a:lnTo>
                    <a:pt x="1891982" y="4000970"/>
                  </a:lnTo>
                  <a:lnTo>
                    <a:pt x="1915020" y="3991127"/>
                  </a:lnTo>
                  <a:lnTo>
                    <a:pt x="1935137" y="3975468"/>
                  </a:lnTo>
                  <a:lnTo>
                    <a:pt x="1945525" y="3961701"/>
                  </a:lnTo>
                  <a:lnTo>
                    <a:pt x="1950897" y="3954589"/>
                  </a:lnTo>
                  <a:lnTo>
                    <a:pt x="1952193" y="3954589"/>
                  </a:lnTo>
                  <a:lnTo>
                    <a:pt x="1957870" y="3980383"/>
                  </a:lnTo>
                  <a:lnTo>
                    <a:pt x="1969973" y="3993616"/>
                  </a:lnTo>
                  <a:lnTo>
                    <a:pt x="1985467" y="3998506"/>
                  </a:lnTo>
                  <a:lnTo>
                    <a:pt x="2001329" y="3999192"/>
                  </a:lnTo>
                  <a:lnTo>
                    <a:pt x="2011375" y="3998785"/>
                  </a:lnTo>
                  <a:lnTo>
                    <a:pt x="2020557" y="3997833"/>
                  </a:lnTo>
                  <a:lnTo>
                    <a:pt x="2028063" y="3996753"/>
                  </a:lnTo>
                  <a:lnTo>
                    <a:pt x="2033016" y="3995966"/>
                  </a:lnTo>
                  <a:lnTo>
                    <a:pt x="2033016" y="3960406"/>
                  </a:lnTo>
                  <a:lnTo>
                    <a:pt x="2033016" y="3957167"/>
                  </a:lnTo>
                  <a:close/>
                </a:path>
                <a:path w="3256915" h="4109720">
                  <a:moveTo>
                    <a:pt x="2147112" y="2097087"/>
                  </a:moveTo>
                  <a:lnTo>
                    <a:pt x="2086991" y="2097087"/>
                  </a:lnTo>
                  <a:lnTo>
                    <a:pt x="2086991" y="1996236"/>
                  </a:lnTo>
                  <a:lnTo>
                    <a:pt x="2032685" y="1996236"/>
                  </a:lnTo>
                  <a:lnTo>
                    <a:pt x="2032685" y="2097087"/>
                  </a:lnTo>
                  <a:lnTo>
                    <a:pt x="1982254" y="2097087"/>
                  </a:lnTo>
                  <a:lnTo>
                    <a:pt x="1982254" y="2139759"/>
                  </a:lnTo>
                  <a:lnTo>
                    <a:pt x="2032685" y="2139759"/>
                  </a:lnTo>
                  <a:lnTo>
                    <a:pt x="2032774" y="2379967"/>
                  </a:lnTo>
                  <a:lnTo>
                    <a:pt x="2035594" y="2408783"/>
                  </a:lnTo>
                  <a:lnTo>
                    <a:pt x="2046262" y="2430221"/>
                  </a:lnTo>
                  <a:lnTo>
                    <a:pt x="2067598" y="2443175"/>
                  </a:lnTo>
                  <a:lnTo>
                    <a:pt x="2102510" y="2447518"/>
                  </a:lnTo>
                  <a:lnTo>
                    <a:pt x="2117928" y="2447188"/>
                  </a:lnTo>
                  <a:lnTo>
                    <a:pt x="2130310" y="2446312"/>
                  </a:lnTo>
                  <a:lnTo>
                    <a:pt x="2139785" y="2445067"/>
                  </a:lnTo>
                  <a:lnTo>
                    <a:pt x="2146477" y="2443632"/>
                  </a:lnTo>
                  <a:lnTo>
                    <a:pt x="2146477" y="2400960"/>
                  </a:lnTo>
                  <a:lnTo>
                    <a:pt x="2146477" y="2399030"/>
                  </a:lnTo>
                  <a:lnTo>
                    <a:pt x="2140648" y="2399677"/>
                  </a:lnTo>
                  <a:lnTo>
                    <a:pt x="2134832" y="2400960"/>
                  </a:lnTo>
                  <a:lnTo>
                    <a:pt x="2122551" y="2400960"/>
                  </a:lnTo>
                  <a:lnTo>
                    <a:pt x="2104986" y="2398814"/>
                  </a:lnTo>
                  <a:lnTo>
                    <a:pt x="2094103" y="2391994"/>
                  </a:lnTo>
                  <a:lnTo>
                    <a:pt x="2088540" y="2379967"/>
                  </a:lnTo>
                  <a:lnTo>
                    <a:pt x="2086991" y="2362174"/>
                  </a:lnTo>
                  <a:lnTo>
                    <a:pt x="2086991" y="2139759"/>
                  </a:lnTo>
                  <a:lnTo>
                    <a:pt x="2147112" y="2139759"/>
                  </a:lnTo>
                  <a:lnTo>
                    <a:pt x="2147112" y="2097087"/>
                  </a:lnTo>
                  <a:close/>
                </a:path>
                <a:path w="3256915" h="4109720">
                  <a:moveTo>
                    <a:pt x="2204021" y="3010636"/>
                  </a:moveTo>
                  <a:lnTo>
                    <a:pt x="2046262" y="3010636"/>
                  </a:lnTo>
                  <a:lnTo>
                    <a:pt x="2046262" y="3061068"/>
                  </a:lnTo>
                  <a:lnTo>
                    <a:pt x="2204021" y="3061068"/>
                  </a:lnTo>
                  <a:lnTo>
                    <a:pt x="2204021" y="3010636"/>
                  </a:lnTo>
                  <a:close/>
                </a:path>
                <a:path w="3256915" h="4109720">
                  <a:moveTo>
                    <a:pt x="2264130" y="1971014"/>
                  </a:moveTo>
                  <a:lnTo>
                    <a:pt x="2213699" y="1971014"/>
                  </a:lnTo>
                  <a:lnTo>
                    <a:pt x="2213699" y="2036318"/>
                  </a:lnTo>
                  <a:lnTo>
                    <a:pt x="2264130" y="2036318"/>
                  </a:lnTo>
                  <a:lnTo>
                    <a:pt x="2264130" y="1971014"/>
                  </a:lnTo>
                  <a:close/>
                </a:path>
                <a:path w="3256915" h="4109720">
                  <a:moveTo>
                    <a:pt x="2305189" y="3749637"/>
                  </a:moveTo>
                  <a:lnTo>
                    <a:pt x="2303767" y="3715016"/>
                  </a:lnTo>
                  <a:lnTo>
                    <a:pt x="2295766" y="3686276"/>
                  </a:lnTo>
                  <a:lnTo>
                    <a:pt x="2293797" y="3679164"/>
                  </a:lnTo>
                  <a:lnTo>
                    <a:pt x="2266734" y="3651085"/>
                  </a:lnTo>
                  <a:lnTo>
                    <a:pt x="2214029" y="3639718"/>
                  </a:lnTo>
                  <a:lnTo>
                    <a:pt x="2188807" y="3643045"/>
                  </a:lnTo>
                  <a:lnTo>
                    <a:pt x="2164969" y="3652736"/>
                  </a:lnTo>
                  <a:lnTo>
                    <a:pt x="2144661" y="3668369"/>
                  </a:lnTo>
                  <a:lnTo>
                    <a:pt x="2129980" y="3689502"/>
                  </a:lnTo>
                  <a:lnTo>
                    <a:pt x="2128685" y="3689502"/>
                  </a:lnTo>
                  <a:lnTo>
                    <a:pt x="2128685" y="3648773"/>
                  </a:lnTo>
                  <a:lnTo>
                    <a:pt x="2076970" y="3648773"/>
                  </a:lnTo>
                  <a:lnTo>
                    <a:pt x="2076970" y="3995318"/>
                  </a:lnTo>
                  <a:lnTo>
                    <a:pt x="2131276" y="3995318"/>
                  </a:lnTo>
                  <a:lnTo>
                    <a:pt x="2131276" y="3756101"/>
                  </a:lnTo>
                  <a:lnTo>
                    <a:pt x="2137892" y="3724198"/>
                  </a:lnTo>
                  <a:lnTo>
                    <a:pt x="2154631" y="3702520"/>
                  </a:lnTo>
                  <a:lnTo>
                    <a:pt x="2176818" y="3690188"/>
                  </a:lnTo>
                  <a:lnTo>
                    <a:pt x="2180844" y="3689502"/>
                  </a:lnTo>
                  <a:lnTo>
                    <a:pt x="2199805" y="3686276"/>
                  </a:lnTo>
                  <a:lnTo>
                    <a:pt x="2228519" y="3693464"/>
                  </a:lnTo>
                  <a:lnTo>
                    <a:pt x="2243772" y="3711257"/>
                  </a:lnTo>
                  <a:lnTo>
                    <a:pt x="2249817" y="3734016"/>
                  </a:lnTo>
                  <a:lnTo>
                    <a:pt x="2250884" y="3756101"/>
                  </a:lnTo>
                  <a:lnTo>
                    <a:pt x="2250884" y="3995318"/>
                  </a:lnTo>
                  <a:lnTo>
                    <a:pt x="2305189" y="3995318"/>
                  </a:lnTo>
                  <a:lnTo>
                    <a:pt x="2305189" y="3749637"/>
                  </a:lnTo>
                  <a:close/>
                </a:path>
                <a:path w="3256915" h="4109720">
                  <a:moveTo>
                    <a:pt x="2368880" y="1971014"/>
                  </a:moveTo>
                  <a:lnTo>
                    <a:pt x="2318448" y="1971014"/>
                  </a:lnTo>
                  <a:lnTo>
                    <a:pt x="2318448" y="2036318"/>
                  </a:lnTo>
                  <a:lnTo>
                    <a:pt x="2368880" y="2036318"/>
                  </a:lnTo>
                  <a:lnTo>
                    <a:pt x="2368880" y="1971014"/>
                  </a:lnTo>
                  <a:close/>
                </a:path>
                <a:path w="3256915" h="4109720">
                  <a:moveTo>
                    <a:pt x="2427059" y="2405494"/>
                  </a:moveTo>
                  <a:lnTo>
                    <a:pt x="2424468" y="2407424"/>
                  </a:lnTo>
                  <a:lnTo>
                    <a:pt x="2421242" y="2408720"/>
                  </a:lnTo>
                  <a:lnTo>
                    <a:pt x="2414130" y="2408720"/>
                  </a:lnTo>
                  <a:lnTo>
                    <a:pt x="2404135" y="2406472"/>
                  </a:lnTo>
                  <a:lnTo>
                    <a:pt x="2401227" y="2402903"/>
                  </a:lnTo>
                  <a:lnTo>
                    <a:pt x="2399182" y="2400401"/>
                  </a:lnTo>
                  <a:lnTo>
                    <a:pt x="2397480" y="2391537"/>
                  </a:lnTo>
                  <a:lnTo>
                    <a:pt x="2397315" y="2380919"/>
                  </a:lnTo>
                  <a:lnTo>
                    <a:pt x="2397315" y="2254847"/>
                  </a:lnTo>
                  <a:lnTo>
                    <a:pt x="2397315" y="2187613"/>
                  </a:lnTo>
                  <a:lnTo>
                    <a:pt x="2395664" y="2156777"/>
                  </a:lnTo>
                  <a:lnTo>
                    <a:pt x="2386431" y="2130717"/>
                  </a:lnTo>
                  <a:lnTo>
                    <a:pt x="2384145" y="2124252"/>
                  </a:lnTo>
                  <a:lnTo>
                    <a:pt x="2352852" y="2098509"/>
                  </a:lnTo>
                  <a:lnTo>
                    <a:pt x="2291931" y="2088045"/>
                  </a:lnTo>
                  <a:lnTo>
                    <a:pt x="2238832" y="2094826"/>
                  </a:lnTo>
                  <a:lnTo>
                    <a:pt x="2202713" y="2115604"/>
                  </a:lnTo>
                  <a:lnTo>
                    <a:pt x="2182101" y="2151049"/>
                  </a:lnTo>
                  <a:lnTo>
                    <a:pt x="2175560" y="2201837"/>
                  </a:lnTo>
                  <a:lnTo>
                    <a:pt x="2229866" y="2201837"/>
                  </a:lnTo>
                  <a:lnTo>
                    <a:pt x="2229866" y="2198598"/>
                  </a:lnTo>
                  <a:lnTo>
                    <a:pt x="2230793" y="2182545"/>
                  </a:lnTo>
                  <a:lnTo>
                    <a:pt x="2237295" y="2159812"/>
                  </a:lnTo>
                  <a:lnTo>
                    <a:pt x="2254961" y="2139505"/>
                  </a:lnTo>
                  <a:lnTo>
                    <a:pt x="2289352" y="2130717"/>
                  </a:lnTo>
                  <a:lnTo>
                    <a:pt x="2313317" y="2134057"/>
                  </a:lnTo>
                  <a:lnTo>
                    <a:pt x="2330729" y="2143887"/>
                  </a:lnTo>
                  <a:lnTo>
                    <a:pt x="2341359" y="2159901"/>
                  </a:lnTo>
                  <a:lnTo>
                    <a:pt x="2344953" y="2181783"/>
                  </a:lnTo>
                  <a:lnTo>
                    <a:pt x="2344420" y="2200249"/>
                  </a:lnTo>
                  <a:lnTo>
                    <a:pt x="2343010" y="2204936"/>
                  </a:lnTo>
                  <a:lnTo>
                    <a:pt x="2343010" y="2254847"/>
                  </a:lnTo>
                  <a:lnTo>
                    <a:pt x="2343010" y="2344064"/>
                  </a:lnTo>
                  <a:lnTo>
                    <a:pt x="2337193" y="2369642"/>
                  </a:lnTo>
                  <a:lnTo>
                    <a:pt x="2321674" y="2390622"/>
                  </a:lnTo>
                  <a:lnTo>
                    <a:pt x="2299373" y="2404808"/>
                  </a:lnTo>
                  <a:lnTo>
                    <a:pt x="2273185" y="2410015"/>
                  </a:lnTo>
                  <a:lnTo>
                    <a:pt x="2249957" y="2405723"/>
                  </a:lnTo>
                  <a:lnTo>
                    <a:pt x="2234793" y="2393607"/>
                  </a:lnTo>
                  <a:lnTo>
                    <a:pt x="2226538" y="2374823"/>
                  </a:lnTo>
                  <a:lnTo>
                    <a:pt x="2224049" y="2350528"/>
                  </a:lnTo>
                  <a:lnTo>
                    <a:pt x="2225738" y="2330678"/>
                  </a:lnTo>
                  <a:lnTo>
                    <a:pt x="2250554" y="2295575"/>
                  </a:lnTo>
                  <a:lnTo>
                    <a:pt x="2297988" y="2277160"/>
                  </a:lnTo>
                  <a:lnTo>
                    <a:pt x="2323020" y="2267940"/>
                  </a:lnTo>
                  <a:lnTo>
                    <a:pt x="2343010" y="2254847"/>
                  </a:lnTo>
                  <a:lnTo>
                    <a:pt x="2343010" y="2204936"/>
                  </a:lnTo>
                  <a:lnTo>
                    <a:pt x="2340267" y="2214041"/>
                  </a:lnTo>
                  <a:lnTo>
                    <a:pt x="2328583" y="2224798"/>
                  </a:lnTo>
                  <a:lnTo>
                    <a:pt x="2305507" y="2234158"/>
                  </a:lnTo>
                  <a:lnTo>
                    <a:pt x="2232456" y="2256142"/>
                  </a:lnTo>
                  <a:lnTo>
                    <a:pt x="2203424" y="2269909"/>
                  </a:lnTo>
                  <a:lnTo>
                    <a:pt x="2183066" y="2290648"/>
                  </a:lnTo>
                  <a:lnTo>
                    <a:pt x="2171077" y="2318054"/>
                  </a:lnTo>
                  <a:lnTo>
                    <a:pt x="2167153" y="2351824"/>
                  </a:lnTo>
                  <a:lnTo>
                    <a:pt x="2172805" y="2393772"/>
                  </a:lnTo>
                  <a:lnTo>
                    <a:pt x="2190102" y="2425535"/>
                  </a:lnTo>
                  <a:lnTo>
                    <a:pt x="2219528" y="2445651"/>
                  </a:lnTo>
                  <a:lnTo>
                    <a:pt x="2261552" y="2452687"/>
                  </a:lnTo>
                  <a:lnTo>
                    <a:pt x="2286038" y="2449271"/>
                  </a:lnTo>
                  <a:lnTo>
                    <a:pt x="2309063" y="2439441"/>
                  </a:lnTo>
                  <a:lnTo>
                    <a:pt x="2329192" y="2423782"/>
                  </a:lnTo>
                  <a:lnTo>
                    <a:pt x="2339581" y="2410015"/>
                  </a:lnTo>
                  <a:lnTo>
                    <a:pt x="2344953" y="2402903"/>
                  </a:lnTo>
                  <a:lnTo>
                    <a:pt x="2346248" y="2402903"/>
                  </a:lnTo>
                  <a:lnTo>
                    <a:pt x="2351913" y="2428697"/>
                  </a:lnTo>
                  <a:lnTo>
                    <a:pt x="2364016" y="2441943"/>
                  </a:lnTo>
                  <a:lnTo>
                    <a:pt x="2379522" y="2446820"/>
                  </a:lnTo>
                  <a:lnTo>
                    <a:pt x="2395385" y="2447518"/>
                  </a:lnTo>
                  <a:lnTo>
                    <a:pt x="2405418" y="2447112"/>
                  </a:lnTo>
                  <a:lnTo>
                    <a:pt x="2414613" y="2446147"/>
                  </a:lnTo>
                  <a:lnTo>
                    <a:pt x="2422106" y="2445067"/>
                  </a:lnTo>
                  <a:lnTo>
                    <a:pt x="2427059" y="2444280"/>
                  </a:lnTo>
                  <a:lnTo>
                    <a:pt x="2427059" y="2408720"/>
                  </a:lnTo>
                  <a:lnTo>
                    <a:pt x="2427059" y="2405494"/>
                  </a:lnTo>
                  <a:close/>
                </a:path>
                <a:path w="3256915" h="4109720">
                  <a:moveTo>
                    <a:pt x="2574798" y="3648773"/>
                  </a:moveTo>
                  <a:lnTo>
                    <a:pt x="2365972" y="3648773"/>
                  </a:lnTo>
                  <a:lnTo>
                    <a:pt x="2365972" y="3695331"/>
                  </a:lnTo>
                  <a:lnTo>
                    <a:pt x="2515311" y="3695331"/>
                  </a:lnTo>
                  <a:lnTo>
                    <a:pt x="2358212" y="3952646"/>
                  </a:lnTo>
                  <a:lnTo>
                    <a:pt x="2358212" y="3995318"/>
                  </a:lnTo>
                  <a:lnTo>
                    <a:pt x="2573502" y="3995318"/>
                  </a:lnTo>
                  <a:lnTo>
                    <a:pt x="2573502" y="3948773"/>
                  </a:lnTo>
                  <a:lnTo>
                    <a:pt x="2419629" y="3948773"/>
                  </a:lnTo>
                  <a:lnTo>
                    <a:pt x="2574798" y="3694036"/>
                  </a:lnTo>
                  <a:lnTo>
                    <a:pt x="2574798" y="3648773"/>
                  </a:lnTo>
                  <a:close/>
                </a:path>
                <a:path w="3256915" h="4109720">
                  <a:moveTo>
                    <a:pt x="2657868" y="2872930"/>
                  </a:moveTo>
                  <a:lnTo>
                    <a:pt x="2603550" y="2872930"/>
                  </a:lnTo>
                  <a:lnTo>
                    <a:pt x="2603550" y="3112147"/>
                  </a:lnTo>
                  <a:lnTo>
                    <a:pt x="2596934" y="3144062"/>
                  </a:lnTo>
                  <a:lnTo>
                    <a:pt x="2580195" y="3165729"/>
                  </a:lnTo>
                  <a:lnTo>
                    <a:pt x="2558008" y="3178073"/>
                  </a:lnTo>
                  <a:lnTo>
                    <a:pt x="2535021" y="3181972"/>
                  </a:lnTo>
                  <a:lnTo>
                    <a:pt x="2506307" y="3174796"/>
                  </a:lnTo>
                  <a:lnTo>
                    <a:pt x="2491054" y="3157004"/>
                  </a:lnTo>
                  <a:lnTo>
                    <a:pt x="2485009" y="3134245"/>
                  </a:lnTo>
                  <a:lnTo>
                    <a:pt x="2483942" y="3112147"/>
                  </a:lnTo>
                  <a:lnTo>
                    <a:pt x="2483942" y="2872930"/>
                  </a:lnTo>
                  <a:lnTo>
                    <a:pt x="2429637" y="2872930"/>
                  </a:lnTo>
                  <a:lnTo>
                    <a:pt x="2429637" y="3118612"/>
                  </a:lnTo>
                  <a:lnTo>
                    <a:pt x="2431059" y="3153245"/>
                  </a:lnTo>
                  <a:lnTo>
                    <a:pt x="2441029" y="3189097"/>
                  </a:lnTo>
                  <a:lnTo>
                    <a:pt x="2468092" y="3217176"/>
                  </a:lnTo>
                  <a:lnTo>
                    <a:pt x="2520797" y="3228530"/>
                  </a:lnTo>
                  <a:lnTo>
                    <a:pt x="2546019" y="3225215"/>
                  </a:lnTo>
                  <a:lnTo>
                    <a:pt x="2569845" y="3215525"/>
                  </a:lnTo>
                  <a:lnTo>
                    <a:pt x="2590165" y="3199892"/>
                  </a:lnTo>
                  <a:lnTo>
                    <a:pt x="2602611" y="3181972"/>
                  </a:lnTo>
                  <a:lnTo>
                    <a:pt x="2604846" y="3178746"/>
                  </a:lnTo>
                  <a:lnTo>
                    <a:pt x="2606141" y="3178746"/>
                  </a:lnTo>
                  <a:lnTo>
                    <a:pt x="2606141" y="3219475"/>
                  </a:lnTo>
                  <a:lnTo>
                    <a:pt x="2657868" y="3219475"/>
                  </a:lnTo>
                  <a:lnTo>
                    <a:pt x="2657868" y="3178746"/>
                  </a:lnTo>
                  <a:lnTo>
                    <a:pt x="2657868" y="2872930"/>
                  </a:lnTo>
                  <a:close/>
                </a:path>
                <a:path w="3256915" h="4109720">
                  <a:moveTo>
                    <a:pt x="2699245" y="2097087"/>
                  </a:moveTo>
                  <a:lnTo>
                    <a:pt x="2644927" y="2097087"/>
                  </a:lnTo>
                  <a:lnTo>
                    <a:pt x="2644927" y="2336317"/>
                  </a:lnTo>
                  <a:lnTo>
                    <a:pt x="2638310" y="2368232"/>
                  </a:lnTo>
                  <a:lnTo>
                    <a:pt x="2621572" y="2389898"/>
                  </a:lnTo>
                  <a:lnTo>
                    <a:pt x="2599372" y="2402230"/>
                  </a:lnTo>
                  <a:lnTo>
                    <a:pt x="2576398" y="2406142"/>
                  </a:lnTo>
                  <a:lnTo>
                    <a:pt x="2547683" y="2398966"/>
                  </a:lnTo>
                  <a:lnTo>
                    <a:pt x="2532430" y="2381173"/>
                  </a:lnTo>
                  <a:lnTo>
                    <a:pt x="2526385" y="2358415"/>
                  </a:lnTo>
                  <a:lnTo>
                    <a:pt x="2525318" y="2336317"/>
                  </a:lnTo>
                  <a:lnTo>
                    <a:pt x="2525318" y="2097087"/>
                  </a:lnTo>
                  <a:lnTo>
                    <a:pt x="2471013" y="2097087"/>
                  </a:lnTo>
                  <a:lnTo>
                    <a:pt x="2471013" y="2342781"/>
                  </a:lnTo>
                  <a:lnTo>
                    <a:pt x="2472436" y="2377414"/>
                  </a:lnTo>
                  <a:lnTo>
                    <a:pt x="2482405" y="2413254"/>
                  </a:lnTo>
                  <a:lnTo>
                    <a:pt x="2509469" y="2441333"/>
                  </a:lnTo>
                  <a:lnTo>
                    <a:pt x="2562174" y="2452687"/>
                  </a:lnTo>
                  <a:lnTo>
                    <a:pt x="2587396" y="2449372"/>
                  </a:lnTo>
                  <a:lnTo>
                    <a:pt x="2611221" y="2439682"/>
                  </a:lnTo>
                  <a:lnTo>
                    <a:pt x="2631541" y="2424049"/>
                  </a:lnTo>
                  <a:lnTo>
                    <a:pt x="2643975" y="2406142"/>
                  </a:lnTo>
                  <a:lnTo>
                    <a:pt x="2646222" y="2402903"/>
                  </a:lnTo>
                  <a:lnTo>
                    <a:pt x="2647518" y="2402903"/>
                  </a:lnTo>
                  <a:lnTo>
                    <a:pt x="2647518" y="2443632"/>
                  </a:lnTo>
                  <a:lnTo>
                    <a:pt x="2699245" y="2443632"/>
                  </a:lnTo>
                  <a:lnTo>
                    <a:pt x="2699245" y="2402903"/>
                  </a:lnTo>
                  <a:lnTo>
                    <a:pt x="2699245" y="2097087"/>
                  </a:lnTo>
                  <a:close/>
                </a:path>
                <a:path w="3256915" h="4109720">
                  <a:moveTo>
                    <a:pt x="2855391" y="3806533"/>
                  </a:moveTo>
                  <a:lnTo>
                    <a:pt x="2854553" y="3785844"/>
                  </a:lnTo>
                  <a:lnTo>
                    <a:pt x="2853537" y="3760393"/>
                  </a:lnTo>
                  <a:lnTo>
                    <a:pt x="2845193" y="3715423"/>
                  </a:lnTo>
                  <a:lnTo>
                    <a:pt x="2828937" y="3682390"/>
                  </a:lnTo>
                  <a:lnTo>
                    <a:pt x="2826194" y="3676840"/>
                  </a:lnTo>
                  <a:lnTo>
                    <a:pt x="2798495" y="3654742"/>
                  </a:lnTo>
                  <a:lnTo>
                    <a:pt x="2798495" y="3767086"/>
                  </a:lnTo>
                  <a:lnTo>
                    <a:pt x="2798495" y="3785844"/>
                  </a:lnTo>
                  <a:lnTo>
                    <a:pt x="2675001" y="3785844"/>
                  </a:lnTo>
                  <a:lnTo>
                    <a:pt x="2675001" y="3772916"/>
                  </a:lnTo>
                  <a:lnTo>
                    <a:pt x="2676893" y="3750043"/>
                  </a:lnTo>
                  <a:lnTo>
                    <a:pt x="2685338" y="3719893"/>
                  </a:lnTo>
                  <a:lnTo>
                    <a:pt x="2704452" y="3693630"/>
                  </a:lnTo>
                  <a:lnTo>
                    <a:pt x="2738361" y="3682390"/>
                  </a:lnTo>
                  <a:lnTo>
                    <a:pt x="2768219" y="3690175"/>
                  </a:lnTo>
                  <a:lnTo>
                    <a:pt x="2786621" y="3710203"/>
                  </a:lnTo>
                  <a:lnTo>
                    <a:pt x="2795917" y="3737495"/>
                  </a:lnTo>
                  <a:lnTo>
                    <a:pt x="2798495" y="3767086"/>
                  </a:lnTo>
                  <a:lnTo>
                    <a:pt x="2798495" y="3654742"/>
                  </a:lnTo>
                  <a:lnTo>
                    <a:pt x="2792412" y="3649878"/>
                  </a:lnTo>
                  <a:lnTo>
                    <a:pt x="2739656" y="3639718"/>
                  </a:lnTo>
                  <a:lnTo>
                    <a:pt x="2693466" y="3647592"/>
                  </a:lnTo>
                  <a:lnTo>
                    <a:pt x="2660231" y="3669055"/>
                  </a:lnTo>
                  <a:lnTo>
                    <a:pt x="2637904" y="3700907"/>
                  </a:lnTo>
                  <a:lnTo>
                    <a:pt x="2624480" y="3739921"/>
                  </a:lnTo>
                  <a:lnTo>
                    <a:pt x="2617914" y="3782885"/>
                  </a:lnTo>
                  <a:lnTo>
                    <a:pt x="2616174" y="3826573"/>
                  </a:lnTo>
                  <a:lnTo>
                    <a:pt x="2620492" y="3891000"/>
                  </a:lnTo>
                  <a:lnTo>
                    <a:pt x="2633929" y="3940835"/>
                  </a:lnTo>
                  <a:lnTo>
                    <a:pt x="2657233" y="3976243"/>
                  </a:lnTo>
                  <a:lnTo>
                    <a:pt x="2691155" y="3997375"/>
                  </a:lnTo>
                  <a:lnTo>
                    <a:pt x="2736431" y="4004373"/>
                  </a:lnTo>
                  <a:lnTo>
                    <a:pt x="2794711" y="3990365"/>
                  </a:lnTo>
                  <a:lnTo>
                    <a:pt x="2825038" y="3961701"/>
                  </a:lnTo>
                  <a:lnTo>
                    <a:pt x="2830258" y="3956774"/>
                  </a:lnTo>
                  <a:lnTo>
                    <a:pt x="2847975" y="3916273"/>
                  </a:lnTo>
                  <a:lnTo>
                    <a:pt x="2852801" y="3881526"/>
                  </a:lnTo>
                  <a:lnTo>
                    <a:pt x="2798495" y="3881526"/>
                  </a:lnTo>
                  <a:lnTo>
                    <a:pt x="2796578" y="3905237"/>
                  </a:lnTo>
                  <a:lnTo>
                    <a:pt x="2788475" y="3931564"/>
                  </a:lnTo>
                  <a:lnTo>
                    <a:pt x="2770670" y="3952913"/>
                  </a:lnTo>
                  <a:lnTo>
                    <a:pt x="2739656" y="3961701"/>
                  </a:lnTo>
                  <a:lnTo>
                    <a:pt x="2701163" y="3948442"/>
                  </a:lnTo>
                  <a:lnTo>
                    <a:pt x="2681389" y="3915232"/>
                  </a:lnTo>
                  <a:lnTo>
                    <a:pt x="2674112" y="3871976"/>
                  </a:lnTo>
                  <a:lnTo>
                    <a:pt x="2673070" y="3828516"/>
                  </a:lnTo>
                  <a:lnTo>
                    <a:pt x="2855391" y="3828516"/>
                  </a:lnTo>
                  <a:lnTo>
                    <a:pt x="2855391" y="3806533"/>
                  </a:lnTo>
                  <a:close/>
                </a:path>
                <a:path w="3256915" h="4109720">
                  <a:moveTo>
                    <a:pt x="2927477" y="2234806"/>
                  </a:moveTo>
                  <a:lnTo>
                    <a:pt x="2769717" y="2234806"/>
                  </a:lnTo>
                  <a:lnTo>
                    <a:pt x="2769717" y="2285238"/>
                  </a:lnTo>
                  <a:lnTo>
                    <a:pt x="2927477" y="2285238"/>
                  </a:lnTo>
                  <a:lnTo>
                    <a:pt x="2927477" y="2234806"/>
                  </a:lnTo>
                  <a:close/>
                </a:path>
                <a:path w="3256915" h="4109720">
                  <a:moveTo>
                    <a:pt x="2957207" y="2973794"/>
                  </a:moveTo>
                  <a:lnTo>
                    <a:pt x="2955785" y="2939173"/>
                  </a:lnTo>
                  <a:lnTo>
                    <a:pt x="2947784" y="2910433"/>
                  </a:lnTo>
                  <a:lnTo>
                    <a:pt x="2945815" y="2903321"/>
                  </a:lnTo>
                  <a:lnTo>
                    <a:pt x="2918752" y="2875242"/>
                  </a:lnTo>
                  <a:lnTo>
                    <a:pt x="2866047" y="2863875"/>
                  </a:lnTo>
                  <a:lnTo>
                    <a:pt x="2840825" y="2867202"/>
                  </a:lnTo>
                  <a:lnTo>
                    <a:pt x="2816987" y="2876893"/>
                  </a:lnTo>
                  <a:lnTo>
                    <a:pt x="2796679" y="2892526"/>
                  </a:lnTo>
                  <a:lnTo>
                    <a:pt x="2781998" y="2913659"/>
                  </a:lnTo>
                  <a:lnTo>
                    <a:pt x="2780703" y="2913659"/>
                  </a:lnTo>
                  <a:lnTo>
                    <a:pt x="2780703" y="2872930"/>
                  </a:lnTo>
                  <a:lnTo>
                    <a:pt x="2728988" y="2872930"/>
                  </a:lnTo>
                  <a:lnTo>
                    <a:pt x="2728988" y="3219475"/>
                  </a:lnTo>
                  <a:lnTo>
                    <a:pt x="2783294" y="3219475"/>
                  </a:lnTo>
                  <a:lnTo>
                    <a:pt x="2783294" y="2980258"/>
                  </a:lnTo>
                  <a:lnTo>
                    <a:pt x="2789910" y="2948355"/>
                  </a:lnTo>
                  <a:lnTo>
                    <a:pt x="2806649" y="2926677"/>
                  </a:lnTo>
                  <a:lnTo>
                    <a:pt x="2828836" y="2914345"/>
                  </a:lnTo>
                  <a:lnTo>
                    <a:pt x="2832862" y="2913659"/>
                  </a:lnTo>
                  <a:lnTo>
                    <a:pt x="2851823" y="2910433"/>
                  </a:lnTo>
                  <a:lnTo>
                    <a:pt x="2880537" y="2917621"/>
                  </a:lnTo>
                  <a:lnTo>
                    <a:pt x="2895790" y="2935414"/>
                  </a:lnTo>
                  <a:lnTo>
                    <a:pt x="2901835" y="2958173"/>
                  </a:lnTo>
                  <a:lnTo>
                    <a:pt x="2902902" y="2980258"/>
                  </a:lnTo>
                  <a:lnTo>
                    <a:pt x="2902902" y="3219475"/>
                  </a:lnTo>
                  <a:lnTo>
                    <a:pt x="2957207" y="3219475"/>
                  </a:lnTo>
                  <a:lnTo>
                    <a:pt x="2957207" y="2973794"/>
                  </a:lnTo>
                  <a:close/>
                </a:path>
                <a:path w="3256915" h="4109720">
                  <a:moveTo>
                    <a:pt x="3143085" y="3749637"/>
                  </a:moveTo>
                  <a:lnTo>
                    <a:pt x="3141662" y="3715016"/>
                  </a:lnTo>
                  <a:lnTo>
                    <a:pt x="3133661" y="3686276"/>
                  </a:lnTo>
                  <a:lnTo>
                    <a:pt x="3131693" y="3679164"/>
                  </a:lnTo>
                  <a:lnTo>
                    <a:pt x="3104629" y="3651085"/>
                  </a:lnTo>
                  <a:lnTo>
                    <a:pt x="3051924" y="3639718"/>
                  </a:lnTo>
                  <a:lnTo>
                    <a:pt x="3026702" y="3643045"/>
                  </a:lnTo>
                  <a:lnTo>
                    <a:pt x="3002864" y="3652736"/>
                  </a:lnTo>
                  <a:lnTo>
                    <a:pt x="2982557" y="3668369"/>
                  </a:lnTo>
                  <a:lnTo>
                    <a:pt x="2967875" y="3689502"/>
                  </a:lnTo>
                  <a:lnTo>
                    <a:pt x="2966580" y="3689502"/>
                  </a:lnTo>
                  <a:lnTo>
                    <a:pt x="2966580" y="3648773"/>
                  </a:lnTo>
                  <a:lnTo>
                    <a:pt x="2914866" y="3648773"/>
                  </a:lnTo>
                  <a:lnTo>
                    <a:pt x="2914866" y="3995318"/>
                  </a:lnTo>
                  <a:lnTo>
                    <a:pt x="2969171" y="3995318"/>
                  </a:lnTo>
                  <a:lnTo>
                    <a:pt x="2969171" y="3756101"/>
                  </a:lnTo>
                  <a:lnTo>
                    <a:pt x="2975787" y="3724198"/>
                  </a:lnTo>
                  <a:lnTo>
                    <a:pt x="2992526" y="3702520"/>
                  </a:lnTo>
                  <a:lnTo>
                    <a:pt x="3014713" y="3690188"/>
                  </a:lnTo>
                  <a:lnTo>
                    <a:pt x="3018739" y="3689502"/>
                  </a:lnTo>
                  <a:lnTo>
                    <a:pt x="3037700" y="3686276"/>
                  </a:lnTo>
                  <a:lnTo>
                    <a:pt x="3066415" y="3693464"/>
                  </a:lnTo>
                  <a:lnTo>
                    <a:pt x="3081667" y="3711257"/>
                  </a:lnTo>
                  <a:lnTo>
                    <a:pt x="3087713" y="3734016"/>
                  </a:lnTo>
                  <a:lnTo>
                    <a:pt x="3088779" y="3756101"/>
                  </a:lnTo>
                  <a:lnTo>
                    <a:pt x="3088779" y="3995318"/>
                  </a:lnTo>
                  <a:lnTo>
                    <a:pt x="3143085" y="3995318"/>
                  </a:lnTo>
                  <a:lnTo>
                    <a:pt x="3143085" y="3749637"/>
                  </a:lnTo>
                  <a:close/>
                </a:path>
                <a:path w="3256915" h="4109720">
                  <a:moveTo>
                    <a:pt x="3256559" y="2757843"/>
                  </a:moveTo>
                  <a:lnTo>
                    <a:pt x="3205480" y="2757843"/>
                  </a:lnTo>
                  <a:lnTo>
                    <a:pt x="3205480" y="3046209"/>
                  </a:lnTo>
                  <a:lnTo>
                    <a:pt x="3202927" y="3100971"/>
                  </a:lnTo>
                  <a:lnTo>
                    <a:pt x="3192869" y="3143910"/>
                  </a:lnTo>
                  <a:lnTo>
                    <a:pt x="3171660" y="3171952"/>
                  </a:lnTo>
                  <a:lnTo>
                    <a:pt x="3135655" y="3181972"/>
                  </a:lnTo>
                  <a:lnTo>
                    <a:pt x="3104756" y="3172396"/>
                  </a:lnTo>
                  <a:lnTo>
                    <a:pt x="3085300" y="3145129"/>
                  </a:lnTo>
                  <a:lnTo>
                    <a:pt x="3075190" y="3102343"/>
                  </a:lnTo>
                  <a:lnTo>
                    <a:pt x="3072295" y="3046209"/>
                  </a:lnTo>
                  <a:lnTo>
                    <a:pt x="3075190" y="2990088"/>
                  </a:lnTo>
                  <a:lnTo>
                    <a:pt x="3085300" y="2947289"/>
                  </a:lnTo>
                  <a:lnTo>
                    <a:pt x="3104756" y="2920022"/>
                  </a:lnTo>
                  <a:lnTo>
                    <a:pt x="3135655" y="2910433"/>
                  </a:lnTo>
                  <a:lnTo>
                    <a:pt x="3171380" y="2922193"/>
                  </a:lnTo>
                  <a:lnTo>
                    <a:pt x="3192627" y="2953105"/>
                  </a:lnTo>
                  <a:lnTo>
                    <a:pt x="3202838" y="2996628"/>
                  </a:lnTo>
                  <a:lnTo>
                    <a:pt x="3205480" y="3046209"/>
                  </a:lnTo>
                  <a:lnTo>
                    <a:pt x="3205480" y="2757843"/>
                  </a:lnTo>
                  <a:lnTo>
                    <a:pt x="3202241" y="2757843"/>
                  </a:lnTo>
                  <a:lnTo>
                    <a:pt x="3202241" y="2912376"/>
                  </a:lnTo>
                  <a:lnTo>
                    <a:pt x="3200958" y="2912376"/>
                  </a:lnTo>
                  <a:lnTo>
                    <a:pt x="3199739" y="2910433"/>
                  </a:lnTo>
                  <a:lnTo>
                    <a:pt x="3188208" y="2891980"/>
                  </a:lnTo>
                  <a:lnTo>
                    <a:pt x="3169831" y="2876740"/>
                  </a:lnTo>
                  <a:lnTo>
                    <a:pt x="3147949" y="2867190"/>
                  </a:lnTo>
                  <a:lnTo>
                    <a:pt x="3124657" y="2863875"/>
                  </a:lnTo>
                  <a:lnTo>
                    <a:pt x="3082442" y="2872359"/>
                  </a:lnTo>
                  <a:lnTo>
                    <a:pt x="3033179" y="2927896"/>
                  </a:lnTo>
                  <a:lnTo>
                    <a:pt x="3021888" y="2966758"/>
                  </a:lnTo>
                  <a:lnTo>
                    <a:pt x="3016669" y="3007563"/>
                  </a:lnTo>
                  <a:lnTo>
                    <a:pt x="3015399" y="3046209"/>
                  </a:lnTo>
                  <a:lnTo>
                    <a:pt x="3019285" y="3106877"/>
                  </a:lnTo>
                  <a:lnTo>
                    <a:pt x="3031579" y="3157309"/>
                  </a:lnTo>
                  <a:lnTo>
                    <a:pt x="3053245" y="3195637"/>
                  </a:lnTo>
                  <a:lnTo>
                    <a:pt x="3085236" y="3219996"/>
                  </a:lnTo>
                  <a:lnTo>
                    <a:pt x="3128543" y="3228530"/>
                  </a:lnTo>
                  <a:lnTo>
                    <a:pt x="3155073" y="3224085"/>
                  </a:lnTo>
                  <a:lnTo>
                    <a:pt x="3177425" y="3212363"/>
                  </a:lnTo>
                  <a:lnTo>
                    <a:pt x="3194088" y="3195802"/>
                  </a:lnTo>
                  <a:lnTo>
                    <a:pt x="3200958" y="3181972"/>
                  </a:lnTo>
                  <a:lnTo>
                    <a:pt x="3203537" y="3176803"/>
                  </a:lnTo>
                  <a:lnTo>
                    <a:pt x="3204832" y="3176803"/>
                  </a:lnTo>
                  <a:lnTo>
                    <a:pt x="3204832" y="3219475"/>
                  </a:lnTo>
                  <a:lnTo>
                    <a:pt x="3256559" y="3219475"/>
                  </a:lnTo>
                  <a:lnTo>
                    <a:pt x="3256559" y="3176803"/>
                  </a:lnTo>
                  <a:lnTo>
                    <a:pt x="3256559" y="2912376"/>
                  </a:lnTo>
                  <a:lnTo>
                    <a:pt x="3256559" y="27578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17741" y="4214393"/>
              <a:ext cx="2185670" cy="4004945"/>
            </a:xfrm>
            <a:custGeom>
              <a:avLst/>
              <a:gdLst/>
              <a:ahLst/>
              <a:cxnLst/>
              <a:rect l="l" t="t" r="r" b="b"/>
              <a:pathLst>
                <a:path w="2185670" h="4004945">
                  <a:moveTo>
                    <a:pt x="185559" y="3533698"/>
                  </a:moveTo>
                  <a:lnTo>
                    <a:pt x="128663" y="3533698"/>
                  </a:lnTo>
                  <a:lnTo>
                    <a:pt x="128663" y="3995318"/>
                  </a:lnTo>
                  <a:lnTo>
                    <a:pt x="185559" y="3995318"/>
                  </a:lnTo>
                  <a:lnTo>
                    <a:pt x="185559" y="3533698"/>
                  </a:lnTo>
                  <a:close/>
                </a:path>
                <a:path w="2185670" h="4004945">
                  <a:moveTo>
                    <a:pt x="230822" y="2344064"/>
                  </a:moveTo>
                  <a:lnTo>
                    <a:pt x="223405" y="2301532"/>
                  </a:lnTo>
                  <a:lnTo>
                    <a:pt x="176809" y="2257691"/>
                  </a:lnTo>
                  <a:lnTo>
                    <a:pt x="114782" y="2236736"/>
                  </a:lnTo>
                  <a:lnTo>
                    <a:pt x="87452" y="2225510"/>
                  </a:lnTo>
                  <a:lnTo>
                    <a:pt x="68110" y="2209076"/>
                  </a:lnTo>
                  <a:lnTo>
                    <a:pt x="60782" y="2183727"/>
                  </a:lnTo>
                  <a:lnTo>
                    <a:pt x="67106" y="2154986"/>
                  </a:lnTo>
                  <a:lnTo>
                    <a:pt x="82346" y="2139035"/>
                  </a:lnTo>
                  <a:lnTo>
                    <a:pt x="100863" y="2132177"/>
                  </a:lnTo>
                  <a:lnTo>
                    <a:pt x="117030" y="2130717"/>
                  </a:lnTo>
                  <a:lnTo>
                    <a:pt x="141643" y="2135149"/>
                  </a:lnTo>
                  <a:lnTo>
                    <a:pt x="157353" y="2148167"/>
                  </a:lnTo>
                  <a:lnTo>
                    <a:pt x="165671" y="2169452"/>
                  </a:lnTo>
                  <a:lnTo>
                    <a:pt x="168109" y="2198598"/>
                  </a:lnTo>
                  <a:lnTo>
                    <a:pt x="222415" y="2198598"/>
                  </a:lnTo>
                  <a:lnTo>
                    <a:pt x="220129" y="2164143"/>
                  </a:lnTo>
                  <a:lnTo>
                    <a:pt x="208470" y="2130717"/>
                  </a:lnTo>
                  <a:lnTo>
                    <a:pt x="207543" y="2128050"/>
                  </a:lnTo>
                  <a:lnTo>
                    <a:pt x="176047" y="2099589"/>
                  </a:lnTo>
                  <a:lnTo>
                    <a:pt x="117030" y="2088045"/>
                  </a:lnTo>
                  <a:lnTo>
                    <a:pt x="74383" y="2093899"/>
                  </a:lnTo>
                  <a:lnTo>
                    <a:pt x="39192" y="2111641"/>
                  </a:lnTo>
                  <a:lnTo>
                    <a:pt x="15290" y="2141499"/>
                  </a:lnTo>
                  <a:lnTo>
                    <a:pt x="6477" y="2183727"/>
                  </a:lnTo>
                  <a:lnTo>
                    <a:pt x="13893" y="2227084"/>
                  </a:lnTo>
                  <a:lnTo>
                    <a:pt x="33375" y="2254199"/>
                  </a:lnTo>
                  <a:lnTo>
                    <a:pt x="60744" y="2270645"/>
                  </a:lnTo>
                  <a:lnTo>
                    <a:pt x="91808" y="2281999"/>
                  </a:lnTo>
                  <a:lnTo>
                    <a:pt x="122491" y="2292197"/>
                  </a:lnTo>
                  <a:lnTo>
                    <a:pt x="149669" y="2304872"/>
                  </a:lnTo>
                  <a:lnTo>
                    <a:pt x="169087" y="2323731"/>
                  </a:lnTo>
                  <a:lnTo>
                    <a:pt x="176504" y="2352471"/>
                  </a:lnTo>
                  <a:lnTo>
                    <a:pt x="169964" y="2382189"/>
                  </a:lnTo>
                  <a:lnTo>
                    <a:pt x="154279" y="2399677"/>
                  </a:lnTo>
                  <a:lnTo>
                    <a:pt x="135318" y="2407932"/>
                  </a:lnTo>
                  <a:lnTo>
                    <a:pt x="118973" y="2410015"/>
                  </a:lnTo>
                  <a:lnTo>
                    <a:pt x="86220" y="2403398"/>
                  </a:lnTo>
                  <a:lnTo>
                    <a:pt x="66509" y="2385695"/>
                  </a:lnTo>
                  <a:lnTo>
                    <a:pt x="56870" y="2360104"/>
                  </a:lnTo>
                  <a:lnTo>
                    <a:pt x="54317" y="2329840"/>
                  </a:lnTo>
                  <a:lnTo>
                    <a:pt x="0" y="2329840"/>
                  </a:lnTo>
                  <a:lnTo>
                    <a:pt x="7975" y="2388451"/>
                  </a:lnTo>
                  <a:lnTo>
                    <a:pt x="61404" y="2443327"/>
                  </a:lnTo>
                  <a:lnTo>
                    <a:pt x="118973" y="2452687"/>
                  </a:lnTo>
                  <a:lnTo>
                    <a:pt x="163715" y="2445905"/>
                  </a:lnTo>
                  <a:lnTo>
                    <a:pt x="199136" y="2425535"/>
                  </a:lnTo>
                  <a:lnTo>
                    <a:pt x="209778" y="2410015"/>
                  </a:lnTo>
                  <a:lnTo>
                    <a:pt x="222427" y="2391587"/>
                  </a:lnTo>
                  <a:lnTo>
                    <a:pt x="230822" y="2344064"/>
                  </a:lnTo>
                  <a:close/>
                </a:path>
                <a:path w="2185670" h="4004945">
                  <a:moveTo>
                    <a:pt x="340080" y="2097087"/>
                  </a:moveTo>
                  <a:lnTo>
                    <a:pt x="285775" y="2097087"/>
                  </a:lnTo>
                  <a:lnTo>
                    <a:pt x="285775" y="2443632"/>
                  </a:lnTo>
                  <a:lnTo>
                    <a:pt x="340080" y="2443632"/>
                  </a:lnTo>
                  <a:lnTo>
                    <a:pt x="340080" y="2097087"/>
                  </a:lnTo>
                  <a:close/>
                </a:path>
                <a:path w="2185670" h="4004945">
                  <a:moveTo>
                    <a:pt x="340080" y="1982012"/>
                  </a:moveTo>
                  <a:lnTo>
                    <a:pt x="285775" y="1982012"/>
                  </a:lnTo>
                  <a:lnTo>
                    <a:pt x="285775" y="2044077"/>
                  </a:lnTo>
                  <a:lnTo>
                    <a:pt x="340080" y="2044077"/>
                  </a:lnTo>
                  <a:lnTo>
                    <a:pt x="340080" y="1982012"/>
                  </a:lnTo>
                  <a:close/>
                </a:path>
                <a:path w="2185670" h="4004945">
                  <a:moveTo>
                    <a:pt x="486841" y="3749637"/>
                  </a:moveTo>
                  <a:lnTo>
                    <a:pt x="477418" y="3686276"/>
                  </a:lnTo>
                  <a:lnTo>
                    <a:pt x="448373" y="3651085"/>
                  </a:lnTo>
                  <a:lnTo>
                    <a:pt x="395681" y="3639718"/>
                  </a:lnTo>
                  <a:lnTo>
                    <a:pt x="370446" y="3643045"/>
                  </a:lnTo>
                  <a:lnTo>
                    <a:pt x="346621" y="3652736"/>
                  </a:lnTo>
                  <a:lnTo>
                    <a:pt x="326301" y="3668369"/>
                  </a:lnTo>
                  <a:lnTo>
                    <a:pt x="311632" y="3689502"/>
                  </a:lnTo>
                  <a:lnTo>
                    <a:pt x="310337" y="3689502"/>
                  </a:lnTo>
                  <a:lnTo>
                    <a:pt x="310337" y="3648773"/>
                  </a:lnTo>
                  <a:lnTo>
                    <a:pt x="258622" y="3648773"/>
                  </a:lnTo>
                  <a:lnTo>
                    <a:pt x="258622" y="3995318"/>
                  </a:lnTo>
                  <a:lnTo>
                    <a:pt x="312928" y="3995318"/>
                  </a:lnTo>
                  <a:lnTo>
                    <a:pt x="312928" y="3756101"/>
                  </a:lnTo>
                  <a:lnTo>
                    <a:pt x="319532" y="3724198"/>
                  </a:lnTo>
                  <a:lnTo>
                    <a:pt x="336270" y="3702520"/>
                  </a:lnTo>
                  <a:lnTo>
                    <a:pt x="358470" y="3690188"/>
                  </a:lnTo>
                  <a:lnTo>
                    <a:pt x="362483" y="3689502"/>
                  </a:lnTo>
                  <a:lnTo>
                    <a:pt x="381457" y="3686276"/>
                  </a:lnTo>
                  <a:lnTo>
                    <a:pt x="410159" y="3693464"/>
                  </a:lnTo>
                  <a:lnTo>
                    <a:pt x="425411" y="3711257"/>
                  </a:lnTo>
                  <a:lnTo>
                    <a:pt x="431457" y="3734016"/>
                  </a:lnTo>
                  <a:lnTo>
                    <a:pt x="432536" y="3756101"/>
                  </a:lnTo>
                  <a:lnTo>
                    <a:pt x="432536" y="3995318"/>
                  </a:lnTo>
                  <a:lnTo>
                    <a:pt x="486841" y="3995318"/>
                  </a:lnTo>
                  <a:lnTo>
                    <a:pt x="486841" y="3749637"/>
                  </a:lnTo>
                  <a:close/>
                </a:path>
                <a:path w="2185670" h="4004945">
                  <a:moveTo>
                    <a:pt x="555371" y="3181337"/>
                  </a:moveTo>
                  <a:lnTo>
                    <a:pt x="552780" y="3183280"/>
                  </a:lnTo>
                  <a:lnTo>
                    <a:pt x="549554" y="3184575"/>
                  </a:lnTo>
                  <a:lnTo>
                    <a:pt x="542442" y="3184575"/>
                  </a:lnTo>
                  <a:lnTo>
                    <a:pt x="532447" y="3182315"/>
                  </a:lnTo>
                  <a:lnTo>
                    <a:pt x="529539" y="3178759"/>
                  </a:lnTo>
                  <a:lnTo>
                    <a:pt x="527481" y="3176244"/>
                  </a:lnTo>
                  <a:lnTo>
                    <a:pt x="525792" y="3167392"/>
                  </a:lnTo>
                  <a:lnTo>
                    <a:pt x="525627" y="3156775"/>
                  </a:lnTo>
                  <a:lnTo>
                    <a:pt x="525627" y="3030702"/>
                  </a:lnTo>
                  <a:lnTo>
                    <a:pt x="525627" y="2963456"/>
                  </a:lnTo>
                  <a:lnTo>
                    <a:pt x="523976" y="2932620"/>
                  </a:lnTo>
                  <a:lnTo>
                    <a:pt x="514743" y="2906560"/>
                  </a:lnTo>
                  <a:lnTo>
                    <a:pt x="512457" y="2900083"/>
                  </a:lnTo>
                  <a:lnTo>
                    <a:pt x="481164" y="2874353"/>
                  </a:lnTo>
                  <a:lnTo>
                    <a:pt x="420243" y="2863888"/>
                  </a:lnTo>
                  <a:lnTo>
                    <a:pt x="367144" y="2870657"/>
                  </a:lnTo>
                  <a:lnTo>
                    <a:pt x="331025" y="2891447"/>
                  </a:lnTo>
                  <a:lnTo>
                    <a:pt x="310413" y="2926892"/>
                  </a:lnTo>
                  <a:lnTo>
                    <a:pt x="303872" y="2977680"/>
                  </a:lnTo>
                  <a:lnTo>
                    <a:pt x="358178" y="2977680"/>
                  </a:lnTo>
                  <a:lnTo>
                    <a:pt x="358178" y="2974454"/>
                  </a:lnTo>
                  <a:lnTo>
                    <a:pt x="359105" y="2958376"/>
                  </a:lnTo>
                  <a:lnTo>
                    <a:pt x="365607" y="2935643"/>
                  </a:lnTo>
                  <a:lnTo>
                    <a:pt x="383273" y="2915348"/>
                  </a:lnTo>
                  <a:lnTo>
                    <a:pt x="417664" y="2906560"/>
                  </a:lnTo>
                  <a:lnTo>
                    <a:pt x="441617" y="2909900"/>
                  </a:lnTo>
                  <a:lnTo>
                    <a:pt x="459041" y="2919730"/>
                  </a:lnTo>
                  <a:lnTo>
                    <a:pt x="469671" y="2935744"/>
                  </a:lnTo>
                  <a:lnTo>
                    <a:pt x="473265" y="2957639"/>
                  </a:lnTo>
                  <a:lnTo>
                    <a:pt x="472744" y="2976092"/>
                  </a:lnTo>
                  <a:lnTo>
                    <a:pt x="471322" y="2980804"/>
                  </a:lnTo>
                  <a:lnTo>
                    <a:pt x="471322" y="3030702"/>
                  </a:lnTo>
                  <a:lnTo>
                    <a:pt x="471322" y="3119920"/>
                  </a:lnTo>
                  <a:lnTo>
                    <a:pt x="465505" y="3145498"/>
                  </a:lnTo>
                  <a:lnTo>
                    <a:pt x="449986" y="3166465"/>
                  </a:lnTo>
                  <a:lnTo>
                    <a:pt x="427685" y="3180651"/>
                  </a:lnTo>
                  <a:lnTo>
                    <a:pt x="401497" y="3185871"/>
                  </a:lnTo>
                  <a:lnTo>
                    <a:pt x="378269" y="3181566"/>
                  </a:lnTo>
                  <a:lnTo>
                    <a:pt x="363105" y="3169462"/>
                  </a:lnTo>
                  <a:lnTo>
                    <a:pt x="354850" y="3150679"/>
                  </a:lnTo>
                  <a:lnTo>
                    <a:pt x="352361" y="3126384"/>
                  </a:lnTo>
                  <a:lnTo>
                    <a:pt x="354050" y="3106521"/>
                  </a:lnTo>
                  <a:lnTo>
                    <a:pt x="378866" y="3071431"/>
                  </a:lnTo>
                  <a:lnTo>
                    <a:pt x="426313" y="3053003"/>
                  </a:lnTo>
                  <a:lnTo>
                    <a:pt x="451332" y="3043783"/>
                  </a:lnTo>
                  <a:lnTo>
                    <a:pt x="471322" y="3030702"/>
                  </a:lnTo>
                  <a:lnTo>
                    <a:pt x="471322" y="2980804"/>
                  </a:lnTo>
                  <a:lnTo>
                    <a:pt x="468579" y="2989884"/>
                  </a:lnTo>
                  <a:lnTo>
                    <a:pt x="456895" y="3000641"/>
                  </a:lnTo>
                  <a:lnTo>
                    <a:pt x="433819" y="3010014"/>
                  </a:lnTo>
                  <a:lnTo>
                    <a:pt x="360768" y="3031985"/>
                  </a:lnTo>
                  <a:lnTo>
                    <a:pt x="331736" y="3045752"/>
                  </a:lnTo>
                  <a:lnTo>
                    <a:pt x="311391" y="3066491"/>
                  </a:lnTo>
                  <a:lnTo>
                    <a:pt x="299389" y="3093897"/>
                  </a:lnTo>
                  <a:lnTo>
                    <a:pt x="295465" y="3127679"/>
                  </a:lnTo>
                  <a:lnTo>
                    <a:pt x="301117" y="3169615"/>
                  </a:lnTo>
                  <a:lnTo>
                    <a:pt x="318414" y="3201378"/>
                  </a:lnTo>
                  <a:lnTo>
                    <a:pt x="347840" y="3221507"/>
                  </a:lnTo>
                  <a:lnTo>
                    <a:pt x="389864" y="3228543"/>
                  </a:lnTo>
                  <a:lnTo>
                    <a:pt x="414350" y="3225127"/>
                  </a:lnTo>
                  <a:lnTo>
                    <a:pt x="437375" y="3215284"/>
                  </a:lnTo>
                  <a:lnTo>
                    <a:pt x="457504" y="3199625"/>
                  </a:lnTo>
                  <a:lnTo>
                    <a:pt x="467893" y="3185871"/>
                  </a:lnTo>
                  <a:lnTo>
                    <a:pt x="473265" y="3178759"/>
                  </a:lnTo>
                  <a:lnTo>
                    <a:pt x="474560" y="3178759"/>
                  </a:lnTo>
                  <a:lnTo>
                    <a:pt x="480237" y="3204540"/>
                  </a:lnTo>
                  <a:lnTo>
                    <a:pt x="492328" y="3217786"/>
                  </a:lnTo>
                  <a:lnTo>
                    <a:pt x="507834" y="3222663"/>
                  </a:lnTo>
                  <a:lnTo>
                    <a:pt x="523697" y="3223361"/>
                  </a:lnTo>
                  <a:lnTo>
                    <a:pt x="533742" y="3222942"/>
                  </a:lnTo>
                  <a:lnTo>
                    <a:pt x="542925" y="3221990"/>
                  </a:lnTo>
                  <a:lnTo>
                    <a:pt x="550418" y="3220910"/>
                  </a:lnTo>
                  <a:lnTo>
                    <a:pt x="555371" y="3220135"/>
                  </a:lnTo>
                  <a:lnTo>
                    <a:pt x="555371" y="3184575"/>
                  </a:lnTo>
                  <a:lnTo>
                    <a:pt x="555371" y="3181337"/>
                  </a:lnTo>
                  <a:close/>
                </a:path>
                <a:path w="2185670" h="4004945">
                  <a:moveTo>
                    <a:pt x="642010" y="2254847"/>
                  </a:moveTo>
                  <a:lnTo>
                    <a:pt x="641172" y="2234158"/>
                  </a:lnTo>
                  <a:lnTo>
                    <a:pt x="640143" y="2208707"/>
                  </a:lnTo>
                  <a:lnTo>
                    <a:pt x="631799" y="2163737"/>
                  </a:lnTo>
                  <a:lnTo>
                    <a:pt x="615556" y="2130717"/>
                  </a:lnTo>
                  <a:lnTo>
                    <a:pt x="612813" y="2125167"/>
                  </a:lnTo>
                  <a:lnTo>
                    <a:pt x="585114" y="2103056"/>
                  </a:lnTo>
                  <a:lnTo>
                    <a:pt x="585114" y="2215413"/>
                  </a:lnTo>
                  <a:lnTo>
                    <a:pt x="585114" y="2234158"/>
                  </a:lnTo>
                  <a:lnTo>
                    <a:pt x="461632" y="2234158"/>
                  </a:lnTo>
                  <a:lnTo>
                    <a:pt x="461632" y="2221230"/>
                  </a:lnTo>
                  <a:lnTo>
                    <a:pt x="463524" y="2198357"/>
                  </a:lnTo>
                  <a:lnTo>
                    <a:pt x="471970" y="2168220"/>
                  </a:lnTo>
                  <a:lnTo>
                    <a:pt x="491083" y="2141956"/>
                  </a:lnTo>
                  <a:lnTo>
                    <a:pt x="524992" y="2130717"/>
                  </a:lnTo>
                  <a:lnTo>
                    <a:pt x="554837" y="2138502"/>
                  </a:lnTo>
                  <a:lnTo>
                    <a:pt x="573227" y="2158517"/>
                  </a:lnTo>
                  <a:lnTo>
                    <a:pt x="582536" y="2185809"/>
                  </a:lnTo>
                  <a:lnTo>
                    <a:pt x="585114" y="2215413"/>
                  </a:lnTo>
                  <a:lnTo>
                    <a:pt x="585114" y="2103056"/>
                  </a:lnTo>
                  <a:lnTo>
                    <a:pt x="579031" y="2098192"/>
                  </a:lnTo>
                  <a:lnTo>
                    <a:pt x="526288" y="2088045"/>
                  </a:lnTo>
                  <a:lnTo>
                    <a:pt x="480098" y="2095919"/>
                  </a:lnTo>
                  <a:lnTo>
                    <a:pt x="446849" y="2117382"/>
                  </a:lnTo>
                  <a:lnTo>
                    <a:pt x="424535" y="2149221"/>
                  </a:lnTo>
                  <a:lnTo>
                    <a:pt x="411099" y="2188235"/>
                  </a:lnTo>
                  <a:lnTo>
                    <a:pt x="404520" y="2231186"/>
                  </a:lnTo>
                  <a:lnTo>
                    <a:pt x="402793" y="2274887"/>
                  </a:lnTo>
                  <a:lnTo>
                    <a:pt x="407098" y="2339314"/>
                  </a:lnTo>
                  <a:lnTo>
                    <a:pt x="420535" y="2389149"/>
                  </a:lnTo>
                  <a:lnTo>
                    <a:pt x="443839" y="2424557"/>
                  </a:lnTo>
                  <a:lnTo>
                    <a:pt x="477761" y="2445677"/>
                  </a:lnTo>
                  <a:lnTo>
                    <a:pt x="523049" y="2452687"/>
                  </a:lnTo>
                  <a:lnTo>
                    <a:pt x="581329" y="2438679"/>
                  </a:lnTo>
                  <a:lnTo>
                    <a:pt x="611657" y="2410015"/>
                  </a:lnTo>
                  <a:lnTo>
                    <a:pt x="616877" y="2405088"/>
                  </a:lnTo>
                  <a:lnTo>
                    <a:pt x="634593" y="2364587"/>
                  </a:lnTo>
                  <a:lnTo>
                    <a:pt x="639419" y="2329840"/>
                  </a:lnTo>
                  <a:lnTo>
                    <a:pt x="585114" y="2329840"/>
                  </a:lnTo>
                  <a:lnTo>
                    <a:pt x="583184" y="2353551"/>
                  </a:lnTo>
                  <a:lnTo>
                    <a:pt x="575094" y="2379878"/>
                  </a:lnTo>
                  <a:lnTo>
                    <a:pt x="557288" y="2401214"/>
                  </a:lnTo>
                  <a:lnTo>
                    <a:pt x="526288" y="2410015"/>
                  </a:lnTo>
                  <a:lnTo>
                    <a:pt x="487781" y="2396756"/>
                  </a:lnTo>
                  <a:lnTo>
                    <a:pt x="468007" y="2363546"/>
                  </a:lnTo>
                  <a:lnTo>
                    <a:pt x="460717" y="2320277"/>
                  </a:lnTo>
                  <a:lnTo>
                    <a:pt x="459689" y="2276830"/>
                  </a:lnTo>
                  <a:lnTo>
                    <a:pt x="642010" y="2276830"/>
                  </a:lnTo>
                  <a:lnTo>
                    <a:pt x="642010" y="2254847"/>
                  </a:lnTo>
                  <a:close/>
                </a:path>
                <a:path w="2185670" h="4004945">
                  <a:moveTo>
                    <a:pt x="769378" y="3895750"/>
                  </a:moveTo>
                  <a:lnTo>
                    <a:pt x="761961" y="3853230"/>
                  </a:lnTo>
                  <a:lnTo>
                    <a:pt x="715365" y="3809390"/>
                  </a:lnTo>
                  <a:lnTo>
                    <a:pt x="653338" y="3788422"/>
                  </a:lnTo>
                  <a:lnTo>
                    <a:pt x="626008" y="3777196"/>
                  </a:lnTo>
                  <a:lnTo>
                    <a:pt x="606666" y="3760762"/>
                  </a:lnTo>
                  <a:lnTo>
                    <a:pt x="599338" y="3735413"/>
                  </a:lnTo>
                  <a:lnTo>
                    <a:pt x="605663" y="3706672"/>
                  </a:lnTo>
                  <a:lnTo>
                    <a:pt x="620915" y="3690721"/>
                  </a:lnTo>
                  <a:lnTo>
                    <a:pt x="639432" y="3683863"/>
                  </a:lnTo>
                  <a:lnTo>
                    <a:pt x="655586" y="3682390"/>
                  </a:lnTo>
                  <a:lnTo>
                    <a:pt x="680199" y="3686822"/>
                  </a:lnTo>
                  <a:lnTo>
                    <a:pt x="695909" y="3699853"/>
                  </a:lnTo>
                  <a:lnTo>
                    <a:pt x="704227" y="3721138"/>
                  </a:lnTo>
                  <a:lnTo>
                    <a:pt x="706666" y="3750284"/>
                  </a:lnTo>
                  <a:lnTo>
                    <a:pt x="760971" y="3750284"/>
                  </a:lnTo>
                  <a:lnTo>
                    <a:pt x="747026" y="3682390"/>
                  </a:lnTo>
                  <a:lnTo>
                    <a:pt x="714603" y="3651275"/>
                  </a:lnTo>
                  <a:lnTo>
                    <a:pt x="655586" y="3639718"/>
                  </a:lnTo>
                  <a:lnTo>
                    <a:pt x="612940" y="3645585"/>
                  </a:lnTo>
                  <a:lnTo>
                    <a:pt x="577761" y="3663327"/>
                  </a:lnTo>
                  <a:lnTo>
                    <a:pt x="553847" y="3693185"/>
                  </a:lnTo>
                  <a:lnTo>
                    <a:pt x="545033" y="3735413"/>
                  </a:lnTo>
                  <a:lnTo>
                    <a:pt x="552450" y="3778783"/>
                  </a:lnTo>
                  <a:lnTo>
                    <a:pt x="571944" y="3805885"/>
                  </a:lnTo>
                  <a:lnTo>
                    <a:pt x="599313" y="3822331"/>
                  </a:lnTo>
                  <a:lnTo>
                    <a:pt x="630377" y="3833685"/>
                  </a:lnTo>
                  <a:lnTo>
                    <a:pt x="661060" y="3843883"/>
                  </a:lnTo>
                  <a:lnTo>
                    <a:pt x="688238" y="3856571"/>
                  </a:lnTo>
                  <a:lnTo>
                    <a:pt x="707656" y="3875430"/>
                  </a:lnTo>
                  <a:lnTo>
                    <a:pt x="715073" y="3904157"/>
                  </a:lnTo>
                  <a:lnTo>
                    <a:pt x="708533" y="3933888"/>
                  </a:lnTo>
                  <a:lnTo>
                    <a:pt x="692835" y="3951363"/>
                  </a:lnTo>
                  <a:lnTo>
                    <a:pt x="673874" y="3959631"/>
                  </a:lnTo>
                  <a:lnTo>
                    <a:pt x="657529" y="3961701"/>
                  </a:lnTo>
                  <a:lnTo>
                    <a:pt x="624789" y="3955084"/>
                  </a:lnTo>
                  <a:lnTo>
                    <a:pt x="605078" y="3937381"/>
                  </a:lnTo>
                  <a:lnTo>
                    <a:pt x="595426" y="3911790"/>
                  </a:lnTo>
                  <a:lnTo>
                    <a:pt x="592874" y="3881526"/>
                  </a:lnTo>
                  <a:lnTo>
                    <a:pt x="538568" y="3881526"/>
                  </a:lnTo>
                  <a:lnTo>
                    <a:pt x="546544" y="3940137"/>
                  </a:lnTo>
                  <a:lnTo>
                    <a:pt x="599973" y="3995013"/>
                  </a:lnTo>
                  <a:lnTo>
                    <a:pt x="657529" y="4004373"/>
                  </a:lnTo>
                  <a:lnTo>
                    <a:pt x="702271" y="3997591"/>
                  </a:lnTo>
                  <a:lnTo>
                    <a:pt x="737692" y="3977221"/>
                  </a:lnTo>
                  <a:lnTo>
                    <a:pt x="748347" y="3961701"/>
                  </a:lnTo>
                  <a:lnTo>
                    <a:pt x="760984" y="3943273"/>
                  </a:lnTo>
                  <a:lnTo>
                    <a:pt x="769378" y="3895750"/>
                  </a:lnTo>
                  <a:close/>
                </a:path>
                <a:path w="2185670" h="4004945">
                  <a:moveTo>
                    <a:pt x="827557" y="2973806"/>
                  </a:moveTo>
                  <a:lnTo>
                    <a:pt x="826135" y="2939173"/>
                  </a:lnTo>
                  <a:lnTo>
                    <a:pt x="818134" y="2910446"/>
                  </a:lnTo>
                  <a:lnTo>
                    <a:pt x="816165" y="2903321"/>
                  </a:lnTo>
                  <a:lnTo>
                    <a:pt x="789101" y="2875242"/>
                  </a:lnTo>
                  <a:lnTo>
                    <a:pt x="736396" y="2863888"/>
                  </a:lnTo>
                  <a:lnTo>
                    <a:pt x="711161" y="2867202"/>
                  </a:lnTo>
                  <a:lnTo>
                    <a:pt x="687336" y="2876893"/>
                  </a:lnTo>
                  <a:lnTo>
                    <a:pt x="667016" y="2892526"/>
                  </a:lnTo>
                  <a:lnTo>
                    <a:pt x="652348" y="2913672"/>
                  </a:lnTo>
                  <a:lnTo>
                    <a:pt x="651052" y="2913672"/>
                  </a:lnTo>
                  <a:lnTo>
                    <a:pt x="651052" y="2872943"/>
                  </a:lnTo>
                  <a:lnTo>
                    <a:pt x="599325" y="2872943"/>
                  </a:lnTo>
                  <a:lnTo>
                    <a:pt x="599325" y="3219488"/>
                  </a:lnTo>
                  <a:lnTo>
                    <a:pt x="653630" y="3219488"/>
                  </a:lnTo>
                  <a:lnTo>
                    <a:pt x="653630" y="2980271"/>
                  </a:lnTo>
                  <a:lnTo>
                    <a:pt x="660247" y="2948355"/>
                  </a:lnTo>
                  <a:lnTo>
                    <a:pt x="676986" y="2926689"/>
                  </a:lnTo>
                  <a:lnTo>
                    <a:pt x="699185" y="2914345"/>
                  </a:lnTo>
                  <a:lnTo>
                    <a:pt x="703199" y="2913672"/>
                  </a:lnTo>
                  <a:lnTo>
                    <a:pt x="722172" y="2910446"/>
                  </a:lnTo>
                  <a:lnTo>
                    <a:pt x="750874" y="2917621"/>
                  </a:lnTo>
                  <a:lnTo>
                    <a:pt x="766127" y="2935414"/>
                  </a:lnTo>
                  <a:lnTo>
                    <a:pt x="772172" y="2958173"/>
                  </a:lnTo>
                  <a:lnTo>
                    <a:pt x="773239" y="2980271"/>
                  </a:lnTo>
                  <a:lnTo>
                    <a:pt x="773239" y="3219488"/>
                  </a:lnTo>
                  <a:lnTo>
                    <a:pt x="827557" y="3219488"/>
                  </a:lnTo>
                  <a:lnTo>
                    <a:pt x="827557" y="2973806"/>
                  </a:lnTo>
                  <a:close/>
                </a:path>
                <a:path w="2185670" h="4004945">
                  <a:moveTo>
                    <a:pt x="1048677" y="3806533"/>
                  </a:moveTo>
                  <a:lnTo>
                    <a:pt x="1047838" y="3785844"/>
                  </a:lnTo>
                  <a:lnTo>
                    <a:pt x="1046810" y="3760393"/>
                  </a:lnTo>
                  <a:lnTo>
                    <a:pt x="1038479" y="3715423"/>
                  </a:lnTo>
                  <a:lnTo>
                    <a:pt x="1022223" y="3682390"/>
                  </a:lnTo>
                  <a:lnTo>
                    <a:pt x="1019492" y="3676840"/>
                  </a:lnTo>
                  <a:lnTo>
                    <a:pt x="991781" y="3654742"/>
                  </a:lnTo>
                  <a:lnTo>
                    <a:pt x="991781" y="3767086"/>
                  </a:lnTo>
                  <a:lnTo>
                    <a:pt x="991781" y="3785844"/>
                  </a:lnTo>
                  <a:lnTo>
                    <a:pt x="868299" y="3785844"/>
                  </a:lnTo>
                  <a:lnTo>
                    <a:pt x="868299" y="3772916"/>
                  </a:lnTo>
                  <a:lnTo>
                    <a:pt x="870191" y="3750043"/>
                  </a:lnTo>
                  <a:lnTo>
                    <a:pt x="878636" y="3719893"/>
                  </a:lnTo>
                  <a:lnTo>
                    <a:pt x="897750" y="3693630"/>
                  </a:lnTo>
                  <a:lnTo>
                    <a:pt x="931659" y="3682390"/>
                  </a:lnTo>
                  <a:lnTo>
                    <a:pt x="961504" y="3690175"/>
                  </a:lnTo>
                  <a:lnTo>
                    <a:pt x="979893" y="3710203"/>
                  </a:lnTo>
                  <a:lnTo>
                    <a:pt x="989203" y="3737495"/>
                  </a:lnTo>
                  <a:lnTo>
                    <a:pt x="991781" y="3767086"/>
                  </a:lnTo>
                  <a:lnTo>
                    <a:pt x="991781" y="3654742"/>
                  </a:lnTo>
                  <a:lnTo>
                    <a:pt x="985697" y="3649878"/>
                  </a:lnTo>
                  <a:lnTo>
                    <a:pt x="932954" y="3639718"/>
                  </a:lnTo>
                  <a:lnTo>
                    <a:pt x="886764" y="3647592"/>
                  </a:lnTo>
                  <a:lnTo>
                    <a:pt x="853516" y="3669055"/>
                  </a:lnTo>
                  <a:lnTo>
                    <a:pt x="831202" y="3700907"/>
                  </a:lnTo>
                  <a:lnTo>
                    <a:pt x="817765" y="3739921"/>
                  </a:lnTo>
                  <a:lnTo>
                    <a:pt x="811187" y="3782885"/>
                  </a:lnTo>
                  <a:lnTo>
                    <a:pt x="809459" y="3826573"/>
                  </a:lnTo>
                  <a:lnTo>
                    <a:pt x="813765" y="3891000"/>
                  </a:lnTo>
                  <a:lnTo>
                    <a:pt x="827201" y="3940835"/>
                  </a:lnTo>
                  <a:lnTo>
                    <a:pt x="850506" y="3976243"/>
                  </a:lnTo>
                  <a:lnTo>
                    <a:pt x="884428" y="3997375"/>
                  </a:lnTo>
                  <a:lnTo>
                    <a:pt x="929716" y="4004373"/>
                  </a:lnTo>
                  <a:lnTo>
                    <a:pt x="987996" y="3990365"/>
                  </a:lnTo>
                  <a:lnTo>
                    <a:pt x="1018324" y="3961701"/>
                  </a:lnTo>
                  <a:lnTo>
                    <a:pt x="1023543" y="3956774"/>
                  </a:lnTo>
                  <a:lnTo>
                    <a:pt x="1041273" y="3916273"/>
                  </a:lnTo>
                  <a:lnTo>
                    <a:pt x="1046099" y="3881526"/>
                  </a:lnTo>
                  <a:lnTo>
                    <a:pt x="991781" y="3881526"/>
                  </a:lnTo>
                  <a:lnTo>
                    <a:pt x="989850" y="3905237"/>
                  </a:lnTo>
                  <a:lnTo>
                    <a:pt x="981760" y="3931564"/>
                  </a:lnTo>
                  <a:lnTo>
                    <a:pt x="963955" y="3952913"/>
                  </a:lnTo>
                  <a:lnTo>
                    <a:pt x="932954" y="3961701"/>
                  </a:lnTo>
                  <a:lnTo>
                    <a:pt x="894448" y="3948442"/>
                  </a:lnTo>
                  <a:lnTo>
                    <a:pt x="874674" y="3915232"/>
                  </a:lnTo>
                  <a:lnTo>
                    <a:pt x="867384" y="3871976"/>
                  </a:lnTo>
                  <a:lnTo>
                    <a:pt x="866355" y="3828516"/>
                  </a:lnTo>
                  <a:lnTo>
                    <a:pt x="1048677" y="3828516"/>
                  </a:lnTo>
                  <a:lnTo>
                    <a:pt x="1048677" y="3806533"/>
                  </a:lnTo>
                  <a:close/>
                </a:path>
                <a:path w="2185670" h="4004945">
                  <a:moveTo>
                    <a:pt x="1084224" y="2254847"/>
                  </a:moveTo>
                  <a:lnTo>
                    <a:pt x="1083386" y="2234158"/>
                  </a:lnTo>
                  <a:lnTo>
                    <a:pt x="1082357" y="2208707"/>
                  </a:lnTo>
                  <a:lnTo>
                    <a:pt x="1074026" y="2163737"/>
                  </a:lnTo>
                  <a:lnTo>
                    <a:pt x="1057770" y="2130717"/>
                  </a:lnTo>
                  <a:lnTo>
                    <a:pt x="1055039" y="2125167"/>
                  </a:lnTo>
                  <a:lnTo>
                    <a:pt x="1027328" y="2103056"/>
                  </a:lnTo>
                  <a:lnTo>
                    <a:pt x="1027328" y="2215413"/>
                  </a:lnTo>
                  <a:lnTo>
                    <a:pt x="1027328" y="2234158"/>
                  </a:lnTo>
                  <a:lnTo>
                    <a:pt x="903846" y="2234158"/>
                  </a:lnTo>
                  <a:lnTo>
                    <a:pt x="903846" y="2221230"/>
                  </a:lnTo>
                  <a:lnTo>
                    <a:pt x="905738" y="2198357"/>
                  </a:lnTo>
                  <a:lnTo>
                    <a:pt x="914184" y="2168220"/>
                  </a:lnTo>
                  <a:lnTo>
                    <a:pt x="933297" y="2141956"/>
                  </a:lnTo>
                  <a:lnTo>
                    <a:pt x="967206" y="2130717"/>
                  </a:lnTo>
                  <a:lnTo>
                    <a:pt x="997051" y="2138502"/>
                  </a:lnTo>
                  <a:lnTo>
                    <a:pt x="1015441" y="2158517"/>
                  </a:lnTo>
                  <a:lnTo>
                    <a:pt x="1024750" y="2185809"/>
                  </a:lnTo>
                  <a:lnTo>
                    <a:pt x="1027328" y="2215413"/>
                  </a:lnTo>
                  <a:lnTo>
                    <a:pt x="1027328" y="2103056"/>
                  </a:lnTo>
                  <a:lnTo>
                    <a:pt x="1021245" y="2098192"/>
                  </a:lnTo>
                  <a:lnTo>
                    <a:pt x="968502" y="2088045"/>
                  </a:lnTo>
                  <a:lnTo>
                    <a:pt x="922312" y="2095919"/>
                  </a:lnTo>
                  <a:lnTo>
                    <a:pt x="889063" y="2117382"/>
                  </a:lnTo>
                  <a:lnTo>
                    <a:pt x="866749" y="2149221"/>
                  </a:lnTo>
                  <a:lnTo>
                    <a:pt x="853313" y="2188235"/>
                  </a:lnTo>
                  <a:lnTo>
                    <a:pt x="846734" y="2231186"/>
                  </a:lnTo>
                  <a:lnTo>
                    <a:pt x="845007" y="2274887"/>
                  </a:lnTo>
                  <a:lnTo>
                    <a:pt x="849312" y="2339314"/>
                  </a:lnTo>
                  <a:lnTo>
                    <a:pt x="862749" y="2389149"/>
                  </a:lnTo>
                  <a:lnTo>
                    <a:pt x="886053" y="2424557"/>
                  </a:lnTo>
                  <a:lnTo>
                    <a:pt x="919975" y="2445677"/>
                  </a:lnTo>
                  <a:lnTo>
                    <a:pt x="965263" y="2452687"/>
                  </a:lnTo>
                  <a:lnTo>
                    <a:pt x="1023543" y="2438679"/>
                  </a:lnTo>
                  <a:lnTo>
                    <a:pt x="1053871" y="2410015"/>
                  </a:lnTo>
                  <a:lnTo>
                    <a:pt x="1059091" y="2405088"/>
                  </a:lnTo>
                  <a:lnTo>
                    <a:pt x="1076820" y="2364587"/>
                  </a:lnTo>
                  <a:lnTo>
                    <a:pt x="1081646" y="2329840"/>
                  </a:lnTo>
                  <a:lnTo>
                    <a:pt x="1027328" y="2329840"/>
                  </a:lnTo>
                  <a:lnTo>
                    <a:pt x="1025398" y="2353551"/>
                  </a:lnTo>
                  <a:lnTo>
                    <a:pt x="1017308" y="2379878"/>
                  </a:lnTo>
                  <a:lnTo>
                    <a:pt x="999502" y="2401214"/>
                  </a:lnTo>
                  <a:lnTo>
                    <a:pt x="968502" y="2410015"/>
                  </a:lnTo>
                  <a:lnTo>
                    <a:pt x="929995" y="2396756"/>
                  </a:lnTo>
                  <a:lnTo>
                    <a:pt x="910221" y="2363546"/>
                  </a:lnTo>
                  <a:lnTo>
                    <a:pt x="902931" y="2320277"/>
                  </a:lnTo>
                  <a:lnTo>
                    <a:pt x="901903" y="2276830"/>
                  </a:lnTo>
                  <a:lnTo>
                    <a:pt x="1084224" y="2276830"/>
                  </a:lnTo>
                  <a:lnTo>
                    <a:pt x="1084224" y="2254847"/>
                  </a:lnTo>
                  <a:close/>
                </a:path>
                <a:path w="2185670" h="4004945">
                  <a:moveTo>
                    <a:pt x="1126896" y="2757855"/>
                  </a:moveTo>
                  <a:lnTo>
                    <a:pt x="1075817" y="2757855"/>
                  </a:lnTo>
                  <a:lnTo>
                    <a:pt x="1075817" y="3046209"/>
                  </a:lnTo>
                  <a:lnTo>
                    <a:pt x="1073277" y="3100971"/>
                  </a:lnTo>
                  <a:lnTo>
                    <a:pt x="1063205" y="3143910"/>
                  </a:lnTo>
                  <a:lnTo>
                    <a:pt x="1041996" y="3171952"/>
                  </a:lnTo>
                  <a:lnTo>
                    <a:pt x="1005992" y="3181985"/>
                  </a:lnTo>
                  <a:lnTo>
                    <a:pt x="975093" y="3172409"/>
                  </a:lnTo>
                  <a:lnTo>
                    <a:pt x="955636" y="3145129"/>
                  </a:lnTo>
                  <a:lnTo>
                    <a:pt x="945527" y="3102330"/>
                  </a:lnTo>
                  <a:lnTo>
                    <a:pt x="942632" y="3046209"/>
                  </a:lnTo>
                  <a:lnTo>
                    <a:pt x="945527" y="2990075"/>
                  </a:lnTo>
                  <a:lnTo>
                    <a:pt x="955636" y="2947289"/>
                  </a:lnTo>
                  <a:lnTo>
                    <a:pt x="975093" y="2920022"/>
                  </a:lnTo>
                  <a:lnTo>
                    <a:pt x="1005992" y="2910446"/>
                  </a:lnTo>
                  <a:lnTo>
                    <a:pt x="1041730" y="2922193"/>
                  </a:lnTo>
                  <a:lnTo>
                    <a:pt x="1062964" y="2953105"/>
                  </a:lnTo>
                  <a:lnTo>
                    <a:pt x="1073175" y="2996628"/>
                  </a:lnTo>
                  <a:lnTo>
                    <a:pt x="1075817" y="3046209"/>
                  </a:lnTo>
                  <a:lnTo>
                    <a:pt x="1075817" y="2757855"/>
                  </a:lnTo>
                  <a:lnTo>
                    <a:pt x="1072591" y="2757855"/>
                  </a:lnTo>
                  <a:lnTo>
                    <a:pt x="1072591" y="2912376"/>
                  </a:lnTo>
                  <a:lnTo>
                    <a:pt x="1071295" y="2912376"/>
                  </a:lnTo>
                  <a:lnTo>
                    <a:pt x="1070089" y="2910446"/>
                  </a:lnTo>
                  <a:lnTo>
                    <a:pt x="1058557" y="2891980"/>
                  </a:lnTo>
                  <a:lnTo>
                    <a:pt x="1040180" y="2876740"/>
                  </a:lnTo>
                  <a:lnTo>
                    <a:pt x="1018286" y="2867190"/>
                  </a:lnTo>
                  <a:lnTo>
                    <a:pt x="995006" y="2863888"/>
                  </a:lnTo>
                  <a:lnTo>
                    <a:pt x="952792" y="2872359"/>
                  </a:lnTo>
                  <a:lnTo>
                    <a:pt x="903516" y="2927896"/>
                  </a:lnTo>
                  <a:lnTo>
                    <a:pt x="892225" y="2966758"/>
                  </a:lnTo>
                  <a:lnTo>
                    <a:pt x="887006" y="3007563"/>
                  </a:lnTo>
                  <a:lnTo>
                    <a:pt x="885736" y="3046209"/>
                  </a:lnTo>
                  <a:lnTo>
                    <a:pt x="889622" y="3106877"/>
                  </a:lnTo>
                  <a:lnTo>
                    <a:pt x="901915" y="3157309"/>
                  </a:lnTo>
                  <a:lnTo>
                    <a:pt x="923582" y="3195637"/>
                  </a:lnTo>
                  <a:lnTo>
                    <a:pt x="955586" y="3220008"/>
                  </a:lnTo>
                  <a:lnTo>
                    <a:pt x="998880" y="3228543"/>
                  </a:lnTo>
                  <a:lnTo>
                    <a:pt x="1025423" y="3224098"/>
                  </a:lnTo>
                  <a:lnTo>
                    <a:pt x="1047775" y="3212376"/>
                  </a:lnTo>
                  <a:lnTo>
                    <a:pt x="1064437" y="3195802"/>
                  </a:lnTo>
                  <a:lnTo>
                    <a:pt x="1071308" y="3181985"/>
                  </a:lnTo>
                  <a:lnTo>
                    <a:pt x="1073886" y="3176816"/>
                  </a:lnTo>
                  <a:lnTo>
                    <a:pt x="1075169" y="3176816"/>
                  </a:lnTo>
                  <a:lnTo>
                    <a:pt x="1075169" y="3219488"/>
                  </a:lnTo>
                  <a:lnTo>
                    <a:pt x="1126896" y="3219488"/>
                  </a:lnTo>
                  <a:lnTo>
                    <a:pt x="1126896" y="3176816"/>
                  </a:lnTo>
                  <a:lnTo>
                    <a:pt x="1126896" y="2912376"/>
                  </a:lnTo>
                  <a:lnTo>
                    <a:pt x="1126896" y="2757855"/>
                  </a:lnTo>
                  <a:close/>
                </a:path>
                <a:path w="2185670" h="4004945">
                  <a:moveTo>
                    <a:pt x="1355115" y="2344064"/>
                  </a:moveTo>
                  <a:lnTo>
                    <a:pt x="1347698" y="2301532"/>
                  </a:lnTo>
                  <a:lnTo>
                    <a:pt x="1301102" y="2257691"/>
                  </a:lnTo>
                  <a:lnTo>
                    <a:pt x="1239075" y="2236736"/>
                  </a:lnTo>
                  <a:lnTo>
                    <a:pt x="1211745" y="2225510"/>
                  </a:lnTo>
                  <a:lnTo>
                    <a:pt x="1192403" y="2209076"/>
                  </a:lnTo>
                  <a:lnTo>
                    <a:pt x="1185075" y="2183727"/>
                  </a:lnTo>
                  <a:lnTo>
                    <a:pt x="1191399" y="2154986"/>
                  </a:lnTo>
                  <a:lnTo>
                    <a:pt x="1206652" y="2139035"/>
                  </a:lnTo>
                  <a:lnTo>
                    <a:pt x="1225169" y="2132177"/>
                  </a:lnTo>
                  <a:lnTo>
                    <a:pt x="1241323" y="2130717"/>
                  </a:lnTo>
                  <a:lnTo>
                    <a:pt x="1265936" y="2135149"/>
                  </a:lnTo>
                  <a:lnTo>
                    <a:pt x="1281645" y="2148167"/>
                  </a:lnTo>
                  <a:lnTo>
                    <a:pt x="1289964" y="2169452"/>
                  </a:lnTo>
                  <a:lnTo>
                    <a:pt x="1292402" y="2198598"/>
                  </a:lnTo>
                  <a:lnTo>
                    <a:pt x="1346708" y="2198598"/>
                  </a:lnTo>
                  <a:lnTo>
                    <a:pt x="1344422" y="2164143"/>
                  </a:lnTo>
                  <a:lnTo>
                    <a:pt x="1332763" y="2130717"/>
                  </a:lnTo>
                  <a:lnTo>
                    <a:pt x="1331836" y="2128050"/>
                  </a:lnTo>
                  <a:lnTo>
                    <a:pt x="1300340" y="2099589"/>
                  </a:lnTo>
                  <a:lnTo>
                    <a:pt x="1241323" y="2088045"/>
                  </a:lnTo>
                  <a:lnTo>
                    <a:pt x="1198676" y="2093899"/>
                  </a:lnTo>
                  <a:lnTo>
                    <a:pt x="1163497" y="2111641"/>
                  </a:lnTo>
                  <a:lnTo>
                    <a:pt x="1139583" y="2141499"/>
                  </a:lnTo>
                  <a:lnTo>
                    <a:pt x="1130769" y="2183727"/>
                  </a:lnTo>
                  <a:lnTo>
                    <a:pt x="1138186" y="2227084"/>
                  </a:lnTo>
                  <a:lnTo>
                    <a:pt x="1157681" y="2254199"/>
                  </a:lnTo>
                  <a:lnTo>
                    <a:pt x="1185049" y="2270645"/>
                  </a:lnTo>
                  <a:lnTo>
                    <a:pt x="1216113" y="2281999"/>
                  </a:lnTo>
                  <a:lnTo>
                    <a:pt x="1246797" y="2292197"/>
                  </a:lnTo>
                  <a:lnTo>
                    <a:pt x="1273975" y="2304872"/>
                  </a:lnTo>
                  <a:lnTo>
                    <a:pt x="1293393" y="2323731"/>
                  </a:lnTo>
                  <a:lnTo>
                    <a:pt x="1300810" y="2352471"/>
                  </a:lnTo>
                  <a:lnTo>
                    <a:pt x="1294269" y="2382189"/>
                  </a:lnTo>
                  <a:lnTo>
                    <a:pt x="1278572" y="2399677"/>
                  </a:lnTo>
                  <a:lnTo>
                    <a:pt x="1259611" y="2407932"/>
                  </a:lnTo>
                  <a:lnTo>
                    <a:pt x="1243266" y="2410015"/>
                  </a:lnTo>
                  <a:lnTo>
                    <a:pt x="1210513" y="2403398"/>
                  </a:lnTo>
                  <a:lnTo>
                    <a:pt x="1190802" y="2385695"/>
                  </a:lnTo>
                  <a:lnTo>
                    <a:pt x="1181163" y="2360104"/>
                  </a:lnTo>
                  <a:lnTo>
                    <a:pt x="1178610" y="2329840"/>
                  </a:lnTo>
                  <a:lnTo>
                    <a:pt x="1124305" y="2329840"/>
                  </a:lnTo>
                  <a:lnTo>
                    <a:pt x="1132281" y="2388451"/>
                  </a:lnTo>
                  <a:lnTo>
                    <a:pt x="1185710" y="2443327"/>
                  </a:lnTo>
                  <a:lnTo>
                    <a:pt x="1243266" y="2452687"/>
                  </a:lnTo>
                  <a:lnTo>
                    <a:pt x="1288008" y="2445905"/>
                  </a:lnTo>
                  <a:lnTo>
                    <a:pt x="1323428" y="2425535"/>
                  </a:lnTo>
                  <a:lnTo>
                    <a:pt x="1334084" y="2410015"/>
                  </a:lnTo>
                  <a:lnTo>
                    <a:pt x="1346720" y="2391587"/>
                  </a:lnTo>
                  <a:lnTo>
                    <a:pt x="1355115" y="2344064"/>
                  </a:lnTo>
                  <a:close/>
                </a:path>
                <a:path w="2185670" h="4004945">
                  <a:moveTo>
                    <a:pt x="1366774" y="3995318"/>
                  </a:moveTo>
                  <a:lnTo>
                    <a:pt x="1268780" y="3823982"/>
                  </a:lnTo>
                  <a:lnTo>
                    <a:pt x="1259916" y="3808476"/>
                  </a:lnTo>
                  <a:lnTo>
                    <a:pt x="1243279" y="3779380"/>
                  </a:lnTo>
                  <a:lnTo>
                    <a:pt x="1348663" y="3648773"/>
                  </a:lnTo>
                  <a:lnTo>
                    <a:pt x="1285303" y="3648773"/>
                  </a:lnTo>
                  <a:lnTo>
                    <a:pt x="1163751" y="3808476"/>
                  </a:lnTo>
                  <a:lnTo>
                    <a:pt x="1162456" y="3808476"/>
                  </a:lnTo>
                  <a:lnTo>
                    <a:pt x="1162456" y="3533686"/>
                  </a:lnTo>
                  <a:lnTo>
                    <a:pt x="1108151" y="3533686"/>
                  </a:lnTo>
                  <a:lnTo>
                    <a:pt x="1108151" y="3995318"/>
                  </a:lnTo>
                  <a:lnTo>
                    <a:pt x="1162456" y="3995318"/>
                  </a:lnTo>
                  <a:lnTo>
                    <a:pt x="1162456" y="3878300"/>
                  </a:lnTo>
                  <a:lnTo>
                    <a:pt x="1207071" y="3823982"/>
                  </a:lnTo>
                  <a:lnTo>
                    <a:pt x="1303401" y="3995318"/>
                  </a:lnTo>
                  <a:lnTo>
                    <a:pt x="1366774" y="3995318"/>
                  </a:lnTo>
                  <a:close/>
                </a:path>
                <a:path w="2185670" h="4004945">
                  <a:moveTo>
                    <a:pt x="1407121" y="304800"/>
                  </a:moveTo>
                  <a:lnTo>
                    <a:pt x="1403921" y="258775"/>
                  </a:lnTo>
                  <a:lnTo>
                    <a:pt x="1394561" y="215176"/>
                  </a:lnTo>
                  <a:lnTo>
                    <a:pt x="1379474" y="174409"/>
                  </a:lnTo>
                  <a:lnTo>
                    <a:pt x="1359065" y="136906"/>
                  </a:lnTo>
                  <a:lnTo>
                    <a:pt x="1333728" y="103047"/>
                  </a:lnTo>
                  <a:lnTo>
                    <a:pt x="1303870" y="73279"/>
                  </a:lnTo>
                  <a:lnTo>
                    <a:pt x="1269898" y="48006"/>
                  </a:lnTo>
                  <a:lnTo>
                    <a:pt x="1232230" y="27622"/>
                  </a:lnTo>
                  <a:lnTo>
                    <a:pt x="1191260" y="12547"/>
                  </a:lnTo>
                  <a:lnTo>
                    <a:pt x="1147394" y="3213"/>
                  </a:lnTo>
                  <a:lnTo>
                    <a:pt x="1101051" y="0"/>
                  </a:lnTo>
                  <a:lnTo>
                    <a:pt x="1053160" y="3060"/>
                  </a:lnTo>
                  <a:lnTo>
                    <a:pt x="1008087" y="12153"/>
                  </a:lnTo>
                  <a:lnTo>
                    <a:pt x="966203" y="27101"/>
                  </a:lnTo>
                  <a:lnTo>
                    <a:pt x="927874" y="47790"/>
                  </a:lnTo>
                  <a:lnTo>
                    <a:pt x="893470" y="74053"/>
                  </a:lnTo>
                  <a:lnTo>
                    <a:pt x="863346" y="105727"/>
                  </a:lnTo>
                  <a:lnTo>
                    <a:pt x="837882" y="142697"/>
                  </a:lnTo>
                  <a:lnTo>
                    <a:pt x="817448" y="184797"/>
                  </a:lnTo>
                  <a:lnTo>
                    <a:pt x="802386" y="231863"/>
                  </a:lnTo>
                  <a:lnTo>
                    <a:pt x="793089" y="283768"/>
                  </a:lnTo>
                  <a:lnTo>
                    <a:pt x="789901" y="340360"/>
                  </a:lnTo>
                  <a:lnTo>
                    <a:pt x="956271" y="340360"/>
                  </a:lnTo>
                  <a:lnTo>
                    <a:pt x="961009" y="287820"/>
                  </a:lnTo>
                  <a:lnTo>
                    <a:pt x="974661" y="242620"/>
                  </a:lnTo>
                  <a:lnTo>
                    <a:pt x="996442" y="205740"/>
                  </a:lnTo>
                  <a:lnTo>
                    <a:pt x="1025512" y="178181"/>
                  </a:lnTo>
                  <a:lnTo>
                    <a:pt x="1061072" y="160921"/>
                  </a:lnTo>
                  <a:lnTo>
                    <a:pt x="1102321" y="154940"/>
                  </a:lnTo>
                  <a:lnTo>
                    <a:pt x="1146200" y="162217"/>
                  </a:lnTo>
                  <a:lnTo>
                    <a:pt x="1183627" y="182664"/>
                  </a:lnTo>
                  <a:lnTo>
                    <a:pt x="1212697" y="214198"/>
                  </a:lnTo>
                  <a:lnTo>
                    <a:pt x="1231519" y="254749"/>
                  </a:lnTo>
                  <a:lnTo>
                    <a:pt x="1238211" y="302260"/>
                  </a:lnTo>
                  <a:lnTo>
                    <a:pt x="1234300" y="338264"/>
                  </a:lnTo>
                  <a:lnTo>
                    <a:pt x="1201178" y="410349"/>
                  </a:lnTo>
                  <a:lnTo>
                    <a:pt x="1170749" y="448729"/>
                  </a:lnTo>
                  <a:lnTo>
                    <a:pt x="1130261" y="490220"/>
                  </a:lnTo>
                  <a:lnTo>
                    <a:pt x="796251" y="806450"/>
                  </a:lnTo>
                  <a:lnTo>
                    <a:pt x="796251" y="955040"/>
                  </a:lnTo>
                  <a:lnTo>
                    <a:pt x="1403311" y="955040"/>
                  </a:lnTo>
                  <a:lnTo>
                    <a:pt x="1403311" y="796290"/>
                  </a:lnTo>
                  <a:lnTo>
                    <a:pt x="1033741" y="796290"/>
                  </a:lnTo>
                  <a:lnTo>
                    <a:pt x="1225511" y="622300"/>
                  </a:lnTo>
                  <a:lnTo>
                    <a:pt x="1274152" y="576580"/>
                  </a:lnTo>
                  <a:lnTo>
                    <a:pt x="1313891" y="534835"/>
                  </a:lnTo>
                  <a:lnTo>
                    <a:pt x="1345488" y="495947"/>
                  </a:lnTo>
                  <a:lnTo>
                    <a:pt x="1369656" y="458787"/>
                  </a:lnTo>
                  <a:lnTo>
                    <a:pt x="1387170" y="422224"/>
                  </a:lnTo>
                  <a:lnTo>
                    <a:pt x="1398752" y="385127"/>
                  </a:lnTo>
                  <a:lnTo>
                    <a:pt x="1405153" y="346367"/>
                  </a:lnTo>
                  <a:lnTo>
                    <a:pt x="1407121" y="304800"/>
                  </a:lnTo>
                  <a:close/>
                </a:path>
                <a:path w="2185670" h="4004945">
                  <a:moveTo>
                    <a:pt x="1425600" y="3030702"/>
                  </a:moveTo>
                  <a:lnTo>
                    <a:pt x="1424762" y="3010014"/>
                  </a:lnTo>
                  <a:lnTo>
                    <a:pt x="1423746" y="2984550"/>
                  </a:lnTo>
                  <a:lnTo>
                    <a:pt x="1415402" y="2939580"/>
                  </a:lnTo>
                  <a:lnTo>
                    <a:pt x="1399146" y="2906560"/>
                  </a:lnTo>
                  <a:lnTo>
                    <a:pt x="1396403" y="2900997"/>
                  </a:lnTo>
                  <a:lnTo>
                    <a:pt x="1368704" y="2878899"/>
                  </a:lnTo>
                  <a:lnTo>
                    <a:pt x="1368704" y="2991256"/>
                  </a:lnTo>
                  <a:lnTo>
                    <a:pt x="1368704" y="3010014"/>
                  </a:lnTo>
                  <a:lnTo>
                    <a:pt x="1245209" y="3010014"/>
                  </a:lnTo>
                  <a:lnTo>
                    <a:pt x="1245209" y="2997073"/>
                  </a:lnTo>
                  <a:lnTo>
                    <a:pt x="1247101" y="2974200"/>
                  </a:lnTo>
                  <a:lnTo>
                    <a:pt x="1255547" y="2944050"/>
                  </a:lnTo>
                  <a:lnTo>
                    <a:pt x="1274660" y="2917787"/>
                  </a:lnTo>
                  <a:lnTo>
                    <a:pt x="1308569" y="2906560"/>
                  </a:lnTo>
                  <a:lnTo>
                    <a:pt x="1338414" y="2914332"/>
                  </a:lnTo>
                  <a:lnTo>
                    <a:pt x="1356817" y="2934360"/>
                  </a:lnTo>
                  <a:lnTo>
                    <a:pt x="1366126" y="2961652"/>
                  </a:lnTo>
                  <a:lnTo>
                    <a:pt x="1368704" y="2991256"/>
                  </a:lnTo>
                  <a:lnTo>
                    <a:pt x="1368704" y="2878899"/>
                  </a:lnTo>
                  <a:lnTo>
                    <a:pt x="1362621" y="2874035"/>
                  </a:lnTo>
                  <a:lnTo>
                    <a:pt x="1309865" y="2863888"/>
                  </a:lnTo>
                  <a:lnTo>
                    <a:pt x="1263675" y="2871749"/>
                  </a:lnTo>
                  <a:lnTo>
                    <a:pt x="1230439" y="2893212"/>
                  </a:lnTo>
                  <a:lnTo>
                    <a:pt x="1208112" y="2925064"/>
                  </a:lnTo>
                  <a:lnTo>
                    <a:pt x="1194689" y="2964078"/>
                  </a:lnTo>
                  <a:lnTo>
                    <a:pt x="1188123" y="3007042"/>
                  </a:lnTo>
                  <a:lnTo>
                    <a:pt x="1186383" y="3050743"/>
                  </a:lnTo>
                  <a:lnTo>
                    <a:pt x="1190701" y="3115157"/>
                  </a:lnTo>
                  <a:lnTo>
                    <a:pt x="1204137" y="3164992"/>
                  </a:lnTo>
                  <a:lnTo>
                    <a:pt x="1227442" y="3200400"/>
                  </a:lnTo>
                  <a:lnTo>
                    <a:pt x="1261364" y="3221532"/>
                  </a:lnTo>
                  <a:lnTo>
                    <a:pt x="1306639" y="3228543"/>
                  </a:lnTo>
                  <a:lnTo>
                    <a:pt x="1364919" y="3214522"/>
                  </a:lnTo>
                  <a:lnTo>
                    <a:pt x="1395247" y="3185871"/>
                  </a:lnTo>
                  <a:lnTo>
                    <a:pt x="1400467" y="3180931"/>
                  </a:lnTo>
                  <a:lnTo>
                    <a:pt x="1418183" y="3140430"/>
                  </a:lnTo>
                  <a:lnTo>
                    <a:pt x="1423009" y="3105696"/>
                  </a:lnTo>
                  <a:lnTo>
                    <a:pt x="1368704" y="3105696"/>
                  </a:lnTo>
                  <a:lnTo>
                    <a:pt x="1366786" y="3129394"/>
                  </a:lnTo>
                  <a:lnTo>
                    <a:pt x="1358684" y="3155721"/>
                  </a:lnTo>
                  <a:lnTo>
                    <a:pt x="1340878" y="3177070"/>
                  </a:lnTo>
                  <a:lnTo>
                    <a:pt x="1309865" y="3185871"/>
                  </a:lnTo>
                  <a:lnTo>
                    <a:pt x="1271371" y="3172599"/>
                  </a:lnTo>
                  <a:lnTo>
                    <a:pt x="1251597" y="3139389"/>
                  </a:lnTo>
                  <a:lnTo>
                    <a:pt x="1244320" y="3096133"/>
                  </a:lnTo>
                  <a:lnTo>
                    <a:pt x="1243279" y="3052686"/>
                  </a:lnTo>
                  <a:lnTo>
                    <a:pt x="1425600" y="3052686"/>
                  </a:lnTo>
                  <a:lnTo>
                    <a:pt x="1425600" y="3030702"/>
                  </a:lnTo>
                  <a:close/>
                </a:path>
                <a:path w="2185670" h="4004945">
                  <a:moveTo>
                    <a:pt x="1525803" y="3648773"/>
                  </a:moveTo>
                  <a:lnTo>
                    <a:pt x="1465681" y="3648773"/>
                  </a:lnTo>
                  <a:lnTo>
                    <a:pt x="1465681" y="3547910"/>
                  </a:lnTo>
                  <a:lnTo>
                    <a:pt x="1411363" y="3547910"/>
                  </a:lnTo>
                  <a:lnTo>
                    <a:pt x="1411363" y="3648773"/>
                  </a:lnTo>
                  <a:lnTo>
                    <a:pt x="1360944" y="3648773"/>
                  </a:lnTo>
                  <a:lnTo>
                    <a:pt x="1360944" y="3691445"/>
                  </a:lnTo>
                  <a:lnTo>
                    <a:pt x="1411363" y="3691445"/>
                  </a:lnTo>
                  <a:lnTo>
                    <a:pt x="1411452" y="3931653"/>
                  </a:lnTo>
                  <a:lnTo>
                    <a:pt x="1414272" y="3960469"/>
                  </a:lnTo>
                  <a:lnTo>
                    <a:pt x="1424940" y="3981907"/>
                  </a:lnTo>
                  <a:lnTo>
                    <a:pt x="1446276" y="3994861"/>
                  </a:lnTo>
                  <a:lnTo>
                    <a:pt x="1481201" y="3999192"/>
                  </a:lnTo>
                  <a:lnTo>
                    <a:pt x="1496606" y="3998861"/>
                  </a:lnTo>
                  <a:lnTo>
                    <a:pt x="1508988" y="3997985"/>
                  </a:lnTo>
                  <a:lnTo>
                    <a:pt x="1518462" y="3996753"/>
                  </a:lnTo>
                  <a:lnTo>
                    <a:pt x="1525155" y="3995318"/>
                  </a:lnTo>
                  <a:lnTo>
                    <a:pt x="1525155" y="3952646"/>
                  </a:lnTo>
                  <a:lnTo>
                    <a:pt x="1525155" y="3950703"/>
                  </a:lnTo>
                  <a:lnTo>
                    <a:pt x="1519339" y="3951351"/>
                  </a:lnTo>
                  <a:lnTo>
                    <a:pt x="1513522" y="3952646"/>
                  </a:lnTo>
                  <a:lnTo>
                    <a:pt x="1501241" y="3952646"/>
                  </a:lnTo>
                  <a:lnTo>
                    <a:pt x="1483677" y="3950500"/>
                  </a:lnTo>
                  <a:lnTo>
                    <a:pt x="1472780" y="3943680"/>
                  </a:lnTo>
                  <a:lnTo>
                    <a:pt x="1467231" y="3931653"/>
                  </a:lnTo>
                  <a:lnTo>
                    <a:pt x="1465681" y="3913860"/>
                  </a:lnTo>
                  <a:lnTo>
                    <a:pt x="1465681" y="3691445"/>
                  </a:lnTo>
                  <a:lnTo>
                    <a:pt x="1525803" y="3691445"/>
                  </a:lnTo>
                  <a:lnTo>
                    <a:pt x="1525803" y="3648773"/>
                  </a:lnTo>
                  <a:close/>
                </a:path>
                <a:path w="2185670" h="4004945">
                  <a:moveTo>
                    <a:pt x="1618259" y="2344064"/>
                  </a:moveTo>
                  <a:lnTo>
                    <a:pt x="1610842" y="2301532"/>
                  </a:lnTo>
                  <a:lnTo>
                    <a:pt x="1564246" y="2257691"/>
                  </a:lnTo>
                  <a:lnTo>
                    <a:pt x="1502219" y="2236736"/>
                  </a:lnTo>
                  <a:lnTo>
                    <a:pt x="1474889" y="2225510"/>
                  </a:lnTo>
                  <a:lnTo>
                    <a:pt x="1455547" y="2209076"/>
                  </a:lnTo>
                  <a:lnTo>
                    <a:pt x="1448219" y="2183727"/>
                  </a:lnTo>
                  <a:lnTo>
                    <a:pt x="1454543" y="2154986"/>
                  </a:lnTo>
                  <a:lnTo>
                    <a:pt x="1469783" y="2139035"/>
                  </a:lnTo>
                  <a:lnTo>
                    <a:pt x="1488300" y="2132177"/>
                  </a:lnTo>
                  <a:lnTo>
                    <a:pt x="1504467" y="2130717"/>
                  </a:lnTo>
                  <a:lnTo>
                    <a:pt x="1529080" y="2135149"/>
                  </a:lnTo>
                  <a:lnTo>
                    <a:pt x="1544777" y="2148167"/>
                  </a:lnTo>
                  <a:lnTo>
                    <a:pt x="1553095" y="2169452"/>
                  </a:lnTo>
                  <a:lnTo>
                    <a:pt x="1555534" y="2198598"/>
                  </a:lnTo>
                  <a:lnTo>
                    <a:pt x="1609852" y="2198598"/>
                  </a:lnTo>
                  <a:lnTo>
                    <a:pt x="1595907" y="2130717"/>
                  </a:lnTo>
                  <a:lnTo>
                    <a:pt x="1563471" y="2099589"/>
                  </a:lnTo>
                  <a:lnTo>
                    <a:pt x="1504467" y="2088045"/>
                  </a:lnTo>
                  <a:lnTo>
                    <a:pt x="1461820" y="2093899"/>
                  </a:lnTo>
                  <a:lnTo>
                    <a:pt x="1426629" y="2111641"/>
                  </a:lnTo>
                  <a:lnTo>
                    <a:pt x="1402715" y="2141499"/>
                  </a:lnTo>
                  <a:lnTo>
                    <a:pt x="1393901" y="2183727"/>
                  </a:lnTo>
                  <a:lnTo>
                    <a:pt x="1401318" y="2227084"/>
                  </a:lnTo>
                  <a:lnTo>
                    <a:pt x="1420812" y="2254199"/>
                  </a:lnTo>
                  <a:lnTo>
                    <a:pt x="1448181" y="2270645"/>
                  </a:lnTo>
                  <a:lnTo>
                    <a:pt x="1479245" y="2281999"/>
                  </a:lnTo>
                  <a:lnTo>
                    <a:pt x="1509928" y="2292197"/>
                  </a:lnTo>
                  <a:lnTo>
                    <a:pt x="1537106" y="2304872"/>
                  </a:lnTo>
                  <a:lnTo>
                    <a:pt x="1556524" y="2323731"/>
                  </a:lnTo>
                  <a:lnTo>
                    <a:pt x="1563941" y="2352471"/>
                  </a:lnTo>
                  <a:lnTo>
                    <a:pt x="1557401" y="2382189"/>
                  </a:lnTo>
                  <a:lnTo>
                    <a:pt x="1541716" y="2399677"/>
                  </a:lnTo>
                  <a:lnTo>
                    <a:pt x="1522755" y="2407932"/>
                  </a:lnTo>
                  <a:lnTo>
                    <a:pt x="1506397" y="2410015"/>
                  </a:lnTo>
                  <a:lnTo>
                    <a:pt x="1473657" y="2403398"/>
                  </a:lnTo>
                  <a:lnTo>
                    <a:pt x="1453946" y="2385695"/>
                  </a:lnTo>
                  <a:lnTo>
                    <a:pt x="1444307" y="2360104"/>
                  </a:lnTo>
                  <a:lnTo>
                    <a:pt x="1441754" y="2329840"/>
                  </a:lnTo>
                  <a:lnTo>
                    <a:pt x="1387436" y="2329840"/>
                  </a:lnTo>
                  <a:lnTo>
                    <a:pt x="1395412" y="2388451"/>
                  </a:lnTo>
                  <a:lnTo>
                    <a:pt x="1448841" y="2443327"/>
                  </a:lnTo>
                  <a:lnTo>
                    <a:pt x="1506397" y="2452687"/>
                  </a:lnTo>
                  <a:lnTo>
                    <a:pt x="1551152" y="2445905"/>
                  </a:lnTo>
                  <a:lnTo>
                    <a:pt x="1586572" y="2425535"/>
                  </a:lnTo>
                  <a:lnTo>
                    <a:pt x="1597215" y="2410015"/>
                  </a:lnTo>
                  <a:lnTo>
                    <a:pt x="1609864" y="2391587"/>
                  </a:lnTo>
                  <a:lnTo>
                    <a:pt x="1618259" y="2344064"/>
                  </a:lnTo>
                  <a:close/>
                </a:path>
                <a:path w="2185670" h="4004945">
                  <a:moveTo>
                    <a:pt x="1639595" y="2867774"/>
                  </a:moveTo>
                  <a:lnTo>
                    <a:pt x="1634413" y="2865183"/>
                  </a:lnTo>
                  <a:lnTo>
                    <a:pt x="1626654" y="2863888"/>
                  </a:lnTo>
                  <a:lnTo>
                    <a:pt x="1615668" y="2863888"/>
                  </a:lnTo>
                  <a:lnTo>
                    <a:pt x="1589493" y="2868739"/>
                  </a:lnTo>
                  <a:lnTo>
                    <a:pt x="1569199" y="2881909"/>
                  </a:lnTo>
                  <a:lnTo>
                    <a:pt x="1553387" y="2901251"/>
                  </a:lnTo>
                  <a:lnTo>
                    <a:pt x="1540675" y="2924670"/>
                  </a:lnTo>
                  <a:lnTo>
                    <a:pt x="1539379" y="2924670"/>
                  </a:lnTo>
                  <a:lnTo>
                    <a:pt x="1539379" y="2872943"/>
                  </a:lnTo>
                  <a:lnTo>
                    <a:pt x="1485074" y="2872943"/>
                  </a:lnTo>
                  <a:lnTo>
                    <a:pt x="1485074" y="3219488"/>
                  </a:lnTo>
                  <a:lnTo>
                    <a:pt x="1539379" y="3219488"/>
                  </a:lnTo>
                  <a:lnTo>
                    <a:pt x="1539379" y="3000311"/>
                  </a:lnTo>
                  <a:lnTo>
                    <a:pt x="1546669" y="2963468"/>
                  </a:lnTo>
                  <a:lnTo>
                    <a:pt x="1564754" y="2937916"/>
                  </a:lnTo>
                  <a:lnTo>
                    <a:pt x="1585379" y="2924670"/>
                  </a:lnTo>
                  <a:lnTo>
                    <a:pt x="1587931" y="2923032"/>
                  </a:lnTo>
                  <a:lnTo>
                    <a:pt x="1610499" y="2918206"/>
                  </a:lnTo>
                  <a:lnTo>
                    <a:pt x="1621675" y="2918510"/>
                  </a:lnTo>
                  <a:lnTo>
                    <a:pt x="1629651" y="2919247"/>
                  </a:lnTo>
                  <a:lnTo>
                    <a:pt x="1639595" y="2920784"/>
                  </a:lnTo>
                  <a:lnTo>
                    <a:pt x="1639595" y="2918206"/>
                  </a:lnTo>
                  <a:lnTo>
                    <a:pt x="1639595" y="2867774"/>
                  </a:lnTo>
                  <a:close/>
                </a:path>
                <a:path w="2185670" h="4004945">
                  <a:moveTo>
                    <a:pt x="1790230" y="3806533"/>
                  </a:moveTo>
                  <a:lnTo>
                    <a:pt x="1789391" y="3785844"/>
                  </a:lnTo>
                  <a:lnTo>
                    <a:pt x="1788363" y="3760393"/>
                  </a:lnTo>
                  <a:lnTo>
                    <a:pt x="1780019" y="3715423"/>
                  </a:lnTo>
                  <a:lnTo>
                    <a:pt x="1763763" y="3682390"/>
                  </a:lnTo>
                  <a:lnTo>
                    <a:pt x="1761032" y="3676840"/>
                  </a:lnTo>
                  <a:lnTo>
                    <a:pt x="1733334" y="3654742"/>
                  </a:lnTo>
                  <a:lnTo>
                    <a:pt x="1733334" y="3767086"/>
                  </a:lnTo>
                  <a:lnTo>
                    <a:pt x="1733334" y="3785844"/>
                  </a:lnTo>
                  <a:lnTo>
                    <a:pt x="1609852" y="3785844"/>
                  </a:lnTo>
                  <a:lnTo>
                    <a:pt x="1609852" y="3772916"/>
                  </a:lnTo>
                  <a:lnTo>
                    <a:pt x="1611744" y="3750043"/>
                  </a:lnTo>
                  <a:lnTo>
                    <a:pt x="1620189" y="3719893"/>
                  </a:lnTo>
                  <a:lnTo>
                    <a:pt x="1639303" y="3693630"/>
                  </a:lnTo>
                  <a:lnTo>
                    <a:pt x="1673212" y="3682390"/>
                  </a:lnTo>
                  <a:lnTo>
                    <a:pt x="1703057" y="3690175"/>
                  </a:lnTo>
                  <a:lnTo>
                    <a:pt x="1721446" y="3710203"/>
                  </a:lnTo>
                  <a:lnTo>
                    <a:pt x="1730756" y="3737495"/>
                  </a:lnTo>
                  <a:lnTo>
                    <a:pt x="1733334" y="3767086"/>
                  </a:lnTo>
                  <a:lnTo>
                    <a:pt x="1733334" y="3654742"/>
                  </a:lnTo>
                  <a:lnTo>
                    <a:pt x="1727238" y="3649878"/>
                  </a:lnTo>
                  <a:lnTo>
                    <a:pt x="1674495" y="3639718"/>
                  </a:lnTo>
                  <a:lnTo>
                    <a:pt x="1628305" y="3647592"/>
                  </a:lnTo>
                  <a:lnTo>
                    <a:pt x="1595069" y="3669055"/>
                  </a:lnTo>
                  <a:lnTo>
                    <a:pt x="1572742" y="3700907"/>
                  </a:lnTo>
                  <a:lnTo>
                    <a:pt x="1559318" y="3739921"/>
                  </a:lnTo>
                  <a:lnTo>
                    <a:pt x="1552740" y="3782885"/>
                  </a:lnTo>
                  <a:lnTo>
                    <a:pt x="1551012" y="3826573"/>
                  </a:lnTo>
                  <a:lnTo>
                    <a:pt x="1555318" y="3891000"/>
                  </a:lnTo>
                  <a:lnTo>
                    <a:pt x="1568754" y="3940835"/>
                  </a:lnTo>
                  <a:lnTo>
                    <a:pt x="1592059" y="3976243"/>
                  </a:lnTo>
                  <a:lnTo>
                    <a:pt x="1625981" y="3997375"/>
                  </a:lnTo>
                  <a:lnTo>
                    <a:pt x="1671269" y="4004373"/>
                  </a:lnTo>
                  <a:lnTo>
                    <a:pt x="1729536" y="3990365"/>
                  </a:lnTo>
                  <a:lnTo>
                    <a:pt x="1759864" y="3961701"/>
                  </a:lnTo>
                  <a:lnTo>
                    <a:pt x="1765084" y="3956774"/>
                  </a:lnTo>
                  <a:lnTo>
                    <a:pt x="1782813" y="3916273"/>
                  </a:lnTo>
                  <a:lnTo>
                    <a:pt x="1787639" y="3881526"/>
                  </a:lnTo>
                  <a:lnTo>
                    <a:pt x="1733334" y="3881526"/>
                  </a:lnTo>
                  <a:lnTo>
                    <a:pt x="1731403" y="3905237"/>
                  </a:lnTo>
                  <a:lnTo>
                    <a:pt x="1723301" y="3931564"/>
                  </a:lnTo>
                  <a:lnTo>
                    <a:pt x="1705508" y="3952913"/>
                  </a:lnTo>
                  <a:lnTo>
                    <a:pt x="1674495" y="3961701"/>
                  </a:lnTo>
                  <a:lnTo>
                    <a:pt x="1635988" y="3948442"/>
                  </a:lnTo>
                  <a:lnTo>
                    <a:pt x="1616227" y="3915232"/>
                  </a:lnTo>
                  <a:lnTo>
                    <a:pt x="1608937" y="3871976"/>
                  </a:lnTo>
                  <a:lnTo>
                    <a:pt x="1607908" y="3828516"/>
                  </a:lnTo>
                  <a:lnTo>
                    <a:pt x="1790230" y="3828516"/>
                  </a:lnTo>
                  <a:lnTo>
                    <a:pt x="1790230" y="3806533"/>
                  </a:lnTo>
                  <a:close/>
                </a:path>
                <a:path w="2185670" h="4004945">
                  <a:moveTo>
                    <a:pt x="1897557" y="2254847"/>
                  </a:moveTo>
                  <a:lnTo>
                    <a:pt x="1896719" y="2234158"/>
                  </a:lnTo>
                  <a:lnTo>
                    <a:pt x="1895690" y="2208707"/>
                  </a:lnTo>
                  <a:lnTo>
                    <a:pt x="1887347" y="2163737"/>
                  </a:lnTo>
                  <a:lnTo>
                    <a:pt x="1871091" y="2130717"/>
                  </a:lnTo>
                  <a:lnTo>
                    <a:pt x="1868360" y="2125167"/>
                  </a:lnTo>
                  <a:lnTo>
                    <a:pt x="1840661" y="2103069"/>
                  </a:lnTo>
                  <a:lnTo>
                    <a:pt x="1840661" y="2215413"/>
                  </a:lnTo>
                  <a:lnTo>
                    <a:pt x="1840661" y="2234158"/>
                  </a:lnTo>
                  <a:lnTo>
                    <a:pt x="1717167" y="2234158"/>
                  </a:lnTo>
                  <a:lnTo>
                    <a:pt x="1717167" y="2221230"/>
                  </a:lnTo>
                  <a:lnTo>
                    <a:pt x="1719059" y="2198357"/>
                  </a:lnTo>
                  <a:lnTo>
                    <a:pt x="1727504" y="2168220"/>
                  </a:lnTo>
                  <a:lnTo>
                    <a:pt x="1746618" y="2141956"/>
                  </a:lnTo>
                  <a:lnTo>
                    <a:pt x="1780527" y="2130717"/>
                  </a:lnTo>
                  <a:lnTo>
                    <a:pt x="1810372" y="2138502"/>
                  </a:lnTo>
                  <a:lnTo>
                    <a:pt x="1828774" y="2158517"/>
                  </a:lnTo>
                  <a:lnTo>
                    <a:pt x="1838083" y="2185809"/>
                  </a:lnTo>
                  <a:lnTo>
                    <a:pt x="1840661" y="2215413"/>
                  </a:lnTo>
                  <a:lnTo>
                    <a:pt x="1840661" y="2103069"/>
                  </a:lnTo>
                  <a:lnTo>
                    <a:pt x="1834565" y="2098192"/>
                  </a:lnTo>
                  <a:lnTo>
                    <a:pt x="1781822" y="2088045"/>
                  </a:lnTo>
                  <a:lnTo>
                    <a:pt x="1735632" y="2095919"/>
                  </a:lnTo>
                  <a:lnTo>
                    <a:pt x="1702384" y="2117382"/>
                  </a:lnTo>
                  <a:lnTo>
                    <a:pt x="1680070" y="2149221"/>
                  </a:lnTo>
                  <a:lnTo>
                    <a:pt x="1666646" y="2188235"/>
                  </a:lnTo>
                  <a:lnTo>
                    <a:pt x="1660067" y="2231186"/>
                  </a:lnTo>
                  <a:lnTo>
                    <a:pt x="1658340" y="2274887"/>
                  </a:lnTo>
                  <a:lnTo>
                    <a:pt x="1662645" y="2339314"/>
                  </a:lnTo>
                  <a:lnTo>
                    <a:pt x="1676082" y="2389149"/>
                  </a:lnTo>
                  <a:lnTo>
                    <a:pt x="1699387" y="2424557"/>
                  </a:lnTo>
                  <a:lnTo>
                    <a:pt x="1733308" y="2445677"/>
                  </a:lnTo>
                  <a:lnTo>
                    <a:pt x="1778596" y="2452687"/>
                  </a:lnTo>
                  <a:lnTo>
                    <a:pt x="1836864" y="2438679"/>
                  </a:lnTo>
                  <a:lnTo>
                    <a:pt x="1867192" y="2410015"/>
                  </a:lnTo>
                  <a:lnTo>
                    <a:pt x="1872411" y="2405088"/>
                  </a:lnTo>
                  <a:lnTo>
                    <a:pt x="1890141" y="2364587"/>
                  </a:lnTo>
                  <a:lnTo>
                    <a:pt x="1894967" y="2329840"/>
                  </a:lnTo>
                  <a:lnTo>
                    <a:pt x="1840661" y="2329840"/>
                  </a:lnTo>
                  <a:lnTo>
                    <a:pt x="1838731" y="2353551"/>
                  </a:lnTo>
                  <a:lnTo>
                    <a:pt x="1830628" y="2379878"/>
                  </a:lnTo>
                  <a:lnTo>
                    <a:pt x="1812836" y="2401214"/>
                  </a:lnTo>
                  <a:lnTo>
                    <a:pt x="1781822" y="2410015"/>
                  </a:lnTo>
                  <a:lnTo>
                    <a:pt x="1743316" y="2396756"/>
                  </a:lnTo>
                  <a:lnTo>
                    <a:pt x="1723555" y="2363546"/>
                  </a:lnTo>
                  <a:lnTo>
                    <a:pt x="1716265" y="2320277"/>
                  </a:lnTo>
                  <a:lnTo>
                    <a:pt x="1715236" y="2276830"/>
                  </a:lnTo>
                  <a:lnTo>
                    <a:pt x="1897557" y="2276830"/>
                  </a:lnTo>
                  <a:lnTo>
                    <a:pt x="1897557" y="2254847"/>
                  </a:lnTo>
                  <a:close/>
                </a:path>
                <a:path w="2185670" h="4004945">
                  <a:moveTo>
                    <a:pt x="1904022" y="3030702"/>
                  </a:moveTo>
                  <a:lnTo>
                    <a:pt x="1903183" y="3010014"/>
                  </a:lnTo>
                  <a:lnTo>
                    <a:pt x="1902167" y="2984550"/>
                  </a:lnTo>
                  <a:lnTo>
                    <a:pt x="1893824" y="2939580"/>
                  </a:lnTo>
                  <a:lnTo>
                    <a:pt x="1877568" y="2906560"/>
                  </a:lnTo>
                  <a:lnTo>
                    <a:pt x="1874824" y="2900997"/>
                  </a:lnTo>
                  <a:lnTo>
                    <a:pt x="1847126" y="2878899"/>
                  </a:lnTo>
                  <a:lnTo>
                    <a:pt x="1847126" y="2991256"/>
                  </a:lnTo>
                  <a:lnTo>
                    <a:pt x="1847126" y="3010014"/>
                  </a:lnTo>
                  <a:lnTo>
                    <a:pt x="1723631" y="3010014"/>
                  </a:lnTo>
                  <a:lnTo>
                    <a:pt x="1723631" y="2997073"/>
                  </a:lnTo>
                  <a:lnTo>
                    <a:pt x="1725523" y="2974200"/>
                  </a:lnTo>
                  <a:lnTo>
                    <a:pt x="1733969" y="2944050"/>
                  </a:lnTo>
                  <a:lnTo>
                    <a:pt x="1753082" y="2917787"/>
                  </a:lnTo>
                  <a:lnTo>
                    <a:pt x="1786991" y="2906560"/>
                  </a:lnTo>
                  <a:lnTo>
                    <a:pt x="1816836" y="2914332"/>
                  </a:lnTo>
                  <a:lnTo>
                    <a:pt x="1835238" y="2934360"/>
                  </a:lnTo>
                  <a:lnTo>
                    <a:pt x="1844548" y="2961652"/>
                  </a:lnTo>
                  <a:lnTo>
                    <a:pt x="1847126" y="2991256"/>
                  </a:lnTo>
                  <a:lnTo>
                    <a:pt x="1847126" y="2878899"/>
                  </a:lnTo>
                  <a:lnTo>
                    <a:pt x="1841042" y="2874035"/>
                  </a:lnTo>
                  <a:lnTo>
                    <a:pt x="1788287" y="2863888"/>
                  </a:lnTo>
                  <a:lnTo>
                    <a:pt x="1742097" y="2871749"/>
                  </a:lnTo>
                  <a:lnTo>
                    <a:pt x="1708861" y="2893212"/>
                  </a:lnTo>
                  <a:lnTo>
                    <a:pt x="1686534" y="2925064"/>
                  </a:lnTo>
                  <a:lnTo>
                    <a:pt x="1673098" y="2964078"/>
                  </a:lnTo>
                  <a:lnTo>
                    <a:pt x="1666532" y="3007042"/>
                  </a:lnTo>
                  <a:lnTo>
                    <a:pt x="1664792" y="3050743"/>
                  </a:lnTo>
                  <a:lnTo>
                    <a:pt x="1669110" y="3115157"/>
                  </a:lnTo>
                  <a:lnTo>
                    <a:pt x="1682546" y="3164992"/>
                  </a:lnTo>
                  <a:lnTo>
                    <a:pt x="1705851" y="3200400"/>
                  </a:lnTo>
                  <a:lnTo>
                    <a:pt x="1739773" y="3221532"/>
                  </a:lnTo>
                  <a:lnTo>
                    <a:pt x="1785048" y="3228543"/>
                  </a:lnTo>
                  <a:lnTo>
                    <a:pt x="1843328" y="3214522"/>
                  </a:lnTo>
                  <a:lnTo>
                    <a:pt x="1873656" y="3185871"/>
                  </a:lnTo>
                  <a:lnTo>
                    <a:pt x="1878876" y="3180931"/>
                  </a:lnTo>
                  <a:lnTo>
                    <a:pt x="1896605" y="3140430"/>
                  </a:lnTo>
                  <a:lnTo>
                    <a:pt x="1901431" y="3105696"/>
                  </a:lnTo>
                  <a:lnTo>
                    <a:pt x="1847126" y="3105696"/>
                  </a:lnTo>
                  <a:lnTo>
                    <a:pt x="1845208" y="3129394"/>
                  </a:lnTo>
                  <a:lnTo>
                    <a:pt x="1837105" y="3155721"/>
                  </a:lnTo>
                  <a:lnTo>
                    <a:pt x="1819300" y="3177070"/>
                  </a:lnTo>
                  <a:lnTo>
                    <a:pt x="1788287" y="3185871"/>
                  </a:lnTo>
                  <a:lnTo>
                    <a:pt x="1749780" y="3172599"/>
                  </a:lnTo>
                  <a:lnTo>
                    <a:pt x="1730006" y="3139389"/>
                  </a:lnTo>
                  <a:lnTo>
                    <a:pt x="1722729" y="3096133"/>
                  </a:lnTo>
                  <a:lnTo>
                    <a:pt x="1721688" y="3052686"/>
                  </a:lnTo>
                  <a:lnTo>
                    <a:pt x="1904022" y="3052686"/>
                  </a:lnTo>
                  <a:lnTo>
                    <a:pt x="1904022" y="3030702"/>
                  </a:lnTo>
                  <a:close/>
                </a:path>
                <a:path w="2185670" h="4004945">
                  <a:moveTo>
                    <a:pt x="2077923" y="3749637"/>
                  </a:moveTo>
                  <a:lnTo>
                    <a:pt x="2068499" y="3686276"/>
                  </a:lnTo>
                  <a:lnTo>
                    <a:pt x="2039454" y="3651085"/>
                  </a:lnTo>
                  <a:lnTo>
                    <a:pt x="1986762" y="3639718"/>
                  </a:lnTo>
                  <a:lnTo>
                    <a:pt x="1961527" y="3643045"/>
                  </a:lnTo>
                  <a:lnTo>
                    <a:pt x="1937702" y="3652736"/>
                  </a:lnTo>
                  <a:lnTo>
                    <a:pt x="1917382" y="3668369"/>
                  </a:lnTo>
                  <a:lnTo>
                    <a:pt x="1902714" y="3689502"/>
                  </a:lnTo>
                  <a:lnTo>
                    <a:pt x="1901431" y="3689502"/>
                  </a:lnTo>
                  <a:lnTo>
                    <a:pt x="1901431" y="3648773"/>
                  </a:lnTo>
                  <a:lnTo>
                    <a:pt x="1849704" y="3648773"/>
                  </a:lnTo>
                  <a:lnTo>
                    <a:pt x="1849704" y="3995318"/>
                  </a:lnTo>
                  <a:lnTo>
                    <a:pt x="1904009" y="3995318"/>
                  </a:lnTo>
                  <a:lnTo>
                    <a:pt x="1904009" y="3756101"/>
                  </a:lnTo>
                  <a:lnTo>
                    <a:pt x="1910626" y="3724198"/>
                  </a:lnTo>
                  <a:lnTo>
                    <a:pt x="1927364" y="3702520"/>
                  </a:lnTo>
                  <a:lnTo>
                    <a:pt x="1949551" y="3690188"/>
                  </a:lnTo>
                  <a:lnTo>
                    <a:pt x="1953577" y="3689502"/>
                  </a:lnTo>
                  <a:lnTo>
                    <a:pt x="1972538" y="3686276"/>
                  </a:lnTo>
                  <a:lnTo>
                    <a:pt x="2001240" y="3693464"/>
                  </a:lnTo>
                  <a:lnTo>
                    <a:pt x="2016493" y="3711257"/>
                  </a:lnTo>
                  <a:lnTo>
                    <a:pt x="2022538" y="3734016"/>
                  </a:lnTo>
                  <a:lnTo>
                    <a:pt x="2023618" y="3756101"/>
                  </a:lnTo>
                  <a:lnTo>
                    <a:pt x="2023618" y="3995318"/>
                  </a:lnTo>
                  <a:lnTo>
                    <a:pt x="2077923" y="3995318"/>
                  </a:lnTo>
                  <a:lnTo>
                    <a:pt x="2077923" y="3749637"/>
                  </a:lnTo>
                  <a:close/>
                </a:path>
                <a:path w="2185670" h="4004945">
                  <a:moveTo>
                    <a:pt x="2185251" y="2197951"/>
                  </a:moveTo>
                  <a:lnTo>
                    <a:pt x="2175827" y="2134590"/>
                  </a:lnTo>
                  <a:lnTo>
                    <a:pt x="2146782" y="2099398"/>
                  </a:lnTo>
                  <a:lnTo>
                    <a:pt x="2094090" y="2088045"/>
                  </a:lnTo>
                  <a:lnTo>
                    <a:pt x="2068855" y="2091372"/>
                  </a:lnTo>
                  <a:lnTo>
                    <a:pt x="2045030" y="2101062"/>
                  </a:lnTo>
                  <a:lnTo>
                    <a:pt x="2024710" y="2116683"/>
                  </a:lnTo>
                  <a:lnTo>
                    <a:pt x="2010041" y="2137829"/>
                  </a:lnTo>
                  <a:lnTo>
                    <a:pt x="2008746" y="2137829"/>
                  </a:lnTo>
                  <a:lnTo>
                    <a:pt x="2008746" y="2097087"/>
                  </a:lnTo>
                  <a:lnTo>
                    <a:pt x="1957031" y="2097087"/>
                  </a:lnTo>
                  <a:lnTo>
                    <a:pt x="1957031" y="2443632"/>
                  </a:lnTo>
                  <a:lnTo>
                    <a:pt x="2011337" y="2443632"/>
                  </a:lnTo>
                  <a:lnTo>
                    <a:pt x="2011337" y="2204415"/>
                  </a:lnTo>
                  <a:lnTo>
                    <a:pt x="2017941" y="2172500"/>
                  </a:lnTo>
                  <a:lnTo>
                    <a:pt x="2034679" y="2150834"/>
                  </a:lnTo>
                  <a:lnTo>
                    <a:pt x="2056879" y="2138502"/>
                  </a:lnTo>
                  <a:lnTo>
                    <a:pt x="2060816" y="2137829"/>
                  </a:lnTo>
                  <a:lnTo>
                    <a:pt x="2079866" y="2134590"/>
                  </a:lnTo>
                  <a:lnTo>
                    <a:pt x="2108568" y="2141778"/>
                  </a:lnTo>
                  <a:lnTo>
                    <a:pt x="2123821" y="2159571"/>
                  </a:lnTo>
                  <a:lnTo>
                    <a:pt x="2129866" y="2182330"/>
                  </a:lnTo>
                  <a:lnTo>
                    <a:pt x="2130945" y="2204415"/>
                  </a:lnTo>
                  <a:lnTo>
                    <a:pt x="2130945" y="2443632"/>
                  </a:lnTo>
                  <a:lnTo>
                    <a:pt x="2185251" y="2443632"/>
                  </a:lnTo>
                  <a:lnTo>
                    <a:pt x="2185251" y="21979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3EAE4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546" y="7360164"/>
            <a:ext cx="2485390" cy="471170"/>
          </a:xfrm>
          <a:custGeom>
            <a:avLst/>
            <a:gdLst/>
            <a:ahLst/>
            <a:cxnLst/>
            <a:rect l="l" t="t" r="r" b="b"/>
            <a:pathLst>
              <a:path w="2485390" h="471170">
                <a:moveTo>
                  <a:pt x="109270" y="106032"/>
                </a:moveTo>
                <a:lnTo>
                  <a:pt x="67054" y="114508"/>
                </a:lnTo>
                <a:lnTo>
                  <a:pt x="17783" y="170037"/>
                </a:lnTo>
                <a:lnTo>
                  <a:pt x="6491" y="208900"/>
                </a:lnTo>
                <a:lnTo>
                  <a:pt x="1269" y="249703"/>
                </a:lnTo>
                <a:lnTo>
                  <a:pt x="0" y="288353"/>
                </a:lnTo>
                <a:lnTo>
                  <a:pt x="3884" y="349026"/>
                </a:lnTo>
                <a:lnTo>
                  <a:pt x="16180" y="399455"/>
                </a:lnTo>
                <a:lnTo>
                  <a:pt x="37847" y="437781"/>
                </a:lnTo>
                <a:lnTo>
                  <a:pt x="69848" y="462141"/>
                </a:lnTo>
                <a:lnTo>
                  <a:pt x="113144" y="470674"/>
                </a:lnTo>
                <a:lnTo>
                  <a:pt x="139685" y="466230"/>
                </a:lnTo>
                <a:lnTo>
                  <a:pt x="162044" y="454513"/>
                </a:lnTo>
                <a:lnTo>
                  <a:pt x="178704" y="437949"/>
                </a:lnTo>
                <a:lnTo>
                  <a:pt x="185579" y="424129"/>
                </a:lnTo>
                <a:lnTo>
                  <a:pt x="120256" y="424129"/>
                </a:lnTo>
                <a:lnTo>
                  <a:pt x="89353" y="414551"/>
                </a:lnTo>
                <a:lnTo>
                  <a:pt x="69907" y="387273"/>
                </a:lnTo>
                <a:lnTo>
                  <a:pt x="59795" y="344479"/>
                </a:lnTo>
                <a:lnTo>
                  <a:pt x="56896" y="288353"/>
                </a:lnTo>
                <a:lnTo>
                  <a:pt x="59795" y="232227"/>
                </a:lnTo>
                <a:lnTo>
                  <a:pt x="69907" y="189433"/>
                </a:lnTo>
                <a:lnTo>
                  <a:pt x="89353" y="162155"/>
                </a:lnTo>
                <a:lnTo>
                  <a:pt x="120256" y="152577"/>
                </a:lnTo>
                <a:lnTo>
                  <a:pt x="184346" y="152577"/>
                </a:lnTo>
                <a:lnTo>
                  <a:pt x="172821" y="134123"/>
                </a:lnTo>
                <a:lnTo>
                  <a:pt x="154444" y="118879"/>
                </a:lnTo>
                <a:lnTo>
                  <a:pt x="132553" y="109334"/>
                </a:lnTo>
                <a:lnTo>
                  <a:pt x="109270" y="106032"/>
                </a:lnTo>
                <a:close/>
              </a:path>
              <a:path w="2485390" h="471170">
                <a:moveTo>
                  <a:pt x="241160" y="418960"/>
                </a:moveTo>
                <a:lnTo>
                  <a:pt x="189433" y="418960"/>
                </a:lnTo>
                <a:lnTo>
                  <a:pt x="189433" y="461632"/>
                </a:lnTo>
                <a:lnTo>
                  <a:pt x="241160" y="461632"/>
                </a:lnTo>
                <a:lnTo>
                  <a:pt x="241160" y="418960"/>
                </a:lnTo>
                <a:close/>
              </a:path>
              <a:path w="2485390" h="471170">
                <a:moveTo>
                  <a:pt x="184346" y="152577"/>
                </a:moveTo>
                <a:lnTo>
                  <a:pt x="120256" y="152577"/>
                </a:lnTo>
                <a:lnTo>
                  <a:pt x="155989" y="164338"/>
                </a:lnTo>
                <a:lnTo>
                  <a:pt x="177233" y="195252"/>
                </a:lnTo>
                <a:lnTo>
                  <a:pt x="187445" y="238774"/>
                </a:lnTo>
                <a:lnTo>
                  <a:pt x="190080" y="288353"/>
                </a:lnTo>
                <a:lnTo>
                  <a:pt x="187536" y="343119"/>
                </a:lnTo>
                <a:lnTo>
                  <a:pt x="177476" y="386064"/>
                </a:lnTo>
                <a:lnTo>
                  <a:pt x="156262" y="414097"/>
                </a:lnTo>
                <a:lnTo>
                  <a:pt x="120256" y="424129"/>
                </a:lnTo>
                <a:lnTo>
                  <a:pt x="185579" y="424129"/>
                </a:lnTo>
                <a:lnTo>
                  <a:pt x="188150" y="418960"/>
                </a:lnTo>
                <a:lnTo>
                  <a:pt x="241160" y="418960"/>
                </a:lnTo>
                <a:lnTo>
                  <a:pt x="241160" y="154520"/>
                </a:lnTo>
                <a:lnTo>
                  <a:pt x="185559" y="154520"/>
                </a:lnTo>
                <a:lnTo>
                  <a:pt x="184346" y="152577"/>
                </a:lnTo>
                <a:close/>
              </a:path>
              <a:path w="2485390" h="471170">
                <a:moveTo>
                  <a:pt x="241160" y="0"/>
                </a:moveTo>
                <a:lnTo>
                  <a:pt x="186855" y="0"/>
                </a:lnTo>
                <a:lnTo>
                  <a:pt x="186855" y="154520"/>
                </a:lnTo>
                <a:lnTo>
                  <a:pt x="241160" y="154520"/>
                </a:lnTo>
                <a:lnTo>
                  <a:pt x="241160" y="0"/>
                </a:lnTo>
                <a:close/>
              </a:path>
              <a:path w="2485390" h="471170">
                <a:moveTo>
                  <a:pt x="424129" y="106032"/>
                </a:moveTo>
                <a:lnTo>
                  <a:pt x="377939" y="113901"/>
                </a:lnTo>
                <a:lnTo>
                  <a:pt x="344698" y="135366"/>
                </a:lnTo>
                <a:lnTo>
                  <a:pt x="322376" y="167211"/>
                </a:lnTo>
                <a:lnTo>
                  <a:pt x="308944" y="206221"/>
                </a:lnTo>
                <a:lnTo>
                  <a:pt x="302373" y="249180"/>
                </a:lnTo>
                <a:lnTo>
                  <a:pt x="300634" y="292874"/>
                </a:lnTo>
                <a:lnTo>
                  <a:pt x="304948" y="357300"/>
                </a:lnTo>
                <a:lnTo>
                  <a:pt x="318385" y="407136"/>
                </a:lnTo>
                <a:lnTo>
                  <a:pt x="341691" y="442540"/>
                </a:lnTo>
                <a:lnTo>
                  <a:pt x="375611" y="463667"/>
                </a:lnTo>
                <a:lnTo>
                  <a:pt x="420890" y="470674"/>
                </a:lnTo>
                <a:lnTo>
                  <a:pt x="479173" y="456662"/>
                </a:lnTo>
                <a:lnTo>
                  <a:pt x="509507" y="428002"/>
                </a:lnTo>
                <a:lnTo>
                  <a:pt x="424129" y="428002"/>
                </a:lnTo>
                <a:lnTo>
                  <a:pt x="385626" y="414739"/>
                </a:lnTo>
                <a:lnTo>
                  <a:pt x="365855" y="381536"/>
                </a:lnTo>
                <a:lnTo>
                  <a:pt x="358571" y="338270"/>
                </a:lnTo>
                <a:lnTo>
                  <a:pt x="357530" y="294817"/>
                </a:lnTo>
                <a:lnTo>
                  <a:pt x="539864" y="294817"/>
                </a:lnTo>
                <a:lnTo>
                  <a:pt x="539864" y="272834"/>
                </a:lnTo>
                <a:lnTo>
                  <a:pt x="539031" y="252145"/>
                </a:lnTo>
                <a:lnTo>
                  <a:pt x="359473" y="252145"/>
                </a:lnTo>
                <a:lnTo>
                  <a:pt x="359473" y="239217"/>
                </a:lnTo>
                <a:lnTo>
                  <a:pt x="361372" y="216346"/>
                </a:lnTo>
                <a:lnTo>
                  <a:pt x="369817" y="186202"/>
                </a:lnTo>
                <a:lnTo>
                  <a:pt x="388930" y="159937"/>
                </a:lnTo>
                <a:lnTo>
                  <a:pt x="422833" y="148704"/>
                </a:lnTo>
                <a:lnTo>
                  <a:pt x="513408" y="148704"/>
                </a:lnTo>
                <a:lnTo>
                  <a:pt x="510673" y="143148"/>
                </a:lnTo>
                <a:lnTo>
                  <a:pt x="476882" y="116180"/>
                </a:lnTo>
                <a:lnTo>
                  <a:pt x="424129" y="106032"/>
                </a:lnTo>
                <a:close/>
              </a:path>
              <a:path w="2485390" h="471170">
                <a:moveTo>
                  <a:pt x="537273" y="347840"/>
                </a:moveTo>
                <a:lnTo>
                  <a:pt x="482968" y="347840"/>
                </a:lnTo>
                <a:lnTo>
                  <a:pt x="481048" y="371547"/>
                </a:lnTo>
                <a:lnTo>
                  <a:pt x="472946" y="397860"/>
                </a:lnTo>
                <a:lnTo>
                  <a:pt x="455145" y="419204"/>
                </a:lnTo>
                <a:lnTo>
                  <a:pt x="424129" y="428002"/>
                </a:lnTo>
                <a:lnTo>
                  <a:pt x="509507" y="428002"/>
                </a:lnTo>
                <a:lnTo>
                  <a:pt x="514724" y="423073"/>
                </a:lnTo>
                <a:lnTo>
                  <a:pt x="532454" y="382576"/>
                </a:lnTo>
                <a:lnTo>
                  <a:pt x="537273" y="347840"/>
                </a:lnTo>
                <a:close/>
              </a:path>
              <a:path w="2485390" h="471170">
                <a:moveTo>
                  <a:pt x="513408" y="148704"/>
                </a:moveTo>
                <a:lnTo>
                  <a:pt x="422833" y="148704"/>
                </a:lnTo>
                <a:lnTo>
                  <a:pt x="452685" y="156482"/>
                </a:lnTo>
                <a:lnTo>
                  <a:pt x="471084" y="176503"/>
                </a:lnTo>
                <a:lnTo>
                  <a:pt x="480390" y="203798"/>
                </a:lnTo>
                <a:lnTo>
                  <a:pt x="482968" y="233400"/>
                </a:lnTo>
                <a:lnTo>
                  <a:pt x="482968" y="252145"/>
                </a:lnTo>
                <a:lnTo>
                  <a:pt x="539031" y="252145"/>
                </a:lnTo>
                <a:lnTo>
                  <a:pt x="538006" y="226689"/>
                </a:lnTo>
                <a:lnTo>
                  <a:pt x="529662" y="181722"/>
                </a:lnTo>
                <a:lnTo>
                  <a:pt x="513408" y="148704"/>
                </a:lnTo>
                <a:close/>
              </a:path>
              <a:path w="2485390" h="471170">
                <a:moveTo>
                  <a:pt x="634238" y="347840"/>
                </a:moveTo>
                <a:lnTo>
                  <a:pt x="579932" y="347840"/>
                </a:lnTo>
                <a:lnTo>
                  <a:pt x="581008" y="374270"/>
                </a:lnTo>
                <a:lnTo>
                  <a:pt x="587919" y="406439"/>
                </a:lnTo>
                <a:lnTo>
                  <a:pt x="606187" y="437678"/>
                </a:lnTo>
                <a:lnTo>
                  <a:pt x="641338" y="461313"/>
                </a:lnTo>
                <a:lnTo>
                  <a:pt x="698893" y="470674"/>
                </a:lnTo>
                <a:lnTo>
                  <a:pt x="743646" y="463885"/>
                </a:lnTo>
                <a:lnTo>
                  <a:pt x="779064" y="443520"/>
                </a:lnTo>
                <a:lnTo>
                  <a:pt x="789714" y="428002"/>
                </a:lnTo>
                <a:lnTo>
                  <a:pt x="698893" y="428002"/>
                </a:lnTo>
                <a:lnTo>
                  <a:pt x="666154" y="421386"/>
                </a:lnTo>
                <a:lnTo>
                  <a:pt x="646444" y="403680"/>
                </a:lnTo>
                <a:lnTo>
                  <a:pt x="636794" y="378094"/>
                </a:lnTo>
                <a:lnTo>
                  <a:pt x="634238" y="347840"/>
                </a:lnTo>
                <a:close/>
              </a:path>
              <a:path w="2485390" h="471170">
                <a:moveTo>
                  <a:pt x="696950" y="106032"/>
                </a:moveTo>
                <a:lnTo>
                  <a:pt x="654312" y="111892"/>
                </a:lnTo>
                <a:lnTo>
                  <a:pt x="619128" y="129632"/>
                </a:lnTo>
                <a:lnTo>
                  <a:pt x="595216" y="159492"/>
                </a:lnTo>
                <a:lnTo>
                  <a:pt x="586397" y="201714"/>
                </a:lnTo>
                <a:lnTo>
                  <a:pt x="593822" y="245072"/>
                </a:lnTo>
                <a:lnTo>
                  <a:pt x="613309" y="272186"/>
                </a:lnTo>
                <a:lnTo>
                  <a:pt x="640677" y="288632"/>
                </a:lnTo>
                <a:lnTo>
                  <a:pt x="671741" y="299986"/>
                </a:lnTo>
                <a:lnTo>
                  <a:pt x="702430" y="310185"/>
                </a:lnTo>
                <a:lnTo>
                  <a:pt x="729605" y="322864"/>
                </a:lnTo>
                <a:lnTo>
                  <a:pt x="749022" y="341722"/>
                </a:lnTo>
                <a:lnTo>
                  <a:pt x="756437" y="370459"/>
                </a:lnTo>
                <a:lnTo>
                  <a:pt x="749901" y="400184"/>
                </a:lnTo>
                <a:lnTo>
                  <a:pt x="734213" y="417661"/>
                </a:lnTo>
                <a:lnTo>
                  <a:pt x="715251" y="425923"/>
                </a:lnTo>
                <a:lnTo>
                  <a:pt x="698893" y="428002"/>
                </a:lnTo>
                <a:lnTo>
                  <a:pt x="789714" y="428002"/>
                </a:lnTo>
                <a:lnTo>
                  <a:pt x="802358" y="409579"/>
                </a:lnTo>
                <a:lnTo>
                  <a:pt x="810742" y="362064"/>
                </a:lnTo>
                <a:lnTo>
                  <a:pt x="803329" y="319530"/>
                </a:lnTo>
                <a:lnTo>
                  <a:pt x="783915" y="292396"/>
                </a:lnTo>
                <a:lnTo>
                  <a:pt x="756741" y="275691"/>
                </a:lnTo>
                <a:lnTo>
                  <a:pt x="726046" y="264439"/>
                </a:lnTo>
                <a:lnTo>
                  <a:pt x="694709" y="254726"/>
                </a:lnTo>
                <a:lnTo>
                  <a:pt x="667372" y="243501"/>
                </a:lnTo>
                <a:lnTo>
                  <a:pt x="648036" y="227065"/>
                </a:lnTo>
                <a:lnTo>
                  <a:pt x="640702" y="201714"/>
                </a:lnTo>
                <a:lnTo>
                  <a:pt x="647037" y="172975"/>
                </a:lnTo>
                <a:lnTo>
                  <a:pt x="662282" y="157025"/>
                </a:lnTo>
                <a:lnTo>
                  <a:pt x="680800" y="150168"/>
                </a:lnTo>
                <a:lnTo>
                  <a:pt x="696950" y="148704"/>
                </a:lnTo>
                <a:lnTo>
                  <a:pt x="788403" y="148704"/>
                </a:lnTo>
                <a:lnTo>
                  <a:pt x="787473" y="146035"/>
                </a:lnTo>
                <a:lnTo>
                  <a:pt x="755970" y="117578"/>
                </a:lnTo>
                <a:lnTo>
                  <a:pt x="696950" y="106032"/>
                </a:lnTo>
                <a:close/>
              </a:path>
              <a:path w="2485390" h="471170">
                <a:moveTo>
                  <a:pt x="788403" y="148704"/>
                </a:moveTo>
                <a:lnTo>
                  <a:pt x="696950" y="148704"/>
                </a:lnTo>
                <a:lnTo>
                  <a:pt x="721573" y="153129"/>
                </a:lnTo>
                <a:lnTo>
                  <a:pt x="737282" y="166162"/>
                </a:lnTo>
                <a:lnTo>
                  <a:pt x="745595" y="187435"/>
                </a:lnTo>
                <a:lnTo>
                  <a:pt x="748030" y="216585"/>
                </a:lnTo>
                <a:lnTo>
                  <a:pt x="802347" y="216585"/>
                </a:lnTo>
                <a:lnTo>
                  <a:pt x="800063" y="182129"/>
                </a:lnTo>
                <a:lnTo>
                  <a:pt x="788403" y="148704"/>
                </a:lnTo>
                <a:close/>
              </a:path>
              <a:path w="2485390" h="471170">
                <a:moveTo>
                  <a:pt x="1016342" y="0"/>
                </a:moveTo>
                <a:lnTo>
                  <a:pt x="956868" y="0"/>
                </a:lnTo>
                <a:lnTo>
                  <a:pt x="1069365" y="461632"/>
                </a:lnTo>
                <a:lnTo>
                  <a:pt x="1141768" y="461632"/>
                </a:lnTo>
                <a:lnTo>
                  <a:pt x="1158231" y="396328"/>
                </a:lnTo>
                <a:lnTo>
                  <a:pt x="1106855" y="396328"/>
                </a:lnTo>
                <a:lnTo>
                  <a:pt x="1016342" y="0"/>
                </a:lnTo>
                <a:close/>
              </a:path>
              <a:path w="2485390" h="471170">
                <a:moveTo>
                  <a:pt x="1258150" y="0"/>
                </a:moveTo>
                <a:lnTo>
                  <a:pt x="1198664" y="0"/>
                </a:lnTo>
                <a:lnTo>
                  <a:pt x="1108151" y="396328"/>
                </a:lnTo>
                <a:lnTo>
                  <a:pt x="1158231" y="396328"/>
                </a:lnTo>
                <a:lnTo>
                  <a:pt x="1258150" y="0"/>
                </a:lnTo>
                <a:close/>
              </a:path>
              <a:path w="2485390" h="471170">
                <a:moveTo>
                  <a:pt x="1388745" y="106032"/>
                </a:moveTo>
                <a:lnTo>
                  <a:pt x="1344709" y="112758"/>
                </a:lnTo>
                <a:lnTo>
                  <a:pt x="1288780" y="160583"/>
                </a:lnTo>
                <a:lnTo>
                  <a:pt x="1274049" y="197696"/>
                </a:lnTo>
                <a:lnTo>
                  <a:pt x="1266251" y="240950"/>
                </a:lnTo>
                <a:lnTo>
                  <a:pt x="1263967" y="288353"/>
                </a:lnTo>
                <a:lnTo>
                  <a:pt x="1266251" y="335756"/>
                </a:lnTo>
                <a:lnTo>
                  <a:pt x="1274049" y="379010"/>
                </a:lnTo>
                <a:lnTo>
                  <a:pt x="1288780" y="416123"/>
                </a:lnTo>
                <a:lnTo>
                  <a:pt x="1344709" y="463948"/>
                </a:lnTo>
                <a:lnTo>
                  <a:pt x="1388745" y="470674"/>
                </a:lnTo>
                <a:lnTo>
                  <a:pt x="1432560" y="463948"/>
                </a:lnTo>
                <a:lnTo>
                  <a:pt x="1465350" y="445100"/>
                </a:lnTo>
                <a:lnTo>
                  <a:pt x="1478996" y="428002"/>
                </a:lnTo>
                <a:lnTo>
                  <a:pt x="1387462" y="428002"/>
                </a:lnTo>
                <a:lnTo>
                  <a:pt x="1353599" y="416728"/>
                </a:lnTo>
                <a:lnTo>
                  <a:pt x="1333312" y="386300"/>
                </a:lnTo>
                <a:lnTo>
                  <a:pt x="1323450" y="341811"/>
                </a:lnTo>
                <a:lnTo>
                  <a:pt x="1320863" y="288353"/>
                </a:lnTo>
                <a:lnTo>
                  <a:pt x="1323540" y="234895"/>
                </a:lnTo>
                <a:lnTo>
                  <a:pt x="1333550" y="190406"/>
                </a:lnTo>
                <a:lnTo>
                  <a:pt x="1353867" y="159978"/>
                </a:lnTo>
                <a:lnTo>
                  <a:pt x="1387462" y="148704"/>
                </a:lnTo>
                <a:lnTo>
                  <a:pt x="1479258" y="148704"/>
                </a:lnTo>
                <a:lnTo>
                  <a:pt x="1465638" y="131606"/>
                </a:lnTo>
                <a:lnTo>
                  <a:pt x="1432785" y="112758"/>
                </a:lnTo>
                <a:lnTo>
                  <a:pt x="1388745" y="106032"/>
                </a:lnTo>
                <a:close/>
              </a:path>
              <a:path w="2485390" h="471170">
                <a:moveTo>
                  <a:pt x="1479258" y="148704"/>
                </a:moveTo>
                <a:lnTo>
                  <a:pt x="1387462" y="148704"/>
                </a:lnTo>
                <a:lnTo>
                  <a:pt x="1423088" y="159978"/>
                </a:lnTo>
                <a:lnTo>
                  <a:pt x="1444110" y="190406"/>
                </a:lnTo>
                <a:lnTo>
                  <a:pt x="1454102" y="234895"/>
                </a:lnTo>
                <a:lnTo>
                  <a:pt x="1456639" y="288353"/>
                </a:lnTo>
                <a:lnTo>
                  <a:pt x="1453920" y="341811"/>
                </a:lnTo>
                <a:lnTo>
                  <a:pt x="1443624" y="386300"/>
                </a:lnTo>
                <a:lnTo>
                  <a:pt x="1422542" y="416728"/>
                </a:lnTo>
                <a:lnTo>
                  <a:pt x="1387462" y="428002"/>
                </a:lnTo>
                <a:lnTo>
                  <a:pt x="1478996" y="428002"/>
                </a:lnTo>
                <a:lnTo>
                  <a:pt x="1488478" y="416123"/>
                </a:lnTo>
                <a:lnTo>
                  <a:pt x="1503308" y="379010"/>
                </a:lnTo>
                <a:lnTo>
                  <a:pt x="1511205" y="335756"/>
                </a:lnTo>
                <a:lnTo>
                  <a:pt x="1513535" y="288353"/>
                </a:lnTo>
                <a:lnTo>
                  <a:pt x="1511250" y="240950"/>
                </a:lnTo>
                <a:lnTo>
                  <a:pt x="1503452" y="197696"/>
                </a:lnTo>
                <a:lnTo>
                  <a:pt x="1488720" y="160583"/>
                </a:lnTo>
                <a:lnTo>
                  <a:pt x="1479258" y="148704"/>
                </a:lnTo>
                <a:close/>
              </a:path>
              <a:path w="2485390" h="471170">
                <a:moveTo>
                  <a:pt x="1625371" y="0"/>
                </a:moveTo>
                <a:lnTo>
                  <a:pt x="1571066" y="0"/>
                </a:lnTo>
                <a:lnTo>
                  <a:pt x="1571066" y="461632"/>
                </a:lnTo>
                <a:lnTo>
                  <a:pt x="1625371" y="461632"/>
                </a:lnTo>
                <a:lnTo>
                  <a:pt x="1625371" y="0"/>
                </a:lnTo>
                <a:close/>
              </a:path>
              <a:path w="2485390" h="471170">
                <a:moveTo>
                  <a:pt x="1754035" y="0"/>
                </a:moveTo>
                <a:lnTo>
                  <a:pt x="1699717" y="0"/>
                </a:lnTo>
                <a:lnTo>
                  <a:pt x="1699717" y="461632"/>
                </a:lnTo>
                <a:lnTo>
                  <a:pt x="1754035" y="461632"/>
                </a:lnTo>
                <a:lnTo>
                  <a:pt x="1754035" y="344601"/>
                </a:lnTo>
                <a:lnTo>
                  <a:pt x="1798637" y="290296"/>
                </a:lnTo>
                <a:lnTo>
                  <a:pt x="1860359" y="290296"/>
                </a:lnTo>
                <a:lnTo>
                  <a:pt x="1851484" y="274777"/>
                </a:lnTo>
                <a:lnTo>
                  <a:pt x="1754035" y="274777"/>
                </a:lnTo>
                <a:lnTo>
                  <a:pt x="1754035" y="0"/>
                </a:lnTo>
                <a:close/>
              </a:path>
              <a:path w="2485390" h="471170">
                <a:moveTo>
                  <a:pt x="1860359" y="290296"/>
                </a:moveTo>
                <a:lnTo>
                  <a:pt x="1798637" y="290296"/>
                </a:lnTo>
                <a:lnTo>
                  <a:pt x="1894979" y="461632"/>
                </a:lnTo>
                <a:lnTo>
                  <a:pt x="1958340" y="461632"/>
                </a:lnTo>
                <a:lnTo>
                  <a:pt x="1860359" y="290296"/>
                </a:lnTo>
                <a:close/>
              </a:path>
              <a:path w="2485390" h="471170">
                <a:moveTo>
                  <a:pt x="1940229" y="115087"/>
                </a:moveTo>
                <a:lnTo>
                  <a:pt x="1876869" y="115087"/>
                </a:lnTo>
                <a:lnTo>
                  <a:pt x="1755317" y="274777"/>
                </a:lnTo>
                <a:lnTo>
                  <a:pt x="1851484" y="274777"/>
                </a:lnTo>
                <a:lnTo>
                  <a:pt x="1834845" y="245681"/>
                </a:lnTo>
                <a:lnTo>
                  <a:pt x="1940229" y="115087"/>
                </a:lnTo>
                <a:close/>
              </a:path>
              <a:path w="2485390" h="471170">
                <a:moveTo>
                  <a:pt x="2098624" y="106032"/>
                </a:moveTo>
                <a:lnTo>
                  <a:pt x="2052435" y="113901"/>
                </a:lnTo>
                <a:lnTo>
                  <a:pt x="2019196" y="135366"/>
                </a:lnTo>
                <a:lnTo>
                  <a:pt x="1996878" y="167211"/>
                </a:lnTo>
                <a:lnTo>
                  <a:pt x="1983449" y="206221"/>
                </a:lnTo>
                <a:lnTo>
                  <a:pt x="1976880" y="249180"/>
                </a:lnTo>
                <a:lnTo>
                  <a:pt x="1975142" y="292874"/>
                </a:lnTo>
                <a:lnTo>
                  <a:pt x="1979455" y="357300"/>
                </a:lnTo>
                <a:lnTo>
                  <a:pt x="1992892" y="407136"/>
                </a:lnTo>
                <a:lnTo>
                  <a:pt x="2016196" y="442540"/>
                </a:lnTo>
                <a:lnTo>
                  <a:pt x="2050113" y="463667"/>
                </a:lnTo>
                <a:lnTo>
                  <a:pt x="2095385" y="470674"/>
                </a:lnTo>
                <a:lnTo>
                  <a:pt x="2153668" y="456662"/>
                </a:lnTo>
                <a:lnTo>
                  <a:pt x="2184002" y="428002"/>
                </a:lnTo>
                <a:lnTo>
                  <a:pt x="2098624" y="428002"/>
                </a:lnTo>
                <a:lnTo>
                  <a:pt x="2060121" y="414739"/>
                </a:lnTo>
                <a:lnTo>
                  <a:pt x="2040350" y="381536"/>
                </a:lnTo>
                <a:lnTo>
                  <a:pt x="2033066" y="338270"/>
                </a:lnTo>
                <a:lnTo>
                  <a:pt x="2032025" y="294817"/>
                </a:lnTo>
                <a:lnTo>
                  <a:pt x="2214359" y="294817"/>
                </a:lnTo>
                <a:lnTo>
                  <a:pt x="2214359" y="272834"/>
                </a:lnTo>
                <a:lnTo>
                  <a:pt x="2213526" y="252145"/>
                </a:lnTo>
                <a:lnTo>
                  <a:pt x="2033968" y="252145"/>
                </a:lnTo>
                <a:lnTo>
                  <a:pt x="2033968" y="239217"/>
                </a:lnTo>
                <a:lnTo>
                  <a:pt x="2035867" y="216346"/>
                </a:lnTo>
                <a:lnTo>
                  <a:pt x="2044312" y="186202"/>
                </a:lnTo>
                <a:lnTo>
                  <a:pt x="2063425" y="159937"/>
                </a:lnTo>
                <a:lnTo>
                  <a:pt x="2097328" y="148704"/>
                </a:lnTo>
                <a:lnTo>
                  <a:pt x="2187903" y="148704"/>
                </a:lnTo>
                <a:lnTo>
                  <a:pt x="2185168" y="143148"/>
                </a:lnTo>
                <a:lnTo>
                  <a:pt x="2151377" y="116180"/>
                </a:lnTo>
                <a:lnTo>
                  <a:pt x="2098624" y="106032"/>
                </a:lnTo>
                <a:close/>
              </a:path>
              <a:path w="2485390" h="471170">
                <a:moveTo>
                  <a:pt x="2211768" y="347840"/>
                </a:moveTo>
                <a:lnTo>
                  <a:pt x="2157463" y="347840"/>
                </a:lnTo>
                <a:lnTo>
                  <a:pt x="2155543" y="371547"/>
                </a:lnTo>
                <a:lnTo>
                  <a:pt x="2147441" y="397860"/>
                </a:lnTo>
                <a:lnTo>
                  <a:pt x="2129640" y="419204"/>
                </a:lnTo>
                <a:lnTo>
                  <a:pt x="2098624" y="428002"/>
                </a:lnTo>
                <a:lnTo>
                  <a:pt x="2184002" y="428002"/>
                </a:lnTo>
                <a:lnTo>
                  <a:pt x="2189219" y="423073"/>
                </a:lnTo>
                <a:lnTo>
                  <a:pt x="2206949" y="382576"/>
                </a:lnTo>
                <a:lnTo>
                  <a:pt x="2211768" y="347840"/>
                </a:lnTo>
                <a:close/>
              </a:path>
              <a:path w="2485390" h="471170">
                <a:moveTo>
                  <a:pt x="2187903" y="148704"/>
                </a:moveTo>
                <a:lnTo>
                  <a:pt x="2097328" y="148704"/>
                </a:lnTo>
                <a:lnTo>
                  <a:pt x="2127180" y="156482"/>
                </a:lnTo>
                <a:lnTo>
                  <a:pt x="2145579" y="176503"/>
                </a:lnTo>
                <a:lnTo>
                  <a:pt x="2154885" y="203798"/>
                </a:lnTo>
                <a:lnTo>
                  <a:pt x="2157463" y="233400"/>
                </a:lnTo>
                <a:lnTo>
                  <a:pt x="2157463" y="252145"/>
                </a:lnTo>
                <a:lnTo>
                  <a:pt x="2213526" y="252145"/>
                </a:lnTo>
                <a:lnTo>
                  <a:pt x="2212501" y="226689"/>
                </a:lnTo>
                <a:lnTo>
                  <a:pt x="2204157" y="181722"/>
                </a:lnTo>
                <a:lnTo>
                  <a:pt x="2187903" y="148704"/>
                </a:lnTo>
                <a:close/>
              </a:path>
              <a:path w="2485390" h="471170">
                <a:moveTo>
                  <a:pt x="2308733" y="347840"/>
                </a:moveTo>
                <a:lnTo>
                  <a:pt x="2254427" y="347840"/>
                </a:lnTo>
                <a:lnTo>
                  <a:pt x="2255503" y="374270"/>
                </a:lnTo>
                <a:lnTo>
                  <a:pt x="2262414" y="406439"/>
                </a:lnTo>
                <a:lnTo>
                  <a:pt x="2280682" y="437678"/>
                </a:lnTo>
                <a:lnTo>
                  <a:pt x="2315833" y="461313"/>
                </a:lnTo>
                <a:lnTo>
                  <a:pt x="2373388" y="470674"/>
                </a:lnTo>
                <a:lnTo>
                  <a:pt x="2418141" y="463885"/>
                </a:lnTo>
                <a:lnTo>
                  <a:pt x="2453559" y="443520"/>
                </a:lnTo>
                <a:lnTo>
                  <a:pt x="2464209" y="428002"/>
                </a:lnTo>
                <a:lnTo>
                  <a:pt x="2373388" y="428002"/>
                </a:lnTo>
                <a:lnTo>
                  <a:pt x="2340649" y="421386"/>
                </a:lnTo>
                <a:lnTo>
                  <a:pt x="2320939" y="403680"/>
                </a:lnTo>
                <a:lnTo>
                  <a:pt x="2311289" y="378094"/>
                </a:lnTo>
                <a:lnTo>
                  <a:pt x="2308733" y="347840"/>
                </a:lnTo>
                <a:close/>
              </a:path>
              <a:path w="2485390" h="471170">
                <a:moveTo>
                  <a:pt x="2371458" y="106032"/>
                </a:moveTo>
                <a:lnTo>
                  <a:pt x="2328813" y="111892"/>
                </a:lnTo>
                <a:lnTo>
                  <a:pt x="2293624" y="129632"/>
                </a:lnTo>
                <a:lnTo>
                  <a:pt x="2269711" y="159492"/>
                </a:lnTo>
                <a:lnTo>
                  <a:pt x="2260892" y="201714"/>
                </a:lnTo>
                <a:lnTo>
                  <a:pt x="2268317" y="245072"/>
                </a:lnTo>
                <a:lnTo>
                  <a:pt x="2287804" y="272186"/>
                </a:lnTo>
                <a:lnTo>
                  <a:pt x="2315172" y="288632"/>
                </a:lnTo>
                <a:lnTo>
                  <a:pt x="2346236" y="299986"/>
                </a:lnTo>
                <a:lnTo>
                  <a:pt x="2376925" y="310185"/>
                </a:lnTo>
                <a:lnTo>
                  <a:pt x="2404100" y="322864"/>
                </a:lnTo>
                <a:lnTo>
                  <a:pt x="2423517" y="341722"/>
                </a:lnTo>
                <a:lnTo>
                  <a:pt x="2430932" y="370459"/>
                </a:lnTo>
                <a:lnTo>
                  <a:pt x="2424396" y="400184"/>
                </a:lnTo>
                <a:lnTo>
                  <a:pt x="2408708" y="417661"/>
                </a:lnTo>
                <a:lnTo>
                  <a:pt x="2389746" y="425923"/>
                </a:lnTo>
                <a:lnTo>
                  <a:pt x="2373388" y="428002"/>
                </a:lnTo>
                <a:lnTo>
                  <a:pt x="2464209" y="428002"/>
                </a:lnTo>
                <a:lnTo>
                  <a:pt x="2476853" y="409579"/>
                </a:lnTo>
                <a:lnTo>
                  <a:pt x="2485237" y="362064"/>
                </a:lnTo>
                <a:lnTo>
                  <a:pt x="2477824" y="319530"/>
                </a:lnTo>
                <a:lnTo>
                  <a:pt x="2458410" y="292396"/>
                </a:lnTo>
                <a:lnTo>
                  <a:pt x="2431236" y="275691"/>
                </a:lnTo>
                <a:lnTo>
                  <a:pt x="2400541" y="264439"/>
                </a:lnTo>
                <a:lnTo>
                  <a:pt x="2369206" y="254726"/>
                </a:lnTo>
                <a:lnTo>
                  <a:pt x="2341873" y="243501"/>
                </a:lnTo>
                <a:lnTo>
                  <a:pt x="2322542" y="227065"/>
                </a:lnTo>
                <a:lnTo>
                  <a:pt x="2315210" y="201714"/>
                </a:lnTo>
                <a:lnTo>
                  <a:pt x="2321543" y="172975"/>
                </a:lnTo>
                <a:lnTo>
                  <a:pt x="2336785" y="157025"/>
                </a:lnTo>
                <a:lnTo>
                  <a:pt x="2355302" y="150168"/>
                </a:lnTo>
                <a:lnTo>
                  <a:pt x="2371458" y="148704"/>
                </a:lnTo>
                <a:lnTo>
                  <a:pt x="2462900" y="148704"/>
                </a:lnTo>
                <a:lnTo>
                  <a:pt x="2461969" y="146035"/>
                </a:lnTo>
                <a:lnTo>
                  <a:pt x="2430471" y="117578"/>
                </a:lnTo>
                <a:lnTo>
                  <a:pt x="2371458" y="106032"/>
                </a:lnTo>
                <a:close/>
              </a:path>
              <a:path w="2485390" h="471170">
                <a:moveTo>
                  <a:pt x="2462900" y="148704"/>
                </a:moveTo>
                <a:lnTo>
                  <a:pt x="2371458" y="148704"/>
                </a:lnTo>
                <a:lnTo>
                  <a:pt x="2396073" y="153129"/>
                </a:lnTo>
                <a:lnTo>
                  <a:pt x="2411779" y="166162"/>
                </a:lnTo>
                <a:lnTo>
                  <a:pt x="2420091" y="187435"/>
                </a:lnTo>
                <a:lnTo>
                  <a:pt x="2422525" y="216585"/>
                </a:lnTo>
                <a:lnTo>
                  <a:pt x="2476842" y="216585"/>
                </a:lnTo>
                <a:lnTo>
                  <a:pt x="2474558" y="182129"/>
                </a:lnTo>
                <a:lnTo>
                  <a:pt x="2462900" y="1487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9033" y="6579151"/>
            <a:ext cx="2438400" cy="476250"/>
          </a:xfrm>
          <a:custGeom>
            <a:avLst/>
            <a:gdLst/>
            <a:ahLst/>
            <a:cxnLst/>
            <a:rect l="l" t="t" r="r" b="b"/>
            <a:pathLst>
              <a:path w="2438400" h="476250">
                <a:moveTo>
                  <a:pt x="56896" y="5168"/>
                </a:moveTo>
                <a:lnTo>
                  <a:pt x="0" y="5168"/>
                </a:lnTo>
                <a:lnTo>
                  <a:pt x="0" y="466801"/>
                </a:lnTo>
                <a:lnTo>
                  <a:pt x="56896" y="466801"/>
                </a:lnTo>
                <a:lnTo>
                  <a:pt x="56896" y="244386"/>
                </a:lnTo>
                <a:lnTo>
                  <a:pt x="272186" y="244386"/>
                </a:lnTo>
                <a:lnTo>
                  <a:pt x="272186" y="193954"/>
                </a:lnTo>
                <a:lnTo>
                  <a:pt x="56896" y="193954"/>
                </a:lnTo>
                <a:lnTo>
                  <a:pt x="56896" y="5168"/>
                </a:lnTo>
                <a:close/>
              </a:path>
              <a:path w="2438400" h="476250">
                <a:moveTo>
                  <a:pt x="272186" y="244386"/>
                </a:moveTo>
                <a:lnTo>
                  <a:pt x="215290" y="244386"/>
                </a:lnTo>
                <a:lnTo>
                  <a:pt x="215290" y="466801"/>
                </a:lnTo>
                <a:lnTo>
                  <a:pt x="272186" y="466801"/>
                </a:lnTo>
                <a:lnTo>
                  <a:pt x="272186" y="244386"/>
                </a:lnTo>
                <a:close/>
              </a:path>
              <a:path w="2438400" h="476250">
                <a:moveTo>
                  <a:pt x="272186" y="5168"/>
                </a:moveTo>
                <a:lnTo>
                  <a:pt x="215290" y="5168"/>
                </a:lnTo>
                <a:lnTo>
                  <a:pt x="215290" y="193954"/>
                </a:lnTo>
                <a:lnTo>
                  <a:pt x="272186" y="193954"/>
                </a:lnTo>
                <a:lnTo>
                  <a:pt x="272186" y="5168"/>
                </a:lnTo>
                <a:close/>
              </a:path>
              <a:path w="2438400" h="476250">
                <a:moveTo>
                  <a:pt x="457085" y="111201"/>
                </a:moveTo>
                <a:lnTo>
                  <a:pt x="410897" y="119070"/>
                </a:lnTo>
                <a:lnTo>
                  <a:pt x="377658" y="140535"/>
                </a:lnTo>
                <a:lnTo>
                  <a:pt x="355339" y="172380"/>
                </a:lnTo>
                <a:lnTo>
                  <a:pt x="341910" y="211390"/>
                </a:lnTo>
                <a:lnTo>
                  <a:pt x="335342" y="254349"/>
                </a:lnTo>
                <a:lnTo>
                  <a:pt x="333603" y="298043"/>
                </a:lnTo>
                <a:lnTo>
                  <a:pt x="337917" y="362469"/>
                </a:lnTo>
                <a:lnTo>
                  <a:pt x="351354" y="412305"/>
                </a:lnTo>
                <a:lnTo>
                  <a:pt x="374661" y="447708"/>
                </a:lnTo>
                <a:lnTo>
                  <a:pt x="408581" y="468836"/>
                </a:lnTo>
                <a:lnTo>
                  <a:pt x="453859" y="475843"/>
                </a:lnTo>
                <a:lnTo>
                  <a:pt x="512135" y="461831"/>
                </a:lnTo>
                <a:lnTo>
                  <a:pt x="542466" y="433171"/>
                </a:lnTo>
                <a:lnTo>
                  <a:pt x="457085" y="433171"/>
                </a:lnTo>
                <a:lnTo>
                  <a:pt x="418590" y="419908"/>
                </a:lnTo>
                <a:lnTo>
                  <a:pt x="398822" y="386705"/>
                </a:lnTo>
                <a:lnTo>
                  <a:pt x="391540" y="343438"/>
                </a:lnTo>
                <a:lnTo>
                  <a:pt x="390499" y="299986"/>
                </a:lnTo>
                <a:lnTo>
                  <a:pt x="572820" y="299986"/>
                </a:lnTo>
                <a:lnTo>
                  <a:pt x="572820" y="278002"/>
                </a:lnTo>
                <a:lnTo>
                  <a:pt x="571988" y="257314"/>
                </a:lnTo>
                <a:lnTo>
                  <a:pt x="392430" y="257314"/>
                </a:lnTo>
                <a:lnTo>
                  <a:pt x="392430" y="244386"/>
                </a:lnTo>
                <a:lnTo>
                  <a:pt x="394329" y="221515"/>
                </a:lnTo>
                <a:lnTo>
                  <a:pt x="402774" y="191371"/>
                </a:lnTo>
                <a:lnTo>
                  <a:pt x="421887" y="165106"/>
                </a:lnTo>
                <a:lnTo>
                  <a:pt x="455790" y="153873"/>
                </a:lnTo>
                <a:lnTo>
                  <a:pt x="546365" y="153873"/>
                </a:lnTo>
                <a:lnTo>
                  <a:pt x="543630" y="148317"/>
                </a:lnTo>
                <a:lnTo>
                  <a:pt x="509838" y="121349"/>
                </a:lnTo>
                <a:lnTo>
                  <a:pt x="457085" y="111201"/>
                </a:lnTo>
                <a:close/>
              </a:path>
              <a:path w="2438400" h="476250">
                <a:moveTo>
                  <a:pt x="570230" y="353009"/>
                </a:moveTo>
                <a:lnTo>
                  <a:pt x="515924" y="353009"/>
                </a:lnTo>
                <a:lnTo>
                  <a:pt x="514005" y="376716"/>
                </a:lnTo>
                <a:lnTo>
                  <a:pt x="505902" y="403029"/>
                </a:lnTo>
                <a:lnTo>
                  <a:pt x="488101" y="424373"/>
                </a:lnTo>
                <a:lnTo>
                  <a:pt x="457085" y="433171"/>
                </a:lnTo>
                <a:lnTo>
                  <a:pt x="542466" y="433171"/>
                </a:lnTo>
                <a:lnTo>
                  <a:pt x="547682" y="428242"/>
                </a:lnTo>
                <a:lnTo>
                  <a:pt x="565411" y="387745"/>
                </a:lnTo>
                <a:lnTo>
                  <a:pt x="570230" y="353009"/>
                </a:lnTo>
                <a:close/>
              </a:path>
              <a:path w="2438400" h="476250">
                <a:moveTo>
                  <a:pt x="546365" y="153873"/>
                </a:moveTo>
                <a:lnTo>
                  <a:pt x="455790" y="153873"/>
                </a:lnTo>
                <a:lnTo>
                  <a:pt x="485642" y="161650"/>
                </a:lnTo>
                <a:lnTo>
                  <a:pt x="504040" y="181671"/>
                </a:lnTo>
                <a:lnTo>
                  <a:pt x="513347" y="208967"/>
                </a:lnTo>
                <a:lnTo>
                  <a:pt x="515924" y="238569"/>
                </a:lnTo>
                <a:lnTo>
                  <a:pt x="515924" y="257314"/>
                </a:lnTo>
                <a:lnTo>
                  <a:pt x="571988" y="257314"/>
                </a:lnTo>
                <a:lnTo>
                  <a:pt x="570963" y="231858"/>
                </a:lnTo>
                <a:lnTo>
                  <a:pt x="562619" y="186891"/>
                </a:lnTo>
                <a:lnTo>
                  <a:pt x="546365" y="153873"/>
                </a:lnTo>
                <a:close/>
              </a:path>
              <a:path w="2438400" h="476250">
                <a:moveTo>
                  <a:pt x="686600" y="120256"/>
                </a:moveTo>
                <a:lnTo>
                  <a:pt x="632294" y="120256"/>
                </a:lnTo>
                <a:lnTo>
                  <a:pt x="632294" y="466801"/>
                </a:lnTo>
                <a:lnTo>
                  <a:pt x="686600" y="466801"/>
                </a:lnTo>
                <a:lnTo>
                  <a:pt x="686600" y="247624"/>
                </a:lnTo>
                <a:lnTo>
                  <a:pt x="693894" y="210790"/>
                </a:lnTo>
                <a:lnTo>
                  <a:pt x="711977" y="185229"/>
                </a:lnTo>
                <a:lnTo>
                  <a:pt x="732609" y="171970"/>
                </a:lnTo>
                <a:lnTo>
                  <a:pt x="686600" y="171970"/>
                </a:lnTo>
                <a:lnTo>
                  <a:pt x="686600" y="120256"/>
                </a:lnTo>
                <a:close/>
              </a:path>
              <a:path w="2438400" h="476250">
                <a:moveTo>
                  <a:pt x="773874" y="111201"/>
                </a:moveTo>
                <a:lnTo>
                  <a:pt x="762889" y="111201"/>
                </a:lnTo>
                <a:lnTo>
                  <a:pt x="736715" y="116060"/>
                </a:lnTo>
                <a:lnTo>
                  <a:pt x="716419" y="129222"/>
                </a:lnTo>
                <a:lnTo>
                  <a:pt x="700609" y="148566"/>
                </a:lnTo>
                <a:lnTo>
                  <a:pt x="687895" y="171970"/>
                </a:lnTo>
                <a:lnTo>
                  <a:pt x="732609" y="171970"/>
                </a:lnTo>
                <a:lnTo>
                  <a:pt x="735152" y="170336"/>
                </a:lnTo>
                <a:lnTo>
                  <a:pt x="757720" y="165506"/>
                </a:lnTo>
                <a:lnTo>
                  <a:pt x="786815" y="165506"/>
                </a:lnTo>
                <a:lnTo>
                  <a:pt x="786815" y="115074"/>
                </a:lnTo>
                <a:lnTo>
                  <a:pt x="781634" y="112496"/>
                </a:lnTo>
                <a:lnTo>
                  <a:pt x="773874" y="111201"/>
                </a:lnTo>
                <a:close/>
              </a:path>
              <a:path w="2438400" h="476250">
                <a:moveTo>
                  <a:pt x="786815" y="165506"/>
                </a:moveTo>
                <a:lnTo>
                  <a:pt x="757720" y="165506"/>
                </a:lnTo>
                <a:lnTo>
                  <a:pt x="768899" y="165820"/>
                </a:lnTo>
                <a:lnTo>
                  <a:pt x="776868" y="166558"/>
                </a:lnTo>
                <a:lnTo>
                  <a:pt x="786815" y="168097"/>
                </a:lnTo>
                <a:lnTo>
                  <a:pt x="786815" y="165506"/>
                </a:lnTo>
                <a:close/>
              </a:path>
              <a:path w="2438400" h="476250">
                <a:moveTo>
                  <a:pt x="877963" y="120256"/>
                </a:moveTo>
                <a:lnTo>
                  <a:pt x="823658" y="120256"/>
                </a:lnTo>
                <a:lnTo>
                  <a:pt x="823658" y="466801"/>
                </a:lnTo>
                <a:lnTo>
                  <a:pt x="877963" y="466801"/>
                </a:lnTo>
                <a:lnTo>
                  <a:pt x="877963" y="247624"/>
                </a:lnTo>
                <a:lnTo>
                  <a:pt x="885257" y="210790"/>
                </a:lnTo>
                <a:lnTo>
                  <a:pt x="903341" y="185229"/>
                </a:lnTo>
                <a:lnTo>
                  <a:pt x="923973" y="171970"/>
                </a:lnTo>
                <a:lnTo>
                  <a:pt x="877963" y="171970"/>
                </a:lnTo>
                <a:lnTo>
                  <a:pt x="877963" y="120256"/>
                </a:lnTo>
                <a:close/>
              </a:path>
              <a:path w="2438400" h="476250">
                <a:moveTo>
                  <a:pt x="965250" y="111201"/>
                </a:moveTo>
                <a:lnTo>
                  <a:pt x="954252" y="111201"/>
                </a:lnTo>
                <a:lnTo>
                  <a:pt x="928081" y="116060"/>
                </a:lnTo>
                <a:lnTo>
                  <a:pt x="907788" y="129222"/>
                </a:lnTo>
                <a:lnTo>
                  <a:pt x="891978" y="148566"/>
                </a:lnTo>
                <a:lnTo>
                  <a:pt x="879259" y="171970"/>
                </a:lnTo>
                <a:lnTo>
                  <a:pt x="923973" y="171970"/>
                </a:lnTo>
                <a:lnTo>
                  <a:pt x="926516" y="170336"/>
                </a:lnTo>
                <a:lnTo>
                  <a:pt x="949083" y="165506"/>
                </a:lnTo>
                <a:lnTo>
                  <a:pt x="978179" y="165506"/>
                </a:lnTo>
                <a:lnTo>
                  <a:pt x="978179" y="115074"/>
                </a:lnTo>
                <a:lnTo>
                  <a:pt x="973010" y="112496"/>
                </a:lnTo>
                <a:lnTo>
                  <a:pt x="965250" y="111201"/>
                </a:lnTo>
                <a:close/>
              </a:path>
              <a:path w="2438400" h="476250">
                <a:moveTo>
                  <a:pt x="978179" y="165506"/>
                </a:moveTo>
                <a:lnTo>
                  <a:pt x="949083" y="165506"/>
                </a:lnTo>
                <a:lnTo>
                  <a:pt x="960270" y="165820"/>
                </a:lnTo>
                <a:lnTo>
                  <a:pt x="968241" y="166558"/>
                </a:lnTo>
                <a:lnTo>
                  <a:pt x="978179" y="168097"/>
                </a:lnTo>
                <a:lnTo>
                  <a:pt x="978179" y="165506"/>
                </a:lnTo>
                <a:close/>
              </a:path>
              <a:path w="2438400" h="476250">
                <a:moveTo>
                  <a:pt x="1049934" y="353009"/>
                </a:moveTo>
                <a:lnTo>
                  <a:pt x="995629" y="353009"/>
                </a:lnTo>
                <a:lnTo>
                  <a:pt x="996705" y="379439"/>
                </a:lnTo>
                <a:lnTo>
                  <a:pt x="1003615" y="411608"/>
                </a:lnTo>
                <a:lnTo>
                  <a:pt x="1021884" y="442847"/>
                </a:lnTo>
                <a:lnTo>
                  <a:pt x="1057034" y="466482"/>
                </a:lnTo>
                <a:lnTo>
                  <a:pt x="1114590" y="475843"/>
                </a:lnTo>
                <a:lnTo>
                  <a:pt x="1159343" y="469054"/>
                </a:lnTo>
                <a:lnTo>
                  <a:pt x="1194760" y="448689"/>
                </a:lnTo>
                <a:lnTo>
                  <a:pt x="1205410" y="433171"/>
                </a:lnTo>
                <a:lnTo>
                  <a:pt x="1114590" y="433171"/>
                </a:lnTo>
                <a:lnTo>
                  <a:pt x="1081850" y="426555"/>
                </a:lnTo>
                <a:lnTo>
                  <a:pt x="1062140" y="408849"/>
                </a:lnTo>
                <a:lnTo>
                  <a:pt x="1052491" y="383263"/>
                </a:lnTo>
                <a:lnTo>
                  <a:pt x="1049934" y="353009"/>
                </a:lnTo>
                <a:close/>
              </a:path>
              <a:path w="2438400" h="476250">
                <a:moveTo>
                  <a:pt x="1112647" y="111201"/>
                </a:moveTo>
                <a:lnTo>
                  <a:pt x="1070009" y="117061"/>
                </a:lnTo>
                <a:lnTo>
                  <a:pt x="1034824" y="134800"/>
                </a:lnTo>
                <a:lnTo>
                  <a:pt x="1010912" y="164661"/>
                </a:lnTo>
                <a:lnTo>
                  <a:pt x="1002093" y="206882"/>
                </a:lnTo>
                <a:lnTo>
                  <a:pt x="1009518" y="250241"/>
                </a:lnTo>
                <a:lnTo>
                  <a:pt x="1029006" y="277355"/>
                </a:lnTo>
                <a:lnTo>
                  <a:pt x="1056373" y="293801"/>
                </a:lnTo>
                <a:lnTo>
                  <a:pt x="1087437" y="305155"/>
                </a:lnTo>
                <a:lnTo>
                  <a:pt x="1118127" y="315354"/>
                </a:lnTo>
                <a:lnTo>
                  <a:pt x="1145301" y="328033"/>
                </a:lnTo>
                <a:lnTo>
                  <a:pt x="1164718" y="346891"/>
                </a:lnTo>
                <a:lnTo>
                  <a:pt x="1172133" y="375627"/>
                </a:lnTo>
                <a:lnTo>
                  <a:pt x="1165598" y="405353"/>
                </a:lnTo>
                <a:lnTo>
                  <a:pt x="1149910" y="422830"/>
                </a:lnTo>
                <a:lnTo>
                  <a:pt x="1130948" y="431091"/>
                </a:lnTo>
                <a:lnTo>
                  <a:pt x="1114590" y="433171"/>
                </a:lnTo>
                <a:lnTo>
                  <a:pt x="1205410" y="433171"/>
                </a:lnTo>
                <a:lnTo>
                  <a:pt x="1218054" y="414748"/>
                </a:lnTo>
                <a:lnTo>
                  <a:pt x="1226439" y="367233"/>
                </a:lnTo>
                <a:lnTo>
                  <a:pt x="1219023" y="324699"/>
                </a:lnTo>
                <a:lnTo>
                  <a:pt x="1199607" y="297565"/>
                </a:lnTo>
                <a:lnTo>
                  <a:pt x="1172432" y="280859"/>
                </a:lnTo>
                <a:lnTo>
                  <a:pt x="1141742" y="269608"/>
                </a:lnTo>
                <a:lnTo>
                  <a:pt x="1110405" y="259894"/>
                </a:lnTo>
                <a:lnTo>
                  <a:pt x="1083068" y="248670"/>
                </a:lnTo>
                <a:lnTo>
                  <a:pt x="1063732" y="232233"/>
                </a:lnTo>
                <a:lnTo>
                  <a:pt x="1056398" y="206882"/>
                </a:lnTo>
                <a:lnTo>
                  <a:pt x="1062733" y="178144"/>
                </a:lnTo>
                <a:lnTo>
                  <a:pt x="1077979" y="162194"/>
                </a:lnTo>
                <a:lnTo>
                  <a:pt x="1096496" y="155337"/>
                </a:lnTo>
                <a:lnTo>
                  <a:pt x="1112647" y="153873"/>
                </a:lnTo>
                <a:lnTo>
                  <a:pt x="1204093" y="153873"/>
                </a:lnTo>
                <a:lnTo>
                  <a:pt x="1203163" y="151204"/>
                </a:lnTo>
                <a:lnTo>
                  <a:pt x="1171665" y="122747"/>
                </a:lnTo>
                <a:lnTo>
                  <a:pt x="1112647" y="111201"/>
                </a:lnTo>
                <a:close/>
              </a:path>
              <a:path w="2438400" h="476250">
                <a:moveTo>
                  <a:pt x="1204093" y="153873"/>
                </a:moveTo>
                <a:lnTo>
                  <a:pt x="1112647" y="153873"/>
                </a:lnTo>
                <a:lnTo>
                  <a:pt x="1137269" y="158298"/>
                </a:lnTo>
                <a:lnTo>
                  <a:pt x="1152979" y="171330"/>
                </a:lnTo>
                <a:lnTo>
                  <a:pt x="1161292" y="192604"/>
                </a:lnTo>
                <a:lnTo>
                  <a:pt x="1163726" y="221754"/>
                </a:lnTo>
                <a:lnTo>
                  <a:pt x="1218031" y="221754"/>
                </a:lnTo>
                <a:lnTo>
                  <a:pt x="1215749" y="187298"/>
                </a:lnTo>
                <a:lnTo>
                  <a:pt x="1204093" y="153873"/>
                </a:lnTo>
                <a:close/>
              </a:path>
              <a:path w="2438400" h="476250">
                <a:moveTo>
                  <a:pt x="1386776" y="111201"/>
                </a:moveTo>
                <a:lnTo>
                  <a:pt x="1340592" y="119070"/>
                </a:lnTo>
                <a:lnTo>
                  <a:pt x="1307354" y="140535"/>
                </a:lnTo>
                <a:lnTo>
                  <a:pt x="1285035" y="172380"/>
                </a:lnTo>
                <a:lnTo>
                  <a:pt x="1271604" y="211390"/>
                </a:lnTo>
                <a:lnTo>
                  <a:pt x="1265033" y="254349"/>
                </a:lnTo>
                <a:lnTo>
                  <a:pt x="1263294" y="298043"/>
                </a:lnTo>
                <a:lnTo>
                  <a:pt x="1267608" y="362469"/>
                </a:lnTo>
                <a:lnTo>
                  <a:pt x="1281045" y="412305"/>
                </a:lnTo>
                <a:lnTo>
                  <a:pt x="1304351" y="447708"/>
                </a:lnTo>
                <a:lnTo>
                  <a:pt x="1338271" y="468836"/>
                </a:lnTo>
                <a:lnTo>
                  <a:pt x="1383550" y="475843"/>
                </a:lnTo>
                <a:lnTo>
                  <a:pt x="1437881" y="463277"/>
                </a:lnTo>
                <a:lnTo>
                  <a:pt x="1471153" y="433171"/>
                </a:lnTo>
                <a:lnTo>
                  <a:pt x="1386141" y="433171"/>
                </a:lnTo>
                <a:lnTo>
                  <a:pt x="1348286" y="418230"/>
                </a:lnTo>
                <a:lnTo>
                  <a:pt x="1328677" y="382015"/>
                </a:lnTo>
                <a:lnTo>
                  <a:pt x="1321311" y="337438"/>
                </a:lnTo>
                <a:lnTo>
                  <a:pt x="1320190" y="297408"/>
                </a:lnTo>
                <a:lnTo>
                  <a:pt x="1326069" y="221520"/>
                </a:lnTo>
                <a:lnTo>
                  <a:pt x="1341524" y="178120"/>
                </a:lnTo>
                <a:lnTo>
                  <a:pt x="1363283" y="158480"/>
                </a:lnTo>
                <a:lnTo>
                  <a:pt x="1388071" y="153873"/>
                </a:lnTo>
                <a:lnTo>
                  <a:pt x="1477804" y="153873"/>
                </a:lnTo>
                <a:lnTo>
                  <a:pt x="1477702" y="153628"/>
                </a:lnTo>
                <a:lnTo>
                  <a:pt x="1444150" y="123535"/>
                </a:lnTo>
                <a:lnTo>
                  <a:pt x="1386776" y="111201"/>
                </a:lnTo>
                <a:close/>
              </a:path>
              <a:path w="2438400" h="476250">
                <a:moveTo>
                  <a:pt x="1497342" y="346544"/>
                </a:moveTo>
                <a:lnTo>
                  <a:pt x="1443024" y="346544"/>
                </a:lnTo>
                <a:lnTo>
                  <a:pt x="1440682" y="375896"/>
                </a:lnTo>
                <a:lnTo>
                  <a:pt x="1432037" y="403917"/>
                </a:lnTo>
                <a:lnTo>
                  <a:pt x="1414665" y="424908"/>
                </a:lnTo>
                <a:lnTo>
                  <a:pt x="1386141" y="433171"/>
                </a:lnTo>
                <a:lnTo>
                  <a:pt x="1471153" y="433171"/>
                </a:lnTo>
                <a:lnTo>
                  <a:pt x="1472936" y="431558"/>
                </a:lnTo>
                <a:lnTo>
                  <a:pt x="1491746" y="389657"/>
                </a:lnTo>
                <a:lnTo>
                  <a:pt x="1497342" y="346544"/>
                </a:lnTo>
                <a:close/>
              </a:path>
              <a:path w="2438400" h="476250">
                <a:moveTo>
                  <a:pt x="1477804" y="153873"/>
                </a:moveTo>
                <a:lnTo>
                  <a:pt x="1388071" y="153873"/>
                </a:lnTo>
                <a:lnTo>
                  <a:pt x="1414114" y="160359"/>
                </a:lnTo>
                <a:lnTo>
                  <a:pt x="1431064" y="177150"/>
                </a:lnTo>
                <a:lnTo>
                  <a:pt x="1440256" y="200245"/>
                </a:lnTo>
                <a:lnTo>
                  <a:pt x="1443024" y="225640"/>
                </a:lnTo>
                <a:lnTo>
                  <a:pt x="1497342" y="225640"/>
                </a:lnTo>
                <a:lnTo>
                  <a:pt x="1493432" y="191118"/>
                </a:lnTo>
                <a:lnTo>
                  <a:pt x="1477804" y="153873"/>
                </a:lnTo>
                <a:close/>
              </a:path>
              <a:path w="2438400" h="476250">
                <a:moveTo>
                  <a:pt x="1607896" y="5168"/>
                </a:moveTo>
                <a:lnTo>
                  <a:pt x="1553591" y="5168"/>
                </a:lnTo>
                <a:lnTo>
                  <a:pt x="1553591" y="466801"/>
                </a:lnTo>
                <a:lnTo>
                  <a:pt x="1607896" y="466801"/>
                </a:lnTo>
                <a:lnTo>
                  <a:pt x="1607896" y="227571"/>
                </a:lnTo>
                <a:lnTo>
                  <a:pt x="1614512" y="195663"/>
                </a:lnTo>
                <a:lnTo>
                  <a:pt x="1631249" y="173994"/>
                </a:lnTo>
                <a:lnTo>
                  <a:pt x="1653442" y="161657"/>
                </a:lnTo>
                <a:lnTo>
                  <a:pt x="1665007" y="159689"/>
                </a:lnTo>
                <a:lnTo>
                  <a:pt x="1607896" y="159689"/>
                </a:lnTo>
                <a:lnTo>
                  <a:pt x="1607896" y="5168"/>
                </a:lnTo>
                <a:close/>
              </a:path>
              <a:path w="2438400" h="476250">
                <a:moveTo>
                  <a:pt x="1772806" y="157746"/>
                </a:moveTo>
                <a:lnTo>
                  <a:pt x="1676425" y="157746"/>
                </a:lnTo>
                <a:lnTo>
                  <a:pt x="1705135" y="164929"/>
                </a:lnTo>
                <a:lnTo>
                  <a:pt x="1720391" y="182719"/>
                </a:lnTo>
                <a:lnTo>
                  <a:pt x="1726433" y="205479"/>
                </a:lnTo>
                <a:lnTo>
                  <a:pt x="1727504" y="227571"/>
                </a:lnTo>
                <a:lnTo>
                  <a:pt x="1727504" y="466801"/>
                </a:lnTo>
                <a:lnTo>
                  <a:pt x="1781810" y="466801"/>
                </a:lnTo>
                <a:lnTo>
                  <a:pt x="1781810" y="221106"/>
                </a:lnTo>
                <a:lnTo>
                  <a:pt x="1780507" y="186478"/>
                </a:lnTo>
                <a:lnTo>
                  <a:pt x="1772806" y="157746"/>
                </a:lnTo>
                <a:close/>
              </a:path>
              <a:path w="2438400" h="476250">
                <a:moveTo>
                  <a:pt x="1692592" y="111201"/>
                </a:moveTo>
                <a:lnTo>
                  <a:pt x="1668466" y="114777"/>
                </a:lnTo>
                <a:lnTo>
                  <a:pt x="1644586" y="124777"/>
                </a:lnTo>
                <a:lnTo>
                  <a:pt x="1623858" y="140111"/>
                </a:lnTo>
                <a:lnTo>
                  <a:pt x="1609191" y="159689"/>
                </a:lnTo>
                <a:lnTo>
                  <a:pt x="1665007" y="159689"/>
                </a:lnTo>
                <a:lnTo>
                  <a:pt x="1676425" y="157746"/>
                </a:lnTo>
                <a:lnTo>
                  <a:pt x="1772806" y="157746"/>
                </a:lnTo>
                <a:lnTo>
                  <a:pt x="1770900" y="150637"/>
                </a:lnTo>
                <a:lnTo>
                  <a:pt x="1744444" y="122555"/>
                </a:lnTo>
                <a:lnTo>
                  <a:pt x="1692592" y="111201"/>
                </a:lnTo>
                <a:close/>
              </a:path>
              <a:path w="2438400" h="476250">
                <a:moveTo>
                  <a:pt x="2055408" y="153873"/>
                </a:moveTo>
                <a:lnTo>
                  <a:pt x="1958314" y="153873"/>
                </a:lnTo>
                <a:lnTo>
                  <a:pt x="1982277" y="157216"/>
                </a:lnTo>
                <a:lnTo>
                  <a:pt x="1999692" y="167044"/>
                </a:lnTo>
                <a:lnTo>
                  <a:pt x="2010319" y="183057"/>
                </a:lnTo>
                <a:lnTo>
                  <a:pt x="2013915" y="204952"/>
                </a:lnTo>
                <a:lnTo>
                  <a:pt x="2013390" y="223408"/>
                </a:lnTo>
                <a:lnTo>
                  <a:pt x="2009228" y="237196"/>
                </a:lnTo>
                <a:lnTo>
                  <a:pt x="1997552" y="247952"/>
                </a:lnTo>
                <a:lnTo>
                  <a:pt x="1974481" y="257314"/>
                </a:lnTo>
                <a:lnTo>
                  <a:pt x="1901418" y="279298"/>
                </a:lnTo>
                <a:lnTo>
                  <a:pt x="1872392" y="293068"/>
                </a:lnTo>
                <a:lnTo>
                  <a:pt x="1852036" y="313810"/>
                </a:lnTo>
                <a:lnTo>
                  <a:pt x="1840044" y="341220"/>
                </a:lnTo>
                <a:lnTo>
                  <a:pt x="1836115" y="374992"/>
                </a:lnTo>
                <a:lnTo>
                  <a:pt x="1841772" y="416934"/>
                </a:lnTo>
                <a:lnTo>
                  <a:pt x="1859068" y="448692"/>
                </a:lnTo>
                <a:lnTo>
                  <a:pt x="1888487" y="468813"/>
                </a:lnTo>
                <a:lnTo>
                  <a:pt x="1930514" y="475843"/>
                </a:lnTo>
                <a:lnTo>
                  <a:pt x="1955000" y="472429"/>
                </a:lnTo>
                <a:lnTo>
                  <a:pt x="1978034" y="462591"/>
                </a:lnTo>
                <a:lnTo>
                  <a:pt x="1998158" y="446932"/>
                </a:lnTo>
                <a:lnTo>
                  <a:pt x="2008546" y="433171"/>
                </a:lnTo>
                <a:lnTo>
                  <a:pt x="1942147" y="433171"/>
                </a:lnTo>
                <a:lnTo>
                  <a:pt x="1918926" y="428879"/>
                </a:lnTo>
                <a:lnTo>
                  <a:pt x="1903763" y="416769"/>
                </a:lnTo>
                <a:lnTo>
                  <a:pt x="1895507" y="397992"/>
                </a:lnTo>
                <a:lnTo>
                  <a:pt x="1893011" y="373697"/>
                </a:lnTo>
                <a:lnTo>
                  <a:pt x="1894698" y="353834"/>
                </a:lnTo>
                <a:lnTo>
                  <a:pt x="1919528" y="318744"/>
                </a:lnTo>
                <a:lnTo>
                  <a:pt x="1966960" y="300312"/>
                </a:lnTo>
                <a:lnTo>
                  <a:pt x="1991980" y="291096"/>
                </a:lnTo>
                <a:lnTo>
                  <a:pt x="2011972" y="278002"/>
                </a:lnTo>
                <a:lnTo>
                  <a:pt x="2066289" y="278002"/>
                </a:lnTo>
                <a:lnTo>
                  <a:pt x="2066289" y="210769"/>
                </a:lnTo>
                <a:lnTo>
                  <a:pt x="2064643" y="179936"/>
                </a:lnTo>
                <a:lnTo>
                  <a:pt x="2055408" y="153873"/>
                </a:lnTo>
                <a:close/>
              </a:path>
              <a:path w="2438400" h="476250">
                <a:moveTo>
                  <a:pt x="2070187" y="426059"/>
                </a:moveTo>
                <a:lnTo>
                  <a:pt x="2015210" y="426059"/>
                </a:lnTo>
                <a:lnTo>
                  <a:pt x="2020889" y="451852"/>
                </a:lnTo>
                <a:lnTo>
                  <a:pt x="2032992" y="465097"/>
                </a:lnTo>
                <a:lnTo>
                  <a:pt x="2048487" y="469977"/>
                </a:lnTo>
                <a:lnTo>
                  <a:pt x="2064346" y="470674"/>
                </a:lnTo>
                <a:lnTo>
                  <a:pt x="2074387" y="470259"/>
                </a:lnTo>
                <a:lnTo>
                  <a:pt x="2083579" y="469298"/>
                </a:lnTo>
                <a:lnTo>
                  <a:pt x="2091073" y="468215"/>
                </a:lnTo>
                <a:lnTo>
                  <a:pt x="2096020" y="467436"/>
                </a:lnTo>
                <a:lnTo>
                  <a:pt x="2096020" y="431888"/>
                </a:lnTo>
                <a:lnTo>
                  <a:pt x="2083092" y="431888"/>
                </a:lnTo>
                <a:lnTo>
                  <a:pt x="2073105" y="429634"/>
                </a:lnTo>
                <a:lnTo>
                  <a:pt x="2070187" y="426059"/>
                </a:lnTo>
                <a:close/>
              </a:path>
              <a:path w="2438400" h="476250">
                <a:moveTo>
                  <a:pt x="2066289" y="278002"/>
                </a:moveTo>
                <a:lnTo>
                  <a:pt x="2011972" y="278002"/>
                </a:lnTo>
                <a:lnTo>
                  <a:pt x="2011972" y="367233"/>
                </a:lnTo>
                <a:lnTo>
                  <a:pt x="2006153" y="392811"/>
                </a:lnTo>
                <a:lnTo>
                  <a:pt x="1990637" y="413780"/>
                </a:lnTo>
                <a:lnTo>
                  <a:pt x="1968332" y="427960"/>
                </a:lnTo>
                <a:lnTo>
                  <a:pt x="1942147" y="433171"/>
                </a:lnTo>
                <a:lnTo>
                  <a:pt x="2008546" y="433171"/>
                </a:lnTo>
                <a:lnTo>
                  <a:pt x="2013915" y="426059"/>
                </a:lnTo>
                <a:lnTo>
                  <a:pt x="2070187" y="426059"/>
                </a:lnTo>
                <a:lnTo>
                  <a:pt x="2068147" y="423559"/>
                </a:lnTo>
                <a:lnTo>
                  <a:pt x="2066461" y="414695"/>
                </a:lnTo>
                <a:lnTo>
                  <a:pt x="2066289" y="404075"/>
                </a:lnTo>
                <a:lnTo>
                  <a:pt x="2066289" y="278002"/>
                </a:lnTo>
                <a:close/>
              </a:path>
              <a:path w="2438400" h="476250">
                <a:moveTo>
                  <a:pt x="2096020" y="428650"/>
                </a:moveTo>
                <a:lnTo>
                  <a:pt x="2093442" y="430593"/>
                </a:lnTo>
                <a:lnTo>
                  <a:pt x="2090204" y="431888"/>
                </a:lnTo>
                <a:lnTo>
                  <a:pt x="2096020" y="431888"/>
                </a:lnTo>
                <a:lnTo>
                  <a:pt x="2096020" y="428650"/>
                </a:lnTo>
                <a:close/>
              </a:path>
              <a:path w="2438400" h="476250">
                <a:moveTo>
                  <a:pt x="1960905" y="111201"/>
                </a:moveTo>
                <a:lnTo>
                  <a:pt x="1907803" y="117979"/>
                </a:lnTo>
                <a:lnTo>
                  <a:pt x="1871676" y="138760"/>
                </a:lnTo>
                <a:lnTo>
                  <a:pt x="1851068" y="174209"/>
                </a:lnTo>
                <a:lnTo>
                  <a:pt x="1844522" y="224993"/>
                </a:lnTo>
                <a:lnTo>
                  <a:pt x="1898827" y="224993"/>
                </a:lnTo>
                <a:lnTo>
                  <a:pt x="1898827" y="221754"/>
                </a:lnTo>
                <a:lnTo>
                  <a:pt x="1899757" y="205693"/>
                </a:lnTo>
                <a:lnTo>
                  <a:pt x="1906263" y="182965"/>
                </a:lnTo>
                <a:lnTo>
                  <a:pt x="1923923" y="162661"/>
                </a:lnTo>
                <a:lnTo>
                  <a:pt x="1958314" y="153873"/>
                </a:lnTo>
                <a:lnTo>
                  <a:pt x="2055408" y="153873"/>
                </a:lnTo>
                <a:lnTo>
                  <a:pt x="2053116" y="147407"/>
                </a:lnTo>
                <a:lnTo>
                  <a:pt x="2021830" y="121666"/>
                </a:lnTo>
                <a:lnTo>
                  <a:pt x="1960905" y="111201"/>
                </a:lnTo>
                <a:close/>
              </a:path>
              <a:path w="2438400" h="476250">
                <a:moveTo>
                  <a:pt x="2210447" y="162928"/>
                </a:moveTo>
                <a:lnTo>
                  <a:pt x="2156142" y="162928"/>
                </a:lnTo>
                <a:lnTo>
                  <a:pt x="2156142" y="466801"/>
                </a:lnTo>
                <a:lnTo>
                  <a:pt x="2210447" y="466801"/>
                </a:lnTo>
                <a:lnTo>
                  <a:pt x="2210447" y="162928"/>
                </a:lnTo>
                <a:close/>
              </a:path>
              <a:path w="2438400" h="476250">
                <a:moveTo>
                  <a:pt x="2269934" y="120256"/>
                </a:moveTo>
                <a:lnTo>
                  <a:pt x="2105710" y="120256"/>
                </a:lnTo>
                <a:lnTo>
                  <a:pt x="2105710" y="162928"/>
                </a:lnTo>
                <a:lnTo>
                  <a:pt x="2269934" y="162928"/>
                </a:lnTo>
                <a:lnTo>
                  <a:pt x="2269934" y="120256"/>
                </a:lnTo>
                <a:close/>
              </a:path>
              <a:path w="2438400" h="476250">
                <a:moveTo>
                  <a:pt x="2270582" y="0"/>
                </a:moveTo>
                <a:lnTo>
                  <a:pt x="2231148" y="0"/>
                </a:lnTo>
                <a:lnTo>
                  <a:pt x="2174005" y="20121"/>
                </a:lnTo>
                <a:lnTo>
                  <a:pt x="2156142" y="79514"/>
                </a:lnTo>
                <a:lnTo>
                  <a:pt x="2156142" y="120256"/>
                </a:lnTo>
                <a:lnTo>
                  <a:pt x="2210447" y="120256"/>
                </a:lnTo>
                <a:lnTo>
                  <a:pt x="2210447" y="79514"/>
                </a:lnTo>
                <a:lnTo>
                  <a:pt x="2212631" y="64274"/>
                </a:lnTo>
                <a:lnTo>
                  <a:pt x="2219180" y="54062"/>
                </a:lnTo>
                <a:lnTo>
                  <a:pt x="2230094" y="48334"/>
                </a:lnTo>
                <a:lnTo>
                  <a:pt x="2245372" y="46545"/>
                </a:lnTo>
                <a:lnTo>
                  <a:pt x="2270582" y="46545"/>
                </a:lnTo>
                <a:lnTo>
                  <a:pt x="2270582" y="0"/>
                </a:lnTo>
                <a:close/>
              </a:path>
              <a:path w="2438400" h="476250">
                <a:moveTo>
                  <a:pt x="2377897" y="162928"/>
                </a:moveTo>
                <a:lnTo>
                  <a:pt x="2323591" y="162928"/>
                </a:lnTo>
                <a:lnTo>
                  <a:pt x="2323687" y="403121"/>
                </a:lnTo>
                <a:lnTo>
                  <a:pt x="2326501" y="431943"/>
                </a:lnTo>
                <a:lnTo>
                  <a:pt x="2337168" y="453378"/>
                </a:lnTo>
                <a:lnTo>
                  <a:pt x="2358503" y="466330"/>
                </a:lnTo>
                <a:lnTo>
                  <a:pt x="2393416" y="470674"/>
                </a:lnTo>
                <a:lnTo>
                  <a:pt x="2408834" y="470340"/>
                </a:lnTo>
                <a:lnTo>
                  <a:pt x="2421220" y="469461"/>
                </a:lnTo>
                <a:lnTo>
                  <a:pt x="2430696" y="468220"/>
                </a:lnTo>
                <a:lnTo>
                  <a:pt x="2437384" y="466801"/>
                </a:lnTo>
                <a:lnTo>
                  <a:pt x="2437384" y="424129"/>
                </a:lnTo>
                <a:lnTo>
                  <a:pt x="2413457" y="424129"/>
                </a:lnTo>
                <a:lnTo>
                  <a:pt x="2395899" y="421976"/>
                </a:lnTo>
                <a:lnTo>
                  <a:pt x="2385009" y="415155"/>
                </a:lnTo>
                <a:lnTo>
                  <a:pt x="2379452" y="403121"/>
                </a:lnTo>
                <a:lnTo>
                  <a:pt x="2377897" y="385330"/>
                </a:lnTo>
                <a:lnTo>
                  <a:pt x="2377897" y="162928"/>
                </a:lnTo>
                <a:close/>
              </a:path>
              <a:path w="2438400" h="476250">
                <a:moveTo>
                  <a:pt x="2437384" y="422186"/>
                </a:moveTo>
                <a:lnTo>
                  <a:pt x="2431554" y="422833"/>
                </a:lnTo>
                <a:lnTo>
                  <a:pt x="2425738" y="424129"/>
                </a:lnTo>
                <a:lnTo>
                  <a:pt x="2437384" y="424129"/>
                </a:lnTo>
                <a:lnTo>
                  <a:pt x="2437384" y="422186"/>
                </a:lnTo>
                <a:close/>
              </a:path>
              <a:path w="2438400" h="476250">
                <a:moveTo>
                  <a:pt x="2438031" y="120256"/>
                </a:moveTo>
                <a:lnTo>
                  <a:pt x="2273160" y="120256"/>
                </a:lnTo>
                <a:lnTo>
                  <a:pt x="2273160" y="162928"/>
                </a:lnTo>
                <a:lnTo>
                  <a:pt x="2438031" y="162928"/>
                </a:lnTo>
                <a:lnTo>
                  <a:pt x="2438031" y="120256"/>
                </a:lnTo>
                <a:close/>
              </a:path>
              <a:path w="2438400" h="476250">
                <a:moveTo>
                  <a:pt x="2377897" y="19392"/>
                </a:moveTo>
                <a:lnTo>
                  <a:pt x="2323591" y="19392"/>
                </a:lnTo>
                <a:lnTo>
                  <a:pt x="2323591" y="120256"/>
                </a:lnTo>
                <a:lnTo>
                  <a:pt x="2377897" y="120256"/>
                </a:lnTo>
                <a:lnTo>
                  <a:pt x="2377897" y="193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54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52372" y="1527954"/>
              <a:ext cx="3935095" cy="616585"/>
            </a:xfrm>
            <a:custGeom>
              <a:avLst/>
              <a:gdLst/>
              <a:ahLst/>
              <a:cxnLst/>
              <a:rect l="l" t="t" r="r" b="b"/>
              <a:pathLst>
                <a:path w="3935095" h="616585">
                  <a:moveTo>
                    <a:pt x="79629" y="416305"/>
                  </a:moveTo>
                  <a:lnTo>
                    <a:pt x="0" y="416305"/>
                  </a:lnTo>
                  <a:lnTo>
                    <a:pt x="0" y="508507"/>
                  </a:lnTo>
                  <a:lnTo>
                    <a:pt x="34925" y="508507"/>
                  </a:lnTo>
                  <a:lnTo>
                    <a:pt x="34925" y="518985"/>
                  </a:lnTo>
                  <a:lnTo>
                    <a:pt x="32512" y="540005"/>
                  </a:lnTo>
                  <a:lnTo>
                    <a:pt x="25582" y="556704"/>
                  </a:lnTo>
                  <a:lnTo>
                    <a:pt x="14592" y="568688"/>
                  </a:lnTo>
                  <a:lnTo>
                    <a:pt x="0" y="575563"/>
                  </a:lnTo>
                  <a:lnTo>
                    <a:pt x="0" y="616076"/>
                  </a:lnTo>
                  <a:lnTo>
                    <a:pt x="38373" y="602117"/>
                  </a:lnTo>
                  <a:lnTo>
                    <a:pt x="62864" y="578794"/>
                  </a:lnTo>
                  <a:lnTo>
                    <a:pt x="75830" y="547220"/>
                  </a:lnTo>
                  <a:lnTo>
                    <a:pt x="79629" y="508507"/>
                  </a:lnTo>
                  <a:lnTo>
                    <a:pt x="79629" y="416305"/>
                  </a:lnTo>
                  <a:close/>
                </a:path>
                <a:path w="3935095" h="616585">
                  <a:moveTo>
                    <a:pt x="203961" y="416305"/>
                  </a:moveTo>
                  <a:lnTo>
                    <a:pt x="124332" y="416305"/>
                  </a:lnTo>
                  <a:lnTo>
                    <a:pt x="124332" y="508507"/>
                  </a:lnTo>
                  <a:lnTo>
                    <a:pt x="159258" y="508507"/>
                  </a:lnTo>
                  <a:lnTo>
                    <a:pt x="159258" y="518985"/>
                  </a:lnTo>
                  <a:lnTo>
                    <a:pt x="156845" y="540005"/>
                  </a:lnTo>
                  <a:lnTo>
                    <a:pt x="149915" y="556704"/>
                  </a:lnTo>
                  <a:lnTo>
                    <a:pt x="138925" y="568688"/>
                  </a:lnTo>
                  <a:lnTo>
                    <a:pt x="124332" y="575563"/>
                  </a:lnTo>
                  <a:lnTo>
                    <a:pt x="124332" y="616076"/>
                  </a:lnTo>
                  <a:lnTo>
                    <a:pt x="162706" y="602117"/>
                  </a:lnTo>
                  <a:lnTo>
                    <a:pt x="187198" y="578794"/>
                  </a:lnTo>
                  <a:lnTo>
                    <a:pt x="200163" y="547220"/>
                  </a:lnTo>
                  <a:lnTo>
                    <a:pt x="203961" y="508507"/>
                  </a:lnTo>
                  <a:lnTo>
                    <a:pt x="203961" y="416305"/>
                  </a:lnTo>
                  <a:close/>
                </a:path>
                <a:path w="3935095" h="616585">
                  <a:moveTo>
                    <a:pt x="433768" y="9778"/>
                  </a:moveTo>
                  <a:lnTo>
                    <a:pt x="291973" y="9778"/>
                  </a:lnTo>
                  <a:lnTo>
                    <a:pt x="291973" y="508507"/>
                  </a:lnTo>
                  <a:lnTo>
                    <a:pt x="433768" y="508507"/>
                  </a:lnTo>
                  <a:lnTo>
                    <a:pt x="486254" y="503838"/>
                  </a:lnTo>
                  <a:lnTo>
                    <a:pt x="527280" y="490270"/>
                  </a:lnTo>
                  <a:lnTo>
                    <a:pt x="558221" y="468468"/>
                  </a:lnTo>
                  <a:lnTo>
                    <a:pt x="573382" y="448436"/>
                  </a:lnTo>
                  <a:lnTo>
                    <a:pt x="371602" y="448436"/>
                  </a:lnTo>
                  <a:lnTo>
                    <a:pt x="371602" y="69849"/>
                  </a:lnTo>
                  <a:lnTo>
                    <a:pt x="573382" y="69849"/>
                  </a:lnTo>
                  <a:lnTo>
                    <a:pt x="558221" y="49818"/>
                  </a:lnTo>
                  <a:lnTo>
                    <a:pt x="527280" y="28016"/>
                  </a:lnTo>
                  <a:lnTo>
                    <a:pt x="486254" y="14448"/>
                  </a:lnTo>
                  <a:lnTo>
                    <a:pt x="433768" y="9778"/>
                  </a:lnTo>
                  <a:close/>
                </a:path>
                <a:path w="3935095" h="616585">
                  <a:moveTo>
                    <a:pt x="573382" y="69849"/>
                  </a:moveTo>
                  <a:lnTo>
                    <a:pt x="437261" y="69849"/>
                  </a:lnTo>
                  <a:lnTo>
                    <a:pt x="473476" y="76058"/>
                  </a:lnTo>
                  <a:lnTo>
                    <a:pt x="499835" y="96046"/>
                  </a:lnTo>
                  <a:lnTo>
                    <a:pt x="517376" y="131860"/>
                  </a:lnTo>
                  <a:lnTo>
                    <a:pt x="527138" y="185543"/>
                  </a:lnTo>
                  <a:lnTo>
                    <a:pt x="530161" y="259143"/>
                  </a:lnTo>
                  <a:lnTo>
                    <a:pt x="526803" y="334888"/>
                  </a:lnTo>
                  <a:lnTo>
                    <a:pt x="516370" y="388840"/>
                  </a:lnTo>
                  <a:lnTo>
                    <a:pt x="498326" y="423849"/>
                  </a:lnTo>
                  <a:lnTo>
                    <a:pt x="472135" y="442765"/>
                  </a:lnTo>
                  <a:lnTo>
                    <a:pt x="437261" y="448436"/>
                  </a:lnTo>
                  <a:lnTo>
                    <a:pt x="573382" y="448436"/>
                  </a:lnTo>
                  <a:lnTo>
                    <a:pt x="595351" y="402812"/>
                  </a:lnTo>
                  <a:lnTo>
                    <a:pt x="604289" y="360284"/>
                  </a:lnTo>
                  <a:lnTo>
                    <a:pt x="608644" y="312173"/>
                  </a:lnTo>
                  <a:lnTo>
                    <a:pt x="609790" y="259143"/>
                  </a:lnTo>
                  <a:lnTo>
                    <a:pt x="608644" y="206113"/>
                  </a:lnTo>
                  <a:lnTo>
                    <a:pt x="604289" y="158002"/>
                  </a:lnTo>
                  <a:lnTo>
                    <a:pt x="595351" y="115474"/>
                  </a:lnTo>
                  <a:lnTo>
                    <a:pt x="580453" y="79192"/>
                  </a:lnTo>
                  <a:lnTo>
                    <a:pt x="573382" y="69849"/>
                  </a:lnTo>
                  <a:close/>
                </a:path>
                <a:path w="3935095" h="616585">
                  <a:moveTo>
                    <a:pt x="803973" y="122935"/>
                  </a:moveTo>
                  <a:lnTo>
                    <a:pt x="752931" y="131153"/>
                  </a:lnTo>
                  <a:lnTo>
                    <a:pt x="715781" y="153747"/>
                  </a:lnTo>
                  <a:lnTo>
                    <a:pt x="690467" y="187634"/>
                  </a:lnTo>
                  <a:lnTo>
                    <a:pt x="674932" y="229728"/>
                  </a:lnTo>
                  <a:lnTo>
                    <a:pt x="667119" y="276945"/>
                  </a:lnTo>
                  <a:lnTo>
                    <a:pt x="664972" y="326199"/>
                  </a:lnTo>
                  <a:lnTo>
                    <a:pt x="670896" y="400819"/>
                  </a:lnTo>
                  <a:lnTo>
                    <a:pt x="686987" y="453300"/>
                  </a:lnTo>
                  <a:lnTo>
                    <a:pt x="710723" y="487465"/>
                  </a:lnTo>
                  <a:lnTo>
                    <a:pt x="771040" y="516136"/>
                  </a:lnTo>
                  <a:lnTo>
                    <a:pt x="802576" y="518286"/>
                  </a:lnTo>
                  <a:lnTo>
                    <a:pt x="847688" y="512307"/>
                  </a:lnTo>
                  <a:lnTo>
                    <a:pt x="884351" y="494929"/>
                  </a:lnTo>
                  <a:lnTo>
                    <a:pt x="911659" y="466989"/>
                  </a:lnTo>
                  <a:lnTo>
                    <a:pt x="911836" y="466597"/>
                  </a:lnTo>
                  <a:lnTo>
                    <a:pt x="803275" y="466597"/>
                  </a:lnTo>
                  <a:lnTo>
                    <a:pt x="769583" y="455771"/>
                  </a:lnTo>
                  <a:lnTo>
                    <a:pt x="750625" y="428180"/>
                  </a:lnTo>
                  <a:lnTo>
                    <a:pt x="742276" y="391159"/>
                  </a:lnTo>
                  <a:lnTo>
                    <a:pt x="740410" y="352043"/>
                  </a:lnTo>
                  <a:lnTo>
                    <a:pt x="740410" y="330390"/>
                  </a:lnTo>
                  <a:lnTo>
                    <a:pt x="936688" y="330390"/>
                  </a:lnTo>
                  <a:lnTo>
                    <a:pt x="936688" y="290575"/>
                  </a:lnTo>
                  <a:lnTo>
                    <a:pt x="935913" y="278701"/>
                  </a:lnTo>
                  <a:lnTo>
                    <a:pt x="740410" y="278701"/>
                  </a:lnTo>
                  <a:lnTo>
                    <a:pt x="740410" y="271017"/>
                  </a:lnTo>
                  <a:lnTo>
                    <a:pt x="743553" y="235329"/>
                  </a:lnTo>
                  <a:lnTo>
                    <a:pt x="754030" y="204485"/>
                  </a:lnTo>
                  <a:lnTo>
                    <a:pt x="773414" y="182810"/>
                  </a:lnTo>
                  <a:lnTo>
                    <a:pt x="803275" y="174624"/>
                  </a:lnTo>
                  <a:lnTo>
                    <a:pt x="911778" y="174624"/>
                  </a:lnTo>
                  <a:lnTo>
                    <a:pt x="895951" y="151971"/>
                  </a:lnTo>
                  <a:lnTo>
                    <a:pt x="858009" y="130379"/>
                  </a:lnTo>
                  <a:lnTo>
                    <a:pt x="803973" y="122935"/>
                  </a:lnTo>
                  <a:close/>
                </a:path>
                <a:path w="3935095" h="616585">
                  <a:moveTo>
                    <a:pt x="934593" y="382777"/>
                  </a:moveTo>
                  <a:lnTo>
                    <a:pt x="863346" y="382777"/>
                  </a:lnTo>
                  <a:lnTo>
                    <a:pt x="861523" y="405599"/>
                  </a:lnTo>
                  <a:lnTo>
                    <a:pt x="853479" y="433331"/>
                  </a:lnTo>
                  <a:lnTo>
                    <a:pt x="835351" y="456742"/>
                  </a:lnTo>
                  <a:lnTo>
                    <a:pt x="803275" y="466597"/>
                  </a:lnTo>
                  <a:lnTo>
                    <a:pt x="911836" y="466597"/>
                  </a:lnTo>
                  <a:lnTo>
                    <a:pt x="928708" y="429326"/>
                  </a:lnTo>
                  <a:lnTo>
                    <a:pt x="934593" y="382777"/>
                  </a:lnTo>
                  <a:close/>
                </a:path>
                <a:path w="3935095" h="616585">
                  <a:moveTo>
                    <a:pt x="911778" y="174624"/>
                  </a:moveTo>
                  <a:lnTo>
                    <a:pt x="803275" y="174624"/>
                  </a:lnTo>
                  <a:lnTo>
                    <a:pt x="830309" y="181042"/>
                  </a:lnTo>
                  <a:lnTo>
                    <a:pt x="848240" y="198723"/>
                  </a:lnTo>
                  <a:lnTo>
                    <a:pt x="858183" y="225309"/>
                  </a:lnTo>
                  <a:lnTo>
                    <a:pt x="861250" y="258444"/>
                  </a:lnTo>
                  <a:lnTo>
                    <a:pt x="861250" y="278701"/>
                  </a:lnTo>
                  <a:lnTo>
                    <a:pt x="935913" y="278701"/>
                  </a:lnTo>
                  <a:lnTo>
                    <a:pt x="932944" y="233176"/>
                  </a:lnTo>
                  <a:lnTo>
                    <a:pt x="920148" y="186605"/>
                  </a:lnTo>
                  <a:lnTo>
                    <a:pt x="911778" y="174624"/>
                  </a:lnTo>
                  <a:close/>
                </a:path>
                <a:path w="3935095" h="616585">
                  <a:moveTo>
                    <a:pt x="1073594" y="132714"/>
                  </a:moveTo>
                  <a:lnTo>
                    <a:pt x="1002347" y="132714"/>
                  </a:lnTo>
                  <a:lnTo>
                    <a:pt x="1002347" y="508507"/>
                  </a:lnTo>
                  <a:lnTo>
                    <a:pt x="1077785" y="508507"/>
                  </a:lnTo>
                  <a:lnTo>
                    <a:pt x="1077785" y="256349"/>
                  </a:lnTo>
                  <a:lnTo>
                    <a:pt x="1082740" y="224262"/>
                  </a:lnTo>
                  <a:lnTo>
                    <a:pt x="1095946" y="201342"/>
                  </a:lnTo>
                  <a:lnTo>
                    <a:pt x="1114915" y="187590"/>
                  </a:lnTo>
                  <a:lnTo>
                    <a:pt x="1137158" y="183006"/>
                  </a:lnTo>
                  <a:lnTo>
                    <a:pt x="1433727" y="183006"/>
                  </a:lnTo>
                  <a:lnTo>
                    <a:pt x="1433314" y="180212"/>
                  </a:lnTo>
                  <a:lnTo>
                    <a:pt x="1253109" y="180212"/>
                  </a:lnTo>
                  <a:lnTo>
                    <a:pt x="1251411" y="176720"/>
                  </a:lnTo>
                  <a:lnTo>
                    <a:pt x="1073594" y="176720"/>
                  </a:lnTo>
                  <a:lnTo>
                    <a:pt x="1073594" y="132714"/>
                  </a:lnTo>
                  <a:close/>
                </a:path>
                <a:path w="3935095" h="616585">
                  <a:moveTo>
                    <a:pt x="1318768" y="183006"/>
                  </a:moveTo>
                  <a:lnTo>
                    <a:pt x="1137158" y="183006"/>
                  </a:lnTo>
                  <a:lnTo>
                    <a:pt x="1157621" y="186619"/>
                  </a:lnTo>
                  <a:lnTo>
                    <a:pt x="1171995" y="198286"/>
                  </a:lnTo>
                  <a:lnTo>
                    <a:pt x="1180475" y="219252"/>
                  </a:lnTo>
                  <a:lnTo>
                    <a:pt x="1183259" y="250761"/>
                  </a:lnTo>
                  <a:lnTo>
                    <a:pt x="1183259" y="508507"/>
                  </a:lnTo>
                  <a:lnTo>
                    <a:pt x="1258697" y="508507"/>
                  </a:lnTo>
                  <a:lnTo>
                    <a:pt x="1258697" y="256349"/>
                  </a:lnTo>
                  <a:lnTo>
                    <a:pt x="1263761" y="223967"/>
                  </a:lnTo>
                  <a:lnTo>
                    <a:pt x="1277207" y="201080"/>
                  </a:lnTo>
                  <a:lnTo>
                    <a:pt x="1296416" y="187492"/>
                  </a:lnTo>
                  <a:lnTo>
                    <a:pt x="1318768" y="183006"/>
                  </a:lnTo>
                  <a:close/>
                </a:path>
                <a:path w="3935095" h="616585">
                  <a:moveTo>
                    <a:pt x="1433727" y="183006"/>
                  </a:moveTo>
                  <a:lnTo>
                    <a:pt x="1318768" y="183006"/>
                  </a:lnTo>
                  <a:lnTo>
                    <a:pt x="1338828" y="186619"/>
                  </a:lnTo>
                  <a:lnTo>
                    <a:pt x="1352994" y="198286"/>
                  </a:lnTo>
                  <a:lnTo>
                    <a:pt x="1361398" y="219252"/>
                  </a:lnTo>
                  <a:lnTo>
                    <a:pt x="1364170" y="250761"/>
                  </a:lnTo>
                  <a:lnTo>
                    <a:pt x="1364170" y="508507"/>
                  </a:lnTo>
                  <a:lnTo>
                    <a:pt x="1439608" y="508507"/>
                  </a:lnTo>
                  <a:lnTo>
                    <a:pt x="1439608" y="222821"/>
                  </a:lnTo>
                  <a:lnTo>
                    <a:pt x="1433727" y="183006"/>
                  </a:lnTo>
                  <a:close/>
                </a:path>
                <a:path w="3935095" h="616585">
                  <a:moveTo>
                    <a:pt x="1348105" y="122935"/>
                  </a:moveTo>
                  <a:lnTo>
                    <a:pt x="1317152" y="126777"/>
                  </a:lnTo>
                  <a:lnTo>
                    <a:pt x="1291701" y="137953"/>
                  </a:lnTo>
                  <a:lnTo>
                    <a:pt x="1270702" y="155940"/>
                  </a:lnTo>
                  <a:lnTo>
                    <a:pt x="1253109" y="180212"/>
                  </a:lnTo>
                  <a:lnTo>
                    <a:pt x="1433314" y="180212"/>
                  </a:lnTo>
                  <a:lnTo>
                    <a:pt x="1432776" y="176567"/>
                  </a:lnTo>
                  <a:lnTo>
                    <a:pt x="1413764" y="145637"/>
                  </a:lnTo>
                  <a:lnTo>
                    <a:pt x="1384798" y="128327"/>
                  </a:lnTo>
                  <a:lnTo>
                    <a:pt x="1348105" y="122935"/>
                  </a:lnTo>
                  <a:close/>
                </a:path>
                <a:path w="3935095" h="616585">
                  <a:moveTo>
                    <a:pt x="1165796" y="122935"/>
                  </a:moveTo>
                  <a:lnTo>
                    <a:pt x="1139340" y="126624"/>
                  </a:lnTo>
                  <a:lnTo>
                    <a:pt x="1114456" y="137255"/>
                  </a:lnTo>
                  <a:lnTo>
                    <a:pt x="1092715" y="154172"/>
                  </a:lnTo>
                  <a:lnTo>
                    <a:pt x="1075690" y="176720"/>
                  </a:lnTo>
                  <a:lnTo>
                    <a:pt x="1251411" y="176720"/>
                  </a:lnTo>
                  <a:lnTo>
                    <a:pt x="1242314" y="158002"/>
                  </a:lnTo>
                  <a:lnTo>
                    <a:pt x="1225430" y="139787"/>
                  </a:lnTo>
                  <a:lnTo>
                    <a:pt x="1200557" y="127465"/>
                  </a:lnTo>
                  <a:lnTo>
                    <a:pt x="1165796" y="122935"/>
                  </a:lnTo>
                  <a:close/>
                </a:path>
                <a:path w="3935095" h="616585">
                  <a:moveTo>
                    <a:pt x="1640763" y="122935"/>
                  </a:moveTo>
                  <a:lnTo>
                    <a:pt x="1592580" y="129429"/>
                  </a:lnTo>
                  <a:lnTo>
                    <a:pt x="1556115" y="148107"/>
                  </a:lnTo>
                  <a:lnTo>
                    <a:pt x="1530051" y="177768"/>
                  </a:lnTo>
                  <a:lnTo>
                    <a:pt x="1513067" y="217207"/>
                  </a:lnTo>
                  <a:lnTo>
                    <a:pt x="1503844" y="265223"/>
                  </a:lnTo>
                  <a:lnTo>
                    <a:pt x="1501063" y="320611"/>
                  </a:lnTo>
                  <a:lnTo>
                    <a:pt x="1504232" y="375999"/>
                  </a:lnTo>
                  <a:lnTo>
                    <a:pt x="1514309" y="424015"/>
                  </a:lnTo>
                  <a:lnTo>
                    <a:pt x="1532147" y="463454"/>
                  </a:lnTo>
                  <a:lnTo>
                    <a:pt x="1558599" y="493115"/>
                  </a:lnTo>
                  <a:lnTo>
                    <a:pt x="1594520" y="511793"/>
                  </a:lnTo>
                  <a:lnTo>
                    <a:pt x="1640763" y="518286"/>
                  </a:lnTo>
                  <a:lnTo>
                    <a:pt x="1687301" y="511793"/>
                  </a:lnTo>
                  <a:lnTo>
                    <a:pt x="1723419" y="493115"/>
                  </a:lnTo>
                  <a:lnTo>
                    <a:pt x="1749991" y="463454"/>
                  </a:lnTo>
                  <a:lnTo>
                    <a:pt x="1750467" y="462406"/>
                  </a:lnTo>
                  <a:lnTo>
                    <a:pt x="1640763" y="462406"/>
                  </a:lnTo>
                  <a:lnTo>
                    <a:pt x="1608032" y="453708"/>
                  </a:lnTo>
                  <a:lnTo>
                    <a:pt x="1588463" y="427394"/>
                  </a:lnTo>
                  <a:lnTo>
                    <a:pt x="1578979" y="383138"/>
                  </a:lnTo>
                  <a:lnTo>
                    <a:pt x="1576501" y="320611"/>
                  </a:lnTo>
                  <a:lnTo>
                    <a:pt x="1578979" y="263389"/>
                  </a:lnTo>
                  <a:lnTo>
                    <a:pt x="1588463" y="218543"/>
                  </a:lnTo>
                  <a:lnTo>
                    <a:pt x="1608032" y="189282"/>
                  </a:lnTo>
                  <a:lnTo>
                    <a:pt x="1640763" y="178815"/>
                  </a:lnTo>
                  <a:lnTo>
                    <a:pt x="1752280" y="178815"/>
                  </a:lnTo>
                  <a:lnTo>
                    <a:pt x="1751825" y="177768"/>
                  </a:lnTo>
                  <a:lnTo>
                    <a:pt x="1725592" y="148107"/>
                  </a:lnTo>
                  <a:lnTo>
                    <a:pt x="1688999" y="129429"/>
                  </a:lnTo>
                  <a:lnTo>
                    <a:pt x="1640763" y="122935"/>
                  </a:lnTo>
                  <a:close/>
                </a:path>
                <a:path w="3935095" h="616585">
                  <a:moveTo>
                    <a:pt x="1752280" y="178815"/>
                  </a:moveTo>
                  <a:lnTo>
                    <a:pt x="1640763" y="178815"/>
                  </a:lnTo>
                  <a:lnTo>
                    <a:pt x="1674193" y="189282"/>
                  </a:lnTo>
                  <a:lnTo>
                    <a:pt x="1693937" y="218543"/>
                  </a:lnTo>
                  <a:lnTo>
                    <a:pt x="1703334" y="263389"/>
                  </a:lnTo>
                  <a:lnTo>
                    <a:pt x="1705724" y="320611"/>
                  </a:lnTo>
                  <a:lnTo>
                    <a:pt x="1703334" y="383138"/>
                  </a:lnTo>
                  <a:lnTo>
                    <a:pt x="1693937" y="427394"/>
                  </a:lnTo>
                  <a:lnTo>
                    <a:pt x="1674193" y="453708"/>
                  </a:lnTo>
                  <a:lnTo>
                    <a:pt x="1640763" y="462406"/>
                  </a:lnTo>
                  <a:lnTo>
                    <a:pt x="1750467" y="462406"/>
                  </a:lnTo>
                  <a:lnTo>
                    <a:pt x="1767890" y="424015"/>
                  </a:lnTo>
                  <a:lnTo>
                    <a:pt x="1777989" y="375999"/>
                  </a:lnTo>
                  <a:lnTo>
                    <a:pt x="1781162" y="320611"/>
                  </a:lnTo>
                  <a:lnTo>
                    <a:pt x="1778329" y="265223"/>
                  </a:lnTo>
                  <a:lnTo>
                    <a:pt x="1768977" y="217207"/>
                  </a:lnTo>
                  <a:lnTo>
                    <a:pt x="1752280" y="178815"/>
                  </a:lnTo>
                  <a:close/>
                </a:path>
                <a:path w="3935095" h="616585">
                  <a:moveTo>
                    <a:pt x="1914575" y="9778"/>
                  </a:moveTo>
                  <a:lnTo>
                    <a:pt x="1839137" y="9778"/>
                  </a:lnTo>
                  <a:lnTo>
                    <a:pt x="1839137" y="508507"/>
                  </a:lnTo>
                  <a:lnTo>
                    <a:pt x="1914575" y="508507"/>
                  </a:lnTo>
                  <a:lnTo>
                    <a:pt x="1914575" y="389064"/>
                  </a:lnTo>
                  <a:lnTo>
                    <a:pt x="1957184" y="337375"/>
                  </a:lnTo>
                  <a:lnTo>
                    <a:pt x="2037195" y="337375"/>
                  </a:lnTo>
                  <a:lnTo>
                    <a:pt x="2010935" y="289877"/>
                  </a:lnTo>
                  <a:lnTo>
                    <a:pt x="1914575" y="289877"/>
                  </a:lnTo>
                  <a:lnTo>
                    <a:pt x="1914575" y="9778"/>
                  </a:lnTo>
                  <a:close/>
                </a:path>
                <a:path w="3935095" h="616585">
                  <a:moveTo>
                    <a:pt x="2037195" y="337375"/>
                  </a:moveTo>
                  <a:lnTo>
                    <a:pt x="1957184" y="337375"/>
                  </a:lnTo>
                  <a:lnTo>
                    <a:pt x="2049386" y="508507"/>
                  </a:lnTo>
                  <a:lnTo>
                    <a:pt x="2131809" y="508507"/>
                  </a:lnTo>
                  <a:lnTo>
                    <a:pt x="2037195" y="337375"/>
                  </a:lnTo>
                  <a:close/>
                </a:path>
                <a:path w="3935095" h="616585">
                  <a:moveTo>
                    <a:pt x="2117140" y="132016"/>
                  </a:moveTo>
                  <a:lnTo>
                    <a:pt x="2029828" y="132714"/>
                  </a:lnTo>
                  <a:lnTo>
                    <a:pt x="1915972" y="289877"/>
                  </a:lnTo>
                  <a:lnTo>
                    <a:pt x="2010935" y="289877"/>
                  </a:lnTo>
                  <a:lnTo>
                    <a:pt x="2003983" y="277304"/>
                  </a:lnTo>
                  <a:lnTo>
                    <a:pt x="2117140" y="132016"/>
                  </a:lnTo>
                  <a:close/>
                </a:path>
                <a:path w="3935095" h="616585">
                  <a:moveTo>
                    <a:pt x="2237981" y="132714"/>
                  </a:moveTo>
                  <a:lnTo>
                    <a:pt x="2162543" y="132714"/>
                  </a:lnTo>
                  <a:lnTo>
                    <a:pt x="2162543" y="508507"/>
                  </a:lnTo>
                  <a:lnTo>
                    <a:pt x="2237981" y="508507"/>
                  </a:lnTo>
                  <a:lnTo>
                    <a:pt x="2237981" y="283590"/>
                  </a:lnTo>
                  <a:lnTo>
                    <a:pt x="2244955" y="240807"/>
                  </a:lnTo>
                  <a:lnTo>
                    <a:pt x="2262865" y="214788"/>
                  </a:lnTo>
                  <a:lnTo>
                    <a:pt x="2287192" y="201866"/>
                  </a:lnTo>
                  <a:lnTo>
                    <a:pt x="2313419" y="198373"/>
                  </a:lnTo>
                  <a:lnTo>
                    <a:pt x="2344851" y="198373"/>
                  </a:lnTo>
                  <a:lnTo>
                    <a:pt x="2344851" y="191388"/>
                  </a:lnTo>
                  <a:lnTo>
                    <a:pt x="2237981" y="191388"/>
                  </a:lnTo>
                  <a:lnTo>
                    <a:pt x="2237981" y="132714"/>
                  </a:lnTo>
                  <a:close/>
                </a:path>
                <a:path w="3935095" h="616585">
                  <a:moveTo>
                    <a:pt x="2344851" y="198373"/>
                  </a:moveTo>
                  <a:lnTo>
                    <a:pt x="2313419" y="198373"/>
                  </a:lnTo>
                  <a:lnTo>
                    <a:pt x="2323143" y="198734"/>
                  </a:lnTo>
                  <a:lnTo>
                    <a:pt x="2332016" y="199683"/>
                  </a:lnTo>
                  <a:lnTo>
                    <a:pt x="2339449" y="201026"/>
                  </a:lnTo>
                  <a:lnTo>
                    <a:pt x="2344851" y="202564"/>
                  </a:lnTo>
                  <a:lnTo>
                    <a:pt x="2344851" y="198373"/>
                  </a:lnTo>
                  <a:close/>
                </a:path>
                <a:path w="3935095" h="616585">
                  <a:moveTo>
                    <a:pt x="2334374" y="122935"/>
                  </a:moveTo>
                  <a:lnTo>
                    <a:pt x="2326690" y="122935"/>
                  </a:lnTo>
                  <a:lnTo>
                    <a:pt x="2297430" y="127738"/>
                  </a:lnTo>
                  <a:lnTo>
                    <a:pt x="2273342" y="141446"/>
                  </a:lnTo>
                  <a:lnTo>
                    <a:pt x="2254101" y="163012"/>
                  </a:lnTo>
                  <a:lnTo>
                    <a:pt x="2239378" y="191388"/>
                  </a:lnTo>
                  <a:lnTo>
                    <a:pt x="2344851" y="191388"/>
                  </a:lnTo>
                  <a:lnTo>
                    <a:pt x="2344851" y="125729"/>
                  </a:lnTo>
                  <a:lnTo>
                    <a:pt x="2340660" y="123634"/>
                  </a:lnTo>
                  <a:lnTo>
                    <a:pt x="2334374" y="122935"/>
                  </a:lnTo>
                  <a:close/>
                </a:path>
                <a:path w="3935095" h="616585">
                  <a:moveTo>
                    <a:pt x="2616021" y="174624"/>
                  </a:moveTo>
                  <a:lnTo>
                    <a:pt x="2502001" y="174624"/>
                  </a:lnTo>
                  <a:lnTo>
                    <a:pt x="2526874" y="178543"/>
                  </a:lnTo>
                  <a:lnTo>
                    <a:pt x="2542776" y="189730"/>
                  </a:lnTo>
                  <a:lnTo>
                    <a:pt x="2551213" y="207334"/>
                  </a:lnTo>
                  <a:lnTo>
                    <a:pt x="2553690" y="230504"/>
                  </a:lnTo>
                  <a:lnTo>
                    <a:pt x="2550645" y="250805"/>
                  </a:lnTo>
                  <a:lnTo>
                    <a:pt x="2541903" y="264032"/>
                  </a:lnTo>
                  <a:lnTo>
                    <a:pt x="2528053" y="272545"/>
                  </a:lnTo>
                  <a:lnTo>
                    <a:pt x="2509685" y="278701"/>
                  </a:lnTo>
                  <a:lnTo>
                    <a:pt x="2451011" y="294766"/>
                  </a:lnTo>
                  <a:lnTo>
                    <a:pt x="2416151" y="308496"/>
                  </a:lnTo>
                  <a:lnTo>
                    <a:pt x="2388495" y="328644"/>
                  </a:lnTo>
                  <a:lnTo>
                    <a:pt x="2370268" y="361364"/>
                  </a:lnTo>
                  <a:lnTo>
                    <a:pt x="2363698" y="412813"/>
                  </a:lnTo>
                  <a:lnTo>
                    <a:pt x="2370432" y="459940"/>
                  </a:lnTo>
                  <a:lnTo>
                    <a:pt x="2389805" y="492791"/>
                  </a:lnTo>
                  <a:lnTo>
                    <a:pt x="2420571" y="512022"/>
                  </a:lnTo>
                  <a:lnTo>
                    <a:pt x="2461488" y="518286"/>
                  </a:lnTo>
                  <a:lnTo>
                    <a:pt x="2492124" y="514870"/>
                  </a:lnTo>
                  <a:lnTo>
                    <a:pt x="2517455" y="504578"/>
                  </a:lnTo>
                  <a:lnTo>
                    <a:pt x="2538203" y="487345"/>
                  </a:lnTo>
                  <a:lnTo>
                    <a:pt x="2555087" y="463105"/>
                  </a:lnTo>
                  <a:lnTo>
                    <a:pt x="2657068" y="463105"/>
                  </a:lnTo>
                  <a:lnTo>
                    <a:pt x="2657068" y="462406"/>
                  </a:lnTo>
                  <a:lnTo>
                    <a:pt x="2485936" y="462406"/>
                  </a:lnTo>
                  <a:lnTo>
                    <a:pt x="2465363" y="457986"/>
                  </a:lnTo>
                  <a:lnTo>
                    <a:pt x="2450749" y="445904"/>
                  </a:lnTo>
                  <a:lnTo>
                    <a:pt x="2442028" y="427929"/>
                  </a:lnTo>
                  <a:lnTo>
                    <a:pt x="2439136" y="405828"/>
                  </a:lnTo>
                  <a:lnTo>
                    <a:pt x="2440893" y="386019"/>
                  </a:lnTo>
                  <a:lnTo>
                    <a:pt x="2469870" y="345058"/>
                  </a:lnTo>
                  <a:lnTo>
                    <a:pt x="2512566" y="329168"/>
                  </a:lnTo>
                  <a:lnTo>
                    <a:pt x="2534994" y="320502"/>
                  </a:lnTo>
                  <a:lnTo>
                    <a:pt x="2553690" y="310133"/>
                  </a:lnTo>
                  <a:lnTo>
                    <a:pt x="2624937" y="310133"/>
                  </a:lnTo>
                  <a:lnTo>
                    <a:pt x="2624937" y="215137"/>
                  </a:lnTo>
                  <a:lnTo>
                    <a:pt x="2616021" y="174624"/>
                  </a:lnTo>
                  <a:close/>
                </a:path>
                <a:path w="3935095" h="616585">
                  <a:moveTo>
                    <a:pt x="2657068" y="463105"/>
                  </a:moveTo>
                  <a:lnTo>
                    <a:pt x="2556484" y="463105"/>
                  </a:lnTo>
                  <a:lnTo>
                    <a:pt x="2562585" y="486177"/>
                  </a:lnTo>
                  <a:lnTo>
                    <a:pt x="2576479" y="501522"/>
                  </a:lnTo>
                  <a:lnTo>
                    <a:pt x="2596266" y="510057"/>
                  </a:lnTo>
                  <a:lnTo>
                    <a:pt x="2620048" y="512698"/>
                  </a:lnTo>
                  <a:lnTo>
                    <a:pt x="2630743" y="511967"/>
                  </a:lnTo>
                  <a:lnTo>
                    <a:pt x="2640653" y="509992"/>
                  </a:lnTo>
                  <a:lnTo>
                    <a:pt x="2649516" y="507100"/>
                  </a:lnTo>
                  <a:lnTo>
                    <a:pt x="2657068" y="503618"/>
                  </a:lnTo>
                  <a:lnTo>
                    <a:pt x="2657068" y="463105"/>
                  </a:lnTo>
                  <a:close/>
                </a:path>
                <a:path w="3935095" h="616585">
                  <a:moveTo>
                    <a:pt x="2624937" y="310133"/>
                  </a:moveTo>
                  <a:lnTo>
                    <a:pt x="2553690" y="310133"/>
                  </a:lnTo>
                  <a:lnTo>
                    <a:pt x="2553690" y="372998"/>
                  </a:lnTo>
                  <a:lnTo>
                    <a:pt x="2549488" y="410543"/>
                  </a:lnTo>
                  <a:lnTo>
                    <a:pt x="2536839" y="438657"/>
                  </a:lnTo>
                  <a:lnTo>
                    <a:pt x="2515676" y="456295"/>
                  </a:lnTo>
                  <a:lnTo>
                    <a:pt x="2485936" y="462406"/>
                  </a:lnTo>
                  <a:lnTo>
                    <a:pt x="2657068" y="462406"/>
                  </a:lnTo>
                  <a:lnTo>
                    <a:pt x="2657068" y="456818"/>
                  </a:lnTo>
                  <a:lnTo>
                    <a:pt x="2644495" y="456818"/>
                  </a:lnTo>
                  <a:lnTo>
                    <a:pt x="2636724" y="454636"/>
                  </a:lnTo>
                  <a:lnTo>
                    <a:pt x="2630525" y="448786"/>
                  </a:lnTo>
                  <a:lnTo>
                    <a:pt x="2626421" y="440316"/>
                  </a:lnTo>
                  <a:lnTo>
                    <a:pt x="2624937" y="430275"/>
                  </a:lnTo>
                  <a:lnTo>
                    <a:pt x="2624937" y="310133"/>
                  </a:lnTo>
                  <a:close/>
                </a:path>
                <a:path w="3935095" h="616585">
                  <a:moveTo>
                    <a:pt x="2657068" y="454723"/>
                  </a:moveTo>
                  <a:lnTo>
                    <a:pt x="2654274" y="456120"/>
                  </a:lnTo>
                  <a:lnTo>
                    <a:pt x="2650083" y="456818"/>
                  </a:lnTo>
                  <a:lnTo>
                    <a:pt x="2657068" y="456818"/>
                  </a:lnTo>
                  <a:lnTo>
                    <a:pt x="2657068" y="454723"/>
                  </a:lnTo>
                  <a:close/>
                </a:path>
                <a:path w="3935095" h="616585">
                  <a:moveTo>
                    <a:pt x="2505494" y="122935"/>
                  </a:moveTo>
                  <a:lnTo>
                    <a:pt x="2453676" y="128082"/>
                  </a:lnTo>
                  <a:lnTo>
                    <a:pt x="2416175" y="143321"/>
                  </a:lnTo>
                  <a:lnTo>
                    <a:pt x="2377685" y="202866"/>
                  </a:lnTo>
                  <a:lnTo>
                    <a:pt x="2373477" y="246570"/>
                  </a:lnTo>
                  <a:lnTo>
                    <a:pt x="2444724" y="246570"/>
                  </a:lnTo>
                  <a:lnTo>
                    <a:pt x="2446601" y="220005"/>
                  </a:lnTo>
                  <a:lnTo>
                    <a:pt x="2454503" y="196976"/>
                  </a:lnTo>
                  <a:lnTo>
                    <a:pt x="2471835" y="180758"/>
                  </a:lnTo>
                  <a:lnTo>
                    <a:pt x="2502001" y="174624"/>
                  </a:lnTo>
                  <a:lnTo>
                    <a:pt x="2616021" y="174624"/>
                  </a:lnTo>
                  <a:lnTo>
                    <a:pt x="2615606" y="172736"/>
                  </a:lnTo>
                  <a:lnTo>
                    <a:pt x="2590099" y="144152"/>
                  </a:lnTo>
                  <a:lnTo>
                    <a:pt x="2552151" y="128011"/>
                  </a:lnTo>
                  <a:lnTo>
                    <a:pt x="2505494" y="122935"/>
                  </a:lnTo>
                  <a:close/>
                </a:path>
                <a:path w="3935095" h="616585">
                  <a:moveTo>
                    <a:pt x="2795371" y="188594"/>
                  </a:moveTo>
                  <a:lnTo>
                    <a:pt x="2719933" y="188594"/>
                  </a:lnTo>
                  <a:lnTo>
                    <a:pt x="2719933" y="421893"/>
                  </a:lnTo>
                  <a:lnTo>
                    <a:pt x="2724757" y="468202"/>
                  </a:lnTo>
                  <a:lnTo>
                    <a:pt x="2739142" y="495847"/>
                  </a:lnTo>
                  <a:lnTo>
                    <a:pt x="2762956" y="509217"/>
                  </a:lnTo>
                  <a:lnTo>
                    <a:pt x="2796070" y="512698"/>
                  </a:lnTo>
                  <a:lnTo>
                    <a:pt x="2813619" y="512306"/>
                  </a:lnTo>
                  <a:lnTo>
                    <a:pt x="2829598" y="511127"/>
                  </a:lnTo>
                  <a:lnTo>
                    <a:pt x="2844004" y="509162"/>
                  </a:lnTo>
                  <a:lnTo>
                    <a:pt x="2856839" y="506412"/>
                  </a:lnTo>
                  <a:lnTo>
                    <a:pt x="2856839" y="452627"/>
                  </a:lnTo>
                  <a:lnTo>
                    <a:pt x="2829598" y="452627"/>
                  </a:lnTo>
                  <a:lnTo>
                    <a:pt x="2813347" y="450630"/>
                  </a:lnTo>
                  <a:lnTo>
                    <a:pt x="2802793" y="443984"/>
                  </a:lnTo>
                  <a:lnTo>
                    <a:pt x="2797085" y="431705"/>
                  </a:lnTo>
                  <a:lnTo>
                    <a:pt x="2795371" y="412813"/>
                  </a:lnTo>
                  <a:lnTo>
                    <a:pt x="2795371" y="188594"/>
                  </a:lnTo>
                  <a:close/>
                </a:path>
                <a:path w="3935095" h="616585">
                  <a:moveTo>
                    <a:pt x="2856839" y="450532"/>
                  </a:moveTo>
                  <a:lnTo>
                    <a:pt x="2851207" y="451449"/>
                  </a:lnTo>
                  <a:lnTo>
                    <a:pt x="2844790" y="452104"/>
                  </a:lnTo>
                  <a:lnTo>
                    <a:pt x="2837587" y="452497"/>
                  </a:lnTo>
                  <a:lnTo>
                    <a:pt x="2829598" y="452627"/>
                  </a:lnTo>
                  <a:lnTo>
                    <a:pt x="2856839" y="452627"/>
                  </a:lnTo>
                  <a:lnTo>
                    <a:pt x="2856839" y="450532"/>
                  </a:lnTo>
                  <a:close/>
                </a:path>
                <a:path w="3935095" h="616585">
                  <a:moveTo>
                    <a:pt x="2856839" y="132714"/>
                  </a:moveTo>
                  <a:lnTo>
                    <a:pt x="2668244" y="132714"/>
                  </a:lnTo>
                  <a:lnTo>
                    <a:pt x="2668244" y="188594"/>
                  </a:lnTo>
                  <a:lnTo>
                    <a:pt x="2856839" y="188594"/>
                  </a:lnTo>
                  <a:lnTo>
                    <a:pt x="2856839" y="132714"/>
                  </a:lnTo>
                  <a:close/>
                </a:path>
                <a:path w="3935095" h="616585">
                  <a:moveTo>
                    <a:pt x="2795371" y="25844"/>
                  </a:moveTo>
                  <a:lnTo>
                    <a:pt x="2719933" y="25844"/>
                  </a:lnTo>
                  <a:lnTo>
                    <a:pt x="2719933" y="132714"/>
                  </a:lnTo>
                  <a:lnTo>
                    <a:pt x="2795371" y="132714"/>
                  </a:lnTo>
                  <a:lnTo>
                    <a:pt x="2795371" y="25844"/>
                  </a:lnTo>
                  <a:close/>
                </a:path>
                <a:path w="3935095" h="616585">
                  <a:moveTo>
                    <a:pt x="2974886" y="4190"/>
                  </a:moveTo>
                  <a:lnTo>
                    <a:pt x="2899448" y="4190"/>
                  </a:lnTo>
                  <a:lnTo>
                    <a:pt x="2899448" y="79628"/>
                  </a:lnTo>
                  <a:lnTo>
                    <a:pt x="2974886" y="79628"/>
                  </a:lnTo>
                  <a:lnTo>
                    <a:pt x="2974886" y="4190"/>
                  </a:lnTo>
                  <a:close/>
                </a:path>
                <a:path w="3935095" h="616585">
                  <a:moveTo>
                    <a:pt x="2974886" y="132714"/>
                  </a:moveTo>
                  <a:lnTo>
                    <a:pt x="2899448" y="132714"/>
                  </a:lnTo>
                  <a:lnTo>
                    <a:pt x="2899448" y="508507"/>
                  </a:lnTo>
                  <a:lnTo>
                    <a:pt x="2974886" y="508507"/>
                  </a:lnTo>
                  <a:lnTo>
                    <a:pt x="2974886" y="132714"/>
                  </a:lnTo>
                  <a:close/>
                </a:path>
                <a:path w="3935095" h="616585">
                  <a:moveTo>
                    <a:pt x="3179533" y="122935"/>
                  </a:moveTo>
                  <a:lnTo>
                    <a:pt x="3128491" y="131153"/>
                  </a:lnTo>
                  <a:lnTo>
                    <a:pt x="3091341" y="153747"/>
                  </a:lnTo>
                  <a:lnTo>
                    <a:pt x="3066027" y="187634"/>
                  </a:lnTo>
                  <a:lnTo>
                    <a:pt x="3050492" y="229728"/>
                  </a:lnTo>
                  <a:lnTo>
                    <a:pt x="3042679" y="276945"/>
                  </a:lnTo>
                  <a:lnTo>
                    <a:pt x="3040532" y="326199"/>
                  </a:lnTo>
                  <a:lnTo>
                    <a:pt x="3046456" y="400819"/>
                  </a:lnTo>
                  <a:lnTo>
                    <a:pt x="3062548" y="453300"/>
                  </a:lnTo>
                  <a:lnTo>
                    <a:pt x="3086284" y="487465"/>
                  </a:lnTo>
                  <a:lnTo>
                    <a:pt x="3146600" y="516136"/>
                  </a:lnTo>
                  <a:lnTo>
                    <a:pt x="3178136" y="518286"/>
                  </a:lnTo>
                  <a:lnTo>
                    <a:pt x="3223248" y="512307"/>
                  </a:lnTo>
                  <a:lnTo>
                    <a:pt x="3259911" y="494929"/>
                  </a:lnTo>
                  <a:lnTo>
                    <a:pt x="3287220" y="466989"/>
                  </a:lnTo>
                  <a:lnTo>
                    <a:pt x="3287397" y="466597"/>
                  </a:lnTo>
                  <a:lnTo>
                    <a:pt x="3178835" y="466597"/>
                  </a:lnTo>
                  <a:lnTo>
                    <a:pt x="3145143" y="455771"/>
                  </a:lnTo>
                  <a:lnTo>
                    <a:pt x="3126185" y="428180"/>
                  </a:lnTo>
                  <a:lnTo>
                    <a:pt x="3117836" y="391159"/>
                  </a:lnTo>
                  <a:lnTo>
                    <a:pt x="3115970" y="352043"/>
                  </a:lnTo>
                  <a:lnTo>
                    <a:pt x="3115970" y="330390"/>
                  </a:lnTo>
                  <a:lnTo>
                    <a:pt x="3312248" y="330390"/>
                  </a:lnTo>
                  <a:lnTo>
                    <a:pt x="3312248" y="290575"/>
                  </a:lnTo>
                  <a:lnTo>
                    <a:pt x="3311474" y="278701"/>
                  </a:lnTo>
                  <a:lnTo>
                    <a:pt x="3115970" y="278701"/>
                  </a:lnTo>
                  <a:lnTo>
                    <a:pt x="3115970" y="271017"/>
                  </a:lnTo>
                  <a:lnTo>
                    <a:pt x="3119113" y="235329"/>
                  </a:lnTo>
                  <a:lnTo>
                    <a:pt x="3129591" y="204485"/>
                  </a:lnTo>
                  <a:lnTo>
                    <a:pt x="3148974" y="182810"/>
                  </a:lnTo>
                  <a:lnTo>
                    <a:pt x="3178835" y="174624"/>
                  </a:lnTo>
                  <a:lnTo>
                    <a:pt x="3287338" y="174624"/>
                  </a:lnTo>
                  <a:lnTo>
                    <a:pt x="3271512" y="151971"/>
                  </a:lnTo>
                  <a:lnTo>
                    <a:pt x="3233569" y="130379"/>
                  </a:lnTo>
                  <a:lnTo>
                    <a:pt x="3179533" y="122935"/>
                  </a:lnTo>
                  <a:close/>
                </a:path>
                <a:path w="3935095" h="616585">
                  <a:moveTo>
                    <a:pt x="3310153" y="382777"/>
                  </a:moveTo>
                  <a:lnTo>
                    <a:pt x="3238906" y="382777"/>
                  </a:lnTo>
                  <a:lnTo>
                    <a:pt x="3237083" y="405599"/>
                  </a:lnTo>
                  <a:lnTo>
                    <a:pt x="3229040" y="433331"/>
                  </a:lnTo>
                  <a:lnTo>
                    <a:pt x="3210911" y="456742"/>
                  </a:lnTo>
                  <a:lnTo>
                    <a:pt x="3178835" y="466597"/>
                  </a:lnTo>
                  <a:lnTo>
                    <a:pt x="3287397" y="466597"/>
                  </a:lnTo>
                  <a:lnTo>
                    <a:pt x="3304269" y="429326"/>
                  </a:lnTo>
                  <a:lnTo>
                    <a:pt x="3310153" y="382777"/>
                  </a:lnTo>
                  <a:close/>
                </a:path>
                <a:path w="3935095" h="616585">
                  <a:moveTo>
                    <a:pt x="3287338" y="174624"/>
                  </a:moveTo>
                  <a:lnTo>
                    <a:pt x="3178835" y="174624"/>
                  </a:lnTo>
                  <a:lnTo>
                    <a:pt x="3205869" y="181042"/>
                  </a:lnTo>
                  <a:lnTo>
                    <a:pt x="3223801" y="198723"/>
                  </a:lnTo>
                  <a:lnTo>
                    <a:pt x="3233744" y="225309"/>
                  </a:lnTo>
                  <a:lnTo>
                    <a:pt x="3236810" y="258444"/>
                  </a:lnTo>
                  <a:lnTo>
                    <a:pt x="3236810" y="278701"/>
                  </a:lnTo>
                  <a:lnTo>
                    <a:pt x="3311474" y="278701"/>
                  </a:lnTo>
                  <a:lnTo>
                    <a:pt x="3308504" y="233176"/>
                  </a:lnTo>
                  <a:lnTo>
                    <a:pt x="3295708" y="186605"/>
                  </a:lnTo>
                  <a:lnTo>
                    <a:pt x="3287338" y="174624"/>
                  </a:lnTo>
                  <a:close/>
                </a:path>
                <a:path w="3935095" h="616585">
                  <a:moveTo>
                    <a:pt x="3588854" y="9778"/>
                  </a:moveTo>
                  <a:lnTo>
                    <a:pt x="3550481" y="23738"/>
                  </a:lnTo>
                  <a:lnTo>
                    <a:pt x="3525989" y="47061"/>
                  </a:lnTo>
                  <a:lnTo>
                    <a:pt x="3513023" y="78635"/>
                  </a:lnTo>
                  <a:lnTo>
                    <a:pt x="3509225" y="117347"/>
                  </a:lnTo>
                  <a:lnTo>
                    <a:pt x="3509225" y="209549"/>
                  </a:lnTo>
                  <a:lnTo>
                    <a:pt x="3588854" y="209549"/>
                  </a:lnTo>
                  <a:lnTo>
                    <a:pt x="3588854" y="117347"/>
                  </a:lnTo>
                  <a:lnTo>
                    <a:pt x="3553929" y="117347"/>
                  </a:lnTo>
                  <a:lnTo>
                    <a:pt x="3553929" y="106870"/>
                  </a:lnTo>
                  <a:lnTo>
                    <a:pt x="3556341" y="85850"/>
                  </a:lnTo>
                  <a:lnTo>
                    <a:pt x="3563272" y="69151"/>
                  </a:lnTo>
                  <a:lnTo>
                    <a:pt x="3574262" y="57167"/>
                  </a:lnTo>
                  <a:lnTo>
                    <a:pt x="3588854" y="50291"/>
                  </a:lnTo>
                  <a:lnTo>
                    <a:pt x="3588854" y="9778"/>
                  </a:lnTo>
                  <a:close/>
                </a:path>
                <a:path w="3935095" h="616585">
                  <a:moveTo>
                    <a:pt x="3464521" y="9778"/>
                  </a:moveTo>
                  <a:lnTo>
                    <a:pt x="3426148" y="23738"/>
                  </a:lnTo>
                  <a:lnTo>
                    <a:pt x="3401656" y="47061"/>
                  </a:lnTo>
                  <a:lnTo>
                    <a:pt x="3388690" y="78635"/>
                  </a:lnTo>
                  <a:lnTo>
                    <a:pt x="3384892" y="117347"/>
                  </a:lnTo>
                  <a:lnTo>
                    <a:pt x="3384892" y="209549"/>
                  </a:lnTo>
                  <a:lnTo>
                    <a:pt x="3464521" y="209549"/>
                  </a:lnTo>
                  <a:lnTo>
                    <a:pt x="3464521" y="117347"/>
                  </a:lnTo>
                  <a:lnTo>
                    <a:pt x="3429596" y="117347"/>
                  </a:lnTo>
                  <a:lnTo>
                    <a:pt x="3429596" y="106870"/>
                  </a:lnTo>
                  <a:lnTo>
                    <a:pt x="3432008" y="85850"/>
                  </a:lnTo>
                  <a:lnTo>
                    <a:pt x="3438939" y="69151"/>
                  </a:lnTo>
                  <a:lnTo>
                    <a:pt x="3449929" y="57167"/>
                  </a:lnTo>
                  <a:lnTo>
                    <a:pt x="3464521" y="50291"/>
                  </a:lnTo>
                  <a:lnTo>
                    <a:pt x="3464521" y="9778"/>
                  </a:lnTo>
                  <a:close/>
                </a:path>
                <a:path w="3935095" h="616585">
                  <a:moveTo>
                    <a:pt x="3828440" y="428878"/>
                  </a:moveTo>
                  <a:lnTo>
                    <a:pt x="3748811" y="428878"/>
                  </a:lnTo>
                  <a:lnTo>
                    <a:pt x="3748811" y="508507"/>
                  </a:lnTo>
                  <a:lnTo>
                    <a:pt x="3828440" y="508507"/>
                  </a:lnTo>
                  <a:lnTo>
                    <a:pt x="3828440" y="428878"/>
                  </a:lnTo>
                  <a:close/>
                </a:path>
                <a:path w="3935095" h="616585">
                  <a:moveTo>
                    <a:pt x="3916429" y="60070"/>
                  </a:moveTo>
                  <a:lnTo>
                    <a:pt x="3798404" y="60070"/>
                  </a:lnTo>
                  <a:lnTo>
                    <a:pt x="3825220" y="66139"/>
                  </a:lnTo>
                  <a:lnTo>
                    <a:pt x="3842672" y="82422"/>
                  </a:lnTo>
                  <a:lnTo>
                    <a:pt x="3852134" y="106041"/>
                  </a:lnTo>
                  <a:lnTo>
                    <a:pt x="3854983" y="134111"/>
                  </a:lnTo>
                  <a:lnTo>
                    <a:pt x="3847480" y="176746"/>
                  </a:lnTo>
                  <a:lnTo>
                    <a:pt x="3828724" y="207894"/>
                  </a:lnTo>
                  <a:lnTo>
                    <a:pt x="3779959" y="258703"/>
                  </a:lnTo>
                  <a:lnTo>
                    <a:pt x="3761203" y="289851"/>
                  </a:lnTo>
                  <a:lnTo>
                    <a:pt x="3753700" y="332485"/>
                  </a:lnTo>
                  <a:lnTo>
                    <a:pt x="3753700" y="374395"/>
                  </a:lnTo>
                  <a:lnTo>
                    <a:pt x="3824947" y="374395"/>
                  </a:lnTo>
                  <a:lnTo>
                    <a:pt x="3824947" y="345058"/>
                  </a:lnTo>
                  <a:lnTo>
                    <a:pt x="3833071" y="312698"/>
                  </a:lnTo>
                  <a:lnTo>
                    <a:pt x="3853379" y="284781"/>
                  </a:lnTo>
                  <a:lnTo>
                    <a:pt x="3879780" y="257135"/>
                  </a:lnTo>
                  <a:lnTo>
                    <a:pt x="3906180" y="225589"/>
                  </a:lnTo>
                  <a:lnTo>
                    <a:pt x="3926489" y="185972"/>
                  </a:lnTo>
                  <a:lnTo>
                    <a:pt x="3934612" y="134111"/>
                  </a:lnTo>
                  <a:lnTo>
                    <a:pt x="3928756" y="86904"/>
                  </a:lnTo>
                  <a:lnTo>
                    <a:pt x="3916429" y="60070"/>
                  </a:lnTo>
                  <a:close/>
                </a:path>
                <a:path w="3935095" h="616585">
                  <a:moveTo>
                    <a:pt x="3797706" y="0"/>
                  </a:moveTo>
                  <a:lnTo>
                    <a:pt x="3744771" y="8108"/>
                  </a:lnTo>
                  <a:lnTo>
                    <a:pt x="3705817" y="30666"/>
                  </a:lnTo>
                  <a:lnTo>
                    <a:pt x="3679570" y="65027"/>
                  </a:lnTo>
                  <a:lnTo>
                    <a:pt x="3664756" y="108541"/>
                  </a:lnTo>
                  <a:lnTo>
                    <a:pt x="3660101" y="158559"/>
                  </a:lnTo>
                  <a:lnTo>
                    <a:pt x="3735539" y="158559"/>
                  </a:lnTo>
                  <a:lnTo>
                    <a:pt x="3738683" y="118417"/>
                  </a:lnTo>
                  <a:lnTo>
                    <a:pt x="3749160" y="87312"/>
                  </a:lnTo>
                  <a:lnTo>
                    <a:pt x="3768544" y="67208"/>
                  </a:lnTo>
                  <a:lnTo>
                    <a:pt x="3798404" y="60070"/>
                  </a:lnTo>
                  <a:lnTo>
                    <a:pt x="3916429" y="60070"/>
                  </a:lnTo>
                  <a:lnTo>
                    <a:pt x="3911567" y="49487"/>
                  </a:lnTo>
                  <a:lnTo>
                    <a:pt x="3883616" y="22262"/>
                  </a:lnTo>
                  <a:lnTo>
                    <a:pt x="3845472" y="5632"/>
                  </a:lnTo>
                  <a:lnTo>
                    <a:pt x="3797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8146" y="699533"/>
              <a:ext cx="6162103" cy="508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245215" y="4214393"/>
              <a:ext cx="2572385" cy="4622800"/>
            </a:xfrm>
            <a:custGeom>
              <a:avLst/>
              <a:gdLst/>
              <a:ahLst/>
              <a:cxnLst/>
              <a:rect l="l" t="t" r="r" b="b"/>
              <a:pathLst>
                <a:path w="2572384" h="4622800">
                  <a:moveTo>
                    <a:pt x="274789" y="2490279"/>
                  </a:moveTo>
                  <a:lnTo>
                    <a:pt x="223710" y="2490279"/>
                  </a:lnTo>
                  <a:lnTo>
                    <a:pt x="223710" y="2778633"/>
                  </a:lnTo>
                  <a:lnTo>
                    <a:pt x="221170" y="2833408"/>
                  </a:lnTo>
                  <a:lnTo>
                    <a:pt x="211112" y="2876346"/>
                  </a:lnTo>
                  <a:lnTo>
                    <a:pt x="189890" y="2904388"/>
                  </a:lnTo>
                  <a:lnTo>
                    <a:pt x="153885" y="2914408"/>
                  </a:lnTo>
                  <a:lnTo>
                    <a:pt x="122986" y="2904833"/>
                  </a:lnTo>
                  <a:lnTo>
                    <a:pt x="103543" y="2877553"/>
                  </a:lnTo>
                  <a:lnTo>
                    <a:pt x="93421" y="2834767"/>
                  </a:lnTo>
                  <a:lnTo>
                    <a:pt x="90525" y="2778633"/>
                  </a:lnTo>
                  <a:lnTo>
                    <a:pt x="93421" y="2722511"/>
                  </a:lnTo>
                  <a:lnTo>
                    <a:pt x="103543" y="2679712"/>
                  </a:lnTo>
                  <a:lnTo>
                    <a:pt x="122986" y="2652445"/>
                  </a:lnTo>
                  <a:lnTo>
                    <a:pt x="153885" y="2642857"/>
                  </a:lnTo>
                  <a:lnTo>
                    <a:pt x="189623" y="2654617"/>
                  </a:lnTo>
                  <a:lnTo>
                    <a:pt x="210858" y="2685542"/>
                  </a:lnTo>
                  <a:lnTo>
                    <a:pt x="221068" y="2729065"/>
                  </a:lnTo>
                  <a:lnTo>
                    <a:pt x="223710" y="2778633"/>
                  </a:lnTo>
                  <a:lnTo>
                    <a:pt x="223710" y="2490279"/>
                  </a:lnTo>
                  <a:lnTo>
                    <a:pt x="220484" y="2490279"/>
                  </a:lnTo>
                  <a:lnTo>
                    <a:pt x="220484" y="2644800"/>
                  </a:lnTo>
                  <a:lnTo>
                    <a:pt x="219189" y="2644800"/>
                  </a:lnTo>
                  <a:lnTo>
                    <a:pt x="217970" y="2642857"/>
                  </a:lnTo>
                  <a:lnTo>
                    <a:pt x="206451" y="2624404"/>
                  </a:lnTo>
                  <a:lnTo>
                    <a:pt x="188074" y="2609164"/>
                  </a:lnTo>
                  <a:lnTo>
                    <a:pt x="166179" y="2599626"/>
                  </a:lnTo>
                  <a:lnTo>
                    <a:pt x="142900" y="2596311"/>
                  </a:lnTo>
                  <a:lnTo>
                    <a:pt x="100685" y="2604795"/>
                  </a:lnTo>
                  <a:lnTo>
                    <a:pt x="51409" y="2660319"/>
                  </a:lnTo>
                  <a:lnTo>
                    <a:pt x="40119" y="2699181"/>
                  </a:lnTo>
                  <a:lnTo>
                    <a:pt x="34899" y="2739987"/>
                  </a:lnTo>
                  <a:lnTo>
                    <a:pt x="33629" y="2778633"/>
                  </a:lnTo>
                  <a:lnTo>
                    <a:pt x="37515" y="2839313"/>
                  </a:lnTo>
                  <a:lnTo>
                    <a:pt x="49809" y="2889745"/>
                  </a:lnTo>
                  <a:lnTo>
                    <a:pt x="71475" y="2928061"/>
                  </a:lnTo>
                  <a:lnTo>
                    <a:pt x="103479" y="2952432"/>
                  </a:lnTo>
                  <a:lnTo>
                    <a:pt x="146773" y="2960954"/>
                  </a:lnTo>
                  <a:lnTo>
                    <a:pt x="173316" y="2956522"/>
                  </a:lnTo>
                  <a:lnTo>
                    <a:pt x="195668" y="2944799"/>
                  </a:lnTo>
                  <a:lnTo>
                    <a:pt x="212331" y="2928239"/>
                  </a:lnTo>
                  <a:lnTo>
                    <a:pt x="219214" y="2914408"/>
                  </a:lnTo>
                  <a:lnTo>
                    <a:pt x="221780" y="2909239"/>
                  </a:lnTo>
                  <a:lnTo>
                    <a:pt x="223062" y="2909239"/>
                  </a:lnTo>
                  <a:lnTo>
                    <a:pt x="223062" y="2951911"/>
                  </a:lnTo>
                  <a:lnTo>
                    <a:pt x="274789" y="2951911"/>
                  </a:lnTo>
                  <a:lnTo>
                    <a:pt x="274789" y="2909239"/>
                  </a:lnTo>
                  <a:lnTo>
                    <a:pt x="274789" y="2644800"/>
                  </a:lnTo>
                  <a:lnTo>
                    <a:pt x="274789" y="2490279"/>
                  </a:lnTo>
                  <a:close/>
                </a:path>
                <a:path w="2572384" h="4622800">
                  <a:moveTo>
                    <a:pt x="292874" y="4503598"/>
                  </a:moveTo>
                  <a:lnTo>
                    <a:pt x="167779" y="4281195"/>
                  </a:lnTo>
                  <a:lnTo>
                    <a:pt x="159054" y="4265676"/>
                  </a:lnTo>
                  <a:lnTo>
                    <a:pt x="141592" y="4234637"/>
                  </a:lnTo>
                  <a:lnTo>
                    <a:pt x="281241" y="4041965"/>
                  </a:lnTo>
                  <a:lnTo>
                    <a:pt x="217881" y="4041965"/>
                  </a:lnTo>
                  <a:lnTo>
                    <a:pt x="58191" y="4265676"/>
                  </a:lnTo>
                  <a:lnTo>
                    <a:pt x="56896" y="4265676"/>
                  </a:lnTo>
                  <a:lnTo>
                    <a:pt x="56896" y="4041965"/>
                  </a:lnTo>
                  <a:lnTo>
                    <a:pt x="0" y="4041965"/>
                  </a:lnTo>
                  <a:lnTo>
                    <a:pt x="0" y="4503598"/>
                  </a:lnTo>
                  <a:lnTo>
                    <a:pt x="56896" y="4503598"/>
                  </a:lnTo>
                  <a:lnTo>
                    <a:pt x="56896" y="4346486"/>
                  </a:lnTo>
                  <a:lnTo>
                    <a:pt x="104736" y="4281195"/>
                  </a:lnTo>
                  <a:lnTo>
                    <a:pt x="229514" y="4503598"/>
                  </a:lnTo>
                  <a:lnTo>
                    <a:pt x="292874" y="4503598"/>
                  </a:lnTo>
                  <a:close/>
                </a:path>
                <a:path w="2572384" h="4622800">
                  <a:moveTo>
                    <a:pt x="356260" y="1714436"/>
                  </a:moveTo>
                  <a:lnTo>
                    <a:pt x="299364" y="1714436"/>
                  </a:lnTo>
                  <a:lnTo>
                    <a:pt x="299364" y="1903222"/>
                  </a:lnTo>
                  <a:lnTo>
                    <a:pt x="140957" y="1903222"/>
                  </a:lnTo>
                  <a:lnTo>
                    <a:pt x="140957" y="1714436"/>
                  </a:lnTo>
                  <a:lnTo>
                    <a:pt x="84074" y="1714436"/>
                  </a:lnTo>
                  <a:lnTo>
                    <a:pt x="84074" y="2176068"/>
                  </a:lnTo>
                  <a:lnTo>
                    <a:pt x="140957" y="2176068"/>
                  </a:lnTo>
                  <a:lnTo>
                    <a:pt x="140957" y="1953653"/>
                  </a:lnTo>
                  <a:lnTo>
                    <a:pt x="299364" y="1953653"/>
                  </a:lnTo>
                  <a:lnTo>
                    <a:pt x="299364" y="2176068"/>
                  </a:lnTo>
                  <a:lnTo>
                    <a:pt x="356260" y="2176068"/>
                  </a:lnTo>
                  <a:lnTo>
                    <a:pt x="356260" y="1953653"/>
                  </a:lnTo>
                  <a:lnTo>
                    <a:pt x="356260" y="1903222"/>
                  </a:lnTo>
                  <a:lnTo>
                    <a:pt x="356260" y="1714436"/>
                  </a:lnTo>
                  <a:close/>
                </a:path>
                <a:path w="2572384" h="4622800">
                  <a:moveTo>
                    <a:pt x="389229" y="4030980"/>
                  </a:moveTo>
                  <a:lnTo>
                    <a:pt x="338797" y="4030980"/>
                  </a:lnTo>
                  <a:lnTo>
                    <a:pt x="338797" y="4096283"/>
                  </a:lnTo>
                  <a:lnTo>
                    <a:pt x="389229" y="4096283"/>
                  </a:lnTo>
                  <a:lnTo>
                    <a:pt x="389229" y="4030980"/>
                  </a:lnTo>
                  <a:close/>
                </a:path>
                <a:path w="2572384" h="4622800">
                  <a:moveTo>
                    <a:pt x="493966" y="4030980"/>
                  </a:moveTo>
                  <a:lnTo>
                    <a:pt x="443534" y="4030980"/>
                  </a:lnTo>
                  <a:lnTo>
                    <a:pt x="443534" y="4096283"/>
                  </a:lnTo>
                  <a:lnTo>
                    <a:pt x="493966" y="4096283"/>
                  </a:lnTo>
                  <a:lnTo>
                    <a:pt x="493966" y="4030980"/>
                  </a:lnTo>
                  <a:close/>
                </a:path>
                <a:path w="2572384" h="4622800">
                  <a:moveTo>
                    <a:pt x="541159" y="4330331"/>
                  </a:moveTo>
                  <a:lnTo>
                    <a:pt x="538886" y="4282922"/>
                  </a:lnTo>
                  <a:lnTo>
                    <a:pt x="531088" y="4239666"/>
                  </a:lnTo>
                  <a:lnTo>
                    <a:pt x="516356" y="4202557"/>
                  </a:lnTo>
                  <a:lnTo>
                    <a:pt x="484263" y="4168419"/>
                  </a:lnTo>
                  <a:lnTo>
                    <a:pt x="484263" y="4330331"/>
                  </a:lnTo>
                  <a:lnTo>
                    <a:pt x="481545" y="4383786"/>
                  </a:lnTo>
                  <a:lnTo>
                    <a:pt x="471258" y="4428274"/>
                  </a:lnTo>
                  <a:lnTo>
                    <a:pt x="450176" y="4458703"/>
                  </a:lnTo>
                  <a:lnTo>
                    <a:pt x="415086" y="4469981"/>
                  </a:lnTo>
                  <a:lnTo>
                    <a:pt x="381228" y="4458703"/>
                  </a:lnTo>
                  <a:lnTo>
                    <a:pt x="360946" y="4428274"/>
                  </a:lnTo>
                  <a:lnTo>
                    <a:pt x="351078" y="4383786"/>
                  </a:lnTo>
                  <a:lnTo>
                    <a:pt x="348488" y="4330331"/>
                  </a:lnTo>
                  <a:lnTo>
                    <a:pt x="351167" y="4276864"/>
                  </a:lnTo>
                  <a:lnTo>
                    <a:pt x="361188" y="4232376"/>
                  </a:lnTo>
                  <a:lnTo>
                    <a:pt x="381508" y="4201947"/>
                  </a:lnTo>
                  <a:lnTo>
                    <a:pt x="415086" y="4190669"/>
                  </a:lnTo>
                  <a:lnTo>
                    <a:pt x="450723" y="4201947"/>
                  </a:lnTo>
                  <a:lnTo>
                    <a:pt x="471741" y="4232376"/>
                  </a:lnTo>
                  <a:lnTo>
                    <a:pt x="481736" y="4276864"/>
                  </a:lnTo>
                  <a:lnTo>
                    <a:pt x="484263" y="4330331"/>
                  </a:lnTo>
                  <a:lnTo>
                    <a:pt x="484263" y="4168419"/>
                  </a:lnTo>
                  <a:lnTo>
                    <a:pt x="460425" y="4154728"/>
                  </a:lnTo>
                  <a:lnTo>
                    <a:pt x="416382" y="4147997"/>
                  </a:lnTo>
                  <a:lnTo>
                    <a:pt x="372351" y="4154728"/>
                  </a:lnTo>
                  <a:lnTo>
                    <a:pt x="316407" y="4202557"/>
                  </a:lnTo>
                  <a:lnTo>
                    <a:pt x="301675" y="4239666"/>
                  </a:lnTo>
                  <a:lnTo>
                    <a:pt x="293878" y="4282922"/>
                  </a:lnTo>
                  <a:lnTo>
                    <a:pt x="291592" y="4330331"/>
                  </a:lnTo>
                  <a:lnTo>
                    <a:pt x="293878" y="4377741"/>
                  </a:lnTo>
                  <a:lnTo>
                    <a:pt x="301675" y="4420984"/>
                  </a:lnTo>
                  <a:lnTo>
                    <a:pt x="316407" y="4458106"/>
                  </a:lnTo>
                  <a:lnTo>
                    <a:pt x="372351" y="4505934"/>
                  </a:lnTo>
                  <a:lnTo>
                    <a:pt x="416382" y="4512653"/>
                  </a:lnTo>
                  <a:lnTo>
                    <a:pt x="460197" y="4505934"/>
                  </a:lnTo>
                  <a:lnTo>
                    <a:pt x="492988" y="4487075"/>
                  </a:lnTo>
                  <a:lnTo>
                    <a:pt x="506628" y="4469981"/>
                  </a:lnTo>
                  <a:lnTo>
                    <a:pt x="516115" y="4458106"/>
                  </a:lnTo>
                  <a:lnTo>
                    <a:pt x="530936" y="4420984"/>
                  </a:lnTo>
                  <a:lnTo>
                    <a:pt x="538835" y="4377741"/>
                  </a:lnTo>
                  <a:lnTo>
                    <a:pt x="541159" y="4330331"/>
                  </a:lnTo>
                  <a:close/>
                </a:path>
                <a:path w="2572384" h="4622800">
                  <a:moveTo>
                    <a:pt x="573493" y="2763113"/>
                  </a:moveTo>
                  <a:lnTo>
                    <a:pt x="572655" y="2742425"/>
                  </a:lnTo>
                  <a:lnTo>
                    <a:pt x="571639" y="2716974"/>
                  </a:lnTo>
                  <a:lnTo>
                    <a:pt x="563295" y="2672003"/>
                  </a:lnTo>
                  <a:lnTo>
                    <a:pt x="547039" y="2638983"/>
                  </a:lnTo>
                  <a:lnTo>
                    <a:pt x="544309" y="2633434"/>
                  </a:lnTo>
                  <a:lnTo>
                    <a:pt x="516597" y="2611336"/>
                  </a:lnTo>
                  <a:lnTo>
                    <a:pt x="516597" y="2723680"/>
                  </a:lnTo>
                  <a:lnTo>
                    <a:pt x="516597" y="2742425"/>
                  </a:lnTo>
                  <a:lnTo>
                    <a:pt x="393103" y="2742425"/>
                  </a:lnTo>
                  <a:lnTo>
                    <a:pt x="393103" y="2729496"/>
                  </a:lnTo>
                  <a:lnTo>
                    <a:pt x="395008" y="2706636"/>
                  </a:lnTo>
                  <a:lnTo>
                    <a:pt x="403453" y="2676487"/>
                  </a:lnTo>
                  <a:lnTo>
                    <a:pt x="422554" y="2650223"/>
                  </a:lnTo>
                  <a:lnTo>
                    <a:pt x="456463" y="2638983"/>
                  </a:lnTo>
                  <a:lnTo>
                    <a:pt x="486321" y="2646769"/>
                  </a:lnTo>
                  <a:lnTo>
                    <a:pt x="504710" y="2666784"/>
                  </a:lnTo>
                  <a:lnTo>
                    <a:pt x="514019" y="2694089"/>
                  </a:lnTo>
                  <a:lnTo>
                    <a:pt x="516597" y="2723680"/>
                  </a:lnTo>
                  <a:lnTo>
                    <a:pt x="516597" y="2611336"/>
                  </a:lnTo>
                  <a:lnTo>
                    <a:pt x="510514" y="2606471"/>
                  </a:lnTo>
                  <a:lnTo>
                    <a:pt x="457758" y="2596311"/>
                  </a:lnTo>
                  <a:lnTo>
                    <a:pt x="411568" y="2604185"/>
                  </a:lnTo>
                  <a:lnTo>
                    <a:pt x="378333" y="2625648"/>
                  </a:lnTo>
                  <a:lnTo>
                    <a:pt x="356006" y="2657500"/>
                  </a:lnTo>
                  <a:lnTo>
                    <a:pt x="342569" y="2696502"/>
                  </a:lnTo>
                  <a:lnTo>
                    <a:pt x="336003" y="2739466"/>
                  </a:lnTo>
                  <a:lnTo>
                    <a:pt x="334264" y="2783154"/>
                  </a:lnTo>
                  <a:lnTo>
                    <a:pt x="338582" y="2847581"/>
                  </a:lnTo>
                  <a:lnTo>
                    <a:pt x="352018" y="2897428"/>
                  </a:lnTo>
                  <a:lnTo>
                    <a:pt x="375323" y="2932823"/>
                  </a:lnTo>
                  <a:lnTo>
                    <a:pt x="409244" y="2953956"/>
                  </a:lnTo>
                  <a:lnTo>
                    <a:pt x="454520" y="2960954"/>
                  </a:lnTo>
                  <a:lnTo>
                    <a:pt x="512800" y="2946946"/>
                  </a:lnTo>
                  <a:lnTo>
                    <a:pt x="543140" y="2918282"/>
                  </a:lnTo>
                  <a:lnTo>
                    <a:pt x="548360" y="2913354"/>
                  </a:lnTo>
                  <a:lnTo>
                    <a:pt x="566089" y="2872867"/>
                  </a:lnTo>
                  <a:lnTo>
                    <a:pt x="570903" y="2838119"/>
                  </a:lnTo>
                  <a:lnTo>
                    <a:pt x="516597" y="2838119"/>
                  </a:lnTo>
                  <a:lnTo>
                    <a:pt x="514680" y="2861830"/>
                  </a:lnTo>
                  <a:lnTo>
                    <a:pt x="506577" y="2888145"/>
                  </a:lnTo>
                  <a:lnTo>
                    <a:pt x="488772" y="2909493"/>
                  </a:lnTo>
                  <a:lnTo>
                    <a:pt x="457758" y="2918282"/>
                  </a:lnTo>
                  <a:lnTo>
                    <a:pt x="419252" y="2905023"/>
                  </a:lnTo>
                  <a:lnTo>
                    <a:pt x="399491" y="2871825"/>
                  </a:lnTo>
                  <a:lnTo>
                    <a:pt x="392201" y="2828556"/>
                  </a:lnTo>
                  <a:lnTo>
                    <a:pt x="391160" y="2785097"/>
                  </a:lnTo>
                  <a:lnTo>
                    <a:pt x="573493" y="2785097"/>
                  </a:lnTo>
                  <a:lnTo>
                    <a:pt x="573493" y="2763113"/>
                  </a:lnTo>
                  <a:close/>
                </a:path>
                <a:path w="2572384" h="4622800">
                  <a:moveTo>
                    <a:pt x="656894" y="1987270"/>
                  </a:moveTo>
                  <a:lnTo>
                    <a:pt x="656069" y="1966582"/>
                  </a:lnTo>
                  <a:lnTo>
                    <a:pt x="655040" y="1941131"/>
                  </a:lnTo>
                  <a:lnTo>
                    <a:pt x="646696" y="1896160"/>
                  </a:lnTo>
                  <a:lnTo>
                    <a:pt x="630440" y="1863140"/>
                  </a:lnTo>
                  <a:lnTo>
                    <a:pt x="627710" y="1857590"/>
                  </a:lnTo>
                  <a:lnTo>
                    <a:pt x="599998" y="1835492"/>
                  </a:lnTo>
                  <a:lnTo>
                    <a:pt x="599998" y="1947837"/>
                  </a:lnTo>
                  <a:lnTo>
                    <a:pt x="599998" y="1966582"/>
                  </a:lnTo>
                  <a:lnTo>
                    <a:pt x="476504" y="1966582"/>
                  </a:lnTo>
                  <a:lnTo>
                    <a:pt x="476504" y="1953653"/>
                  </a:lnTo>
                  <a:lnTo>
                    <a:pt x="478409" y="1930793"/>
                  </a:lnTo>
                  <a:lnTo>
                    <a:pt x="486854" y="1900643"/>
                  </a:lnTo>
                  <a:lnTo>
                    <a:pt x="505968" y="1874380"/>
                  </a:lnTo>
                  <a:lnTo>
                    <a:pt x="539864" y="1863140"/>
                  </a:lnTo>
                  <a:lnTo>
                    <a:pt x="569722" y="1870925"/>
                  </a:lnTo>
                  <a:lnTo>
                    <a:pt x="588124" y="1890941"/>
                  </a:lnTo>
                  <a:lnTo>
                    <a:pt x="597420" y="1918246"/>
                  </a:lnTo>
                  <a:lnTo>
                    <a:pt x="599998" y="1947837"/>
                  </a:lnTo>
                  <a:lnTo>
                    <a:pt x="599998" y="1835492"/>
                  </a:lnTo>
                  <a:lnTo>
                    <a:pt x="593915" y="1830628"/>
                  </a:lnTo>
                  <a:lnTo>
                    <a:pt x="541159" y="1820468"/>
                  </a:lnTo>
                  <a:lnTo>
                    <a:pt x="494969" y="1828342"/>
                  </a:lnTo>
                  <a:lnTo>
                    <a:pt x="461733" y="1849805"/>
                  </a:lnTo>
                  <a:lnTo>
                    <a:pt x="439420" y="1881657"/>
                  </a:lnTo>
                  <a:lnTo>
                    <a:pt x="425983" y="1920659"/>
                  </a:lnTo>
                  <a:lnTo>
                    <a:pt x="419417" y="1963623"/>
                  </a:lnTo>
                  <a:lnTo>
                    <a:pt x="417677" y="2007311"/>
                  </a:lnTo>
                  <a:lnTo>
                    <a:pt x="421995" y="2071738"/>
                  </a:lnTo>
                  <a:lnTo>
                    <a:pt x="435432" y="2121585"/>
                  </a:lnTo>
                  <a:lnTo>
                    <a:pt x="458736" y="2156980"/>
                  </a:lnTo>
                  <a:lnTo>
                    <a:pt x="492658" y="2178113"/>
                  </a:lnTo>
                  <a:lnTo>
                    <a:pt x="537933" y="2185111"/>
                  </a:lnTo>
                  <a:lnTo>
                    <a:pt x="596214" y="2171103"/>
                  </a:lnTo>
                  <a:lnTo>
                    <a:pt x="626541" y="2142439"/>
                  </a:lnTo>
                  <a:lnTo>
                    <a:pt x="631761" y="2137511"/>
                  </a:lnTo>
                  <a:lnTo>
                    <a:pt x="649490" y="2097024"/>
                  </a:lnTo>
                  <a:lnTo>
                    <a:pt x="654304" y="2062276"/>
                  </a:lnTo>
                  <a:lnTo>
                    <a:pt x="599998" y="2062276"/>
                  </a:lnTo>
                  <a:lnTo>
                    <a:pt x="598081" y="2085987"/>
                  </a:lnTo>
                  <a:lnTo>
                    <a:pt x="589978" y="2112302"/>
                  </a:lnTo>
                  <a:lnTo>
                    <a:pt x="572185" y="2133650"/>
                  </a:lnTo>
                  <a:lnTo>
                    <a:pt x="541159" y="2142439"/>
                  </a:lnTo>
                  <a:lnTo>
                    <a:pt x="502666" y="2129180"/>
                  </a:lnTo>
                  <a:lnTo>
                    <a:pt x="482904" y="2095982"/>
                  </a:lnTo>
                  <a:lnTo>
                    <a:pt x="475615" y="2052713"/>
                  </a:lnTo>
                  <a:lnTo>
                    <a:pt x="474573" y="2009254"/>
                  </a:lnTo>
                  <a:lnTo>
                    <a:pt x="656894" y="2009254"/>
                  </a:lnTo>
                  <a:lnTo>
                    <a:pt x="656894" y="1987270"/>
                  </a:lnTo>
                  <a:close/>
                </a:path>
                <a:path w="2572384" h="4622800">
                  <a:moveTo>
                    <a:pt x="787476" y="2600185"/>
                  </a:moveTo>
                  <a:lnTo>
                    <a:pt x="782307" y="2597607"/>
                  </a:lnTo>
                  <a:lnTo>
                    <a:pt x="774547" y="2596311"/>
                  </a:lnTo>
                  <a:lnTo>
                    <a:pt x="763562" y="2596311"/>
                  </a:lnTo>
                  <a:lnTo>
                    <a:pt x="737387" y="2601176"/>
                  </a:lnTo>
                  <a:lnTo>
                    <a:pt x="717092" y="2614333"/>
                  </a:lnTo>
                  <a:lnTo>
                    <a:pt x="701281" y="2633688"/>
                  </a:lnTo>
                  <a:lnTo>
                    <a:pt x="688555" y="2657081"/>
                  </a:lnTo>
                  <a:lnTo>
                    <a:pt x="687273" y="2657081"/>
                  </a:lnTo>
                  <a:lnTo>
                    <a:pt x="687273" y="2605367"/>
                  </a:lnTo>
                  <a:lnTo>
                    <a:pt x="632955" y="2605367"/>
                  </a:lnTo>
                  <a:lnTo>
                    <a:pt x="632955" y="2951911"/>
                  </a:lnTo>
                  <a:lnTo>
                    <a:pt x="687273" y="2951911"/>
                  </a:lnTo>
                  <a:lnTo>
                    <a:pt x="687273" y="2732735"/>
                  </a:lnTo>
                  <a:lnTo>
                    <a:pt x="694563" y="2695905"/>
                  </a:lnTo>
                  <a:lnTo>
                    <a:pt x="712647" y="2670340"/>
                  </a:lnTo>
                  <a:lnTo>
                    <a:pt x="733272" y="2657081"/>
                  </a:lnTo>
                  <a:lnTo>
                    <a:pt x="735825" y="2655455"/>
                  </a:lnTo>
                  <a:lnTo>
                    <a:pt x="758393" y="2650617"/>
                  </a:lnTo>
                  <a:lnTo>
                    <a:pt x="769569" y="2650934"/>
                  </a:lnTo>
                  <a:lnTo>
                    <a:pt x="777544" y="2651671"/>
                  </a:lnTo>
                  <a:lnTo>
                    <a:pt x="787476" y="2653207"/>
                  </a:lnTo>
                  <a:lnTo>
                    <a:pt x="787476" y="2650617"/>
                  </a:lnTo>
                  <a:lnTo>
                    <a:pt x="787476" y="2600185"/>
                  </a:lnTo>
                  <a:close/>
                </a:path>
                <a:path w="2572384" h="4622800">
                  <a:moveTo>
                    <a:pt x="823683" y="4257916"/>
                  </a:moveTo>
                  <a:lnTo>
                    <a:pt x="814273" y="4194556"/>
                  </a:lnTo>
                  <a:lnTo>
                    <a:pt x="785228" y="4159351"/>
                  </a:lnTo>
                  <a:lnTo>
                    <a:pt x="732523" y="4147997"/>
                  </a:lnTo>
                  <a:lnTo>
                    <a:pt x="707301" y="4151325"/>
                  </a:lnTo>
                  <a:lnTo>
                    <a:pt x="683475" y="4161015"/>
                  </a:lnTo>
                  <a:lnTo>
                    <a:pt x="663155" y="4176636"/>
                  </a:lnTo>
                  <a:lnTo>
                    <a:pt x="648474" y="4197781"/>
                  </a:lnTo>
                  <a:lnTo>
                    <a:pt x="647179" y="4197781"/>
                  </a:lnTo>
                  <a:lnTo>
                    <a:pt x="647179" y="4157053"/>
                  </a:lnTo>
                  <a:lnTo>
                    <a:pt x="595452" y="4157053"/>
                  </a:lnTo>
                  <a:lnTo>
                    <a:pt x="595452" y="4503598"/>
                  </a:lnTo>
                  <a:lnTo>
                    <a:pt x="649770" y="4503598"/>
                  </a:lnTo>
                  <a:lnTo>
                    <a:pt x="649770" y="4264380"/>
                  </a:lnTo>
                  <a:lnTo>
                    <a:pt x="656386" y="4232465"/>
                  </a:lnTo>
                  <a:lnTo>
                    <a:pt x="673125" y="4210799"/>
                  </a:lnTo>
                  <a:lnTo>
                    <a:pt x="695325" y="4198467"/>
                  </a:lnTo>
                  <a:lnTo>
                    <a:pt x="699338" y="4197781"/>
                  </a:lnTo>
                  <a:lnTo>
                    <a:pt x="718299" y="4194556"/>
                  </a:lnTo>
                  <a:lnTo>
                    <a:pt x="747014" y="4201744"/>
                  </a:lnTo>
                  <a:lnTo>
                    <a:pt x="762266" y="4219524"/>
                  </a:lnTo>
                  <a:lnTo>
                    <a:pt x="768311" y="4242295"/>
                  </a:lnTo>
                  <a:lnTo>
                    <a:pt x="769378" y="4264380"/>
                  </a:lnTo>
                  <a:lnTo>
                    <a:pt x="769378" y="4503598"/>
                  </a:lnTo>
                  <a:lnTo>
                    <a:pt x="823683" y="4503598"/>
                  </a:lnTo>
                  <a:lnTo>
                    <a:pt x="823683" y="4257916"/>
                  </a:lnTo>
                  <a:close/>
                </a:path>
                <a:path w="2572384" h="4622800">
                  <a:moveTo>
                    <a:pt x="870889" y="1824342"/>
                  </a:moveTo>
                  <a:lnTo>
                    <a:pt x="865708" y="1821764"/>
                  </a:lnTo>
                  <a:lnTo>
                    <a:pt x="857948" y="1820468"/>
                  </a:lnTo>
                  <a:lnTo>
                    <a:pt x="846963" y="1820468"/>
                  </a:lnTo>
                  <a:lnTo>
                    <a:pt x="820788" y="1825332"/>
                  </a:lnTo>
                  <a:lnTo>
                    <a:pt x="800493" y="1838490"/>
                  </a:lnTo>
                  <a:lnTo>
                    <a:pt x="784682" y="1857844"/>
                  </a:lnTo>
                  <a:lnTo>
                    <a:pt x="771969" y="1881238"/>
                  </a:lnTo>
                  <a:lnTo>
                    <a:pt x="770674" y="1881238"/>
                  </a:lnTo>
                  <a:lnTo>
                    <a:pt x="770674" y="1829523"/>
                  </a:lnTo>
                  <a:lnTo>
                    <a:pt x="716356" y="1829523"/>
                  </a:lnTo>
                  <a:lnTo>
                    <a:pt x="716356" y="2176068"/>
                  </a:lnTo>
                  <a:lnTo>
                    <a:pt x="770674" y="2176068"/>
                  </a:lnTo>
                  <a:lnTo>
                    <a:pt x="770674" y="1956892"/>
                  </a:lnTo>
                  <a:lnTo>
                    <a:pt x="777976" y="1920062"/>
                  </a:lnTo>
                  <a:lnTo>
                    <a:pt x="796061" y="1894497"/>
                  </a:lnTo>
                  <a:lnTo>
                    <a:pt x="816686" y="1881238"/>
                  </a:lnTo>
                  <a:lnTo>
                    <a:pt x="819226" y="1879612"/>
                  </a:lnTo>
                  <a:lnTo>
                    <a:pt x="841794" y="1874774"/>
                  </a:lnTo>
                  <a:lnTo>
                    <a:pt x="852982" y="1875091"/>
                  </a:lnTo>
                  <a:lnTo>
                    <a:pt x="860945" y="1875828"/>
                  </a:lnTo>
                  <a:lnTo>
                    <a:pt x="870889" y="1877364"/>
                  </a:lnTo>
                  <a:lnTo>
                    <a:pt x="870889" y="1874774"/>
                  </a:lnTo>
                  <a:lnTo>
                    <a:pt x="870889" y="1824342"/>
                  </a:lnTo>
                  <a:close/>
                </a:path>
                <a:path w="2572384" h="4622800">
                  <a:moveTo>
                    <a:pt x="952334" y="4157053"/>
                  </a:moveTo>
                  <a:lnTo>
                    <a:pt x="898029" y="4157053"/>
                  </a:lnTo>
                  <a:lnTo>
                    <a:pt x="898029" y="4503598"/>
                  </a:lnTo>
                  <a:lnTo>
                    <a:pt x="952334" y="4503598"/>
                  </a:lnTo>
                  <a:lnTo>
                    <a:pt x="952334" y="4157053"/>
                  </a:lnTo>
                  <a:close/>
                </a:path>
                <a:path w="2572384" h="4622800">
                  <a:moveTo>
                    <a:pt x="952334" y="4041978"/>
                  </a:moveTo>
                  <a:lnTo>
                    <a:pt x="898029" y="4041978"/>
                  </a:lnTo>
                  <a:lnTo>
                    <a:pt x="898029" y="4104043"/>
                  </a:lnTo>
                  <a:lnTo>
                    <a:pt x="952334" y="4104043"/>
                  </a:lnTo>
                  <a:lnTo>
                    <a:pt x="952334" y="4041978"/>
                  </a:lnTo>
                  <a:close/>
                </a:path>
                <a:path w="2572384" h="4622800">
                  <a:moveTo>
                    <a:pt x="1062253" y="1824342"/>
                  </a:moveTo>
                  <a:lnTo>
                    <a:pt x="1057084" y="1821764"/>
                  </a:lnTo>
                  <a:lnTo>
                    <a:pt x="1049324" y="1820468"/>
                  </a:lnTo>
                  <a:lnTo>
                    <a:pt x="1038326" y="1820468"/>
                  </a:lnTo>
                  <a:lnTo>
                    <a:pt x="1012164" y="1825332"/>
                  </a:lnTo>
                  <a:lnTo>
                    <a:pt x="991870" y="1838490"/>
                  </a:lnTo>
                  <a:lnTo>
                    <a:pt x="976058" y="1857844"/>
                  </a:lnTo>
                  <a:lnTo>
                    <a:pt x="963333" y="1881238"/>
                  </a:lnTo>
                  <a:lnTo>
                    <a:pt x="962037" y="1881238"/>
                  </a:lnTo>
                  <a:lnTo>
                    <a:pt x="962037" y="1829523"/>
                  </a:lnTo>
                  <a:lnTo>
                    <a:pt x="907732" y="1829523"/>
                  </a:lnTo>
                  <a:lnTo>
                    <a:pt x="907732" y="2176068"/>
                  </a:lnTo>
                  <a:lnTo>
                    <a:pt x="962037" y="2176068"/>
                  </a:lnTo>
                  <a:lnTo>
                    <a:pt x="962037" y="1956892"/>
                  </a:lnTo>
                  <a:lnTo>
                    <a:pt x="969340" y="1920062"/>
                  </a:lnTo>
                  <a:lnTo>
                    <a:pt x="987425" y="1894497"/>
                  </a:lnTo>
                  <a:lnTo>
                    <a:pt x="1008049" y="1881238"/>
                  </a:lnTo>
                  <a:lnTo>
                    <a:pt x="1010589" y="1879612"/>
                  </a:lnTo>
                  <a:lnTo>
                    <a:pt x="1033157" y="1874774"/>
                  </a:lnTo>
                  <a:lnTo>
                    <a:pt x="1044346" y="1875091"/>
                  </a:lnTo>
                  <a:lnTo>
                    <a:pt x="1052322" y="1875828"/>
                  </a:lnTo>
                  <a:lnTo>
                    <a:pt x="1062253" y="1877364"/>
                  </a:lnTo>
                  <a:lnTo>
                    <a:pt x="1062253" y="1874774"/>
                  </a:lnTo>
                  <a:lnTo>
                    <a:pt x="1062253" y="1824342"/>
                  </a:lnTo>
                  <a:close/>
                </a:path>
                <a:path w="2572384" h="4622800">
                  <a:moveTo>
                    <a:pt x="1099756" y="3381210"/>
                  </a:moveTo>
                  <a:lnTo>
                    <a:pt x="1045451" y="3381210"/>
                  </a:lnTo>
                  <a:lnTo>
                    <a:pt x="1045451" y="3620427"/>
                  </a:lnTo>
                  <a:lnTo>
                    <a:pt x="1038821" y="3652342"/>
                  </a:lnTo>
                  <a:lnTo>
                    <a:pt x="1022083" y="3674008"/>
                  </a:lnTo>
                  <a:lnTo>
                    <a:pt x="999883" y="3686340"/>
                  </a:lnTo>
                  <a:lnTo>
                    <a:pt x="976909" y="3690251"/>
                  </a:lnTo>
                  <a:lnTo>
                    <a:pt x="948194" y="3683076"/>
                  </a:lnTo>
                  <a:lnTo>
                    <a:pt x="932942" y="3665283"/>
                  </a:lnTo>
                  <a:lnTo>
                    <a:pt x="926909" y="3642525"/>
                  </a:lnTo>
                  <a:lnTo>
                    <a:pt x="925842" y="3620427"/>
                  </a:lnTo>
                  <a:lnTo>
                    <a:pt x="925842" y="3381210"/>
                  </a:lnTo>
                  <a:lnTo>
                    <a:pt x="871524" y="3381210"/>
                  </a:lnTo>
                  <a:lnTo>
                    <a:pt x="871524" y="3626891"/>
                  </a:lnTo>
                  <a:lnTo>
                    <a:pt x="872947" y="3661524"/>
                  </a:lnTo>
                  <a:lnTo>
                    <a:pt x="882916" y="3697376"/>
                  </a:lnTo>
                  <a:lnTo>
                    <a:pt x="909980" y="3725456"/>
                  </a:lnTo>
                  <a:lnTo>
                    <a:pt x="962685" y="3736810"/>
                  </a:lnTo>
                  <a:lnTo>
                    <a:pt x="987907" y="3733495"/>
                  </a:lnTo>
                  <a:lnTo>
                    <a:pt x="1011745" y="3723805"/>
                  </a:lnTo>
                  <a:lnTo>
                    <a:pt x="1032065" y="3708171"/>
                  </a:lnTo>
                  <a:lnTo>
                    <a:pt x="1044498" y="3690251"/>
                  </a:lnTo>
                  <a:lnTo>
                    <a:pt x="1046746" y="3687026"/>
                  </a:lnTo>
                  <a:lnTo>
                    <a:pt x="1048029" y="3687026"/>
                  </a:lnTo>
                  <a:lnTo>
                    <a:pt x="1048029" y="3727754"/>
                  </a:lnTo>
                  <a:lnTo>
                    <a:pt x="1099756" y="3727754"/>
                  </a:lnTo>
                  <a:lnTo>
                    <a:pt x="1099756" y="3687026"/>
                  </a:lnTo>
                  <a:lnTo>
                    <a:pt x="1099756" y="3381210"/>
                  </a:lnTo>
                  <a:close/>
                </a:path>
                <a:path w="2572384" h="4622800">
                  <a:moveTo>
                    <a:pt x="1254925" y="4157053"/>
                  </a:moveTo>
                  <a:lnTo>
                    <a:pt x="1203845" y="4157053"/>
                  </a:lnTo>
                  <a:lnTo>
                    <a:pt x="1203845" y="4330331"/>
                  </a:lnTo>
                  <a:lnTo>
                    <a:pt x="1201204" y="4380128"/>
                  </a:lnTo>
                  <a:lnTo>
                    <a:pt x="1190917" y="4420362"/>
                  </a:lnTo>
                  <a:lnTo>
                    <a:pt x="1169479" y="4447248"/>
                  </a:lnTo>
                  <a:lnTo>
                    <a:pt x="1133373" y="4457052"/>
                  </a:lnTo>
                  <a:lnTo>
                    <a:pt x="1100658" y="4445165"/>
                  </a:lnTo>
                  <a:lnTo>
                    <a:pt x="1081659" y="4414786"/>
                  </a:lnTo>
                  <a:lnTo>
                    <a:pt x="1072832" y="4373867"/>
                  </a:lnTo>
                  <a:lnTo>
                    <a:pt x="1070660" y="4330331"/>
                  </a:lnTo>
                  <a:lnTo>
                    <a:pt x="1073569" y="4274197"/>
                  </a:lnTo>
                  <a:lnTo>
                    <a:pt x="1083678" y="4231411"/>
                  </a:lnTo>
                  <a:lnTo>
                    <a:pt x="1103122" y="4204131"/>
                  </a:lnTo>
                  <a:lnTo>
                    <a:pt x="1134021" y="4194556"/>
                  </a:lnTo>
                  <a:lnTo>
                    <a:pt x="1169758" y="4206316"/>
                  </a:lnTo>
                  <a:lnTo>
                    <a:pt x="1190993" y="4237228"/>
                  </a:lnTo>
                  <a:lnTo>
                    <a:pt x="1201216" y="4280751"/>
                  </a:lnTo>
                  <a:lnTo>
                    <a:pt x="1203845" y="4330331"/>
                  </a:lnTo>
                  <a:lnTo>
                    <a:pt x="1203845" y="4157053"/>
                  </a:lnTo>
                  <a:lnTo>
                    <a:pt x="1203198" y="4157053"/>
                  </a:lnTo>
                  <a:lnTo>
                    <a:pt x="1203198" y="4201020"/>
                  </a:lnTo>
                  <a:lnTo>
                    <a:pt x="1201902" y="4201020"/>
                  </a:lnTo>
                  <a:lnTo>
                    <a:pt x="1198880" y="4194556"/>
                  </a:lnTo>
                  <a:lnTo>
                    <a:pt x="1192555" y="4181005"/>
                  </a:lnTo>
                  <a:lnTo>
                    <a:pt x="1176045" y="4164088"/>
                  </a:lnTo>
                  <a:lnTo>
                    <a:pt x="1153718" y="4152379"/>
                  </a:lnTo>
                  <a:lnTo>
                    <a:pt x="1126909" y="4147997"/>
                  </a:lnTo>
                  <a:lnTo>
                    <a:pt x="1081379" y="4157967"/>
                  </a:lnTo>
                  <a:lnTo>
                    <a:pt x="1049096" y="4185183"/>
                  </a:lnTo>
                  <a:lnTo>
                    <a:pt x="1028268" y="4225645"/>
                  </a:lnTo>
                  <a:lnTo>
                    <a:pt x="1017092" y="4275366"/>
                  </a:lnTo>
                  <a:lnTo>
                    <a:pt x="1013764" y="4330331"/>
                  </a:lnTo>
                  <a:lnTo>
                    <a:pt x="1015250" y="4365980"/>
                  </a:lnTo>
                  <a:lnTo>
                    <a:pt x="1022502" y="4411154"/>
                  </a:lnTo>
                  <a:lnTo>
                    <a:pt x="1039736" y="4455833"/>
                  </a:lnTo>
                  <a:lnTo>
                    <a:pt x="1071194" y="4489983"/>
                  </a:lnTo>
                  <a:lnTo>
                    <a:pt x="1121079" y="4503598"/>
                  </a:lnTo>
                  <a:lnTo>
                    <a:pt x="1146048" y="4500410"/>
                  </a:lnTo>
                  <a:lnTo>
                    <a:pt x="1168450" y="4491228"/>
                  </a:lnTo>
                  <a:lnTo>
                    <a:pt x="1186726" y="4476597"/>
                  </a:lnTo>
                  <a:lnTo>
                    <a:pt x="1199311" y="4457052"/>
                  </a:lnTo>
                  <a:lnTo>
                    <a:pt x="1200607" y="4457052"/>
                  </a:lnTo>
                  <a:lnTo>
                    <a:pt x="1200569" y="4503598"/>
                  </a:lnTo>
                  <a:lnTo>
                    <a:pt x="1193177" y="4550067"/>
                  </a:lnTo>
                  <a:lnTo>
                    <a:pt x="1133373" y="4579886"/>
                  </a:lnTo>
                  <a:lnTo>
                    <a:pt x="1113053" y="4577473"/>
                  </a:lnTo>
                  <a:lnTo>
                    <a:pt x="1095883" y="4569790"/>
                  </a:lnTo>
                  <a:lnTo>
                    <a:pt x="1083551" y="4556163"/>
                  </a:lnTo>
                  <a:lnTo>
                    <a:pt x="1077772" y="4535919"/>
                  </a:lnTo>
                  <a:lnTo>
                    <a:pt x="1023454" y="4535919"/>
                  </a:lnTo>
                  <a:lnTo>
                    <a:pt x="1041781" y="4586008"/>
                  </a:lnTo>
                  <a:lnTo>
                    <a:pt x="1075512" y="4611725"/>
                  </a:lnTo>
                  <a:lnTo>
                    <a:pt x="1111656" y="4621212"/>
                  </a:lnTo>
                  <a:lnTo>
                    <a:pt x="1137246" y="4622558"/>
                  </a:lnTo>
                  <a:lnTo>
                    <a:pt x="1176058" y="4617834"/>
                  </a:lnTo>
                  <a:lnTo>
                    <a:pt x="1208557" y="4602734"/>
                  </a:lnTo>
                  <a:lnTo>
                    <a:pt x="1229741" y="4579886"/>
                  </a:lnTo>
                  <a:lnTo>
                    <a:pt x="1233436" y="4575911"/>
                  </a:lnTo>
                  <a:lnTo>
                    <a:pt x="1249337" y="4535995"/>
                  </a:lnTo>
                  <a:lnTo>
                    <a:pt x="1254925" y="4481614"/>
                  </a:lnTo>
                  <a:lnTo>
                    <a:pt x="1254925" y="4201020"/>
                  </a:lnTo>
                  <a:lnTo>
                    <a:pt x="1254925" y="4157053"/>
                  </a:lnTo>
                  <a:close/>
                </a:path>
                <a:path w="2572384" h="4622800">
                  <a:moveTo>
                    <a:pt x="1274305" y="2951911"/>
                  </a:moveTo>
                  <a:lnTo>
                    <a:pt x="1149197" y="2729496"/>
                  </a:lnTo>
                  <a:lnTo>
                    <a:pt x="1140472" y="2713977"/>
                  </a:lnTo>
                  <a:lnTo>
                    <a:pt x="1123022" y="2682951"/>
                  </a:lnTo>
                  <a:lnTo>
                    <a:pt x="1262672" y="2490279"/>
                  </a:lnTo>
                  <a:lnTo>
                    <a:pt x="1199311" y="2490279"/>
                  </a:lnTo>
                  <a:lnTo>
                    <a:pt x="1039622" y="2713977"/>
                  </a:lnTo>
                  <a:lnTo>
                    <a:pt x="1038326" y="2713977"/>
                  </a:lnTo>
                  <a:lnTo>
                    <a:pt x="1038326" y="2490279"/>
                  </a:lnTo>
                  <a:lnTo>
                    <a:pt x="981430" y="2490279"/>
                  </a:lnTo>
                  <a:lnTo>
                    <a:pt x="981430" y="2951911"/>
                  </a:lnTo>
                  <a:lnTo>
                    <a:pt x="1038326" y="2951911"/>
                  </a:lnTo>
                  <a:lnTo>
                    <a:pt x="1038326" y="2794800"/>
                  </a:lnTo>
                  <a:lnTo>
                    <a:pt x="1086167" y="2729496"/>
                  </a:lnTo>
                  <a:lnTo>
                    <a:pt x="1210945" y="2951911"/>
                  </a:lnTo>
                  <a:lnTo>
                    <a:pt x="1274305" y="2951911"/>
                  </a:lnTo>
                  <a:close/>
                </a:path>
                <a:path w="2572384" h="4622800">
                  <a:moveTo>
                    <a:pt x="1310513" y="2076500"/>
                  </a:moveTo>
                  <a:lnTo>
                    <a:pt x="1303096" y="2033968"/>
                  </a:lnTo>
                  <a:lnTo>
                    <a:pt x="1256512" y="1990128"/>
                  </a:lnTo>
                  <a:lnTo>
                    <a:pt x="1194485" y="1969173"/>
                  </a:lnTo>
                  <a:lnTo>
                    <a:pt x="1167142" y="1957946"/>
                  </a:lnTo>
                  <a:lnTo>
                    <a:pt x="1147813" y="1941512"/>
                  </a:lnTo>
                  <a:lnTo>
                    <a:pt x="1140472" y="1916150"/>
                  </a:lnTo>
                  <a:lnTo>
                    <a:pt x="1146810" y="1887423"/>
                  </a:lnTo>
                  <a:lnTo>
                    <a:pt x="1162062" y="1871472"/>
                  </a:lnTo>
                  <a:lnTo>
                    <a:pt x="1180579" y="1864614"/>
                  </a:lnTo>
                  <a:lnTo>
                    <a:pt x="1196721" y="1863140"/>
                  </a:lnTo>
                  <a:lnTo>
                    <a:pt x="1221346" y="1867573"/>
                  </a:lnTo>
                  <a:lnTo>
                    <a:pt x="1237056" y="1880603"/>
                  </a:lnTo>
                  <a:lnTo>
                    <a:pt x="1245374" y="1901875"/>
                  </a:lnTo>
                  <a:lnTo>
                    <a:pt x="1247800" y="1931022"/>
                  </a:lnTo>
                  <a:lnTo>
                    <a:pt x="1302105" y="1931022"/>
                  </a:lnTo>
                  <a:lnTo>
                    <a:pt x="1299832" y="1896567"/>
                  </a:lnTo>
                  <a:lnTo>
                    <a:pt x="1288173" y="1863140"/>
                  </a:lnTo>
                  <a:lnTo>
                    <a:pt x="1287246" y="1860473"/>
                  </a:lnTo>
                  <a:lnTo>
                    <a:pt x="1255737" y="1832025"/>
                  </a:lnTo>
                  <a:lnTo>
                    <a:pt x="1196721" y="1820468"/>
                  </a:lnTo>
                  <a:lnTo>
                    <a:pt x="1154087" y="1826336"/>
                  </a:lnTo>
                  <a:lnTo>
                    <a:pt x="1118908" y="1844078"/>
                  </a:lnTo>
                  <a:lnTo>
                    <a:pt x="1094994" y="1873935"/>
                  </a:lnTo>
                  <a:lnTo>
                    <a:pt x="1086167" y="1916150"/>
                  </a:lnTo>
                  <a:lnTo>
                    <a:pt x="1093597" y="1959521"/>
                  </a:lnTo>
                  <a:lnTo>
                    <a:pt x="1113078" y="1986622"/>
                  </a:lnTo>
                  <a:lnTo>
                    <a:pt x="1140447" y="2003069"/>
                  </a:lnTo>
                  <a:lnTo>
                    <a:pt x="1171511" y="2014423"/>
                  </a:lnTo>
                  <a:lnTo>
                    <a:pt x="1202207" y="2024634"/>
                  </a:lnTo>
                  <a:lnTo>
                    <a:pt x="1229385" y="2037308"/>
                  </a:lnTo>
                  <a:lnTo>
                    <a:pt x="1248791" y="2056168"/>
                  </a:lnTo>
                  <a:lnTo>
                    <a:pt x="1256207" y="2084908"/>
                  </a:lnTo>
                  <a:lnTo>
                    <a:pt x="1249680" y="2114639"/>
                  </a:lnTo>
                  <a:lnTo>
                    <a:pt x="1233982" y="2132101"/>
                  </a:lnTo>
                  <a:lnTo>
                    <a:pt x="1215021" y="2140369"/>
                  </a:lnTo>
                  <a:lnTo>
                    <a:pt x="1198664" y="2142439"/>
                  </a:lnTo>
                  <a:lnTo>
                    <a:pt x="1165923" y="2135835"/>
                  </a:lnTo>
                  <a:lnTo>
                    <a:pt x="1146213" y="2118118"/>
                  </a:lnTo>
                  <a:lnTo>
                    <a:pt x="1136573" y="2092540"/>
                  </a:lnTo>
                  <a:lnTo>
                    <a:pt x="1134008" y="2062276"/>
                  </a:lnTo>
                  <a:lnTo>
                    <a:pt x="1079703" y="2062276"/>
                  </a:lnTo>
                  <a:lnTo>
                    <a:pt x="1087691" y="2120887"/>
                  </a:lnTo>
                  <a:lnTo>
                    <a:pt x="1141107" y="2175751"/>
                  </a:lnTo>
                  <a:lnTo>
                    <a:pt x="1198664" y="2185111"/>
                  </a:lnTo>
                  <a:lnTo>
                    <a:pt x="1243418" y="2178329"/>
                  </a:lnTo>
                  <a:lnTo>
                    <a:pt x="1278839" y="2157958"/>
                  </a:lnTo>
                  <a:lnTo>
                    <a:pt x="1289494" y="2142439"/>
                  </a:lnTo>
                  <a:lnTo>
                    <a:pt x="1302131" y="2124024"/>
                  </a:lnTo>
                  <a:lnTo>
                    <a:pt x="1310513" y="2076500"/>
                  </a:lnTo>
                  <a:close/>
                </a:path>
                <a:path w="2572384" h="4622800">
                  <a:moveTo>
                    <a:pt x="1370647" y="2479281"/>
                  </a:moveTo>
                  <a:lnTo>
                    <a:pt x="1320215" y="2479281"/>
                  </a:lnTo>
                  <a:lnTo>
                    <a:pt x="1320215" y="2544584"/>
                  </a:lnTo>
                  <a:lnTo>
                    <a:pt x="1370647" y="2544584"/>
                  </a:lnTo>
                  <a:lnTo>
                    <a:pt x="1370647" y="2479281"/>
                  </a:lnTo>
                  <a:close/>
                </a:path>
                <a:path w="2572384" h="4622800">
                  <a:moveTo>
                    <a:pt x="1383576" y="4157053"/>
                  </a:moveTo>
                  <a:lnTo>
                    <a:pt x="1329270" y="4157053"/>
                  </a:lnTo>
                  <a:lnTo>
                    <a:pt x="1329270" y="4503598"/>
                  </a:lnTo>
                  <a:lnTo>
                    <a:pt x="1383576" y="4503598"/>
                  </a:lnTo>
                  <a:lnTo>
                    <a:pt x="1383576" y="4157053"/>
                  </a:lnTo>
                  <a:close/>
                </a:path>
                <a:path w="2572384" h="4622800">
                  <a:moveTo>
                    <a:pt x="1383576" y="4041978"/>
                  </a:moveTo>
                  <a:lnTo>
                    <a:pt x="1329270" y="4041978"/>
                  </a:lnTo>
                  <a:lnTo>
                    <a:pt x="1329270" y="4104043"/>
                  </a:lnTo>
                  <a:lnTo>
                    <a:pt x="1383576" y="4104043"/>
                  </a:lnTo>
                  <a:lnTo>
                    <a:pt x="1383576" y="4041978"/>
                  </a:lnTo>
                  <a:close/>
                </a:path>
                <a:path w="2572384" h="4622800">
                  <a:moveTo>
                    <a:pt x="1399095" y="3482073"/>
                  </a:moveTo>
                  <a:lnTo>
                    <a:pt x="1389672" y="3418713"/>
                  </a:lnTo>
                  <a:lnTo>
                    <a:pt x="1360627" y="3383508"/>
                  </a:lnTo>
                  <a:lnTo>
                    <a:pt x="1307934" y="3372154"/>
                  </a:lnTo>
                  <a:lnTo>
                    <a:pt x="1282712" y="3375482"/>
                  </a:lnTo>
                  <a:lnTo>
                    <a:pt x="1258874" y="3385172"/>
                  </a:lnTo>
                  <a:lnTo>
                    <a:pt x="1238554" y="3400806"/>
                  </a:lnTo>
                  <a:lnTo>
                    <a:pt x="1223886" y="3421938"/>
                  </a:lnTo>
                  <a:lnTo>
                    <a:pt x="1222590" y="3421938"/>
                  </a:lnTo>
                  <a:lnTo>
                    <a:pt x="1222590" y="3381210"/>
                  </a:lnTo>
                  <a:lnTo>
                    <a:pt x="1170876" y="3381210"/>
                  </a:lnTo>
                  <a:lnTo>
                    <a:pt x="1170876" y="3727754"/>
                  </a:lnTo>
                  <a:lnTo>
                    <a:pt x="1225181" y="3727754"/>
                  </a:lnTo>
                  <a:lnTo>
                    <a:pt x="1225181" y="3488537"/>
                  </a:lnTo>
                  <a:lnTo>
                    <a:pt x="1231798" y="3456622"/>
                  </a:lnTo>
                  <a:lnTo>
                    <a:pt x="1248537" y="3434956"/>
                  </a:lnTo>
                  <a:lnTo>
                    <a:pt x="1270723" y="3422624"/>
                  </a:lnTo>
                  <a:lnTo>
                    <a:pt x="1274749" y="3421938"/>
                  </a:lnTo>
                  <a:lnTo>
                    <a:pt x="1293710" y="3418713"/>
                  </a:lnTo>
                  <a:lnTo>
                    <a:pt x="1322412" y="3425901"/>
                  </a:lnTo>
                  <a:lnTo>
                    <a:pt x="1337665" y="3443694"/>
                  </a:lnTo>
                  <a:lnTo>
                    <a:pt x="1343710" y="3466452"/>
                  </a:lnTo>
                  <a:lnTo>
                    <a:pt x="1344790" y="3488537"/>
                  </a:lnTo>
                  <a:lnTo>
                    <a:pt x="1344790" y="3727754"/>
                  </a:lnTo>
                  <a:lnTo>
                    <a:pt x="1399095" y="3727754"/>
                  </a:lnTo>
                  <a:lnTo>
                    <a:pt x="1399095" y="3482073"/>
                  </a:lnTo>
                  <a:close/>
                </a:path>
                <a:path w="2572384" h="4622800">
                  <a:moveTo>
                    <a:pt x="1475397" y="2479281"/>
                  </a:moveTo>
                  <a:lnTo>
                    <a:pt x="1424965" y="2479281"/>
                  </a:lnTo>
                  <a:lnTo>
                    <a:pt x="1424965" y="2544584"/>
                  </a:lnTo>
                  <a:lnTo>
                    <a:pt x="1475397" y="2544584"/>
                  </a:lnTo>
                  <a:lnTo>
                    <a:pt x="1475397" y="2479281"/>
                  </a:lnTo>
                  <a:close/>
                </a:path>
                <a:path w="2572384" h="4622800">
                  <a:moveTo>
                    <a:pt x="1522590" y="2778633"/>
                  </a:moveTo>
                  <a:lnTo>
                    <a:pt x="1520304" y="2731236"/>
                  </a:lnTo>
                  <a:lnTo>
                    <a:pt x="1512506" y="2687980"/>
                  </a:lnTo>
                  <a:lnTo>
                    <a:pt x="1497774" y="2650871"/>
                  </a:lnTo>
                  <a:lnTo>
                    <a:pt x="1465694" y="2616733"/>
                  </a:lnTo>
                  <a:lnTo>
                    <a:pt x="1465694" y="2778633"/>
                  </a:lnTo>
                  <a:lnTo>
                    <a:pt x="1462976" y="2832100"/>
                  </a:lnTo>
                  <a:lnTo>
                    <a:pt x="1452676" y="2876588"/>
                  </a:lnTo>
                  <a:lnTo>
                    <a:pt x="1431594" y="2907017"/>
                  </a:lnTo>
                  <a:lnTo>
                    <a:pt x="1396517" y="2918282"/>
                  </a:lnTo>
                  <a:lnTo>
                    <a:pt x="1362659" y="2907017"/>
                  </a:lnTo>
                  <a:lnTo>
                    <a:pt x="1342364" y="2876588"/>
                  </a:lnTo>
                  <a:lnTo>
                    <a:pt x="1332509" y="2832100"/>
                  </a:lnTo>
                  <a:lnTo>
                    <a:pt x="1329918" y="2778633"/>
                  </a:lnTo>
                  <a:lnTo>
                    <a:pt x="1332598" y="2725178"/>
                  </a:lnTo>
                  <a:lnTo>
                    <a:pt x="1342605" y="2680690"/>
                  </a:lnTo>
                  <a:lnTo>
                    <a:pt x="1362925" y="2650261"/>
                  </a:lnTo>
                  <a:lnTo>
                    <a:pt x="1396517" y="2638983"/>
                  </a:lnTo>
                  <a:lnTo>
                    <a:pt x="1432140" y="2650261"/>
                  </a:lnTo>
                  <a:lnTo>
                    <a:pt x="1453172" y="2680690"/>
                  </a:lnTo>
                  <a:lnTo>
                    <a:pt x="1463154" y="2725178"/>
                  </a:lnTo>
                  <a:lnTo>
                    <a:pt x="1465694" y="2778633"/>
                  </a:lnTo>
                  <a:lnTo>
                    <a:pt x="1465694" y="2616733"/>
                  </a:lnTo>
                  <a:lnTo>
                    <a:pt x="1441843" y="2603042"/>
                  </a:lnTo>
                  <a:lnTo>
                    <a:pt x="1397800" y="2596311"/>
                  </a:lnTo>
                  <a:lnTo>
                    <a:pt x="1353769" y="2603042"/>
                  </a:lnTo>
                  <a:lnTo>
                    <a:pt x="1297838" y="2650871"/>
                  </a:lnTo>
                  <a:lnTo>
                    <a:pt x="1283106" y="2687980"/>
                  </a:lnTo>
                  <a:lnTo>
                    <a:pt x="1275308" y="2731236"/>
                  </a:lnTo>
                  <a:lnTo>
                    <a:pt x="1273022" y="2778633"/>
                  </a:lnTo>
                  <a:lnTo>
                    <a:pt x="1275308" y="2826042"/>
                  </a:lnTo>
                  <a:lnTo>
                    <a:pt x="1283106" y="2869298"/>
                  </a:lnTo>
                  <a:lnTo>
                    <a:pt x="1297838" y="2906407"/>
                  </a:lnTo>
                  <a:lnTo>
                    <a:pt x="1353769" y="2954236"/>
                  </a:lnTo>
                  <a:lnTo>
                    <a:pt x="1397800" y="2960954"/>
                  </a:lnTo>
                  <a:lnTo>
                    <a:pt x="1441615" y="2954236"/>
                  </a:lnTo>
                  <a:lnTo>
                    <a:pt x="1474406" y="2935389"/>
                  </a:lnTo>
                  <a:lnTo>
                    <a:pt x="1488046" y="2918282"/>
                  </a:lnTo>
                  <a:lnTo>
                    <a:pt x="1497533" y="2906407"/>
                  </a:lnTo>
                  <a:lnTo>
                    <a:pt x="1512366" y="2869298"/>
                  </a:lnTo>
                  <a:lnTo>
                    <a:pt x="1520266" y="2826042"/>
                  </a:lnTo>
                  <a:lnTo>
                    <a:pt x="1522590" y="2778633"/>
                  </a:lnTo>
                  <a:close/>
                </a:path>
                <a:path w="2572384" h="4622800">
                  <a:moveTo>
                    <a:pt x="1581416" y="1934908"/>
                  </a:moveTo>
                  <a:lnTo>
                    <a:pt x="1561884" y="1863140"/>
                  </a:lnTo>
                  <a:lnTo>
                    <a:pt x="1528229" y="1832813"/>
                  </a:lnTo>
                  <a:lnTo>
                    <a:pt x="1470850" y="1820468"/>
                  </a:lnTo>
                  <a:lnTo>
                    <a:pt x="1424673" y="1828342"/>
                  </a:lnTo>
                  <a:lnTo>
                    <a:pt x="1391437" y="1849805"/>
                  </a:lnTo>
                  <a:lnTo>
                    <a:pt x="1369110" y="1881657"/>
                  </a:lnTo>
                  <a:lnTo>
                    <a:pt x="1355686" y="1920659"/>
                  </a:lnTo>
                  <a:lnTo>
                    <a:pt x="1349108" y="1963623"/>
                  </a:lnTo>
                  <a:lnTo>
                    <a:pt x="1347368" y="2007311"/>
                  </a:lnTo>
                  <a:lnTo>
                    <a:pt x="1351686" y="2071738"/>
                  </a:lnTo>
                  <a:lnTo>
                    <a:pt x="1365123" y="2121585"/>
                  </a:lnTo>
                  <a:lnTo>
                    <a:pt x="1388427" y="2156980"/>
                  </a:lnTo>
                  <a:lnTo>
                    <a:pt x="1422349" y="2178113"/>
                  </a:lnTo>
                  <a:lnTo>
                    <a:pt x="1467624" y="2185111"/>
                  </a:lnTo>
                  <a:lnTo>
                    <a:pt x="1521955" y="2172551"/>
                  </a:lnTo>
                  <a:lnTo>
                    <a:pt x="1555229" y="2142439"/>
                  </a:lnTo>
                  <a:lnTo>
                    <a:pt x="1557020" y="2140826"/>
                  </a:lnTo>
                  <a:lnTo>
                    <a:pt x="1575828" y="2098929"/>
                  </a:lnTo>
                  <a:lnTo>
                    <a:pt x="1581416" y="2055812"/>
                  </a:lnTo>
                  <a:lnTo>
                    <a:pt x="1527098" y="2055812"/>
                  </a:lnTo>
                  <a:lnTo>
                    <a:pt x="1524762" y="2085174"/>
                  </a:lnTo>
                  <a:lnTo>
                    <a:pt x="1516113" y="2113191"/>
                  </a:lnTo>
                  <a:lnTo>
                    <a:pt x="1498739" y="2134184"/>
                  </a:lnTo>
                  <a:lnTo>
                    <a:pt x="1470215" y="2142439"/>
                  </a:lnTo>
                  <a:lnTo>
                    <a:pt x="1432369" y="2127504"/>
                  </a:lnTo>
                  <a:lnTo>
                    <a:pt x="1412760" y="2091283"/>
                  </a:lnTo>
                  <a:lnTo>
                    <a:pt x="1405394" y="2046706"/>
                  </a:lnTo>
                  <a:lnTo>
                    <a:pt x="1404264" y="2006676"/>
                  </a:lnTo>
                  <a:lnTo>
                    <a:pt x="1410144" y="1930793"/>
                  </a:lnTo>
                  <a:lnTo>
                    <a:pt x="1425600" y="1887397"/>
                  </a:lnTo>
                  <a:lnTo>
                    <a:pt x="1447355" y="1867750"/>
                  </a:lnTo>
                  <a:lnTo>
                    <a:pt x="1472145" y="1863140"/>
                  </a:lnTo>
                  <a:lnTo>
                    <a:pt x="1498193" y="1869630"/>
                  </a:lnTo>
                  <a:lnTo>
                    <a:pt x="1515148" y="1886419"/>
                  </a:lnTo>
                  <a:lnTo>
                    <a:pt x="1524330" y="1909521"/>
                  </a:lnTo>
                  <a:lnTo>
                    <a:pt x="1527098" y="1934908"/>
                  </a:lnTo>
                  <a:lnTo>
                    <a:pt x="1581416" y="1934908"/>
                  </a:lnTo>
                  <a:close/>
                </a:path>
                <a:path w="2572384" h="4622800">
                  <a:moveTo>
                    <a:pt x="1587246" y="656590"/>
                  </a:moveTo>
                  <a:lnTo>
                    <a:pt x="1583131" y="600608"/>
                  </a:lnTo>
                  <a:lnTo>
                    <a:pt x="1570824" y="550811"/>
                  </a:lnTo>
                  <a:lnTo>
                    <a:pt x="1550416" y="507212"/>
                  </a:lnTo>
                  <a:lnTo>
                    <a:pt x="1521955" y="469861"/>
                  </a:lnTo>
                  <a:lnTo>
                    <a:pt x="1485519" y="438785"/>
                  </a:lnTo>
                  <a:lnTo>
                    <a:pt x="1441196" y="414020"/>
                  </a:lnTo>
                  <a:lnTo>
                    <a:pt x="1476540" y="382397"/>
                  </a:lnTo>
                  <a:lnTo>
                    <a:pt x="1501038" y="345757"/>
                  </a:lnTo>
                  <a:lnTo>
                    <a:pt x="1515313" y="302933"/>
                  </a:lnTo>
                  <a:lnTo>
                    <a:pt x="1519936" y="252730"/>
                  </a:lnTo>
                  <a:lnTo>
                    <a:pt x="1516037" y="205930"/>
                  </a:lnTo>
                  <a:lnTo>
                    <a:pt x="1504721" y="162445"/>
                  </a:lnTo>
                  <a:lnTo>
                    <a:pt x="1486585" y="122859"/>
                  </a:lnTo>
                  <a:lnTo>
                    <a:pt x="1462201" y="87757"/>
                  </a:lnTo>
                  <a:lnTo>
                    <a:pt x="1432179" y="57734"/>
                  </a:lnTo>
                  <a:lnTo>
                    <a:pt x="1397076" y="33350"/>
                  </a:lnTo>
                  <a:lnTo>
                    <a:pt x="1357490" y="15214"/>
                  </a:lnTo>
                  <a:lnTo>
                    <a:pt x="1314005" y="3898"/>
                  </a:lnTo>
                  <a:lnTo>
                    <a:pt x="1267206" y="0"/>
                  </a:lnTo>
                  <a:lnTo>
                    <a:pt x="1219466" y="3810"/>
                  </a:lnTo>
                  <a:lnTo>
                    <a:pt x="1174915" y="15189"/>
                  </a:lnTo>
                  <a:lnTo>
                    <a:pt x="1134300" y="34086"/>
                  </a:lnTo>
                  <a:lnTo>
                    <a:pt x="1098448" y="60490"/>
                  </a:lnTo>
                  <a:lnTo>
                    <a:pt x="1068133" y="94322"/>
                  </a:lnTo>
                  <a:lnTo>
                    <a:pt x="1044143" y="135559"/>
                  </a:lnTo>
                  <a:lnTo>
                    <a:pt x="1027264" y="184137"/>
                  </a:lnTo>
                  <a:lnTo>
                    <a:pt x="1018286" y="240030"/>
                  </a:lnTo>
                  <a:lnTo>
                    <a:pt x="1189736" y="240030"/>
                  </a:lnTo>
                  <a:lnTo>
                    <a:pt x="1198816" y="202095"/>
                  </a:lnTo>
                  <a:lnTo>
                    <a:pt x="1214818" y="175577"/>
                  </a:lnTo>
                  <a:lnTo>
                    <a:pt x="1237957" y="160020"/>
                  </a:lnTo>
                  <a:lnTo>
                    <a:pt x="1268476" y="154940"/>
                  </a:lnTo>
                  <a:lnTo>
                    <a:pt x="1301724" y="161505"/>
                  </a:lnTo>
                  <a:lnTo>
                    <a:pt x="1327848" y="179870"/>
                  </a:lnTo>
                  <a:lnTo>
                    <a:pt x="1344904" y="207987"/>
                  </a:lnTo>
                  <a:lnTo>
                    <a:pt x="1351026" y="243840"/>
                  </a:lnTo>
                  <a:lnTo>
                    <a:pt x="1343406" y="285889"/>
                  </a:lnTo>
                  <a:lnTo>
                    <a:pt x="1318641" y="315442"/>
                  </a:lnTo>
                  <a:lnTo>
                    <a:pt x="1273873" y="333324"/>
                  </a:lnTo>
                  <a:lnTo>
                    <a:pt x="1206246" y="340360"/>
                  </a:lnTo>
                  <a:lnTo>
                    <a:pt x="1206246" y="502920"/>
                  </a:lnTo>
                  <a:lnTo>
                    <a:pt x="1234186" y="502920"/>
                  </a:lnTo>
                  <a:lnTo>
                    <a:pt x="1286624" y="507974"/>
                  </a:lnTo>
                  <a:lnTo>
                    <a:pt x="1331595" y="522579"/>
                  </a:lnTo>
                  <a:lnTo>
                    <a:pt x="1368171" y="545947"/>
                  </a:lnTo>
                  <a:lnTo>
                    <a:pt x="1395425" y="577240"/>
                  </a:lnTo>
                  <a:lnTo>
                    <a:pt x="1412455" y="615670"/>
                  </a:lnTo>
                  <a:lnTo>
                    <a:pt x="1418336" y="660400"/>
                  </a:lnTo>
                  <a:lnTo>
                    <a:pt x="1411185" y="711276"/>
                  </a:lnTo>
                  <a:lnTo>
                    <a:pt x="1390980" y="754341"/>
                  </a:lnTo>
                  <a:lnTo>
                    <a:pt x="1359623" y="787590"/>
                  </a:lnTo>
                  <a:lnTo>
                    <a:pt x="1319009" y="809028"/>
                  </a:lnTo>
                  <a:lnTo>
                    <a:pt x="1271016" y="816610"/>
                  </a:lnTo>
                  <a:lnTo>
                    <a:pt x="1225054" y="809955"/>
                  </a:lnTo>
                  <a:lnTo>
                    <a:pt x="1185545" y="790803"/>
                  </a:lnTo>
                  <a:lnTo>
                    <a:pt x="1153782" y="760374"/>
                  </a:lnTo>
                  <a:lnTo>
                    <a:pt x="1131049" y="719886"/>
                  </a:lnTo>
                  <a:lnTo>
                    <a:pt x="1118616" y="670560"/>
                  </a:lnTo>
                  <a:lnTo>
                    <a:pt x="948436" y="670560"/>
                  </a:lnTo>
                  <a:lnTo>
                    <a:pt x="954201" y="717359"/>
                  </a:lnTo>
                  <a:lnTo>
                    <a:pt x="965733" y="761250"/>
                  </a:lnTo>
                  <a:lnTo>
                    <a:pt x="982687" y="801916"/>
                  </a:lnTo>
                  <a:lnTo>
                    <a:pt x="1004722" y="839000"/>
                  </a:lnTo>
                  <a:lnTo>
                    <a:pt x="1031494" y="872210"/>
                  </a:lnTo>
                  <a:lnTo>
                    <a:pt x="1062647" y="901204"/>
                  </a:lnTo>
                  <a:lnTo>
                    <a:pt x="1097851" y="925664"/>
                  </a:lnTo>
                  <a:lnTo>
                    <a:pt x="1136764" y="945248"/>
                  </a:lnTo>
                  <a:lnTo>
                    <a:pt x="1179029" y="959650"/>
                  </a:lnTo>
                  <a:lnTo>
                    <a:pt x="1224318" y="968527"/>
                  </a:lnTo>
                  <a:lnTo>
                    <a:pt x="1272286" y="971550"/>
                  </a:lnTo>
                  <a:lnTo>
                    <a:pt x="1320546" y="968311"/>
                  </a:lnTo>
                  <a:lnTo>
                    <a:pt x="1366050" y="958837"/>
                  </a:lnTo>
                  <a:lnTo>
                    <a:pt x="1408379" y="943521"/>
                  </a:lnTo>
                  <a:lnTo>
                    <a:pt x="1447165" y="922743"/>
                  </a:lnTo>
                  <a:lnTo>
                    <a:pt x="1482026" y="896886"/>
                  </a:lnTo>
                  <a:lnTo>
                    <a:pt x="1512582" y="866343"/>
                  </a:lnTo>
                  <a:lnTo>
                    <a:pt x="1538439" y="831481"/>
                  </a:lnTo>
                  <a:lnTo>
                    <a:pt x="1559217" y="792683"/>
                  </a:lnTo>
                  <a:lnTo>
                    <a:pt x="1574533" y="750354"/>
                  </a:lnTo>
                  <a:lnTo>
                    <a:pt x="1583994" y="704862"/>
                  </a:lnTo>
                  <a:lnTo>
                    <a:pt x="1587246" y="656590"/>
                  </a:lnTo>
                  <a:close/>
                </a:path>
                <a:path w="2572384" h="4622800">
                  <a:moveTo>
                    <a:pt x="1686153" y="4257916"/>
                  </a:moveTo>
                  <a:lnTo>
                    <a:pt x="1676742" y="4194556"/>
                  </a:lnTo>
                  <a:lnTo>
                    <a:pt x="1647698" y="4159351"/>
                  </a:lnTo>
                  <a:lnTo>
                    <a:pt x="1594993" y="4147997"/>
                  </a:lnTo>
                  <a:lnTo>
                    <a:pt x="1569770" y="4151325"/>
                  </a:lnTo>
                  <a:lnTo>
                    <a:pt x="1545945" y="4161015"/>
                  </a:lnTo>
                  <a:lnTo>
                    <a:pt x="1525625" y="4176636"/>
                  </a:lnTo>
                  <a:lnTo>
                    <a:pt x="1510944" y="4197781"/>
                  </a:lnTo>
                  <a:lnTo>
                    <a:pt x="1509649" y="4197781"/>
                  </a:lnTo>
                  <a:lnTo>
                    <a:pt x="1509649" y="4157053"/>
                  </a:lnTo>
                  <a:lnTo>
                    <a:pt x="1457921" y="4157053"/>
                  </a:lnTo>
                  <a:lnTo>
                    <a:pt x="1457921" y="4503598"/>
                  </a:lnTo>
                  <a:lnTo>
                    <a:pt x="1512239" y="4503598"/>
                  </a:lnTo>
                  <a:lnTo>
                    <a:pt x="1512239" y="4264380"/>
                  </a:lnTo>
                  <a:lnTo>
                    <a:pt x="1518856" y="4232465"/>
                  </a:lnTo>
                  <a:lnTo>
                    <a:pt x="1535595" y="4210799"/>
                  </a:lnTo>
                  <a:lnTo>
                    <a:pt x="1557794" y="4198467"/>
                  </a:lnTo>
                  <a:lnTo>
                    <a:pt x="1561807" y="4197781"/>
                  </a:lnTo>
                  <a:lnTo>
                    <a:pt x="1580769" y="4194556"/>
                  </a:lnTo>
                  <a:lnTo>
                    <a:pt x="1609483" y="4201744"/>
                  </a:lnTo>
                  <a:lnTo>
                    <a:pt x="1624736" y="4219524"/>
                  </a:lnTo>
                  <a:lnTo>
                    <a:pt x="1630781" y="4242295"/>
                  </a:lnTo>
                  <a:lnTo>
                    <a:pt x="1631848" y="4264380"/>
                  </a:lnTo>
                  <a:lnTo>
                    <a:pt x="1631848" y="4503598"/>
                  </a:lnTo>
                  <a:lnTo>
                    <a:pt x="1686153" y="4503598"/>
                  </a:lnTo>
                  <a:lnTo>
                    <a:pt x="1686153" y="4257916"/>
                  </a:lnTo>
                  <a:close/>
                </a:path>
                <a:path w="2572384" h="4622800">
                  <a:moveTo>
                    <a:pt x="1698447" y="3266122"/>
                  </a:moveTo>
                  <a:lnTo>
                    <a:pt x="1647367" y="3266122"/>
                  </a:lnTo>
                  <a:lnTo>
                    <a:pt x="1647367" y="3554476"/>
                  </a:lnTo>
                  <a:lnTo>
                    <a:pt x="1644815" y="3609251"/>
                  </a:lnTo>
                  <a:lnTo>
                    <a:pt x="1634756" y="3652189"/>
                  </a:lnTo>
                  <a:lnTo>
                    <a:pt x="1613547" y="3680218"/>
                  </a:lnTo>
                  <a:lnTo>
                    <a:pt x="1577543" y="3690251"/>
                  </a:lnTo>
                  <a:lnTo>
                    <a:pt x="1546631" y="3680676"/>
                  </a:lnTo>
                  <a:lnTo>
                    <a:pt x="1527187" y="3653409"/>
                  </a:lnTo>
                  <a:lnTo>
                    <a:pt x="1517078" y="3610610"/>
                  </a:lnTo>
                  <a:lnTo>
                    <a:pt x="1514182" y="3554476"/>
                  </a:lnTo>
                  <a:lnTo>
                    <a:pt x="1517078" y="3498354"/>
                  </a:lnTo>
                  <a:lnTo>
                    <a:pt x="1527187" y="3455568"/>
                  </a:lnTo>
                  <a:lnTo>
                    <a:pt x="1546631" y="3428288"/>
                  </a:lnTo>
                  <a:lnTo>
                    <a:pt x="1577543" y="3418713"/>
                  </a:lnTo>
                  <a:lnTo>
                    <a:pt x="1613268" y="3430473"/>
                  </a:lnTo>
                  <a:lnTo>
                    <a:pt x="1634515" y="3461385"/>
                  </a:lnTo>
                  <a:lnTo>
                    <a:pt x="1644726" y="3504908"/>
                  </a:lnTo>
                  <a:lnTo>
                    <a:pt x="1647367" y="3554476"/>
                  </a:lnTo>
                  <a:lnTo>
                    <a:pt x="1647367" y="3266122"/>
                  </a:lnTo>
                  <a:lnTo>
                    <a:pt x="1644142" y="3266122"/>
                  </a:lnTo>
                  <a:lnTo>
                    <a:pt x="1644142" y="3420643"/>
                  </a:lnTo>
                  <a:lnTo>
                    <a:pt x="1642846" y="3420643"/>
                  </a:lnTo>
                  <a:lnTo>
                    <a:pt x="1611718" y="3385007"/>
                  </a:lnTo>
                  <a:lnTo>
                    <a:pt x="1566557" y="3372154"/>
                  </a:lnTo>
                  <a:lnTo>
                    <a:pt x="1524330" y="3380638"/>
                  </a:lnTo>
                  <a:lnTo>
                    <a:pt x="1475054" y="3436162"/>
                  </a:lnTo>
                  <a:lnTo>
                    <a:pt x="1463763" y="3475037"/>
                  </a:lnTo>
                  <a:lnTo>
                    <a:pt x="1458556" y="3515830"/>
                  </a:lnTo>
                  <a:lnTo>
                    <a:pt x="1457286" y="3554476"/>
                  </a:lnTo>
                  <a:lnTo>
                    <a:pt x="1461160" y="3615156"/>
                  </a:lnTo>
                  <a:lnTo>
                    <a:pt x="1473466" y="3665588"/>
                  </a:lnTo>
                  <a:lnTo>
                    <a:pt x="1495132" y="3703917"/>
                  </a:lnTo>
                  <a:lnTo>
                    <a:pt x="1527136" y="3728275"/>
                  </a:lnTo>
                  <a:lnTo>
                    <a:pt x="1570431" y="3736810"/>
                  </a:lnTo>
                  <a:lnTo>
                    <a:pt x="1596961" y="3732365"/>
                  </a:lnTo>
                  <a:lnTo>
                    <a:pt x="1619313" y="3720642"/>
                  </a:lnTo>
                  <a:lnTo>
                    <a:pt x="1635975" y="3704082"/>
                  </a:lnTo>
                  <a:lnTo>
                    <a:pt x="1642846" y="3690251"/>
                  </a:lnTo>
                  <a:lnTo>
                    <a:pt x="1645424" y="3685082"/>
                  </a:lnTo>
                  <a:lnTo>
                    <a:pt x="1646720" y="3685082"/>
                  </a:lnTo>
                  <a:lnTo>
                    <a:pt x="1646720" y="3727754"/>
                  </a:lnTo>
                  <a:lnTo>
                    <a:pt x="1698447" y="3727754"/>
                  </a:lnTo>
                  <a:lnTo>
                    <a:pt x="1698447" y="3685082"/>
                  </a:lnTo>
                  <a:lnTo>
                    <a:pt x="1698447" y="3420643"/>
                  </a:lnTo>
                  <a:lnTo>
                    <a:pt x="1698447" y="3266122"/>
                  </a:lnTo>
                  <a:close/>
                </a:path>
                <a:path w="2572384" h="4622800">
                  <a:moveTo>
                    <a:pt x="1805114" y="2706217"/>
                  </a:moveTo>
                  <a:lnTo>
                    <a:pt x="1803692" y="2671597"/>
                  </a:lnTo>
                  <a:lnTo>
                    <a:pt x="1795691" y="2642857"/>
                  </a:lnTo>
                  <a:lnTo>
                    <a:pt x="1793722" y="2635758"/>
                  </a:lnTo>
                  <a:lnTo>
                    <a:pt x="1766658" y="2607678"/>
                  </a:lnTo>
                  <a:lnTo>
                    <a:pt x="1713953" y="2596311"/>
                  </a:lnTo>
                  <a:lnTo>
                    <a:pt x="1688731" y="2599639"/>
                  </a:lnTo>
                  <a:lnTo>
                    <a:pt x="1664906" y="2609329"/>
                  </a:lnTo>
                  <a:lnTo>
                    <a:pt x="1644586" y="2624950"/>
                  </a:lnTo>
                  <a:lnTo>
                    <a:pt x="1629905" y="2646095"/>
                  </a:lnTo>
                  <a:lnTo>
                    <a:pt x="1628609" y="2646095"/>
                  </a:lnTo>
                  <a:lnTo>
                    <a:pt x="1628609" y="2605367"/>
                  </a:lnTo>
                  <a:lnTo>
                    <a:pt x="1576882" y="2605367"/>
                  </a:lnTo>
                  <a:lnTo>
                    <a:pt x="1576882" y="2951911"/>
                  </a:lnTo>
                  <a:lnTo>
                    <a:pt x="1631200" y="2951911"/>
                  </a:lnTo>
                  <a:lnTo>
                    <a:pt x="1631200" y="2712682"/>
                  </a:lnTo>
                  <a:lnTo>
                    <a:pt x="1637817" y="2680779"/>
                  </a:lnTo>
                  <a:lnTo>
                    <a:pt x="1654556" y="2659113"/>
                  </a:lnTo>
                  <a:lnTo>
                    <a:pt x="1676742" y="2646769"/>
                  </a:lnTo>
                  <a:lnTo>
                    <a:pt x="1680705" y="2646095"/>
                  </a:lnTo>
                  <a:lnTo>
                    <a:pt x="1699729" y="2642857"/>
                  </a:lnTo>
                  <a:lnTo>
                    <a:pt x="1728444" y="2650045"/>
                  </a:lnTo>
                  <a:lnTo>
                    <a:pt x="1743697" y="2667838"/>
                  </a:lnTo>
                  <a:lnTo>
                    <a:pt x="1749742" y="2690596"/>
                  </a:lnTo>
                  <a:lnTo>
                    <a:pt x="1750809" y="2712682"/>
                  </a:lnTo>
                  <a:lnTo>
                    <a:pt x="1750809" y="2951911"/>
                  </a:lnTo>
                  <a:lnTo>
                    <a:pt x="1805114" y="2951911"/>
                  </a:lnTo>
                  <a:lnTo>
                    <a:pt x="1805114" y="2706217"/>
                  </a:lnTo>
                  <a:close/>
                </a:path>
                <a:path w="2572384" h="4622800">
                  <a:moveTo>
                    <a:pt x="1865884" y="1930374"/>
                  </a:moveTo>
                  <a:lnTo>
                    <a:pt x="1856879" y="1867014"/>
                  </a:lnTo>
                  <a:lnTo>
                    <a:pt x="1828520" y="1831835"/>
                  </a:lnTo>
                  <a:lnTo>
                    <a:pt x="1776666" y="1820468"/>
                  </a:lnTo>
                  <a:lnTo>
                    <a:pt x="1752549" y="1824050"/>
                  </a:lnTo>
                  <a:lnTo>
                    <a:pt x="1728660" y="1834045"/>
                  </a:lnTo>
                  <a:lnTo>
                    <a:pt x="1707934" y="1849386"/>
                  </a:lnTo>
                  <a:lnTo>
                    <a:pt x="1693265" y="1868957"/>
                  </a:lnTo>
                  <a:lnTo>
                    <a:pt x="1691970" y="1868957"/>
                  </a:lnTo>
                  <a:lnTo>
                    <a:pt x="1691970" y="1714436"/>
                  </a:lnTo>
                  <a:lnTo>
                    <a:pt x="1637652" y="1714436"/>
                  </a:lnTo>
                  <a:lnTo>
                    <a:pt x="1637652" y="2176068"/>
                  </a:lnTo>
                  <a:lnTo>
                    <a:pt x="1691970" y="2176068"/>
                  </a:lnTo>
                  <a:lnTo>
                    <a:pt x="1691970" y="1936838"/>
                  </a:lnTo>
                  <a:lnTo>
                    <a:pt x="1698586" y="1904936"/>
                  </a:lnTo>
                  <a:lnTo>
                    <a:pt x="1715325" y="1883270"/>
                  </a:lnTo>
                  <a:lnTo>
                    <a:pt x="1737525" y="1870925"/>
                  </a:lnTo>
                  <a:lnTo>
                    <a:pt x="1749082" y="1868957"/>
                  </a:lnTo>
                  <a:lnTo>
                    <a:pt x="1760499" y="1867014"/>
                  </a:lnTo>
                  <a:lnTo>
                    <a:pt x="1789214" y="1874202"/>
                  </a:lnTo>
                  <a:lnTo>
                    <a:pt x="1804466" y="1891995"/>
                  </a:lnTo>
                  <a:lnTo>
                    <a:pt x="1810512" y="1914753"/>
                  </a:lnTo>
                  <a:lnTo>
                    <a:pt x="1811578" y="1936838"/>
                  </a:lnTo>
                  <a:lnTo>
                    <a:pt x="1811578" y="2176068"/>
                  </a:lnTo>
                  <a:lnTo>
                    <a:pt x="1865884" y="2176068"/>
                  </a:lnTo>
                  <a:lnTo>
                    <a:pt x="1865884" y="1930374"/>
                  </a:lnTo>
                  <a:close/>
                </a:path>
                <a:path w="2572384" h="4622800">
                  <a:moveTo>
                    <a:pt x="1933765" y="2605367"/>
                  </a:moveTo>
                  <a:lnTo>
                    <a:pt x="1879460" y="2605367"/>
                  </a:lnTo>
                  <a:lnTo>
                    <a:pt x="1879460" y="2951911"/>
                  </a:lnTo>
                  <a:lnTo>
                    <a:pt x="1933765" y="2951911"/>
                  </a:lnTo>
                  <a:lnTo>
                    <a:pt x="1933765" y="2605367"/>
                  </a:lnTo>
                  <a:close/>
                </a:path>
                <a:path w="2572384" h="4622800">
                  <a:moveTo>
                    <a:pt x="1933765" y="2490279"/>
                  </a:moveTo>
                  <a:lnTo>
                    <a:pt x="1879460" y="2490279"/>
                  </a:lnTo>
                  <a:lnTo>
                    <a:pt x="1879460" y="2552344"/>
                  </a:lnTo>
                  <a:lnTo>
                    <a:pt x="1933765" y="2552344"/>
                  </a:lnTo>
                  <a:lnTo>
                    <a:pt x="1933765" y="2490279"/>
                  </a:lnTo>
                  <a:close/>
                </a:path>
                <a:path w="2572384" h="4622800">
                  <a:moveTo>
                    <a:pt x="1985492" y="4257916"/>
                  </a:moveTo>
                  <a:lnTo>
                    <a:pt x="1976081" y="4194556"/>
                  </a:lnTo>
                  <a:lnTo>
                    <a:pt x="1947037" y="4159351"/>
                  </a:lnTo>
                  <a:lnTo>
                    <a:pt x="1894332" y="4147997"/>
                  </a:lnTo>
                  <a:lnTo>
                    <a:pt x="1869109" y="4151325"/>
                  </a:lnTo>
                  <a:lnTo>
                    <a:pt x="1845284" y="4161015"/>
                  </a:lnTo>
                  <a:lnTo>
                    <a:pt x="1824964" y="4176636"/>
                  </a:lnTo>
                  <a:lnTo>
                    <a:pt x="1810283" y="4197781"/>
                  </a:lnTo>
                  <a:lnTo>
                    <a:pt x="1808988" y="4197781"/>
                  </a:lnTo>
                  <a:lnTo>
                    <a:pt x="1808988" y="4157053"/>
                  </a:lnTo>
                  <a:lnTo>
                    <a:pt x="1757273" y="4157053"/>
                  </a:lnTo>
                  <a:lnTo>
                    <a:pt x="1757273" y="4503598"/>
                  </a:lnTo>
                  <a:lnTo>
                    <a:pt x="1811578" y="4503598"/>
                  </a:lnTo>
                  <a:lnTo>
                    <a:pt x="1811578" y="4264380"/>
                  </a:lnTo>
                  <a:lnTo>
                    <a:pt x="1818195" y="4232465"/>
                  </a:lnTo>
                  <a:lnTo>
                    <a:pt x="1834934" y="4210799"/>
                  </a:lnTo>
                  <a:lnTo>
                    <a:pt x="1857133" y="4198467"/>
                  </a:lnTo>
                  <a:lnTo>
                    <a:pt x="1861146" y="4197781"/>
                  </a:lnTo>
                  <a:lnTo>
                    <a:pt x="1880108" y="4194556"/>
                  </a:lnTo>
                  <a:lnTo>
                    <a:pt x="1908822" y="4201744"/>
                  </a:lnTo>
                  <a:lnTo>
                    <a:pt x="1924075" y="4219524"/>
                  </a:lnTo>
                  <a:lnTo>
                    <a:pt x="1930120" y="4242295"/>
                  </a:lnTo>
                  <a:lnTo>
                    <a:pt x="1931187" y="4264380"/>
                  </a:lnTo>
                  <a:lnTo>
                    <a:pt x="1931187" y="4503598"/>
                  </a:lnTo>
                  <a:lnTo>
                    <a:pt x="1985492" y="4503598"/>
                  </a:lnTo>
                  <a:lnTo>
                    <a:pt x="1985492" y="4257916"/>
                  </a:lnTo>
                  <a:close/>
                </a:path>
                <a:path w="2572384" h="4622800">
                  <a:moveTo>
                    <a:pt x="2180094" y="2137918"/>
                  </a:moveTo>
                  <a:lnTo>
                    <a:pt x="2177516" y="2139861"/>
                  </a:lnTo>
                  <a:lnTo>
                    <a:pt x="2174278" y="2141156"/>
                  </a:lnTo>
                  <a:lnTo>
                    <a:pt x="2167166" y="2141156"/>
                  </a:lnTo>
                  <a:lnTo>
                    <a:pt x="2157184" y="2138908"/>
                  </a:lnTo>
                  <a:lnTo>
                    <a:pt x="2154263" y="2135327"/>
                  </a:lnTo>
                  <a:lnTo>
                    <a:pt x="2152231" y="2132838"/>
                  </a:lnTo>
                  <a:lnTo>
                    <a:pt x="2150541" y="2123973"/>
                  </a:lnTo>
                  <a:lnTo>
                    <a:pt x="2150364" y="2113343"/>
                  </a:lnTo>
                  <a:lnTo>
                    <a:pt x="2150364" y="1987270"/>
                  </a:lnTo>
                  <a:lnTo>
                    <a:pt x="2150364" y="1920036"/>
                  </a:lnTo>
                  <a:lnTo>
                    <a:pt x="2148725" y="1889213"/>
                  </a:lnTo>
                  <a:lnTo>
                    <a:pt x="2139480" y="1863140"/>
                  </a:lnTo>
                  <a:lnTo>
                    <a:pt x="2137194" y="1856676"/>
                  </a:lnTo>
                  <a:lnTo>
                    <a:pt x="2105914" y="1830946"/>
                  </a:lnTo>
                  <a:lnTo>
                    <a:pt x="2044979" y="1820468"/>
                  </a:lnTo>
                  <a:lnTo>
                    <a:pt x="1991880" y="1827250"/>
                  </a:lnTo>
                  <a:lnTo>
                    <a:pt x="1955749" y="1848027"/>
                  </a:lnTo>
                  <a:lnTo>
                    <a:pt x="1935149" y="1883486"/>
                  </a:lnTo>
                  <a:lnTo>
                    <a:pt x="1928596" y="1934260"/>
                  </a:lnTo>
                  <a:lnTo>
                    <a:pt x="1982901" y="1934260"/>
                  </a:lnTo>
                  <a:lnTo>
                    <a:pt x="1982901" y="1931022"/>
                  </a:lnTo>
                  <a:lnTo>
                    <a:pt x="1983828" y="1914969"/>
                  </a:lnTo>
                  <a:lnTo>
                    <a:pt x="1990344" y="1892236"/>
                  </a:lnTo>
                  <a:lnTo>
                    <a:pt x="2007997" y="1871929"/>
                  </a:lnTo>
                  <a:lnTo>
                    <a:pt x="2042388" y="1863140"/>
                  </a:lnTo>
                  <a:lnTo>
                    <a:pt x="2066353" y="1866493"/>
                  </a:lnTo>
                  <a:lnTo>
                    <a:pt x="2083765" y="1876323"/>
                  </a:lnTo>
                  <a:lnTo>
                    <a:pt x="2094395" y="1892325"/>
                  </a:lnTo>
                  <a:lnTo>
                    <a:pt x="2097989" y="1914220"/>
                  </a:lnTo>
                  <a:lnTo>
                    <a:pt x="2097468" y="1932686"/>
                  </a:lnTo>
                  <a:lnTo>
                    <a:pt x="2096046" y="1937397"/>
                  </a:lnTo>
                  <a:lnTo>
                    <a:pt x="2096046" y="1987270"/>
                  </a:lnTo>
                  <a:lnTo>
                    <a:pt x="2096046" y="2076500"/>
                  </a:lnTo>
                  <a:lnTo>
                    <a:pt x="2090229" y="2102091"/>
                  </a:lnTo>
                  <a:lnTo>
                    <a:pt x="2074710" y="2123059"/>
                  </a:lnTo>
                  <a:lnTo>
                    <a:pt x="2052408" y="2137232"/>
                  </a:lnTo>
                  <a:lnTo>
                    <a:pt x="2026221" y="2142439"/>
                  </a:lnTo>
                  <a:lnTo>
                    <a:pt x="2003005" y="2138159"/>
                  </a:lnTo>
                  <a:lnTo>
                    <a:pt x="1987842" y="2126043"/>
                  </a:lnTo>
                  <a:lnTo>
                    <a:pt x="1979587" y="2107260"/>
                  </a:lnTo>
                  <a:lnTo>
                    <a:pt x="1977085" y="2082965"/>
                  </a:lnTo>
                  <a:lnTo>
                    <a:pt x="1978774" y="2063102"/>
                  </a:lnTo>
                  <a:lnTo>
                    <a:pt x="2003602" y="2028012"/>
                  </a:lnTo>
                  <a:lnTo>
                    <a:pt x="2051037" y="2009584"/>
                  </a:lnTo>
                  <a:lnTo>
                    <a:pt x="2076056" y="2000364"/>
                  </a:lnTo>
                  <a:lnTo>
                    <a:pt x="2096046" y="1987270"/>
                  </a:lnTo>
                  <a:lnTo>
                    <a:pt x="2096046" y="1937397"/>
                  </a:lnTo>
                  <a:lnTo>
                    <a:pt x="2093302" y="1946465"/>
                  </a:lnTo>
                  <a:lnTo>
                    <a:pt x="2081631" y="1957222"/>
                  </a:lnTo>
                  <a:lnTo>
                    <a:pt x="2058555" y="1966582"/>
                  </a:lnTo>
                  <a:lnTo>
                    <a:pt x="1985492" y="1988566"/>
                  </a:lnTo>
                  <a:lnTo>
                    <a:pt x="1956473" y="2002345"/>
                  </a:lnTo>
                  <a:lnTo>
                    <a:pt x="1936115" y="2023084"/>
                  </a:lnTo>
                  <a:lnTo>
                    <a:pt x="1924126" y="2050491"/>
                  </a:lnTo>
                  <a:lnTo>
                    <a:pt x="1920189" y="2084260"/>
                  </a:lnTo>
                  <a:lnTo>
                    <a:pt x="1925853" y="2126208"/>
                  </a:lnTo>
                  <a:lnTo>
                    <a:pt x="1943150" y="2157971"/>
                  </a:lnTo>
                  <a:lnTo>
                    <a:pt x="1972564" y="2178088"/>
                  </a:lnTo>
                  <a:lnTo>
                    <a:pt x="2014588" y="2185111"/>
                  </a:lnTo>
                  <a:lnTo>
                    <a:pt x="2039073" y="2181707"/>
                  </a:lnTo>
                  <a:lnTo>
                    <a:pt x="2062111" y="2171865"/>
                  </a:lnTo>
                  <a:lnTo>
                    <a:pt x="2082241" y="2156206"/>
                  </a:lnTo>
                  <a:lnTo>
                    <a:pt x="2092629" y="2142439"/>
                  </a:lnTo>
                  <a:lnTo>
                    <a:pt x="2097989" y="2135327"/>
                  </a:lnTo>
                  <a:lnTo>
                    <a:pt x="2099284" y="2135327"/>
                  </a:lnTo>
                  <a:lnTo>
                    <a:pt x="2104961" y="2161121"/>
                  </a:lnTo>
                  <a:lnTo>
                    <a:pt x="2117064" y="2174367"/>
                  </a:lnTo>
                  <a:lnTo>
                    <a:pt x="2132571" y="2179256"/>
                  </a:lnTo>
                  <a:lnTo>
                    <a:pt x="2148421" y="2179942"/>
                  </a:lnTo>
                  <a:lnTo>
                    <a:pt x="2158466" y="2179536"/>
                  </a:lnTo>
                  <a:lnTo>
                    <a:pt x="2167661" y="2178570"/>
                  </a:lnTo>
                  <a:lnTo>
                    <a:pt x="2175154" y="2177491"/>
                  </a:lnTo>
                  <a:lnTo>
                    <a:pt x="2180094" y="2176703"/>
                  </a:lnTo>
                  <a:lnTo>
                    <a:pt x="2180094" y="2141156"/>
                  </a:lnTo>
                  <a:lnTo>
                    <a:pt x="2180094" y="2137918"/>
                  </a:lnTo>
                  <a:close/>
                </a:path>
                <a:path w="2572384" h="4622800">
                  <a:moveTo>
                    <a:pt x="2236343" y="2605367"/>
                  </a:moveTo>
                  <a:lnTo>
                    <a:pt x="2185276" y="2605367"/>
                  </a:lnTo>
                  <a:lnTo>
                    <a:pt x="2185276" y="2778633"/>
                  </a:lnTo>
                  <a:lnTo>
                    <a:pt x="2182634" y="2828442"/>
                  </a:lnTo>
                  <a:lnTo>
                    <a:pt x="2172347" y="2868663"/>
                  </a:lnTo>
                  <a:lnTo>
                    <a:pt x="2150910" y="2895562"/>
                  </a:lnTo>
                  <a:lnTo>
                    <a:pt x="2114804" y="2905353"/>
                  </a:lnTo>
                  <a:lnTo>
                    <a:pt x="2082088" y="2893466"/>
                  </a:lnTo>
                  <a:lnTo>
                    <a:pt x="2063076" y="2863088"/>
                  </a:lnTo>
                  <a:lnTo>
                    <a:pt x="2054250" y="2822168"/>
                  </a:lnTo>
                  <a:lnTo>
                    <a:pt x="2052091" y="2778633"/>
                  </a:lnTo>
                  <a:lnTo>
                    <a:pt x="2054987" y="2722511"/>
                  </a:lnTo>
                  <a:lnTo>
                    <a:pt x="2065108" y="2679712"/>
                  </a:lnTo>
                  <a:lnTo>
                    <a:pt x="2084552" y="2652445"/>
                  </a:lnTo>
                  <a:lnTo>
                    <a:pt x="2115451" y="2642857"/>
                  </a:lnTo>
                  <a:lnTo>
                    <a:pt x="2151176" y="2654617"/>
                  </a:lnTo>
                  <a:lnTo>
                    <a:pt x="2172424" y="2685542"/>
                  </a:lnTo>
                  <a:lnTo>
                    <a:pt x="2182634" y="2729065"/>
                  </a:lnTo>
                  <a:lnTo>
                    <a:pt x="2185276" y="2778633"/>
                  </a:lnTo>
                  <a:lnTo>
                    <a:pt x="2185276" y="2605367"/>
                  </a:lnTo>
                  <a:lnTo>
                    <a:pt x="2184628" y="2605367"/>
                  </a:lnTo>
                  <a:lnTo>
                    <a:pt x="2184628" y="2649321"/>
                  </a:lnTo>
                  <a:lnTo>
                    <a:pt x="2183333" y="2649321"/>
                  </a:lnTo>
                  <a:lnTo>
                    <a:pt x="2157476" y="2612402"/>
                  </a:lnTo>
                  <a:lnTo>
                    <a:pt x="2108339" y="2596311"/>
                  </a:lnTo>
                  <a:lnTo>
                    <a:pt x="2062810" y="2606281"/>
                  </a:lnTo>
                  <a:lnTo>
                    <a:pt x="2030526" y="2633497"/>
                  </a:lnTo>
                  <a:lnTo>
                    <a:pt x="2009698" y="2673959"/>
                  </a:lnTo>
                  <a:lnTo>
                    <a:pt x="1998522" y="2723680"/>
                  </a:lnTo>
                  <a:lnTo>
                    <a:pt x="1995195" y="2778633"/>
                  </a:lnTo>
                  <a:lnTo>
                    <a:pt x="1996668" y="2814294"/>
                  </a:lnTo>
                  <a:lnTo>
                    <a:pt x="2003920" y="2859468"/>
                  </a:lnTo>
                  <a:lnTo>
                    <a:pt x="2021166" y="2904147"/>
                  </a:lnTo>
                  <a:lnTo>
                    <a:pt x="2052624" y="2938310"/>
                  </a:lnTo>
                  <a:lnTo>
                    <a:pt x="2102510" y="2951911"/>
                  </a:lnTo>
                  <a:lnTo>
                    <a:pt x="2127466" y="2948736"/>
                  </a:lnTo>
                  <a:lnTo>
                    <a:pt x="2149881" y="2939554"/>
                  </a:lnTo>
                  <a:lnTo>
                    <a:pt x="2168156" y="2924911"/>
                  </a:lnTo>
                  <a:lnTo>
                    <a:pt x="2180742" y="2905353"/>
                  </a:lnTo>
                  <a:lnTo>
                    <a:pt x="2182037" y="2905353"/>
                  </a:lnTo>
                  <a:lnTo>
                    <a:pt x="2181999" y="2951911"/>
                  </a:lnTo>
                  <a:lnTo>
                    <a:pt x="2174608" y="2998381"/>
                  </a:lnTo>
                  <a:lnTo>
                    <a:pt x="2114804" y="3028200"/>
                  </a:lnTo>
                  <a:lnTo>
                    <a:pt x="2094471" y="3025787"/>
                  </a:lnTo>
                  <a:lnTo>
                    <a:pt x="2077300" y="3018104"/>
                  </a:lnTo>
                  <a:lnTo>
                    <a:pt x="2064981" y="3004477"/>
                  </a:lnTo>
                  <a:lnTo>
                    <a:pt x="2059203" y="2984233"/>
                  </a:lnTo>
                  <a:lnTo>
                    <a:pt x="2004885" y="2984233"/>
                  </a:lnTo>
                  <a:lnTo>
                    <a:pt x="2023211" y="3034322"/>
                  </a:lnTo>
                  <a:lnTo>
                    <a:pt x="2056930" y="3060052"/>
                  </a:lnTo>
                  <a:lnTo>
                    <a:pt x="2093074" y="3069526"/>
                  </a:lnTo>
                  <a:lnTo>
                    <a:pt x="2118677" y="3070872"/>
                  </a:lnTo>
                  <a:lnTo>
                    <a:pt x="2157476" y="3066148"/>
                  </a:lnTo>
                  <a:lnTo>
                    <a:pt x="2189975" y="3051060"/>
                  </a:lnTo>
                  <a:lnTo>
                    <a:pt x="2211159" y="3028200"/>
                  </a:lnTo>
                  <a:lnTo>
                    <a:pt x="2214842" y="3024238"/>
                  </a:lnTo>
                  <a:lnTo>
                    <a:pt x="2230742" y="2984309"/>
                  </a:lnTo>
                  <a:lnTo>
                    <a:pt x="2236343" y="2929928"/>
                  </a:lnTo>
                  <a:lnTo>
                    <a:pt x="2236343" y="2649321"/>
                  </a:lnTo>
                  <a:lnTo>
                    <a:pt x="2236343" y="2605367"/>
                  </a:lnTo>
                  <a:close/>
                </a:path>
                <a:path w="2572384" h="4622800">
                  <a:moveTo>
                    <a:pt x="2284196" y="4314812"/>
                  </a:moveTo>
                  <a:lnTo>
                    <a:pt x="2283371" y="4294124"/>
                  </a:lnTo>
                  <a:lnTo>
                    <a:pt x="2282342" y="4268660"/>
                  </a:lnTo>
                  <a:lnTo>
                    <a:pt x="2273998" y="4223690"/>
                  </a:lnTo>
                  <a:lnTo>
                    <a:pt x="2257742" y="4190669"/>
                  </a:lnTo>
                  <a:lnTo>
                    <a:pt x="2255012" y="4185120"/>
                  </a:lnTo>
                  <a:lnTo>
                    <a:pt x="2227300" y="4163009"/>
                  </a:lnTo>
                  <a:lnTo>
                    <a:pt x="2227300" y="4275366"/>
                  </a:lnTo>
                  <a:lnTo>
                    <a:pt x="2227300" y="4294124"/>
                  </a:lnTo>
                  <a:lnTo>
                    <a:pt x="2103805" y="4294124"/>
                  </a:lnTo>
                  <a:lnTo>
                    <a:pt x="2103805" y="4281195"/>
                  </a:lnTo>
                  <a:lnTo>
                    <a:pt x="2105710" y="4258322"/>
                  </a:lnTo>
                  <a:lnTo>
                    <a:pt x="2114156" y="4228173"/>
                  </a:lnTo>
                  <a:lnTo>
                    <a:pt x="2133269" y="4201909"/>
                  </a:lnTo>
                  <a:lnTo>
                    <a:pt x="2167166" y="4190669"/>
                  </a:lnTo>
                  <a:lnTo>
                    <a:pt x="2197023" y="4198455"/>
                  </a:lnTo>
                  <a:lnTo>
                    <a:pt x="2215426" y="4218470"/>
                  </a:lnTo>
                  <a:lnTo>
                    <a:pt x="2224735" y="4245775"/>
                  </a:lnTo>
                  <a:lnTo>
                    <a:pt x="2227300" y="4275366"/>
                  </a:lnTo>
                  <a:lnTo>
                    <a:pt x="2227300" y="4163009"/>
                  </a:lnTo>
                  <a:lnTo>
                    <a:pt x="2221217" y="4158145"/>
                  </a:lnTo>
                  <a:lnTo>
                    <a:pt x="2168461" y="4147997"/>
                  </a:lnTo>
                  <a:lnTo>
                    <a:pt x="2122284" y="4155871"/>
                  </a:lnTo>
                  <a:lnTo>
                    <a:pt x="2089035" y="4177334"/>
                  </a:lnTo>
                  <a:lnTo>
                    <a:pt x="2066721" y="4209173"/>
                  </a:lnTo>
                  <a:lnTo>
                    <a:pt x="2053297" y="4248188"/>
                  </a:lnTo>
                  <a:lnTo>
                    <a:pt x="2046719" y="4291152"/>
                  </a:lnTo>
                  <a:lnTo>
                    <a:pt x="2044979" y="4334853"/>
                  </a:lnTo>
                  <a:lnTo>
                    <a:pt x="2049297" y="4399280"/>
                  </a:lnTo>
                  <a:lnTo>
                    <a:pt x="2062734" y="4449115"/>
                  </a:lnTo>
                  <a:lnTo>
                    <a:pt x="2086038" y="4484509"/>
                  </a:lnTo>
                  <a:lnTo>
                    <a:pt x="2119960" y="4505642"/>
                  </a:lnTo>
                  <a:lnTo>
                    <a:pt x="2165235" y="4512653"/>
                  </a:lnTo>
                  <a:lnTo>
                    <a:pt x="2223516" y="4498645"/>
                  </a:lnTo>
                  <a:lnTo>
                    <a:pt x="2253843" y="4469981"/>
                  </a:lnTo>
                  <a:lnTo>
                    <a:pt x="2259063" y="4465053"/>
                  </a:lnTo>
                  <a:lnTo>
                    <a:pt x="2276792" y="4424553"/>
                  </a:lnTo>
                  <a:lnTo>
                    <a:pt x="2281605" y="4389806"/>
                  </a:lnTo>
                  <a:lnTo>
                    <a:pt x="2227300" y="4389806"/>
                  </a:lnTo>
                  <a:lnTo>
                    <a:pt x="2225383" y="4413516"/>
                  </a:lnTo>
                  <a:lnTo>
                    <a:pt x="2217280" y="4439831"/>
                  </a:lnTo>
                  <a:lnTo>
                    <a:pt x="2199487" y="4461180"/>
                  </a:lnTo>
                  <a:lnTo>
                    <a:pt x="2168461" y="4469981"/>
                  </a:lnTo>
                  <a:lnTo>
                    <a:pt x="2129967" y="4456722"/>
                  </a:lnTo>
                  <a:lnTo>
                    <a:pt x="2110206" y="4423511"/>
                  </a:lnTo>
                  <a:lnTo>
                    <a:pt x="2102916" y="4380242"/>
                  </a:lnTo>
                  <a:lnTo>
                    <a:pt x="2101875" y="4336796"/>
                  </a:lnTo>
                  <a:lnTo>
                    <a:pt x="2284196" y="4336796"/>
                  </a:lnTo>
                  <a:lnTo>
                    <a:pt x="2284196" y="4314812"/>
                  </a:lnTo>
                  <a:close/>
                </a:path>
                <a:path w="2572384" h="4622800">
                  <a:moveTo>
                    <a:pt x="2354656" y="1709267"/>
                  </a:moveTo>
                  <a:lnTo>
                    <a:pt x="2315222" y="1709267"/>
                  </a:lnTo>
                  <a:lnTo>
                    <a:pt x="2281415" y="1714334"/>
                  </a:lnTo>
                  <a:lnTo>
                    <a:pt x="2258085" y="1729397"/>
                  </a:lnTo>
                  <a:lnTo>
                    <a:pt x="2244572" y="1754276"/>
                  </a:lnTo>
                  <a:lnTo>
                    <a:pt x="2240216" y="1788782"/>
                  </a:lnTo>
                  <a:lnTo>
                    <a:pt x="2240216" y="1829523"/>
                  </a:lnTo>
                  <a:lnTo>
                    <a:pt x="2189784" y="1829523"/>
                  </a:lnTo>
                  <a:lnTo>
                    <a:pt x="2189784" y="1872195"/>
                  </a:lnTo>
                  <a:lnTo>
                    <a:pt x="2240216" y="1872195"/>
                  </a:lnTo>
                  <a:lnTo>
                    <a:pt x="2240216" y="2176068"/>
                  </a:lnTo>
                  <a:lnTo>
                    <a:pt x="2294534" y="2176068"/>
                  </a:lnTo>
                  <a:lnTo>
                    <a:pt x="2294534" y="1872195"/>
                  </a:lnTo>
                  <a:lnTo>
                    <a:pt x="2354008" y="1872195"/>
                  </a:lnTo>
                  <a:lnTo>
                    <a:pt x="2354008" y="1829523"/>
                  </a:lnTo>
                  <a:lnTo>
                    <a:pt x="2294534" y="1829523"/>
                  </a:lnTo>
                  <a:lnTo>
                    <a:pt x="2294534" y="1788782"/>
                  </a:lnTo>
                  <a:lnTo>
                    <a:pt x="2296718" y="1773542"/>
                  </a:lnTo>
                  <a:lnTo>
                    <a:pt x="2303259" y="1763331"/>
                  </a:lnTo>
                  <a:lnTo>
                    <a:pt x="2314168" y="1757603"/>
                  </a:lnTo>
                  <a:lnTo>
                    <a:pt x="2329446" y="1755813"/>
                  </a:lnTo>
                  <a:lnTo>
                    <a:pt x="2354656" y="1755813"/>
                  </a:lnTo>
                  <a:lnTo>
                    <a:pt x="2354656" y="1709267"/>
                  </a:lnTo>
                  <a:close/>
                </a:path>
                <a:path w="2572384" h="4622800">
                  <a:moveTo>
                    <a:pt x="2522105" y="1829523"/>
                  </a:moveTo>
                  <a:lnTo>
                    <a:pt x="2461971" y="1829523"/>
                  </a:lnTo>
                  <a:lnTo>
                    <a:pt x="2461971" y="1728660"/>
                  </a:lnTo>
                  <a:lnTo>
                    <a:pt x="2407666" y="1728660"/>
                  </a:lnTo>
                  <a:lnTo>
                    <a:pt x="2407666" y="1829523"/>
                  </a:lnTo>
                  <a:lnTo>
                    <a:pt x="2357234" y="1829523"/>
                  </a:lnTo>
                  <a:lnTo>
                    <a:pt x="2357234" y="1872195"/>
                  </a:lnTo>
                  <a:lnTo>
                    <a:pt x="2407666" y="1872195"/>
                  </a:lnTo>
                  <a:lnTo>
                    <a:pt x="2407767" y="2112391"/>
                  </a:lnTo>
                  <a:lnTo>
                    <a:pt x="2410574" y="2141220"/>
                  </a:lnTo>
                  <a:lnTo>
                    <a:pt x="2421242" y="2162657"/>
                  </a:lnTo>
                  <a:lnTo>
                    <a:pt x="2442578" y="2175599"/>
                  </a:lnTo>
                  <a:lnTo>
                    <a:pt x="2477490" y="2179942"/>
                  </a:lnTo>
                  <a:lnTo>
                    <a:pt x="2492908" y="2179612"/>
                  </a:lnTo>
                  <a:lnTo>
                    <a:pt x="2505303" y="2178735"/>
                  </a:lnTo>
                  <a:lnTo>
                    <a:pt x="2514777" y="2177491"/>
                  </a:lnTo>
                  <a:lnTo>
                    <a:pt x="2521458" y="2176068"/>
                  </a:lnTo>
                  <a:lnTo>
                    <a:pt x="2521458" y="2133396"/>
                  </a:lnTo>
                  <a:lnTo>
                    <a:pt x="2521458" y="2131453"/>
                  </a:lnTo>
                  <a:lnTo>
                    <a:pt x="2515628" y="2132101"/>
                  </a:lnTo>
                  <a:lnTo>
                    <a:pt x="2509812" y="2133396"/>
                  </a:lnTo>
                  <a:lnTo>
                    <a:pt x="2497531" y="2133396"/>
                  </a:lnTo>
                  <a:lnTo>
                    <a:pt x="2479979" y="2131250"/>
                  </a:lnTo>
                  <a:lnTo>
                    <a:pt x="2469083" y="2124430"/>
                  </a:lnTo>
                  <a:lnTo>
                    <a:pt x="2463533" y="2112391"/>
                  </a:lnTo>
                  <a:lnTo>
                    <a:pt x="2461971" y="2094598"/>
                  </a:lnTo>
                  <a:lnTo>
                    <a:pt x="2461971" y="1872195"/>
                  </a:lnTo>
                  <a:lnTo>
                    <a:pt x="2522105" y="1872195"/>
                  </a:lnTo>
                  <a:lnTo>
                    <a:pt x="2522105" y="1829523"/>
                  </a:lnTo>
                  <a:close/>
                </a:path>
                <a:path w="2572384" h="4622800">
                  <a:moveTo>
                    <a:pt x="2535047" y="2763113"/>
                  </a:moveTo>
                  <a:lnTo>
                    <a:pt x="2534208" y="2742425"/>
                  </a:lnTo>
                  <a:lnTo>
                    <a:pt x="2533192" y="2716974"/>
                  </a:lnTo>
                  <a:lnTo>
                    <a:pt x="2524849" y="2672003"/>
                  </a:lnTo>
                  <a:lnTo>
                    <a:pt x="2508593" y="2638983"/>
                  </a:lnTo>
                  <a:lnTo>
                    <a:pt x="2505862" y="2633434"/>
                  </a:lnTo>
                  <a:lnTo>
                    <a:pt x="2478151" y="2611336"/>
                  </a:lnTo>
                  <a:lnTo>
                    <a:pt x="2478151" y="2723680"/>
                  </a:lnTo>
                  <a:lnTo>
                    <a:pt x="2478151" y="2742425"/>
                  </a:lnTo>
                  <a:lnTo>
                    <a:pt x="2354669" y="2742425"/>
                  </a:lnTo>
                  <a:lnTo>
                    <a:pt x="2354669" y="2729496"/>
                  </a:lnTo>
                  <a:lnTo>
                    <a:pt x="2356574" y="2706636"/>
                  </a:lnTo>
                  <a:lnTo>
                    <a:pt x="2365019" y="2676487"/>
                  </a:lnTo>
                  <a:lnTo>
                    <a:pt x="2384120" y="2650223"/>
                  </a:lnTo>
                  <a:lnTo>
                    <a:pt x="2418029" y="2638983"/>
                  </a:lnTo>
                  <a:lnTo>
                    <a:pt x="2447874" y="2646769"/>
                  </a:lnTo>
                  <a:lnTo>
                    <a:pt x="2466276" y="2666784"/>
                  </a:lnTo>
                  <a:lnTo>
                    <a:pt x="2475573" y="2694089"/>
                  </a:lnTo>
                  <a:lnTo>
                    <a:pt x="2478151" y="2723680"/>
                  </a:lnTo>
                  <a:lnTo>
                    <a:pt x="2478151" y="2611336"/>
                  </a:lnTo>
                  <a:lnTo>
                    <a:pt x="2472067" y="2606471"/>
                  </a:lnTo>
                  <a:lnTo>
                    <a:pt x="2419312" y="2596311"/>
                  </a:lnTo>
                  <a:lnTo>
                    <a:pt x="2373122" y="2604185"/>
                  </a:lnTo>
                  <a:lnTo>
                    <a:pt x="2339886" y="2625648"/>
                  </a:lnTo>
                  <a:lnTo>
                    <a:pt x="2317572" y="2657500"/>
                  </a:lnTo>
                  <a:lnTo>
                    <a:pt x="2304135" y="2696502"/>
                  </a:lnTo>
                  <a:lnTo>
                    <a:pt x="2297569" y="2739466"/>
                  </a:lnTo>
                  <a:lnTo>
                    <a:pt x="2295829" y="2783154"/>
                  </a:lnTo>
                  <a:lnTo>
                    <a:pt x="2300147" y="2847581"/>
                  </a:lnTo>
                  <a:lnTo>
                    <a:pt x="2313584" y="2897428"/>
                  </a:lnTo>
                  <a:lnTo>
                    <a:pt x="2336889" y="2932823"/>
                  </a:lnTo>
                  <a:lnTo>
                    <a:pt x="2370810" y="2953956"/>
                  </a:lnTo>
                  <a:lnTo>
                    <a:pt x="2416086" y="2960954"/>
                  </a:lnTo>
                  <a:lnTo>
                    <a:pt x="2474366" y="2946946"/>
                  </a:lnTo>
                  <a:lnTo>
                    <a:pt x="2504694" y="2918282"/>
                  </a:lnTo>
                  <a:lnTo>
                    <a:pt x="2509913" y="2913354"/>
                  </a:lnTo>
                  <a:lnTo>
                    <a:pt x="2527643" y="2872867"/>
                  </a:lnTo>
                  <a:lnTo>
                    <a:pt x="2532456" y="2838119"/>
                  </a:lnTo>
                  <a:lnTo>
                    <a:pt x="2478151" y="2838119"/>
                  </a:lnTo>
                  <a:lnTo>
                    <a:pt x="2476233" y="2861830"/>
                  </a:lnTo>
                  <a:lnTo>
                    <a:pt x="2468130" y="2888145"/>
                  </a:lnTo>
                  <a:lnTo>
                    <a:pt x="2450325" y="2909493"/>
                  </a:lnTo>
                  <a:lnTo>
                    <a:pt x="2419312" y="2918282"/>
                  </a:lnTo>
                  <a:lnTo>
                    <a:pt x="2380818" y="2905023"/>
                  </a:lnTo>
                  <a:lnTo>
                    <a:pt x="2361044" y="2871825"/>
                  </a:lnTo>
                  <a:lnTo>
                    <a:pt x="2353767" y="2828556"/>
                  </a:lnTo>
                  <a:lnTo>
                    <a:pt x="2352725" y="2785097"/>
                  </a:lnTo>
                  <a:lnTo>
                    <a:pt x="2535047" y="2785097"/>
                  </a:lnTo>
                  <a:lnTo>
                    <a:pt x="2535047" y="2763113"/>
                  </a:lnTo>
                  <a:close/>
                </a:path>
                <a:path w="2572384" h="4622800">
                  <a:moveTo>
                    <a:pt x="2571889" y="4257916"/>
                  </a:moveTo>
                  <a:lnTo>
                    <a:pt x="2562479" y="4194556"/>
                  </a:lnTo>
                  <a:lnTo>
                    <a:pt x="2533434" y="4159351"/>
                  </a:lnTo>
                  <a:lnTo>
                    <a:pt x="2480729" y="4147997"/>
                  </a:lnTo>
                  <a:lnTo>
                    <a:pt x="2455507" y="4151325"/>
                  </a:lnTo>
                  <a:lnTo>
                    <a:pt x="2431681" y="4161015"/>
                  </a:lnTo>
                  <a:lnTo>
                    <a:pt x="2411361" y="4176636"/>
                  </a:lnTo>
                  <a:lnTo>
                    <a:pt x="2396680" y="4197781"/>
                  </a:lnTo>
                  <a:lnTo>
                    <a:pt x="2395385" y="4197781"/>
                  </a:lnTo>
                  <a:lnTo>
                    <a:pt x="2395385" y="4157053"/>
                  </a:lnTo>
                  <a:lnTo>
                    <a:pt x="2343670" y="4157053"/>
                  </a:lnTo>
                  <a:lnTo>
                    <a:pt x="2343670" y="4503598"/>
                  </a:lnTo>
                  <a:lnTo>
                    <a:pt x="2397976" y="4503598"/>
                  </a:lnTo>
                  <a:lnTo>
                    <a:pt x="2397976" y="4264380"/>
                  </a:lnTo>
                  <a:lnTo>
                    <a:pt x="2404592" y="4232465"/>
                  </a:lnTo>
                  <a:lnTo>
                    <a:pt x="2421331" y="4210799"/>
                  </a:lnTo>
                  <a:lnTo>
                    <a:pt x="2443530" y="4198467"/>
                  </a:lnTo>
                  <a:lnTo>
                    <a:pt x="2447544" y="4197781"/>
                  </a:lnTo>
                  <a:lnTo>
                    <a:pt x="2466505" y="4194556"/>
                  </a:lnTo>
                  <a:lnTo>
                    <a:pt x="2495219" y="4201744"/>
                  </a:lnTo>
                  <a:lnTo>
                    <a:pt x="2510472" y="4219524"/>
                  </a:lnTo>
                  <a:lnTo>
                    <a:pt x="2516517" y="4242295"/>
                  </a:lnTo>
                  <a:lnTo>
                    <a:pt x="2517584" y="4264380"/>
                  </a:lnTo>
                  <a:lnTo>
                    <a:pt x="2517584" y="4503598"/>
                  </a:lnTo>
                  <a:lnTo>
                    <a:pt x="2571889" y="4503598"/>
                  </a:lnTo>
                  <a:lnTo>
                    <a:pt x="2571889" y="425791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1580" y="4214393"/>
              <a:ext cx="3159125" cy="4742180"/>
            </a:xfrm>
            <a:custGeom>
              <a:avLst/>
              <a:gdLst/>
              <a:ahLst/>
              <a:cxnLst/>
              <a:rect l="l" t="t" r="r" b="b"/>
              <a:pathLst>
                <a:path w="3159125" h="4742180">
                  <a:moveTo>
                    <a:pt x="260553" y="4404017"/>
                  </a:moveTo>
                  <a:lnTo>
                    <a:pt x="249478" y="4339336"/>
                  </a:lnTo>
                  <a:lnTo>
                    <a:pt x="234340" y="4318025"/>
                  </a:lnTo>
                  <a:lnTo>
                    <a:pt x="221615" y="4300105"/>
                  </a:lnTo>
                  <a:lnTo>
                    <a:pt x="201079" y="4288815"/>
                  </a:lnTo>
                  <a:lnTo>
                    <a:pt x="201079" y="4401426"/>
                  </a:lnTo>
                  <a:lnTo>
                    <a:pt x="194983" y="4441380"/>
                  </a:lnTo>
                  <a:lnTo>
                    <a:pt x="178447" y="4469384"/>
                  </a:lnTo>
                  <a:lnTo>
                    <a:pt x="154165" y="4485881"/>
                  </a:lnTo>
                  <a:lnTo>
                    <a:pt x="124777" y="4491291"/>
                  </a:lnTo>
                  <a:lnTo>
                    <a:pt x="56896" y="4491291"/>
                  </a:lnTo>
                  <a:lnTo>
                    <a:pt x="56896" y="4318025"/>
                  </a:lnTo>
                  <a:lnTo>
                    <a:pt x="120904" y="4318025"/>
                  </a:lnTo>
                  <a:lnTo>
                    <a:pt x="157441" y="4323867"/>
                  </a:lnTo>
                  <a:lnTo>
                    <a:pt x="182333" y="4340568"/>
                  </a:lnTo>
                  <a:lnTo>
                    <a:pt x="196557" y="4366844"/>
                  </a:lnTo>
                  <a:lnTo>
                    <a:pt x="201079" y="4401426"/>
                  </a:lnTo>
                  <a:lnTo>
                    <a:pt x="201079" y="4288815"/>
                  </a:lnTo>
                  <a:lnTo>
                    <a:pt x="185000" y="4279963"/>
                  </a:lnTo>
                  <a:lnTo>
                    <a:pt x="147675" y="4272534"/>
                  </a:lnTo>
                  <a:lnTo>
                    <a:pt x="117665" y="4271480"/>
                  </a:lnTo>
                  <a:lnTo>
                    <a:pt x="0" y="4271480"/>
                  </a:lnTo>
                  <a:lnTo>
                    <a:pt x="0" y="4733099"/>
                  </a:lnTo>
                  <a:lnTo>
                    <a:pt x="56896" y="4733099"/>
                  </a:lnTo>
                  <a:lnTo>
                    <a:pt x="56896" y="4537849"/>
                  </a:lnTo>
                  <a:lnTo>
                    <a:pt x="127368" y="4537849"/>
                  </a:lnTo>
                  <a:lnTo>
                    <a:pt x="171259" y="4532185"/>
                  </a:lnTo>
                  <a:lnTo>
                    <a:pt x="208051" y="4515510"/>
                  </a:lnTo>
                  <a:lnTo>
                    <a:pt x="233083" y="4491291"/>
                  </a:lnTo>
                  <a:lnTo>
                    <a:pt x="236207" y="4488269"/>
                  </a:lnTo>
                  <a:lnTo>
                    <a:pt x="254215" y="4450956"/>
                  </a:lnTo>
                  <a:lnTo>
                    <a:pt x="260553" y="4404017"/>
                  </a:lnTo>
                  <a:close/>
                </a:path>
                <a:path w="3159125" h="4742180">
                  <a:moveTo>
                    <a:pt x="418312" y="2719781"/>
                  </a:moveTo>
                  <a:lnTo>
                    <a:pt x="367233" y="2719781"/>
                  </a:lnTo>
                  <a:lnTo>
                    <a:pt x="367233" y="3008134"/>
                  </a:lnTo>
                  <a:lnTo>
                    <a:pt x="364693" y="3062909"/>
                  </a:lnTo>
                  <a:lnTo>
                    <a:pt x="354634" y="3105848"/>
                  </a:lnTo>
                  <a:lnTo>
                    <a:pt x="333413" y="3133890"/>
                  </a:lnTo>
                  <a:lnTo>
                    <a:pt x="297408" y="3143910"/>
                  </a:lnTo>
                  <a:lnTo>
                    <a:pt x="266509" y="3134334"/>
                  </a:lnTo>
                  <a:lnTo>
                    <a:pt x="247065" y="3107055"/>
                  </a:lnTo>
                  <a:lnTo>
                    <a:pt x="236943" y="3064268"/>
                  </a:lnTo>
                  <a:lnTo>
                    <a:pt x="234048" y="3008134"/>
                  </a:lnTo>
                  <a:lnTo>
                    <a:pt x="236943" y="2952013"/>
                  </a:lnTo>
                  <a:lnTo>
                    <a:pt x="247065" y="2909214"/>
                  </a:lnTo>
                  <a:lnTo>
                    <a:pt x="266509" y="2881947"/>
                  </a:lnTo>
                  <a:lnTo>
                    <a:pt x="297408" y="2872359"/>
                  </a:lnTo>
                  <a:lnTo>
                    <a:pt x="333146" y="2884119"/>
                  </a:lnTo>
                  <a:lnTo>
                    <a:pt x="354380" y="2915043"/>
                  </a:lnTo>
                  <a:lnTo>
                    <a:pt x="364604" y="2958566"/>
                  </a:lnTo>
                  <a:lnTo>
                    <a:pt x="367233" y="3008134"/>
                  </a:lnTo>
                  <a:lnTo>
                    <a:pt x="367233" y="2719781"/>
                  </a:lnTo>
                  <a:lnTo>
                    <a:pt x="364007" y="2719781"/>
                  </a:lnTo>
                  <a:lnTo>
                    <a:pt x="364007" y="2874302"/>
                  </a:lnTo>
                  <a:lnTo>
                    <a:pt x="362712" y="2874302"/>
                  </a:lnTo>
                  <a:lnTo>
                    <a:pt x="331597" y="2838666"/>
                  </a:lnTo>
                  <a:lnTo>
                    <a:pt x="286423" y="2825813"/>
                  </a:lnTo>
                  <a:lnTo>
                    <a:pt x="244208" y="2834297"/>
                  </a:lnTo>
                  <a:lnTo>
                    <a:pt x="194932" y="2889821"/>
                  </a:lnTo>
                  <a:lnTo>
                    <a:pt x="183642" y="2928683"/>
                  </a:lnTo>
                  <a:lnTo>
                    <a:pt x="178422" y="2969488"/>
                  </a:lnTo>
                  <a:lnTo>
                    <a:pt x="177152" y="3008134"/>
                  </a:lnTo>
                  <a:lnTo>
                    <a:pt x="181038" y="3068815"/>
                  </a:lnTo>
                  <a:lnTo>
                    <a:pt x="193332" y="3119247"/>
                  </a:lnTo>
                  <a:lnTo>
                    <a:pt x="214998" y="3157563"/>
                  </a:lnTo>
                  <a:lnTo>
                    <a:pt x="247002" y="3181921"/>
                  </a:lnTo>
                  <a:lnTo>
                    <a:pt x="290296" y="3190456"/>
                  </a:lnTo>
                  <a:lnTo>
                    <a:pt x="316839" y="3186011"/>
                  </a:lnTo>
                  <a:lnTo>
                    <a:pt x="339191" y="3174301"/>
                  </a:lnTo>
                  <a:lnTo>
                    <a:pt x="355854" y="3157740"/>
                  </a:lnTo>
                  <a:lnTo>
                    <a:pt x="362737" y="3143910"/>
                  </a:lnTo>
                  <a:lnTo>
                    <a:pt x="365302" y="3138741"/>
                  </a:lnTo>
                  <a:lnTo>
                    <a:pt x="366585" y="3138741"/>
                  </a:lnTo>
                  <a:lnTo>
                    <a:pt x="366585" y="3181413"/>
                  </a:lnTo>
                  <a:lnTo>
                    <a:pt x="418312" y="3181413"/>
                  </a:lnTo>
                  <a:lnTo>
                    <a:pt x="418312" y="3138741"/>
                  </a:lnTo>
                  <a:lnTo>
                    <a:pt x="418312" y="2874302"/>
                  </a:lnTo>
                  <a:lnTo>
                    <a:pt x="418312" y="2719781"/>
                  </a:lnTo>
                  <a:close/>
                </a:path>
                <a:path w="3159125" h="4742180">
                  <a:moveTo>
                    <a:pt x="530161" y="4559833"/>
                  </a:moveTo>
                  <a:lnTo>
                    <a:pt x="527875" y="4512424"/>
                  </a:lnTo>
                  <a:lnTo>
                    <a:pt x="520077" y="4469181"/>
                  </a:lnTo>
                  <a:lnTo>
                    <a:pt x="505345" y="4432058"/>
                  </a:lnTo>
                  <a:lnTo>
                    <a:pt x="495884" y="4420184"/>
                  </a:lnTo>
                  <a:lnTo>
                    <a:pt x="482269" y="4403090"/>
                  </a:lnTo>
                  <a:lnTo>
                    <a:pt x="473265" y="4397934"/>
                  </a:lnTo>
                  <a:lnTo>
                    <a:pt x="473265" y="4559833"/>
                  </a:lnTo>
                  <a:lnTo>
                    <a:pt x="470547" y="4613287"/>
                  </a:lnTo>
                  <a:lnTo>
                    <a:pt x="460248" y="4657776"/>
                  </a:lnTo>
                  <a:lnTo>
                    <a:pt x="439166" y="4688205"/>
                  </a:lnTo>
                  <a:lnTo>
                    <a:pt x="404088" y="4699482"/>
                  </a:lnTo>
                  <a:lnTo>
                    <a:pt x="370230" y="4688205"/>
                  </a:lnTo>
                  <a:lnTo>
                    <a:pt x="349935" y="4657776"/>
                  </a:lnTo>
                  <a:lnTo>
                    <a:pt x="340080" y="4613287"/>
                  </a:lnTo>
                  <a:lnTo>
                    <a:pt x="337489" y="4559833"/>
                  </a:lnTo>
                  <a:lnTo>
                    <a:pt x="340169" y="4506366"/>
                  </a:lnTo>
                  <a:lnTo>
                    <a:pt x="350177" y="4461878"/>
                  </a:lnTo>
                  <a:lnTo>
                    <a:pt x="370497" y="4431449"/>
                  </a:lnTo>
                  <a:lnTo>
                    <a:pt x="404088" y="4420184"/>
                  </a:lnTo>
                  <a:lnTo>
                    <a:pt x="439712" y="4431449"/>
                  </a:lnTo>
                  <a:lnTo>
                    <a:pt x="460743" y="4461878"/>
                  </a:lnTo>
                  <a:lnTo>
                    <a:pt x="470725" y="4506366"/>
                  </a:lnTo>
                  <a:lnTo>
                    <a:pt x="473265" y="4559833"/>
                  </a:lnTo>
                  <a:lnTo>
                    <a:pt x="473265" y="4397934"/>
                  </a:lnTo>
                  <a:lnTo>
                    <a:pt x="449414" y="4384230"/>
                  </a:lnTo>
                  <a:lnTo>
                    <a:pt x="405371" y="4377512"/>
                  </a:lnTo>
                  <a:lnTo>
                    <a:pt x="361340" y="4384230"/>
                  </a:lnTo>
                  <a:lnTo>
                    <a:pt x="305409" y="4432058"/>
                  </a:lnTo>
                  <a:lnTo>
                    <a:pt x="290677" y="4469181"/>
                  </a:lnTo>
                  <a:lnTo>
                    <a:pt x="282879" y="4512424"/>
                  </a:lnTo>
                  <a:lnTo>
                    <a:pt x="280593" y="4559833"/>
                  </a:lnTo>
                  <a:lnTo>
                    <a:pt x="282879" y="4607230"/>
                  </a:lnTo>
                  <a:lnTo>
                    <a:pt x="290677" y="4650486"/>
                  </a:lnTo>
                  <a:lnTo>
                    <a:pt x="305409" y="4687608"/>
                  </a:lnTo>
                  <a:lnTo>
                    <a:pt x="361340" y="4735423"/>
                  </a:lnTo>
                  <a:lnTo>
                    <a:pt x="405371" y="4742154"/>
                  </a:lnTo>
                  <a:lnTo>
                    <a:pt x="449186" y="4735423"/>
                  </a:lnTo>
                  <a:lnTo>
                    <a:pt x="495630" y="4699482"/>
                  </a:lnTo>
                  <a:lnTo>
                    <a:pt x="519938" y="4650486"/>
                  </a:lnTo>
                  <a:lnTo>
                    <a:pt x="527837" y="4607230"/>
                  </a:lnTo>
                  <a:lnTo>
                    <a:pt x="530161" y="4559833"/>
                  </a:lnTo>
                  <a:close/>
                </a:path>
                <a:path w="3159125" h="4742180">
                  <a:moveTo>
                    <a:pt x="641997" y="4271467"/>
                  </a:moveTo>
                  <a:lnTo>
                    <a:pt x="587692" y="4271467"/>
                  </a:lnTo>
                  <a:lnTo>
                    <a:pt x="587692" y="4733099"/>
                  </a:lnTo>
                  <a:lnTo>
                    <a:pt x="641997" y="4733099"/>
                  </a:lnTo>
                  <a:lnTo>
                    <a:pt x="641997" y="4271467"/>
                  </a:lnTo>
                  <a:close/>
                </a:path>
                <a:path w="3159125" h="4742180">
                  <a:moveTo>
                    <a:pt x="649770" y="1943938"/>
                  </a:moveTo>
                  <a:lnTo>
                    <a:pt x="592874" y="1943938"/>
                  </a:lnTo>
                  <a:lnTo>
                    <a:pt x="592874" y="2132723"/>
                  </a:lnTo>
                  <a:lnTo>
                    <a:pt x="434479" y="2132723"/>
                  </a:lnTo>
                  <a:lnTo>
                    <a:pt x="434479" y="1943938"/>
                  </a:lnTo>
                  <a:lnTo>
                    <a:pt x="377583" y="1943938"/>
                  </a:lnTo>
                  <a:lnTo>
                    <a:pt x="377583" y="2405570"/>
                  </a:lnTo>
                  <a:lnTo>
                    <a:pt x="434479" y="2405570"/>
                  </a:lnTo>
                  <a:lnTo>
                    <a:pt x="434479" y="2183155"/>
                  </a:lnTo>
                  <a:lnTo>
                    <a:pt x="592874" y="2183155"/>
                  </a:lnTo>
                  <a:lnTo>
                    <a:pt x="592874" y="2405570"/>
                  </a:lnTo>
                  <a:lnTo>
                    <a:pt x="649770" y="2405570"/>
                  </a:lnTo>
                  <a:lnTo>
                    <a:pt x="649770" y="2183155"/>
                  </a:lnTo>
                  <a:lnTo>
                    <a:pt x="649770" y="2132723"/>
                  </a:lnTo>
                  <a:lnTo>
                    <a:pt x="649770" y="1943938"/>
                  </a:lnTo>
                  <a:close/>
                </a:path>
                <a:path w="3159125" h="4742180">
                  <a:moveTo>
                    <a:pt x="717016" y="2992615"/>
                  </a:moveTo>
                  <a:lnTo>
                    <a:pt x="716191" y="2971927"/>
                  </a:lnTo>
                  <a:lnTo>
                    <a:pt x="715162" y="2946476"/>
                  </a:lnTo>
                  <a:lnTo>
                    <a:pt x="706818" y="2901505"/>
                  </a:lnTo>
                  <a:lnTo>
                    <a:pt x="690562" y="2868485"/>
                  </a:lnTo>
                  <a:lnTo>
                    <a:pt x="687832" y="2862935"/>
                  </a:lnTo>
                  <a:lnTo>
                    <a:pt x="660120" y="2840825"/>
                  </a:lnTo>
                  <a:lnTo>
                    <a:pt x="660120" y="2953181"/>
                  </a:lnTo>
                  <a:lnTo>
                    <a:pt x="660120" y="2971927"/>
                  </a:lnTo>
                  <a:lnTo>
                    <a:pt x="536625" y="2971927"/>
                  </a:lnTo>
                  <a:lnTo>
                    <a:pt x="536625" y="2958998"/>
                  </a:lnTo>
                  <a:lnTo>
                    <a:pt x="538530" y="2936138"/>
                  </a:lnTo>
                  <a:lnTo>
                    <a:pt x="546976" y="2905988"/>
                  </a:lnTo>
                  <a:lnTo>
                    <a:pt x="566089" y="2879725"/>
                  </a:lnTo>
                  <a:lnTo>
                    <a:pt x="599986" y="2868485"/>
                  </a:lnTo>
                  <a:lnTo>
                    <a:pt x="629843" y="2876270"/>
                  </a:lnTo>
                  <a:lnTo>
                    <a:pt x="648233" y="2896285"/>
                  </a:lnTo>
                  <a:lnTo>
                    <a:pt x="657542" y="2923590"/>
                  </a:lnTo>
                  <a:lnTo>
                    <a:pt x="660120" y="2953181"/>
                  </a:lnTo>
                  <a:lnTo>
                    <a:pt x="660120" y="2840825"/>
                  </a:lnTo>
                  <a:lnTo>
                    <a:pt x="654037" y="2835960"/>
                  </a:lnTo>
                  <a:lnTo>
                    <a:pt x="601281" y="2825813"/>
                  </a:lnTo>
                  <a:lnTo>
                    <a:pt x="555091" y="2833687"/>
                  </a:lnTo>
                  <a:lnTo>
                    <a:pt x="521855" y="2855150"/>
                  </a:lnTo>
                  <a:lnTo>
                    <a:pt x="499529" y="2887002"/>
                  </a:lnTo>
                  <a:lnTo>
                    <a:pt x="486092" y="2926003"/>
                  </a:lnTo>
                  <a:lnTo>
                    <a:pt x="479526" y="2968968"/>
                  </a:lnTo>
                  <a:lnTo>
                    <a:pt x="477786" y="3012656"/>
                  </a:lnTo>
                  <a:lnTo>
                    <a:pt x="482104" y="3077083"/>
                  </a:lnTo>
                  <a:lnTo>
                    <a:pt x="495541" y="3126917"/>
                  </a:lnTo>
                  <a:lnTo>
                    <a:pt x="518845" y="3162325"/>
                  </a:lnTo>
                  <a:lnTo>
                    <a:pt x="552767" y="3183458"/>
                  </a:lnTo>
                  <a:lnTo>
                    <a:pt x="598043" y="3190456"/>
                  </a:lnTo>
                  <a:lnTo>
                    <a:pt x="656323" y="3176447"/>
                  </a:lnTo>
                  <a:lnTo>
                    <a:pt x="686663" y="3147784"/>
                  </a:lnTo>
                  <a:lnTo>
                    <a:pt x="691883" y="3142856"/>
                  </a:lnTo>
                  <a:lnTo>
                    <a:pt x="709612" y="3102368"/>
                  </a:lnTo>
                  <a:lnTo>
                    <a:pt x="714425" y="3067621"/>
                  </a:lnTo>
                  <a:lnTo>
                    <a:pt x="660120" y="3067621"/>
                  </a:lnTo>
                  <a:lnTo>
                    <a:pt x="658202" y="3091332"/>
                  </a:lnTo>
                  <a:lnTo>
                    <a:pt x="650100" y="3117646"/>
                  </a:lnTo>
                  <a:lnTo>
                    <a:pt x="632294" y="3138995"/>
                  </a:lnTo>
                  <a:lnTo>
                    <a:pt x="601281" y="3147784"/>
                  </a:lnTo>
                  <a:lnTo>
                    <a:pt x="562775" y="3134525"/>
                  </a:lnTo>
                  <a:lnTo>
                    <a:pt x="543013" y="3101327"/>
                  </a:lnTo>
                  <a:lnTo>
                    <a:pt x="535724" y="3058058"/>
                  </a:lnTo>
                  <a:lnTo>
                    <a:pt x="534682" y="3014599"/>
                  </a:lnTo>
                  <a:lnTo>
                    <a:pt x="717016" y="3014599"/>
                  </a:lnTo>
                  <a:lnTo>
                    <a:pt x="717016" y="2992615"/>
                  </a:lnTo>
                  <a:close/>
                </a:path>
                <a:path w="3159125" h="4742180">
                  <a:moveTo>
                    <a:pt x="773887" y="4386554"/>
                  </a:moveTo>
                  <a:lnTo>
                    <a:pt x="719582" y="4386554"/>
                  </a:lnTo>
                  <a:lnTo>
                    <a:pt x="719582" y="4733099"/>
                  </a:lnTo>
                  <a:lnTo>
                    <a:pt x="773887" y="4733099"/>
                  </a:lnTo>
                  <a:lnTo>
                    <a:pt x="773887" y="4386554"/>
                  </a:lnTo>
                  <a:close/>
                </a:path>
                <a:path w="3159125" h="4742180">
                  <a:moveTo>
                    <a:pt x="773887" y="4271480"/>
                  </a:moveTo>
                  <a:lnTo>
                    <a:pt x="719582" y="4271480"/>
                  </a:lnTo>
                  <a:lnTo>
                    <a:pt x="719582" y="4333545"/>
                  </a:lnTo>
                  <a:lnTo>
                    <a:pt x="773887" y="4333545"/>
                  </a:lnTo>
                  <a:lnTo>
                    <a:pt x="773887" y="4271480"/>
                  </a:lnTo>
                  <a:close/>
                </a:path>
                <a:path w="3159125" h="4742180">
                  <a:moveTo>
                    <a:pt x="930998" y="2829687"/>
                  </a:moveTo>
                  <a:lnTo>
                    <a:pt x="925830" y="2827109"/>
                  </a:lnTo>
                  <a:lnTo>
                    <a:pt x="918070" y="2825813"/>
                  </a:lnTo>
                  <a:lnTo>
                    <a:pt x="907084" y="2825813"/>
                  </a:lnTo>
                  <a:lnTo>
                    <a:pt x="880910" y="2830677"/>
                  </a:lnTo>
                  <a:lnTo>
                    <a:pt x="860615" y="2843834"/>
                  </a:lnTo>
                  <a:lnTo>
                    <a:pt x="844804" y="2863189"/>
                  </a:lnTo>
                  <a:lnTo>
                    <a:pt x="832078" y="2886583"/>
                  </a:lnTo>
                  <a:lnTo>
                    <a:pt x="830795" y="2886583"/>
                  </a:lnTo>
                  <a:lnTo>
                    <a:pt x="830795" y="2834868"/>
                  </a:lnTo>
                  <a:lnTo>
                    <a:pt x="776478" y="2834868"/>
                  </a:lnTo>
                  <a:lnTo>
                    <a:pt x="776478" y="3181413"/>
                  </a:lnTo>
                  <a:lnTo>
                    <a:pt x="830795" y="3181413"/>
                  </a:lnTo>
                  <a:lnTo>
                    <a:pt x="830795" y="2962237"/>
                  </a:lnTo>
                  <a:lnTo>
                    <a:pt x="838085" y="2925407"/>
                  </a:lnTo>
                  <a:lnTo>
                    <a:pt x="856170" y="2899841"/>
                  </a:lnTo>
                  <a:lnTo>
                    <a:pt x="876795" y="2886583"/>
                  </a:lnTo>
                  <a:lnTo>
                    <a:pt x="879348" y="2884957"/>
                  </a:lnTo>
                  <a:lnTo>
                    <a:pt x="901915" y="2880118"/>
                  </a:lnTo>
                  <a:lnTo>
                    <a:pt x="913091" y="2880436"/>
                  </a:lnTo>
                  <a:lnTo>
                    <a:pt x="921067" y="2881172"/>
                  </a:lnTo>
                  <a:lnTo>
                    <a:pt x="930998" y="2882709"/>
                  </a:lnTo>
                  <a:lnTo>
                    <a:pt x="930998" y="2880118"/>
                  </a:lnTo>
                  <a:lnTo>
                    <a:pt x="930998" y="2829687"/>
                  </a:lnTo>
                  <a:close/>
                </a:path>
                <a:path w="3159125" h="4742180">
                  <a:moveTo>
                    <a:pt x="950404" y="2216772"/>
                  </a:moveTo>
                  <a:lnTo>
                    <a:pt x="949566" y="2196084"/>
                  </a:lnTo>
                  <a:lnTo>
                    <a:pt x="948537" y="2170633"/>
                  </a:lnTo>
                  <a:lnTo>
                    <a:pt x="940193" y="2125662"/>
                  </a:lnTo>
                  <a:lnTo>
                    <a:pt x="923937" y="2092642"/>
                  </a:lnTo>
                  <a:lnTo>
                    <a:pt x="921207" y="2087092"/>
                  </a:lnTo>
                  <a:lnTo>
                    <a:pt x="893508" y="2064994"/>
                  </a:lnTo>
                  <a:lnTo>
                    <a:pt x="893508" y="2177338"/>
                  </a:lnTo>
                  <a:lnTo>
                    <a:pt x="893508" y="2196084"/>
                  </a:lnTo>
                  <a:lnTo>
                    <a:pt x="770013" y="2196084"/>
                  </a:lnTo>
                  <a:lnTo>
                    <a:pt x="770013" y="2183155"/>
                  </a:lnTo>
                  <a:lnTo>
                    <a:pt x="771906" y="2160295"/>
                  </a:lnTo>
                  <a:lnTo>
                    <a:pt x="780351" y="2130145"/>
                  </a:lnTo>
                  <a:lnTo>
                    <a:pt x="799465" y="2103882"/>
                  </a:lnTo>
                  <a:lnTo>
                    <a:pt x="833374" y="2092642"/>
                  </a:lnTo>
                  <a:lnTo>
                    <a:pt x="863219" y="2100427"/>
                  </a:lnTo>
                  <a:lnTo>
                    <a:pt x="881621" y="2120442"/>
                  </a:lnTo>
                  <a:lnTo>
                    <a:pt x="890930" y="2147747"/>
                  </a:lnTo>
                  <a:lnTo>
                    <a:pt x="893508" y="2177338"/>
                  </a:lnTo>
                  <a:lnTo>
                    <a:pt x="893508" y="2064994"/>
                  </a:lnTo>
                  <a:lnTo>
                    <a:pt x="887412" y="2060117"/>
                  </a:lnTo>
                  <a:lnTo>
                    <a:pt x="834669" y="2049970"/>
                  </a:lnTo>
                  <a:lnTo>
                    <a:pt x="788479" y="2057844"/>
                  </a:lnTo>
                  <a:lnTo>
                    <a:pt x="755230" y="2079307"/>
                  </a:lnTo>
                  <a:lnTo>
                    <a:pt x="732917" y="2111159"/>
                  </a:lnTo>
                  <a:lnTo>
                    <a:pt x="719493" y="2150160"/>
                  </a:lnTo>
                  <a:lnTo>
                    <a:pt x="712914" y="2193125"/>
                  </a:lnTo>
                  <a:lnTo>
                    <a:pt x="711187" y="2236813"/>
                  </a:lnTo>
                  <a:lnTo>
                    <a:pt x="715492" y="2301240"/>
                  </a:lnTo>
                  <a:lnTo>
                    <a:pt x="728929" y="2351074"/>
                  </a:lnTo>
                  <a:lnTo>
                    <a:pt x="752233" y="2386482"/>
                  </a:lnTo>
                  <a:lnTo>
                    <a:pt x="786155" y="2407615"/>
                  </a:lnTo>
                  <a:lnTo>
                    <a:pt x="831443" y="2414613"/>
                  </a:lnTo>
                  <a:lnTo>
                    <a:pt x="889711" y="2400604"/>
                  </a:lnTo>
                  <a:lnTo>
                    <a:pt x="920038" y="2371941"/>
                  </a:lnTo>
                  <a:lnTo>
                    <a:pt x="925258" y="2367013"/>
                  </a:lnTo>
                  <a:lnTo>
                    <a:pt x="942987" y="2326525"/>
                  </a:lnTo>
                  <a:lnTo>
                    <a:pt x="947813" y="2291778"/>
                  </a:lnTo>
                  <a:lnTo>
                    <a:pt x="893508" y="2291778"/>
                  </a:lnTo>
                  <a:lnTo>
                    <a:pt x="891578" y="2315489"/>
                  </a:lnTo>
                  <a:lnTo>
                    <a:pt x="883475" y="2341803"/>
                  </a:lnTo>
                  <a:lnTo>
                    <a:pt x="865682" y="2363152"/>
                  </a:lnTo>
                  <a:lnTo>
                    <a:pt x="834669" y="2371941"/>
                  </a:lnTo>
                  <a:lnTo>
                    <a:pt x="796163" y="2358682"/>
                  </a:lnTo>
                  <a:lnTo>
                    <a:pt x="776401" y="2325484"/>
                  </a:lnTo>
                  <a:lnTo>
                    <a:pt x="769124" y="2282215"/>
                  </a:lnTo>
                  <a:lnTo>
                    <a:pt x="768083" y="2238756"/>
                  </a:lnTo>
                  <a:lnTo>
                    <a:pt x="950404" y="2238756"/>
                  </a:lnTo>
                  <a:lnTo>
                    <a:pt x="950404" y="2216772"/>
                  </a:lnTo>
                  <a:close/>
                </a:path>
                <a:path w="3159125" h="4742180">
                  <a:moveTo>
                    <a:pt x="978839" y="4386554"/>
                  </a:moveTo>
                  <a:lnTo>
                    <a:pt x="918705" y="4386554"/>
                  </a:lnTo>
                  <a:lnTo>
                    <a:pt x="918705" y="4285704"/>
                  </a:lnTo>
                  <a:lnTo>
                    <a:pt x="864400" y="4285704"/>
                  </a:lnTo>
                  <a:lnTo>
                    <a:pt x="864400" y="4386554"/>
                  </a:lnTo>
                  <a:lnTo>
                    <a:pt x="813968" y="4386554"/>
                  </a:lnTo>
                  <a:lnTo>
                    <a:pt x="813968" y="4429226"/>
                  </a:lnTo>
                  <a:lnTo>
                    <a:pt x="864400" y="4429226"/>
                  </a:lnTo>
                  <a:lnTo>
                    <a:pt x="864501" y="4669434"/>
                  </a:lnTo>
                  <a:lnTo>
                    <a:pt x="867308" y="4698250"/>
                  </a:lnTo>
                  <a:lnTo>
                    <a:pt x="877976" y="4719688"/>
                  </a:lnTo>
                  <a:lnTo>
                    <a:pt x="899312" y="4732642"/>
                  </a:lnTo>
                  <a:lnTo>
                    <a:pt x="934224" y="4736985"/>
                  </a:lnTo>
                  <a:lnTo>
                    <a:pt x="949642" y="4736655"/>
                  </a:lnTo>
                  <a:lnTo>
                    <a:pt x="962025" y="4735766"/>
                  </a:lnTo>
                  <a:lnTo>
                    <a:pt x="971511" y="4734522"/>
                  </a:lnTo>
                  <a:lnTo>
                    <a:pt x="978192" y="4733099"/>
                  </a:lnTo>
                  <a:lnTo>
                    <a:pt x="978192" y="4690427"/>
                  </a:lnTo>
                  <a:lnTo>
                    <a:pt x="978192" y="4688484"/>
                  </a:lnTo>
                  <a:lnTo>
                    <a:pt x="972375" y="4689132"/>
                  </a:lnTo>
                  <a:lnTo>
                    <a:pt x="966558" y="4690427"/>
                  </a:lnTo>
                  <a:lnTo>
                    <a:pt x="954265" y="4690427"/>
                  </a:lnTo>
                  <a:lnTo>
                    <a:pt x="936713" y="4688281"/>
                  </a:lnTo>
                  <a:lnTo>
                    <a:pt x="925817" y="4681461"/>
                  </a:lnTo>
                  <a:lnTo>
                    <a:pt x="920267" y="4669434"/>
                  </a:lnTo>
                  <a:lnTo>
                    <a:pt x="918705" y="4651641"/>
                  </a:lnTo>
                  <a:lnTo>
                    <a:pt x="918705" y="4429226"/>
                  </a:lnTo>
                  <a:lnTo>
                    <a:pt x="978839" y="4429226"/>
                  </a:lnTo>
                  <a:lnTo>
                    <a:pt x="978839" y="4386554"/>
                  </a:lnTo>
                  <a:close/>
                </a:path>
                <a:path w="3159125" h="4742180">
                  <a:moveTo>
                    <a:pt x="1073226" y="4386554"/>
                  </a:moveTo>
                  <a:lnTo>
                    <a:pt x="1018921" y="4386554"/>
                  </a:lnTo>
                  <a:lnTo>
                    <a:pt x="1018921" y="4733099"/>
                  </a:lnTo>
                  <a:lnTo>
                    <a:pt x="1073226" y="4733099"/>
                  </a:lnTo>
                  <a:lnTo>
                    <a:pt x="1073226" y="4386554"/>
                  </a:lnTo>
                  <a:close/>
                </a:path>
                <a:path w="3159125" h="4742180">
                  <a:moveTo>
                    <a:pt x="1073226" y="4271480"/>
                  </a:moveTo>
                  <a:lnTo>
                    <a:pt x="1018921" y="4271480"/>
                  </a:lnTo>
                  <a:lnTo>
                    <a:pt x="1018921" y="4333545"/>
                  </a:lnTo>
                  <a:lnTo>
                    <a:pt x="1073226" y="4333545"/>
                  </a:lnTo>
                  <a:lnTo>
                    <a:pt x="1073226" y="4271480"/>
                  </a:lnTo>
                  <a:close/>
                </a:path>
                <a:path w="3159125" h="4742180">
                  <a:moveTo>
                    <a:pt x="1164399" y="2053844"/>
                  </a:moveTo>
                  <a:lnTo>
                    <a:pt x="1159217" y="2051265"/>
                  </a:lnTo>
                  <a:lnTo>
                    <a:pt x="1151458" y="2049970"/>
                  </a:lnTo>
                  <a:lnTo>
                    <a:pt x="1140472" y="2049970"/>
                  </a:lnTo>
                  <a:lnTo>
                    <a:pt x="1114298" y="2054834"/>
                  </a:lnTo>
                  <a:lnTo>
                    <a:pt x="1094003" y="2067991"/>
                  </a:lnTo>
                  <a:lnTo>
                    <a:pt x="1078191" y="2087346"/>
                  </a:lnTo>
                  <a:lnTo>
                    <a:pt x="1065479" y="2110740"/>
                  </a:lnTo>
                  <a:lnTo>
                    <a:pt x="1064183" y="2110740"/>
                  </a:lnTo>
                  <a:lnTo>
                    <a:pt x="1064183" y="2059025"/>
                  </a:lnTo>
                  <a:lnTo>
                    <a:pt x="1009878" y="2059025"/>
                  </a:lnTo>
                  <a:lnTo>
                    <a:pt x="1009878" y="2405570"/>
                  </a:lnTo>
                  <a:lnTo>
                    <a:pt x="1064183" y="2405570"/>
                  </a:lnTo>
                  <a:lnTo>
                    <a:pt x="1064183" y="2186394"/>
                  </a:lnTo>
                  <a:lnTo>
                    <a:pt x="1071473" y="2149564"/>
                  </a:lnTo>
                  <a:lnTo>
                    <a:pt x="1089558" y="2123998"/>
                  </a:lnTo>
                  <a:lnTo>
                    <a:pt x="1110183" y="2110740"/>
                  </a:lnTo>
                  <a:lnTo>
                    <a:pt x="1112735" y="2109114"/>
                  </a:lnTo>
                  <a:lnTo>
                    <a:pt x="1135303" y="2104275"/>
                  </a:lnTo>
                  <a:lnTo>
                    <a:pt x="1146479" y="2104593"/>
                  </a:lnTo>
                  <a:lnTo>
                    <a:pt x="1154442" y="2105329"/>
                  </a:lnTo>
                  <a:lnTo>
                    <a:pt x="1164399" y="2106866"/>
                  </a:lnTo>
                  <a:lnTo>
                    <a:pt x="1164399" y="2104275"/>
                  </a:lnTo>
                  <a:lnTo>
                    <a:pt x="1164399" y="2053844"/>
                  </a:lnTo>
                  <a:close/>
                </a:path>
                <a:path w="3159125" h="4742180">
                  <a:moveTo>
                    <a:pt x="1355763" y="2053844"/>
                  </a:moveTo>
                  <a:lnTo>
                    <a:pt x="1350594" y="2051265"/>
                  </a:lnTo>
                  <a:lnTo>
                    <a:pt x="1342834" y="2049970"/>
                  </a:lnTo>
                  <a:lnTo>
                    <a:pt x="1331836" y="2049970"/>
                  </a:lnTo>
                  <a:lnTo>
                    <a:pt x="1305661" y="2054834"/>
                  </a:lnTo>
                  <a:lnTo>
                    <a:pt x="1285367" y="2067991"/>
                  </a:lnTo>
                  <a:lnTo>
                    <a:pt x="1269555" y="2087346"/>
                  </a:lnTo>
                  <a:lnTo>
                    <a:pt x="1256842" y="2110740"/>
                  </a:lnTo>
                  <a:lnTo>
                    <a:pt x="1255547" y="2110740"/>
                  </a:lnTo>
                  <a:lnTo>
                    <a:pt x="1255547" y="2059025"/>
                  </a:lnTo>
                  <a:lnTo>
                    <a:pt x="1201242" y="2059025"/>
                  </a:lnTo>
                  <a:lnTo>
                    <a:pt x="1201242" y="2405570"/>
                  </a:lnTo>
                  <a:lnTo>
                    <a:pt x="1255547" y="2405570"/>
                  </a:lnTo>
                  <a:lnTo>
                    <a:pt x="1255547" y="2186394"/>
                  </a:lnTo>
                  <a:lnTo>
                    <a:pt x="1262837" y="2149564"/>
                  </a:lnTo>
                  <a:lnTo>
                    <a:pt x="1280922" y="2123998"/>
                  </a:lnTo>
                  <a:lnTo>
                    <a:pt x="1301546" y="2110740"/>
                  </a:lnTo>
                  <a:lnTo>
                    <a:pt x="1304099" y="2109114"/>
                  </a:lnTo>
                  <a:lnTo>
                    <a:pt x="1326667" y="2104275"/>
                  </a:lnTo>
                  <a:lnTo>
                    <a:pt x="1337843" y="2104593"/>
                  </a:lnTo>
                  <a:lnTo>
                    <a:pt x="1345819" y="2105329"/>
                  </a:lnTo>
                  <a:lnTo>
                    <a:pt x="1355763" y="2106866"/>
                  </a:lnTo>
                  <a:lnTo>
                    <a:pt x="1355763" y="2104275"/>
                  </a:lnTo>
                  <a:lnTo>
                    <a:pt x="1355763" y="2053844"/>
                  </a:lnTo>
                  <a:close/>
                </a:path>
                <a:path w="3159125" h="4742180">
                  <a:moveTo>
                    <a:pt x="1385506" y="2852318"/>
                  </a:moveTo>
                  <a:lnTo>
                    <a:pt x="1374432" y="2787650"/>
                  </a:lnTo>
                  <a:lnTo>
                    <a:pt x="1359293" y="2766326"/>
                  </a:lnTo>
                  <a:lnTo>
                    <a:pt x="1346568" y="2748419"/>
                  </a:lnTo>
                  <a:lnTo>
                    <a:pt x="1326019" y="2737116"/>
                  </a:lnTo>
                  <a:lnTo>
                    <a:pt x="1326019" y="2849740"/>
                  </a:lnTo>
                  <a:lnTo>
                    <a:pt x="1319923" y="2889694"/>
                  </a:lnTo>
                  <a:lnTo>
                    <a:pt x="1303388" y="2917710"/>
                  </a:lnTo>
                  <a:lnTo>
                    <a:pt x="1279105" y="2934208"/>
                  </a:lnTo>
                  <a:lnTo>
                    <a:pt x="1249730" y="2939605"/>
                  </a:lnTo>
                  <a:lnTo>
                    <a:pt x="1181849" y="2939605"/>
                  </a:lnTo>
                  <a:lnTo>
                    <a:pt x="1181849" y="2766326"/>
                  </a:lnTo>
                  <a:lnTo>
                    <a:pt x="1245857" y="2766326"/>
                  </a:lnTo>
                  <a:lnTo>
                    <a:pt x="1282382" y="2772181"/>
                  </a:lnTo>
                  <a:lnTo>
                    <a:pt x="1307274" y="2788882"/>
                  </a:lnTo>
                  <a:lnTo>
                    <a:pt x="1321498" y="2815158"/>
                  </a:lnTo>
                  <a:lnTo>
                    <a:pt x="1326019" y="2849740"/>
                  </a:lnTo>
                  <a:lnTo>
                    <a:pt x="1326019" y="2737116"/>
                  </a:lnTo>
                  <a:lnTo>
                    <a:pt x="1309954" y="2728264"/>
                  </a:lnTo>
                  <a:lnTo>
                    <a:pt x="1272628" y="2720848"/>
                  </a:lnTo>
                  <a:lnTo>
                    <a:pt x="1242618" y="2719781"/>
                  </a:lnTo>
                  <a:lnTo>
                    <a:pt x="1124953" y="2719781"/>
                  </a:lnTo>
                  <a:lnTo>
                    <a:pt x="1124953" y="3181413"/>
                  </a:lnTo>
                  <a:lnTo>
                    <a:pt x="1181849" y="3181413"/>
                  </a:lnTo>
                  <a:lnTo>
                    <a:pt x="1181849" y="2986151"/>
                  </a:lnTo>
                  <a:lnTo>
                    <a:pt x="1252321" y="2986151"/>
                  </a:lnTo>
                  <a:lnTo>
                    <a:pt x="1296212" y="2980486"/>
                  </a:lnTo>
                  <a:lnTo>
                    <a:pt x="1333004" y="2963811"/>
                  </a:lnTo>
                  <a:lnTo>
                    <a:pt x="1358023" y="2939605"/>
                  </a:lnTo>
                  <a:lnTo>
                    <a:pt x="1361160" y="2936583"/>
                  </a:lnTo>
                  <a:lnTo>
                    <a:pt x="1379169" y="2899257"/>
                  </a:lnTo>
                  <a:lnTo>
                    <a:pt x="1385506" y="2852318"/>
                  </a:lnTo>
                  <a:close/>
                </a:path>
                <a:path w="3159125" h="4742180">
                  <a:moveTo>
                    <a:pt x="1393253" y="3610711"/>
                  </a:moveTo>
                  <a:lnTo>
                    <a:pt x="1338948" y="3610711"/>
                  </a:lnTo>
                  <a:lnTo>
                    <a:pt x="1338948" y="3849928"/>
                  </a:lnTo>
                  <a:lnTo>
                    <a:pt x="1332331" y="3881844"/>
                  </a:lnTo>
                  <a:lnTo>
                    <a:pt x="1315593" y="3903510"/>
                  </a:lnTo>
                  <a:lnTo>
                    <a:pt x="1293393" y="3915841"/>
                  </a:lnTo>
                  <a:lnTo>
                    <a:pt x="1270406" y="3919753"/>
                  </a:lnTo>
                  <a:lnTo>
                    <a:pt x="1241691" y="3912578"/>
                  </a:lnTo>
                  <a:lnTo>
                    <a:pt x="1226451" y="3894785"/>
                  </a:lnTo>
                  <a:lnTo>
                    <a:pt x="1220406" y="3872026"/>
                  </a:lnTo>
                  <a:lnTo>
                    <a:pt x="1219339" y="3849928"/>
                  </a:lnTo>
                  <a:lnTo>
                    <a:pt x="1219339" y="3610711"/>
                  </a:lnTo>
                  <a:lnTo>
                    <a:pt x="1165021" y="3610711"/>
                  </a:lnTo>
                  <a:lnTo>
                    <a:pt x="1165021" y="3856393"/>
                  </a:lnTo>
                  <a:lnTo>
                    <a:pt x="1166444" y="3891026"/>
                  </a:lnTo>
                  <a:lnTo>
                    <a:pt x="1176413" y="3926865"/>
                  </a:lnTo>
                  <a:lnTo>
                    <a:pt x="1203477" y="3954957"/>
                  </a:lnTo>
                  <a:lnTo>
                    <a:pt x="1256182" y="3966311"/>
                  </a:lnTo>
                  <a:lnTo>
                    <a:pt x="1281417" y="3962984"/>
                  </a:lnTo>
                  <a:lnTo>
                    <a:pt x="1305242" y="3953294"/>
                  </a:lnTo>
                  <a:lnTo>
                    <a:pt x="1325562" y="3937673"/>
                  </a:lnTo>
                  <a:lnTo>
                    <a:pt x="1338008" y="3919753"/>
                  </a:lnTo>
                  <a:lnTo>
                    <a:pt x="1340243" y="3916527"/>
                  </a:lnTo>
                  <a:lnTo>
                    <a:pt x="1341526" y="3916527"/>
                  </a:lnTo>
                  <a:lnTo>
                    <a:pt x="1341526" y="3957256"/>
                  </a:lnTo>
                  <a:lnTo>
                    <a:pt x="1393253" y="3957256"/>
                  </a:lnTo>
                  <a:lnTo>
                    <a:pt x="1393253" y="3916527"/>
                  </a:lnTo>
                  <a:lnTo>
                    <a:pt x="1393253" y="3610711"/>
                  </a:lnTo>
                  <a:close/>
                </a:path>
                <a:path w="3159125" h="4742180">
                  <a:moveTo>
                    <a:pt x="1406182" y="4733099"/>
                  </a:moveTo>
                  <a:lnTo>
                    <a:pt x="1308201" y="4561764"/>
                  </a:lnTo>
                  <a:lnTo>
                    <a:pt x="1299337" y="4546257"/>
                  </a:lnTo>
                  <a:lnTo>
                    <a:pt x="1282700" y="4517161"/>
                  </a:lnTo>
                  <a:lnTo>
                    <a:pt x="1388084" y="4386554"/>
                  </a:lnTo>
                  <a:lnTo>
                    <a:pt x="1324724" y="4386554"/>
                  </a:lnTo>
                  <a:lnTo>
                    <a:pt x="1203172" y="4546257"/>
                  </a:lnTo>
                  <a:lnTo>
                    <a:pt x="1201877" y="4546257"/>
                  </a:lnTo>
                  <a:lnTo>
                    <a:pt x="1201877" y="4271480"/>
                  </a:lnTo>
                  <a:lnTo>
                    <a:pt x="1147572" y="4271480"/>
                  </a:lnTo>
                  <a:lnTo>
                    <a:pt x="1147572" y="4733099"/>
                  </a:lnTo>
                  <a:lnTo>
                    <a:pt x="1201877" y="4733099"/>
                  </a:lnTo>
                  <a:lnTo>
                    <a:pt x="1201877" y="4616081"/>
                  </a:lnTo>
                  <a:lnTo>
                    <a:pt x="1246492" y="4561764"/>
                  </a:lnTo>
                  <a:lnTo>
                    <a:pt x="1342821" y="4733099"/>
                  </a:lnTo>
                  <a:lnTo>
                    <a:pt x="1406182" y="4733099"/>
                  </a:lnTo>
                  <a:close/>
                </a:path>
                <a:path w="3159125" h="4742180">
                  <a:moveTo>
                    <a:pt x="1604022" y="2306002"/>
                  </a:moveTo>
                  <a:lnTo>
                    <a:pt x="1596605" y="2263470"/>
                  </a:lnTo>
                  <a:lnTo>
                    <a:pt x="1550009" y="2219629"/>
                  </a:lnTo>
                  <a:lnTo>
                    <a:pt x="1487982" y="2198674"/>
                  </a:lnTo>
                  <a:lnTo>
                    <a:pt x="1460652" y="2187448"/>
                  </a:lnTo>
                  <a:lnTo>
                    <a:pt x="1441310" y="2171014"/>
                  </a:lnTo>
                  <a:lnTo>
                    <a:pt x="1433982" y="2145652"/>
                  </a:lnTo>
                  <a:lnTo>
                    <a:pt x="1440307" y="2116912"/>
                  </a:lnTo>
                  <a:lnTo>
                    <a:pt x="1455559" y="2100973"/>
                  </a:lnTo>
                  <a:lnTo>
                    <a:pt x="1474076" y="2094115"/>
                  </a:lnTo>
                  <a:lnTo>
                    <a:pt x="1490230" y="2092642"/>
                  </a:lnTo>
                  <a:lnTo>
                    <a:pt x="1514843" y="2097074"/>
                  </a:lnTo>
                  <a:lnTo>
                    <a:pt x="1530553" y="2110105"/>
                  </a:lnTo>
                  <a:lnTo>
                    <a:pt x="1538871" y="2131377"/>
                  </a:lnTo>
                  <a:lnTo>
                    <a:pt x="1541310" y="2160524"/>
                  </a:lnTo>
                  <a:lnTo>
                    <a:pt x="1595628" y="2160524"/>
                  </a:lnTo>
                  <a:lnTo>
                    <a:pt x="1581683" y="2092642"/>
                  </a:lnTo>
                  <a:lnTo>
                    <a:pt x="1549247" y="2061527"/>
                  </a:lnTo>
                  <a:lnTo>
                    <a:pt x="1490230" y="2049970"/>
                  </a:lnTo>
                  <a:lnTo>
                    <a:pt x="1447584" y="2055837"/>
                  </a:lnTo>
                  <a:lnTo>
                    <a:pt x="1412405" y="2073579"/>
                  </a:lnTo>
                  <a:lnTo>
                    <a:pt x="1388491" y="2103437"/>
                  </a:lnTo>
                  <a:lnTo>
                    <a:pt x="1379677" y="2145652"/>
                  </a:lnTo>
                  <a:lnTo>
                    <a:pt x="1387094" y="2189010"/>
                  </a:lnTo>
                  <a:lnTo>
                    <a:pt x="1406588" y="2216124"/>
                  </a:lnTo>
                  <a:lnTo>
                    <a:pt x="1433957" y="2232571"/>
                  </a:lnTo>
                  <a:lnTo>
                    <a:pt x="1465021" y="2243925"/>
                  </a:lnTo>
                  <a:lnTo>
                    <a:pt x="1495704" y="2254123"/>
                  </a:lnTo>
                  <a:lnTo>
                    <a:pt x="1522882" y="2266810"/>
                  </a:lnTo>
                  <a:lnTo>
                    <a:pt x="1542300" y="2285669"/>
                  </a:lnTo>
                  <a:lnTo>
                    <a:pt x="1549717" y="2314410"/>
                  </a:lnTo>
                  <a:lnTo>
                    <a:pt x="1543177" y="2344128"/>
                  </a:lnTo>
                  <a:lnTo>
                    <a:pt x="1527492" y="2361603"/>
                  </a:lnTo>
                  <a:lnTo>
                    <a:pt x="1508531" y="2369870"/>
                  </a:lnTo>
                  <a:lnTo>
                    <a:pt x="1492173" y="2371941"/>
                  </a:lnTo>
                  <a:lnTo>
                    <a:pt x="1459433" y="2365324"/>
                  </a:lnTo>
                  <a:lnTo>
                    <a:pt x="1439722" y="2347620"/>
                  </a:lnTo>
                  <a:lnTo>
                    <a:pt x="1430070" y="2322042"/>
                  </a:lnTo>
                  <a:lnTo>
                    <a:pt x="1427518" y="2291778"/>
                  </a:lnTo>
                  <a:lnTo>
                    <a:pt x="1373212" y="2291778"/>
                  </a:lnTo>
                  <a:lnTo>
                    <a:pt x="1381188" y="2350389"/>
                  </a:lnTo>
                  <a:lnTo>
                    <a:pt x="1434617" y="2405253"/>
                  </a:lnTo>
                  <a:lnTo>
                    <a:pt x="1492173" y="2414613"/>
                  </a:lnTo>
                  <a:lnTo>
                    <a:pt x="1536915" y="2407831"/>
                  </a:lnTo>
                  <a:lnTo>
                    <a:pt x="1572336" y="2387460"/>
                  </a:lnTo>
                  <a:lnTo>
                    <a:pt x="1582991" y="2371941"/>
                  </a:lnTo>
                  <a:lnTo>
                    <a:pt x="1595628" y="2353526"/>
                  </a:lnTo>
                  <a:lnTo>
                    <a:pt x="1604022" y="2306002"/>
                  </a:lnTo>
                  <a:close/>
                </a:path>
                <a:path w="3159125" h="4742180">
                  <a:moveTo>
                    <a:pt x="1655114" y="3008134"/>
                  </a:moveTo>
                  <a:lnTo>
                    <a:pt x="1652828" y="2960738"/>
                  </a:lnTo>
                  <a:lnTo>
                    <a:pt x="1645031" y="2917482"/>
                  </a:lnTo>
                  <a:lnTo>
                    <a:pt x="1630299" y="2880372"/>
                  </a:lnTo>
                  <a:lnTo>
                    <a:pt x="1598218" y="2846235"/>
                  </a:lnTo>
                  <a:lnTo>
                    <a:pt x="1598218" y="3008134"/>
                  </a:lnTo>
                  <a:lnTo>
                    <a:pt x="1595501" y="3061601"/>
                  </a:lnTo>
                  <a:lnTo>
                    <a:pt x="1585201" y="3106089"/>
                  </a:lnTo>
                  <a:lnTo>
                    <a:pt x="1564119" y="3136519"/>
                  </a:lnTo>
                  <a:lnTo>
                    <a:pt x="1529029" y="3147784"/>
                  </a:lnTo>
                  <a:lnTo>
                    <a:pt x="1495171" y="3136519"/>
                  </a:lnTo>
                  <a:lnTo>
                    <a:pt x="1474889" y="3106089"/>
                  </a:lnTo>
                  <a:lnTo>
                    <a:pt x="1465033" y="3061601"/>
                  </a:lnTo>
                  <a:lnTo>
                    <a:pt x="1462443" y="3008134"/>
                  </a:lnTo>
                  <a:lnTo>
                    <a:pt x="1465122" y="2954680"/>
                  </a:lnTo>
                  <a:lnTo>
                    <a:pt x="1475130" y="2910192"/>
                  </a:lnTo>
                  <a:lnTo>
                    <a:pt x="1495437" y="2879763"/>
                  </a:lnTo>
                  <a:lnTo>
                    <a:pt x="1529029" y="2868485"/>
                  </a:lnTo>
                  <a:lnTo>
                    <a:pt x="1564665" y="2879763"/>
                  </a:lnTo>
                  <a:lnTo>
                    <a:pt x="1585683" y="2910192"/>
                  </a:lnTo>
                  <a:lnTo>
                    <a:pt x="1595678" y="2954680"/>
                  </a:lnTo>
                  <a:lnTo>
                    <a:pt x="1598218" y="3008134"/>
                  </a:lnTo>
                  <a:lnTo>
                    <a:pt x="1598218" y="2846235"/>
                  </a:lnTo>
                  <a:lnTo>
                    <a:pt x="1574368" y="2832544"/>
                  </a:lnTo>
                  <a:lnTo>
                    <a:pt x="1530324" y="2825813"/>
                  </a:lnTo>
                  <a:lnTo>
                    <a:pt x="1486293" y="2832544"/>
                  </a:lnTo>
                  <a:lnTo>
                    <a:pt x="1430362" y="2880372"/>
                  </a:lnTo>
                  <a:lnTo>
                    <a:pt x="1415630" y="2917482"/>
                  </a:lnTo>
                  <a:lnTo>
                    <a:pt x="1407833" y="2960738"/>
                  </a:lnTo>
                  <a:lnTo>
                    <a:pt x="1405547" y="3008134"/>
                  </a:lnTo>
                  <a:lnTo>
                    <a:pt x="1407833" y="3055543"/>
                  </a:lnTo>
                  <a:lnTo>
                    <a:pt x="1415630" y="3098800"/>
                  </a:lnTo>
                  <a:lnTo>
                    <a:pt x="1430362" y="3135909"/>
                  </a:lnTo>
                  <a:lnTo>
                    <a:pt x="1486293" y="3183737"/>
                  </a:lnTo>
                  <a:lnTo>
                    <a:pt x="1530324" y="3190456"/>
                  </a:lnTo>
                  <a:lnTo>
                    <a:pt x="1574139" y="3183737"/>
                  </a:lnTo>
                  <a:lnTo>
                    <a:pt x="1620583" y="3147784"/>
                  </a:lnTo>
                  <a:lnTo>
                    <a:pt x="1644891" y="3098800"/>
                  </a:lnTo>
                  <a:lnTo>
                    <a:pt x="1652790" y="3055543"/>
                  </a:lnTo>
                  <a:lnTo>
                    <a:pt x="1655114" y="3008134"/>
                  </a:lnTo>
                  <a:close/>
                </a:path>
                <a:path w="3159125" h="4742180">
                  <a:moveTo>
                    <a:pt x="1662201" y="4544314"/>
                  </a:moveTo>
                  <a:lnTo>
                    <a:pt x="1660347" y="4498162"/>
                  </a:lnTo>
                  <a:lnTo>
                    <a:pt x="1652003" y="4453204"/>
                  </a:lnTo>
                  <a:lnTo>
                    <a:pt x="1633016" y="4414621"/>
                  </a:lnTo>
                  <a:lnTo>
                    <a:pt x="1605305" y="4392511"/>
                  </a:lnTo>
                  <a:lnTo>
                    <a:pt x="1605305" y="4504880"/>
                  </a:lnTo>
                  <a:lnTo>
                    <a:pt x="1605305" y="4523625"/>
                  </a:lnTo>
                  <a:lnTo>
                    <a:pt x="1481823" y="4523625"/>
                  </a:lnTo>
                  <a:lnTo>
                    <a:pt x="1481823" y="4510697"/>
                  </a:lnTo>
                  <a:lnTo>
                    <a:pt x="1483728" y="4487824"/>
                  </a:lnTo>
                  <a:lnTo>
                    <a:pt x="1492173" y="4457687"/>
                  </a:lnTo>
                  <a:lnTo>
                    <a:pt x="1511287" y="4431411"/>
                  </a:lnTo>
                  <a:lnTo>
                    <a:pt x="1545183" y="4420184"/>
                  </a:lnTo>
                  <a:lnTo>
                    <a:pt x="1575041" y="4427956"/>
                  </a:lnTo>
                  <a:lnTo>
                    <a:pt x="1593430" y="4447984"/>
                  </a:lnTo>
                  <a:lnTo>
                    <a:pt x="1602727" y="4475277"/>
                  </a:lnTo>
                  <a:lnTo>
                    <a:pt x="1605305" y="4504880"/>
                  </a:lnTo>
                  <a:lnTo>
                    <a:pt x="1605305" y="4392511"/>
                  </a:lnTo>
                  <a:lnTo>
                    <a:pt x="1599234" y="4387659"/>
                  </a:lnTo>
                  <a:lnTo>
                    <a:pt x="1546479" y="4377512"/>
                  </a:lnTo>
                  <a:lnTo>
                    <a:pt x="1500289" y="4385373"/>
                  </a:lnTo>
                  <a:lnTo>
                    <a:pt x="1467053" y="4406836"/>
                  </a:lnTo>
                  <a:lnTo>
                    <a:pt x="1444726" y="4438688"/>
                  </a:lnTo>
                  <a:lnTo>
                    <a:pt x="1431290" y="4477690"/>
                  </a:lnTo>
                  <a:lnTo>
                    <a:pt x="1424724" y="4520654"/>
                  </a:lnTo>
                  <a:lnTo>
                    <a:pt x="1422984" y="4564354"/>
                  </a:lnTo>
                  <a:lnTo>
                    <a:pt x="1427302" y="4628769"/>
                  </a:lnTo>
                  <a:lnTo>
                    <a:pt x="1440738" y="4678604"/>
                  </a:lnTo>
                  <a:lnTo>
                    <a:pt x="1464043" y="4714011"/>
                  </a:lnTo>
                  <a:lnTo>
                    <a:pt x="1497965" y="4735144"/>
                  </a:lnTo>
                  <a:lnTo>
                    <a:pt x="1543240" y="4742154"/>
                  </a:lnTo>
                  <a:lnTo>
                    <a:pt x="1601520" y="4728146"/>
                  </a:lnTo>
                  <a:lnTo>
                    <a:pt x="1631861" y="4699482"/>
                  </a:lnTo>
                  <a:lnTo>
                    <a:pt x="1637080" y="4694555"/>
                  </a:lnTo>
                  <a:lnTo>
                    <a:pt x="1654810" y="4654054"/>
                  </a:lnTo>
                  <a:lnTo>
                    <a:pt x="1659623" y="4619307"/>
                  </a:lnTo>
                  <a:lnTo>
                    <a:pt x="1605305" y="4619307"/>
                  </a:lnTo>
                  <a:lnTo>
                    <a:pt x="1603387" y="4643018"/>
                  </a:lnTo>
                  <a:lnTo>
                    <a:pt x="1595285" y="4669333"/>
                  </a:lnTo>
                  <a:lnTo>
                    <a:pt x="1577492" y="4690681"/>
                  </a:lnTo>
                  <a:lnTo>
                    <a:pt x="1546479" y="4699482"/>
                  </a:lnTo>
                  <a:lnTo>
                    <a:pt x="1507972" y="4686211"/>
                  </a:lnTo>
                  <a:lnTo>
                    <a:pt x="1488211" y="4653013"/>
                  </a:lnTo>
                  <a:lnTo>
                    <a:pt x="1480921" y="4609744"/>
                  </a:lnTo>
                  <a:lnTo>
                    <a:pt x="1479880" y="4566297"/>
                  </a:lnTo>
                  <a:lnTo>
                    <a:pt x="1662201" y="4566297"/>
                  </a:lnTo>
                  <a:lnTo>
                    <a:pt x="1662201" y="4544314"/>
                  </a:lnTo>
                  <a:close/>
                </a:path>
                <a:path w="3159125" h="4742180">
                  <a:moveTo>
                    <a:pt x="1692592" y="3711575"/>
                  </a:moveTo>
                  <a:lnTo>
                    <a:pt x="1691170" y="3676942"/>
                  </a:lnTo>
                  <a:lnTo>
                    <a:pt x="1683169" y="3648214"/>
                  </a:lnTo>
                  <a:lnTo>
                    <a:pt x="1681200" y="3641102"/>
                  </a:lnTo>
                  <a:lnTo>
                    <a:pt x="1654136" y="3613010"/>
                  </a:lnTo>
                  <a:lnTo>
                    <a:pt x="1601431" y="3601656"/>
                  </a:lnTo>
                  <a:lnTo>
                    <a:pt x="1576209" y="3604984"/>
                  </a:lnTo>
                  <a:lnTo>
                    <a:pt x="1552371" y="3614674"/>
                  </a:lnTo>
                  <a:lnTo>
                    <a:pt x="1532064" y="3630295"/>
                  </a:lnTo>
                  <a:lnTo>
                    <a:pt x="1517383" y="3651440"/>
                  </a:lnTo>
                  <a:lnTo>
                    <a:pt x="1516087" y="3651440"/>
                  </a:lnTo>
                  <a:lnTo>
                    <a:pt x="1516087" y="3610711"/>
                  </a:lnTo>
                  <a:lnTo>
                    <a:pt x="1464373" y="3610711"/>
                  </a:lnTo>
                  <a:lnTo>
                    <a:pt x="1464373" y="3957256"/>
                  </a:lnTo>
                  <a:lnTo>
                    <a:pt x="1518678" y="3957256"/>
                  </a:lnTo>
                  <a:lnTo>
                    <a:pt x="1518678" y="3718039"/>
                  </a:lnTo>
                  <a:lnTo>
                    <a:pt x="1525295" y="3686124"/>
                  </a:lnTo>
                  <a:lnTo>
                    <a:pt x="1542034" y="3664458"/>
                  </a:lnTo>
                  <a:lnTo>
                    <a:pt x="1564233" y="3652126"/>
                  </a:lnTo>
                  <a:lnTo>
                    <a:pt x="1568246" y="3651440"/>
                  </a:lnTo>
                  <a:lnTo>
                    <a:pt x="1587207" y="3648214"/>
                  </a:lnTo>
                  <a:lnTo>
                    <a:pt x="1615922" y="3655403"/>
                  </a:lnTo>
                  <a:lnTo>
                    <a:pt x="1631175" y="3673183"/>
                  </a:lnTo>
                  <a:lnTo>
                    <a:pt x="1637220" y="3695954"/>
                  </a:lnTo>
                  <a:lnTo>
                    <a:pt x="1638287" y="3718039"/>
                  </a:lnTo>
                  <a:lnTo>
                    <a:pt x="1638287" y="3957256"/>
                  </a:lnTo>
                  <a:lnTo>
                    <a:pt x="1692592" y="3957256"/>
                  </a:lnTo>
                  <a:lnTo>
                    <a:pt x="1692592" y="3711575"/>
                  </a:lnTo>
                  <a:close/>
                </a:path>
                <a:path w="3159125" h="4742180">
                  <a:moveTo>
                    <a:pt x="1766951" y="2719781"/>
                  </a:moveTo>
                  <a:lnTo>
                    <a:pt x="1712645" y="2719781"/>
                  </a:lnTo>
                  <a:lnTo>
                    <a:pt x="1712645" y="3181413"/>
                  </a:lnTo>
                  <a:lnTo>
                    <a:pt x="1766951" y="3181413"/>
                  </a:lnTo>
                  <a:lnTo>
                    <a:pt x="1766951" y="2719781"/>
                  </a:lnTo>
                  <a:close/>
                </a:path>
                <a:path w="3159125" h="4742180">
                  <a:moveTo>
                    <a:pt x="1874926" y="2164410"/>
                  </a:moveTo>
                  <a:lnTo>
                    <a:pt x="1855381" y="2092642"/>
                  </a:lnTo>
                  <a:lnTo>
                    <a:pt x="1821726" y="2062314"/>
                  </a:lnTo>
                  <a:lnTo>
                    <a:pt x="1764360" y="2049970"/>
                  </a:lnTo>
                  <a:lnTo>
                    <a:pt x="1718170" y="2057844"/>
                  </a:lnTo>
                  <a:lnTo>
                    <a:pt x="1684934" y="2079307"/>
                  </a:lnTo>
                  <a:lnTo>
                    <a:pt x="1662607" y="2111159"/>
                  </a:lnTo>
                  <a:lnTo>
                    <a:pt x="1649183" y="2150160"/>
                  </a:lnTo>
                  <a:lnTo>
                    <a:pt x="1642618" y="2193125"/>
                  </a:lnTo>
                  <a:lnTo>
                    <a:pt x="1640878" y="2236813"/>
                  </a:lnTo>
                  <a:lnTo>
                    <a:pt x="1645183" y="2301240"/>
                  </a:lnTo>
                  <a:lnTo>
                    <a:pt x="1658620" y="2351074"/>
                  </a:lnTo>
                  <a:lnTo>
                    <a:pt x="1681924" y="2386482"/>
                  </a:lnTo>
                  <a:lnTo>
                    <a:pt x="1715846" y="2407615"/>
                  </a:lnTo>
                  <a:lnTo>
                    <a:pt x="1761134" y="2414613"/>
                  </a:lnTo>
                  <a:lnTo>
                    <a:pt x="1815465" y="2402052"/>
                  </a:lnTo>
                  <a:lnTo>
                    <a:pt x="1848726" y="2371941"/>
                  </a:lnTo>
                  <a:lnTo>
                    <a:pt x="1850517" y="2370328"/>
                  </a:lnTo>
                  <a:lnTo>
                    <a:pt x="1869325" y="2328430"/>
                  </a:lnTo>
                  <a:lnTo>
                    <a:pt x="1874926" y="2285314"/>
                  </a:lnTo>
                  <a:lnTo>
                    <a:pt x="1820608" y="2285314"/>
                  </a:lnTo>
                  <a:lnTo>
                    <a:pt x="1818259" y="2314676"/>
                  </a:lnTo>
                  <a:lnTo>
                    <a:pt x="1809610" y="2342692"/>
                  </a:lnTo>
                  <a:lnTo>
                    <a:pt x="1792249" y="2363686"/>
                  </a:lnTo>
                  <a:lnTo>
                    <a:pt x="1763725" y="2371941"/>
                  </a:lnTo>
                  <a:lnTo>
                    <a:pt x="1725866" y="2357005"/>
                  </a:lnTo>
                  <a:lnTo>
                    <a:pt x="1706257" y="2320785"/>
                  </a:lnTo>
                  <a:lnTo>
                    <a:pt x="1698891" y="2276208"/>
                  </a:lnTo>
                  <a:lnTo>
                    <a:pt x="1697774" y="2236178"/>
                  </a:lnTo>
                  <a:lnTo>
                    <a:pt x="1703654" y="2160295"/>
                  </a:lnTo>
                  <a:lnTo>
                    <a:pt x="1719097" y="2116899"/>
                  </a:lnTo>
                  <a:lnTo>
                    <a:pt x="1740865" y="2097252"/>
                  </a:lnTo>
                  <a:lnTo>
                    <a:pt x="1765655" y="2092642"/>
                  </a:lnTo>
                  <a:lnTo>
                    <a:pt x="1791690" y="2099132"/>
                  </a:lnTo>
                  <a:lnTo>
                    <a:pt x="1808645" y="2115921"/>
                  </a:lnTo>
                  <a:lnTo>
                    <a:pt x="1817839" y="2139023"/>
                  </a:lnTo>
                  <a:lnTo>
                    <a:pt x="1820608" y="2164410"/>
                  </a:lnTo>
                  <a:lnTo>
                    <a:pt x="1874926" y="2164410"/>
                  </a:lnTo>
                  <a:close/>
                </a:path>
                <a:path w="3159125" h="4742180">
                  <a:moveTo>
                    <a:pt x="1876196" y="4381385"/>
                  </a:moveTo>
                  <a:lnTo>
                    <a:pt x="1871027" y="4378795"/>
                  </a:lnTo>
                  <a:lnTo>
                    <a:pt x="1863267" y="4377512"/>
                  </a:lnTo>
                  <a:lnTo>
                    <a:pt x="1852282" y="4377512"/>
                  </a:lnTo>
                  <a:lnTo>
                    <a:pt x="1826107" y="4382363"/>
                  </a:lnTo>
                  <a:lnTo>
                    <a:pt x="1805813" y="4395533"/>
                  </a:lnTo>
                  <a:lnTo>
                    <a:pt x="1790001" y="4414875"/>
                  </a:lnTo>
                  <a:lnTo>
                    <a:pt x="1777276" y="4438281"/>
                  </a:lnTo>
                  <a:lnTo>
                    <a:pt x="1775980" y="4438281"/>
                  </a:lnTo>
                  <a:lnTo>
                    <a:pt x="1775980" y="4386554"/>
                  </a:lnTo>
                  <a:lnTo>
                    <a:pt x="1721675" y="4386554"/>
                  </a:lnTo>
                  <a:lnTo>
                    <a:pt x="1721675" y="4733099"/>
                  </a:lnTo>
                  <a:lnTo>
                    <a:pt x="1775980" y="4733099"/>
                  </a:lnTo>
                  <a:lnTo>
                    <a:pt x="1775980" y="4513923"/>
                  </a:lnTo>
                  <a:lnTo>
                    <a:pt x="1783270" y="4477093"/>
                  </a:lnTo>
                  <a:lnTo>
                    <a:pt x="1801355" y="4451528"/>
                  </a:lnTo>
                  <a:lnTo>
                    <a:pt x="1821992" y="4438281"/>
                  </a:lnTo>
                  <a:lnTo>
                    <a:pt x="1824532" y="4436643"/>
                  </a:lnTo>
                  <a:lnTo>
                    <a:pt x="1847100" y="4431817"/>
                  </a:lnTo>
                  <a:lnTo>
                    <a:pt x="1858289" y="4432135"/>
                  </a:lnTo>
                  <a:lnTo>
                    <a:pt x="1866265" y="4432871"/>
                  </a:lnTo>
                  <a:lnTo>
                    <a:pt x="1876196" y="4434395"/>
                  </a:lnTo>
                  <a:lnTo>
                    <a:pt x="1876196" y="4431817"/>
                  </a:lnTo>
                  <a:lnTo>
                    <a:pt x="1876196" y="4381385"/>
                  </a:lnTo>
                  <a:close/>
                </a:path>
                <a:path w="3159125" h="4742180">
                  <a:moveTo>
                    <a:pt x="1883283" y="304800"/>
                  </a:moveTo>
                  <a:lnTo>
                    <a:pt x="1880082" y="258775"/>
                  </a:lnTo>
                  <a:lnTo>
                    <a:pt x="1870722" y="215176"/>
                  </a:lnTo>
                  <a:lnTo>
                    <a:pt x="1855635" y="174409"/>
                  </a:lnTo>
                  <a:lnTo>
                    <a:pt x="1835226" y="136906"/>
                  </a:lnTo>
                  <a:lnTo>
                    <a:pt x="1809889" y="103047"/>
                  </a:lnTo>
                  <a:lnTo>
                    <a:pt x="1780032" y="73279"/>
                  </a:lnTo>
                  <a:lnTo>
                    <a:pt x="1746059" y="48006"/>
                  </a:lnTo>
                  <a:lnTo>
                    <a:pt x="1708391" y="27622"/>
                  </a:lnTo>
                  <a:lnTo>
                    <a:pt x="1667421" y="12547"/>
                  </a:lnTo>
                  <a:lnTo>
                    <a:pt x="1623555" y="3213"/>
                  </a:lnTo>
                  <a:lnTo>
                    <a:pt x="1577213" y="0"/>
                  </a:lnTo>
                  <a:lnTo>
                    <a:pt x="1529321" y="3060"/>
                  </a:lnTo>
                  <a:lnTo>
                    <a:pt x="1484249" y="12153"/>
                  </a:lnTo>
                  <a:lnTo>
                    <a:pt x="1442364" y="27101"/>
                  </a:lnTo>
                  <a:lnTo>
                    <a:pt x="1404035" y="47790"/>
                  </a:lnTo>
                  <a:lnTo>
                    <a:pt x="1369631" y="74053"/>
                  </a:lnTo>
                  <a:lnTo>
                    <a:pt x="1339507" y="105727"/>
                  </a:lnTo>
                  <a:lnTo>
                    <a:pt x="1314043" y="142697"/>
                  </a:lnTo>
                  <a:lnTo>
                    <a:pt x="1293609" y="184797"/>
                  </a:lnTo>
                  <a:lnTo>
                    <a:pt x="1278547" y="231863"/>
                  </a:lnTo>
                  <a:lnTo>
                    <a:pt x="1269250" y="283768"/>
                  </a:lnTo>
                  <a:lnTo>
                    <a:pt x="1266063" y="340360"/>
                  </a:lnTo>
                  <a:lnTo>
                    <a:pt x="1432433" y="340360"/>
                  </a:lnTo>
                  <a:lnTo>
                    <a:pt x="1437170" y="287820"/>
                  </a:lnTo>
                  <a:lnTo>
                    <a:pt x="1450822" y="242620"/>
                  </a:lnTo>
                  <a:lnTo>
                    <a:pt x="1472603" y="205740"/>
                  </a:lnTo>
                  <a:lnTo>
                    <a:pt x="1501673" y="178181"/>
                  </a:lnTo>
                  <a:lnTo>
                    <a:pt x="1537233" y="160921"/>
                  </a:lnTo>
                  <a:lnTo>
                    <a:pt x="1578483" y="154940"/>
                  </a:lnTo>
                  <a:lnTo>
                    <a:pt x="1622361" y="162217"/>
                  </a:lnTo>
                  <a:lnTo>
                    <a:pt x="1659788" y="182664"/>
                  </a:lnTo>
                  <a:lnTo>
                    <a:pt x="1688858" y="214198"/>
                  </a:lnTo>
                  <a:lnTo>
                    <a:pt x="1707680" y="254749"/>
                  </a:lnTo>
                  <a:lnTo>
                    <a:pt x="1714373" y="302260"/>
                  </a:lnTo>
                  <a:lnTo>
                    <a:pt x="1710461" y="338264"/>
                  </a:lnTo>
                  <a:lnTo>
                    <a:pt x="1677339" y="410349"/>
                  </a:lnTo>
                  <a:lnTo>
                    <a:pt x="1646910" y="448729"/>
                  </a:lnTo>
                  <a:lnTo>
                    <a:pt x="1606423" y="490220"/>
                  </a:lnTo>
                  <a:lnTo>
                    <a:pt x="1272413" y="806450"/>
                  </a:lnTo>
                  <a:lnTo>
                    <a:pt x="1272413" y="955040"/>
                  </a:lnTo>
                  <a:lnTo>
                    <a:pt x="1879473" y="955040"/>
                  </a:lnTo>
                  <a:lnTo>
                    <a:pt x="1879473" y="796290"/>
                  </a:lnTo>
                  <a:lnTo>
                    <a:pt x="1509903" y="796290"/>
                  </a:lnTo>
                  <a:lnTo>
                    <a:pt x="1701673" y="622300"/>
                  </a:lnTo>
                  <a:lnTo>
                    <a:pt x="1750314" y="576580"/>
                  </a:lnTo>
                  <a:lnTo>
                    <a:pt x="1790052" y="534835"/>
                  </a:lnTo>
                  <a:lnTo>
                    <a:pt x="1821649" y="495947"/>
                  </a:lnTo>
                  <a:lnTo>
                    <a:pt x="1845818" y="458787"/>
                  </a:lnTo>
                  <a:lnTo>
                    <a:pt x="1863331" y="422224"/>
                  </a:lnTo>
                  <a:lnTo>
                    <a:pt x="1874913" y="385127"/>
                  </a:lnTo>
                  <a:lnTo>
                    <a:pt x="1881314" y="346367"/>
                  </a:lnTo>
                  <a:lnTo>
                    <a:pt x="1883283" y="304800"/>
                  </a:lnTo>
                  <a:close/>
                </a:path>
                <a:path w="3159125" h="4742180">
                  <a:moveTo>
                    <a:pt x="1898840" y="2834868"/>
                  </a:moveTo>
                  <a:lnTo>
                    <a:pt x="1844535" y="2834868"/>
                  </a:lnTo>
                  <a:lnTo>
                    <a:pt x="1844535" y="3181413"/>
                  </a:lnTo>
                  <a:lnTo>
                    <a:pt x="1898840" y="3181413"/>
                  </a:lnTo>
                  <a:lnTo>
                    <a:pt x="1898840" y="2834868"/>
                  </a:lnTo>
                  <a:close/>
                </a:path>
                <a:path w="3159125" h="4742180">
                  <a:moveTo>
                    <a:pt x="1898840" y="2719781"/>
                  </a:moveTo>
                  <a:lnTo>
                    <a:pt x="1844535" y="2719781"/>
                  </a:lnTo>
                  <a:lnTo>
                    <a:pt x="1844535" y="2781846"/>
                  </a:lnTo>
                  <a:lnTo>
                    <a:pt x="1898840" y="2781846"/>
                  </a:lnTo>
                  <a:lnTo>
                    <a:pt x="1898840" y="2719781"/>
                  </a:lnTo>
                  <a:close/>
                </a:path>
                <a:path w="3159125" h="4742180">
                  <a:moveTo>
                    <a:pt x="1970582" y="4386554"/>
                  </a:moveTo>
                  <a:lnTo>
                    <a:pt x="1916277" y="4386554"/>
                  </a:lnTo>
                  <a:lnTo>
                    <a:pt x="1916277" y="4733099"/>
                  </a:lnTo>
                  <a:lnTo>
                    <a:pt x="1970582" y="4733099"/>
                  </a:lnTo>
                  <a:lnTo>
                    <a:pt x="1970582" y="4386554"/>
                  </a:lnTo>
                  <a:close/>
                </a:path>
                <a:path w="3159125" h="4742180">
                  <a:moveTo>
                    <a:pt x="1970582" y="4271480"/>
                  </a:moveTo>
                  <a:lnTo>
                    <a:pt x="1916277" y="4271480"/>
                  </a:lnTo>
                  <a:lnTo>
                    <a:pt x="1916277" y="4333545"/>
                  </a:lnTo>
                  <a:lnTo>
                    <a:pt x="1970582" y="4333545"/>
                  </a:lnTo>
                  <a:lnTo>
                    <a:pt x="1970582" y="4271480"/>
                  </a:lnTo>
                  <a:close/>
                </a:path>
                <a:path w="3159125" h="4742180">
                  <a:moveTo>
                    <a:pt x="1991944" y="3495624"/>
                  </a:moveTo>
                  <a:lnTo>
                    <a:pt x="1940864" y="3495624"/>
                  </a:lnTo>
                  <a:lnTo>
                    <a:pt x="1940864" y="3783977"/>
                  </a:lnTo>
                  <a:lnTo>
                    <a:pt x="1938324" y="3838740"/>
                  </a:lnTo>
                  <a:lnTo>
                    <a:pt x="1928253" y="3881691"/>
                  </a:lnTo>
                  <a:lnTo>
                    <a:pt x="1907044" y="3909720"/>
                  </a:lnTo>
                  <a:lnTo>
                    <a:pt x="1871040" y="3919753"/>
                  </a:lnTo>
                  <a:lnTo>
                    <a:pt x="1840141" y="3910177"/>
                  </a:lnTo>
                  <a:lnTo>
                    <a:pt x="1820684" y="3882898"/>
                  </a:lnTo>
                  <a:lnTo>
                    <a:pt x="1810575" y="3840111"/>
                  </a:lnTo>
                  <a:lnTo>
                    <a:pt x="1807679" y="3783977"/>
                  </a:lnTo>
                  <a:lnTo>
                    <a:pt x="1810575" y="3727856"/>
                  </a:lnTo>
                  <a:lnTo>
                    <a:pt x="1820684" y="3685070"/>
                  </a:lnTo>
                  <a:lnTo>
                    <a:pt x="1840141" y="3657790"/>
                  </a:lnTo>
                  <a:lnTo>
                    <a:pt x="1871040" y="3648214"/>
                  </a:lnTo>
                  <a:lnTo>
                    <a:pt x="1906778" y="3659975"/>
                  </a:lnTo>
                  <a:lnTo>
                    <a:pt x="1928012" y="3690886"/>
                  </a:lnTo>
                  <a:lnTo>
                    <a:pt x="1938223" y="3734397"/>
                  </a:lnTo>
                  <a:lnTo>
                    <a:pt x="1940864" y="3783977"/>
                  </a:lnTo>
                  <a:lnTo>
                    <a:pt x="1940864" y="3495624"/>
                  </a:lnTo>
                  <a:lnTo>
                    <a:pt x="1937639" y="3495624"/>
                  </a:lnTo>
                  <a:lnTo>
                    <a:pt x="1937639" y="3650145"/>
                  </a:lnTo>
                  <a:lnTo>
                    <a:pt x="1936343" y="3650145"/>
                  </a:lnTo>
                  <a:lnTo>
                    <a:pt x="1935137" y="3648214"/>
                  </a:lnTo>
                  <a:lnTo>
                    <a:pt x="1923605" y="3629749"/>
                  </a:lnTo>
                  <a:lnTo>
                    <a:pt x="1905228" y="3614509"/>
                  </a:lnTo>
                  <a:lnTo>
                    <a:pt x="1883333" y="3604958"/>
                  </a:lnTo>
                  <a:lnTo>
                    <a:pt x="1860054" y="3601656"/>
                  </a:lnTo>
                  <a:lnTo>
                    <a:pt x="1817839" y="3610140"/>
                  </a:lnTo>
                  <a:lnTo>
                    <a:pt x="1768563" y="3665664"/>
                  </a:lnTo>
                  <a:lnTo>
                    <a:pt x="1757273" y="3704526"/>
                  </a:lnTo>
                  <a:lnTo>
                    <a:pt x="1752053" y="3745331"/>
                  </a:lnTo>
                  <a:lnTo>
                    <a:pt x="1750783" y="3783977"/>
                  </a:lnTo>
                  <a:lnTo>
                    <a:pt x="1754670" y="3844658"/>
                  </a:lnTo>
                  <a:lnTo>
                    <a:pt x="1766963" y="3895090"/>
                  </a:lnTo>
                  <a:lnTo>
                    <a:pt x="1788629" y="3933418"/>
                  </a:lnTo>
                  <a:lnTo>
                    <a:pt x="1820633" y="3957777"/>
                  </a:lnTo>
                  <a:lnTo>
                    <a:pt x="1863928" y="3966311"/>
                  </a:lnTo>
                  <a:lnTo>
                    <a:pt x="1890471" y="3961866"/>
                  </a:lnTo>
                  <a:lnTo>
                    <a:pt x="1912823" y="3950144"/>
                  </a:lnTo>
                  <a:lnTo>
                    <a:pt x="1929472" y="3933571"/>
                  </a:lnTo>
                  <a:lnTo>
                    <a:pt x="1936343" y="3919753"/>
                  </a:lnTo>
                  <a:lnTo>
                    <a:pt x="1938921" y="3914584"/>
                  </a:lnTo>
                  <a:lnTo>
                    <a:pt x="1940217" y="3914584"/>
                  </a:lnTo>
                  <a:lnTo>
                    <a:pt x="1940217" y="3957256"/>
                  </a:lnTo>
                  <a:lnTo>
                    <a:pt x="1991944" y="3957256"/>
                  </a:lnTo>
                  <a:lnTo>
                    <a:pt x="1991944" y="3914584"/>
                  </a:lnTo>
                  <a:lnTo>
                    <a:pt x="1991944" y="3650145"/>
                  </a:lnTo>
                  <a:lnTo>
                    <a:pt x="1991944" y="3495624"/>
                  </a:lnTo>
                  <a:close/>
                </a:path>
                <a:path w="3159125" h="4742180">
                  <a:moveTo>
                    <a:pt x="2103793" y="2834868"/>
                  </a:moveTo>
                  <a:lnTo>
                    <a:pt x="2043658" y="2834868"/>
                  </a:lnTo>
                  <a:lnTo>
                    <a:pt x="2043658" y="2734005"/>
                  </a:lnTo>
                  <a:lnTo>
                    <a:pt x="1989353" y="2734005"/>
                  </a:lnTo>
                  <a:lnTo>
                    <a:pt x="1989353" y="2834868"/>
                  </a:lnTo>
                  <a:lnTo>
                    <a:pt x="1938921" y="2834868"/>
                  </a:lnTo>
                  <a:lnTo>
                    <a:pt x="1938921" y="2877540"/>
                  </a:lnTo>
                  <a:lnTo>
                    <a:pt x="1989353" y="2877540"/>
                  </a:lnTo>
                  <a:lnTo>
                    <a:pt x="1989455" y="3117735"/>
                  </a:lnTo>
                  <a:lnTo>
                    <a:pt x="1992261" y="3146564"/>
                  </a:lnTo>
                  <a:lnTo>
                    <a:pt x="2002929" y="3168002"/>
                  </a:lnTo>
                  <a:lnTo>
                    <a:pt x="2024265" y="3180943"/>
                  </a:lnTo>
                  <a:lnTo>
                    <a:pt x="2059178" y="3185287"/>
                  </a:lnTo>
                  <a:lnTo>
                    <a:pt x="2074595" y="3184956"/>
                  </a:lnTo>
                  <a:lnTo>
                    <a:pt x="2086978" y="3184080"/>
                  </a:lnTo>
                  <a:lnTo>
                    <a:pt x="2096465" y="3182836"/>
                  </a:lnTo>
                  <a:lnTo>
                    <a:pt x="2103145" y="3181413"/>
                  </a:lnTo>
                  <a:lnTo>
                    <a:pt x="2103145" y="3138741"/>
                  </a:lnTo>
                  <a:lnTo>
                    <a:pt x="2103145" y="3136798"/>
                  </a:lnTo>
                  <a:lnTo>
                    <a:pt x="2097328" y="3137446"/>
                  </a:lnTo>
                  <a:lnTo>
                    <a:pt x="2091499" y="3138741"/>
                  </a:lnTo>
                  <a:lnTo>
                    <a:pt x="2079218" y="3138741"/>
                  </a:lnTo>
                  <a:lnTo>
                    <a:pt x="2061667" y="3136595"/>
                  </a:lnTo>
                  <a:lnTo>
                    <a:pt x="2050770" y="3129775"/>
                  </a:lnTo>
                  <a:lnTo>
                    <a:pt x="2045220" y="3117735"/>
                  </a:lnTo>
                  <a:lnTo>
                    <a:pt x="2043658" y="3099943"/>
                  </a:lnTo>
                  <a:lnTo>
                    <a:pt x="2043658" y="2877540"/>
                  </a:lnTo>
                  <a:lnTo>
                    <a:pt x="2103793" y="2877540"/>
                  </a:lnTo>
                  <a:lnTo>
                    <a:pt x="2103793" y="2834868"/>
                  </a:lnTo>
                  <a:close/>
                </a:path>
                <a:path w="3159125" h="4742180">
                  <a:moveTo>
                    <a:pt x="2159393" y="2159876"/>
                  </a:moveTo>
                  <a:lnTo>
                    <a:pt x="2150389" y="2096516"/>
                  </a:lnTo>
                  <a:lnTo>
                    <a:pt x="2122017" y="2061324"/>
                  </a:lnTo>
                  <a:lnTo>
                    <a:pt x="2070176" y="2049970"/>
                  </a:lnTo>
                  <a:lnTo>
                    <a:pt x="2046046" y="2053551"/>
                  </a:lnTo>
                  <a:lnTo>
                    <a:pt x="2022170" y="2063546"/>
                  </a:lnTo>
                  <a:lnTo>
                    <a:pt x="2001443" y="2078888"/>
                  </a:lnTo>
                  <a:lnTo>
                    <a:pt x="1986775" y="2098459"/>
                  </a:lnTo>
                  <a:lnTo>
                    <a:pt x="1985479" y="2098459"/>
                  </a:lnTo>
                  <a:lnTo>
                    <a:pt x="1985479" y="1943938"/>
                  </a:lnTo>
                  <a:lnTo>
                    <a:pt x="1931174" y="1943938"/>
                  </a:lnTo>
                  <a:lnTo>
                    <a:pt x="1931174" y="2405570"/>
                  </a:lnTo>
                  <a:lnTo>
                    <a:pt x="1985479" y="2405570"/>
                  </a:lnTo>
                  <a:lnTo>
                    <a:pt x="1985479" y="2166340"/>
                  </a:lnTo>
                  <a:lnTo>
                    <a:pt x="1992096" y="2134438"/>
                  </a:lnTo>
                  <a:lnTo>
                    <a:pt x="2008822" y="2112772"/>
                  </a:lnTo>
                  <a:lnTo>
                    <a:pt x="2031022" y="2100427"/>
                  </a:lnTo>
                  <a:lnTo>
                    <a:pt x="2042591" y="2098459"/>
                  </a:lnTo>
                  <a:lnTo>
                    <a:pt x="2054009" y="2096516"/>
                  </a:lnTo>
                  <a:lnTo>
                    <a:pt x="2082711" y="2103704"/>
                  </a:lnTo>
                  <a:lnTo>
                    <a:pt x="2097963" y="2121497"/>
                  </a:lnTo>
                  <a:lnTo>
                    <a:pt x="2104009" y="2144255"/>
                  </a:lnTo>
                  <a:lnTo>
                    <a:pt x="2105088" y="2166340"/>
                  </a:lnTo>
                  <a:lnTo>
                    <a:pt x="2105088" y="2405570"/>
                  </a:lnTo>
                  <a:lnTo>
                    <a:pt x="2159393" y="2405570"/>
                  </a:lnTo>
                  <a:lnTo>
                    <a:pt x="2159393" y="2159876"/>
                  </a:lnTo>
                  <a:close/>
                </a:path>
                <a:path w="3159125" h="4742180">
                  <a:moveTo>
                    <a:pt x="2198166" y="2834868"/>
                  </a:moveTo>
                  <a:lnTo>
                    <a:pt x="2143861" y="2834868"/>
                  </a:lnTo>
                  <a:lnTo>
                    <a:pt x="2143861" y="3181413"/>
                  </a:lnTo>
                  <a:lnTo>
                    <a:pt x="2198166" y="3181413"/>
                  </a:lnTo>
                  <a:lnTo>
                    <a:pt x="2198166" y="2834868"/>
                  </a:lnTo>
                  <a:close/>
                </a:path>
                <a:path w="3159125" h="4742180">
                  <a:moveTo>
                    <a:pt x="2198166" y="2719781"/>
                  </a:moveTo>
                  <a:lnTo>
                    <a:pt x="2143861" y="2719781"/>
                  </a:lnTo>
                  <a:lnTo>
                    <a:pt x="2143861" y="2781846"/>
                  </a:lnTo>
                  <a:lnTo>
                    <a:pt x="2198166" y="2781846"/>
                  </a:lnTo>
                  <a:lnTo>
                    <a:pt x="2198166" y="2719781"/>
                  </a:lnTo>
                  <a:close/>
                </a:path>
                <a:path w="3159125" h="4742180">
                  <a:moveTo>
                    <a:pt x="2273160" y="4487418"/>
                  </a:moveTo>
                  <a:lnTo>
                    <a:pt x="2263749" y="4424057"/>
                  </a:lnTo>
                  <a:lnTo>
                    <a:pt x="2234704" y="4388866"/>
                  </a:lnTo>
                  <a:lnTo>
                    <a:pt x="2181999" y="4377512"/>
                  </a:lnTo>
                  <a:lnTo>
                    <a:pt x="2156777" y="4380839"/>
                  </a:lnTo>
                  <a:lnTo>
                    <a:pt x="2132952" y="4390517"/>
                  </a:lnTo>
                  <a:lnTo>
                    <a:pt x="2112632" y="4406150"/>
                  </a:lnTo>
                  <a:lnTo>
                    <a:pt x="2097951" y="4427296"/>
                  </a:lnTo>
                  <a:lnTo>
                    <a:pt x="2096655" y="4427296"/>
                  </a:lnTo>
                  <a:lnTo>
                    <a:pt x="2096655" y="4386554"/>
                  </a:lnTo>
                  <a:lnTo>
                    <a:pt x="2044928" y="4386554"/>
                  </a:lnTo>
                  <a:lnTo>
                    <a:pt x="2044928" y="4733099"/>
                  </a:lnTo>
                  <a:lnTo>
                    <a:pt x="2099246" y="4733099"/>
                  </a:lnTo>
                  <a:lnTo>
                    <a:pt x="2099246" y="4493882"/>
                  </a:lnTo>
                  <a:lnTo>
                    <a:pt x="2105863" y="4461967"/>
                  </a:lnTo>
                  <a:lnTo>
                    <a:pt x="2122601" y="4440301"/>
                  </a:lnTo>
                  <a:lnTo>
                    <a:pt x="2144788" y="4427969"/>
                  </a:lnTo>
                  <a:lnTo>
                    <a:pt x="2148738" y="4427296"/>
                  </a:lnTo>
                  <a:lnTo>
                    <a:pt x="2167775" y="4424057"/>
                  </a:lnTo>
                  <a:lnTo>
                    <a:pt x="2196490" y="4431233"/>
                  </a:lnTo>
                  <a:lnTo>
                    <a:pt x="2211743" y="4449026"/>
                  </a:lnTo>
                  <a:lnTo>
                    <a:pt x="2217788" y="4471784"/>
                  </a:lnTo>
                  <a:lnTo>
                    <a:pt x="2218855" y="4493882"/>
                  </a:lnTo>
                  <a:lnTo>
                    <a:pt x="2218855" y="4733099"/>
                  </a:lnTo>
                  <a:lnTo>
                    <a:pt x="2273160" y="4733099"/>
                  </a:lnTo>
                  <a:lnTo>
                    <a:pt x="2273160" y="4487418"/>
                  </a:lnTo>
                  <a:close/>
                </a:path>
                <a:path w="3159125" h="4742180">
                  <a:moveTo>
                    <a:pt x="2473604" y="2367419"/>
                  </a:moveTo>
                  <a:lnTo>
                    <a:pt x="2471026" y="2369362"/>
                  </a:lnTo>
                  <a:lnTo>
                    <a:pt x="2467787" y="2370658"/>
                  </a:lnTo>
                  <a:lnTo>
                    <a:pt x="2460675" y="2370658"/>
                  </a:lnTo>
                  <a:lnTo>
                    <a:pt x="2450681" y="2368410"/>
                  </a:lnTo>
                  <a:lnTo>
                    <a:pt x="2447772" y="2364829"/>
                  </a:lnTo>
                  <a:lnTo>
                    <a:pt x="2445728" y="2362339"/>
                  </a:lnTo>
                  <a:lnTo>
                    <a:pt x="2444038" y="2353475"/>
                  </a:lnTo>
                  <a:lnTo>
                    <a:pt x="2443873" y="2342845"/>
                  </a:lnTo>
                  <a:lnTo>
                    <a:pt x="2443873" y="2216772"/>
                  </a:lnTo>
                  <a:lnTo>
                    <a:pt x="2443873" y="2149538"/>
                  </a:lnTo>
                  <a:lnTo>
                    <a:pt x="2432989" y="2092642"/>
                  </a:lnTo>
                  <a:lnTo>
                    <a:pt x="2399411" y="2060435"/>
                  </a:lnTo>
                  <a:lnTo>
                    <a:pt x="2338489" y="2049970"/>
                  </a:lnTo>
                  <a:lnTo>
                    <a:pt x="2285377" y="2056752"/>
                  </a:lnTo>
                  <a:lnTo>
                    <a:pt x="2249259" y="2077529"/>
                  </a:lnTo>
                  <a:lnTo>
                    <a:pt x="2228646" y="2112988"/>
                  </a:lnTo>
                  <a:lnTo>
                    <a:pt x="2222106" y="2163762"/>
                  </a:lnTo>
                  <a:lnTo>
                    <a:pt x="2276411" y="2163762"/>
                  </a:lnTo>
                  <a:lnTo>
                    <a:pt x="2276411" y="2160524"/>
                  </a:lnTo>
                  <a:lnTo>
                    <a:pt x="2277338" y="2144471"/>
                  </a:lnTo>
                  <a:lnTo>
                    <a:pt x="2283841" y="2121738"/>
                  </a:lnTo>
                  <a:lnTo>
                    <a:pt x="2301506" y="2101430"/>
                  </a:lnTo>
                  <a:lnTo>
                    <a:pt x="2335898" y="2092642"/>
                  </a:lnTo>
                  <a:lnTo>
                    <a:pt x="2359850" y="2095995"/>
                  </a:lnTo>
                  <a:lnTo>
                    <a:pt x="2377275" y="2105825"/>
                  </a:lnTo>
                  <a:lnTo>
                    <a:pt x="2387892" y="2121827"/>
                  </a:lnTo>
                  <a:lnTo>
                    <a:pt x="2391499" y="2143722"/>
                  </a:lnTo>
                  <a:lnTo>
                    <a:pt x="2390965" y="2162187"/>
                  </a:lnTo>
                  <a:lnTo>
                    <a:pt x="2389555" y="2166874"/>
                  </a:lnTo>
                  <a:lnTo>
                    <a:pt x="2389555" y="2216772"/>
                  </a:lnTo>
                  <a:lnTo>
                    <a:pt x="2389555" y="2306002"/>
                  </a:lnTo>
                  <a:lnTo>
                    <a:pt x="2383726" y="2331580"/>
                  </a:lnTo>
                  <a:lnTo>
                    <a:pt x="2368219" y="2352560"/>
                  </a:lnTo>
                  <a:lnTo>
                    <a:pt x="2345906" y="2366734"/>
                  </a:lnTo>
                  <a:lnTo>
                    <a:pt x="2319731" y="2371941"/>
                  </a:lnTo>
                  <a:lnTo>
                    <a:pt x="2296503" y="2367648"/>
                  </a:lnTo>
                  <a:lnTo>
                    <a:pt x="2281339" y="2355545"/>
                  </a:lnTo>
                  <a:lnTo>
                    <a:pt x="2273084" y="2336762"/>
                  </a:lnTo>
                  <a:lnTo>
                    <a:pt x="2270595" y="2312466"/>
                  </a:lnTo>
                  <a:lnTo>
                    <a:pt x="2272271" y="2292604"/>
                  </a:lnTo>
                  <a:lnTo>
                    <a:pt x="2297099" y="2257514"/>
                  </a:lnTo>
                  <a:lnTo>
                    <a:pt x="2344534" y="2239086"/>
                  </a:lnTo>
                  <a:lnTo>
                    <a:pt x="2369553" y="2229866"/>
                  </a:lnTo>
                  <a:lnTo>
                    <a:pt x="2389555" y="2216772"/>
                  </a:lnTo>
                  <a:lnTo>
                    <a:pt x="2389555" y="2166874"/>
                  </a:lnTo>
                  <a:lnTo>
                    <a:pt x="2386812" y="2175967"/>
                  </a:lnTo>
                  <a:lnTo>
                    <a:pt x="2375128" y="2186724"/>
                  </a:lnTo>
                  <a:lnTo>
                    <a:pt x="2352065" y="2196084"/>
                  </a:lnTo>
                  <a:lnTo>
                    <a:pt x="2279002" y="2218067"/>
                  </a:lnTo>
                  <a:lnTo>
                    <a:pt x="2249970" y="2231847"/>
                  </a:lnTo>
                  <a:lnTo>
                    <a:pt x="2229612" y="2252586"/>
                  </a:lnTo>
                  <a:lnTo>
                    <a:pt x="2217623" y="2279993"/>
                  </a:lnTo>
                  <a:lnTo>
                    <a:pt x="2213699" y="2313762"/>
                  </a:lnTo>
                  <a:lnTo>
                    <a:pt x="2219350" y="2355710"/>
                  </a:lnTo>
                  <a:lnTo>
                    <a:pt x="2236647" y="2387473"/>
                  </a:lnTo>
                  <a:lnTo>
                    <a:pt x="2266061" y="2407589"/>
                  </a:lnTo>
                  <a:lnTo>
                    <a:pt x="2308098" y="2414613"/>
                  </a:lnTo>
                  <a:lnTo>
                    <a:pt x="2332583" y="2411209"/>
                  </a:lnTo>
                  <a:lnTo>
                    <a:pt x="2355608" y="2401366"/>
                  </a:lnTo>
                  <a:lnTo>
                    <a:pt x="2375738" y="2385707"/>
                  </a:lnTo>
                  <a:lnTo>
                    <a:pt x="2386126" y="2371941"/>
                  </a:lnTo>
                  <a:lnTo>
                    <a:pt x="2391499" y="2364829"/>
                  </a:lnTo>
                  <a:lnTo>
                    <a:pt x="2392794" y="2364829"/>
                  </a:lnTo>
                  <a:lnTo>
                    <a:pt x="2398471" y="2390622"/>
                  </a:lnTo>
                  <a:lnTo>
                    <a:pt x="2410574" y="2403868"/>
                  </a:lnTo>
                  <a:lnTo>
                    <a:pt x="2426068" y="2408758"/>
                  </a:lnTo>
                  <a:lnTo>
                    <a:pt x="2441930" y="2409444"/>
                  </a:lnTo>
                  <a:lnTo>
                    <a:pt x="2451963" y="2409037"/>
                  </a:lnTo>
                  <a:lnTo>
                    <a:pt x="2461158" y="2408072"/>
                  </a:lnTo>
                  <a:lnTo>
                    <a:pt x="2468651" y="2406993"/>
                  </a:lnTo>
                  <a:lnTo>
                    <a:pt x="2473604" y="2406205"/>
                  </a:lnTo>
                  <a:lnTo>
                    <a:pt x="2473604" y="2370658"/>
                  </a:lnTo>
                  <a:lnTo>
                    <a:pt x="2473604" y="2367419"/>
                  </a:lnTo>
                  <a:close/>
                </a:path>
                <a:path w="3159125" h="4742180">
                  <a:moveTo>
                    <a:pt x="2531135" y="3181413"/>
                  </a:moveTo>
                  <a:lnTo>
                    <a:pt x="2433167" y="3010077"/>
                  </a:lnTo>
                  <a:lnTo>
                    <a:pt x="2424290" y="2994558"/>
                  </a:lnTo>
                  <a:lnTo>
                    <a:pt x="2407653" y="2965462"/>
                  </a:lnTo>
                  <a:lnTo>
                    <a:pt x="2513038" y="2834868"/>
                  </a:lnTo>
                  <a:lnTo>
                    <a:pt x="2449677" y="2834868"/>
                  </a:lnTo>
                  <a:lnTo>
                    <a:pt x="2328126" y="2994558"/>
                  </a:lnTo>
                  <a:lnTo>
                    <a:pt x="2326830" y="2994558"/>
                  </a:lnTo>
                  <a:lnTo>
                    <a:pt x="2326830" y="2719781"/>
                  </a:lnTo>
                  <a:lnTo>
                    <a:pt x="2272525" y="2719781"/>
                  </a:lnTo>
                  <a:lnTo>
                    <a:pt x="2272525" y="3181413"/>
                  </a:lnTo>
                  <a:lnTo>
                    <a:pt x="2326830" y="3181413"/>
                  </a:lnTo>
                  <a:lnTo>
                    <a:pt x="2326830" y="3064383"/>
                  </a:lnTo>
                  <a:lnTo>
                    <a:pt x="2371445" y="3010077"/>
                  </a:lnTo>
                  <a:lnTo>
                    <a:pt x="2467775" y="3181413"/>
                  </a:lnTo>
                  <a:lnTo>
                    <a:pt x="2531135" y="3181413"/>
                  </a:lnTo>
                  <a:close/>
                </a:path>
                <a:path w="3159125" h="4742180">
                  <a:moveTo>
                    <a:pt x="2572512" y="4487418"/>
                  </a:moveTo>
                  <a:lnTo>
                    <a:pt x="2571089" y="4452785"/>
                  </a:lnTo>
                  <a:lnTo>
                    <a:pt x="2563088" y="4424057"/>
                  </a:lnTo>
                  <a:lnTo>
                    <a:pt x="2561120" y="4416945"/>
                  </a:lnTo>
                  <a:lnTo>
                    <a:pt x="2534043" y="4388866"/>
                  </a:lnTo>
                  <a:lnTo>
                    <a:pt x="2481338" y="4377512"/>
                  </a:lnTo>
                  <a:lnTo>
                    <a:pt x="2456116" y="4380839"/>
                  </a:lnTo>
                  <a:lnTo>
                    <a:pt x="2432291" y="4390517"/>
                  </a:lnTo>
                  <a:lnTo>
                    <a:pt x="2411971" y="4406150"/>
                  </a:lnTo>
                  <a:lnTo>
                    <a:pt x="2397290" y="4427296"/>
                  </a:lnTo>
                  <a:lnTo>
                    <a:pt x="2396007" y="4427296"/>
                  </a:lnTo>
                  <a:lnTo>
                    <a:pt x="2396007" y="4386554"/>
                  </a:lnTo>
                  <a:lnTo>
                    <a:pt x="2344280" y="4386554"/>
                  </a:lnTo>
                  <a:lnTo>
                    <a:pt x="2344280" y="4733099"/>
                  </a:lnTo>
                  <a:lnTo>
                    <a:pt x="2398585" y="4733099"/>
                  </a:lnTo>
                  <a:lnTo>
                    <a:pt x="2398585" y="4493882"/>
                  </a:lnTo>
                  <a:lnTo>
                    <a:pt x="2405202" y="4461967"/>
                  </a:lnTo>
                  <a:lnTo>
                    <a:pt x="2421940" y="4440301"/>
                  </a:lnTo>
                  <a:lnTo>
                    <a:pt x="2444140" y="4427969"/>
                  </a:lnTo>
                  <a:lnTo>
                    <a:pt x="2448077" y="4427296"/>
                  </a:lnTo>
                  <a:lnTo>
                    <a:pt x="2467114" y="4424057"/>
                  </a:lnTo>
                  <a:lnTo>
                    <a:pt x="2495829" y="4431233"/>
                  </a:lnTo>
                  <a:lnTo>
                    <a:pt x="2511082" y="4449026"/>
                  </a:lnTo>
                  <a:lnTo>
                    <a:pt x="2517127" y="4471784"/>
                  </a:lnTo>
                  <a:lnTo>
                    <a:pt x="2518194" y="4493882"/>
                  </a:lnTo>
                  <a:lnTo>
                    <a:pt x="2518194" y="4733099"/>
                  </a:lnTo>
                  <a:lnTo>
                    <a:pt x="2572512" y="4733099"/>
                  </a:lnTo>
                  <a:lnTo>
                    <a:pt x="2572512" y="4487418"/>
                  </a:lnTo>
                  <a:close/>
                </a:path>
                <a:path w="3159125" h="4742180">
                  <a:moveTo>
                    <a:pt x="2648166" y="1938769"/>
                  </a:moveTo>
                  <a:lnTo>
                    <a:pt x="2608732" y="1938769"/>
                  </a:lnTo>
                  <a:lnTo>
                    <a:pt x="2574912" y="1943836"/>
                  </a:lnTo>
                  <a:lnTo>
                    <a:pt x="2551582" y="1958898"/>
                  </a:lnTo>
                  <a:lnTo>
                    <a:pt x="2538069" y="1983778"/>
                  </a:lnTo>
                  <a:lnTo>
                    <a:pt x="2533726" y="2018284"/>
                  </a:lnTo>
                  <a:lnTo>
                    <a:pt x="2533726" y="2059025"/>
                  </a:lnTo>
                  <a:lnTo>
                    <a:pt x="2483294" y="2059025"/>
                  </a:lnTo>
                  <a:lnTo>
                    <a:pt x="2483294" y="2101697"/>
                  </a:lnTo>
                  <a:lnTo>
                    <a:pt x="2533726" y="2101697"/>
                  </a:lnTo>
                  <a:lnTo>
                    <a:pt x="2533726" y="2405570"/>
                  </a:lnTo>
                  <a:lnTo>
                    <a:pt x="2588044" y="2405570"/>
                  </a:lnTo>
                  <a:lnTo>
                    <a:pt x="2588044" y="2101697"/>
                  </a:lnTo>
                  <a:lnTo>
                    <a:pt x="2647518" y="2101697"/>
                  </a:lnTo>
                  <a:lnTo>
                    <a:pt x="2647518" y="2059025"/>
                  </a:lnTo>
                  <a:lnTo>
                    <a:pt x="2588044" y="2059025"/>
                  </a:lnTo>
                  <a:lnTo>
                    <a:pt x="2588044" y="2018284"/>
                  </a:lnTo>
                  <a:lnTo>
                    <a:pt x="2590215" y="2003044"/>
                  </a:lnTo>
                  <a:lnTo>
                    <a:pt x="2596769" y="1992833"/>
                  </a:lnTo>
                  <a:lnTo>
                    <a:pt x="2607678" y="1987105"/>
                  </a:lnTo>
                  <a:lnTo>
                    <a:pt x="2622956" y="1985314"/>
                  </a:lnTo>
                  <a:lnTo>
                    <a:pt x="2648166" y="1985314"/>
                  </a:lnTo>
                  <a:lnTo>
                    <a:pt x="2648166" y="1938769"/>
                  </a:lnTo>
                  <a:close/>
                </a:path>
                <a:path w="3159125" h="4742180">
                  <a:moveTo>
                    <a:pt x="2787154" y="2992615"/>
                  </a:moveTo>
                  <a:lnTo>
                    <a:pt x="2786329" y="2971927"/>
                  </a:lnTo>
                  <a:lnTo>
                    <a:pt x="2785300" y="2946476"/>
                  </a:lnTo>
                  <a:lnTo>
                    <a:pt x="2776956" y="2901505"/>
                  </a:lnTo>
                  <a:lnTo>
                    <a:pt x="2760700" y="2868485"/>
                  </a:lnTo>
                  <a:lnTo>
                    <a:pt x="2757970" y="2862935"/>
                  </a:lnTo>
                  <a:lnTo>
                    <a:pt x="2730258" y="2840825"/>
                  </a:lnTo>
                  <a:lnTo>
                    <a:pt x="2730258" y="2953181"/>
                  </a:lnTo>
                  <a:lnTo>
                    <a:pt x="2730258" y="2971927"/>
                  </a:lnTo>
                  <a:lnTo>
                    <a:pt x="2606776" y="2971927"/>
                  </a:lnTo>
                  <a:lnTo>
                    <a:pt x="2606776" y="2958998"/>
                  </a:lnTo>
                  <a:lnTo>
                    <a:pt x="2608681" y="2936138"/>
                  </a:lnTo>
                  <a:lnTo>
                    <a:pt x="2617127" y="2905988"/>
                  </a:lnTo>
                  <a:lnTo>
                    <a:pt x="2636240" y="2879725"/>
                  </a:lnTo>
                  <a:lnTo>
                    <a:pt x="2670137" y="2868485"/>
                  </a:lnTo>
                  <a:lnTo>
                    <a:pt x="2699994" y="2876270"/>
                  </a:lnTo>
                  <a:lnTo>
                    <a:pt x="2718384" y="2896285"/>
                  </a:lnTo>
                  <a:lnTo>
                    <a:pt x="2727680" y="2923590"/>
                  </a:lnTo>
                  <a:lnTo>
                    <a:pt x="2730258" y="2953181"/>
                  </a:lnTo>
                  <a:lnTo>
                    <a:pt x="2730258" y="2840825"/>
                  </a:lnTo>
                  <a:lnTo>
                    <a:pt x="2724175" y="2835960"/>
                  </a:lnTo>
                  <a:lnTo>
                    <a:pt x="2671432" y="2825813"/>
                  </a:lnTo>
                  <a:lnTo>
                    <a:pt x="2625242" y="2833687"/>
                  </a:lnTo>
                  <a:lnTo>
                    <a:pt x="2592006" y="2855150"/>
                  </a:lnTo>
                  <a:lnTo>
                    <a:pt x="2569680" y="2887002"/>
                  </a:lnTo>
                  <a:lnTo>
                    <a:pt x="2556243" y="2926003"/>
                  </a:lnTo>
                  <a:lnTo>
                    <a:pt x="2549677" y="2968968"/>
                  </a:lnTo>
                  <a:lnTo>
                    <a:pt x="2547937" y="3012656"/>
                  </a:lnTo>
                  <a:lnTo>
                    <a:pt x="2552255" y="3077083"/>
                  </a:lnTo>
                  <a:lnTo>
                    <a:pt x="2565692" y="3126917"/>
                  </a:lnTo>
                  <a:lnTo>
                    <a:pt x="2588996" y="3162325"/>
                  </a:lnTo>
                  <a:lnTo>
                    <a:pt x="2622918" y="3183458"/>
                  </a:lnTo>
                  <a:lnTo>
                    <a:pt x="2668193" y="3190456"/>
                  </a:lnTo>
                  <a:lnTo>
                    <a:pt x="2726474" y="3176447"/>
                  </a:lnTo>
                  <a:lnTo>
                    <a:pt x="2756801" y="3147784"/>
                  </a:lnTo>
                  <a:lnTo>
                    <a:pt x="2762021" y="3142856"/>
                  </a:lnTo>
                  <a:lnTo>
                    <a:pt x="2779750" y="3102368"/>
                  </a:lnTo>
                  <a:lnTo>
                    <a:pt x="2784564" y="3067621"/>
                  </a:lnTo>
                  <a:lnTo>
                    <a:pt x="2730258" y="3067621"/>
                  </a:lnTo>
                  <a:lnTo>
                    <a:pt x="2728341" y="3091332"/>
                  </a:lnTo>
                  <a:lnTo>
                    <a:pt x="2720238" y="3117646"/>
                  </a:lnTo>
                  <a:lnTo>
                    <a:pt x="2702445" y="3138995"/>
                  </a:lnTo>
                  <a:lnTo>
                    <a:pt x="2671432" y="3147784"/>
                  </a:lnTo>
                  <a:lnTo>
                    <a:pt x="2632926" y="3134525"/>
                  </a:lnTo>
                  <a:lnTo>
                    <a:pt x="2613164" y="3101327"/>
                  </a:lnTo>
                  <a:lnTo>
                    <a:pt x="2605875" y="3058058"/>
                  </a:lnTo>
                  <a:lnTo>
                    <a:pt x="2604833" y="3014599"/>
                  </a:lnTo>
                  <a:lnTo>
                    <a:pt x="2787154" y="3014599"/>
                  </a:lnTo>
                  <a:lnTo>
                    <a:pt x="2787154" y="2992615"/>
                  </a:lnTo>
                  <a:close/>
                </a:path>
                <a:path w="3159125" h="4742180">
                  <a:moveTo>
                    <a:pt x="2815615" y="2059025"/>
                  </a:moveTo>
                  <a:lnTo>
                    <a:pt x="2755481" y="2059025"/>
                  </a:lnTo>
                  <a:lnTo>
                    <a:pt x="2755481" y="1958162"/>
                  </a:lnTo>
                  <a:lnTo>
                    <a:pt x="2701175" y="1958162"/>
                  </a:lnTo>
                  <a:lnTo>
                    <a:pt x="2701175" y="2059025"/>
                  </a:lnTo>
                  <a:lnTo>
                    <a:pt x="2650744" y="2059025"/>
                  </a:lnTo>
                  <a:lnTo>
                    <a:pt x="2650744" y="2101697"/>
                  </a:lnTo>
                  <a:lnTo>
                    <a:pt x="2701175" y="2101697"/>
                  </a:lnTo>
                  <a:lnTo>
                    <a:pt x="2701264" y="2341892"/>
                  </a:lnTo>
                  <a:lnTo>
                    <a:pt x="2704084" y="2370721"/>
                  </a:lnTo>
                  <a:lnTo>
                    <a:pt x="2714752" y="2392159"/>
                  </a:lnTo>
                  <a:lnTo>
                    <a:pt x="2736088" y="2405100"/>
                  </a:lnTo>
                  <a:lnTo>
                    <a:pt x="2771000" y="2409444"/>
                  </a:lnTo>
                  <a:lnTo>
                    <a:pt x="2786418" y="2409113"/>
                  </a:lnTo>
                  <a:lnTo>
                    <a:pt x="2798800" y="2408237"/>
                  </a:lnTo>
                  <a:lnTo>
                    <a:pt x="2808274" y="2406993"/>
                  </a:lnTo>
                  <a:lnTo>
                    <a:pt x="2814967" y="2405570"/>
                  </a:lnTo>
                  <a:lnTo>
                    <a:pt x="2814967" y="2362898"/>
                  </a:lnTo>
                  <a:lnTo>
                    <a:pt x="2814967" y="2360955"/>
                  </a:lnTo>
                  <a:lnTo>
                    <a:pt x="2809138" y="2361603"/>
                  </a:lnTo>
                  <a:lnTo>
                    <a:pt x="2803321" y="2362898"/>
                  </a:lnTo>
                  <a:lnTo>
                    <a:pt x="2791041" y="2362898"/>
                  </a:lnTo>
                  <a:lnTo>
                    <a:pt x="2773476" y="2360752"/>
                  </a:lnTo>
                  <a:lnTo>
                    <a:pt x="2762593" y="2353932"/>
                  </a:lnTo>
                  <a:lnTo>
                    <a:pt x="2757030" y="2341892"/>
                  </a:lnTo>
                  <a:lnTo>
                    <a:pt x="2755481" y="2324100"/>
                  </a:lnTo>
                  <a:lnTo>
                    <a:pt x="2755481" y="2101697"/>
                  </a:lnTo>
                  <a:lnTo>
                    <a:pt x="2815615" y="2101697"/>
                  </a:lnTo>
                  <a:lnTo>
                    <a:pt x="2815615" y="2059025"/>
                  </a:lnTo>
                  <a:close/>
                </a:path>
                <a:path w="3159125" h="4742180">
                  <a:moveTo>
                    <a:pt x="2871203" y="4544314"/>
                  </a:moveTo>
                  <a:lnTo>
                    <a:pt x="2870377" y="4523625"/>
                  </a:lnTo>
                  <a:lnTo>
                    <a:pt x="2869349" y="4498162"/>
                  </a:lnTo>
                  <a:lnTo>
                    <a:pt x="2861005" y="4453204"/>
                  </a:lnTo>
                  <a:lnTo>
                    <a:pt x="2844749" y="4420184"/>
                  </a:lnTo>
                  <a:lnTo>
                    <a:pt x="2842018" y="4414621"/>
                  </a:lnTo>
                  <a:lnTo>
                    <a:pt x="2814307" y="4392523"/>
                  </a:lnTo>
                  <a:lnTo>
                    <a:pt x="2814307" y="4504880"/>
                  </a:lnTo>
                  <a:lnTo>
                    <a:pt x="2814307" y="4523625"/>
                  </a:lnTo>
                  <a:lnTo>
                    <a:pt x="2690825" y="4523625"/>
                  </a:lnTo>
                  <a:lnTo>
                    <a:pt x="2690825" y="4510697"/>
                  </a:lnTo>
                  <a:lnTo>
                    <a:pt x="2692730" y="4487824"/>
                  </a:lnTo>
                  <a:lnTo>
                    <a:pt x="2701175" y="4457687"/>
                  </a:lnTo>
                  <a:lnTo>
                    <a:pt x="2720289" y="4431411"/>
                  </a:lnTo>
                  <a:lnTo>
                    <a:pt x="2754185" y="4420184"/>
                  </a:lnTo>
                  <a:lnTo>
                    <a:pt x="2784043" y="4427956"/>
                  </a:lnTo>
                  <a:lnTo>
                    <a:pt x="2802432" y="4447984"/>
                  </a:lnTo>
                  <a:lnTo>
                    <a:pt x="2811729" y="4475277"/>
                  </a:lnTo>
                  <a:lnTo>
                    <a:pt x="2814307" y="4504880"/>
                  </a:lnTo>
                  <a:lnTo>
                    <a:pt x="2814307" y="4392523"/>
                  </a:lnTo>
                  <a:lnTo>
                    <a:pt x="2808224" y="4387659"/>
                  </a:lnTo>
                  <a:lnTo>
                    <a:pt x="2755468" y="4377512"/>
                  </a:lnTo>
                  <a:lnTo>
                    <a:pt x="2709291" y="4385373"/>
                  </a:lnTo>
                  <a:lnTo>
                    <a:pt x="2676042" y="4406836"/>
                  </a:lnTo>
                  <a:lnTo>
                    <a:pt x="2653728" y="4438688"/>
                  </a:lnTo>
                  <a:lnTo>
                    <a:pt x="2640292" y="4477690"/>
                  </a:lnTo>
                  <a:lnTo>
                    <a:pt x="2633726" y="4520654"/>
                  </a:lnTo>
                  <a:lnTo>
                    <a:pt x="2631986" y="4564354"/>
                  </a:lnTo>
                  <a:lnTo>
                    <a:pt x="2636304" y="4628769"/>
                  </a:lnTo>
                  <a:lnTo>
                    <a:pt x="2649740" y="4678604"/>
                  </a:lnTo>
                  <a:lnTo>
                    <a:pt x="2673045" y="4714011"/>
                  </a:lnTo>
                  <a:lnTo>
                    <a:pt x="2706967" y="4735144"/>
                  </a:lnTo>
                  <a:lnTo>
                    <a:pt x="2752242" y="4742154"/>
                  </a:lnTo>
                  <a:lnTo>
                    <a:pt x="2810522" y="4728146"/>
                  </a:lnTo>
                  <a:lnTo>
                    <a:pt x="2840850" y="4699482"/>
                  </a:lnTo>
                  <a:lnTo>
                    <a:pt x="2846070" y="4694555"/>
                  </a:lnTo>
                  <a:lnTo>
                    <a:pt x="2863799" y="4654054"/>
                  </a:lnTo>
                  <a:lnTo>
                    <a:pt x="2868612" y="4619307"/>
                  </a:lnTo>
                  <a:lnTo>
                    <a:pt x="2814307" y="4619307"/>
                  </a:lnTo>
                  <a:lnTo>
                    <a:pt x="2812389" y="4643018"/>
                  </a:lnTo>
                  <a:lnTo>
                    <a:pt x="2804287" y="4669333"/>
                  </a:lnTo>
                  <a:lnTo>
                    <a:pt x="2786481" y="4690681"/>
                  </a:lnTo>
                  <a:lnTo>
                    <a:pt x="2755468" y="4699482"/>
                  </a:lnTo>
                  <a:lnTo>
                    <a:pt x="2716974" y="4686211"/>
                  </a:lnTo>
                  <a:lnTo>
                    <a:pt x="2697200" y="4653013"/>
                  </a:lnTo>
                  <a:lnTo>
                    <a:pt x="2689923" y="4609744"/>
                  </a:lnTo>
                  <a:lnTo>
                    <a:pt x="2688882" y="4566297"/>
                  </a:lnTo>
                  <a:lnTo>
                    <a:pt x="2871203" y="4566297"/>
                  </a:lnTo>
                  <a:lnTo>
                    <a:pt x="2871203" y="4544314"/>
                  </a:lnTo>
                  <a:close/>
                </a:path>
                <a:path w="3159125" h="4742180">
                  <a:moveTo>
                    <a:pt x="3001149" y="2829687"/>
                  </a:moveTo>
                  <a:lnTo>
                    <a:pt x="2995980" y="2827109"/>
                  </a:lnTo>
                  <a:lnTo>
                    <a:pt x="2988221" y="2825813"/>
                  </a:lnTo>
                  <a:lnTo>
                    <a:pt x="2977223" y="2825813"/>
                  </a:lnTo>
                  <a:lnTo>
                    <a:pt x="2951048" y="2830677"/>
                  </a:lnTo>
                  <a:lnTo>
                    <a:pt x="2930753" y="2843834"/>
                  </a:lnTo>
                  <a:lnTo>
                    <a:pt x="2914954" y="2863189"/>
                  </a:lnTo>
                  <a:lnTo>
                    <a:pt x="2902229" y="2886583"/>
                  </a:lnTo>
                  <a:lnTo>
                    <a:pt x="2900934" y="2886583"/>
                  </a:lnTo>
                  <a:lnTo>
                    <a:pt x="2900934" y="2834868"/>
                  </a:lnTo>
                  <a:lnTo>
                    <a:pt x="2846628" y="2834868"/>
                  </a:lnTo>
                  <a:lnTo>
                    <a:pt x="2846628" y="3181413"/>
                  </a:lnTo>
                  <a:lnTo>
                    <a:pt x="2900934" y="3181413"/>
                  </a:lnTo>
                  <a:lnTo>
                    <a:pt x="2900934" y="2962237"/>
                  </a:lnTo>
                  <a:lnTo>
                    <a:pt x="2908223" y="2925407"/>
                  </a:lnTo>
                  <a:lnTo>
                    <a:pt x="2926308" y="2899841"/>
                  </a:lnTo>
                  <a:lnTo>
                    <a:pt x="2946946" y="2886583"/>
                  </a:lnTo>
                  <a:lnTo>
                    <a:pt x="2949486" y="2884957"/>
                  </a:lnTo>
                  <a:lnTo>
                    <a:pt x="2972054" y="2880118"/>
                  </a:lnTo>
                  <a:lnTo>
                    <a:pt x="2983242" y="2880436"/>
                  </a:lnTo>
                  <a:lnTo>
                    <a:pt x="2991218" y="2881172"/>
                  </a:lnTo>
                  <a:lnTo>
                    <a:pt x="3001149" y="2882709"/>
                  </a:lnTo>
                  <a:lnTo>
                    <a:pt x="3001149" y="2880118"/>
                  </a:lnTo>
                  <a:lnTo>
                    <a:pt x="3001149" y="2829687"/>
                  </a:lnTo>
                  <a:close/>
                </a:path>
                <a:path w="3159125" h="4742180">
                  <a:moveTo>
                    <a:pt x="3158909" y="4487418"/>
                  </a:moveTo>
                  <a:lnTo>
                    <a:pt x="3157486" y="4452785"/>
                  </a:lnTo>
                  <a:lnTo>
                    <a:pt x="3149485" y="4424057"/>
                  </a:lnTo>
                  <a:lnTo>
                    <a:pt x="3147517" y="4416945"/>
                  </a:lnTo>
                  <a:lnTo>
                    <a:pt x="3120440" y="4388866"/>
                  </a:lnTo>
                  <a:lnTo>
                    <a:pt x="3067735" y="4377512"/>
                  </a:lnTo>
                  <a:lnTo>
                    <a:pt x="3042513" y="4380839"/>
                  </a:lnTo>
                  <a:lnTo>
                    <a:pt x="3018688" y="4390517"/>
                  </a:lnTo>
                  <a:lnTo>
                    <a:pt x="2998368" y="4406150"/>
                  </a:lnTo>
                  <a:lnTo>
                    <a:pt x="2983687" y="4427296"/>
                  </a:lnTo>
                  <a:lnTo>
                    <a:pt x="2982404" y="4427296"/>
                  </a:lnTo>
                  <a:lnTo>
                    <a:pt x="2982404" y="4386554"/>
                  </a:lnTo>
                  <a:lnTo>
                    <a:pt x="2930677" y="4386554"/>
                  </a:lnTo>
                  <a:lnTo>
                    <a:pt x="2930677" y="4733099"/>
                  </a:lnTo>
                  <a:lnTo>
                    <a:pt x="2984982" y="4733099"/>
                  </a:lnTo>
                  <a:lnTo>
                    <a:pt x="2984982" y="4493882"/>
                  </a:lnTo>
                  <a:lnTo>
                    <a:pt x="2991599" y="4461967"/>
                  </a:lnTo>
                  <a:lnTo>
                    <a:pt x="3008338" y="4440301"/>
                  </a:lnTo>
                  <a:lnTo>
                    <a:pt x="3030537" y="4427969"/>
                  </a:lnTo>
                  <a:lnTo>
                    <a:pt x="3034474" y="4427296"/>
                  </a:lnTo>
                  <a:lnTo>
                    <a:pt x="3053511" y="4424057"/>
                  </a:lnTo>
                  <a:lnTo>
                    <a:pt x="3082226" y="4431233"/>
                  </a:lnTo>
                  <a:lnTo>
                    <a:pt x="3097479" y="4449026"/>
                  </a:lnTo>
                  <a:lnTo>
                    <a:pt x="3103524" y="4471784"/>
                  </a:lnTo>
                  <a:lnTo>
                    <a:pt x="3104591" y="4493882"/>
                  </a:lnTo>
                  <a:lnTo>
                    <a:pt x="3104591" y="4733099"/>
                  </a:lnTo>
                  <a:lnTo>
                    <a:pt x="3158909" y="4733099"/>
                  </a:lnTo>
                  <a:lnTo>
                    <a:pt x="3158909" y="448741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1470546" y="7360164"/>
            <a:ext cx="2485390" cy="471170"/>
          </a:xfrm>
          <a:custGeom>
            <a:avLst/>
            <a:gdLst/>
            <a:ahLst/>
            <a:cxnLst/>
            <a:rect l="l" t="t" r="r" b="b"/>
            <a:pathLst>
              <a:path w="2485390" h="471170">
                <a:moveTo>
                  <a:pt x="109270" y="106032"/>
                </a:moveTo>
                <a:lnTo>
                  <a:pt x="67054" y="114508"/>
                </a:lnTo>
                <a:lnTo>
                  <a:pt x="17783" y="170037"/>
                </a:lnTo>
                <a:lnTo>
                  <a:pt x="6491" y="208900"/>
                </a:lnTo>
                <a:lnTo>
                  <a:pt x="1269" y="249703"/>
                </a:lnTo>
                <a:lnTo>
                  <a:pt x="0" y="288353"/>
                </a:lnTo>
                <a:lnTo>
                  <a:pt x="3884" y="349026"/>
                </a:lnTo>
                <a:lnTo>
                  <a:pt x="16180" y="399455"/>
                </a:lnTo>
                <a:lnTo>
                  <a:pt x="37847" y="437781"/>
                </a:lnTo>
                <a:lnTo>
                  <a:pt x="69848" y="462141"/>
                </a:lnTo>
                <a:lnTo>
                  <a:pt x="113144" y="470674"/>
                </a:lnTo>
                <a:lnTo>
                  <a:pt x="139685" y="466230"/>
                </a:lnTo>
                <a:lnTo>
                  <a:pt x="162044" y="454513"/>
                </a:lnTo>
                <a:lnTo>
                  <a:pt x="178704" y="437949"/>
                </a:lnTo>
                <a:lnTo>
                  <a:pt x="185579" y="424129"/>
                </a:lnTo>
                <a:lnTo>
                  <a:pt x="120256" y="424129"/>
                </a:lnTo>
                <a:lnTo>
                  <a:pt x="89353" y="414551"/>
                </a:lnTo>
                <a:lnTo>
                  <a:pt x="69907" y="387273"/>
                </a:lnTo>
                <a:lnTo>
                  <a:pt x="59795" y="344479"/>
                </a:lnTo>
                <a:lnTo>
                  <a:pt x="56896" y="288353"/>
                </a:lnTo>
                <a:lnTo>
                  <a:pt x="59795" y="232227"/>
                </a:lnTo>
                <a:lnTo>
                  <a:pt x="69907" y="189433"/>
                </a:lnTo>
                <a:lnTo>
                  <a:pt x="89353" y="162155"/>
                </a:lnTo>
                <a:lnTo>
                  <a:pt x="120256" y="152577"/>
                </a:lnTo>
                <a:lnTo>
                  <a:pt x="184346" y="152577"/>
                </a:lnTo>
                <a:lnTo>
                  <a:pt x="172821" y="134123"/>
                </a:lnTo>
                <a:lnTo>
                  <a:pt x="154444" y="118879"/>
                </a:lnTo>
                <a:lnTo>
                  <a:pt x="132553" y="109334"/>
                </a:lnTo>
                <a:lnTo>
                  <a:pt x="109270" y="106032"/>
                </a:lnTo>
                <a:close/>
              </a:path>
              <a:path w="2485390" h="471170">
                <a:moveTo>
                  <a:pt x="241160" y="418960"/>
                </a:moveTo>
                <a:lnTo>
                  <a:pt x="189433" y="418960"/>
                </a:lnTo>
                <a:lnTo>
                  <a:pt x="189433" y="461632"/>
                </a:lnTo>
                <a:lnTo>
                  <a:pt x="241160" y="461632"/>
                </a:lnTo>
                <a:lnTo>
                  <a:pt x="241160" y="418960"/>
                </a:lnTo>
                <a:close/>
              </a:path>
              <a:path w="2485390" h="471170">
                <a:moveTo>
                  <a:pt x="184346" y="152577"/>
                </a:moveTo>
                <a:lnTo>
                  <a:pt x="120256" y="152577"/>
                </a:lnTo>
                <a:lnTo>
                  <a:pt x="155989" y="164338"/>
                </a:lnTo>
                <a:lnTo>
                  <a:pt x="177233" y="195252"/>
                </a:lnTo>
                <a:lnTo>
                  <a:pt x="187445" y="238774"/>
                </a:lnTo>
                <a:lnTo>
                  <a:pt x="190080" y="288353"/>
                </a:lnTo>
                <a:lnTo>
                  <a:pt x="187536" y="343119"/>
                </a:lnTo>
                <a:lnTo>
                  <a:pt x="177476" y="386064"/>
                </a:lnTo>
                <a:lnTo>
                  <a:pt x="156262" y="414097"/>
                </a:lnTo>
                <a:lnTo>
                  <a:pt x="120256" y="424129"/>
                </a:lnTo>
                <a:lnTo>
                  <a:pt x="185579" y="424129"/>
                </a:lnTo>
                <a:lnTo>
                  <a:pt x="188150" y="418960"/>
                </a:lnTo>
                <a:lnTo>
                  <a:pt x="241160" y="418960"/>
                </a:lnTo>
                <a:lnTo>
                  <a:pt x="241160" y="154520"/>
                </a:lnTo>
                <a:lnTo>
                  <a:pt x="185559" y="154520"/>
                </a:lnTo>
                <a:lnTo>
                  <a:pt x="184346" y="152577"/>
                </a:lnTo>
                <a:close/>
              </a:path>
              <a:path w="2485390" h="471170">
                <a:moveTo>
                  <a:pt x="241160" y="0"/>
                </a:moveTo>
                <a:lnTo>
                  <a:pt x="186855" y="0"/>
                </a:lnTo>
                <a:lnTo>
                  <a:pt x="186855" y="154520"/>
                </a:lnTo>
                <a:lnTo>
                  <a:pt x="241160" y="154520"/>
                </a:lnTo>
                <a:lnTo>
                  <a:pt x="241160" y="0"/>
                </a:lnTo>
                <a:close/>
              </a:path>
              <a:path w="2485390" h="471170">
                <a:moveTo>
                  <a:pt x="424129" y="106032"/>
                </a:moveTo>
                <a:lnTo>
                  <a:pt x="377939" y="113901"/>
                </a:lnTo>
                <a:lnTo>
                  <a:pt x="344698" y="135366"/>
                </a:lnTo>
                <a:lnTo>
                  <a:pt x="322376" y="167211"/>
                </a:lnTo>
                <a:lnTo>
                  <a:pt x="308944" y="206221"/>
                </a:lnTo>
                <a:lnTo>
                  <a:pt x="302373" y="249180"/>
                </a:lnTo>
                <a:lnTo>
                  <a:pt x="300634" y="292874"/>
                </a:lnTo>
                <a:lnTo>
                  <a:pt x="304948" y="357300"/>
                </a:lnTo>
                <a:lnTo>
                  <a:pt x="318385" y="407136"/>
                </a:lnTo>
                <a:lnTo>
                  <a:pt x="341691" y="442540"/>
                </a:lnTo>
                <a:lnTo>
                  <a:pt x="375611" y="463667"/>
                </a:lnTo>
                <a:lnTo>
                  <a:pt x="420890" y="470674"/>
                </a:lnTo>
                <a:lnTo>
                  <a:pt x="479173" y="456662"/>
                </a:lnTo>
                <a:lnTo>
                  <a:pt x="509507" y="428002"/>
                </a:lnTo>
                <a:lnTo>
                  <a:pt x="424129" y="428002"/>
                </a:lnTo>
                <a:lnTo>
                  <a:pt x="385626" y="414739"/>
                </a:lnTo>
                <a:lnTo>
                  <a:pt x="365855" y="381536"/>
                </a:lnTo>
                <a:lnTo>
                  <a:pt x="358571" y="338270"/>
                </a:lnTo>
                <a:lnTo>
                  <a:pt x="357530" y="294817"/>
                </a:lnTo>
                <a:lnTo>
                  <a:pt x="539864" y="294817"/>
                </a:lnTo>
                <a:lnTo>
                  <a:pt x="539864" y="272834"/>
                </a:lnTo>
                <a:lnTo>
                  <a:pt x="539031" y="252145"/>
                </a:lnTo>
                <a:lnTo>
                  <a:pt x="359473" y="252145"/>
                </a:lnTo>
                <a:lnTo>
                  <a:pt x="359473" y="239217"/>
                </a:lnTo>
                <a:lnTo>
                  <a:pt x="361372" y="216346"/>
                </a:lnTo>
                <a:lnTo>
                  <a:pt x="369817" y="186202"/>
                </a:lnTo>
                <a:lnTo>
                  <a:pt x="388930" y="159937"/>
                </a:lnTo>
                <a:lnTo>
                  <a:pt x="422833" y="148704"/>
                </a:lnTo>
                <a:lnTo>
                  <a:pt x="513408" y="148704"/>
                </a:lnTo>
                <a:lnTo>
                  <a:pt x="510673" y="143148"/>
                </a:lnTo>
                <a:lnTo>
                  <a:pt x="476882" y="116180"/>
                </a:lnTo>
                <a:lnTo>
                  <a:pt x="424129" y="106032"/>
                </a:lnTo>
                <a:close/>
              </a:path>
              <a:path w="2485390" h="471170">
                <a:moveTo>
                  <a:pt x="537273" y="347840"/>
                </a:moveTo>
                <a:lnTo>
                  <a:pt x="482968" y="347840"/>
                </a:lnTo>
                <a:lnTo>
                  <a:pt x="481048" y="371547"/>
                </a:lnTo>
                <a:lnTo>
                  <a:pt x="472946" y="397860"/>
                </a:lnTo>
                <a:lnTo>
                  <a:pt x="455145" y="419204"/>
                </a:lnTo>
                <a:lnTo>
                  <a:pt x="424129" y="428002"/>
                </a:lnTo>
                <a:lnTo>
                  <a:pt x="509507" y="428002"/>
                </a:lnTo>
                <a:lnTo>
                  <a:pt x="514724" y="423073"/>
                </a:lnTo>
                <a:lnTo>
                  <a:pt x="532454" y="382576"/>
                </a:lnTo>
                <a:lnTo>
                  <a:pt x="537273" y="347840"/>
                </a:lnTo>
                <a:close/>
              </a:path>
              <a:path w="2485390" h="471170">
                <a:moveTo>
                  <a:pt x="513408" y="148704"/>
                </a:moveTo>
                <a:lnTo>
                  <a:pt x="422833" y="148704"/>
                </a:lnTo>
                <a:lnTo>
                  <a:pt x="452685" y="156482"/>
                </a:lnTo>
                <a:lnTo>
                  <a:pt x="471084" y="176503"/>
                </a:lnTo>
                <a:lnTo>
                  <a:pt x="480390" y="203798"/>
                </a:lnTo>
                <a:lnTo>
                  <a:pt x="482968" y="233400"/>
                </a:lnTo>
                <a:lnTo>
                  <a:pt x="482968" y="252145"/>
                </a:lnTo>
                <a:lnTo>
                  <a:pt x="539031" y="252145"/>
                </a:lnTo>
                <a:lnTo>
                  <a:pt x="538006" y="226689"/>
                </a:lnTo>
                <a:lnTo>
                  <a:pt x="529662" y="181722"/>
                </a:lnTo>
                <a:lnTo>
                  <a:pt x="513408" y="148704"/>
                </a:lnTo>
                <a:close/>
              </a:path>
              <a:path w="2485390" h="471170">
                <a:moveTo>
                  <a:pt x="634238" y="347840"/>
                </a:moveTo>
                <a:lnTo>
                  <a:pt x="579932" y="347840"/>
                </a:lnTo>
                <a:lnTo>
                  <a:pt x="581008" y="374270"/>
                </a:lnTo>
                <a:lnTo>
                  <a:pt x="587919" y="406439"/>
                </a:lnTo>
                <a:lnTo>
                  <a:pt x="606187" y="437678"/>
                </a:lnTo>
                <a:lnTo>
                  <a:pt x="641338" y="461313"/>
                </a:lnTo>
                <a:lnTo>
                  <a:pt x="698893" y="470674"/>
                </a:lnTo>
                <a:lnTo>
                  <a:pt x="743646" y="463885"/>
                </a:lnTo>
                <a:lnTo>
                  <a:pt x="779064" y="443520"/>
                </a:lnTo>
                <a:lnTo>
                  <a:pt x="789714" y="428002"/>
                </a:lnTo>
                <a:lnTo>
                  <a:pt x="698893" y="428002"/>
                </a:lnTo>
                <a:lnTo>
                  <a:pt x="666154" y="421386"/>
                </a:lnTo>
                <a:lnTo>
                  <a:pt x="646444" y="403680"/>
                </a:lnTo>
                <a:lnTo>
                  <a:pt x="636794" y="378094"/>
                </a:lnTo>
                <a:lnTo>
                  <a:pt x="634238" y="347840"/>
                </a:lnTo>
                <a:close/>
              </a:path>
              <a:path w="2485390" h="471170">
                <a:moveTo>
                  <a:pt x="696950" y="106032"/>
                </a:moveTo>
                <a:lnTo>
                  <a:pt x="654312" y="111892"/>
                </a:lnTo>
                <a:lnTo>
                  <a:pt x="619128" y="129632"/>
                </a:lnTo>
                <a:lnTo>
                  <a:pt x="595216" y="159492"/>
                </a:lnTo>
                <a:lnTo>
                  <a:pt x="586397" y="201714"/>
                </a:lnTo>
                <a:lnTo>
                  <a:pt x="593822" y="245072"/>
                </a:lnTo>
                <a:lnTo>
                  <a:pt x="613309" y="272186"/>
                </a:lnTo>
                <a:lnTo>
                  <a:pt x="640677" y="288632"/>
                </a:lnTo>
                <a:lnTo>
                  <a:pt x="671741" y="299986"/>
                </a:lnTo>
                <a:lnTo>
                  <a:pt x="702430" y="310185"/>
                </a:lnTo>
                <a:lnTo>
                  <a:pt x="729605" y="322864"/>
                </a:lnTo>
                <a:lnTo>
                  <a:pt x="749022" y="341722"/>
                </a:lnTo>
                <a:lnTo>
                  <a:pt x="756437" y="370459"/>
                </a:lnTo>
                <a:lnTo>
                  <a:pt x="749901" y="400184"/>
                </a:lnTo>
                <a:lnTo>
                  <a:pt x="734213" y="417661"/>
                </a:lnTo>
                <a:lnTo>
                  <a:pt x="715251" y="425923"/>
                </a:lnTo>
                <a:lnTo>
                  <a:pt x="698893" y="428002"/>
                </a:lnTo>
                <a:lnTo>
                  <a:pt x="789714" y="428002"/>
                </a:lnTo>
                <a:lnTo>
                  <a:pt x="802358" y="409579"/>
                </a:lnTo>
                <a:lnTo>
                  <a:pt x="810742" y="362064"/>
                </a:lnTo>
                <a:lnTo>
                  <a:pt x="803329" y="319530"/>
                </a:lnTo>
                <a:lnTo>
                  <a:pt x="783915" y="292396"/>
                </a:lnTo>
                <a:lnTo>
                  <a:pt x="756741" y="275691"/>
                </a:lnTo>
                <a:lnTo>
                  <a:pt x="726046" y="264439"/>
                </a:lnTo>
                <a:lnTo>
                  <a:pt x="694709" y="254726"/>
                </a:lnTo>
                <a:lnTo>
                  <a:pt x="667372" y="243501"/>
                </a:lnTo>
                <a:lnTo>
                  <a:pt x="648036" y="227065"/>
                </a:lnTo>
                <a:lnTo>
                  <a:pt x="640702" y="201714"/>
                </a:lnTo>
                <a:lnTo>
                  <a:pt x="647037" y="172975"/>
                </a:lnTo>
                <a:lnTo>
                  <a:pt x="662282" y="157025"/>
                </a:lnTo>
                <a:lnTo>
                  <a:pt x="680800" y="150168"/>
                </a:lnTo>
                <a:lnTo>
                  <a:pt x="696950" y="148704"/>
                </a:lnTo>
                <a:lnTo>
                  <a:pt x="788403" y="148704"/>
                </a:lnTo>
                <a:lnTo>
                  <a:pt x="787473" y="146035"/>
                </a:lnTo>
                <a:lnTo>
                  <a:pt x="755970" y="117578"/>
                </a:lnTo>
                <a:lnTo>
                  <a:pt x="696950" y="106032"/>
                </a:lnTo>
                <a:close/>
              </a:path>
              <a:path w="2485390" h="471170">
                <a:moveTo>
                  <a:pt x="788403" y="148704"/>
                </a:moveTo>
                <a:lnTo>
                  <a:pt x="696950" y="148704"/>
                </a:lnTo>
                <a:lnTo>
                  <a:pt x="721573" y="153129"/>
                </a:lnTo>
                <a:lnTo>
                  <a:pt x="737282" y="166162"/>
                </a:lnTo>
                <a:lnTo>
                  <a:pt x="745595" y="187435"/>
                </a:lnTo>
                <a:lnTo>
                  <a:pt x="748030" y="216585"/>
                </a:lnTo>
                <a:lnTo>
                  <a:pt x="802347" y="216585"/>
                </a:lnTo>
                <a:lnTo>
                  <a:pt x="800063" y="182129"/>
                </a:lnTo>
                <a:lnTo>
                  <a:pt x="788403" y="148704"/>
                </a:lnTo>
                <a:close/>
              </a:path>
              <a:path w="2485390" h="471170">
                <a:moveTo>
                  <a:pt x="1016342" y="0"/>
                </a:moveTo>
                <a:lnTo>
                  <a:pt x="956868" y="0"/>
                </a:lnTo>
                <a:lnTo>
                  <a:pt x="1069365" y="461632"/>
                </a:lnTo>
                <a:lnTo>
                  <a:pt x="1141768" y="461632"/>
                </a:lnTo>
                <a:lnTo>
                  <a:pt x="1158231" y="396328"/>
                </a:lnTo>
                <a:lnTo>
                  <a:pt x="1106855" y="396328"/>
                </a:lnTo>
                <a:lnTo>
                  <a:pt x="1016342" y="0"/>
                </a:lnTo>
                <a:close/>
              </a:path>
              <a:path w="2485390" h="471170">
                <a:moveTo>
                  <a:pt x="1258150" y="0"/>
                </a:moveTo>
                <a:lnTo>
                  <a:pt x="1198664" y="0"/>
                </a:lnTo>
                <a:lnTo>
                  <a:pt x="1108151" y="396328"/>
                </a:lnTo>
                <a:lnTo>
                  <a:pt x="1158231" y="396328"/>
                </a:lnTo>
                <a:lnTo>
                  <a:pt x="1258150" y="0"/>
                </a:lnTo>
                <a:close/>
              </a:path>
              <a:path w="2485390" h="471170">
                <a:moveTo>
                  <a:pt x="1388745" y="106032"/>
                </a:moveTo>
                <a:lnTo>
                  <a:pt x="1344709" y="112758"/>
                </a:lnTo>
                <a:lnTo>
                  <a:pt x="1288780" y="160583"/>
                </a:lnTo>
                <a:lnTo>
                  <a:pt x="1274049" y="197696"/>
                </a:lnTo>
                <a:lnTo>
                  <a:pt x="1266251" y="240950"/>
                </a:lnTo>
                <a:lnTo>
                  <a:pt x="1263967" y="288353"/>
                </a:lnTo>
                <a:lnTo>
                  <a:pt x="1266251" y="335756"/>
                </a:lnTo>
                <a:lnTo>
                  <a:pt x="1274049" y="379010"/>
                </a:lnTo>
                <a:lnTo>
                  <a:pt x="1288780" y="416123"/>
                </a:lnTo>
                <a:lnTo>
                  <a:pt x="1344709" y="463948"/>
                </a:lnTo>
                <a:lnTo>
                  <a:pt x="1388745" y="470674"/>
                </a:lnTo>
                <a:lnTo>
                  <a:pt x="1432560" y="463948"/>
                </a:lnTo>
                <a:lnTo>
                  <a:pt x="1465350" y="445100"/>
                </a:lnTo>
                <a:lnTo>
                  <a:pt x="1478996" y="428002"/>
                </a:lnTo>
                <a:lnTo>
                  <a:pt x="1387462" y="428002"/>
                </a:lnTo>
                <a:lnTo>
                  <a:pt x="1353599" y="416728"/>
                </a:lnTo>
                <a:lnTo>
                  <a:pt x="1333312" y="386300"/>
                </a:lnTo>
                <a:lnTo>
                  <a:pt x="1323450" y="341811"/>
                </a:lnTo>
                <a:lnTo>
                  <a:pt x="1320863" y="288353"/>
                </a:lnTo>
                <a:lnTo>
                  <a:pt x="1323540" y="234895"/>
                </a:lnTo>
                <a:lnTo>
                  <a:pt x="1333550" y="190406"/>
                </a:lnTo>
                <a:lnTo>
                  <a:pt x="1353867" y="159978"/>
                </a:lnTo>
                <a:lnTo>
                  <a:pt x="1387462" y="148704"/>
                </a:lnTo>
                <a:lnTo>
                  <a:pt x="1479258" y="148704"/>
                </a:lnTo>
                <a:lnTo>
                  <a:pt x="1465638" y="131606"/>
                </a:lnTo>
                <a:lnTo>
                  <a:pt x="1432785" y="112758"/>
                </a:lnTo>
                <a:lnTo>
                  <a:pt x="1388745" y="106032"/>
                </a:lnTo>
                <a:close/>
              </a:path>
              <a:path w="2485390" h="471170">
                <a:moveTo>
                  <a:pt x="1479258" y="148704"/>
                </a:moveTo>
                <a:lnTo>
                  <a:pt x="1387462" y="148704"/>
                </a:lnTo>
                <a:lnTo>
                  <a:pt x="1423088" y="159978"/>
                </a:lnTo>
                <a:lnTo>
                  <a:pt x="1444110" y="190406"/>
                </a:lnTo>
                <a:lnTo>
                  <a:pt x="1454102" y="234895"/>
                </a:lnTo>
                <a:lnTo>
                  <a:pt x="1456639" y="288353"/>
                </a:lnTo>
                <a:lnTo>
                  <a:pt x="1453920" y="341811"/>
                </a:lnTo>
                <a:lnTo>
                  <a:pt x="1443624" y="386300"/>
                </a:lnTo>
                <a:lnTo>
                  <a:pt x="1422542" y="416728"/>
                </a:lnTo>
                <a:lnTo>
                  <a:pt x="1387462" y="428002"/>
                </a:lnTo>
                <a:lnTo>
                  <a:pt x="1478996" y="428002"/>
                </a:lnTo>
                <a:lnTo>
                  <a:pt x="1488478" y="416123"/>
                </a:lnTo>
                <a:lnTo>
                  <a:pt x="1503308" y="379010"/>
                </a:lnTo>
                <a:lnTo>
                  <a:pt x="1511205" y="335756"/>
                </a:lnTo>
                <a:lnTo>
                  <a:pt x="1513535" y="288353"/>
                </a:lnTo>
                <a:lnTo>
                  <a:pt x="1511250" y="240950"/>
                </a:lnTo>
                <a:lnTo>
                  <a:pt x="1503452" y="197696"/>
                </a:lnTo>
                <a:lnTo>
                  <a:pt x="1488720" y="160583"/>
                </a:lnTo>
                <a:lnTo>
                  <a:pt x="1479258" y="148704"/>
                </a:lnTo>
                <a:close/>
              </a:path>
              <a:path w="2485390" h="471170">
                <a:moveTo>
                  <a:pt x="1625371" y="0"/>
                </a:moveTo>
                <a:lnTo>
                  <a:pt x="1571066" y="0"/>
                </a:lnTo>
                <a:lnTo>
                  <a:pt x="1571066" y="461632"/>
                </a:lnTo>
                <a:lnTo>
                  <a:pt x="1625371" y="461632"/>
                </a:lnTo>
                <a:lnTo>
                  <a:pt x="1625371" y="0"/>
                </a:lnTo>
                <a:close/>
              </a:path>
              <a:path w="2485390" h="471170">
                <a:moveTo>
                  <a:pt x="1754035" y="0"/>
                </a:moveTo>
                <a:lnTo>
                  <a:pt x="1699717" y="0"/>
                </a:lnTo>
                <a:lnTo>
                  <a:pt x="1699717" y="461632"/>
                </a:lnTo>
                <a:lnTo>
                  <a:pt x="1754035" y="461632"/>
                </a:lnTo>
                <a:lnTo>
                  <a:pt x="1754035" y="344601"/>
                </a:lnTo>
                <a:lnTo>
                  <a:pt x="1798637" y="290296"/>
                </a:lnTo>
                <a:lnTo>
                  <a:pt x="1860359" y="290296"/>
                </a:lnTo>
                <a:lnTo>
                  <a:pt x="1851484" y="274777"/>
                </a:lnTo>
                <a:lnTo>
                  <a:pt x="1754035" y="274777"/>
                </a:lnTo>
                <a:lnTo>
                  <a:pt x="1754035" y="0"/>
                </a:lnTo>
                <a:close/>
              </a:path>
              <a:path w="2485390" h="471170">
                <a:moveTo>
                  <a:pt x="1860359" y="290296"/>
                </a:moveTo>
                <a:lnTo>
                  <a:pt x="1798637" y="290296"/>
                </a:lnTo>
                <a:lnTo>
                  <a:pt x="1894979" y="461632"/>
                </a:lnTo>
                <a:lnTo>
                  <a:pt x="1958340" y="461632"/>
                </a:lnTo>
                <a:lnTo>
                  <a:pt x="1860359" y="290296"/>
                </a:lnTo>
                <a:close/>
              </a:path>
              <a:path w="2485390" h="471170">
                <a:moveTo>
                  <a:pt x="1940229" y="115087"/>
                </a:moveTo>
                <a:lnTo>
                  <a:pt x="1876869" y="115087"/>
                </a:lnTo>
                <a:lnTo>
                  <a:pt x="1755317" y="274777"/>
                </a:lnTo>
                <a:lnTo>
                  <a:pt x="1851484" y="274777"/>
                </a:lnTo>
                <a:lnTo>
                  <a:pt x="1834845" y="245681"/>
                </a:lnTo>
                <a:lnTo>
                  <a:pt x="1940229" y="115087"/>
                </a:lnTo>
                <a:close/>
              </a:path>
              <a:path w="2485390" h="471170">
                <a:moveTo>
                  <a:pt x="2098624" y="106032"/>
                </a:moveTo>
                <a:lnTo>
                  <a:pt x="2052435" y="113901"/>
                </a:lnTo>
                <a:lnTo>
                  <a:pt x="2019196" y="135366"/>
                </a:lnTo>
                <a:lnTo>
                  <a:pt x="1996878" y="167211"/>
                </a:lnTo>
                <a:lnTo>
                  <a:pt x="1983449" y="206221"/>
                </a:lnTo>
                <a:lnTo>
                  <a:pt x="1976880" y="249180"/>
                </a:lnTo>
                <a:lnTo>
                  <a:pt x="1975142" y="292874"/>
                </a:lnTo>
                <a:lnTo>
                  <a:pt x="1979455" y="357300"/>
                </a:lnTo>
                <a:lnTo>
                  <a:pt x="1992892" y="407136"/>
                </a:lnTo>
                <a:lnTo>
                  <a:pt x="2016196" y="442540"/>
                </a:lnTo>
                <a:lnTo>
                  <a:pt x="2050113" y="463667"/>
                </a:lnTo>
                <a:lnTo>
                  <a:pt x="2095385" y="470674"/>
                </a:lnTo>
                <a:lnTo>
                  <a:pt x="2153668" y="456662"/>
                </a:lnTo>
                <a:lnTo>
                  <a:pt x="2184002" y="428002"/>
                </a:lnTo>
                <a:lnTo>
                  <a:pt x="2098624" y="428002"/>
                </a:lnTo>
                <a:lnTo>
                  <a:pt x="2060121" y="414739"/>
                </a:lnTo>
                <a:lnTo>
                  <a:pt x="2040350" y="381536"/>
                </a:lnTo>
                <a:lnTo>
                  <a:pt x="2033066" y="338270"/>
                </a:lnTo>
                <a:lnTo>
                  <a:pt x="2032025" y="294817"/>
                </a:lnTo>
                <a:lnTo>
                  <a:pt x="2214359" y="294817"/>
                </a:lnTo>
                <a:lnTo>
                  <a:pt x="2214359" y="272834"/>
                </a:lnTo>
                <a:lnTo>
                  <a:pt x="2213526" y="252145"/>
                </a:lnTo>
                <a:lnTo>
                  <a:pt x="2033968" y="252145"/>
                </a:lnTo>
                <a:lnTo>
                  <a:pt x="2033968" y="239217"/>
                </a:lnTo>
                <a:lnTo>
                  <a:pt x="2035867" y="216346"/>
                </a:lnTo>
                <a:lnTo>
                  <a:pt x="2044312" y="186202"/>
                </a:lnTo>
                <a:lnTo>
                  <a:pt x="2063425" y="159937"/>
                </a:lnTo>
                <a:lnTo>
                  <a:pt x="2097328" y="148704"/>
                </a:lnTo>
                <a:lnTo>
                  <a:pt x="2187903" y="148704"/>
                </a:lnTo>
                <a:lnTo>
                  <a:pt x="2185168" y="143148"/>
                </a:lnTo>
                <a:lnTo>
                  <a:pt x="2151377" y="116180"/>
                </a:lnTo>
                <a:lnTo>
                  <a:pt x="2098624" y="106032"/>
                </a:lnTo>
                <a:close/>
              </a:path>
              <a:path w="2485390" h="471170">
                <a:moveTo>
                  <a:pt x="2211768" y="347840"/>
                </a:moveTo>
                <a:lnTo>
                  <a:pt x="2157463" y="347840"/>
                </a:lnTo>
                <a:lnTo>
                  <a:pt x="2155543" y="371547"/>
                </a:lnTo>
                <a:lnTo>
                  <a:pt x="2147441" y="397860"/>
                </a:lnTo>
                <a:lnTo>
                  <a:pt x="2129640" y="419204"/>
                </a:lnTo>
                <a:lnTo>
                  <a:pt x="2098624" y="428002"/>
                </a:lnTo>
                <a:lnTo>
                  <a:pt x="2184002" y="428002"/>
                </a:lnTo>
                <a:lnTo>
                  <a:pt x="2189219" y="423073"/>
                </a:lnTo>
                <a:lnTo>
                  <a:pt x="2206949" y="382576"/>
                </a:lnTo>
                <a:lnTo>
                  <a:pt x="2211768" y="347840"/>
                </a:lnTo>
                <a:close/>
              </a:path>
              <a:path w="2485390" h="471170">
                <a:moveTo>
                  <a:pt x="2187903" y="148704"/>
                </a:moveTo>
                <a:lnTo>
                  <a:pt x="2097328" y="148704"/>
                </a:lnTo>
                <a:lnTo>
                  <a:pt x="2127180" y="156482"/>
                </a:lnTo>
                <a:lnTo>
                  <a:pt x="2145579" y="176503"/>
                </a:lnTo>
                <a:lnTo>
                  <a:pt x="2154885" y="203798"/>
                </a:lnTo>
                <a:lnTo>
                  <a:pt x="2157463" y="233400"/>
                </a:lnTo>
                <a:lnTo>
                  <a:pt x="2157463" y="252145"/>
                </a:lnTo>
                <a:lnTo>
                  <a:pt x="2213526" y="252145"/>
                </a:lnTo>
                <a:lnTo>
                  <a:pt x="2212501" y="226689"/>
                </a:lnTo>
                <a:lnTo>
                  <a:pt x="2204157" y="181722"/>
                </a:lnTo>
                <a:lnTo>
                  <a:pt x="2187903" y="148704"/>
                </a:lnTo>
                <a:close/>
              </a:path>
              <a:path w="2485390" h="471170">
                <a:moveTo>
                  <a:pt x="2308733" y="347840"/>
                </a:moveTo>
                <a:lnTo>
                  <a:pt x="2254427" y="347840"/>
                </a:lnTo>
                <a:lnTo>
                  <a:pt x="2255503" y="374270"/>
                </a:lnTo>
                <a:lnTo>
                  <a:pt x="2262414" y="406439"/>
                </a:lnTo>
                <a:lnTo>
                  <a:pt x="2280682" y="437678"/>
                </a:lnTo>
                <a:lnTo>
                  <a:pt x="2315833" y="461313"/>
                </a:lnTo>
                <a:lnTo>
                  <a:pt x="2373388" y="470674"/>
                </a:lnTo>
                <a:lnTo>
                  <a:pt x="2418141" y="463885"/>
                </a:lnTo>
                <a:lnTo>
                  <a:pt x="2453559" y="443520"/>
                </a:lnTo>
                <a:lnTo>
                  <a:pt x="2464209" y="428002"/>
                </a:lnTo>
                <a:lnTo>
                  <a:pt x="2373388" y="428002"/>
                </a:lnTo>
                <a:lnTo>
                  <a:pt x="2340649" y="421386"/>
                </a:lnTo>
                <a:lnTo>
                  <a:pt x="2320939" y="403680"/>
                </a:lnTo>
                <a:lnTo>
                  <a:pt x="2311289" y="378094"/>
                </a:lnTo>
                <a:lnTo>
                  <a:pt x="2308733" y="347840"/>
                </a:lnTo>
                <a:close/>
              </a:path>
              <a:path w="2485390" h="471170">
                <a:moveTo>
                  <a:pt x="2371458" y="106032"/>
                </a:moveTo>
                <a:lnTo>
                  <a:pt x="2328813" y="111892"/>
                </a:lnTo>
                <a:lnTo>
                  <a:pt x="2293624" y="129632"/>
                </a:lnTo>
                <a:lnTo>
                  <a:pt x="2269711" y="159492"/>
                </a:lnTo>
                <a:lnTo>
                  <a:pt x="2260892" y="201714"/>
                </a:lnTo>
                <a:lnTo>
                  <a:pt x="2268317" y="245072"/>
                </a:lnTo>
                <a:lnTo>
                  <a:pt x="2287804" y="272186"/>
                </a:lnTo>
                <a:lnTo>
                  <a:pt x="2315172" y="288632"/>
                </a:lnTo>
                <a:lnTo>
                  <a:pt x="2346236" y="299986"/>
                </a:lnTo>
                <a:lnTo>
                  <a:pt x="2376925" y="310185"/>
                </a:lnTo>
                <a:lnTo>
                  <a:pt x="2404100" y="322864"/>
                </a:lnTo>
                <a:lnTo>
                  <a:pt x="2423517" y="341722"/>
                </a:lnTo>
                <a:lnTo>
                  <a:pt x="2430932" y="370459"/>
                </a:lnTo>
                <a:lnTo>
                  <a:pt x="2424396" y="400184"/>
                </a:lnTo>
                <a:lnTo>
                  <a:pt x="2408708" y="417661"/>
                </a:lnTo>
                <a:lnTo>
                  <a:pt x="2389746" y="425923"/>
                </a:lnTo>
                <a:lnTo>
                  <a:pt x="2373388" y="428002"/>
                </a:lnTo>
                <a:lnTo>
                  <a:pt x="2464209" y="428002"/>
                </a:lnTo>
                <a:lnTo>
                  <a:pt x="2476853" y="409579"/>
                </a:lnTo>
                <a:lnTo>
                  <a:pt x="2485237" y="362064"/>
                </a:lnTo>
                <a:lnTo>
                  <a:pt x="2477824" y="319530"/>
                </a:lnTo>
                <a:lnTo>
                  <a:pt x="2458410" y="292396"/>
                </a:lnTo>
                <a:lnTo>
                  <a:pt x="2431236" y="275691"/>
                </a:lnTo>
                <a:lnTo>
                  <a:pt x="2400541" y="264439"/>
                </a:lnTo>
                <a:lnTo>
                  <a:pt x="2369206" y="254726"/>
                </a:lnTo>
                <a:lnTo>
                  <a:pt x="2341873" y="243501"/>
                </a:lnTo>
                <a:lnTo>
                  <a:pt x="2322542" y="227065"/>
                </a:lnTo>
                <a:lnTo>
                  <a:pt x="2315210" y="201714"/>
                </a:lnTo>
                <a:lnTo>
                  <a:pt x="2321543" y="172975"/>
                </a:lnTo>
                <a:lnTo>
                  <a:pt x="2336785" y="157025"/>
                </a:lnTo>
                <a:lnTo>
                  <a:pt x="2355302" y="150168"/>
                </a:lnTo>
                <a:lnTo>
                  <a:pt x="2371458" y="148704"/>
                </a:lnTo>
                <a:lnTo>
                  <a:pt x="2462900" y="148704"/>
                </a:lnTo>
                <a:lnTo>
                  <a:pt x="2461969" y="146035"/>
                </a:lnTo>
                <a:lnTo>
                  <a:pt x="2430471" y="117578"/>
                </a:lnTo>
                <a:lnTo>
                  <a:pt x="2371458" y="106032"/>
                </a:lnTo>
                <a:close/>
              </a:path>
              <a:path w="2485390" h="471170">
                <a:moveTo>
                  <a:pt x="2462900" y="148704"/>
                </a:moveTo>
                <a:lnTo>
                  <a:pt x="2371458" y="148704"/>
                </a:lnTo>
                <a:lnTo>
                  <a:pt x="2396073" y="153129"/>
                </a:lnTo>
                <a:lnTo>
                  <a:pt x="2411779" y="166162"/>
                </a:lnTo>
                <a:lnTo>
                  <a:pt x="2420091" y="187435"/>
                </a:lnTo>
                <a:lnTo>
                  <a:pt x="2422525" y="216585"/>
                </a:lnTo>
                <a:lnTo>
                  <a:pt x="2476842" y="216585"/>
                </a:lnTo>
                <a:lnTo>
                  <a:pt x="2474558" y="182129"/>
                </a:lnTo>
                <a:lnTo>
                  <a:pt x="2462900" y="1487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09033" y="6579151"/>
            <a:ext cx="2438400" cy="476250"/>
          </a:xfrm>
          <a:custGeom>
            <a:avLst/>
            <a:gdLst/>
            <a:ahLst/>
            <a:cxnLst/>
            <a:rect l="l" t="t" r="r" b="b"/>
            <a:pathLst>
              <a:path w="2438400" h="476250">
                <a:moveTo>
                  <a:pt x="56896" y="5168"/>
                </a:moveTo>
                <a:lnTo>
                  <a:pt x="0" y="5168"/>
                </a:lnTo>
                <a:lnTo>
                  <a:pt x="0" y="466801"/>
                </a:lnTo>
                <a:lnTo>
                  <a:pt x="56896" y="466801"/>
                </a:lnTo>
                <a:lnTo>
                  <a:pt x="56896" y="244386"/>
                </a:lnTo>
                <a:lnTo>
                  <a:pt x="272186" y="244386"/>
                </a:lnTo>
                <a:lnTo>
                  <a:pt x="272186" y="193954"/>
                </a:lnTo>
                <a:lnTo>
                  <a:pt x="56896" y="193954"/>
                </a:lnTo>
                <a:lnTo>
                  <a:pt x="56896" y="5168"/>
                </a:lnTo>
                <a:close/>
              </a:path>
              <a:path w="2438400" h="476250">
                <a:moveTo>
                  <a:pt x="272186" y="244386"/>
                </a:moveTo>
                <a:lnTo>
                  <a:pt x="215290" y="244386"/>
                </a:lnTo>
                <a:lnTo>
                  <a:pt x="215290" y="466801"/>
                </a:lnTo>
                <a:lnTo>
                  <a:pt x="272186" y="466801"/>
                </a:lnTo>
                <a:lnTo>
                  <a:pt x="272186" y="244386"/>
                </a:lnTo>
                <a:close/>
              </a:path>
              <a:path w="2438400" h="476250">
                <a:moveTo>
                  <a:pt x="272186" y="5168"/>
                </a:moveTo>
                <a:lnTo>
                  <a:pt x="215290" y="5168"/>
                </a:lnTo>
                <a:lnTo>
                  <a:pt x="215290" y="193954"/>
                </a:lnTo>
                <a:lnTo>
                  <a:pt x="272186" y="193954"/>
                </a:lnTo>
                <a:lnTo>
                  <a:pt x="272186" y="5168"/>
                </a:lnTo>
                <a:close/>
              </a:path>
              <a:path w="2438400" h="476250">
                <a:moveTo>
                  <a:pt x="457085" y="111201"/>
                </a:moveTo>
                <a:lnTo>
                  <a:pt x="410897" y="119070"/>
                </a:lnTo>
                <a:lnTo>
                  <a:pt x="377658" y="140535"/>
                </a:lnTo>
                <a:lnTo>
                  <a:pt x="355339" y="172380"/>
                </a:lnTo>
                <a:lnTo>
                  <a:pt x="341910" y="211390"/>
                </a:lnTo>
                <a:lnTo>
                  <a:pt x="335342" y="254349"/>
                </a:lnTo>
                <a:lnTo>
                  <a:pt x="333603" y="298043"/>
                </a:lnTo>
                <a:lnTo>
                  <a:pt x="337917" y="362469"/>
                </a:lnTo>
                <a:lnTo>
                  <a:pt x="351354" y="412305"/>
                </a:lnTo>
                <a:lnTo>
                  <a:pt x="374661" y="447708"/>
                </a:lnTo>
                <a:lnTo>
                  <a:pt x="408581" y="468836"/>
                </a:lnTo>
                <a:lnTo>
                  <a:pt x="453859" y="475843"/>
                </a:lnTo>
                <a:lnTo>
                  <a:pt x="512135" y="461831"/>
                </a:lnTo>
                <a:lnTo>
                  <a:pt x="542466" y="433171"/>
                </a:lnTo>
                <a:lnTo>
                  <a:pt x="457085" y="433171"/>
                </a:lnTo>
                <a:lnTo>
                  <a:pt x="418590" y="419908"/>
                </a:lnTo>
                <a:lnTo>
                  <a:pt x="398822" y="386705"/>
                </a:lnTo>
                <a:lnTo>
                  <a:pt x="391540" y="343438"/>
                </a:lnTo>
                <a:lnTo>
                  <a:pt x="390499" y="299986"/>
                </a:lnTo>
                <a:lnTo>
                  <a:pt x="572820" y="299986"/>
                </a:lnTo>
                <a:lnTo>
                  <a:pt x="572820" y="278002"/>
                </a:lnTo>
                <a:lnTo>
                  <a:pt x="571988" y="257314"/>
                </a:lnTo>
                <a:lnTo>
                  <a:pt x="392430" y="257314"/>
                </a:lnTo>
                <a:lnTo>
                  <a:pt x="392430" y="244386"/>
                </a:lnTo>
                <a:lnTo>
                  <a:pt x="394329" y="221515"/>
                </a:lnTo>
                <a:lnTo>
                  <a:pt x="402774" y="191371"/>
                </a:lnTo>
                <a:lnTo>
                  <a:pt x="421887" y="165106"/>
                </a:lnTo>
                <a:lnTo>
                  <a:pt x="455790" y="153873"/>
                </a:lnTo>
                <a:lnTo>
                  <a:pt x="546365" y="153873"/>
                </a:lnTo>
                <a:lnTo>
                  <a:pt x="543630" y="148317"/>
                </a:lnTo>
                <a:lnTo>
                  <a:pt x="509838" y="121349"/>
                </a:lnTo>
                <a:lnTo>
                  <a:pt x="457085" y="111201"/>
                </a:lnTo>
                <a:close/>
              </a:path>
              <a:path w="2438400" h="476250">
                <a:moveTo>
                  <a:pt x="570230" y="353009"/>
                </a:moveTo>
                <a:lnTo>
                  <a:pt x="515924" y="353009"/>
                </a:lnTo>
                <a:lnTo>
                  <a:pt x="514005" y="376716"/>
                </a:lnTo>
                <a:lnTo>
                  <a:pt x="505902" y="403029"/>
                </a:lnTo>
                <a:lnTo>
                  <a:pt x="488101" y="424373"/>
                </a:lnTo>
                <a:lnTo>
                  <a:pt x="457085" y="433171"/>
                </a:lnTo>
                <a:lnTo>
                  <a:pt x="542466" y="433171"/>
                </a:lnTo>
                <a:lnTo>
                  <a:pt x="547682" y="428242"/>
                </a:lnTo>
                <a:lnTo>
                  <a:pt x="565411" y="387745"/>
                </a:lnTo>
                <a:lnTo>
                  <a:pt x="570230" y="353009"/>
                </a:lnTo>
                <a:close/>
              </a:path>
              <a:path w="2438400" h="476250">
                <a:moveTo>
                  <a:pt x="546365" y="153873"/>
                </a:moveTo>
                <a:lnTo>
                  <a:pt x="455790" y="153873"/>
                </a:lnTo>
                <a:lnTo>
                  <a:pt x="485642" y="161650"/>
                </a:lnTo>
                <a:lnTo>
                  <a:pt x="504040" y="181671"/>
                </a:lnTo>
                <a:lnTo>
                  <a:pt x="513347" y="208967"/>
                </a:lnTo>
                <a:lnTo>
                  <a:pt x="515924" y="238569"/>
                </a:lnTo>
                <a:lnTo>
                  <a:pt x="515924" y="257314"/>
                </a:lnTo>
                <a:lnTo>
                  <a:pt x="571988" y="257314"/>
                </a:lnTo>
                <a:lnTo>
                  <a:pt x="570963" y="231858"/>
                </a:lnTo>
                <a:lnTo>
                  <a:pt x="562619" y="186891"/>
                </a:lnTo>
                <a:lnTo>
                  <a:pt x="546365" y="153873"/>
                </a:lnTo>
                <a:close/>
              </a:path>
              <a:path w="2438400" h="476250">
                <a:moveTo>
                  <a:pt x="686600" y="120256"/>
                </a:moveTo>
                <a:lnTo>
                  <a:pt x="632294" y="120256"/>
                </a:lnTo>
                <a:lnTo>
                  <a:pt x="632294" y="466801"/>
                </a:lnTo>
                <a:lnTo>
                  <a:pt x="686600" y="466801"/>
                </a:lnTo>
                <a:lnTo>
                  <a:pt x="686600" y="247624"/>
                </a:lnTo>
                <a:lnTo>
                  <a:pt x="693894" y="210790"/>
                </a:lnTo>
                <a:lnTo>
                  <a:pt x="711977" y="185229"/>
                </a:lnTo>
                <a:lnTo>
                  <a:pt x="732609" y="171970"/>
                </a:lnTo>
                <a:lnTo>
                  <a:pt x="686600" y="171970"/>
                </a:lnTo>
                <a:lnTo>
                  <a:pt x="686600" y="120256"/>
                </a:lnTo>
                <a:close/>
              </a:path>
              <a:path w="2438400" h="476250">
                <a:moveTo>
                  <a:pt x="773874" y="111201"/>
                </a:moveTo>
                <a:lnTo>
                  <a:pt x="762889" y="111201"/>
                </a:lnTo>
                <a:lnTo>
                  <a:pt x="736715" y="116060"/>
                </a:lnTo>
                <a:lnTo>
                  <a:pt x="716419" y="129222"/>
                </a:lnTo>
                <a:lnTo>
                  <a:pt x="700609" y="148566"/>
                </a:lnTo>
                <a:lnTo>
                  <a:pt x="687895" y="171970"/>
                </a:lnTo>
                <a:lnTo>
                  <a:pt x="732609" y="171970"/>
                </a:lnTo>
                <a:lnTo>
                  <a:pt x="735152" y="170336"/>
                </a:lnTo>
                <a:lnTo>
                  <a:pt x="757720" y="165506"/>
                </a:lnTo>
                <a:lnTo>
                  <a:pt x="786815" y="165506"/>
                </a:lnTo>
                <a:lnTo>
                  <a:pt x="786815" y="115074"/>
                </a:lnTo>
                <a:lnTo>
                  <a:pt x="781634" y="112496"/>
                </a:lnTo>
                <a:lnTo>
                  <a:pt x="773874" y="111201"/>
                </a:lnTo>
                <a:close/>
              </a:path>
              <a:path w="2438400" h="476250">
                <a:moveTo>
                  <a:pt x="786815" y="165506"/>
                </a:moveTo>
                <a:lnTo>
                  <a:pt x="757720" y="165506"/>
                </a:lnTo>
                <a:lnTo>
                  <a:pt x="768899" y="165820"/>
                </a:lnTo>
                <a:lnTo>
                  <a:pt x="776868" y="166558"/>
                </a:lnTo>
                <a:lnTo>
                  <a:pt x="786815" y="168097"/>
                </a:lnTo>
                <a:lnTo>
                  <a:pt x="786815" y="165506"/>
                </a:lnTo>
                <a:close/>
              </a:path>
              <a:path w="2438400" h="476250">
                <a:moveTo>
                  <a:pt x="877963" y="120256"/>
                </a:moveTo>
                <a:lnTo>
                  <a:pt x="823658" y="120256"/>
                </a:lnTo>
                <a:lnTo>
                  <a:pt x="823658" y="466801"/>
                </a:lnTo>
                <a:lnTo>
                  <a:pt x="877963" y="466801"/>
                </a:lnTo>
                <a:lnTo>
                  <a:pt x="877963" y="247624"/>
                </a:lnTo>
                <a:lnTo>
                  <a:pt x="885257" y="210790"/>
                </a:lnTo>
                <a:lnTo>
                  <a:pt x="903341" y="185229"/>
                </a:lnTo>
                <a:lnTo>
                  <a:pt x="923973" y="171970"/>
                </a:lnTo>
                <a:lnTo>
                  <a:pt x="877963" y="171970"/>
                </a:lnTo>
                <a:lnTo>
                  <a:pt x="877963" y="120256"/>
                </a:lnTo>
                <a:close/>
              </a:path>
              <a:path w="2438400" h="476250">
                <a:moveTo>
                  <a:pt x="965250" y="111201"/>
                </a:moveTo>
                <a:lnTo>
                  <a:pt x="954252" y="111201"/>
                </a:lnTo>
                <a:lnTo>
                  <a:pt x="928081" y="116060"/>
                </a:lnTo>
                <a:lnTo>
                  <a:pt x="907788" y="129222"/>
                </a:lnTo>
                <a:lnTo>
                  <a:pt x="891978" y="148566"/>
                </a:lnTo>
                <a:lnTo>
                  <a:pt x="879259" y="171970"/>
                </a:lnTo>
                <a:lnTo>
                  <a:pt x="923973" y="171970"/>
                </a:lnTo>
                <a:lnTo>
                  <a:pt x="926516" y="170336"/>
                </a:lnTo>
                <a:lnTo>
                  <a:pt x="949083" y="165506"/>
                </a:lnTo>
                <a:lnTo>
                  <a:pt x="978179" y="165506"/>
                </a:lnTo>
                <a:lnTo>
                  <a:pt x="978179" y="115074"/>
                </a:lnTo>
                <a:lnTo>
                  <a:pt x="973010" y="112496"/>
                </a:lnTo>
                <a:lnTo>
                  <a:pt x="965250" y="111201"/>
                </a:lnTo>
                <a:close/>
              </a:path>
              <a:path w="2438400" h="476250">
                <a:moveTo>
                  <a:pt x="978179" y="165506"/>
                </a:moveTo>
                <a:lnTo>
                  <a:pt x="949083" y="165506"/>
                </a:lnTo>
                <a:lnTo>
                  <a:pt x="960270" y="165820"/>
                </a:lnTo>
                <a:lnTo>
                  <a:pt x="968241" y="166558"/>
                </a:lnTo>
                <a:lnTo>
                  <a:pt x="978179" y="168097"/>
                </a:lnTo>
                <a:lnTo>
                  <a:pt x="978179" y="165506"/>
                </a:lnTo>
                <a:close/>
              </a:path>
              <a:path w="2438400" h="476250">
                <a:moveTo>
                  <a:pt x="1049934" y="353009"/>
                </a:moveTo>
                <a:lnTo>
                  <a:pt x="995629" y="353009"/>
                </a:lnTo>
                <a:lnTo>
                  <a:pt x="996705" y="379439"/>
                </a:lnTo>
                <a:lnTo>
                  <a:pt x="1003615" y="411608"/>
                </a:lnTo>
                <a:lnTo>
                  <a:pt x="1021884" y="442847"/>
                </a:lnTo>
                <a:lnTo>
                  <a:pt x="1057034" y="466482"/>
                </a:lnTo>
                <a:lnTo>
                  <a:pt x="1114590" y="475843"/>
                </a:lnTo>
                <a:lnTo>
                  <a:pt x="1159343" y="469054"/>
                </a:lnTo>
                <a:lnTo>
                  <a:pt x="1194760" y="448689"/>
                </a:lnTo>
                <a:lnTo>
                  <a:pt x="1205410" y="433171"/>
                </a:lnTo>
                <a:lnTo>
                  <a:pt x="1114590" y="433171"/>
                </a:lnTo>
                <a:lnTo>
                  <a:pt x="1081850" y="426555"/>
                </a:lnTo>
                <a:lnTo>
                  <a:pt x="1062140" y="408849"/>
                </a:lnTo>
                <a:lnTo>
                  <a:pt x="1052491" y="383263"/>
                </a:lnTo>
                <a:lnTo>
                  <a:pt x="1049934" y="353009"/>
                </a:lnTo>
                <a:close/>
              </a:path>
              <a:path w="2438400" h="476250">
                <a:moveTo>
                  <a:pt x="1112647" y="111201"/>
                </a:moveTo>
                <a:lnTo>
                  <a:pt x="1070009" y="117061"/>
                </a:lnTo>
                <a:lnTo>
                  <a:pt x="1034824" y="134800"/>
                </a:lnTo>
                <a:lnTo>
                  <a:pt x="1010912" y="164661"/>
                </a:lnTo>
                <a:lnTo>
                  <a:pt x="1002093" y="206882"/>
                </a:lnTo>
                <a:lnTo>
                  <a:pt x="1009518" y="250241"/>
                </a:lnTo>
                <a:lnTo>
                  <a:pt x="1029006" y="277355"/>
                </a:lnTo>
                <a:lnTo>
                  <a:pt x="1056373" y="293801"/>
                </a:lnTo>
                <a:lnTo>
                  <a:pt x="1087437" y="305155"/>
                </a:lnTo>
                <a:lnTo>
                  <a:pt x="1118127" y="315354"/>
                </a:lnTo>
                <a:lnTo>
                  <a:pt x="1145301" y="328033"/>
                </a:lnTo>
                <a:lnTo>
                  <a:pt x="1164718" y="346891"/>
                </a:lnTo>
                <a:lnTo>
                  <a:pt x="1172133" y="375627"/>
                </a:lnTo>
                <a:lnTo>
                  <a:pt x="1165598" y="405353"/>
                </a:lnTo>
                <a:lnTo>
                  <a:pt x="1149910" y="422830"/>
                </a:lnTo>
                <a:lnTo>
                  <a:pt x="1130948" y="431091"/>
                </a:lnTo>
                <a:lnTo>
                  <a:pt x="1114590" y="433171"/>
                </a:lnTo>
                <a:lnTo>
                  <a:pt x="1205410" y="433171"/>
                </a:lnTo>
                <a:lnTo>
                  <a:pt x="1218054" y="414748"/>
                </a:lnTo>
                <a:lnTo>
                  <a:pt x="1226439" y="367233"/>
                </a:lnTo>
                <a:lnTo>
                  <a:pt x="1219023" y="324699"/>
                </a:lnTo>
                <a:lnTo>
                  <a:pt x="1199607" y="297565"/>
                </a:lnTo>
                <a:lnTo>
                  <a:pt x="1172432" y="280859"/>
                </a:lnTo>
                <a:lnTo>
                  <a:pt x="1141742" y="269608"/>
                </a:lnTo>
                <a:lnTo>
                  <a:pt x="1110405" y="259894"/>
                </a:lnTo>
                <a:lnTo>
                  <a:pt x="1083068" y="248670"/>
                </a:lnTo>
                <a:lnTo>
                  <a:pt x="1063732" y="232233"/>
                </a:lnTo>
                <a:lnTo>
                  <a:pt x="1056398" y="206882"/>
                </a:lnTo>
                <a:lnTo>
                  <a:pt x="1062733" y="178144"/>
                </a:lnTo>
                <a:lnTo>
                  <a:pt x="1077979" y="162194"/>
                </a:lnTo>
                <a:lnTo>
                  <a:pt x="1096496" y="155337"/>
                </a:lnTo>
                <a:lnTo>
                  <a:pt x="1112647" y="153873"/>
                </a:lnTo>
                <a:lnTo>
                  <a:pt x="1204093" y="153873"/>
                </a:lnTo>
                <a:lnTo>
                  <a:pt x="1203163" y="151204"/>
                </a:lnTo>
                <a:lnTo>
                  <a:pt x="1171665" y="122747"/>
                </a:lnTo>
                <a:lnTo>
                  <a:pt x="1112647" y="111201"/>
                </a:lnTo>
                <a:close/>
              </a:path>
              <a:path w="2438400" h="476250">
                <a:moveTo>
                  <a:pt x="1204093" y="153873"/>
                </a:moveTo>
                <a:lnTo>
                  <a:pt x="1112647" y="153873"/>
                </a:lnTo>
                <a:lnTo>
                  <a:pt x="1137269" y="158298"/>
                </a:lnTo>
                <a:lnTo>
                  <a:pt x="1152979" y="171330"/>
                </a:lnTo>
                <a:lnTo>
                  <a:pt x="1161292" y="192604"/>
                </a:lnTo>
                <a:lnTo>
                  <a:pt x="1163726" y="221754"/>
                </a:lnTo>
                <a:lnTo>
                  <a:pt x="1218031" y="221754"/>
                </a:lnTo>
                <a:lnTo>
                  <a:pt x="1215749" y="187298"/>
                </a:lnTo>
                <a:lnTo>
                  <a:pt x="1204093" y="153873"/>
                </a:lnTo>
                <a:close/>
              </a:path>
              <a:path w="2438400" h="476250">
                <a:moveTo>
                  <a:pt x="1386776" y="111201"/>
                </a:moveTo>
                <a:lnTo>
                  <a:pt x="1340592" y="119070"/>
                </a:lnTo>
                <a:lnTo>
                  <a:pt x="1307354" y="140535"/>
                </a:lnTo>
                <a:lnTo>
                  <a:pt x="1285035" y="172380"/>
                </a:lnTo>
                <a:lnTo>
                  <a:pt x="1271604" y="211390"/>
                </a:lnTo>
                <a:lnTo>
                  <a:pt x="1265033" y="254349"/>
                </a:lnTo>
                <a:lnTo>
                  <a:pt x="1263294" y="298043"/>
                </a:lnTo>
                <a:lnTo>
                  <a:pt x="1267608" y="362469"/>
                </a:lnTo>
                <a:lnTo>
                  <a:pt x="1281045" y="412305"/>
                </a:lnTo>
                <a:lnTo>
                  <a:pt x="1304351" y="447708"/>
                </a:lnTo>
                <a:lnTo>
                  <a:pt x="1338271" y="468836"/>
                </a:lnTo>
                <a:lnTo>
                  <a:pt x="1383550" y="475843"/>
                </a:lnTo>
                <a:lnTo>
                  <a:pt x="1437881" y="463277"/>
                </a:lnTo>
                <a:lnTo>
                  <a:pt x="1471153" y="433171"/>
                </a:lnTo>
                <a:lnTo>
                  <a:pt x="1386141" y="433171"/>
                </a:lnTo>
                <a:lnTo>
                  <a:pt x="1348286" y="418230"/>
                </a:lnTo>
                <a:lnTo>
                  <a:pt x="1328677" y="382015"/>
                </a:lnTo>
                <a:lnTo>
                  <a:pt x="1321311" y="337438"/>
                </a:lnTo>
                <a:lnTo>
                  <a:pt x="1320190" y="297408"/>
                </a:lnTo>
                <a:lnTo>
                  <a:pt x="1326069" y="221520"/>
                </a:lnTo>
                <a:lnTo>
                  <a:pt x="1341524" y="178120"/>
                </a:lnTo>
                <a:lnTo>
                  <a:pt x="1363283" y="158480"/>
                </a:lnTo>
                <a:lnTo>
                  <a:pt x="1388071" y="153873"/>
                </a:lnTo>
                <a:lnTo>
                  <a:pt x="1477804" y="153873"/>
                </a:lnTo>
                <a:lnTo>
                  <a:pt x="1477702" y="153628"/>
                </a:lnTo>
                <a:lnTo>
                  <a:pt x="1444150" y="123535"/>
                </a:lnTo>
                <a:lnTo>
                  <a:pt x="1386776" y="111201"/>
                </a:lnTo>
                <a:close/>
              </a:path>
              <a:path w="2438400" h="476250">
                <a:moveTo>
                  <a:pt x="1497342" y="346544"/>
                </a:moveTo>
                <a:lnTo>
                  <a:pt x="1443024" y="346544"/>
                </a:lnTo>
                <a:lnTo>
                  <a:pt x="1440682" y="375896"/>
                </a:lnTo>
                <a:lnTo>
                  <a:pt x="1432037" y="403917"/>
                </a:lnTo>
                <a:lnTo>
                  <a:pt x="1414665" y="424908"/>
                </a:lnTo>
                <a:lnTo>
                  <a:pt x="1386141" y="433171"/>
                </a:lnTo>
                <a:lnTo>
                  <a:pt x="1471153" y="433171"/>
                </a:lnTo>
                <a:lnTo>
                  <a:pt x="1472936" y="431558"/>
                </a:lnTo>
                <a:lnTo>
                  <a:pt x="1491746" y="389657"/>
                </a:lnTo>
                <a:lnTo>
                  <a:pt x="1497342" y="346544"/>
                </a:lnTo>
                <a:close/>
              </a:path>
              <a:path w="2438400" h="476250">
                <a:moveTo>
                  <a:pt x="1477804" y="153873"/>
                </a:moveTo>
                <a:lnTo>
                  <a:pt x="1388071" y="153873"/>
                </a:lnTo>
                <a:lnTo>
                  <a:pt x="1414114" y="160359"/>
                </a:lnTo>
                <a:lnTo>
                  <a:pt x="1431064" y="177150"/>
                </a:lnTo>
                <a:lnTo>
                  <a:pt x="1440256" y="200245"/>
                </a:lnTo>
                <a:lnTo>
                  <a:pt x="1443024" y="225640"/>
                </a:lnTo>
                <a:lnTo>
                  <a:pt x="1497342" y="225640"/>
                </a:lnTo>
                <a:lnTo>
                  <a:pt x="1493432" y="191118"/>
                </a:lnTo>
                <a:lnTo>
                  <a:pt x="1477804" y="153873"/>
                </a:lnTo>
                <a:close/>
              </a:path>
              <a:path w="2438400" h="476250">
                <a:moveTo>
                  <a:pt x="1607896" y="5168"/>
                </a:moveTo>
                <a:lnTo>
                  <a:pt x="1553591" y="5168"/>
                </a:lnTo>
                <a:lnTo>
                  <a:pt x="1553591" y="466801"/>
                </a:lnTo>
                <a:lnTo>
                  <a:pt x="1607896" y="466801"/>
                </a:lnTo>
                <a:lnTo>
                  <a:pt x="1607896" y="227571"/>
                </a:lnTo>
                <a:lnTo>
                  <a:pt x="1614512" y="195663"/>
                </a:lnTo>
                <a:lnTo>
                  <a:pt x="1631249" y="173994"/>
                </a:lnTo>
                <a:lnTo>
                  <a:pt x="1653442" y="161657"/>
                </a:lnTo>
                <a:lnTo>
                  <a:pt x="1665007" y="159689"/>
                </a:lnTo>
                <a:lnTo>
                  <a:pt x="1607896" y="159689"/>
                </a:lnTo>
                <a:lnTo>
                  <a:pt x="1607896" y="5168"/>
                </a:lnTo>
                <a:close/>
              </a:path>
              <a:path w="2438400" h="476250">
                <a:moveTo>
                  <a:pt x="1772806" y="157746"/>
                </a:moveTo>
                <a:lnTo>
                  <a:pt x="1676425" y="157746"/>
                </a:lnTo>
                <a:lnTo>
                  <a:pt x="1705135" y="164929"/>
                </a:lnTo>
                <a:lnTo>
                  <a:pt x="1720391" y="182719"/>
                </a:lnTo>
                <a:lnTo>
                  <a:pt x="1726433" y="205479"/>
                </a:lnTo>
                <a:lnTo>
                  <a:pt x="1727504" y="227571"/>
                </a:lnTo>
                <a:lnTo>
                  <a:pt x="1727504" y="466801"/>
                </a:lnTo>
                <a:lnTo>
                  <a:pt x="1781810" y="466801"/>
                </a:lnTo>
                <a:lnTo>
                  <a:pt x="1781810" y="221106"/>
                </a:lnTo>
                <a:lnTo>
                  <a:pt x="1780507" y="186478"/>
                </a:lnTo>
                <a:lnTo>
                  <a:pt x="1772806" y="157746"/>
                </a:lnTo>
                <a:close/>
              </a:path>
              <a:path w="2438400" h="476250">
                <a:moveTo>
                  <a:pt x="1692592" y="111201"/>
                </a:moveTo>
                <a:lnTo>
                  <a:pt x="1668466" y="114777"/>
                </a:lnTo>
                <a:lnTo>
                  <a:pt x="1644586" y="124777"/>
                </a:lnTo>
                <a:lnTo>
                  <a:pt x="1623858" y="140111"/>
                </a:lnTo>
                <a:lnTo>
                  <a:pt x="1609191" y="159689"/>
                </a:lnTo>
                <a:lnTo>
                  <a:pt x="1665007" y="159689"/>
                </a:lnTo>
                <a:lnTo>
                  <a:pt x="1676425" y="157746"/>
                </a:lnTo>
                <a:lnTo>
                  <a:pt x="1772806" y="157746"/>
                </a:lnTo>
                <a:lnTo>
                  <a:pt x="1770900" y="150637"/>
                </a:lnTo>
                <a:lnTo>
                  <a:pt x="1744444" y="122555"/>
                </a:lnTo>
                <a:lnTo>
                  <a:pt x="1692592" y="111201"/>
                </a:lnTo>
                <a:close/>
              </a:path>
              <a:path w="2438400" h="476250">
                <a:moveTo>
                  <a:pt x="2055408" y="153873"/>
                </a:moveTo>
                <a:lnTo>
                  <a:pt x="1958314" y="153873"/>
                </a:lnTo>
                <a:lnTo>
                  <a:pt x="1982277" y="157216"/>
                </a:lnTo>
                <a:lnTo>
                  <a:pt x="1999692" y="167044"/>
                </a:lnTo>
                <a:lnTo>
                  <a:pt x="2010319" y="183057"/>
                </a:lnTo>
                <a:lnTo>
                  <a:pt x="2013915" y="204952"/>
                </a:lnTo>
                <a:lnTo>
                  <a:pt x="2013390" y="223408"/>
                </a:lnTo>
                <a:lnTo>
                  <a:pt x="2009228" y="237196"/>
                </a:lnTo>
                <a:lnTo>
                  <a:pt x="1997552" y="247952"/>
                </a:lnTo>
                <a:lnTo>
                  <a:pt x="1974481" y="257314"/>
                </a:lnTo>
                <a:lnTo>
                  <a:pt x="1901418" y="279298"/>
                </a:lnTo>
                <a:lnTo>
                  <a:pt x="1872392" y="293068"/>
                </a:lnTo>
                <a:lnTo>
                  <a:pt x="1852036" y="313810"/>
                </a:lnTo>
                <a:lnTo>
                  <a:pt x="1840044" y="341220"/>
                </a:lnTo>
                <a:lnTo>
                  <a:pt x="1836115" y="374992"/>
                </a:lnTo>
                <a:lnTo>
                  <a:pt x="1841772" y="416934"/>
                </a:lnTo>
                <a:lnTo>
                  <a:pt x="1859068" y="448692"/>
                </a:lnTo>
                <a:lnTo>
                  <a:pt x="1888487" y="468813"/>
                </a:lnTo>
                <a:lnTo>
                  <a:pt x="1930514" y="475843"/>
                </a:lnTo>
                <a:lnTo>
                  <a:pt x="1955000" y="472429"/>
                </a:lnTo>
                <a:lnTo>
                  <a:pt x="1978034" y="462591"/>
                </a:lnTo>
                <a:lnTo>
                  <a:pt x="1998158" y="446932"/>
                </a:lnTo>
                <a:lnTo>
                  <a:pt x="2008546" y="433171"/>
                </a:lnTo>
                <a:lnTo>
                  <a:pt x="1942147" y="433171"/>
                </a:lnTo>
                <a:lnTo>
                  <a:pt x="1918926" y="428879"/>
                </a:lnTo>
                <a:lnTo>
                  <a:pt x="1903763" y="416769"/>
                </a:lnTo>
                <a:lnTo>
                  <a:pt x="1895507" y="397992"/>
                </a:lnTo>
                <a:lnTo>
                  <a:pt x="1893011" y="373697"/>
                </a:lnTo>
                <a:lnTo>
                  <a:pt x="1894698" y="353834"/>
                </a:lnTo>
                <a:lnTo>
                  <a:pt x="1919528" y="318744"/>
                </a:lnTo>
                <a:lnTo>
                  <a:pt x="1966960" y="300312"/>
                </a:lnTo>
                <a:lnTo>
                  <a:pt x="1991980" y="291096"/>
                </a:lnTo>
                <a:lnTo>
                  <a:pt x="2011972" y="278002"/>
                </a:lnTo>
                <a:lnTo>
                  <a:pt x="2066289" y="278002"/>
                </a:lnTo>
                <a:lnTo>
                  <a:pt x="2066289" y="210769"/>
                </a:lnTo>
                <a:lnTo>
                  <a:pt x="2064643" y="179936"/>
                </a:lnTo>
                <a:lnTo>
                  <a:pt x="2055408" y="153873"/>
                </a:lnTo>
                <a:close/>
              </a:path>
              <a:path w="2438400" h="476250">
                <a:moveTo>
                  <a:pt x="2070187" y="426059"/>
                </a:moveTo>
                <a:lnTo>
                  <a:pt x="2015210" y="426059"/>
                </a:lnTo>
                <a:lnTo>
                  <a:pt x="2020889" y="451852"/>
                </a:lnTo>
                <a:lnTo>
                  <a:pt x="2032992" y="465097"/>
                </a:lnTo>
                <a:lnTo>
                  <a:pt x="2048487" y="469977"/>
                </a:lnTo>
                <a:lnTo>
                  <a:pt x="2064346" y="470674"/>
                </a:lnTo>
                <a:lnTo>
                  <a:pt x="2074387" y="470259"/>
                </a:lnTo>
                <a:lnTo>
                  <a:pt x="2083579" y="469298"/>
                </a:lnTo>
                <a:lnTo>
                  <a:pt x="2091073" y="468215"/>
                </a:lnTo>
                <a:lnTo>
                  <a:pt x="2096020" y="467436"/>
                </a:lnTo>
                <a:lnTo>
                  <a:pt x="2096020" y="431888"/>
                </a:lnTo>
                <a:lnTo>
                  <a:pt x="2083092" y="431888"/>
                </a:lnTo>
                <a:lnTo>
                  <a:pt x="2073105" y="429634"/>
                </a:lnTo>
                <a:lnTo>
                  <a:pt x="2070187" y="426059"/>
                </a:lnTo>
                <a:close/>
              </a:path>
              <a:path w="2438400" h="476250">
                <a:moveTo>
                  <a:pt x="2066289" y="278002"/>
                </a:moveTo>
                <a:lnTo>
                  <a:pt x="2011972" y="278002"/>
                </a:lnTo>
                <a:lnTo>
                  <a:pt x="2011972" y="367233"/>
                </a:lnTo>
                <a:lnTo>
                  <a:pt x="2006153" y="392811"/>
                </a:lnTo>
                <a:lnTo>
                  <a:pt x="1990637" y="413780"/>
                </a:lnTo>
                <a:lnTo>
                  <a:pt x="1968332" y="427960"/>
                </a:lnTo>
                <a:lnTo>
                  <a:pt x="1942147" y="433171"/>
                </a:lnTo>
                <a:lnTo>
                  <a:pt x="2008546" y="433171"/>
                </a:lnTo>
                <a:lnTo>
                  <a:pt x="2013915" y="426059"/>
                </a:lnTo>
                <a:lnTo>
                  <a:pt x="2070187" y="426059"/>
                </a:lnTo>
                <a:lnTo>
                  <a:pt x="2068147" y="423559"/>
                </a:lnTo>
                <a:lnTo>
                  <a:pt x="2066461" y="414695"/>
                </a:lnTo>
                <a:lnTo>
                  <a:pt x="2066289" y="404075"/>
                </a:lnTo>
                <a:lnTo>
                  <a:pt x="2066289" y="278002"/>
                </a:lnTo>
                <a:close/>
              </a:path>
              <a:path w="2438400" h="476250">
                <a:moveTo>
                  <a:pt x="2096020" y="428650"/>
                </a:moveTo>
                <a:lnTo>
                  <a:pt x="2093442" y="430593"/>
                </a:lnTo>
                <a:lnTo>
                  <a:pt x="2090204" y="431888"/>
                </a:lnTo>
                <a:lnTo>
                  <a:pt x="2096020" y="431888"/>
                </a:lnTo>
                <a:lnTo>
                  <a:pt x="2096020" y="428650"/>
                </a:lnTo>
                <a:close/>
              </a:path>
              <a:path w="2438400" h="476250">
                <a:moveTo>
                  <a:pt x="1960905" y="111201"/>
                </a:moveTo>
                <a:lnTo>
                  <a:pt x="1907803" y="117979"/>
                </a:lnTo>
                <a:lnTo>
                  <a:pt x="1871676" y="138760"/>
                </a:lnTo>
                <a:lnTo>
                  <a:pt x="1851068" y="174209"/>
                </a:lnTo>
                <a:lnTo>
                  <a:pt x="1844522" y="224993"/>
                </a:lnTo>
                <a:lnTo>
                  <a:pt x="1898827" y="224993"/>
                </a:lnTo>
                <a:lnTo>
                  <a:pt x="1898827" y="221754"/>
                </a:lnTo>
                <a:lnTo>
                  <a:pt x="1899757" y="205693"/>
                </a:lnTo>
                <a:lnTo>
                  <a:pt x="1906263" y="182965"/>
                </a:lnTo>
                <a:lnTo>
                  <a:pt x="1923923" y="162661"/>
                </a:lnTo>
                <a:lnTo>
                  <a:pt x="1958314" y="153873"/>
                </a:lnTo>
                <a:lnTo>
                  <a:pt x="2055408" y="153873"/>
                </a:lnTo>
                <a:lnTo>
                  <a:pt x="2053116" y="147407"/>
                </a:lnTo>
                <a:lnTo>
                  <a:pt x="2021830" y="121666"/>
                </a:lnTo>
                <a:lnTo>
                  <a:pt x="1960905" y="111201"/>
                </a:lnTo>
                <a:close/>
              </a:path>
              <a:path w="2438400" h="476250">
                <a:moveTo>
                  <a:pt x="2210447" y="162928"/>
                </a:moveTo>
                <a:lnTo>
                  <a:pt x="2156142" y="162928"/>
                </a:lnTo>
                <a:lnTo>
                  <a:pt x="2156142" y="466801"/>
                </a:lnTo>
                <a:lnTo>
                  <a:pt x="2210447" y="466801"/>
                </a:lnTo>
                <a:lnTo>
                  <a:pt x="2210447" y="162928"/>
                </a:lnTo>
                <a:close/>
              </a:path>
              <a:path w="2438400" h="476250">
                <a:moveTo>
                  <a:pt x="2269934" y="120256"/>
                </a:moveTo>
                <a:lnTo>
                  <a:pt x="2105710" y="120256"/>
                </a:lnTo>
                <a:lnTo>
                  <a:pt x="2105710" y="162928"/>
                </a:lnTo>
                <a:lnTo>
                  <a:pt x="2269934" y="162928"/>
                </a:lnTo>
                <a:lnTo>
                  <a:pt x="2269934" y="120256"/>
                </a:lnTo>
                <a:close/>
              </a:path>
              <a:path w="2438400" h="476250">
                <a:moveTo>
                  <a:pt x="2270582" y="0"/>
                </a:moveTo>
                <a:lnTo>
                  <a:pt x="2231148" y="0"/>
                </a:lnTo>
                <a:lnTo>
                  <a:pt x="2174005" y="20121"/>
                </a:lnTo>
                <a:lnTo>
                  <a:pt x="2156142" y="79514"/>
                </a:lnTo>
                <a:lnTo>
                  <a:pt x="2156142" y="120256"/>
                </a:lnTo>
                <a:lnTo>
                  <a:pt x="2210447" y="120256"/>
                </a:lnTo>
                <a:lnTo>
                  <a:pt x="2210447" y="79514"/>
                </a:lnTo>
                <a:lnTo>
                  <a:pt x="2212631" y="64274"/>
                </a:lnTo>
                <a:lnTo>
                  <a:pt x="2219180" y="54062"/>
                </a:lnTo>
                <a:lnTo>
                  <a:pt x="2230094" y="48334"/>
                </a:lnTo>
                <a:lnTo>
                  <a:pt x="2245372" y="46545"/>
                </a:lnTo>
                <a:lnTo>
                  <a:pt x="2270582" y="46545"/>
                </a:lnTo>
                <a:lnTo>
                  <a:pt x="2270582" y="0"/>
                </a:lnTo>
                <a:close/>
              </a:path>
              <a:path w="2438400" h="476250">
                <a:moveTo>
                  <a:pt x="2377897" y="162928"/>
                </a:moveTo>
                <a:lnTo>
                  <a:pt x="2323591" y="162928"/>
                </a:lnTo>
                <a:lnTo>
                  <a:pt x="2323687" y="403121"/>
                </a:lnTo>
                <a:lnTo>
                  <a:pt x="2326501" y="431943"/>
                </a:lnTo>
                <a:lnTo>
                  <a:pt x="2337168" y="453378"/>
                </a:lnTo>
                <a:lnTo>
                  <a:pt x="2358503" y="466330"/>
                </a:lnTo>
                <a:lnTo>
                  <a:pt x="2393416" y="470674"/>
                </a:lnTo>
                <a:lnTo>
                  <a:pt x="2408834" y="470340"/>
                </a:lnTo>
                <a:lnTo>
                  <a:pt x="2421220" y="469461"/>
                </a:lnTo>
                <a:lnTo>
                  <a:pt x="2430696" y="468220"/>
                </a:lnTo>
                <a:lnTo>
                  <a:pt x="2437384" y="466801"/>
                </a:lnTo>
                <a:lnTo>
                  <a:pt x="2437384" y="424129"/>
                </a:lnTo>
                <a:lnTo>
                  <a:pt x="2413457" y="424129"/>
                </a:lnTo>
                <a:lnTo>
                  <a:pt x="2395899" y="421976"/>
                </a:lnTo>
                <a:lnTo>
                  <a:pt x="2385009" y="415155"/>
                </a:lnTo>
                <a:lnTo>
                  <a:pt x="2379452" y="403121"/>
                </a:lnTo>
                <a:lnTo>
                  <a:pt x="2377897" y="385330"/>
                </a:lnTo>
                <a:lnTo>
                  <a:pt x="2377897" y="162928"/>
                </a:lnTo>
                <a:close/>
              </a:path>
              <a:path w="2438400" h="476250">
                <a:moveTo>
                  <a:pt x="2437384" y="422186"/>
                </a:moveTo>
                <a:lnTo>
                  <a:pt x="2431554" y="422833"/>
                </a:lnTo>
                <a:lnTo>
                  <a:pt x="2425738" y="424129"/>
                </a:lnTo>
                <a:lnTo>
                  <a:pt x="2437384" y="424129"/>
                </a:lnTo>
                <a:lnTo>
                  <a:pt x="2437384" y="422186"/>
                </a:lnTo>
                <a:close/>
              </a:path>
              <a:path w="2438400" h="476250">
                <a:moveTo>
                  <a:pt x="2438031" y="120256"/>
                </a:moveTo>
                <a:lnTo>
                  <a:pt x="2273160" y="120256"/>
                </a:lnTo>
                <a:lnTo>
                  <a:pt x="2273160" y="162928"/>
                </a:lnTo>
                <a:lnTo>
                  <a:pt x="2438031" y="162928"/>
                </a:lnTo>
                <a:lnTo>
                  <a:pt x="2438031" y="120256"/>
                </a:lnTo>
                <a:close/>
              </a:path>
              <a:path w="2438400" h="476250">
                <a:moveTo>
                  <a:pt x="2377897" y="19392"/>
                </a:moveTo>
                <a:lnTo>
                  <a:pt x="2323591" y="19392"/>
                </a:lnTo>
                <a:lnTo>
                  <a:pt x="2323591" y="120256"/>
                </a:lnTo>
                <a:lnTo>
                  <a:pt x="2377897" y="120256"/>
                </a:lnTo>
                <a:lnTo>
                  <a:pt x="2377897" y="193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8" name="object 8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0054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52372" y="1527954"/>
              <a:ext cx="3935095" cy="616585"/>
            </a:xfrm>
            <a:custGeom>
              <a:avLst/>
              <a:gdLst/>
              <a:ahLst/>
              <a:cxnLst/>
              <a:rect l="l" t="t" r="r" b="b"/>
              <a:pathLst>
                <a:path w="3935095" h="616585">
                  <a:moveTo>
                    <a:pt x="79629" y="416305"/>
                  </a:moveTo>
                  <a:lnTo>
                    <a:pt x="0" y="416305"/>
                  </a:lnTo>
                  <a:lnTo>
                    <a:pt x="0" y="508507"/>
                  </a:lnTo>
                  <a:lnTo>
                    <a:pt x="34925" y="508507"/>
                  </a:lnTo>
                  <a:lnTo>
                    <a:pt x="34925" y="518985"/>
                  </a:lnTo>
                  <a:lnTo>
                    <a:pt x="32512" y="540005"/>
                  </a:lnTo>
                  <a:lnTo>
                    <a:pt x="25582" y="556704"/>
                  </a:lnTo>
                  <a:lnTo>
                    <a:pt x="14592" y="568688"/>
                  </a:lnTo>
                  <a:lnTo>
                    <a:pt x="0" y="575563"/>
                  </a:lnTo>
                  <a:lnTo>
                    <a:pt x="0" y="616076"/>
                  </a:lnTo>
                  <a:lnTo>
                    <a:pt x="38373" y="602117"/>
                  </a:lnTo>
                  <a:lnTo>
                    <a:pt x="62864" y="578794"/>
                  </a:lnTo>
                  <a:lnTo>
                    <a:pt x="75830" y="547220"/>
                  </a:lnTo>
                  <a:lnTo>
                    <a:pt x="79629" y="508507"/>
                  </a:lnTo>
                  <a:lnTo>
                    <a:pt x="79629" y="416305"/>
                  </a:lnTo>
                  <a:close/>
                </a:path>
                <a:path w="3935095" h="616585">
                  <a:moveTo>
                    <a:pt x="203961" y="416305"/>
                  </a:moveTo>
                  <a:lnTo>
                    <a:pt x="124332" y="416305"/>
                  </a:lnTo>
                  <a:lnTo>
                    <a:pt x="124332" y="508507"/>
                  </a:lnTo>
                  <a:lnTo>
                    <a:pt x="159258" y="508507"/>
                  </a:lnTo>
                  <a:lnTo>
                    <a:pt x="159258" y="518985"/>
                  </a:lnTo>
                  <a:lnTo>
                    <a:pt x="156845" y="540005"/>
                  </a:lnTo>
                  <a:lnTo>
                    <a:pt x="149915" y="556704"/>
                  </a:lnTo>
                  <a:lnTo>
                    <a:pt x="138925" y="568688"/>
                  </a:lnTo>
                  <a:lnTo>
                    <a:pt x="124332" y="575563"/>
                  </a:lnTo>
                  <a:lnTo>
                    <a:pt x="124332" y="616076"/>
                  </a:lnTo>
                  <a:lnTo>
                    <a:pt x="162706" y="602117"/>
                  </a:lnTo>
                  <a:lnTo>
                    <a:pt x="187198" y="578794"/>
                  </a:lnTo>
                  <a:lnTo>
                    <a:pt x="200163" y="547220"/>
                  </a:lnTo>
                  <a:lnTo>
                    <a:pt x="203961" y="508507"/>
                  </a:lnTo>
                  <a:lnTo>
                    <a:pt x="203961" y="416305"/>
                  </a:lnTo>
                  <a:close/>
                </a:path>
                <a:path w="3935095" h="616585">
                  <a:moveTo>
                    <a:pt x="433768" y="9778"/>
                  </a:moveTo>
                  <a:lnTo>
                    <a:pt x="291973" y="9778"/>
                  </a:lnTo>
                  <a:lnTo>
                    <a:pt x="291973" y="508507"/>
                  </a:lnTo>
                  <a:lnTo>
                    <a:pt x="433768" y="508507"/>
                  </a:lnTo>
                  <a:lnTo>
                    <a:pt x="486254" y="503838"/>
                  </a:lnTo>
                  <a:lnTo>
                    <a:pt x="527280" y="490270"/>
                  </a:lnTo>
                  <a:lnTo>
                    <a:pt x="558221" y="468468"/>
                  </a:lnTo>
                  <a:lnTo>
                    <a:pt x="573382" y="448436"/>
                  </a:lnTo>
                  <a:lnTo>
                    <a:pt x="371602" y="448436"/>
                  </a:lnTo>
                  <a:lnTo>
                    <a:pt x="371602" y="69849"/>
                  </a:lnTo>
                  <a:lnTo>
                    <a:pt x="573382" y="69849"/>
                  </a:lnTo>
                  <a:lnTo>
                    <a:pt x="558221" y="49818"/>
                  </a:lnTo>
                  <a:lnTo>
                    <a:pt x="527280" y="28016"/>
                  </a:lnTo>
                  <a:lnTo>
                    <a:pt x="486254" y="14448"/>
                  </a:lnTo>
                  <a:lnTo>
                    <a:pt x="433768" y="9778"/>
                  </a:lnTo>
                  <a:close/>
                </a:path>
                <a:path w="3935095" h="616585">
                  <a:moveTo>
                    <a:pt x="573382" y="69849"/>
                  </a:moveTo>
                  <a:lnTo>
                    <a:pt x="437261" y="69849"/>
                  </a:lnTo>
                  <a:lnTo>
                    <a:pt x="473476" y="76058"/>
                  </a:lnTo>
                  <a:lnTo>
                    <a:pt x="499835" y="96046"/>
                  </a:lnTo>
                  <a:lnTo>
                    <a:pt x="517376" y="131860"/>
                  </a:lnTo>
                  <a:lnTo>
                    <a:pt x="527138" y="185543"/>
                  </a:lnTo>
                  <a:lnTo>
                    <a:pt x="530161" y="259143"/>
                  </a:lnTo>
                  <a:lnTo>
                    <a:pt x="526803" y="334888"/>
                  </a:lnTo>
                  <a:lnTo>
                    <a:pt x="516370" y="388840"/>
                  </a:lnTo>
                  <a:lnTo>
                    <a:pt x="498326" y="423849"/>
                  </a:lnTo>
                  <a:lnTo>
                    <a:pt x="472135" y="442765"/>
                  </a:lnTo>
                  <a:lnTo>
                    <a:pt x="437261" y="448436"/>
                  </a:lnTo>
                  <a:lnTo>
                    <a:pt x="573382" y="448436"/>
                  </a:lnTo>
                  <a:lnTo>
                    <a:pt x="595351" y="402812"/>
                  </a:lnTo>
                  <a:lnTo>
                    <a:pt x="604289" y="360284"/>
                  </a:lnTo>
                  <a:lnTo>
                    <a:pt x="608644" y="312173"/>
                  </a:lnTo>
                  <a:lnTo>
                    <a:pt x="609790" y="259143"/>
                  </a:lnTo>
                  <a:lnTo>
                    <a:pt x="608644" y="206113"/>
                  </a:lnTo>
                  <a:lnTo>
                    <a:pt x="604289" y="158002"/>
                  </a:lnTo>
                  <a:lnTo>
                    <a:pt x="595351" y="115474"/>
                  </a:lnTo>
                  <a:lnTo>
                    <a:pt x="580453" y="79192"/>
                  </a:lnTo>
                  <a:lnTo>
                    <a:pt x="573382" y="69849"/>
                  </a:lnTo>
                  <a:close/>
                </a:path>
                <a:path w="3935095" h="616585">
                  <a:moveTo>
                    <a:pt x="803973" y="122935"/>
                  </a:moveTo>
                  <a:lnTo>
                    <a:pt x="752931" y="131153"/>
                  </a:lnTo>
                  <a:lnTo>
                    <a:pt x="715781" y="153747"/>
                  </a:lnTo>
                  <a:lnTo>
                    <a:pt x="690467" y="187634"/>
                  </a:lnTo>
                  <a:lnTo>
                    <a:pt x="674932" y="229728"/>
                  </a:lnTo>
                  <a:lnTo>
                    <a:pt x="667119" y="276945"/>
                  </a:lnTo>
                  <a:lnTo>
                    <a:pt x="664972" y="326199"/>
                  </a:lnTo>
                  <a:lnTo>
                    <a:pt x="670896" y="400819"/>
                  </a:lnTo>
                  <a:lnTo>
                    <a:pt x="686987" y="453300"/>
                  </a:lnTo>
                  <a:lnTo>
                    <a:pt x="710723" y="487465"/>
                  </a:lnTo>
                  <a:lnTo>
                    <a:pt x="771040" y="516136"/>
                  </a:lnTo>
                  <a:lnTo>
                    <a:pt x="802576" y="518286"/>
                  </a:lnTo>
                  <a:lnTo>
                    <a:pt x="847688" y="512307"/>
                  </a:lnTo>
                  <a:lnTo>
                    <a:pt x="884351" y="494929"/>
                  </a:lnTo>
                  <a:lnTo>
                    <a:pt x="911659" y="466989"/>
                  </a:lnTo>
                  <a:lnTo>
                    <a:pt x="911836" y="466597"/>
                  </a:lnTo>
                  <a:lnTo>
                    <a:pt x="803275" y="466597"/>
                  </a:lnTo>
                  <a:lnTo>
                    <a:pt x="769583" y="455771"/>
                  </a:lnTo>
                  <a:lnTo>
                    <a:pt x="750625" y="428180"/>
                  </a:lnTo>
                  <a:lnTo>
                    <a:pt x="742276" y="391159"/>
                  </a:lnTo>
                  <a:lnTo>
                    <a:pt x="740410" y="352043"/>
                  </a:lnTo>
                  <a:lnTo>
                    <a:pt x="740410" y="330390"/>
                  </a:lnTo>
                  <a:lnTo>
                    <a:pt x="936688" y="330390"/>
                  </a:lnTo>
                  <a:lnTo>
                    <a:pt x="936688" y="290575"/>
                  </a:lnTo>
                  <a:lnTo>
                    <a:pt x="935913" y="278701"/>
                  </a:lnTo>
                  <a:lnTo>
                    <a:pt x="740410" y="278701"/>
                  </a:lnTo>
                  <a:lnTo>
                    <a:pt x="740410" y="271017"/>
                  </a:lnTo>
                  <a:lnTo>
                    <a:pt x="743553" y="235329"/>
                  </a:lnTo>
                  <a:lnTo>
                    <a:pt x="754030" y="204485"/>
                  </a:lnTo>
                  <a:lnTo>
                    <a:pt x="773414" y="182810"/>
                  </a:lnTo>
                  <a:lnTo>
                    <a:pt x="803275" y="174624"/>
                  </a:lnTo>
                  <a:lnTo>
                    <a:pt x="911778" y="174624"/>
                  </a:lnTo>
                  <a:lnTo>
                    <a:pt x="895951" y="151971"/>
                  </a:lnTo>
                  <a:lnTo>
                    <a:pt x="858009" y="130379"/>
                  </a:lnTo>
                  <a:lnTo>
                    <a:pt x="803973" y="122935"/>
                  </a:lnTo>
                  <a:close/>
                </a:path>
                <a:path w="3935095" h="616585">
                  <a:moveTo>
                    <a:pt x="934593" y="382777"/>
                  </a:moveTo>
                  <a:lnTo>
                    <a:pt x="863346" y="382777"/>
                  </a:lnTo>
                  <a:lnTo>
                    <a:pt x="861523" y="405599"/>
                  </a:lnTo>
                  <a:lnTo>
                    <a:pt x="853479" y="433331"/>
                  </a:lnTo>
                  <a:lnTo>
                    <a:pt x="835351" y="456742"/>
                  </a:lnTo>
                  <a:lnTo>
                    <a:pt x="803275" y="466597"/>
                  </a:lnTo>
                  <a:lnTo>
                    <a:pt x="911836" y="466597"/>
                  </a:lnTo>
                  <a:lnTo>
                    <a:pt x="928708" y="429326"/>
                  </a:lnTo>
                  <a:lnTo>
                    <a:pt x="934593" y="382777"/>
                  </a:lnTo>
                  <a:close/>
                </a:path>
                <a:path w="3935095" h="616585">
                  <a:moveTo>
                    <a:pt x="911778" y="174624"/>
                  </a:moveTo>
                  <a:lnTo>
                    <a:pt x="803275" y="174624"/>
                  </a:lnTo>
                  <a:lnTo>
                    <a:pt x="830309" y="181042"/>
                  </a:lnTo>
                  <a:lnTo>
                    <a:pt x="848240" y="198723"/>
                  </a:lnTo>
                  <a:lnTo>
                    <a:pt x="858183" y="225309"/>
                  </a:lnTo>
                  <a:lnTo>
                    <a:pt x="861250" y="258444"/>
                  </a:lnTo>
                  <a:lnTo>
                    <a:pt x="861250" y="278701"/>
                  </a:lnTo>
                  <a:lnTo>
                    <a:pt x="935913" y="278701"/>
                  </a:lnTo>
                  <a:lnTo>
                    <a:pt x="932944" y="233176"/>
                  </a:lnTo>
                  <a:lnTo>
                    <a:pt x="920148" y="186605"/>
                  </a:lnTo>
                  <a:lnTo>
                    <a:pt x="911778" y="174624"/>
                  </a:lnTo>
                  <a:close/>
                </a:path>
                <a:path w="3935095" h="616585">
                  <a:moveTo>
                    <a:pt x="1073594" y="132714"/>
                  </a:moveTo>
                  <a:lnTo>
                    <a:pt x="1002347" y="132714"/>
                  </a:lnTo>
                  <a:lnTo>
                    <a:pt x="1002347" y="508507"/>
                  </a:lnTo>
                  <a:lnTo>
                    <a:pt x="1077785" y="508507"/>
                  </a:lnTo>
                  <a:lnTo>
                    <a:pt x="1077785" y="256349"/>
                  </a:lnTo>
                  <a:lnTo>
                    <a:pt x="1082740" y="224262"/>
                  </a:lnTo>
                  <a:lnTo>
                    <a:pt x="1095946" y="201342"/>
                  </a:lnTo>
                  <a:lnTo>
                    <a:pt x="1114915" y="187590"/>
                  </a:lnTo>
                  <a:lnTo>
                    <a:pt x="1137158" y="183006"/>
                  </a:lnTo>
                  <a:lnTo>
                    <a:pt x="1433727" y="183006"/>
                  </a:lnTo>
                  <a:lnTo>
                    <a:pt x="1433314" y="180212"/>
                  </a:lnTo>
                  <a:lnTo>
                    <a:pt x="1253109" y="180212"/>
                  </a:lnTo>
                  <a:lnTo>
                    <a:pt x="1251411" y="176720"/>
                  </a:lnTo>
                  <a:lnTo>
                    <a:pt x="1073594" y="176720"/>
                  </a:lnTo>
                  <a:lnTo>
                    <a:pt x="1073594" y="132714"/>
                  </a:lnTo>
                  <a:close/>
                </a:path>
                <a:path w="3935095" h="616585">
                  <a:moveTo>
                    <a:pt x="1318768" y="183006"/>
                  </a:moveTo>
                  <a:lnTo>
                    <a:pt x="1137158" y="183006"/>
                  </a:lnTo>
                  <a:lnTo>
                    <a:pt x="1157621" y="186619"/>
                  </a:lnTo>
                  <a:lnTo>
                    <a:pt x="1171995" y="198286"/>
                  </a:lnTo>
                  <a:lnTo>
                    <a:pt x="1180475" y="219252"/>
                  </a:lnTo>
                  <a:lnTo>
                    <a:pt x="1183259" y="250761"/>
                  </a:lnTo>
                  <a:lnTo>
                    <a:pt x="1183259" y="508507"/>
                  </a:lnTo>
                  <a:lnTo>
                    <a:pt x="1258697" y="508507"/>
                  </a:lnTo>
                  <a:lnTo>
                    <a:pt x="1258697" y="256349"/>
                  </a:lnTo>
                  <a:lnTo>
                    <a:pt x="1263761" y="223967"/>
                  </a:lnTo>
                  <a:lnTo>
                    <a:pt x="1277207" y="201080"/>
                  </a:lnTo>
                  <a:lnTo>
                    <a:pt x="1296416" y="187492"/>
                  </a:lnTo>
                  <a:lnTo>
                    <a:pt x="1318768" y="183006"/>
                  </a:lnTo>
                  <a:close/>
                </a:path>
                <a:path w="3935095" h="616585">
                  <a:moveTo>
                    <a:pt x="1433727" y="183006"/>
                  </a:moveTo>
                  <a:lnTo>
                    <a:pt x="1318768" y="183006"/>
                  </a:lnTo>
                  <a:lnTo>
                    <a:pt x="1338828" y="186619"/>
                  </a:lnTo>
                  <a:lnTo>
                    <a:pt x="1352994" y="198286"/>
                  </a:lnTo>
                  <a:lnTo>
                    <a:pt x="1361398" y="219252"/>
                  </a:lnTo>
                  <a:lnTo>
                    <a:pt x="1364170" y="250761"/>
                  </a:lnTo>
                  <a:lnTo>
                    <a:pt x="1364170" y="508507"/>
                  </a:lnTo>
                  <a:lnTo>
                    <a:pt x="1439608" y="508507"/>
                  </a:lnTo>
                  <a:lnTo>
                    <a:pt x="1439608" y="222821"/>
                  </a:lnTo>
                  <a:lnTo>
                    <a:pt x="1433727" y="183006"/>
                  </a:lnTo>
                  <a:close/>
                </a:path>
                <a:path w="3935095" h="616585">
                  <a:moveTo>
                    <a:pt x="1348105" y="122935"/>
                  </a:moveTo>
                  <a:lnTo>
                    <a:pt x="1317152" y="126777"/>
                  </a:lnTo>
                  <a:lnTo>
                    <a:pt x="1291701" y="137953"/>
                  </a:lnTo>
                  <a:lnTo>
                    <a:pt x="1270702" y="155940"/>
                  </a:lnTo>
                  <a:lnTo>
                    <a:pt x="1253109" y="180212"/>
                  </a:lnTo>
                  <a:lnTo>
                    <a:pt x="1433314" y="180212"/>
                  </a:lnTo>
                  <a:lnTo>
                    <a:pt x="1432776" y="176567"/>
                  </a:lnTo>
                  <a:lnTo>
                    <a:pt x="1413764" y="145637"/>
                  </a:lnTo>
                  <a:lnTo>
                    <a:pt x="1384798" y="128327"/>
                  </a:lnTo>
                  <a:lnTo>
                    <a:pt x="1348105" y="122935"/>
                  </a:lnTo>
                  <a:close/>
                </a:path>
                <a:path w="3935095" h="616585">
                  <a:moveTo>
                    <a:pt x="1165796" y="122935"/>
                  </a:moveTo>
                  <a:lnTo>
                    <a:pt x="1139340" y="126624"/>
                  </a:lnTo>
                  <a:lnTo>
                    <a:pt x="1114456" y="137255"/>
                  </a:lnTo>
                  <a:lnTo>
                    <a:pt x="1092715" y="154172"/>
                  </a:lnTo>
                  <a:lnTo>
                    <a:pt x="1075690" y="176720"/>
                  </a:lnTo>
                  <a:lnTo>
                    <a:pt x="1251411" y="176720"/>
                  </a:lnTo>
                  <a:lnTo>
                    <a:pt x="1242314" y="158002"/>
                  </a:lnTo>
                  <a:lnTo>
                    <a:pt x="1225430" y="139787"/>
                  </a:lnTo>
                  <a:lnTo>
                    <a:pt x="1200557" y="127465"/>
                  </a:lnTo>
                  <a:lnTo>
                    <a:pt x="1165796" y="122935"/>
                  </a:lnTo>
                  <a:close/>
                </a:path>
                <a:path w="3935095" h="616585">
                  <a:moveTo>
                    <a:pt x="1640763" y="122935"/>
                  </a:moveTo>
                  <a:lnTo>
                    <a:pt x="1592580" y="129429"/>
                  </a:lnTo>
                  <a:lnTo>
                    <a:pt x="1556115" y="148107"/>
                  </a:lnTo>
                  <a:lnTo>
                    <a:pt x="1530051" y="177768"/>
                  </a:lnTo>
                  <a:lnTo>
                    <a:pt x="1513067" y="217207"/>
                  </a:lnTo>
                  <a:lnTo>
                    <a:pt x="1503844" y="265223"/>
                  </a:lnTo>
                  <a:lnTo>
                    <a:pt x="1501063" y="320611"/>
                  </a:lnTo>
                  <a:lnTo>
                    <a:pt x="1504232" y="375999"/>
                  </a:lnTo>
                  <a:lnTo>
                    <a:pt x="1514309" y="424015"/>
                  </a:lnTo>
                  <a:lnTo>
                    <a:pt x="1532147" y="463454"/>
                  </a:lnTo>
                  <a:lnTo>
                    <a:pt x="1558599" y="493115"/>
                  </a:lnTo>
                  <a:lnTo>
                    <a:pt x="1594520" y="511793"/>
                  </a:lnTo>
                  <a:lnTo>
                    <a:pt x="1640763" y="518286"/>
                  </a:lnTo>
                  <a:lnTo>
                    <a:pt x="1687301" y="511793"/>
                  </a:lnTo>
                  <a:lnTo>
                    <a:pt x="1723419" y="493115"/>
                  </a:lnTo>
                  <a:lnTo>
                    <a:pt x="1749991" y="463454"/>
                  </a:lnTo>
                  <a:lnTo>
                    <a:pt x="1750467" y="462406"/>
                  </a:lnTo>
                  <a:lnTo>
                    <a:pt x="1640763" y="462406"/>
                  </a:lnTo>
                  <a:lnTo>
                    <a:pt x="1608032" y="453708"/>
                  </a:lnTo>
                  <a:lnTo>
                    <a:pt x="1588463" y="427394"/>
                  </a:lnTo>
                  <a:lnTo>
                    <a:pt x="1578979" y="383138"/>
                  </a:lnTo>
                  <a:lnTo>
                    <a:pt x="1576501" y="320611"/>
                  </a:lnTo>
                  <a:lnTo>
                    <a:pt x="1578979" y="263389"/>
                  </a:lnTo>
                  <a:lnTo>
                    <a:pt x="1588463" y="218543"/>
                  </a:lnTo>
                  <a:lnTo>
                    <a:pt x="1608032" y="189282"/>
                  </a:lnTo>
                  <a:lnTo>
                    <a:pt x="1640763" y="178815"/>
                  </a:lnTo>
                  <a:lnTo>
                    <a:pt x="1752280" y="178815"/>
                  </a:lnTo>
                  <a:lnTo>
                    <a:pt x="1751825" y="177768"/>
                  </a:lnTo>
                  <a:lnTo>
                    <a:pt x="1725592" y="148107"/>
                  </a:lnTo>
                  <a:lnTo>
                    <a:pt x="1688999" y="129429"/>
                  </a:lnTo>
                  <a:lnTo>
                    <a:pt x="1640763" y="122935"/>
                  </a:lnTo>
                  <a:close/>
                </a:path>
                <a:path w="3935095" h="616585">
                  <a:moveTo>
                    <a:pt x="1752280" y="178815"/>
                  </a:moveTo>
                  <a:lnTo>
                    <a:pt x="1640763" y="178815"/>
                  </a:lnTo>
                  <a:lnTo>
                    <a:pt x="1674193" y="189282"/>
                  </a:lnTo>
                  <a:lnTo>
                    <a:pt x="1693937" y="218543"/>
                  </a:lnTo>
                  <a:lnTo>
                    <a:pt x="1703334" y="263389"/>
                  </a:lnTo>
                  <a:lnTo>
                    <a:pt x="1705724" y="320611"/>
                  </a:lnTo>
                  <a:lnTo>
                    <a:pt x="1703334" y="383138"/>
                  </a:lnTo>
                  <a:lnTo>
                    <a:pt x="1693937" y="427394"/>
                  </a:lnTo>
                  <a:lnTo>
                    <a:pt x="1674193" y="453708"/>
                  </a:lnTo>
                  <a:lnTo>
                    <a:pt x="1640763" y="462406"/>
                  </a:lnTo>
                  <a:lnTo>
                    <a:pt x="1750467" y="462406"/>
                  </a:lnTo>
                  <a:lnTo>
                    <a:pt x="1767890" y="424015"/>
                  </a:lnTo>
                  <a:lnTo>
                    <a:pt x="1777989" y="375999"/>
                  </a:lnTo>
                  <a:lnTo>
                    <a:pt x="1781162" y="320611"/>
                  </a:lnTo>
                  <a:lnTo>
                    <a:pt x="1778329" y="265223"/>
                  </a:lnTo>
                  <a:lnTo>
                    <a:pt x="1768977" y="217207"/>
                  </a:lnTo>
                  <a:lnTo>
                    <a:pt x="1752280" y="178815"/>
                  </a:lnTo>
                  <a:close/>
                </a:path>
                <a:path w="3935095" h="616585">
                  <a:moveTo>
                    <a:pt x="1914575" y="9778"/>
                  </a:moveTo>
                  <a:lnTo>
                    <a:pt x="1839137" y="9778"/>
                  </a:lnTo>
                  <a:lnTo>
                    <a:pt x="1839137" y="508507"/>
                  </a:lnTo>
                  <a:lnTo>
                    <a:pt x="1914575" y="508507"/>
                  </a:lnTo>
                  <a:lnTo>
                    <a:pt x="1914575" y="389064"/>
                  </a:lnTo>
                  <a:lnTo>
                    <a:pt x="1957184" y="337375"/>
                  </a:lnTo>
                  <a:lnTo>
                    <a:pt x="2037195" y="337375"/>
                  </a:lnTo>
                  <a:lnTo>
                    <a:pt x="2010935" y="289877"/>
                  </a:lnTo>
                  <a:lnTo>
                    <a:pt x="1914575" y="289877"/>
                  </a:lnTo>
                  <a:lnTo>
                    <a:pt x="1914575" y="9778"/>
                  </a:lnTo>
                  <a:close/>
                </a:path>
                <a:path w="3935095" h="616585">
                  <a:moveTo>
                    <a:pt x="2037195" y="337375"/>
                  </a:moveTo>
                  <a:lnTo>
                    <a:pt x="1957184" y="337375"/>
                  </a:lnTo>
                  <a:lnTo>
                    <a:pt x="2049386" y="508507"/>
                  </a:lnTo>
                  <a:lnTo>
                    <a:pt x="2131809" y="508507"/>
                  </a:lnTo>
                  <a:lnTo>
                    <a:pt x="2037195" y="337375"/>
                  </a:lnTo>
                  <a:close/>
                </a:path>
                <a:path w="3935095" h="616585">
                  <a:moveTo>
                    <a:pt x="2117140" y="132016"/>
                  </a:moveTo>
                  <a:lnTo>
                    <a:pt x="2029828" y="132714"/>
                  </a:lnTo>
                  <a:lnTo>
                    <a:pt x="1915972" y="289877"/>
                  </a:lnTo>
                  <a:lnTo>
                    <a:pt x="2010935" y="289877"/>
                  </a:lnTo>
                  <a:lnTo>
                    <a:pt x="2003983" y="277304"/>
                  </a:lnTo>
                  <a:lnTo>
                    <a:pt x="2117140" y="132016"/>
                  </a:lnTo>
                  <a:close/>
                </a:path>
                <a:path w="3935095" h="616585">
                  <a:moveTo>
                    <a:pt x="2237981" y="132714"/>
                  </a:moveTo>
                  <a:lnTo>
                    <a:pt x="2162543" y="132714"/>
                  </a:lnTo>
                  <a:lnTo>
                    <a:pt x="2162543" y="508507"/>
                  </a:lnTo>
                  <a:lnTo>
                    <a:pt x="2237981" y="508507"/>
                  </a:lnTo>
                  <a:lnTo>
                    <a:pt x="2237981" y="283590"/>
                  </a:lnTo>
                  <a:lnTo>
                    <a:pt x="2244955" y="240807"/>
                  </a:lnTo>
                  <a:lnTo>
                    <a:pt x="2262865" y="214788"/>
                  </a:lnTo>
                  <a:lnTo>
                    <a:pt x="2287192" y="201866"/>
                  </a:lnTo>
                  <a:lnTo>
                    <a:pt x="2313419" y="198373"/>
                  </a:lnTo>
                  <a:lnTo>
                    <a:pt x="2344851" y="198373"/>
                  </a:lnTo>
                  <a:lnTo>
                    <a:pt x="2344851" y="191388"/>
                  </a:lnTo>
                  <a:lnTo>
                    <a:pt x="2237981" y="191388"/>
                  </a:lnTo>
                  <a:lnTo>
                    <a:pt x="2237981" y="132714"/>
                  </a:lnTo>
                  <a:close/>
                </a:path>
                <a:path w="3935095" h="616585">
                  <a:moveTo>
                    <a:pt x="2344851" y="198373"/>
                  </a:moveTo>
                  <a:lnTo>
                    <a:pt x="2313419" y="198373"/>
                  </a:lnTo>
                  <a:lnTo>
                    <a:pt x="2323143" y="198734"/>
                  </a:lnTo>
                  <a:lnTo>
                    <a:pt x="2332016" y="199683"/>
                  </a:lnTo>
                  <a:lnTo>
                    <a:pt x="2339449" y="201026"/>
                  </a:lnTo>
                  <a:lnTo>
                    <a:pt x="2344851" y="202564"/>
                  </a:lnTo>
                  <a:lnTo>
                    <a:pt x="2344851" y="198373"/>
                  </a:lnTo>
                  <a:close/>
                </a:path>
                <a:path w="3935095" h="616585">
                  <a:moveTo>
                    <a:pt x="2334374" y="122935"/>
                  </a:moveTo>
                  <a:lnTo>
                    <a:pt x="2326690" y="122935"/>
                  </a:lnTo>
                  <a:lnTo>
                    <a:pt x="2297430" y="127738"/>
                  </a:lnTo>
                  <a:lnTo>
                    <a:pt x="2273342" y="141446"/>
                  </a:lnTo>
                  <a:lnTo>
                    <a:pt x="2254101" y="163012"/>
                  </a:lnTo>
                  <a:lnTo>
                    <a:pt x="2239378" y="191388"/>
                  </a:lnTo>
                  <a:lnTo>
                    <a:pt x="2344851" y="191388"/>
                  </a:lnTo>
                  <a:lnTo>
                    <a:pt x="2344851" y="125729"/>
                  </a:lnTo>
                  <a:lnTo>
                    <a:pt x="2340660" y="123634"/>
                  </a:lnTo>
                  <a:lnTo>
                    <a:pt x="2334374" y="122935"/>
                  </a:lnTo>
                  <a:close/>
                </a:path>
                <a:path w="3935095" h="616585">
                  <a:moveTo>
                    <a:pt x="2616021" y="174624"/>
                  </a:moveTo>
                  <a:lnTo>
                    <a:pt x="2502001" y="174624"/>
                  </a:lnTo>
                  <a:lnTo>
                    <a:pt x="2526874" y="178543"/>
                  </a:lnTo>
                  <a:lnTo>
                    <a:pt x="2542776" y="189730"/>
                  </a:lnTo>
                  <a:lnTo>
                    <a:pt x="2551213" y="207334"/>
                  </a:lnTo>
                  <a:lnTo>
                    <a:pt x="2553690" y="230504"/>
                  </a:lnTo>
                  <a:lnTo>
                    <a:pt x="2550645" y="250805"/>
                  </a:lnTo>
                  <a:lnTo>
                    <a:pt x="2541903" y="264032"/>
                  </a:lnTo>
                  <a:lnTo>
                    <a:pt x="2528053" y="272545"/>
                  </a:lnTo>
                  <a:lnTo>
                    <a:pt x="2509685" y="278701"/>
                  </a:lnTo>
                  <a:lnTo>
                    <a:pt x="2451011" y="294766"/>
                  </a:lnTo>
                  <a:lnTo>
                    <a:pt x="2416151" y="308496"/>
                  </a:lnTo>
                  <a:lnTo>
                    <a:pt x="2388495" y="328644"/>
                  </a:lnTo>
                  <a:lnTo>
                    <a:pt x="2370268" y="361364"/>
                  </a:lnTo>
                  <a:lnTo>
                    <a:pt x="2363698" y="412813"/>
                  </a:lnTo>
                  <a:lnTo>
                    <a:pt x="2370432" y="459940"/>
                  </a:lnTo>
                  <a:lnTo>
                    <a:pt x="2389805" y="492791"/>
                  </a:lnTo>
                  <a:lnTo>
                    <a:pt x="2420571" y="512022"/>
                  </a:lnTo>
                  <a:lnTo>
                    <a:pt x="2461488" y="518286"/>
                  </a:lnTo>
                  <a:lnTo>
                    <a:pt x="2492124" y="514870"/>
                  </a:lnTo>
                  <a:lnTo>
                    <a:pt x="2517455" y="504578"/>
                  </a:lnTo>
                  <a:lnTo>
                    <a:pt x="2538203" y="487345"/>
                  </a:lnTo>
                  <a:lnTo>
                    <a:pt x="2555087" y="463105"/>
                  </a:lnTo>
                  <a:lnTo>
                    <a:pt x="2657068" y="463105"/>
                  </a:lnTo>
                  <a:lnTo>
                    <a:pt x="2657068" y="462406"/>
                  </a:lnTo>
                  <a:lnTo>
                    <a:pt x="2485936" y="462406"/>
                  </a:lnTo>
                  <a:lnTo>
                    <a:pt x="2465363" y="457986"/>
                  </a:lnTo>
                  <a:lnTo>
                    <a:pt x="2450749" y="445904"/>
                  </a:lnTo>
                  <a:lnTo>
                    <a:pt x="2442028" y="427929"/>
                  </a:lnTo>
                  <a:lnTo>
                    <a:pt x="2439136" y="405828"/>
                  </a:lnTo>
                  <a:lnTo>
                    <a:pt x="2440893" y="386019"/>
                  </a:lnTo>
                  <a:lnTo>
                    <a:pt x="2469870" y="345058"/>
                  </a:lnTo>
                  <a:lnTo>
                    <a:pt x="2512566" y="329168"/>
                  </a:lnTo>
                  <a:lnTo>
                    <a:pt x="2534994" y="320502"/>
                  </a:lnTo>
                  <a:lnTo>
                    <a:pt x="2553690" y="310133"/>
                  </a:lnTo>
                  <a:lnTo>
                    <a:pt x="2624937" y="310133"/>
                  </a:lnTo>
                  <a:lnTo>
                    <a:pt x="2624937" y="215137"/>
                  </a:lnTo>
                  <a:lnTo>
                    <a:pt x="2616021" y="174624"/>
                  </a:lnTo>
                  <a:close/>
                </a:path>
                <a:path w="3935095" h="616585">
                  <a:moveTo>
                    <a:pt x="2657068" y="463105"/>
                  </a:moveTo>
                  <a:lnTo>
                    <a:pt x="2556484" y="463105"/>
                  </a:lnTo>
                  <a:lnTo>
                    <a:pt x="2562585" y="486177"/>
                  </a:lnTo>
                  <a:lnTo>
                    <a:pt x="2576479" y="501522"/>
                  </a:lnTo>
                  <a:lnTo>
                    <a:pt x="2596266" y="510057"/>
                  </a:lnTo>
                  <a:lnTo>
                    <a:pt x="2620048" y="512698"/>
                  </a:lnTo>
                  <a:lnTo>
                    <a:pt x="2630743" y="511967"/>
                  </a:lnTo>
                  <a:lnTo>
                    <a:pt x="2640653" y="509992"/>
                  </a:lnTo>
                  <a:lnTo>
                    <a:pt x="2649516" y="507100"/>
                  </a:lnTo>
                  <a:lnTo>
                    <a:pt x="2657068" y="503618"/>
                  </a:lnTo>
                  <a:lnTo>
                    <a:pt x="2657068" y="463105"/>
                  </a:lnTo>
                  <a:close/>
                </a:path>
                <a:path w="3935095" h="616585">
                  <a:moveTo>
                    <a:pt x="2624937" y="310133"/>
                  </a:moveTo>
                  <a:lnTo>
                    <a:pt x="2553690" y="310133"/>
                  </a:lnTo>
                  <a:lnTo>
                    <a:pt x="2553690" y="372998"/>
                  </a:lnTo>
                  <a:lnTo>
                    <a:pt x="2549488" y="410543"/>
                  </a:lnTo>
                  <a:lnTo>
                    <a:pt x="2536839" y="438657"/>
                  </a:lnTo>
                  <a:lnTo>
                    <a:pt x="2515676" y="456295"/>
                  </a:lnTo>
                  <a:lnTo>
                    <a:pt x="2485936" y="462406"/>
                  </a:lnTo>
                  <a:lnTo>
                    <a:pt x="2657068" y="462406"/>
                  </a:lnTo>
                  <a:lnTo>
                    <a:pt x="2657068" y="456818"/>
                  </a:lnTo>
                  <a:lnTo>
                    <a:pt x="2644495" y="456818"/>
                  </a:lnTo>
                  <a:lnTo>
                    <a:pt x="2636724" y="454636"/>
                  </a:lnTo>
                  <a:lnTo>
                    <a:pt x="2630525" y="448786"/>
                  </a:lnTo>
                  <a:lnTo>
                    <a:pt x="2626421" y="440316"/>
                  </a:lnTo>
                  <a:lnTo>
                    <a:pt x="2624937" y="430275"/>
                  </a:lnTo>
                  <a:lnTo>
                    <a:pt x="2624937" y="310133"/>
                  </a:lnTo>
                  <a:close/>
                </a:path>
                <a:path w="3935095" h="616585">
                  <a:moveTo>
                    <a:pt x="2657068" y="454723"/>
                  </a:moveTo>
                  <a:lnTo>
                    <a:pt x="2654274" y="456120"/>
                  </a:lnTo>
                  <a:lnTo>
                    <a:pt x="2650083" y="456818"/>
                  </a:lnTo>
                  <a:lnTo>
                    <a:pt x="2657068" y="456818"/>
                  </a:lnTo>
                  <a:lnTo>
                    <a:pt x="2657068" y="454723"/>
                  </a:lnTo>
                  <a:close/>
                </a:path>
                <a:path w="3935095" h="616585">
                  <a:moveTo>
                    <a:pt x="2505494" y="122935"/>
                  </a:moveTo>
                  <a:lnTo>
                    <a:pt x="2453676" y="128082"/>
                  </a:lnTo>
                  <a:lnTo>
                    <a:pt x="2416175" y="143321"/>
                  </a:lnTo>
                  <a:lnTo>
                    <a:pt x="2377685" y="202866"/>
                  </a:lnTo>
                  <a:lnTo>
                    <a:pt x="2373477" y="246570"/>
                  </a:lnTo>
                  <a:lnTo>
                    <a:pt x="2444724" y="246570"/>
                  </a:lnTo>
                  <a:lnTo>
                    <a:pt x="2446601" y="220005"/>
                  </a:lnTo>
                  <a:lnTo>
                    <a:pt x="2454503" y="196976"/>
                  </a:lnTo>
                  <a:lnTo>
                    <a:pt x="2471835" y="180758"/>
                  </a:lnTo>
                  <a:lnTo>
                    <a:pt x="2502001" y="174624"/>
                  </a:lnTo>
                  <a:lnTo>
                    <a:pt x="2616021" y="174624"/>
                  </a:lnTo>
                  <a:lnTo>
                    <a:pt x="2615606" y="172736"/>
                  </a:lnTo>
                  <a:lnTo>
                    <a:pt x="2590099" y="144152"/>
                  </a:lnTo>
                  <a:lnTo>
                    <a:pt x="2552151" y="128011"/>
                  </a:lnTo>
                  <a:lnTo>
                    <a:pt x="2505494" y="122935"/>
                  </a:lnTo>
                  <a:close/>
                </a:path>
                <a:path w="3935095" h="616585">
                  <a:moveTo>
                    <a:pt x="2795371" y="188594"/>
                  </a:moveTo>
                  <a:lnTo>
                    <a:pt x="2719933" y="188594"/>
                  </a:lnTo>
                  <a:lnTo>
                    <a:pt x="2719933" y="421893"/>
                  </a:lnTo>
                  <a:lnTo>
                    <a:pt x="2724757" y="468202"/>
                  </a:lnTo>
                  <a:lnTo>
                    <a:pt x="2739142" y="495847"/>
                  </a:lnTo>
                  <a:lnTo>
                    <a:pt x="2762956" y="509217"/>
                  </a:lnTo>
                  <a:lnTo>
                    <a:pt x="2796070" y="512698"/>
                  </a:lnTo>
                  <a:lnTo>
                    <a:pt x="2813619" y="512306"/>
                  </a:lnTo>
                  <a:lnTo>
                    <a:pt x="2829598" y="511127"/>
                  </a:lnTo>
                  <a:lnTo>
                    <a:pt x="2844004" y="509162"/>
                  </a:lnTo>
                  <a:lnTo>
                    <a:pt x="2856839" y="506412"/>
                  </a:lnTo>
                  <a:lnTo>
                    <a:pt x="2856839" y="452627"/>
                  </a:lnTo>
                  <a:lnTo>
                    <a:pt x="2829598" y="452627"/>
                  </a:lnTo>
                  <a:lnTo>
                    <a:pt x="2813347" y="450630"/>
                  </a:lnTo>
                  <a:lnTo>
                    <a:pt x="2802793" y="443984"/>
                  </a:lnTo>
                  <a:lnTo>
                    <a:pt x="2797085" y="431705"/>
                  </a:lnTo>
                  <a:lnTo>
                    <a:pt x="2795371" y="412813"/>
                  </a:lnTo>
                  <a:lnTo>
                    <a:pt x="2795371" y="188594"/>
                  </a:lnTo>
                  <a:close/>
                </a:path>
                <a:path w="3935095" h="616585">
                  <a:moveTo>
                    <a:pt x="2856839" y="450532"/>
                  </a:moveTo>
                  <a:lnTo>
                    <a:pt x="2851207" y="451449"/>
                  </a:lnTo>
                  <a:lnTo>
                    <a:pt x="2844790" y="452104"/>
                  </a:lnTo>
                  <a:lnTo>
                    <a:pt x="2837587" y="452497"/>
                  </a:lnTo>
                  <a:lnTo>
                    <a:pt x="2829598" y="452627"/>
                  </a:lnTo>
                  <a:lnTo>
                    <a:pt x="2856839" y="452627"/>
                  </a:lnTo>
                  <a:lnTo>
                    <a:pt x="2856839" y="450532"/>
                  </a:lnTo>
                  <a:close/>
                </a:path>
                <a:path w="3935095" h="616585">
                  <a:moveTo>
                    <a:pt x="2856839" y="132714"/>
                  </a:moveTo>
                  <a:lnTo>
                    <a:pt x="2668244" y="132714"/>
                  </a:lnTo>
                  <a:lnTo>
                    <a:pt x="2668244" y="188594"/>
                  </a:lnTo>
                  <a:lnTo>
                    <a:pt x="2856839" y="188594"/>
                  </a:lnTo>
                  <a:lnTo>
                    <a:pt x="2856839" y="132714"/>
                  </a:lnTo>
                  <a:close/>
                </a:path>
                <a:path w="3935095" h="616585">
                  <a:moveTo>
                    <a:pt x="2795371" y="25844"/>
                  </a:moveTo>
                  <a:lnTo>
                    <a:pt x="2719933" y="25844"/>
                  </a:lnTo>
                  <a:lnTo>
                    <a:pt x="2719933" y="132714"/>
                  </a:lnTo>
                  <a:lnTo>
                    <a:pt x="2795371" y="132714"/>
                  </a:lnTo>
                  <a:lnTo>
                    <a:pt x="2795371" y="25844"/>
                  </a:lnTo>
                  <a:close/>
                </a:path>
                <a:path w="3935095" h="616585">
                  <a:moveTo>
                    <a:pt x="2974886" y="4190"/>
                  </a:moveTo>
                  <a:lnTo>
                    <a:pt x="2899448" y="4190"/>
                  </a:lnTo>
                  <a:lnTo>
                    <a:pt x="2899448" y="79628"/>
                  </a:lnTo>
                  <a:lnTo>
                    <a:pt x="2974886" y="79628"/>
                  </a:lnTo>
                  <a:lnTo>
                    <a:pt x="2974886" y="4190"/>
                  </a:lnTo>
                  <a:close/>
                </a:path>
                <a:path w="3935095" h="616585">
                  <a:moveTo>
                    <a:pt x="2974886" y="132714"/>
                  </a:moveTo>
                  <a:lnTo>
                    <a:pt x="2899448" y="132714"/>
                  </a:lnTo>
                  <a:lnTo>
                    <a:pt x="2899448" y="508507"/>
                  </a:lnTo>
                  <a:lnTo>
                    <a:pt x="2974886" y="508507"/>
                  </a:lnTo>
                  <a:lnTo>
                    <a:pt x="2974886" y="132714"/>
                  </a:lnTo>
                  <a:close/>
                </a:path>
                <a:path w="3935095" h="616585">
                  <a:moveTo>
                    <a:pt x="3179533" y="122935"/>
                  </a:moveTo>
                  <a:lnTo>
                    <a:pt x="3128491" y="131153"/>
                  </a:lnTo>
                  <a:lnTo>
                    <a:pt x="3091341" y="153747"/>
                  </a:lnTo>
                  <a:lnTo>
                    <a:pt x="3066027" y="187634"/>
                  </a:lnTo>
                  <a:lnTo>
                    <a:pt x="3050492" y="229728"/>
                  </a:lnTo>
                  <a:lnTo>
                    <a:pt x="3042679" y="276945"/>
                  </a:lnTo>
                  <a:lnTo>
                    <a:pt x="3040532" y="326199"/>
                  </a:lnTo>
                  <a:lnTo>
                    <a:pt x="3046456" y="400819"/>
                  </a:lnTo>
                  <a:lnTo>
                    <a:pt x="3062548" y="453300"/>
                  </a:lnTo>
                  <a:lnTo>
                    <a:pt x="3086284" y="487465"/>
                  </a:lnTo>
                  <a:lnTo>
                    <a:pt x="3146600" y="516136"/>
                  </a:lnTo>
                  <a:lnTo>
                    <a:pt x="3178136" y="518286"/>
                  </a:lnTo>
                  <a:lnTo>
                    <a:pt x="3223248" y="512307"/>
                  </a:lnTo>
                  <a:lnTo>
                    <a:pt x="3259911" y="494929"/>
                  </a:lnTo>
                  <a:lnTo>
                    <a:pt x="3287220" y="466989"/>
                  </a:lnTo>
                  <a:lnTo>
                    <a:pt x="3287397" y="466597"/>
                  </a:lnTo>
                  <a:lnTo>
                    <a:pt x="3178835" y="466597"/>
                  </a:lnTo>
                  <a:lnTo>
                    <a:pt x="3145143" y="455771"/>
                  </a:lnTo>
                  <a:lnTo>
                    <a:pt x="3126185" y="428180"/>
                  </a:lnTo>
                  <a:lnTo>
                    <a:pt x="3117836" y="391159"/>
                  </a:lnTo>
                  <a:lnTo>
                    <a:pt x="3115970" y="352043"/>
                  </a:lnTo>
                  <a:lnTo>
                    <a:pt x="3115970" y="330390"/>
                  </a:lnTo>
                  <a:lnTo>
                    <a:pt x="3312248" y="330390"/>
                  </a:lnTo>
                  <a:lnTo>
                    <a:pt x="3312248" y="290575"/>
                  </a:lnTo>
                  <a:lnTo>
                    <a:pt x="3311474" y="278701"/>
                  </a:lnTo>
                  <a:lnTo>
                    <a:pt x="3115970" y="278701"/>
                  </a:lnTo>
                  <a:lnTo>
                    <a:pt x="3115970" y="271017"/>
                  </a:lnTo>
                  <a:lnTo>
                    <a:pt x="3119113" y="235329"/>
                  </a:lnTo>
                  <a:lnTo>
                    <a:pt x="3129591" y="204485"/>
                  </a:lnTo>
                  <a:lnTo>
                    <a:pt x="3148974" y="182810"/>
                  </a:lnTo>
                  <a:lnTo>
                    <a:pt x="3178835" y="174624"/>
                  </a:lnTo>
                  <a:lnTo>
                    <a:pt x="3287338" y="174624"/>
                  </a:lnTo>
                  <a:lnTo>
                    <a:pt x="3271512" y="151971"/>
                  </a:lnTo>
                  <a:lnTo>
                    <a:pt x="3233569" y="130379"/>
                  </a:lnTo>
                  <a:lnTo>
                    <a:pt x="3179533" y="122935"/>
                  </a:lnTo>
                  <a:close/>
                </a:path>
                <a:path w="3935095" h="616585">
                  <a:moveTo>
                    <a:pt x="3310153" y="382777"/>
                  </a:moveTo>
                  <a:lnTo>
                    <a:pt x="3238906" y="382777"/>
                  </a:lnTo>
                  <a:lnTo>
                    <a:pt x="3237083" y="405599"/>
                  </a:lnTo>
                  <a:lnTo>
                    <a:pt x="3229040" y="433331"/>
                  </a:lnTo>
                  <a:lnTo>
                    <a:pt x="3210911" y="456742"/>
                  </a:lnTo>
                  <a:lnTo>
                    <a:pt x="3178835" y="466597"/>
                  </a:lnTo>
                  <a:lnTo>
                    <a:pt x="3287397" y="466597"/>
                  </a:lnTo>
                  <a:lnTo>
                    <a:pt x="3304269" y="429326"/>
                  </a:lnTo>
                  <a:lnTo>
                    <a:pt x="3310153" y="382777"/>
                  </a:lnTo>
                  <a:close/>
                </a:path>
                <a:path w="3935095" h="616585">
                  <a:moveTo>
                    <a:pt x="3287338" y="174624"/>
                  </a:moveTo>
                  <a:lnTo>
                    <a:pt x="3178835" y="174624"/>
                  </a:lnTo>
                  <a:lnTo>
                    <a:pt x="3205869" y="181042"/>
                  </a:lnTo>
                  <a:lnTo>
                    <a:pt x="3223801" y="198723"/>
                  </a:lnTo>
                  <a:lnTo>
                    <a:pt x="3233744" y="225309"/>
                  </a:lnTo>
                  <a:lnTo>
                    <a:pt x="3236810" y="258444"/>
                  </a:lnTo>
                  <a:lnTo>
                    <a:pt x="3236810" y="278701"/>
                  </a:lnTo>
                  <a:lnTo>
                    <a:pt x="3311474" y="278701"/>
                  </a:lnTo>
                  <a:lnTo>
                    <a:pt x="3308504" y="233176"/>
                  </a:lnTo>
                  <a:lnTo>
                    <a:pt x="3295708" y="186605"/>
                  </a:lnTo>
                  <a:lnTo>
                    <a:pt x="3287338" y="174624"/>
                  </a:lnTo>
                  <a:close/>
                </a:path>
                <a:path w="3935095" h="616585">
                  <a:moveTo>
                    <a:pt x="3588854" y="9778"/>
                  </a:moveTo>
                  <a:lnTo>
                    <a:pt x="3550481" y="23738"/>
                  </a:lnTo>
                  <a:lnTo>
                    <a:pt x="3525989" y="47061"/>
                  </a:lnTo>
                  <a:lnTo>
                    <a:pt x="3513023" y="78635"/>
                  </a:lnTo>
                  <a:lnTo>
                    <a:pt x="3509225" y="117347"/>
                  </a:lnTo>
                  <a:lnTo>
                    <a:pt x="3509225" y="209549"/>
                  </a:lnTo>
                  <a:lnTo>
                    <a:pt x="3588854" y="209549"/>
                  </a:lnTo>
                  <a:lnTo>
                    <a:pt x="3588854" y="117347"/>
                  </a:lnTo>
                  <a:lnTo>
                    <a:pt x="3553929" y="117347"/>
                  </a:lnTo>
                  <a:lnTo>
                    <a:pt x="3553929" y="106870"/>
                  </a:lnTo>
                  <a:lnTo>
                    <a:pt x="3556341" y="85850"/>
                  </a:lnTo>
                  <a:lnTo>
                    <a:pt x="3563272" y="69151"/>
                  </a:lnTo>
                  <a:lnTo>
                    <a:pt x="3574262" y="57167"/>
                  </a:lnTo>
                  <a:lnTo>
                    <a:pt x="3588854" y="50291"/>
                  </a:lnTo>
                  <a:lnTo>
                    <a:pt x="3588854" y="9778"/>
                  </a:lnTo>
                  <a:close/>
                </a:path>
                <a:path w="3935095" h="616585">
                  <a:moveTo>
                    <a:pt x="3464521" y="9778"/>
                  </a:moveTo>
                  <a:lnTo>
                    <a:pt x="3426148" y="23738"/>
                  </a:lnTo>
                  <a:lnTo>
                    <a:pt x="3401656" y="47061"/>
                  </a:lnTo>
                  <a:lnTo>
                    <a:pt x="3388690" y="78635"/>
                  </a:lnTo>
                  <a:lnTo>
                    <a:pt x="3384892" y="117347"/>
                  </a:lnTo>
                  <a:lnTo>
                    <a:pt x="3384892" y="209549"/>
                  </a:lnTo>
                  <a:lnTo>
                    <a:pt x="3464521" y="209549"/>
                  </a:lnTo>
                  <a:lnTo>
                    <a:pt x="3464521" y="117347"/>
                  </a:lnTo>
                  <a:lnTo>
                    <a:pt x="3429596" y="117347"/>
                  </a:lnTo>
                  <a:lnTo>
                    <a:pt x="3429596" y="106870"/>
                  </a:lnTo>
                  <a:lnTo>
                    <a:pt x="3432008" y="85850"/>
                  </a:lnTo>
                  <a:lnTo>
                    <a:pt x="3438939" y="69151"/>
                  </a:lnTo>
                  <a:lnTo>
                    <a:pt x="3449929" y="57167"/>
                  </a:lnTo>
                  <a:lnTo>
                    <a:pt x="3464521" y="50291"/>
                  </a:lnTo>
                  <a:lnTo>
                    <a:pt x="3464521" y="9778"/>
                  </a:lnTo>
                  <a:close/>
                </a:path>
                <a:path w="3935095" h="616585">
                  <a:moveTo>
                    <a:pt x="3828440" y="428878"/>
                  </a:moveTo>
                  <a:lnTo>
                    <a:pt x="3748811" y="428878"/>
                  </a:lnTo>
                  <a:lnTo>
                    <a:pt x="3748811" y="508507"/>
                  </a:lnTo>
                  <a:lnTo>
                    <a:pt x="3828440" y="508507"/>
                  </a:lnTo>
                  <a:lnTo>
                    <a:pt x="3828440" y="428878"/>
                  </a:lnTo>
                  <a:close/>
                </a:path>
                <a:path w="3935095" h="616585">
                  <a:moveTo>
                    <a:pt x="3916429" y="60070"/>
                  </a:moveTo>
                  <a:lnTo>
                    <a:pt x="3798404" y="60070"/>
                  </a:lnTo>
                  <a:lnTo>
                    <a:pt x="3825220" y="66139"/>
                  </a:lnTo>
                  <a:lnTo>
                    <a:pt x="3842672" y="82422"/>
                  </a:lnTo>
                  <a:lnTo>
                    <a:pt x="3852134" y="106041"/>
                  </a:lnTo>
                  <a:lnTo>
                    <a:pt x="3854983" y="134111"/>
                  </a:lnTo>
                  <a:lnTo>
                    <a:pt x="3847480" y="176746"/>
                  </a:lnTo>
                  <a:lnTo>
                    <a:pt x="3828724" y="207894"/>
                  </a:lnTo>
                  <a:lnTo>
                    <a:pt x="3779959" y="258703"/>
                  </a:lnTo>
                  <a:lnTo>
                    <a:pt x="3761203" y="289851"/>
                  </a:lnTo>
                  <a:lnTo>
                    <a:pt x="3753700" y="332485"/>
                  </a:lnTo>
                  <a:lnTo>
                    <a:pt x="3753700" y="374395"/>
                  </a:lnTo>
                  <a:lnTo>
                    <a:pt x="3824947" y="374395"/>
                  </a:lnTo>
                  <a:lnTo>
                    <a:pt x="3824947" y="345058"/>
                  </a:lnTo>
                  <a:lnTo>
                    <a:pt x="3833071" y="312698"/>
                  </a:lnTo>
                  <a:lnTo>
                    <a:pt x="3853379" y="284781"/>
                  </a:lnTo>
                  <a:lnTo>
                    <a:pt x="3879780" y="257135"/>
                  </a:lnTo>
                  <a:lnTo>
                    <a:pt x="3906180" y="225589"/>
                  </a:lnTo>
                  <a:lnTo>
                    <a:pt x="3926489" y="185972"/>
                  </a:lnTo>
                  <a:lnTo>
                    <a:pt x="3934612" y="134111"/>
                  </a:lnTo>
                  <a:lnTo>
                    <a:pt x="3928756" y="86904"/>
                  </a:lnTo>
                  <a:lnTo>
                    <a:pt x="3916429" y="60070"/>
                  </a:lnTo>
                  <a:close/>
                </a:path>
                <a:path w="3935095" h="616585">
                  <a:moveTo>
                    <a:pt x="3797706" y="0"/>
                  </a:moveTo>
                  <a:lnTo>
                    <a:pt x="3744771" y="8108"/>
                  </a:lnTo>
                  <a:lnTo>
                    <a:pt x="3705817" y="30666"/>
                  </a:lnTo>
                  <a:lnTo>
                    <a:pt x="3679570" y="65027"/>
                  </a:lnTo>
                  <a:lnTo>
                    <a:pt x="3664756" y="108541"/>
                  </a:lnTo>
                  <a:lnTo>
                    <a:pt x="3660101" y="158559"/>
                  </a:lnTo>
                  <a:lnTo>
                    <a:pt x="3735539" y="158559"/>
                  </a:lnTo>
                  <a:lnTo>
                    <a:pt x="3738683" y="118417"/>
                  </a:lnTo>
                  <a:lnTo>
                    <a:pt x="3749160" y="87312"/>
                  </a:lnTo>
                  <a:lnTo>
                    <a:pt x="3768544" y="67208"/>
                  </a:lnTo>
                  <a:lnTo>
                    <a:pt x="3798404" y="60070"/>
                  </a:lnTo>
                  <a:lnTo>
                    <a:pt x="3916429" y="60070"/>
                  </a:lnTo>
                  <a:lnTo>
                    <a:pt x="3911567" y="49487"/>
                  </a:lnTo>
                  <a:lnTo>
                    <a:pt x="3883616" y="22262"/>
                  </a:lnTo>
                  <a:lnTo>
                    <a:pt x="3845472" y="5632"/>
                  </a:lnTo>
                  <a:lnTo>
                    <a:pt x="37977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8146" y="699533"/>
              <a:ext cx="6162103" cy="5085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45215" y="4214393"/>
              <a:ext cx="2572385" cy="4622800"/>
            </a:xfrm>
            <a:custGeom>
              <a:avLst/>
              <a:gdLst/>
              <a:ahLst/>
              <a:cxnLst/>
              <a:rect l="l" t="t" r="r" b="b"/>
              <a:pathLst>
                <a:path w="2572384" h="4622800">
                  <a:moveTo>
                    <a:pt x="274789" y="2490279"/>
                  </a:moveTo>
                  <a:lnTo>
                    <a:pt x="223710" y="2490279"/>
                  </a:lnTo>
                  <a:lnTo>
                    <a:pt x="223710" y="2778633"/>
                  </a:lnTo>
                  <a:lnTo>
                    <a:pt x="221170" y="2833408"/>
                  </a:lnTo>
                  <a:lnTo>
                    <a:pt x="211112" y="2876346"/>
                  </a:lnTo>
                  <a:lnTo>
                    <a:pt x="189890" y="2904388"/>
                  </a:lnTo>
                  <a:lnTo>
                    <a:pt x="153885" y="2914408"/>
                  </a:lnTo>
                  <a:lnTo>
                    <a:pt x="122986" y="2904833"/>
                  </a:lnTo>
                  <a:lnTo>
                    <a:pt x="103543" y="2877553"/>
                  </a:lnTo>
                  <a:lnTo>
                    <a:pt x="93421" y="2834767"/>
                  </a:lnTo>
                  <a:lnTo>
                    <a:pt x="90525" y="2778633"/>
                  </a:lnTo>
                  <a:lnTo>
                    <a:pt x="93421" y="2722511"/>
                  </a:lnTo>
                  <a:lnTo>
                    <a:pt x="103543" y="2679712"/>
                  </a:lnTo>
                  <a:lnTo>
                    <a:pt x="122986" y="2652445"/>
                  </a:lnTo>
                  <a:lnTo>
                    <a:pt x="153885" y="2642857"/>
                  </a:lnTo>
                  <a:lnTo>
                    <a:pt x="189623" y="2654617"/>
                  </a:lnTo>
                  <a:lnTo>
                    <a:pt x="210858" y="2685542"/>
                  </a:lnTo>
                  <a:lnTo>
                    <a:pt x="221068" y="2729065"/>
                  </a:lnTo>
                  <a:lnTo>
                    <a:pt x="223710" y="2778633"/>
                  </a:lnTo>
                  <a:lnTo>
                    <a:pt x="223710" y="2490279"/>
                  </a:lnTo>
                  <a:lnTo>
                    <a:pt x="220484" y="2490279"/>
                  </a:lnTo>
                  <a:lnTo>
                    <a:pt x="220484" y="2644800"/>
                  </a:lnTo>
                  <a:lnTo>
                    <a:pt x="219189" y="2644800"/>
                  </a:lnTo>
                  <a:lnTo>
                    <a:pt x="217970" y="2642857"/>
                  </a:lnTo>
                  <a:lnTo>
                    <a:pt x="206451" y="2624404"/>
                  </a:lnTo>
                  <a:lnTo>
                    <a:pt x="188074" y="2609164"/>
                  </a:lnTo>
                  <a:lnTo>
                    <a:pt x="166179" y="2599626"/>
                  </a:lnTo>
                  <a:lnTo>
                    <a:pt x="142900" y="2596311"/>
                  </a:lnTo>
                  <a:lnTo>
                    <a:pt x="100685" y="2604795"/>
                  </a:lnTo>
                  <a:lnTo>
                    <a:pt x="51409" y="2660319"/>
                  </a:lnTo>
                  <a:lnTo>
                    <a:pt x="40119" y="2699181"/>
                  </a:lnTo>
                  <a:lnTo>
                    <a:pt x="34899" y="2739987"/>
                  </a:lnTo>
                  <a:lnTo>
                    <a:pt x="33629" y="2778633"/>
                  </a:lnTo>
                  <a:lnTo>
                    <a:pt x="37515" y="2839313"/>
                  </a:lnTo>
                  <a:lnTo>
                    <a:pt x="49809" y="2889745"/>
                  </a:lnTo>
                  <a:lnTo>
                    <a:pt x="71475" y="2928061"/>
                  </a:lnTo>
                  <a:lnTo>
                    <a:pt x="103479" y="2952432"/>
                  </a:lnTo>
                  <a:lnTo>
                    <a:pt x="146773" y="2960954"/>
                  </a:lnTo>
                  <a:lnTo>
                    <a:pt x="173316" y="2956522"/>
                  </a:lnTo>
                  <a:lnTo>
                    <a:pt x="195668" y="2944799"/>
                  </a:lnTo>
                  <a:lnTo>
                    <a:pt x="212331" y="2928239"/>
                  </a:lnTo>
                  <a:lnTo>
                    <a:pt x="219214" y="2914408"/>
                  </a:lnTo>
                  <a:lnTo>
                    <a:pt x="221780" y="2909239"/>
                  </a:lnTo>
                  <a:lnTo>
                    <a:pt x="223062" y="2909239"/>
                  </a:lnTo>
                  <a:lnTo>
                    <a:pt x="223062" y="2951911"/>
                  </a:lnTo>
                  <a:lnTo>
                    <a:pt x="274789" y="2951911"/>
                  </a:lnTo>
                  <a:lnTo>
                    <a:pt x="274789" y="2909239"/>
                  </a:lnTo>
                  <a:lnTo>
                    <a:pt x="274789" y="2644800"/>
                  </a:lnTo>
                  <a:lnTo>
                    <a:pt x="274789" y="2490279"/>
                  </a:lnTo>
                  <a:close/>
                </a:path>
                <a:path w="2572384" h="4622800">
                  <a:moveTo>
                    <a:pt x="292874" y="4503598"/>
                  </a:moveTo>
                  <a:lnTo>
                    <a:pt x="167779" y="4281195"/>
                  </a:lnTo>
                  <a:lnTo>
                    <a:pt x="159054" y="4265676"/>
                  </a:lnTo>
                  <a:lnTo>
                    <a:pt x="141592" y="4234637"/>
                  </a:lnTo>
                  <a:lnTo>
                    <a:pt x="281241" y="4041965"/>
                  </a:lnTo>
                  <a:lnTo>
                    <a:pt x="217881" y="4041965"/>
                  </a:lnTo>
                  <a:lnTo>
                    <a:pt x="58191" y="4265676"/>
                  </a:lnTo>
                  <a:lnTo>
                    <a:pt x="56896" y="4265676"/>
                  </a:lnTo>
                  <a:lnTo>
                    <a:pt x="56896" y="4041965"/>
                  </a:lnTo>
                  <a:lnTo>
                    <a:pt x="0" y="4041965"/>
                  </a:lnTo>
                  <a:lnTo>
                    <a:pt x="0" y="4503598"/>
                  </a:lnTo>
                  <a:lnTo>
                    <a:pt x="56896" y="4503598"/>
                  </a:lnTo>
                  <a:lnTo>
                    <a:pt x="56896" y="4346486"/>
                  </a:lnTo>
                  <a:lnTo>
                    <a:pt x="104736" y="4281195"/>
                  </a:lnTo>
                  <a:lnTo>
                    <a:pt x="229514" y="4503598"/>
                  </a:lnTo>
                  <a:lnTo>
                    <a:pt x="292874" y="4503598"/>
                  </a:lnTo>
                  <a:close/>
                </a:path>
                <a:path w="2572384" h="4622800">
                  <a:moveTo>
                    <a:pt x="356260" y="1714436"/>
                  </a:moveTo>
                  <a:lnTo>
                    <a:pt x="299364" y="1714436"/>
                  </a:lnTo>
                  <a:lnTo>
                    <a:pt x="299364" y="1903222"/>
                  </a:lnTo>
                  <a:lnTo>
                    <a:pt x="140957" y="1903222"/>
                  </a:lnTo>
                  <a:lnTo>
                    <a:pt x="140957" y="1714436"/>
                  </a:lnTo>
                  <a:lnTo>
                    <a:pt x="84074" y="1714436"/>
                  </a:lnTo>
                  <a:lnTo>
                    <a:pt x="84074" y="2176068"/>
                  </a:lnTo>
                  <a:lnTo>
                    <a:pt x="140957" y="2176068"/>
                  </a:lnTo>
                  <a:lnTo>
                    <a:pt x="140957" y="1953653"/>
                  </a:lnTo>
                  <a:lnTo>
                    <a:pt x="299364" y="1953653"/>
                  </a:lnTo>
                  <a:lnTo>
                    <a:pt x="299364" y="2176068"/>
                  </a:lnTo>
                  <a:lnTo>
                    <a:pt x="356260" y="2176068"/>
                  </a:lnTo>
                  <a:lnTo>
                    <a:pt x="356260" y="1953653"/>
                  </a:lnTo>
                  <a:lnTo>
                    <a:pt x="356260" y="1903222"/>
                  </a:lnTo>
                  <a:lnTo>
                    <a:pt x="356260" y="1714436"/>
                  </a:lnTo>
                  <a:close/>
                </a:path>
                <a:path w="2572384" h="4622800">
                  <a:moveTo>
                    <a:pt x="389229" y="4030980"/>
                  </a:moveTo>
                  <a:lnTo>
                    <a:pt x="338797" y="4030980"/>
                  </a:lnTo>
                  <a:lnTo>
                    <a:pt x="338797" y="4096283"/>
                  </a:lnTo>
                  <a:lnTo>
                    <a:pt x="389229" y="4096283"/>
                  </a:lnTo>
                  <a:lnTo>
                    <a:pt x="389229" y="4030980"/>
                  </a:lnTo>
                  <a:close/>
                </a:path>
                <a:path w="2572384" h="4622800">
                  <a:moveTo>
                    <a:pt x="493966" y="4030980"/>
                  </a:moveTo>
                  <a:lnTo>
                    <a:pt x="443534" y="4030980"/>
                  </a:lnTo>
                  <a:lnTo>
                    <a:pt x="443534" y="4096283"/>
                  </a:lnTo>
                  <a:lnTo>
                    <a:pt x="493966" y="4096283"/>
                  </a:lnTo>
                  <a:lnTo>
                    <a:pt x="493966" y="4030980"/>
                  </a:lnTo>
                  <a:close/>
                </a:path>
                <a:path w="2572384" h="4622800">
                  <a:moveTo>
                    <a:pt x="541159" y="4330331"/>
                  </a:moveTo>
                  <a:lnTo>
                    <a:pt x="538886" y="4282922"/>
                  </a:lnTo>
                  <a:lnTo>
                    <a:pt x="531088" y="4239666"/>
                  </a:lnTo>
                  <a:lnTo>
                    <a:pt x="516356" y="4202557"/>
                  </a:lnTo>
                  <a:lnTo>
                    <a:pt x="484263" y="4168419"/>
                  </a:lnTo>
                  <a:lnTo>
                    <a:pt x="484263" y="4330331"/>
                  </a:lnTo>
                  <a:lnTo>
                    <a:pt x="481545" y="4383786"/>
                  </a:lnTo>
                  <a:lnTo>
                    <a:pt x="471258" y="4428274"/>
                  </a:lnTo>
                  <a:lnTo>
                    <a:pt x="450176" y="4458703"/>
                  </a:lnTo>
                  <a:lnTo>
                    <a:pt x="415086" y="4469981"/>
                  </a:lnTo>
                  <a:lnTo>
                    <a:pt x="381228" y="4458703"/>
                  </a:lnTo>
                  <a:lnTo>
                    <a:pt x="360946" y="4428274"/>
                  </a:lnTo>
                  <a:lnTo>
                    <a:pt x="351078" y="4383786"/>
                  </a:lnTo>
                  <a:lnTo>
                    <a:pt x="348488" y="4330331"/>
                  </a:lnTo>
                  <a:lnTo>
                    <a:pt x="351167" y="4276864"/>
                  </a:lnTo>
                  <a:lnTo>
                    <a:pt x="361188" y="4232376"/>
                  </a:lnTo>
                  <a:lnTo>
                    <a:pt x="381508" y="4201947"/>
                  </a:lnTo>
                  <a:lnTo>
                    <a:pt x="415086" y="4190669"/>
                  </a:lnTo>
                  <a:lnTo>
                    <a:pt x="450723" y="4201947"/>
                  </a:lnTo>
                  <a:lnTo>
                    <a:pt x="471741" y="4232376"/>
                  </a:lnTo>
                  <a:lnTo>
                    <a:pt x="481736" y="4276864"/>
                  </a:lnTo>
                  <a:lnTo>
                    <a:pt x="484263" y="4330331"/>
                  </a:lnTo>
                  <a:lnTo>
                    <a:pt x="484263" y="4168419"/>
                  </a:lnTo>
                  <a:lnTo>
                    <a:pt x="460425" y="4154728"/>
                  </a:lnTo>
                  <a:lnTo>
                    <a:pt x="416382" y="4147997"/>
                  </a:lnTo>
                  <a:lnTo>
                    <a:pt x="372351" y="4154728"/>
                  </a:lnTo>
                  <a:lnTo>
                    <a:pt x="316407" y="4202557"/>
                  </a:lnTo>
                  <a:lnTo>
                    <a:pt x="301675" y="4239666"/>
                  </a:lnTo>
                  <a:lnTo>
                    <a:pt x="293878" y="4282922"/>
                  </a:lnTo>
                  <a:lnTo>
                    <a:pt x="291592" y="4330331"/>
                  </a:lnTo>
                  <a:lnTo>
                    <a:pt x="293878" y="4377741"/>
                  </a:lnTo>
                  <a:lnTo>
                    <a:pt x="301675" y="4420984"/>
                  </a:lnTo>
                  <a:lnTo>
                    <a:pt x="316407" y="4458106"/>
                  </a:lnTo>
                  <a:lnTo>
                    <a:pt x="372351" y="4505934"/>
                  </a:lnTo>
                  <a:lnTo>
                    <a:pt x="416382" y="4512653"/>
                  </a:lnTo>
                  <a:lnTo>
                    <a:pt x="460197" y="4505934"/>
                  </a:lnTo>
                  <a:lnTo>
                    <a:pt x="492988" y="4487075"/>
                  </a:lnTo>
                  <a:lnTo>
                    <a:pt x="506628" y="4469981"/>
                  </a:lnTo>
                  <a:lnTo>
                    <a:pt x="516115" y="4458106"/>
                  </a:lnTo>
                  <a:lnTo>
                    <a:pt x="530936" y="4420984"/>
                  </a:lnTo>
                  <a:lnTo>
                    <a:pt x="538835" y="4377741"/>
                  </a:lnTo>
                  <a:lnTo>
                    <a:pt x="541159" y="4330331"/>
                  </a:lnTo>
                  <a:close/>
                </a:path>
                <a:path w="2572384" h="4622800">
                  <a:moveTo>
                    <a:pt x="573493" y="2763113"/>
                  </a:moveTo>
                  <a:lnTo>
                    <a:pt x="572655" y="2742425"/>
                  </a:lnTo>
                  <a:lnTo>
                    <a:pt x="571639" y="2716974"/>
                  </a:lnTo>
                  <a:lnTo>
                    <a:pt x="563295" y="2672003"/>
                  </a:lnTo>
                  <a:lnTo>
                    <a:pt x="547039" y="2638983"/>
                  </a:lnTo>
                  <a:lnTo>
                    <a:pt x="544309" y="2633434"/>
                  </a:lnTo>
                  <a:lnTo>
                    <a:pt x="516597" y="2611336"/>
                  </a:lnTo>
                  <a:lnTo>
                    <a:pt x="516597" y="2723680"/>
                  </a:lnTo>
                  <a:lnTo>
                    <a:pt x="516597" y="2742425"/>
                  </a:lnTo>
                  <a:lnTo>
                    <a:pt x="393103" y="2742425"/>
                  </a:lnTo>
                  <a:lnTo>
                    <a:pt x="393103" y="2729496"/>
                  </a:lnTo>
                  <a:lnTo>
                    <a:pt x="395008" y="2706636"/>
                  </a:lnTo>
                  <a:lnTo>
                    <a:pt x="403453" y="2676487"/>
                  </a:lnTo>
                  <a:lnTo>
                    <a:pt x="422554" y="2650223"/>
                  </a:lnTo>
                  <a:lnTo>
                    <a:pt x="456463" y="2638983"/>
                  </a:lnTo>
                  <a:lnTo>
                    <a:pt x="486321" y="2646769"/>
                  </a:lnTo>
                  <a:lnTo>
                    <a:pt x="504710" y="2666784"/>
                  </a:lnTo>
                  <a:lnTo>
                    <a:pt x="514019" y="2694089"/>
                  </a:lnTo>
                  <a:lnTo>
                    <a:pt x="516597" y="2723680"/>
                  </a:lnTo>
                  <a:lnTo>
                    <a:pt x="516597" y="2611336"/>
                  </a:lnTo>
                  <a:lnTo>
                    <a:pt x="510514" y="2606471"/>
                  </a:lnTo>
                  <a:lnTo>
                    <a:pt x="457758" y="2596311"/>
                  </a:lnTo>
                  <a:lnTo>
                    <a:pt x="411568" y="2604185"/>
                  </a:lnTo>
                  <a:lnTo>
                    <a:pt x="378333" y="2625648"/>
                  </a:lnTo>
                  <a:lnTo>
                    <a:pt x="356006" y="2657500"/>
                  </a:lnTo>
                  <a:lnTo>
                    <a:pt x="342569" y="2696502"/>
                  </a:lnTo>
                  <a:lnTo>
                    <a:pt x="336003" y="2739466"/>
                  </a:lnTo>
                  <a:lnTo>
                    <a:pt x="334264" y="2783154"/>
                  </a:lnTo>
                  <a:lnTo>
                    <a:pt x="338582" y="2847581"/>
                  </a:lnTo>
                  <a:lnTo>
                    <a:pt x="352018" y="2897428"/>
                  </a:lnTo>
                  <a:lnTo>
                    <a:pt x="375323" y="2932823"/>
                  </a:lnTo>
                  <a:lnTo>
                    <a:pt x="409244" y="2953956"/>
                  </a:lnTo>
                  <a:lnTo>
                    <a:pt x="454520" y="2960954"/>
                  </a:lnTo>
                  <a:lnTo>
                    <a:pt x="512800" y="2946946"/>
                  </a:lnTo>
                  <a:lnTo>
                    <a:pt x="543140" y="2918282"/>
                  </a:lnTo>
                  <a:lnTo>
                    <a:pt x="548360" y="2913354"/>
                  </a:lnTo>
                  <a:lnTo>
                    <a:pt x="566089" y="2872867"/>
                  </a:lnTo>
                  <a:lnTo>
                    <a:pt x="570903" y="2838119"/>
                  </a:lnTo>
                  <a:lnTo>
                    <a:pt x="516597" y="2838119"/>
                  </a:lnTo>
                  <a:lnTo>
                    <a:pt x="514680" y="2861830"/>
                  </a:lnTo>
                  <a:lnTo>
                    <a:pt x="506577" y="2888145"/>
                  </a:lnTo>
                  <a:lnTo>
                    <a:pt x="488772" y="2909493"/>
                  </a:lnTo>
                  <a:lnTo>
                    <a:pt x="457758" y="2918282"/>
                  </a:lnTo>
                  <a:lnTo>
                    <a:pt x="419252" y="2905023"/>
                  </a:lnTo>
                  <a:lnTo>
                    <a:pt x="399491" y="2871825"/>
                  </a:lnTo>
                  <a:lnTo>
                    <a:pt x="392201" y="2828556"/>
                  </a:lnTo>
                  <a:lnTo>
                    <a:pt x="391160" y="2785097"/>
                  </a:lnTo>
                  <a:lnTo>
                    <a:pt x="573493" y="2785097"/>
                  </a:lnTo>
                  <a:lnTo>
                    <a:pt x="573493" y="2763113"/>
                  </a:lnTo>
                  <a:close/>
                </a:path>
                <a:path w="2572384" h="4622800">
                  <a:moveTo>
                    <a:pt x="656894" y="1987270"/>
                  </a:moveTo>
                  <a:lnTo>
                    <a:pt x="656069" y="1966582"/>
                  </a:lnTo>
                  <a:lnTo>
                    <a:pt x="655040" y="1941131"/>
                  </a:lnTo>
                  <a:lnTo>
                    <a:pt x="646696" y="1896160"/>
                  </a:lnTo>
                  <a:lnTo>
                    <a:pt x="630440" y="1863140"/>
                  </a:lnTo>
                  <a:lnTo>
                    <a:pt x="627710" y="1857590"/>
                  </a:lnTo>
                  <a:lnTo>
                    <a:pt x="599998" y="1835492"/>
                  </a:lnTo>
                  <a:lnTo>
                    <a:pt x="599998" y="1947837"/>
                  </a:lnTo>
                  <a:lnTo>
                    <a:pt x="599998" y="1966582"/>
                  </a:lnTo>
                  <a:lnTo>
                    <a:pt x="476504" y="1966582"/>
                  </a:lnTo>
                  <a:lnTo>
                    <a:pt x="476504" y="1953653"/>
                  </a:lnTo>
                  <a:lnTo>
                    <a:pt x="478409" y="1930793"/>
                  </a:lnTo>
                  <a:lnTo>
                    <a:pt x="486854" y="1900643"/>
                  </a:lnTo>
                  <a:lnTo>
                    <a:pt x="505968" y="1874380"/>
                  </a:lnTo>
                  <a:lnTo>
                    <a:pt x="539864" y="1863140"/>
                  </a:lnTo>
                  <a:lnTo>
                    <a:pt x="569722" y="1870925"/>
                  </a:lnTo>
                  <a:lnTo>
                    <a:pt x="588124" y="1890941"/>
                  </a:lnTo>
                  <a:lnTo>
                    <a:pt x="597420" y="1918246"/>
                  </a:lnTo>
                  <a:lnTo>
                    <a:pt x="599998" y="1947837"/>
                  </a:lnTo>
                  <a:lnTo>
                    <a:pt x="599998" y="1835492"/>
                  </a:lnTo>
                  <a:lnTo>
                    <a:pt x="593915" y="1830628"/>
                  </a:lnTo>
                  <a:lnTo>
                    <a:pt x="541159" y="1820468"/>
                  </a:lnTo>
                  <a:lnTo>
                    <a:pt x="494969" y="1828342"/>
                  </a:lnTo>
                  <a:lnTo>
                    <a:pt x="461733" y="1849805"/>
                  </a:lnTo>
                  <a:lnTo>
                    <a:pt x="439420" y="1881657"/>
                  </a:lnTo>
                  <a:lnTo>
                    <a:pt x="425983" y="1920659"/>
                  </a:lnTo>
                  <a:lnTo>
                    <a:pt x="419417" y="1963623"/>
                  </a:lnTo>
                  <a:lnTo>
                    <a:pt x="417677" y="2007311"/>
                  </a:lnTo>
                  <a:lnTo>
                    <a:pt x="421995" y="2071738"/>
                  </a:lnTo>
                  <a:lnTo>
                    <a:pt x="435432" y="2121585"/>
                  </a:lnTo>
                  <a:lnTo>
                    <a:pt x="458736" y="2156980"/>
                  </a:lnTo>
                  <a:lnTo>
                    <a:pt x="492658" y="2178113"/>
                  </a:lnTo>
                  <a:lnTo>
                    <a:pt x="537933" y="2185111"/>
                  </a:lnTo>
                  <a:lnTo>
                    <a:pt x="596214" y="2171103"/>
                  </a:lnTo>
                  <a:lnTo>
                    <a:pt x="626541" y="2142439"/>
                  </a:lnTo>
                  <a:lnTo>
                    <a:pt x="631761" y="2137511"/>
                  </a:lnTo>
                  <a:lnTo>
                    <a:pt x="649490" y="2097024"/>
                  </a:lnTo>
                  <a:lnTo>
                    <a:pt x="654304" y="2062276"/>
                  </a:lnTo>
                  <a:lnTo>
                    <a:pt x="599998" y="2062276"/>
                  </a:lnTo>
                  <a:lnTo>
                    <a:pt x="598081" y="2085987"/>
                  </a:lnTo>
                  <a:lnTo>
                    <a:pt x="589978" y="2112302"/>
                  </a:lnTo>
                  <a:lnTo>
                    <a:pt x="572185" y="2133650"/>
                  </a:lnTo>
                  <a:lnTo>
                    <a:pt x="541159" y="2142439"/>
                  </a:lnTo>
                  <a:lnTo>
                    <a:pt x="502666" y="2129180"/>
                  </a:lnTo>
                  <a:lnTo>
                    <a:pt x="482904" y="2095982"/>
                  </a:lnTo>
                  <a:lnTo>
                    <a:pt x="475615" y="2052713"/>
                  </a:lnTo>
                  <a:lnTo>
                    <a:pt x="474573" y="2009254"/>
                  </a:lnTo>
                  <a:lnTo>
                    <a:pt x="656894" y="2009254"/>
                  </a:lnTo>
                  <a:lnTo>
                    <a:pt x="656894" y="1987270"/>
                  </a:lnTo>
                  <a:close/>
                </a:path>
                <a:path w="2572384" h="4622800">
                  <a:moveTo>
                    <a:pt x="787476" y="2600185"/>
                  </a:moveTo>
                  <a:lnTo>
                    <a:pt x="782307" y="2597607"/>
                  </a:lnTo>
                  <a:lnTo>
                    <a:pt x="774547" y="2596311"/>
                  </a:lnTo>
                  <a:lnTo>
                    <a:pt x="763562" y="2596311"/>
                  </a:lnTo>
                  <a:lnTo>
                    <a:pt x="737387" y="2601176"/>
                  </a:lnTo>
                  <a:lnTo>
                    <a:pt x="717092" y="2614333"/>
                  </a:lnTo>
                  <a:lnTo>
                    <a:pt x="701281" y="2633688"/>
                  </a:lnTo>
                  <a:lnTo>
                    <a:pt x="688555" y="2657081"/>
                  </a:lnTo>
                  <a:lnTo>
                    <a:pt x="687273" y="2657081"/>
                  </a:lnTo>
                  <a:lnTo>
                    <a:pt x="687273" y="2605367"/>
                  </a:lnTo>
                  <a:lnTo>
                    <a:pt x="632955" y="2605367"/>
                  </a:lnTo>
                  <a:lnTo>
                    <a:pt x="632955" y="2951911"/>
                  </a:lnTo>
                  <a:lnTo>
                    <a:pt x="687273" y="2951911"/>
                  </a:lnTo>
                  <a:lnTo>
                    <a:pt x="687273" y="2732735"/>
                  </a:lnTo>
                  <a:lnTo>
                    <a:pt x="694563" y="2695905"/>
                  </a:lnTo>
                  <a:lnTo>
                    <a:pt x="712647" y="2670340"/>
                  </a:lnTo>
                  <a:lnTo>
                    <a:pt x="733272" y="2657081"/>
                  </a:lnTo>
                  <a:lnTo>
                    <a:pt x="735825" y="2655455"/>
                  </a:lnTo>
                  <a:lnTo>
                    <a:pt x="758393" y="2650617"/>
                  </a:lnTo>
                  <a:lnTo>
                    <a:pt x="769569" y="2650934"/>
                  </a:lnTo>
                  <a:lnTo>
                    <a:pt x="777544" y="2651671"/>
                  </a:lnTo>
                  <a:lnTo>
                    <a:pt x="787476" y="2653207"/>
                  </a:lnTo>
                  <a:lnTo>
                    <a:pt x="787476" y="2650617"/>
                  </a:lnTo>
                  <a:lnTo>
                    <a:pt x="787476" y="2600185"/>
                  </a:lnTo>
                  <a:close/>
                </a:path>
                <a:path w="2572384" h="4622800">
                  <a:moveTo>
                    <a:pt x="823683" y="4257916"/>
                  </a:moveTo>
                  <a:lnTo>
                    <a:pt x="814273" y="4194556"/>
                  </a:lnTo>
                  <a:lnTo>
                    <a:pt x="785228" y="4159351"/>
                  </a:lnTo>
                  <a:lnTo>
                    <a:pt x="732523" y="4147997"/>
                  </a:lnTo>
                  <a:lnTo>
                    <a:pt x="707301" y="4151325"/>
                  </a:lnTo>
                  <a:lnTo>
                    <a:pt x="683475" y="4161015"/>
                  </a:lnTo>
                  <a:lnTo>
                    <a:pt x="663155" y="4176636"/>
                  </a:lnTo>
                  <a:lnTo>
                    <a:pt x="648474" y="4197781"/>
                  </a:lnTo>
                  <a:lnTo>
                    <a:pt x="647179" y="4197781"/>
                  </a:lnTo>
                  <a:lnTo>
                    <a:pt x="647179" y="4157053"/>
                  </a:lnTo>
                  <a:lnTo>
                    <a:pt x="595452" y="4157053"/>
                  </a:lnTo>
                  <a:lnTo>
                    <a:pt x="595452" y="4503598"/>
                  </a:lnTo>
                  <a:lnTo>
                    <a:pt x="649770" y="4503598"/>
                  </a:lnTo>
                  <a:lnTo>
                    <a:pt x="649770" y="4264380"/>
                  </a:lnTo>
                  <a:lnTo>
                    <a:pt x="656386" y="4232465"/>
                  </a:lnTo>
                  <a:lnTo>
                    <a:pt x="673125" y="4210799"/>
                  </a:lnTo>
                  <a:lnTo>
                    <a:pt x="695325" y="4198467"/>
                  </a:lnTo>
                  <a:lnTo>
                    <a:pt x="699338" y="4197781"/>
                  </a:lnTo>
                  <a:lnTo>
                    <a:pt x="718299" y="4194556"/>
                  </a:lnTo>
                  <a:lnTo>
                    <a:pt x="747014" y="4201744"/>
                  </a:lnTo>
                  <a:lnTo>
                    <a:pt x="762266" y="4219524"/>
                  </a:lnTo>
                  <a:lnTo>
                    <a:pt x="768311" y="4242295"/>
                  </a:lnTo>
                  <a:lnTo>
                    <a:pt x="769378" y="4264380"/>
                  </a:lnTo>
                  <a:lnTo>
                    <a:pt x="769378" y="4503598"/>
                  </a:lnTo>
                  <a:lnTo>
                    <a:pt x="823683" y="4503598"/>
                  </a:lnTo>
                  <a:lnTo>
                    <a:pt x="823683" y="4257916"/>
                  </a:lnTo>
                  <a:close/>
                </a:path>
                <a:path w="2572384" h="4622800">
                  <a:moveTo>
                    <a:pt x="870889" y="1824342"/>
                  </a:moveTo>
                  <a:lnTo>
                    <a:pt x="865708" y="1821764"/>
                  </a:lnTo>
                  <a:lnTo>
                    <a:pt x="857948" y="1820468"/>
                  </a:lnTo>
                  <a:lnTo>
                    <a:pt x="846963" y="1820468"/>
                  </a:lnTo>
                  <a:lnTo>
                    <a:pt x="820788" y="1825332"/>
                  </a:lnTo>
                  <a:lnTo>
                    <a:pt x="800493" y="1838490"/>
                  </a:lnTo>
                  <a:lnTo>
                    <a:pt x="784682" y="1857844"/>
                  </a:lnTo>
                  <a:lnTo>
                    <a:pt x="771969" y="1881238"/>
                  </a:lnTo>
                  <a:lnTo>
                    <a:pt x="770674" y="1881238"/>
                  </a:lnTo>
                  <a:lnTo>
                    <a:pt x="770674" y="1829523"/>
                  </a:lnTo>
                  <a:lnTo>
                    <a:pt x="716356" y="1829523"/>
                  </a:lnTo>
                  <a:lnTo>
                    <a:pt x="716356" y="2176068"/>
                  </a:lnTo>
                  <a:lnTo>
                    <a:pt x="770674" y="2176068"/>
                  </a:lnTo>
                  <a:lnTo>
                    <a:pt x="770674" y="1956892"/>
                  </a:lnTo>
                  <a:lnTo>
                    <a:pt x="777976" y="1920062"/>
                  </a:lnTo>
                  <a:lnTo>
                    <a:pt x="796061" y="1894497"/>
                  </a:lnTo>
                  <a:lnTo>
                    <a:pt x="816686" y="1881238"/>
                  </a:lnTo>
                  <a:lnTo>
                    <a:pt x="819226" y="1879612"/>
                  </a:lnTo>
                  <a:lnTo>
                    <a:pt x="841794" y="1874774"/>
                  </a:lnTo>
                  <a:lnTo>
                    <a:pt x="852982" y="1875091"/>
                  </a:lnTo>
                  <a:lnTo>
                    <a:pt x="860945" y="1875828"/>
                  </a:lnTo>
                  <a:lnTo>
                    <a:pt x="870889" y="1877364"/>
                  </a:lnTo>
                  <a:lnTo>
                    <a:pt x="870889" y="1874774"/>
                  </a:lnTo>
                  <a:lnTo>
                    <a:pt x="870889" y="1824342"/>
                  </a:lnTo>
                  <a:close/>
                </a:path>
                <a:path w="2572384" h="4622800">
                  <a:moveTo>
                    <a:pt x="952334" y="4157053"/>
                  </a:moveTo>
                  <a:lnTo>
                    <a:pt x="898029" y="4157053"/>
                  </a:lnTo>
                  <a:lnTo>
                    <a:pt x="898029" y="4503598"/>
                  </a:lnTo>
                  <a:lnTo>
                    <a:pt x="952334" y="4503598"/>
                  </a:lnTo>
                  <a:lnTo>
                    <a:pt x="952334" y="4157053"/>
                  </a:lnTo>
                  <a:close/>
                </a:path>
                <a:path w="2572384" h="4622800">
                  <a:moveTo>
                    <a:pt x="952334" y="4041978"/>
                  </a:moveTo>
                  <a:lnTo>
                    <a:pt x="898029" y="4041978"/>
                  </a:lnTo>
                  <a:lnTo>
                    <a:pt x="898029" y="4104043"/>
                  </a:lnTo>
                  <a:lnTo>
                    <a:pt x="952334" y="4104043"/>
                  </a:lnTo>
                  <a:lnTo>
                    <a:pt x="952334" y="4041978"/>
                  </a:lnTo>
                  <a:close/>
                </a:path>
                <a:path w="2572384" h="4622800">
                  <a:moveTo>
                    <a:pt x="1062253" y="1824342"/>
                  </a:moveTo>
                  <a:lnTo>
                    <a:pt x="1057084" y="1821764"/>
                  </a:lnTo>
                  <a:lnTo>
                    <a:pt x="1049324" y="1820468"/>
                  </a:lnTo>
                  <a:lnTo>
                    <a:pt x="1038326" y="1820468"/>
                  </a:lnTo>
                  <a:lnTo>
                    <a:pt x="1012164" y="1825332"/>
                  </a:lnTo>
                  <a:lnTo>
                    <a:pt x="991870" y="1838490"/>
                  </a:lnTo>
                  <a:lnTo>
                    <a:pt x="976058" y="1857844"/>
                  </a:lnTo>
                  <a:lnTo>
                    <a:pt x="963333" y="1881238"/>
                  </a:lnTo>
                  <a:lnTo>
                    <a:pt x="962037" y="1881238"/>
                  </a:lnTo>
                  <a:lnTo>
                    <a:pt x="962037" y="1829523"/>
                  </a:lnTo>
                  <a:lnTo>
                    <a:pt x="907732" y="1829523"/>
                  </a:lnTo>
                  <a:lnTo>
                    <a:pt x="907732" y="2176068"/>
                  </a:lnTo>
                  <a:lnTo>
                    <a:pt x="962037" y="2176068"/>
                  </a:lnTo>
                  <a:lnTo>
                    <a:pt x="962037" y="1956892"/>
                  </a:lnTo>
                  <a:lnTo>
                    <a:pt x="969340" y="1920062"/>
                  </a:lnTo>
                  <a:lnTo>
                    <a:pt x="987425" y="1894497"/>
                  </a:lnTo>
                  <a:lnTo>
                    <a:pt x="1008049" y="1881238"/>
                  </a:lnTo>
                  <a:lnTo>
                    <a:pt x="1010589" y="1879612"/>
                  </a:lnTo>
                  <a:lnTo>
                    <a:pt x="1033157" y="1874774"/>
                  </a:lnTo>
                  <a:lnTo>
                    <a:pt x="1044346" y="1875091"/>
                  </a:lnTo>
                  <a:lnTo>
                    <a:pt x="1052322" y="1875828"/>
                  </a:lnTo>
                  <a:lnTo>
                    <a:pt x="1062253" y="1877364"/>
                  </a:lnTo>
                  <a:lnTo>
                    <a:pt x="1062253" y="1874774"/>
                  </a:lnTo>
                  <a:lnTo>
                    <a:pt x="1062253" y="1824342"/>
                  </a:lnTo>
                  <a:close/>
                </a:path>
                <a:path w="2572384" h="4622800">
                  <a:moveTo>
                    <a:pt x="1099756" y="3381210"/>
                  </a:moveTo>
                  <a:lnTo>
                    <a:pt x="1045451" y="3381210"/>
                  </a:lnTo>
                  <a:lnTo>
                    <a:pt x="1045451" y="3620427"/>
                  </a:lnTo>
                  <a:lnTo>
                    <a:pt x="1038821" y="3652342"/>
                  </a:lnTo>
                  <a:lnTo>
                    <a:pt x="1022083" y="3674008"/>
                  </a:lnTo>
                  <a:lnTo>
                    <a:pt x="999883" y="3686340"/>
                  </a:lnTo>
                  <a:lnTo>
                    <a:pt x="976909" y="3690251"/>
                  </a:lnTo>
                  <a:lnTo>
                    <a:pt x="948194" y="3683076"/>
                  </a:lnTo>
                  <a:lnTo>
                    <a:pt x="932942" y="3665283"/>
                  </a:lnTo>
                  <a:lnTo>
                    <a:pt x="926909" y="3642525"/>
                  </a:lnTo>
                  <a:lnTo>
                    <a:pt x="925842" y="3620427"/>
                  </a:lnTo>
                  <a:lnTo>
                    <a:pt x="925842" y="3381210"/>
                  </a:lnTo>
                  <a:lnTo>
                    <a:pt x="871524" y="3381210"/>
                  </a:lnTo>
                  <a:lnTo>
                    <a:pt x="871524" y="3626891"/>
                  </a:lnTo>
                  <a:lnTo>
                    <a:pt x="872947" y="3661524"/>
                  </a:lnTo>
                  <a:lnTo>
                    <a:pt x="882916" y="3697376"/>
                  </a:lnTo>
                  <a:lnTo>
                    <a:pt x="909980" y="3725456"/>
                  </a:lnTo>
                  <a:lnTo>
                    <a:pt x="962685" y="3736810"/>
                  </a:lnTo>
                  <a:lnTo>
                    <a:pt x="987907" y="3733495"/>
                  </a:lnTo>
                  <a:lnTo>
                    <a:pt x="1011745" y="3723805"/>
                  </a:lnTo>
                  <a:lnTo>
                    <a:pt x="1032065" y="3708171"/>
                  </a:lnTo>
                  <a:lnTo>
                    <a:pt x="1044498" y="3690251"/>
                  </a:lnTo>
                  <a:lnTo>
                    <a:pt x="1046746" y="3687026"/>
                  </a:lnTo>
                  <a:lnTo>
                    <a:pt x="1048029" y="3687026"/>
                  </a:lnTo>
                  <a:lnTo>
                    <a:pt x="1048029" y="3727754"/>
                  </a:lnTo>
                  <a:lnTo>
                    <a:pt x="1099756" y="3727754"/>
                  </a:lnTo>
                  <a:lnTo>
                    <a:pt x="1099756" y="3687026"/>
                  </a:lnTo>
                  <a:lnTo>
                    <a:pt x="1099756" y="3381210"/>
                  </a:lnTo>
                  <a:close/>
                </a:path>
                <a:path w="2572384" h="4622800">
                  <a:moveTo>
                    <a:pt x="1254925" y="4157053"/>
                  </a:moveTo>
                  <a:lnTo>
                    <a:pt x="1203845" y="4157053"/>
                  </a:lnTo>
                  <a:lnTo>
                    <a:pt x="1203845" y="4330331"/>
                  </a:lnTo>
                  <a:lnTo>
                    <a:pt x="1201204" y="4380128"/>
                  </a:lnTo>
                  <a:lnTo>
                    <a:pt x="1190917" y="4420362"/>
                  </a:lnTo>
                  <a:lnTo>
                    <a:pt x="1169479" y="4447248"/>
                  </a:lnTo>
                  <a:lnTo>
                    <a:pt x="1133373" y="4457052"/>
                  </a:lnTo>
                  <a:lnTo>
                    <a:pt x="1100658" y="4445165"/>
                  </a:lnTo>
                  <a:lnTo>
                    <a:pt x="1081659" y="4414786"/>
                  </a:lnTo>
                  <a:lnTo>
                    <a:pt x="1072832" y="4373867"/>
                  </a:lnTo>
                  <a:lnTo>
                    <a:pt x="1070660" y="4330331"/>
                  </a:lnTo>
                  <a:lnTo>
                    <a:pt x="1073569" y="4274197"/>
                  </a:lnTo>
                  <a:lnTo>
                    <a:pt x="1083678" y="4231411"/>
                  </a:lnTo>
                  <a:lnTo>
                    <a:pt x="1103122" y="4204131"/>
                  </a:lnTo>
                  <a:lnTo>
                    <a:pt x="1134021" y="4194556"/>
                  </a:lnTo>
                  <a:lnTo>
                    <a:pt x="1169758" y="4206316"/>
                  </a:lnTo>
                  <a:lnTo>
                    <a:pt x="1190993" y="4237228"/>
                  </a:lnTo>
                  <a:lnTo>
                    <a:pt x="1201216" y="4280751"/>
                  </a:lnTo>
                  <a:lnTo>
                    <a:pt x="1203845" y="4330331"/>
                  </a:lnTo>
                  <a:lnTo>
                    <a:pt x="1203845" y="4157053"/>
                  </a:lnTo>
                  <a:lnTo>
                    <a:pt x="1203198" y="4157053"/>
                  </a:lnTo>
                  <a:lnTo>
                    <a:pt x="1203198" y="4201020"/>
                  </a:lnTo>
                  <a:lnTo>
                    <a:pt x="1201902" y="4201020"/>
                  </a:lnTo>
                  <a:lnTo>
                    <a:pt x="1198880" y="4194556"/>
                  </a:lnTo>
                  <a:lnTo>
                    <a:pt x="1192555" y="4181005"/>
                  </a:lnTo>
                  <a:lnTo>
                    <a:pt x="1176045" y="4164088"/>
                  </a:lnTo>
                  <a:lnTo>
                    <a:pt x="1153718" y="4152379"/>
                  </a:lnTo>
                  <a:lnTo>
                    <a:pt x="1126909" y="4147997"/>
                  </a:lnTo>
                  <a:lnTo>
                    <a:pt x="1081379" y="4157967"/>
                  </a:lnTo>
                  <a:lnTo>
                    <a:pt x="1049096" y="4185183"/>
                  </a:lnTo>
                  <a:lnTo>
                    <a:pt x="1028268" y="4225645"/>
                  </a:lnTo>
                  <a:lnTo>
                    <a:pt x="1017092" y="4275366"/>
                  </a:lnTo>
                  <a:lnTo>
                    <a:pt x="1013764" y="4330331"/>
                  </a:lnTo>
                  <a:lnTo>
                    <a:pt x="1015250" y="4365980"/>
                  </a:lnTo>
                  <a:lnTo>
                    <a:pt x="1022502" y="4411154"/>
                  </a:lnTo>
                  <a:lnTo>
                    <a:pt x="1039736" y="4455833"/>
                  </a:lnTo>
                  <a:lnTo>
                    <a:pt x="1071194" y="4489983"/>
                  </a:lnTo>
                  <a:lnTo>
                    <a:pt x="1121079" y="4503598"/>
                  </a:lnTo>
                  <a:lnTo>
                    <a:pt x="1146048" y="4500410"/>
                  </a:lnTo>
                  <a:lnTo>
                    <a:pt x="1168450" y="4491228"/>
                  </a:lnTo>
                  <a:lnTo>
                    <a:pt x="1186726" y="4476597"/>
                  </a:lnTo>
                  <a:lnTo>
                    <a:pt x="1199311" y="4457052"/>
                  </a:lnTo>
                  <a:lnTo>
                    <a:pt x="1200607" y="4457052"/>
                  </a:lnTo>
                  <a:lnTo>
                    <a:pt x="1200569" y="4503598"/>
                  </a:lnTo>
                  <a:lnTo>
                    <a:pt x="1193177" y="4550067"/>
                  </a:lnTo>
                  <a:lnTo>
                    <a:pt x="1133373" y="4579886"/>
                  </a:lnTo>
                  <a:lnTo>
                    <a:pt x="1113053" y="4577473"/>
                  </a:lnTo>
                  <a:lnTo>
                    <a:pt x="1095883" y="4569790"/>
                  </a:lnTo>
                  <a:lnTo>
                    <a:pt x="1083551" y="4556163"/>
                  </a:lnTo>
                  <a:lnTo>
                    <a:pt x="1077772" y="4535919"/>
                  </a:lnTo>
                  <a:lnTo>
                    <a:pt x="1023454" y="4535919"/>
                  </a:lnTo>
                  <a:lnTo>
                    <a:pt x="1041781" y="4586008"/>
                  </a:lnTo>
                  <a:lnTo>
                    <a:pt x="1075512" y="4611725"/>
                  </a:lnTo>
                  <a:lnTo>
                    <a:pt x="1111656" y="4621212"/>
                  </a:lnTo>
                  <a:lnTo>
                    <a:pt x="1137246" y="4622558"/>
                  </a:lnTo>
                  <a:lnTo>
                    <a:pt x="1176058" y="4617834"/>
                  </a:lnTo>
                  <a:lnTo>
                    <a:pt x="1208557" y="4602734"/>
                  </a:lnTo>
                  <a:lnTo>
                    <a:pt x="1229741" y="4579886"/>
                  </a:lnTo>
                  <a:lnTo>
                    <a:pt x="1233436" y="4575911"/>
                  </a:lnTo>
                  <a:lnTo>
                    <a:pt x="1249337" y="4535995"/>
                  </a:lnTo>
                  <a:lnTo>
                    <a:pt x="1254925" y="4481614"/>
                  </a:lnTo>
                  <a:lnTo>
                    <a:pt x="1254925" y="4201020"/>
                  </a:lnTo>
                  <a:lnTo>
                    <a:pt x="1254925" y="4157053"/>
                  </a:lnTo>
                  <a:close/>
                </a:path>
                <a:path w="2572384" h="4622800">
                  <a:moveTo>
                    <a:pt x="1274305" y="2951911"/>
                  </a:moveTo>
                  <a:lnTo>
                    <a:pt x="1149197" y="2729496"/>
                  </a:lnTo>
                  <a:lnTo>
                    <a:pt x="1140472" y="2713977"/>
                  </a:lnTo>
                  <a:lnTo>
                    <a:pt x="1123022" y="2682951"/>
                  </a:lnTo>
                  <a:lnTo>
                    <a:pt x="1262672" y="2490279"/>
                  </a:lnTo>
                  <a:lnTo>
                    <a:pt x="1199311" y="2490279"/>
                  </a:lnTo>
                  <a:lnTo>
                    <a:pt x="1039622" y="2713977"/>
                  </a:lnTo>
                  <a:lnTo>
                    <a:pt x="1038326" y="2713977"/>
                  </a:lnTo>
                  <a:lnTo>
                    <a:pt x="1038326" y="2490279"/>
                  </a:lnTo>
                  <a:lnTo>
                    <a:pt x="981430" y="2490279"/>
                  </a:lnTo>
                  <a:lnTo>
                    <a:pt x="981430" y="2951911"/>
                  </a:lnTo>
                  <a:lnTo>
                    <a:pt x="1038326" y="2951911"/>
                  </a:lnTo>
                  <a:lnTo>
                    <a:pt x="1038326" y="2794800"/>
                  </a:lnTo>
                  <a:lnTo>
                    <a:pt x="1086167" y="2729496"/>
                  </a:lnTo>
                  <a:lnTo>
                    <a:pt x="1210945" y="2951911"/>
                  </a:lnTo>
                  <a:lnTo>
                    <a:pt x="1274305" y="2951911"/>
                  </a:lnTo>
                  <a:close/>
                </a:path>
                <a:path w="2572384" h="4622800">
                  <a:moveTo>
                    <a:pt x="1310513" y="2076500"/>
                  </a:moveTo>
                  <a:lnTo>
                    <a:pt x="1303096" y="2033968"/>
                  </a:lnTo>
                  <a:lnTo>
                    <a:pt x="1256512" y="1990128"/>
                  </a:lnTo>
                  <a:lnTo>
                    <a:pt x="1194485" y="1969173"/>
                  </a:lnTo>
                  <a:lnTo>
                    <a:pt x="1167142" y="1957946"/>
                  </a:lnTo>
                  <a:lnTo>
                    <a:pt x="1147813" y="1941512"/>
                  </a:lnTo>
                  <a:lnTo>
                    <a:pt x="1140472" y="1916150"/>
                  </a:lnTo>
                  <a:lnTo>
                    <a:pt x="1146810" y="1887423"/>
                  </a:lnTo>
                  <a:lnTo>
                    <a:pt x="1162062" y="1871472"/>
                  </a:lnTo>
                  <a:lnTo>
                    <a:pt x="1180579" y="1864614"/>
                  </a:lnTo>
                  <a:lnTo>
                    <a:pt x="1196721" y="1863140"/>
                  </a:lnTo>
                  <a:lnTo>
                    <a:pt x="1221346" y="1867573"/>
                  </a:lnTo>
                  <a:lnTo>
                    <a:pt x="1237056" y="1880603"/>
                  </a:lnTo>
                  <a:lnTo>
                    <a:pt x="1245374" y="1901875"/>
                  </a:lnTo>
                  <a:lnTo>
                    <a:pt x="1247800" y="1931022"/>
                  </a:lnTo>
                  <a:lnTo>
                    <a:pt x="1302105" y="1931022"/>
                  </a:lnTo>
                  <a:lnTo>
                    <a:pt x="1299832" y="1896567"/>
                  </a:lnTo>
                  <a:lnTo>
                    <a:pt x="1288173" y="1863140"/>
                  </a:lnTo>
                  <a:lnTo>
                    <a:pt x="1287246" y="1860473"/>
                  </a:lnTo>
                  <a:lnTo>
                    <a:pt x="1255737" y="1832025"/>
                  </a:lnTo>
                  <a:lnTo>
                    <a:pt x="1196721" y="1820468"/>
                  </a:lnTo>
                  <a:lnTo>
                    <a:pt x="1154087" y="1826336"/>
                  </a:lnTo>
                  <a:lnTo>
                    <a:pt x="1118908" y="1844078"/>
                  </a:lnTo>
                  <a:lnTo>
                    <a:pt x="1094994" y="1873935"/>
                  </a:lnTo>
                  <a:lnTo>
                    <a:pt x="1086167" y="1916150"/>
                  </a:lnTo>
                  <a:lnTo>
                    <a:pt x="1093597" y="1959521"/>
                  </a:lnTo>
                  <a:lnTo>
                    <a:pt x="1113078" y="1986622"/>
                  </a:lnTo>
                  <a:lnTo>
                    <a:pt x="1140447" y="2003069"/>
                  </a:lnTo>
                  <a:lnTo>
                    <a:pt x="1171511" y="2014423"/>
                  </a:lnTo>
                  <a:lnTo>
                    <a:pt x="1202207" y="2024634"/>
                  </a:lnTo>
                  <a:lnTo>
                    <a:pt x="1229385" y="2037308"/>
                  </a:lnTo>
                  <a:lnTo>
                    <a:pt x="1248791" y="2056168"/>
                  </a:lnTo>
                  <a:lnTo>
                    <a:pt x="1256207" y="2084908"/>
                  </a:lnTo>
                  <a:lnTo>
                    <a:pt x="1249680" y="2114639"/>
                  </a:lnTo>
                  <a:lnTo>
                    <a:pt x="1233982" y="2132101"/>
                  </a:lnTo>
                  <a:lnTo>
                    <a:pt x="1215021" y="2140369"/>
                  </a:lnTo>
                  <a:lnTo>
                    <a:pt x="1198664" y="2142439"/>
                  </a:lnTo>
                  <a:lnTo>
                    <a:pt x="1165923" y="2135835"/>
                  </a:lnTo>
                  <a:lnTo>
                    <a:pt x="1146213" y="2118118"/>
                  </a:lnTo>
                  <a:lnTo>
                    <a:pt x="1136573" y="2092540"/>
                  </a:lnTo>
                  <a:lnTo>
                    <a:pt x="1134008" y="2062276"/>
                  </a:lnTo>
                  <a:lnTo>
                    <a:pt x="1079703" y="2062276"/>
                  </a:lnTo>
                  <a:lnTo>
                    <a:pt x="1087691" y="2120887"/>
                  </a:lnTo>
                  <a:lnTo>
                    <a:pt x="1141107" y="2175751"/>
                  </a:lnTo>
                  <a:lnTo>
                    <a:pt x="1198664" y="2185111"/>
                  </a:lnTo>
                  <a:lnTo>
                    <a:pt x="1243418" y="2178329"/>
                  </a:lnTo>
                  <a:lnTo>
                    <a:pt x="1278839" y="2157958"/>
                  </a:lnTo>
                  <a:lnTo>
                    <a:pt x="1289494" y="2142439"/>
                  </a:lnTo>
                  <a:lnTo>
                    <a:pt x="1302131" y="2124024"/>
                  </a:lnTo>
                  <a:lnTo>
                    <a:pt x="1310513" y="2076500"/>
                  </a:lnTo>
                  <a:close/>
                </a:path>
                <a:path w="2572384" h="4622800">
                  <a:moveTo>
                    <a:pt x="1370647" y="2479281"/>
                  </a:moveTo>
                  <a:lnTo>
                    <a:pt x="1320215" y="2479281"/>
                  </a:lnTo>
                  <a:lnTo>
                    <a:pt x="1320215" y="2544584"/>
                  </a:lnTo>
                  <a:lnTo>
                    <a:pt x="1370647" y="2544584"/>
                  </a:lnTo>
                  <a:lnTo>
                    <a:pt x="1370647" y="2479281"/>
                  </a:lnTo>
                  <a:close/>
                </a:path>
                <a:path w="2572384" h="4622800">
                  <a:moveTo>
                    <a:pt x="1383576" y="4157053"/>
                  </a:moveTo>
                  <a:lnTo>
                    <a:pt x="1329270" y="4157053"/>
                  </a:lnTo>
                  <a:lnTo>
                    <a:pt x="1329270" y="4503598"/>
                  </a:lnTo>
                  <a:lnTo>
                    <a:pt x="1383576" y="4503598"/>
                  </a:lnTo>
                  <a:lnTo>
                    <a:pt x="1383576" y="4157053"/>
                  </a:lnTo>
                  <a:close/>
                </a:path>
                <a:path w="2572384" h="4622800">
                  <a:moveTo>
                    <a:pt x="1383576" y="4041978"/>
                  </a:moveTo>
                  <a:lnTo>
                    <a:pt x="1329270" y="4041978"/>
                  </a:lnTo>
                  <a:lnTo>
                    <a:pt x="1329270" y="4104043"/>
                  </a:lnTo>
                  <a:lnTo>
                    <a:pt x="1383576" y="4104043"/>
                  </a:lnTo>
                  <a:lnTo>
                    <a:pt x="1383576" y="4041978"/>
                  </a:lnTo>
                  <a:close/>
                </a:path>
                <a:path w="2572384" h="4622800">
                  <a:moveTo>
                    <a:pt x="1399095" y="3482073"/>
                  </a:moveTo>
                  <a:lnTo>
                    <a:pt x="1389672" y="3418713"/>
                  </a:lnTo>
                  <a:lnTo>
                    <a:pt x="1360627" y="3383508"/>
                  </a:lnTo>
                  <a:lnTo>
                    <a:pt x="1307934" y="3372154"/>
                  </a:lnTo>
                  <a:lnTo>
                    <a:pt x="1282712" y="3375482"/>
                  </a:lnTo>
                  <a:lnTo>
                    <a:pt x="1258874" y="3385172"/>
                  </a:lnTo>
                  <a:lnTo>
                    <a:pt x="1238554" y="3400806"/>
                  </a:lnTo>
                  <a:lnTo>
                    <a:pt x="1223886" y="3421938"/>
                  </a:lnTo>
                  <a:lnTo>
                    <a:pt x="1222590" y="3421938"/>
                  </a:lnTo>
                  <a:lnTo>
                    <a:pt x="1222590" y="3381210"/>
                  </a:lnTo>
                  <a:lnTo>
                    <a:pt x="1170876" y="3381210"/>
                  </a:lnTo>
                  <a:lnTo>
                    <a:pt x="1170876" y="3727754"/>
                  </a:lnTo>
                  <a:lnTo>
                    <a:pt x="1225181" y="3727754"/>
                  </a:lnTo>
                  <a:lnTo>
                    <a:pt x="1225181" y="3488537"/>
                  </a:lnTo>
                  <a:lnTo>
                    <a:pt x="1231798" y="3456622"/>
                  </a:lnTo>
                  <a:lnTo>
                    <a:pt x="1248537" y="3434956"/>
                  </a:lnTo>
                  <a:lnTo>
                    <a:pt x="1270723" y="3422624"/>
                  </a:lnTo>
                  <a:lnTo>
                    <a:pt x="1274749" y="3421938"/>
                  </a:lnTo>
                  <a:lnTo>
                    <a:pt x="1293710" y="3418713"/>
                  </a:lnTo>
                  <a:lnTo>
                    <a:pt x="1322412" y="3425901"/>
                  </a:lnTo>
                  <a:lnTo>
                    <a:pt x="1337665" y="3443694"/>
                  </a:lnTo>
                  <a:lnTo>
                    <a:pt x="1343710" y="3466452"/>
                  </a:lnTo>
                  <a:lnTo>
                    <a:pt x="1344790" y="3488537"/>
                  </a:lnTo>
                  <a:lnTo>
                    <a:pt x="1344790" y="3727754"/>
                  </a:lnTo>
                  <a:lnTo>
                    <a:pt x="1399095" y="3727754"/>
                  </a:lnTo>
                  <a:lnTo>
                    <a:pt x="1399095" y="3482073"/>
                  </a:lnTo>
                  <a:close/>
                </a:path>
                <a:path w="2572384" h="4622800">
                  <a:moveTo>
                    <a:pt x="1475397" y="2479281"/>
                  </a:moveTo>
                  <a:lnTo>
                    <a:pt x="1424965" y="2479281"/>
                  </a:lnTo>
                  <a:lnTo>
                    <a:pt x="1424965" y="2544584"/>
                  </a:lnTo>
                  <a:lnTo>
                    <a:pt x="1475397" y="2544584"/>
                  </a:lnTo>
                  <a:lnTo>
                    <a:pt x="1475397" y="2479281"/>
                  </a:lnTo>
                  <a:close/>
                </a:path>
                <a:path w="2572384" h="4622800">
                  <a:moveTo>
                    <a:pt x="1522590" y="2778633"/>
                  </a:moveTo>
                  <a:lnTo>
                    <a:pt x="1520304" y="2731236"/>
                  </a:lnTo>
                  <a:lnTo>
                    <a:pt x="1512506" y="2687980"/>
                  </a:lnTo>
                  <a:lnTo>
                    <a:pt x="1497774" y="2650871"/>
                  </a:lnTo>
                  <a:lnTo>
                    <a:pt x="1465694" y="2616733"/>
                  </a:lnTo>
                  <a:lnTo>
                    <a:pt x="1465694" y="2778633"/>
                  </a:lnTo>
                  <a:lnTo>
                    <a:pt x="1462976" y="2832100"/>
                  </a:lnTo>
                  <a:lnTo>
                    <a:pt x="1452676" y="2876588"/>
                  </a:lnTo>
                  <a:lnTo>
                    <a:pt x="1431594" y="2907017"/>
                  </a:lnTo>
                  <a:lnTo>
                    <a:pt x="1396517" y="2918282"/>
                  </a:lnTo>
                  <a:lnTo>
                    <a:pt x="1362659" y="2907017"/>
                  </a:lnTo>
                  <a:lnTo>
                    <a:pt x="1342364" y="2876588"/>
                  </a:lnTo>
                  <a:lnTo>
                    <a:pt x="1332509" y="2832100"/>
                  </a:lnTo>
                  <a:lnTo>
                    <a:pt x="1329918" y="2778633"/>
                  </a:lnTo>
                  <a:lnTo>
                    <a:pt x="1332598" y="2725178"/>
                  </a:lnTo>
                  <a:lnTo>
                    <a:pt x="1342605" y="2680690"/>
                  </a:lnTo>
                  <a:lnTo>
                    <a:pt x="1362925" y="2650261"/>
                  </a:lnTo>
                  <a:lnTo>
                    <a:pt x="1396517" y="2638983"/>
                  </a:lnTo>
                  <a:lnTo>
                    <a:pt x="1432140" y="2650261"/>
                  </a:lnTo>
                  <a:lnTo>
                    <a:pt x="1453172" y="2680690"/>
                  </a:lnTo>
                  <a:lnTo>
                    <a:pt x="1463154" y="2725178"/>
                  </a:lnTo>
                  <a:lnTo>
                    <a:pt x="1465694" y="2778633"/>
                  </a:lnTo>
                  <a:lnTo>
                    <a:pt x="1465694" y="2616733"/>
                  </a:lnTo>
                  <a:lnTo>
                    <a:pt x="1441843" y="2603042"/>
                  </a:lnTo>
                  <a:lnTo>
                    <a:pt x="1397800" y="2596311"/>
                  </a:lnTo>
                  <a:lnTo>
                    <a:pt x="1353769" y="2603042"/>
                  </a:lnTo>
                  <a:lnTo>
                    <a:pt x="1297838" y="2650871"/>
                  </a:lnTo>
                  <a:lnTo>
                    <a:pt x="1283106" y="2687980"/>
                  </a:lnTo>
                  <a:lnTo>
                    <a:pt x="1275308" y="2731236"/>
                  </a:lnTo>
                  <a:lnTo>
                    <a:pt x="1273022" y="2778633"/>
                  </a:lnTo>
                  <a:lnTo>
                    <a:pt x="1275308" y="2826042"/>
                  </a:lnTo>
                  <a:lnTo>
                    <a:pt x="1283106" y="2869298"/>
                  </a:lnTo>
                  <a:lnTo>
                    <a:pt x="1297838" y="2906407"/>
                  </a:lnTo>
                  <a:lnTo>
                    <a:pt x="1353769" y="2954236"/>
                  </a:lnTo>
                  <a:lnTo>
                    <a:pt x="1397800" y="2960954"/>
                  </a:lnTo>
                  <a:lnTo>
                    <a:pt x="1441615" y="2954236"/>
                  </a:lnTo>
                  <a:lnTo>
                    <a:pt x="1474406" y="2935389"/>
                  </a:lnTo>
                  <a:lnTo>
                    <a:pt x="1488046" y="2918282"/>
                  </a:lnTo>
                  <a:lnTo>
                    <a:pt x="1497533" y="2906407"/>
                  </a:lnTo>
                  <a:lnTo>
                    <a:pt x="1512366" y="2869298"/>
                  </a:lnTo>
                  <a:lnTo>
                    <a:pt x="1520266" y="2826042"/>
                  </a:lnTo>
                  <a:lnTo>
                    <a:pt x="1522590" y="2778633"/>
                  </a:lnTo>
                  <a:close/>
                </a:path>
                <a:path w="2572384" h="4622800">
                  <a:moveTo>
                    <a:pt x="1581416" y="1934908"/>
                  </a:moveTo>
                  <a:lnTo>
                    <a:pt x="1561884" y="1863140"/>
                  </a:lnTo>
                  <a:lnTo>
                    <a:pt x="1528229" y="1832813"/>
                  </a:lnTo>
                  <a:lnTo>
                    <a:pt x="1470850" y="1820468"/>
                  </a:lnTo>
                  <a:lnTo>
                    <a:pt x="1424673" y="1828342"/>
                  </a:lnTo>
                  <a:lnTo>
                    <a:pt x="1391437" y="1849805"/>
                  </a:lnTo>
                  <a:lnTo>
                    <a:pt x="1369110" y="1881657"/>
                  </a:lnTo>
                  <a:lnTo>
                    <a:pt x="1355686" y="1920659"/>
                  </a:lnTo>
                  <a:lnTo>
                    <a:pt x="1349108" y="1963623"/>
                  </a:lnTo>
                  <a:lnTo>
                    <a:pt x="1347368" y="2007311"/>
                  </a:lnTo>
                  <a:lnTo>
                    <a:pt x="1351686" y="2071738"/>
                  </a:lnTo>
                  <a:lnTo>
                    <a:pt x="1365123" y="2121585"/>
                  </a:lnTo>
                  <a:lnTo>
                    <a:pt x="1388427" y="2156980"/>
                  </a:lnTo>
                  <a:lnTo>
                    <a:pt x="1422349" y="2178113"/>
                  </a:lnTo>
                  <a:lnTo>
                    <a:pt x="1467624" y="2185111"/>
                  </a:lnTo>
                  <a:lnTo>
                    <a:pt x="1521955" y="2172551"/>
                  </a:lnTo>
                  <a:lnTo>
                    <a:pt x="1555229" y="2142439"/>
                  </a:lnTo>
                  <a:lnTo>
                    <a:pt x="1557020" y="2140826"/>
                  </a:lnTo>
                  <a:lnTo>
                    <a:pt x="1575828" y="2098929"/>
                  </a:lnTo>
                  <a:lnTo>
                    <a:pt x="1581416" y="2055812"/>
                  </a:lnTo>
                  <a:lnTo>
                    <a:pt x="1527098" y="2055812"/>
                  </a:lnTo>
                  <a:lnTo>
                    <a:pt x="1524762" y="2085174"/>
                  </a:lnTo>
                  <a:lnTo>
                    <a:pt x="1516113" y="2113191"/>
                  </a:lnTo>
                  <a:lnTo>
                    <a:pt x="1498739" y="2134184"/>
                  </a:lnTo>
                  <a:lnTo>
                    <a:pt x="1470215" y="2142439"/>
                  </a:lnTo>
                  <a:lnTo>
                    <a:pt x="1432369" y="2127504"/>
                  </a:lnTo>
                  <a:lnTo>
                    <a:pt x="1412760" y="2091283"/>
                  </a:lnTo>
                  <a:lnTo>
                    <a:pt x="1405394" y="2046706"/>
                  </a:lnTo>
                  <a:lnTo>
                    <a:pt x="1404264" y="2006676"/>
                  </a:lnTo>
                  <a:lnTo>
                    <a:pt x="1410144" y="1930793"/>
                  </a:lnTo>
                  <a:lnTo>
                    <a:pt x="1425600" y="1887397"/>
                  </a:lnTo>
                  <a:lnTo>
                    <a:pt x="1447355" y="1867750"/>
                  </a:lnTo>
                  <a:lnTo>
                    <a:pt x="1472145" y="1863140"/>
                  </a:lnTo>
                  <a:lnTo>
                    <a:pt x="1498193" y="1869630"/>
                  </a:lnTo>
                  <a:lnTo>
                    <a:pt x="1515148" y="1886419"/>
                  </a:lnTo>
                  <a:lnTo>
                    <a:pt x="1524330" y="1909521"/>
                  </a:lnTo>
                  <a:lnTo>
                    <a:pt x="1527098" y="1934908"/>
                  </a:lnTo>
                  <a:lnTo>
                    <a:pt x="1581416" y="1934908"/>
                  </a:lnTo>
                  <a:close/>
                </a:path>
                <a:path w="2572384" h="4622800">
                  <a:moveTo>
                    <a:pt x="1587246" y="656590"/>
                  </a:moveTo>
                  <a:lnTo>
                    <a:pt x="1583131" y="600608"/>
                  </a:lnTo>
                  <a:lnTo>
                    <a:pt x="1570824" y="550811"/>
                  </a:lnTo>
                  <a:lnTo>
                    <a:pt x="1550416" y="507212"/>
                  </a:lnTo>
                  <a:lnTo>
                    <a:pt x="1521955" y="469861"/>
                  </a:lnTo>
                  <a:lnTo>
                    <a:pt x="1485519" y="438785"/>
                  </a:lnTo>
                  <a:lnTo>
                    <a:pt x="1441196" y="414020"/>
                  </a:lnTo>
                  <a:lnTo>
                    <a:pt x="1476540" y="382397"/>
                  </a:lnTo>
                  <a:lnTo>
                    <a:pt x="1501038" y="345757"/>
                  </a:lnTo>
                  <a:lnTo>
                    <a:pt x="1515313" y="302933"/>
                  </a:lnTo>
                  <a:lnTo>
                    <a:pt x="1519936" y="252730"/>
                  </a:lnTo>
                  <a:lnTo>
                    <a:pt x="1516037" y="205930"/>
                  </a:lnTo>
                  <a:lnTo>
                    <a:pt x="1504721" y="162445"/>
                  </a:lnTo>
                  <a:lnTo>
                    <a:pt x="1486585" y="122859"/>
                  </a:lnTo>
                  <a:lnTo>
                    <a:pt x="1462201" y="87757"/>
                  </a:lnTo>
                  <a:lnTo>
                    <a:pt x="1432179" y="57734"/>
                  </a:lnTo>
                  <a:lnTo>
                    <a:pt x="1397076" y="33350"/>
                  </a:lnTo>
                  <a:lnTo>
                    <a:pt x="1357490" y="15214"/>
                  </a:lnTo>
                  <a:lnTo>
                    <a:pt x="1314005" y="3898"/>
                  </a:lnTo>
                  <a:lnTo>
                    <a:pt x="1267206" y="0"/>
                  </a:lnTo>
                  <a:lnTo>
                    <a:pt x="1219466" y="3810"/>
                  </a:lnTo>
                  <a:lnTo>
                    <a:pt x="1174915" y="15189"/>
                  </a:lnTo>
                  <a:lnTo>
                    <a:pt x="1134300" y="34086"/>
                  </a:lnTo>
                  <a:lnTo>
                    <a:pt x="1098448" y="60490"/>
                  </a:lnTo>
                  <a:lnTo>
                    <a:pt x="1068133" y="94322"/>
                  </a:lnTo>
                  <a:lnTo>
                    <a:pt x="1044143" y="135559"/>
                  </a:lnTo>
                  <a:lnTo>
                    <a:pt x="1027264" y="184137"/>
                  </a:lnTo>
                  <a:lnTo>
                    <a:pt x="1018286" y="240030"/>
                  </a:lnTo>
                  <a:lnTo>
                    <a:pt x="1189736" y="240030"/>
                  </a:lnTo>
                  <a:lnTo>
                    <a:pt x="1198816" y="202095"/>
                  </a:lnTo>
                  <a:lnTo>
                    <a:pt x="1214818" y="175577"/>
                  </a:lnTo>
                  <a:lnTo>
                    <a:pt x="1237957" y="160020"/>
                  </a:lnTo>
                  <a:lnTo>
                    <a:pt x="1268476" y="154940"/>
                  </a:lnTo>
                  <a:lnTo>
                    <a:pt x="1301724" y="161505"/>
                  </a:lnTo>
                  <a:lnTo>
                    <a:pt x="1327848" y="179870"/>
                  </a:lnTo>
                  <a:lnTo>
                    <a:pt x="1344904" y="207987"/>
                  </a:lnTo>
                  <a:lnTo>
                    <a:pt x="1351026" y="243840"/>
                  </a:lnTo>
                  <a:lnTo>
                    <a:pt x="1343406" y="285889"/>
                  </a:lnTo>
                  <a:lnTo>
                    <a:pt x="1318641" y="315442"/>
                  </a:lnTo>
                  <a:lnTo>
                    <a:pt x="1273873" y="333324"/>
                  </a:lnTo>
                  <a:lnTo>
                    <a:pt x="1206246" y="340360"/>
                  </a:lnTo>
                  <a:lnTo>
                    <a:pt x="1206246" y="502920"/>
                  </a:lnTo>
                  <a:lnTo>
                    <a:pt x="1234186" y="502920"/>
                  </a:lnTo>
                  <a:lnTo>
                    <a:pt x="1286624" y="507974"/>
                  </a:lnTo>
                  <a:lnTo>
                    <a:pt x="1331595" y="522579"/>
                  </a:lnTo>
                  <a:lnTo>
                    <a:pt x="1368171" y="545947"/>
                  </a:lnTo>
                  <a:lnTo>
                    <a:pt x="1395425" y="577240"/>
                  </a:lnTo>
                  <a:lnTo>
                    <a:pt x="1412455" y="615670"/>
                  </a:lnTo>
                  <a:lnTo>
                    <a:pt x="1418336" y="660400"/>
                  </a:lnTo>
                  <a:lnTo>
                    <a:pt x="1411185" y="711276"/>
                  </a:lnTo>
                  <a:lnTo>
                    <a:pt x="1390980" y="754341"/>
                  </a:lnTo>
                  <a:lnTo>
                    <a:pt x="1359623" y="787590"/>
                  </a:lnTo>
                  <a:lnTo>
                    <a:pt x="1319009" y="809028"/>
                  </a:lnTo>
                  <a:lnTo>
                    <a:pt x="1271016" y="816610"/>
                  </a:lnTo>
                  <a:lnTo>
                    <a:pt x="1225054" y="809955"/>
                  </a:lnTo>
                  <a:lnTo>
                    <a:pt x="1185545" y="790803"/>
                  </a:lnTo>
                  <a:lnTo>
                    <a:pt x="1153782" y="760374"/>
                  </a:lnTo>
                  <a:lnTo>
                    <a:pt x="1131049" y="719886"/>
                  </a:lnTo>
                  <a:lnTo>
                    <a:pt x="1118616" y="670560"/>
                  </a:lnTo>
                  <a:lnTo>
                    <a:pt x="948436" y="670560"/>
                  </a:lnTo>
                  <a:lnTo>
                    <a:pt x="954201" y="717359"/>
                  </a:lnTo>
                  <a:lnTo>
                    <a:pt x="965733" y="761250"/>
                  </a:lnTo>
                  <a:lnTo>
                    <a:pt x="982687" y="801916"/>
                  </a:lnTo>
                  <a:lnTo>
                    <a:pt x="1004722" y="839000"/>
                  </a:lnTo>
                  <a:lnTo>
                    <a:pt x="1031494" y="872210"/>
                  </a:lnTo>
                  <a:lnTo>
                    <a:pt x="1062647" y="901204"/>
                  </a:lnTo>
                  <a:lnTo>
                    <a:pt x="1097851" y="925664"/>
                  </a:lnTo>
                  <a:lnTo>
                    <a:pt x="1136764" y="945248"/>
                  </a:lnTo>
                  <a:lnTo>
                    <a:pt x="1179029" y="959650"/>
                  </a:lnTo>
                  <a:lnTo>
                    <a:pt x="1224318" y="968527"/>
                  </a:lnTo>
                  <a:lnTo>
                    <a:pt x="1272286" y="971550"/>
                  </a:lnTo>
                  <a:lnTo>
                    <a:pt x="1320546" y="968311"/>
                  </a:lnTo>
                  <a:lnTo>
                    <a:pt x="1366050" y="958837"/>
                  </a:lnTo>
                  <a:lnTo>
                    <a:pt x="1408379" y="943521"/>
                  </a:lnTo>
                  <a:lnTo>
                    <a:pt x="1447165" y="922743"/>
                  </a:lnTo>
                  <a:lnTo>
                    <a:pt x="1482026" y="896886"/>
                  </a:lnTo>
                  <a:lnTo>
                    <a:pt x="1512582" y="866343"/>
                  </a:lnTo>
                  <a:lnTo>
                    <a:pt x="1538439" y="831481"/>
                  </a:lnTo>
                  <a:lnTo>
                    <a:pt x="1559217" y="792683"/>
                  </a:lnTo>
                  <a:lnTo>
                    <a:pt x="1574533" y="750354"/>
                  </a:lnTo>
                  <a:lnTo>
                    <a:pt x="1583994" y="704862"/>
                  </a:lnTo>
                  <a:lnTo>
                    <a:pt x="1587246" y="656590"/>
                  </a:lnTo>
                  <a:close/>
                </a:path>
                <a:path w="2572384" h="4622800">
                  <a:moveTo>
                    <a:pt x="1686153" y="4257916"/>
                  </a:moveTo>
                  <a:lnTo>
                    <a:pt x="1676742" y="4194556"/>
                  </a:lnTo>
                  <a:lnTo>
                    <a:pt x="1647698" y="4159351"/>
                  </a:lnTo>
                  <a:lnTo>
                    <a:pt x="1594993" y="4147997"/>
                  </a:lnTo>
                  <a:lnTo>
                    <a:pt x="1569770" y="4151325"/>
                  </a:lnTo>
                  <a:lnTo>
                    <a:pt x="1545945" y="4161015"/>
                  </a:lnTo>
                  <a:lnTo>
                    <a:pt x="1525625" y="4176636"/>
                  </a:lnTo>
                  <a:lnTo>
                    <a:pt x="1510944" y="4197781"/>
                  </a:lnTo>
                  <a:lnTo>
                    <a:pt x="1509649" y="4197781"/>
                  </a:lnTo>
                  <a:lnTo>
                    <a:pt x="1509649" y="4157053"/>
                  </a:lnTo>
                  <a:lnTo>
                    <a:pt x="1457921" y="4157053"/>
                  </a:lnTo>
                  <a:lnTo>
                    <a:pt x="1457921" y="4503598"/>
                  </a:lnTo>
                  <a:lnTo>
                    <a:pt x="1512239" y="4503598"/>
                  </a:lnTo>
                  <a:lnTo>
                    <a:pt x="1512239" y="4264380"/>
                  </a:lnTo>
                  <a:lnTo>
                    <a:pt x="1518856" y="4232465"/>
                  </a:lnTo>
                  <a:lnTo>
                    <a:pt x="1535595" y="4210799"/>
                  </a:lnTo>
                  <a:lnTo>
                    <a:pt x="1557794" y="4198467"/>
                  </a:lnTo>
                  <a:lnTo>
                    <a:pt x="1561807" y="4197781"/>
                  </a:lnTo>
                  <a:lnTo>
                    <a:pt x="1580769" y="4194556"/>
                  </a:lnTo>
                  <a:lnTo>
                    <a:pt x="1609483" y="4201744"/>
                  </a:lnTo>
                  <a:lnTo>
                    <a:pt x="1624736" y="4219524"/>
                  </a:lnTo>
                  <a:lnTo>
                    <a:pt x="1630781" y="4242295"/>
                  </a:lnTo>
                  <a:lnTo>
                    <a:pt x="1631848" y="4264380"/>
                  </a:lnTo>
                  <a:lnTo>
                    <a:pt x="1631848" y="4503598"/>
                  </a:lnTo>
                  <a:lnTo>
                    <a:pt x="1686153" y="4503598"/>
                  </a:lnTo>
                  <a:lnTo>
                    <a:pt x="1686153" y="4257916"/>
                  </a:lnTo>
                  <a:close/>
                </a:path>
                <a:path w="2572384" h="4622800">
                  <a:moveTo>
                    <a:pt x="1698447" y="3266122"/>
                  </a:moveTo>
                  <a:lnTo>
                    <a:pt x="1647367" y="3266122"/>
                  </a:lnTo>
                  <a:lnTo>
                    <a:pt x="1647367" y="3554476"/>
                  </a:lnTo>
                  <a:lnTo>
                    <a:pt x="1644815" y="3609251"/>
                  </a:lnTo>
                  <a:lnTo>
                    <a:pt x="1634756" y="3652189"/>
                  </a:lnTo>
                  <a:lnTo>
                    <a:pt x="1613547" y="3680218"/>
                  </a:lnTo>
                  <a:lnTo>
                    <a:pt x="1577543" y="3690251"/>
                  </a:lnTo>
                  <a:lnTo>
                    <a:pt x="1546631" y="3680676"/>
                  </a:lnTo>
                  <a:lnTo>
                    <a:pt x="1527187" y="3653409"/>
                  </a:lnTo>
                  <a:lnTo>
                    <a:pt x="1517078" y="3610610"/>
                  </a:lnTo>
                  <a:lnTo>
                    <a:pt x="1514182" y="3554476"/>
                  </a:lnTo>
                  <a:lnTo>
                    <a:pt x="1517078" y="3498354"/>
                  </a:lnTo>
                  <a:lnTo>
                    <a:pt x="1527187" y="3455568"/>
                  </a:lnTo>
                  <a:lnTo>
                    <a:pt x="1546631" y="3428288"/>
                  </a:lnTo>
                  <a:lnTo>
                    <a:pt x="1577543" y="3418713"/>
                  </a:lnTo>
                  <a:lnTo>
                    <a:pt x="1613268" y="3430473"/>
                  </a:lnTo>
                  <a:lnTo>
                    <a:pt x="1634515" y="3461385"/>
                  </a:lnTo>
                  <a:lnTo>
                    <a:pt x="1644726" y="3504908"/>
                  </a:lnTo>
                  <a:lnTo>
                    <a:pt x="1647367" y="3554476"/>
                  </a:lnTo>
                  <a:lnTo>
                    <a:pt x="1647367" y="3266122"/>
                  </a:lnTo>
                  <a:lnTo>
                    <a:pt x="1644142" y="3266122"/>
                  </a:lnTo>
                  <a:lnTo>
                    <a:pt x="1644142" y="3420643"/>
                  </a:lnTo>
                  <a:lnTo>
                    <a:pt x="1642846" y="3420643"/>
                  </a:lnTo>
                  <a:lnTo>
                    <a:pt x="1611718" y="3385007"/>
                  </a:lnTo>
                  <a:lnTo>
                    <a:pt x="1566557" y="3372154"/>
                  </a:lnTo>
                  <a:lnTo>
                    <a:pt x="1524330" y="3380638"/>
                  </a:lnTo>
                  <a:lnTo>
                    <a:pt x="1475054" y="3436162"/>
                  </a:lnTo>
                  <a:lnTo>
                    <a:pt x="1463763" y="3475037"/>
                  </a:lnTo>
                  <a:lnTo>
                    <a:pt x="1458556" y="3515830"/>
                  </a:lnTo>
                  <a:lnTo>
                    <a:pt x="1457286" y="3554476"/>
                  </a:lnTo>
                  <a:lnTo>
                    <a:pt x="1461160" y="3615156"/>
                  </a:lnTo>
                  <a:lnTo>
                    <a:pt x="1473466" y="3665588"/>
                  </a:lnTo>
                  <a:lnTo>
                    <a:pt x="1495132" y="3703917"/>
                  </a:lnTo>
                  <a:lnTo>
                    <a:pt x="1527136" y="3728275"/>
                  </a:lnTo>
                  <a:lnTo>
                    <a:pt x="1570431" y="3736810"/>
                  </a:lnTo>
                  <a:lnTo>
                    <a:pt x="1596961" y="3732365"/>
                  </a:lnTo>
                  <a:lnTo>
                    <a:pt x="1619313" y="3720642"/>
                  </a:lnTo>
                  <a:lnTo>
                    <a:pt x="1635975" y="3704082"/>
                  </a:lnTo>
                  <a:lnTo>
                    <a:pt x="1642846" y="3690251"/>
                  </a:lnTo>
                  <a:lnTo>
                    <a:pt x="1645424" y="3685082"/>
                  </a:lnTo>
                  <a:lnTo>
                    <a:pt x="1646720" y="3685082"/>
                  </a:lnTo>
                  <a:lnTo>
                    <a:pt x="1646720" y="3727754"/>
                  </a:lnTo>
                  <a:lnTo>
                    <a:pt x="1698447" y="3727754"/>
                  </a:lnTo>
                  <a:lnTo>
                    <a:pt x="1698447" y="3685082"/>
                  </a:lnTo>
                  <a:lnTo>
                    <a:pt x="1698447" y="3420643"/>
                  </a:lnTo>
                  <a:lnTo>
                    <a:pt x="1698447" y="3266122"/>
                  </a:lnTo>
                  <a:close/>
                </a:path>
                <a:path w="2572384" h="4622800">
                  <a:moveTo>
                    <a:pt x="1805114" y="2706217"/>
                  </a:moveTo>
                  <a:lnTo>
                    <a:pt x="1803692" y="2671597"/>
                  </a:lnTo>
                  <a:lnTo>
                    <a:pt x="1795691" y="2642857"/>
                  </a:lnTo>
                  <a:lnTo>
                    <a:pt x="1793722" y="2635758"/>
                  </a:lnTo>
                  <a:lnTo>
                    <a:pt x="1766658" y="2607678"/>
                  </a:lnTo>
                  <a:lnTo>
                    <a:pt x="1713953" y="2596311"/>
                  </a:lnTo>
                  <a:lnTo>
                    <a:pt x="1688731" y="2599639"/>
                  </a:lnTo>
                  <a:lnTo>
                    <a:pt x="1664906" y="2609329"/>
                  </a:lnTo>
                  <a:lnTo>
                    <a:pt x="1644586" y="2624950"/>
                  </a:lnTo>
                  <a:lnTo>
                    <a:pt x="1629905" y="2646095"/>
                  </a:lnTo>
                  <a:lnTo>
                    <a:pt x="1628609" y="2646095"/>
                  </a:lnTo>
                  <a:lnTo>
                    <a:pt x="1628609" y="2605367"/>
                  </a:lnTo>
                  <a:lnTo>
                    <a:pt x="1576882" y="2605367"/>
                  </a:lnTo>
                  <a:lnTo>
                    <a:pt x="1576882" y="2951911"/>
                  </a:lnTo>
                  <a:lnTo>
                    <a:pt x="1631200" y="2951911"/>
                  </a:lnTo>
                  <a:lnTo>
                    <a:pt x="1631200" y="2712682"/>
                  </a:lnTo>
                  <a:lnTo>
                    <a:pt x="1637817" y="2680779"/>
                  </a:lnTo>
                  <a:lnTo>
                    <a:pt x="1654556" y="2659113"/>
                  </a:lnTo>
                  <a:lnTo>
                    <a:pt x="1676742" y="2646769"/>
                  </a:lnTo>
                  <a:lnTo>
                    <a:pt x="1680705" y="2646095"/>
                  </a:lnTo>
                  <a:lnTo>
                    <a:pt x="1699729" y="2642857"/>
                  </a:lnTo>
                  <a:lnTo>
                    <a:pt x="1728444" y="2650045"/>
                  </a:lnTo>
                  <a:lnTo>
                    <a:pt x="1743697" y="2667838"/>
                  </a:lnTo>
                  <a:lnTo>
                    <a:pt x="1749742" y="2690596"/>
                  </a:lnTo>
                  <a:lnTo>
                    <a:pt x="1750809" y="2712682"/>
                  </a:lnTo>
                  <a:lnTo>
                    <a:pt x="1750809" y="2951911"/>
                  </a:lnTo>
                  <a:lnTo>
                    <a:pt x="1805114" y="2951911"/>
                  </a:lnTo>
                  <a:lnTo>
                    <a:pt x="1805114" y="2706217"/>
                  </a:lnTo>
                  <a:close/>
                </a:path>
                <a:path w="2572384" h="4622800">
                  <a:moveTo>
                    <a:pt x="1865884" y="1930374"/>
                  </a:moveTo>
                  <a:lnTo>
                    <a:pt x="1856879" y="1867014"/>
                  </a:lnTo>
                  <a:lnTo>
                    <a:pt x="1828520" y="1831835"/>
                  </a:lnTo>
                  <a:lnTo>
                    <a:pt x="1776666" y="1820468"/>
                  </a:lnTo>
                  <a:lnTo>
                    <a:pt x="1752549" y="1824050"/>
                  </a:lnTo>
                  <a:lnTo>
                    <a:pt x="1728660" y="1834045"/>
                  </a:lnTo>
                  <a:lnTo>
                    <a:pt x="1707934" y="1849386"/>
                  </a:lnTo>
                  <a:lnTo>
                    <a:pt x="1693265" y="1868957"/>
                  </a:lnTo>
                  <a:lnTo>
                    <a:pt x="1691970" y="1868957"/>
                  </a:lnTo>
                  <a:lnTo>
                    <a:pt x="1691970" y="1714436"/>
                  </a:lnTo>
                  <a:lnTo>
                    <a:pt x="1637652" y="1714436"/>
                  </a:lnTo>
                  <a:lnTo>
                    <a:pt x="1637652" y="2176068"/>
                  </a:lnTo>
                  <a:lnTo>
                    <a:pt x="1691970" y="2176068"/>
                  </a:lnTo>
                  <a:lnTo>
                    <a:pt x="1691970" y="1936838"/>
                  </a:lnTo>
                  <a:lnTo>
                    <a:pt x="1698586" y="1904936"/>
                  </a:lnTo>
                  <a:lnTo>
                    <a:pt x="1715325" y="1883270"/>
                  </a:lnTo>
                  <a:lnTo>
                    <a:pt x="1737525" y="1870925"/>
                  </a:lnTo>
                  <a:lnTo>
                    <a:pt x="1749082" y="1868957"/>
                  </a:lnTo>
                  <a:lnTo>
                    <a:pt x="1760499" y="1867014"/>
                  </a:lnTo>
                  <a:lnTo>
                    <a:pt x="1789214" y="1874202"/>
                  </a:lnTo>
                  <a:lnTo>
                    <a:pt x="1804466" y="1891995"/>
                  </a:lnTo>
                  <a:lnTo>
                    <a:pt x="1810512" y="1914753"/>
                  </a:lnTo>
                  <a:lnTo>
                    <a:pt x="1811578" y="1936838"/>
                  </a:lnTo>
                  <a:lnTo>
                    <a:pt x="1811578" y="2176068"/>
                  </a:lnTo>
                  <a:lnTo>
                    <a:pt x="1865884" y="2176068"/>
                  </a:lnTo>
                  <a:lnTo>
                    <a:pt x="1865884" y="1930374"/>
                  </a:lnTo>
                  <a:close/>
                </a:path>
                <a:path w="2572384" h="4622800">
                  <a:moveTo>
                    <a:pt x="1933765" y="2605367"/>
                  </a:moveTo>
                  <a:lnTo>
                    <a:pt x="1879460" y="2605367"/>
                  </a:lnTo>
                  <a:lnTo>
                    <a:pt x="1879460" y="2951911"/>
                  </a:lnTo>
                  <a:lnTo>
                    <a:pt x="1933765" y="2951911"/>
                  </a:lnTo>
                  <a:lnTo>
                    <a:pt x="1933765" y="2605367"/>
                  </a:lnTo>
                  <a:close/>
                </a:path>
                <a:path w="2572384" h="4622800">
                  <a:moveTo>
                    <a:pt x="1933765" y="2490279"/>
                  </a:moveTo>
                  <a:lnTo>
                    <a:pt x="1879460" y="2490279"/>
                  </a:lnTo>
                  <a:lnTo>
                    <a:pt x="1879460" y="2552344"/>
                  </a:lnTo>
                  <a:lnTo>
                    <a:pt x="1933765" y="2552344"/>
                  </a:lnTo>
                  <a:lnTo>
                    <a:pt x="1933765" y="2490279"/>
                  </a:lnTo>
                  <a:close/>
                </a:path>
                <a:path w="2572384" h="4622800">
                  <a:moveTo>
                    <a:pt x="1985492" y="4257916"/>
                  </a:moveTo>
                  <a:lnTo>
                    <a:pt x="1976081" y="4194556"/>
                  </a:lnTo>
                  <a:lnTo>
                    <a:pt x="1947037" y="4159351"/>
                  </a:lnTo>
                  <a:lnTo>
                    <a:pt x="1894332" y="4147997"/>
                  </a:lnTo>
                  <a:lnTo>
                    <a:pt x="1869109" y="4151325"/>
                  </a:lnTo>
                  <a:lnTo>
                    <a:pt x="1845284" y="4161015"/>
                  </a:lnTo>
                  <a:lnTo>
                    <a:pt x="1824964" y="4176636"/>
                  </a:lnTo>
                  <a:lnTo>
                    <a:pt x="1810283" y="4197781"/>
                  </a:lnTo>
                  <a:lnTo>
                    <a:pt x="1808988" y="4197781"/>
                  </a:lnTo>
                  <a:lnTo>
                    <a:pt x="1808988" y="4157053"/>
                  </a:lnTo>
                  <a:lnTo>
                    <a:pt x="1757273" y="4157053"/>
                  </a:lnTo>
                  <a:lnTo>
                    <a:pt x="1757273" y="4503598"/>
                  </a:lnTo>
                  <a:lnTo>
                    <a:pt x="1811578" y="4503598"/>
                  </a:lnTo>
                  <a:lnTo>
                    <a:pt x="1811578" y="4264380"/>
                  </a:lnTo>
                  <a:lnTo>
                    <a:pt x="1818195" y="4232465"/>
                  </a:lnTo>
                  <a:lnTo>
                    <a:pt x="1834934" y="4210799"/>
                  </a:lnTo>
                  <a:lnTo>
                    <a:pt x="1857133" y="4198467"/>
                  </a:lnTo>
                  <a:lnTo>
                    <a:pt x="1861146" y="4197781"/>
                  </a:lnTo>
                  <a:lnTo>
                    <a:pt x="1880108" y="4194556"/>
                  </a:lnTo>
                  <a:lnTo>
                    <a:pt x="1908822" y="4201744"/>
                  </a:lnTo>
                  <a:lnTo>
                    <a:pt x="1924075" y="4219524"/>
                  </a:lnTo>
                  <a:lnTo>
                    <a:pt x="1930120" y="4242295"/>
                  </a:lnTo>
                  <a:lnTo>
                    <a:pt x="1931187" y="4264380"/>
                  </a:lnTo>
                  <a:lnTo>
                    <a:pt x="1931187" y="4503598"/>
                  </a:lnTo>
                  <a:lnTo>
                    <a:pt x="1985492" y="4503598"/>
                  </a:lnTo>
                  <a:lnTo>
                    <a:pt x="1985492" y="4257916"/>
                  </a:lnTo>
                  <a:close/>
                </a:path>
                <a:path w="2572384" h="4622800">
                  <a:moveTo>
                    <a:pt x="2180094" y="2137918"/>
                  </a:moveTo>
                  <a:lnTo>
                    <a:pt x="2177516" y="2139861"/>
                  </a:lnTo>
                  <a:lnTo>
                    <a:pt x="2174278" y="2141156"/>
                  </a:lnTo>
                  <a:lnTo>
                    <a:pt x="2167166" y="2141156"/>
                  </a:lnTo>
                  <a:lnTo>
                    <a:pt x="2157184" y="2138908"/>
                  </a:lnTo>
                  <a:lnTo>
                    <a:pt x="2154263" y="2135327"/>
                  </a:lnTo>
                  <a:lnTo>
                    <a:pt x="2152231" y="2132838"/>
                  </a:lnTo>
                  <a:lnTo>
                    <a:pt x="2150541" y="2123973"/>
                  </a:lnTo>
                  <a:lnTo>
                    <a:pt x="2150364" y="2113343"/>
                  </a:lnTo>
                  <a:lnTo>
                    <a:pt x="2150364" y="1987270"/>
                  </a:lnTo>
                  <a:lnTo>
                    <a:pt x="2150364" y="1920036"/>
                  </a:lnTo>
                  <a:lnTo>
                    <a:pt x="2148725" y="1889213"/>
                  </a:lnTo>
                  <a:lnTo>
                    <a:pt x="2139480" y="1863140"/>
                  </a:lnTo>
                  <a:lnTo>
                    <a:pt x="2137194" y="1856676"/>
                  </a:lnTo>
                  <a:lnTo>
                    <a:pt x="2105914" y="1830946"/>
                  </a:lnTo>
                  <a:lnTo>
                    <a:pt x="2044979" y="1820468"/>
                  </a:lnTo>
                  <a:lnTo>
                    <a:pt x="1991880" y="1827250"/>
                  </a:lnTo>
                  <a:lnTo>
                    <a:pt x="1955749" y="1848027"/>
                  </a:lnTo>
                  <a:lnTo>
                    <a:pt x="1935149" y="1883486"/>
                  </a:lnTo>
                  <a:lnTo>
                    <a:pt x="1928596" y="1934260"/>
                  </a:lnTo>
                  <a:lnTo>
                    <a:pt x="1982901" y="1934260"/>
                  </a:lnTo>
                  <a:lnTo>
                    <a:pt x="1982901" y="1931022"/>
                  </a:lnTo>
                  <a:lnTo>
                    <a:pt x="1983828" y="1914969"/>
                  </a:lnTo>
                  <a:lnTo>
                    <a:pt x="1990344" y="1892236"/>
                  </a:lnTo>
                  <a:lnTo>
                    <a:pt x="2007997" y="1871929"/>
                  </a:lnTo>
                  <a:lnTo>
                    <a:pt x="2042388" y="1863140"/>
                  </a:lnTo>
                  <a:lnTo>
                    <a:pt x="2066353" y="1866493"/>
                  </a:lnTo>
                  <a:lnTo>
                    <a:pt x="2083765" y="1876323"/>
                  </a:lnTo>
                  <a:lnTo>
                    <a:pt x="2094395" y="1892325"/>
                  </a:lnTo>
                  <a:lnTo>
                    <a:pt x="2097989" y="1914220"/>
                  </a:lnTo>
                  <a:lnTo>
                    <a:pt x="2097468" y="1932686"/>
                  </a:lnTo>
                  <a:lnTo>
                    <a:pt x="2096046" y="1937397"/>
                  </a:lnTo>
                  <a:lnTo>
                    <a:pt x="2096046" y="1987270"/>
                  </a:lnTo>
                  <a:lnTo>
                    <a:pt x="2096046" y="2076500"/>
                  </a:lnTo>
                  <a:lnTo>
                    <a:pt x="2090229" y="2102091"/>
                  </a:lnTo>
                  <a:lnTo>
                    <a:pt x="2074710" y="2123059"/>
                  </a:lnTo>
                  <a:lnTo>
                    <a:pt x="2052408" y="2137232"/>
                  </a:lnTo>
                  <a:lnTo>
                    <a:pt x="2026221" y="2142439"/>
                  </a:lnTo>
                  <a:lnTo>
                    <a:pt x="2003005" y="2138159"/>
                  </a:lnTo>
                  <a:lnTo>
                    <a:pt x="1987842" y="2126043"/>
                  </a:lnTo>
                  <a:lnTo>
                    <a:pt x="1979587" y="2107260"/>
                  </a:lnTo>
                  <a:lnTo>
                    <a:pt x="1977085" y="2082965"/>
                  </a:lnTo>
                  <a:lnTo>
                    <a:pt x="1978774" y="2063102"/>
                  </a:lnTo>
                  <a:lnTo>
                    <a:pt x="2003602" y="2028012"/>
                  </a:lnTo>
                  <a:lnTo>
                    <a:pt x="2051037" y="2009584"/>
                  </a:lnTo>
                  <a:lnTo>
                    <a:pt x="2076056" y="2000364"/>
                  </a:lnTo>
                  <a:lnTo>
                    <a:pt x="2096046" y="1987270"/>
                  </a:lnTo>
                  <a:lnTo>
                    <a:pt x="2096046" y="1937397"/>
                  </a:lnTo>
                  <a:lnTo>
                    <a:pt x="2093302" y="1946465"/>
                  </a:lnTo>
                  <a:lnTo>
                    <a:pt x="2081631" y="1957222"/>
                  </a:lnTo>
                  <a:lnTo>
                    <a:pt x="2058555" y="1966582"/>
                  </a:lnTo>
                  <a:lnTo>
                    <a:pt x="1985492" y="1988566"/>
                  </a:lnTo>
                  <a:lnTo>
                    <a:pt x="1956473" y="2002345"/>
                  </a:lnTo>
                  <a:lnTo>
                    <a:pt x="1936115" y="2023084"/>
                  </a:lnTo>
                  <a:lnTo>
                    <a:pt x="1924126" y="2050491"/>
                  </a:lnTo>
                  <a:lnTo>
                    <a:pt x="1920189" y="2084260"/>
                  </a:lnTo>
                  <a:lnTo>
                    <a:pt x="1925853" y="2126208"/>
                  </a:lnTo>
                  <a:lnTo>
                    <a:pt x="1943150" y="2157971"/>
                  </a:lnTo>
                  <a:lnTo>
                    <a:pt x="1972564" y="2178088"/>
                  </a:lnTo>
                  <a:lnTo>
                    <a:pt x="2014588" y="2185111"/>
                  </a:lnTo>
                  <a:lnTo>
                    <a:pt x="2039073" y="2181707"/>
                  </a:lnTo>
                  <a:lnTo>
                    <a:pt x="2062111" y="2171865"/>
                  </a:lnTo>
                  <a:lnTo>
                    <a:pt x="2082241" y="2156206"/>
                  </a:lnTo>
                  <a:lnTo>
                    <a:pt x="2092629" y="2142439"/>
                  </a:lnTo>
                  <a:lnTo>
                    <a:pt x="2097989" y="2135327"/>
                  </a:lnTo>
                  <a:lnTo>
                    <a:pt x="2099284" y="2135327"/>
                  </a:lnTo>
                  <a:lnTo>
                    <a:pt x="2104961" y="2161121"/>
                  </a:lnTo>
                  <a:lnTo>
                    <a:pt x="2117064" y="2174367"/>
                  </a:lnTo>
                  <a:lnTo>
                    <a:pt x="2132571" y="2179256"/>
                  </a:lnTo>
                  <a:lnTo>
                    <a:pt x="2148421" y="2179942"/>
                  </a:lnTo>
                  <a:lnTo>
                    <a:pt x="2158466" y="2179536"/>
                  </a:lnTo>
                  <a:lnTo>
                    <a:pt x="2167661" y="2178570"/>
                  </a:lnTo>
                  <a:lnTo>
                    <a:pt x="2175154" y="2177491"/>
                  </a:lnTo>
                  <a:lnTo>
                    <a:pt x="2180094" y="2176703"/>
                  </a:lnTo>
                  <a:lnTo>
                    <a:pt x="2180094" y="2141156"/>
                  </a:lnTo>
                  <a:lnTo>
                    <a:pt x="2180094" y="2137918"/>
                  </a:lnTo>
                  <a:close/>
                </a:path>
                <a:path w="2572384" h="4622800">
                  <a:moveTo>
                    <a:pt x="2236343" y="2605367"/>
                  </a:moveTo>
                  <a:lnTo>
                    <a:pt x="2185276" y="2605367"/>
                  </a:lnTo>
                  <a:lnTo>
                    <a:pt x="2185276" y="2778633"/>
                  </a:lnTo>
                  <a:lnTo>
                    <a:pt x="2182634" y="2828442"/>
                  </a:lnTo>
                  <a:lnTo>
                    <a:pt x="2172347" y="2868663"/>
                  </a:lnTo>
                  <a:lnTo>
                    <a:pt x="2150910" y="2895562"/>
                  </a:lnTo>
                  <a:lnTo>
                    <a:pt x="2114804" y="2905353"/>
                  </a:lnTo>
                  <a:lnTo>
                    <a:pt x="2082088" y="2893466"/>
                  </a:lnTo>
                  <a:lnTo>
                    <a:pt x="2063076" y="2863088"/>
                  </a:lnTo>
                  <a:lnTo>
                    <a:pt x="2054250" y="2822168"/>
                  </a:lnTo>
                  <a:lnTo>
                    <a:pt x="2052091" y="2778633"/>
                  </a:lnTo>
                  <a:lnTo>
                    <a:pt x="2054987" y="2722511"/>
                  </a:lnTo>
                  <a:lnTo>
                    <a:pt x="2065108" y="2679712"/>
                  </a:lnTo>
                  <a:lnTo>
                    <a:pt x="2084552" y="2652445"/>
                  </a:lnTo>
                  <a:lnTo>
                    <a:pt x="2115451" y="2642857"/>
                  </a:lnTo>
                  <a:lnTo>
                    <a:pt x="2151176" y="2654617"/>
                  </a:lnTo>
                  <a:lnTo>
                    <a:pt x="2172424" y="2685542"/>
                  </a:lnTo>
                  <a:lnTo>
                    <a:pt x="2182634" y="2729065"/>
                  </a:lnTo>
                  <a:lnTo>
                    <a:pt x="2185276" y="2778633"/>
                  </a:lnTo>
                  <a:lnTo>
                    <a:pt x="2185276" y="2605367"/>
                  </a:lnTo>
                  <a:lnTo>
                    <a:pt x="2184628" y="2605367"/>
                  </a:lnTo>
                  <a:lnTo>
                    <a:pt x="2184628" y="2649321"/>
                  </a:lnTo>
                  <a:lnTo>
                    <a:pt x="2183333" y="2649321"/>
                  </a:lnTo>
                  <a:lnTo>
                    <a:pt x="2157476" y="2612402"/>
                  </a:lnTo>
                  <a:lnTo>
                    <a:pt x="2108339" y="2596311"/>
                  </a:lnTo>
                  <a:lnTo>
                    <a:pt x="2062810" y="2606281"/>
                  </a:lnTo>
                  <a:lnTo>
                    <a:pt x="2030526" y="2633497"/>
                  </a:lnTo>
                  <a:lnTo>
                    <a:pt x="2009698" y="2673959"/>
                  </a:lnTo>
                  <a:lnTo>
                    <a:pt x="1998522" y="2723680"/>
                  </a:lnTo>
                  <a:lnTo>
                    <a:pt x="1995195" y="2778633"/>
                  </a:lnTo>
                  <a:lnTo>
                    <a:pt x="1996668" y="2814294"/>
                  </a:lnTo>
                  <a:lnTo>
                    <a:pt x="2003920" y="2859468"/>
                  </a:lnTo>
                  <a:lnTo>
                    <a:pt x="2021166" y="2904147"/>
                  </a:lnTo>
                  <a:lnTo>
                    <a:pt x="2052624" y="2938310"/>
                  </a:lnTo>
                  <a:lnTo>
                    <a:pt x="2102510" y="2951911"/>
                  </a:lnTo>
                  <a:lnTo>
                    <a:pt x="2127466" y="2948736"/>
                  </a:lnTo>
                  <a:lnTo>
                    <a:pt x="2149881" y="2939554"/>
                  </a:lnTo>
                  <a:lnTo>
                    <a:pt x="2168156" y="2924911"/>
                  </a:lnTo>
                  <a:lnTo>
                    <a:pt x="2180742" y="2905353"/>
                  </a:lnTo>
                  <a:lnTo>
                    <a:pt x="2182037" y="2905353"/>
                  </a:lnTo>
                  <a:lnTo>
                    <a:pt x="2181999" y="2951911"/>
                  </a:lnTo>
                  <a:lnTo>
                    <a:pt x="2174608" y="2998381"/>
                  </a:lnTo>
                  <a:lnTo>
                    <a:pt x="2114804" y="3028200"/>
                  </a:lnTo>
                  <a:lnTo>
                    <a:pt x="2094471" y="3025787"/>
                  </a:lnTo>
                  <a:lnTo>
                    <a:pt x="2077300" y="3018104"/>
                  </a:lnTo>
                  <a:lnTo>
                    <a:pt x="2064981" y="3004477"/>
                  </a:lnTo>
                  <a:lnTo>
                    <a:pt x="2059203" y="2984233"/>
                  </a:lnTo>
                  <a:lnTo>
                    <a:pt x="2004885" y="2984233"/>
                  </a:lnTo>
                  <a:lnTo>
                    <a:pt x="2023211" y="3034322"/>
                  </a:lnTo>
                  <a:lnTo>
                    <a:pt x="2056930" y="3060052"/>
                  </a:lnTo>
                  <a:lnTo>
                    <a:pt x="2093074" y="3069526"/>
                  </a:lnTo>
                  <a:lnTo>
                    <a:pt x="2118677" y="3070872"/>
                  </a:lnTo>
                  <a:lnTo>
                    <a:pt x="2157476" y="3066148"/>
                  </a:lnTo>
                  <a:lnTo>
                    <a:pt x="2189975" y="3051060"/>
                  </a:lnTo>
                  <a:lnTo>
                    <a:pt x="2211159" y="3028200"/>
                  </a:lnTo>
                  <a:lnTo>
                    <a:pt x="2214842" y="3024238"/>
                  </a:lnTo>
                  <a:lnTo>
                    <a:pt x="2230742" y="2984309"/>
                  </a:lnTo>
                  <a:lnTo>
                    <a:pt x="2236343" y="2929928"/>
                  </a:lnTo>
                  <a:lnTo>
                    <a:pt x="2236343" y="2649321"/>
                  </a:lnTo>
                  <a:lnTo>
                    <a:pt x="2236343" y="2605367"/>
                  </a:lnTo>
                  <a:close/>
                </a:path>
                <a:path w="2572384" h="4622800">
                  <a:moveTo>
                    <a:pt x="2284196" y="4314812"/>
                  </a:moveTo>
                  <a:lnTo>
                    <a:pt x="2283371" y="4294124"/>
                  </a:lnTo>
                  <a:lnTo>
                    <a:pt x="2282342" y="4268660"/>
                  </a:lnTo>
                  <a:lnTo>
                    <a:pt x="2273998" y="4223690"/>
                  </a:lnTo>
                  <a:lnTo>
                    <a:pt x="2257742" y="4190669"/>
                  </a:lnTo>
                  <a:lnTo>
                    <a:pt x="2255012" y="4185120"/>
                  </a:lnTo>
                  <a:lnTo>
                    <a:pt x="2227300" y="4163009"/>
                  </a:lnTo>
                  <a:lnTo>
                    <a:pt x="2227300" y="4275366"/>
                  </a:lnTo>
                  <a:lnTo>
                    <a:pt x="2227300" y="4294124"/>
                  </a:lnTo>
                  <a:lnTo>
                    <a:pt x="2103805" y="4294124"/>
                  </a:lnTo>
                  <a:lnTo>
                    <a:pt x="2103805" y="4281195"/>
                  </a:lnTo>
                  <a:lnTo>
                    <a:pt x="2105710" y="4258322"/>
                  </a:lnTo>
                  <a:lnTo>
                    <a:pt x="2114156" y="4228173"/>
                  </a:lnTo>
                  <a:lnTo>
                    <a:pt x="2133269" y="4201909"/>
                  </a:lnTo>
                  <a:lnTo>
                    <a:pt x="2167166" y="4190669"/>
                  </a:lnTo>
                  <a:lnTo>
                    <a:pt x="2197023" y="4198455"/>
                  </a:lnTo>
                  <a:lnTo>
                    <a:pt x="2215426" y="4218470"/>
                  </a:lnTo>
                  <a:lnTo>
                    <a:pt x="2224735" y="4245775"/>
                  </a:lnTo>
                  <a:lnTo>
                    <a:pt x="2227300" y="4275366"/>
                  </a:lnTo>
                  <a:lnTo>
                    <a:pt x="2227300" y="4163009"/>
                  </a:lnTo>
                  <a:lnTo>
                    <a:pt x="2221217" y="4158145"/>
                  </a:lnTo>
                  <a:lnTo>
                    <a:pt x="2168461" y="4147997"/>
                  </a:lnTo>
                  <a:lnTo>
                    <a:pt x="2122284" y="4155871"/>
                  </a:lnTo>
                  <a:lnTo>
                    <a:pt x="2089035" y="4177334"/>
                  </a:lnTo>
                  <a:lnTo>
                    <a:pt x="2066721" y="4209173"/>
                  </a:lnTo>
                  <a:lnTo>
                    <a:pt x="2053297" y="4248188"/>
                  </a:lnTo>
                  <a:lnTo>
                    <a:pt x="2046719" y="4291152"/>
                  </a:lnTo>
                  <a:lnTo>
                    <a:pt x="2044979" y="4334853"/>
                  </a:lnTo>
                  <a:lnTo>
                    <a:pt x="2049297" y="4399280"/>
                  </a:lnTo>
                  <a:lnTo>
                    <a:pt x="2062734" y="4449115"/>
                  </a:lnTo>
                  <a:lnTo>
                    <a:pt x="2086038" y="4484509"/>
                  </a:lnTo>
                  <a:lnTo>
                    <a:pt x="2119960" y="4505642"/>
                  </a:lnTo>
                  <a:lnTo>
                    <a:pt x="2165235" y="4512653"/>
                  </a:lnTo>
                  <a:lnTo>
                    <a:pt x="2223516" y="4498645"/>
                  </a:lnTo>
                  <a:lnTo>
                    <a:pt x="2253843" y="4469981"/>
                  </a:lnTo>
                  <a:lnTo>
                    <a:pt x="2259063" y="4465053"/>
                  </a:lnTo>
                  <a:lnTo>
                    <a:pt x="2276792" y="4424553"/>
                  </a:lnTo>
                  <a:lnTo>
                    <a:pt x="2281605" y="4389806"/>
                  </a:lnTo>
                  <a:lnTo>
                    <a:pt x="2227300" y="4389806"/>
                  </a:lnTo>
                  <a:lnTo>
                    <a:pt x="2225383" y="4413516"/>
                  </a:lnTo>
                  <a:lnTo>
                    <a:pt x="2217280" y="4439831"/>
                  </a:lnTo>
                  <a:lnTo>
                    <a:pt x="2199487" y="4461180"/>
                  </a:lnTo>
                  <a:lnTo>
                    <a:pt x="2168461" y="4469981"/>
                  </a:lnTo>
                  <a:lnTo>
                    <a:pt x="2129967" y="4456722"/>
                  </a:lnTo>
                  <a:lnTo>
                    <a:pt x="2110206" y="4423511"/>
                  </a:lnTo>
                  <a:lnTo>
                    <a:pt x="2102916" y="4380242"/>
                  </a:lnTo>
                  <a:lnTo>
                    <a:pt x="2101875" y="4336796"/>
                  </a:lnTo>
                  <a:lnTo>
                    <a:pt x="2284196" y="4336796"/>
                  </a:lnTo>
                  <a:lnTo>
                    <a:pt x="2284196" y="4314812"/>
                  </a:lnTo>
                  <a:close/>
                </a:path>
                <a:path w="2572384" h="4622800">
                  <a:moveTo>
                    <a:pt x="2354656" y="1709267"/>
                  </a:moveTo>
                  <a:lnTo>
                    <a:pt x="2315222" y="1709267"/>
                  </a:lnTo>
                  <a:lnTo>
                    <a:pt x="2281415" y="1714334"/>
                  </a:lnTo>
                  <a:lnTo>
                    <a:pt x="2258085" y="1729397"/>
                  </a:lnTo>
                  <a:lnTo>
                    <a:pt x="2244572" y="1754276"/>
                  </a:lnTo>
                  <a:lnTo>
                    <a:pt x="2240216" y="1788782"/>
                  </a:lnTo>
                  <a:lnTo>
                    <a:pt x="2240216" y="1829523"/>
                  </a:lnTo>
                  <a:lnTo>
                    <a:pt x="2189784" y="1829523"/>
                  </a:lnTo>
                  <a:lnTo>
                    <a:pt x="2189784" y="1872195"/>
                  </a:lnTo>
                  <a:lnTo>
                    <a:pt x="2240216" y="1872195"/>
                  </a:lnTo>
                  <a:lnTo>
                    <a:pt x="2240216" y="2176068"/>
                  </a:lnTo>
                  <a:lnTo>
                    <a:pt x="2294534" y="2176068"/>
                  </a:lnTo>
                  <a:lnTo>
                    <a:pt x="2294534" y="1872195"/>
                  </a:lnTo>
                  <a:lnTo>
                    <a:pt x="2354008" y="1872195"/>
                  </a:lnTo>
                  <a:lnTo>
                    <a:pt x="2354008" y="1829523"/>
                  </a:lnTo>
                  <a:lnTo>
                    <a:pt x="2294534" y="1829523"/>
                  </a:lnTo>
                  <a:lnTo>
                    <a:pt x="2294534" y="1788782"/>
                  </a:lnTo>
                  <a:lnTo>
                    <a:pt x="2296718" y="1773542"/>
                  </a:lnTo>
                  <a:lnTo>
                    <a:pt x="2303259" y="1763331"/>
                  </a:lnTo>
                  <a:lnTo>
                    <a:pt x="2314168" y="1757603"/>
                  </a:lnTo>
                  <a:lnTo>
                    <a:pt x="2329446" y="1755813"/>
                  </a:lnTo>
                  <a:lnTo>
                    <a:pt x="2354656" y="1755813"/>
                  </a:lnTo>
                  <a:lnTo>
                    <a:pt x="2354656" y="1709267"/>
                  </a:lnTo>
                  <a:close/>
                </a:path>
                <a:path w="2572384" h="4622800">
                  <a:moveTo>
                    <a:pt x="2522105" y="1829523"/>
                  </a:moveTo>
                  <a:lnTo>
                    <a:pt x="2461971" y="1829523"/>
                  </a:lnTo>
                  <a:lnTo>
                    <a:pt x="2461971" y="1728660"/>
                  </a:lnTo>
                  <a:lnTo>
                    <a:pt x="2407666" y="1728660"/>
                  </a:lnTo>
                  <a:lnTo>
                    <a:pt x="2407666" y="1829523"/>
                  </a:lnTo>
                  <a:lnTo>
                    <a:pt x="2357234" y="1829523"/>
                  </a:lnTo>
                  <a:lnTo>
                    <a:pt x="2357234" y="1872195"/>
                  </a:lnTo>
                  <a:lnTo>
                    <a:pt x="2407666" y="1872195"/>
                  </a:lnTo>
                  <a:lnTo>
                    <a:pt x="2407767" y="2112391"/>
                  </a:lnTo>
                  <a:lnTo>
                    <a:pt x="2410574" y="2141220"/>
                  </a:lnTo>
                  <a:lnTo>
                    <a:pt x="2421242" y="2162657"/>
                  </a:lnTo>
                  <a:lnTo>
                    <a:pt x="2442578" y="2175599"/>
                  </a:lnTo>
                  <a:lnTo>
                    <a:pt x="2477490" y="2179942"/>
                  </a:lnTo>
                  <a:lnTo>
                    <a:pt x="2492908" y="2179612"/>
                  </a:lnTo>
                  <a:lnTo>
                    <a:pt x="2505303" y="2178735"/>
                  </a:lnTo>
                  <a:lnTo>
                    <a:pt x="2514777" y="2177491"/>
                  </a:lnTo>
                  <a:lnTo>
                    <a:pt x="2521458" y="2176068"/>
                  </a:lnTo>
                  <a:lnTo>
                    <a:pt x="2521458" y="2133396"/>
                  </a:lnTo>
                  <a:lnTo>
                    <a:pt x="2521458" y="2131453"/>
                  </a:lnTo>
                  <a:lnTo>
                    <a:pt x="2515628" y="2132101"/>
                  </a:lnTo>
                  <a:lnTo>
                    <a:pt x="2509812" y="2133396"/>
                  </a:lnTo>
                  <a:lnTo>
                    <a:pt x="2497531" y="2133396"/>
                  </a:lnTo>
                  <a:lnTo>
                    <a:pt x="2479979" y="2131250"/>
                  </a:lnTo>
                  <a:lnTo>
                    <a:pt x="2469083" y="2124430"/>
                  </a:lnTo>
                  <a:lnTo>
                    <a:pt x="2463533" y="2112391"/>
                  </a:lnTo>
                  <a:lnTo>
                    <a:pt x="2461971" y="2094598"/>
                  </a:lnTo>
                  <a:lnTo>
                    <a:pt x="2461971" y="1872195"/>
                  </a:lnTo>
                  <a:lnTo>
                    <a:pt x="2522105" y="1872195"/>
                  </a:lnTo>
                  <a:lnTo>
                    <a:pt x="2522105" y="1829523"/>
                  </a:lnTo>
                  <a:close/>
                </a:path>
                <a:path w="2572384" h="4622800">
                  <a:moveTo>
                    <a:pt x="2535047" y="2763113"/>
                  </a:moveTo>
                  <a:lnTo>
                    <a:pt x="2534208" y="2742425"/>
                  </a:lnTo>
                  <a:lnTo>
                    <a:pt x="2533192" y="2716974"/>
                  </a:lnTo>
                  <a:lnTo>
                    <a:pt x="2524849" y="2672003"/>
                  </a:lnTo>
                  <a:lnTo>
                    <a:pt x="2508593" y="2638983"/>
                  </a:lnTo>
                  <a:lnTo>
                    <a:pt x="2505862" y="2633434"/>
                  </a:lnTo>
                  <a:lnTo>
                    <a:pt x="2478151" y="2611336"/>
                  </a:lnTo>
                  <a:lnTo>
                    <a:pt x="2478151" y="2723680"/>
                  </a:lnTo>
                  <a:lnTo>
                    <a:pt x="2478151" y="2742425"/>
                  </a:lnTo>
                  <a:lnTo>
                    <a:pt x="2354669" y="2742425"/>
                  </a:lnTo>
                  <a:lnTo>
                    <a:pt x="2354669" y="2729496"/>
                  </a:lnTo>
                  <a:lnTo>
                    <a:pt x="2356574" y="2706636"/>
                  </a:lnTo>
                  <a:lnTo>
                    <a:pt x="2365019" y="2676487"/>
                  </a:lnTo>
                  <a:lnTo>
                    <a:pt x="2384120" y="2650223"/>
                  </a:lnTo>
                  <a:lnTo>
                    <a:pt x="2418029" y="2638983"/>
                  </a:lnTo>
                  <a:lnTo>
                    <a:pt x="2447874" y="2646769"/>
                  </a:lnTo>
                  <a:lnTo>
                    <a:pt x="2466276" y="2666784"/>
                  </a:lnTo>
                  <a:lnTo>
                    <a:pt x="2475573" y="2694089"/>
                  </a:lnTo>
                  <a:lnTo>
                    <a:pt x="2478151" y="2723680"/>
                  </a:lnTo>
                  <a:lnTo>
                    <a:pt x="2478151" y="2611336"/>
                  </a:lnTo>
                  <a:lnTo>
                    <a:pt x="2472067" y="2606471"/>
                  </a:lnTo>
                  <a:lnTo>
                    <a:pt x="2419312" y="2596311"/>
                  </a:lnTo>
                  <a:lnTo>
                    <a:pt x="2373122" y="2604185"/>
                  </a:lnTo>
                  <a:lnTo>
                    <a:pt x="2339886" y="2625648"/>
                  </a:lnTo>
                  <a:lnTo>
                    <a:pt x="2317572" y="2657500"/>
                  </a:lnTo>
                  <a:lnTo>
                    <a:pt x="2304135" y="2696502"/>
                  </a:lnTo>
                  <a:lnTo>
                    <a:pt x="2297569" y="2739466"/>
                  </a:lnTo>
                  <a:lnTo>
                    <a:pt x="2295829" y="2783154"/>
                  </a:lnTo>
                  <a:lnTo>
                    <a:pt x="2300147" y="2847581"/>
                  </a:lnTo>
                  <a:lnTo>
                    <a:pt x="2313584" y="2897428"/>
                  </a:lnTo>
                  <a:lnTo>
                    <a:pt x="2336889" y="2932823"/>
                  </a:lnTo>
                  <a:lnTo>
                    <a:pt x="2370810" y="2953956"/>
                  </a:lnTo>
                  <a:lnTo>
                    <a:pt x="2416086" y="2960954"/>
                  </a:lnTo>
                  <a:lnTo>
                    <a:pt x="2474366" y="2946946"/>
                  </a:lnTo>
                  <a:lnTo>
                    <a:pt x="2504694" y="2918282"/>
                  </a:lnTo>
                  <a:lnTo>
                    <a:pt x="2509913" y="2913354"/>
                  </a:lnTo>
                  <a:lnTo>
                    <a:pt x="2527643" y="2872867"/>
                  </a:lnTo>
                  <a:lnTo>
                    <a:pt x="2532456" y="2838119"/>
                  </a:lnTo>
                  <a:lnTo>
                    <a:pt x="2478151" y="2838119"/>
                  </a:lnTo>
                  <a:lnTo>
                    <a:pt x="2476233" y="2861830"/>
                  </a:lnTo>
                  <a:lnTo>
                    <a:pt x="2468130" y="2888145"/>
                  </a:lnTo>
                  <a:lnTo>
                    <a:pt x="2450325" y="2909493"/>
                  </a:lnTo>
                  <a:lnTo>
                    <a:pt x="2419312" y="2918282"/>
                  </a:lnTo>
                  <a:lnTo>
                    <a:pt x="2380818" y="2905023"/>
                  </a:lnTo>
                  <a:lnTo>
                    <a:pt x="2361044" y="2871825"/>
                  </a:lnTo>
                  <a:lnTo>
                    <a:pt x="2353767" y="2828556"/>
                  </a:lnTo>
                  <a:lnTo>
                    <a:pt x="2352725" y="2785097"/>
                  </a:lnTo>
                  <a:lnTo>
                    <a:pt x="2535047" y="2785097"/>
                  </a:lnTo>
                  <a:lnTo>
                    <a:pt x="2535047" y="2763113"/>
                  </a:lnTo>
                  <a:close/>
                </a:path>
                <a:path w="2572384" h="4622800">
                  <a:moveTo>
                    <a:pt x="2571889" y="4257916"/>
                  </a:moveTo>
                  <a:lnTo>
                    <a:pt x="2562479" y="4194556"/>
                  </a:lnTo>
                  <a:lnTo>
                    <a:pt x="2533434" y="4159351"/>
                  </a:lnTo>
                  <a:lnTo>
                    <a:pt x="2480729" y="4147997"/>
                  </a:lnTo>
                  <a:lnTo>
                    <a:pt x="2455507" y="4151325"/>
                  </a:lnTo>
                  <a:lnTo>
                    <a:pt x="2431681" y="4161015"/>
                  </a:lnTo>
                  <a:lnTo>
                    <a:pt x="2411361" y="4176636"/>
                  </a:lnTo>
                  <a:lnTo>
                    <a:pt x="2396680" y="4197781"/>
                  </a:lnTo>
                  <a:lnTo>
                    <a:pt x="2395385" y="4197781"/>
                  </a:lnTo>
                  <a:lnTo>
                    <a:pt x="2395385" y="4157053"/>
                  </a:lnTo>
                  <a:lnTo>
                    <a:pt x="2343670" y="4157053"/>
                  </a:lnTo>
                  <a:lnTo>
                    <a:pt x="2343670" y="4503598"/>
                  </a:lnTo>
                  <a:lnTo>
                    <a:pt x="2397976" y="4503598"/>
                  </a:lnTo>
                  <a:lnTo>
                    <a:pt x="2397976" y="4264380"/>
                  </a:lnTo>
                  <a:lnTo>
                    <a:pt x="2404592" y="4232465"/>
                  </a:lnTo>
                  <a:lnTo>
                    <a:pt x="2421331" y="4210799"/>
                  </a:lnTo>
                  <a:lnTo>
                    <a:pt x="2443530" y="4198467"/>
                  </a:lnTo>
                  <a:lnTo>
                    <a:pt x="2447544" y="4197781"/>
                  </a:lnTo>
                  <a:lnTo>
                    <a:pt x="2466505" y="4194556"/>
                  </a:lnTo>
                  <a:lnTo>
                    <a:pt x="2495219" y="4201744"/>
                  </a:lnTo>
                  <a:lnTo>
                    <a:pt x="2510472" y="4219524"/>
                  </a:lnTo>
                  <a:lnTo>
                    <a:pt x="2516517" y="4242295"/>
                  </a:lnTo>
                  <a:lnTo>
                    <a:pt x="2517584" y="4264380"/>
                  </a:lnTo>
                  <a:lnTo>
                    <a:pt x="2517584" y="4503598"/>
                  </a:lnTo>
                  <a:lnTo>
                    <a:pt x="2571889" y="4503598"/>
                  </a:lnTo>
                  <a:lnTo>
                    <a:pt x="2571889" y="425791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41580" y="4214393"/>
              <a:ext cx="3159125" cy="4742180"/>
            </a:xfrm>
            <a:custGeom>
              <a:avLst/>
              <a:gdLst/>
              <a:ahLst/>
              <a:cxnLst/>
              <a:rect l="l" t="t" r="r" b="b"/>
              <a:pathLst>
                <a:path w="3159125" h="4742180">
                  <a:moveTo>
                    <a:pt x="260553" y="4404017"/>
                  </a:moveTo>
                  <a:lnTo>
                    <a:pt x="249478" y="4339336"/>
                  </a:lnTo>
                  <a:lnTo>
                    <a:pt x="234340" y="4318025"/>
                  </a:lnTo>
                  <a:lnTo>
                    <a:pt x="221615" y="4300105"/>
                  </a:lnTo>
                  <a:lnTo>
                    <a:pt x="201079" y="4288815"/>
                  </a:lnTo>
                  <a:lnTo>
                    <a:pt x="201079" y="4401426"/>
                  </a:lnTo>
                  <a:lnTo>
                    <a:pt x="194983" y="4441380"/>
                  </a:lnTo>
                  <a:lnTo>
                    <a:pt x="178447" y="4469384"/>
                  </a:lnTo>
                  <a:lnTo>
                    <a:pt x="154165" y="4485881"/>
                  </a:lnTo>
                  <a:lnTo>
                    <a:pt x="124777" y="4491291"/>
                  </a:lnTo>
                  <a:lnTo>
                    <a:pt x="56896" y="4491291"/>
                  </a:lnTo>
                  <a:lnTo>
                    <a:pt x="56896" y="4318025"/>
                  </a:lnTo>
                  <a:lnTo>
                    <a:pt x="120904" y="4318025"/>
                  </a:lnTo>
                  <a:lnTo>
                    <a:pt x="157441" y="4323867"/>
                  </a:lnTo>
                  <a:lnTo>
                    <a:pt x="182333" y="4340568"/>
                  </a:lnTo>
                  <a:lnTo>
                    <a:pt x="196557" y="4366844"/>
                  </a:lnTo>
                  <a:lnTo>
                    <a:pt x="201079" y="4401426"/>
                  </a:lnTo>
                  <a:lnTo>
                    <a:pt x="201079" y="4288815"/>
                  </a:lnTo>
                  <a:lnTo>
                    <a:pt x="185000" y="4279963"/>
                  </a:lnTo>
                  <a:lnTo>
                    <a:pt x="147675" y="4272534"/>
                  </a:lnTo>
                  <a:lnTo>
                    <a:pt x="117665" y="4271480"/>
                  </a:lnTo>
                  <a:lnTo>
                    <a:pt x="0" y="4271480"/>
                  </a:lnTo>
                  <a:lnTo>
                    <a:pt x="0" y="4733099"/>
                  </a:lnTo>
                  <a:lnTo>
                    <a:pt x="56896" y="4733099"/>
                  </a:lnTo>
                  <a:lnTo>
                    <a:pt x="56896" y="4537849"/>
                  </a:lnTo>
                  <a:lnTo>
                    <a:pt x="127368" y="4537849"/>
                  </a:lnTo>
                  <a:lnTo>
                    <a:pt x="171259" y="4532185"/>
                  </a:lnTo>
                  <a:lnTo>
                    <a:pt x="208051" y="4515510"/>
                  </a:lnTo>
                  <a:lnTo>
                    <a:pt x="233083" y="4491291"/>
                  </a:lnTo>
                  <a:lnTo>
                    <a:pt x="236207" y="4488269"/>
                  </a:lnTo>
                  <a:lnTo>
                    <a:pt x="254215" y="4450956"/>
                  </a:lnTo>
                  <a:lnTo>
                    <a:pt x="260553" y="4404017"/>
                  </a:lnTo>
                  <a:close/>
                </a:path>
                <a:path w="3159125" h="4742180">
                  <a:moveTo>
                    <a:pt x="418312" y="2719781"/>
                  </a:moveTo>
                  <a:lnTo>
                    <a:pt x="367233" y="2719781"/>
                  </a:lnTo>
                  <a:lnTo>
                    <a:pt x="367233" y="3008134"/>
                  </a:lnTo>
                  <a:lnTo>
                    <a:pt x="364693" y="3062909"/>
                  </a:lnTo>
                  <a:lnTo>
                    <a:pt x="354634" y="3105848"/>
                  </a:lnTo>
                  <a:lnTo>
                    <a:pt x="333413" y="3133890"/>
                  </a:lnTo>
                  <a:lnTo>
                    <a:pt x="297408" y="3143910"/>
                  </a:lnTo>
                  <a:lnTo>
                    <a:pt x="266509" y="3134334"/>
                  </a:lnTo>
                  <a:lnTo>
                    <a:pt x="247065" y="3107055"/>
                  </a:lnTo>
                  <a:lnTo>
                    <a:pt x="236943" y="3064268"/>
                  </a:lnTo>
                  <a:lnTo>
                    <a:pt x="234048" y="3008134"/>
                  </a:lnTo>
                  <a:lnTo>
                    <a:pt x="236943" y="2952013"/>
                  </a:lnTo>
                  <a:lnTo>
                    <a:pt x="247065" y="2909214"/>
                  </a:lnTo>
                  <a:lnTo>
                    <a:pt x="266509" y="2881947"/>
                  </a:lnTo>
                  <a:lnTo>
                    <a:pt x="297408" y="2872359"/>
                  </a:lnTo>
                  <a:lnTo>
                    <a:pt x="333146" y="2884119"/>
                  </a:lnTo>
                  <a:lnTo>
                    <a:pt x="354380" y="2915043"/>
                  </a:lnTo>
                  <a:lnTo>
                    <a:pt x="364604" y="2958566"/>
                  </a:lnTo>
                  <a:lnTo>
                    <a:pt x="367233" y="3008134"/>
                  </a:lnTo>
                  <a:lnTo>
                    <a:pt x="367233" y="2719781"/>
                  </a:lnTo>
                  <a:lnTo>
                    <a:pt x="364007" y="2719781"/>
                  </a:lnTo>
                  <a:lnTo>
                    <a:pt x="364007" y="2874302"/>
                  </a:lnTo>
                  <a:lnTo>
                    <a:pt x="362712" y="2874302"/>
                  </a:lnTo>
                  <a:lnTo>
                    <a:pt x="331597" y="2838666"/>
                  </a:lnTo>
                  <a:lnTo>
                    <a:pt x="286423" y="2825813"/>
                  </a:lnTo>
                  <a:lnTo>
                    <a:pt x="244208" y="2834297"/>
                  </a:lnTo>
                  <a:lnTo>
                    <a:pt x="194932" y="2889821"/>
                  </a:lnTo>
                  <a:lnTo>
                    <a:pt x="183642" y="2928683"/>
                  </a:lnTo>
                  <a:lnTo>
                    <a:pt x="178422" y="2969488"/>
                  </a:lnTo>
                  <a:lnTo>
                    <a:pt x="177152" y="3008134"/>
                  </a:lnTo>
                  <a:lnTo>
                    <a:pt x="181038" y="3068815"/>
                  </a:lnTo>
                  <a:lnTo>
                    <a:pt x="193332" y="3119247"/>
                  </a:lnTo>
                  <a:lnTo>
                    <a:pt x="214998" y="3157563"/>
                  </a:lnTo>
                  <a:lnTo>
                    <a:pt x="247002" y="3181921"/>
                  </a:lnTo>
                  <a:lnTo>
                    <a:pt x="290296" y="3190456"/>
                  </a:lnTo>
                  <a:lnTo>
                    <a:pt x="316839" y="3186011"/>
                  </a:lnTo>
                  <a:lnTo>
                    <a:pt x="339191" y="3174301"/>
                  </a:lnTo>
                  <a:lnTo>
                    <a:pt x="355854" y="3157740"/>
                  </a:lnTo>
                  <a:lnTo>
                    <a:pt x="362737" y="3143910"/>
                  </a:lnTo>
                  <a:lnTo>
                    <a:pt x="365302" y="3138741"/>
                  </a:lnTo>
                  <a:lnTo>
                    <a:pt x="366585" y="3138741"/>
                  </a:lnTo>
                  <a:lnTo>
                    <a:pt x="366585" y="3181413"/>
                  </a:lnTo>
                  <a:lnTo>
                    <a:pt x="418312" y="3181413"/>
                  </a:lnTo>
                  <a:lnTo>
                    <a:pt x="418312" y="3138741"/>
                  </a:lnTo>
                  <a:lnTo>
                    <a:pt x="418312" y="2874302"/>
                  </a:lnTo>
                  <a:lnTo>
                    <a:pt x="418312" y="2719781"/>
                  </a:lnTo>
                  <a:close/>
                </a:path>
                <a:path w="3159125" h="4742180">
                  <a:moveTo>
                    <a:pt x="530161" y="4559833"/>
                  </a:moveTo>
                  <a:lnTo>
                    <a:pt x="527875" y="4512424"/>
                  </a:lnTo>
                  <a:lnTo>
                    <a:pt x="520077" y="4469181"/>
                  </a:lnTo>
                  <a:lnTo>
                    <a:pt x="505345" y="4432058"/>
                  </a:lnTo>
                  <a:lnTo>
                    <a:pt x="495884" y="4420184"/>
                  </a:lnTo>
                  <a:lnTo>
                    <a:pt x="482269" y="4403090"/>
                  </a:lnTo>
                  <a:lnTo>
                    <a:pt x="473265" y="4397934"/>
                  </a:lnTo>
                  <a:lnTo>
                    <a:pt x="473265" y="4559833"/>
                  </a:lnTo>
                  <a:lnTo>
                    <a:pt x="470547" y="4613287"/>
                  </a:lnTo>
                  <a:lnTo>
                    <a:pt x="460248" y="4657776"/>
                  </a:lnTo>
                  <a:lnTo>
                    <a:pt x="439166" y="4688205"/>
                  </a:lnTo>
                  <a:lnTo>
                    <a:pt x="404088" y="4699482"/>
                  </a:lnTo>
                  <a:lnTo>
                    <a:pt x="370230" y="4688205"/>
                  </a:lnTo>
                  <a:lnTo>
                    <a:pt x="349935" y="4657776"/>
                  </a:lnTo>
                  <a:lnTo>
                    <a:pt x="340080" y="4613287"/>
                  </a:lnTo>
                  <a:lnTo>
                    <a:pt x="337489" y="4559833"/>
                  </a:lnTo>
                  <a:lnTo>
                    <a:pt x="340169" y="4506366"/>
                  </a:lnTo>
                  <a:lnTo>
                    <a:pt x="350177" y="4461878"/>
                  </a:lnTo>
                  <a:lnTo>
                    <a:pt x="370497" y="4431449"/>
                  </a:lnTo>
                  <a:lnTo>
                    <a:pt x="404088" y="4420184"/>
                  </a:lnTo>
                  <a:lnTo>
                    <a:pt x="439712" y="4431449"/>
                  </a:lnTo>
                  <a:lnTo>
                    <a:pt x="460743" y="4461878"/>
                  </a:lnTo>
                  <a:lnTo>
                    <a:pt x="470725" y="4506366"/>
                  </a:lnTo>
                  <a:lnTo>
                    <a:pt x="473265" y="4559833"/>
                  </a:lnTo>
                  <a:lnTo>
                    <a:pt x="473265" y="4397934"/>
                  </a:lnTo>
                  <a:lnTo>
                    <a:pt x="449414" y="4384230"/>
                  </a:lnTo>
                  <a:lnTo>
                    <a:pt x="405371" y="4377512"/>
                  </a:lnTo>
                  <a:lnTo>
                    <a:pt x="361340" y="4384230"/>
                  </a:lnTo>
                  <a:lnTo>
                    <a:pt x="305409" y="4432058"/>
                  </a:lnTo>
                  <a:lnTo>
                    <a:pt x="290677" y="4469181"/>
                  </a:lnTo>
                  <a:lnTo>
                    <a:pt x="282879" y="4512424"/>
                  </a:lnTo>
                  <a:lnTo>
                    <a:pt x="280593" y="4559833"/>
                  </a:lnTo>
                  <a:lnTo>
                    <a:pt x="282879" y="4607230"/>
                  </a:lnTo>
                  <a:lnTo>
                    <a:pt x="290677" y="4650486"/>
                  </a:lnTo>
                  <a:lnTo>
                    <a:pt x="305409" y="4687608"/>
                  </a:lnTo>
                  <a:lnTo>
                    <a:pt x="361340" y="4735423"/>
                  </a:lnTo>
                  <a:lnTo>
                    <a:pt x="405371" y="4742154"/>
                  </a:lnTo>
                  <a:lnTo>
                    <a:pt x="449186" y="4735423"/>
                  </a:lnTo>
                  <a:lnTo>
                    <a:pt x="495630" y="4699482"/>
                  </a:lnTo>
                  <a:lnTo>
                    <a:pt x="519938" y="4650486"/>
                  </a:lnTo>
                  <a:lnTo>
                    <a:pt x="527837" y="4607230"/>
                  </a:lnTo>
                  <a:lnTo>
                    <a:pt x="530161" y="4559833"/>
                  </a:lnTo>
                  <a:close/>
                </a:path>
                <a:path w="3159125" h="4742180">
                  <a:moveTo>
                    <a:pt x="641997" y="4271467"/>
                  </a:moveTo>
                  <a:lnTo>
                    <a:pt x="587692" y="4271467"/>
                  </a:lnTo>
                  <a:lnTo>
                    <a:pt x="587692" y="4733099"/>
                  </a:lnTo>
                  <a:lnTo>
                    <a:pt x="641997" y="4733099"/>
                  </a:lnTo>
                  <a:lnTo>
                    <a:pt x="641997" y="4271467"/>
                  </a:lnTo>
                  <a:close/>
                </a:path>
                <a:path w="3159125" h="4742180">
                  <a:moveTo>
                    <a:pt x="649770" y="1943938"/>
                  </a:moveTo>
                  <a:lnTo>
                    <a:pt x="592874" y="1943938"/>
                  </a:lnTo>
                  <a:lnTo>
                    <a:pt x="592874" y="2132723"/>
                  </a:lnTo>
                  <a:lnTo>
                    <a:pt x="434479" y="2132723"/>
                  </a:lnTo>
                  <a:lnTo>
                    <a:pt x="434479" y="1943938"/>
                  </a:lnTo>
                  <a:lnTo>
                    <a:pt x="377583" y="1943938"/>
                  </a:lnTo>
                  <a:lnTo>
                    <a:pt x="377583" y="2405570"/>
                  </a:lnTo>
                  <a:lnTo>
                    <a:pt x="434479" y="2405570"/>
                  </a:lnTo>
                  <a:lnTo>
                    <a:pt x="434479" y="2183155"/>
                  </a:lnTo>
                  <a:lnTo>
                    <a:pt x="592874" y="2183155"/>
                  </a:lnTo>
                  <a:lnTo>
                    <a:pt x="592874" y="2405570"/>
                  </a:lnTo>
                  <a:lnTo>
                    <a:pt x="649770" y="2405570"/>
                  </a:lnTo>
                  <a:lnTo>
                    <a:pt x="649770" y="2183155"/>
                  </a:lnTo>
                  <a:lnTo>
                    <a:pt x="649770" y="2132723"/>
                  </a:lnTo>
                  <a:lnTo>
                    <a:pt x="649770" y="1943938"/>
                  </a:lnTo>
                  <a:close/>
                </a:path>
                <a:path w="3159125" h="4742180">
                  <a:moveTo>
                    <a:pt x="717016" y="2992615"/>
                  </a:moveTo>
                  <a:lnTo>
                    <a:pt x="716191" y="2971927"/>
                  </a:lnTo>
                  <a:lnTo>
                    <a:pt x="715162" y="2946476"/>
                  </a:lnTo>
                  <a:lnTo>
                    <a:pt x="706818" y="2901505"/>
                  </a:lnTo>
                  <a:lnTo>
                    <a:pt x="690562" y="2868485"/>
                  </a:lnTo>
                  <a:lnTo>
                    <a:pt x="687832" y="2862935"/>
                  </a:lnTo>
                  <a:lnTo>
                    <a:pt x="660120" y="2840825"/>
                  </a:lnTo>
                  <a:lnTo>
                    <a:pt x="660120" y="2953181"/>
                  </a:lnTo>
                  <a:lnTo>
                    <a:pt x="660120" y="2971927"/>
                  </a:lnTo>
                  <a:lnTo>
                    <a:pt x="536625" y="2971927"/>
                  </a:lnTo>
                  <a:lnTo>
                    <a:pt x="536625" y="2958998"/>
                  </a:lnTo>
                  <a:lnTo>
                    <a:pt x="538530" y="2936138"/>
                  </a:lnTo>
                  <a:lnTo>
                    <a:pt x="546976" y="2905988"/>
                  </a:lnTo>
                  <a:lnTo>
                    <a:pt x="566089" y="2879725"/>
                  </a:lnTo>
                  <a:lnTo>
                    <a:pt x="599986" y="2868485"/>
                  </a:lnTo>
                  <a:lnTo>
                    <a:pt x="629843" y="2876270"/>
                  </a:lnTo>
                  <a:lnTo>
                    <a:pt x="648233" y="2896285"/>
                  </a:lnTo>
                  <a:lnTo>
                    <a:pt x="657542" y="2923590"/>
                  </a:lnTo>
                  <a:lnTo>
                    <a:pt x="660120" y="2953181"/>
                  </a:lnTo>
                  <a:lnTo>
                    <a:pt x="660120" y="2840825"/>
                  </a:lnTo>
                  <a:lnTo>
                    <a:pt x="654037" y="2835960"/>
                  </a:lnTo>
                  <a:lnTo>
                    <a:pt x="601281" y="2825813"/>
                  </a:lnTo>
                  <a:lnTo>
                    <a:pt x="555091" y="2833687"/>
                  </a:lnTo>
                  <a:lnTo>
                    <a:pt x="521855" y="2855150"/>
                  </a:lnTo>
                  <a:lnTo>
                    <a:pt x="499529" y="2887002"/>
                  </a:lnTo>
                  <a:lnTo>
                    <a:pt x="486092" y="2926003"/>
                  </a:lnTo>
                  <a:lnTo>
                    <a:pt x="479526" y="2968968"/>
                  </a:lnTo>
                  <a:lnTo>
                    <a:pt x="477786" y="3012656"/>
                  </a:lnTo>
                  <a:lnTo>
                    <a:pt x="482104" y="3077083"/>
                  </a:lnTo>
                  <a:lnTo>
                    <a:pt x="495541" y="3126917"/>
                  </a:lnTo>
                  <a:lnTo>
                    <a:pt x="518845" y="3162325"/>
                  </a:lnTo>
                  <a:lnTo>
                    <a:pt x="552767" y="3183458"/>
                  </a:lnTo>
                  <a:lnTo>
                    <a:pt x="598043" y="3190456"/>
                  </a:lnTo>
                  <a:lnTo>
                    <a:pt x="656323" y="3176447"/>
                  </a:lnTo>
                  <a:lnTo>
                    <a:pt x="686663" y="3147784"/>
                  </a:lnTo>
                  <a:lnTo>
                    <a:pt x="691883" y="3142856"/>
                  </a:lnTo>
                  <a:lnTo>
                    <a:pt x="709612" y="3102368"/>
                  </a:lnTo>
                  <a:lnTo>
                    <a:pt x="714425" y="3067621"/>
                  </a:lnTo>
                  <a:lnTo>
                    <a:pt x="660120" y="3067621"/>
                  </a:lnTo>
                  <a:lnTo>
                    <a:pt x="658202" y="3091332"/>
                  </a:lnTo>
                  <a:lnTo>
                    <a:pt x="650100" y="3117646"/>
                  </a:lnTo>
                  <a:lnTo>
                    <a:pt x="632294" y="3138995"/>
                  </a:lnTo>
                  <a:lnTo>
                    <a:pt x="601281" y="3147784"/>
                  </a:lnTo>
                  <a:lnTo>
                    <a:pt x="562775" y="3134525"/>
                  </a:lnTo>
                  <a:lnTo>
                    <a:pt x="543013" y="3101327"/>
                  </a:lnTo>
                  <a:lnTo>
                    <a:pt x="535724" y="3058058"/>
                  </a:lnTo>
                  <a:lnTo>
                    <a:pt x="534682" y="3014599"/>
                  </a:lnTo>
                  <a:lnTo>
                    <a:pt x="717016" y="3014599"/>
                  </a:lnTo>
                  <a:lnTo>
                    <a:pt x="717016" y="2992615"/>
                  </a:lnTo>
                  <a:close/>
                </a:path>
                <a:path w="3159125" h="4742180">
                  <a:moveTo>
                    <a:pt x="773887" y="4386554"/>
                  </a:moveTo>
                  <a:lnTo>
                    <a:pt x="719582" y="4386554"/>
                  </a:lnTo>
                  <a:lnTo>
                    <a:pt x="719582" y="4733099"/>
                  </a:lnTo>
                  <a:lnTo>
                    <a:pt x="773887" y="4733099"/>
                  </a:lnTo>
                  <a:lnTo>
                    <a:pt x="773887" y="4386554"/>
                  </a:lnTo>
                  <a:close/>
                </a:path>
                <a:path w="3159125" h="4742180">
                  <a:moveTo>
                    <a:pt x="773887" y="4271480"/>
                  </a:moveTo>
                  <a:lnTo>
                    <a:pt x="719582" y="4271480"/>
                  </a:lnTo>
                  <a:lnTo>
                    <a:pt x="719582" y="4333545"/>
                  </a:lnTo>
                  <a:lnTo>
                    <a:pt x="773887" y="4333545"/>
                  </a:lnTo>
                  <a:lnTo>
                    <a:pt x="773887" y="4271480"/>
                  </a:lnTo>
                  <a:close/>
                </a:path>
                <a:path w="3159125" h="4742180">
                  <a:moveTo>
                    <a:pt x="930998" y="2829687"/>
                  </a:moveTo>
                  <a:lnTo>
                    <a:pt x="925830" y="2827109"/>
                  </a:lnTo>
                  <a:lnTo>
                    <a:pt x="918070" y="2825813"/>
                  </a:lnTo>
                  <a:lnTo>
                    <a:pt x="907084" y="2825813"/>
                  </a:lnTo>
                  <a:lnTo>
                    <a:pt x="880910" y="2830677"/>
                  </a:lnTo>
                  <a:lnTo>
                    <a:pt x="860615" y="2843834"/>
                  </a:lnTo>
                  <a:lnTo>
                    <a:pt x="844804" y="2863189"/>
                  </a:lnTo>
                  <a:lnTo>
                    <a:pt x="832078" y="2886583"/>
                  </a:lnTo>
                  <a:lnTo>
                    <a:pt x="830795" y="2886583"/>
                  </a:lnTo>
                  <a:lnTo>
                    <a:pt x="830795" y="2834868"/>
                  </a:lnTo>
                  <a:lnTo>
                    <a:pt x="776478" y="2834868"/>
                  </a:lnTo>
                  <a:lnTo>
                    <a:pt x="776478" y="3181413"/>
                  </a:lnTo>
                  <a:lnTo>
                    <a:pt x="830795" y="3181413"/>
                  </a:lnTo>
                  <a:lnTo>
                    <a:pt x="830795" y="2962237"/>
                  </a:lnTo>
                  <a:lnTo>
                    <a:pt x="838085" y="2925407"/>
                  </a:lnTo>
                  <a:lnTo>
                    <a:pt x="856170" y="2899841"/>
                  </a:lnTo>
                  <a:lnTo>
                    <a:pt x="876795" y="2886583"/>
                  </a:lnTo>
                  <a:lnTo>
                    <a:pt x="879348" y="2884957"/>
                  </a:lnTo>
                  <a:lnTo>
                    <a:pt x="901915" y="2880118"/>
                  </a:lnTo>
                  <a:lnTo>
                    <a:pt x="913091" y="2880436"/>
                  </a:lnTo>
                  <a:lnTo>
                    <a:pt x="921067" y="2881172"/>
                  </a:lnTo>
                  <a:lnTo>
                    <a:pt x="930998" y="2882709"/>
                  </a:lnTo>
                  <a:lnTo>
                    <a:pt x="930998" y="2880118"/>
                  </a:lnTo>
                  <a:lnTo>
                    <a:pt x="930998" y="2829687"/>
                  </a:lnTo>
                  <a:close/>
                </a:path>
                <a:path w="3159125" h="4742180">
                  <a:moveTo>
                    <a:pt x="950404" y="2216772"/>
                  </a:moveTo>
                  <a:lnTo>
                    <a:pt x="949566" y="2196084"/>
                  </a:lnTo>
                  <a:lnTo>
                    <a:pt x="948537" y="2170633"/>
                  </a:lnTo>
                  <a:lnTo>
                    <a:pt x="940193" y="2125662"/>
                  </a:lnTo>
                  <a:lnTo>
                    <a:pt x="923937" y="2092642"/>
                  </a:lnTo>
                  <a:lnTo>
                    <a:pt x="921207" y="2087092"/>
                  </a:lnTo>
                  <a:lnTo>
                    <a:pt x="893508" y="2064994"/>
                  </a:lnTo>
                  <a:lnTo>
                    <a:pt x="893508" y="2177338"/>
                  </a:lnTo>
                  <a:lnTo>
                    <a:pt x="893508" y="2196084"/>
                  </a:lnTo>
                  <a:lnTo>
                    <a:pt x="770013" y="2196084"/>
                  </a:lnTo>
                  <a:lnTo>
                    <a:pt x="770013" y="2183155"/>
                  </a:lnTo>
                  <a:lnTo>
                    <a:pt x="771906" y="2160295"/>
                  </a:lnTo>
                  <a:lnTo>
                    <a:pt x="780351" y="2130145"/>
                  </a:lnTo>
                  <a:lnTo>
                    <a:pt x="799465" y="2103882"/>
                  </a:lnTo>
                  <a:lnTo>
                    <a:pt x="833374" y="2092642"/>
                  </a:lnTo>
                  <a:lnTo>
                    <a:pt x="863219" y="2100427"/>
                  </a:lnTo>
                  <a:lnTo>
                    <a:pt x="881621" y="2120442"/>
                  </a:lnTo>
                  <a:lnTo>
                    <a:pt x="890930" y="2147747"/>
                  </a:lnTo>
                  <a:lnTo>
                    <a:pt x="893508" y="2177338"/>
                  </a:lnTo>
                  <a:lnTo>
                    <a:pt x="893508" y="2064994"/>
                  </a:lnTo>
                  <a:lnTo>
                    <a:pt x="887412" y="2060117"/>
                  </a:lnTo>
                  <a:lnTo>
                    <a:pt x="834669" y="2049970"/>
                  </a:lnTo>
                  <a:lnTo>
                    <a:pt x="788479" y="2057844"/>
                  </a:lnTo>
                  <a:lnTo>
                    <a:pt x="755230" y="2079307"/>
                  </a:lnTo>
                  <a:lnTo>
                    <a:pt x="732917" y="2111159"/>
                  </a:lnTo>
                  <a:lnTo>
                    <a:pt x="719493" y="2150160"/>
                  </a:lnTo>
                  <a:lnTo>
                    <a:pt x="712914" y="2193125"/>
                  </a:lnTo>
                  <a:lnTo>
                    <a:pt x="711187" y="2236813"/>
                  </a:lnTo>
                  <a:lnTo>
                    <a:pt x="715492" y="2301240"/>
                  </a:lnTo>
                  <a:lnTo>
                    <a:pt x="728929" y="2351074"/>
                  </a:lnTo>
                  <a:lnTo>
                    <a:pt x="752233" y="2386482"/>
                  </a:lnTo>
                  <a:lnTo>
                    <a:pt x="786155" y="2407615"/>
                  </a:lnTo>
                  <a:lnTo>
                    <a:pt x="831443" y="2414613"/>
                  </a:lnTo>
                  <a:lnTo>
                    <a:pt x="889711" y="2400604"/>
                  </a:lnTo>
                  <a:lnTo>
                    <a:pt x="920038" y="2371941"/>
                  </a:lnTo>
                  <a:lnTo>
                    <a:pt x="925258" y="2367013"/>
                  </a:lnTo>
                  <a:lnTo>
                    <a:pt x="942987" y="2326525"/>
                  </a:lnTo>
                  <a:lnTo>
                    <a:pt x="947813" y="2291778"/>
                  </a:lnTo>
                  <a:lnTo>
                    <a:pt x="893508" y="2291778"/>
                  </a:lnTo>
                  <a:lnTo>
                    <a:pt x="891578" y="2315489"/>
                  </a:lnTo>
                  <a:lnTo>
                    <a:pt x="883475" y="2341803"/>
                  </a:lnTo>
                  <a:lnTo>
                    <a:pt x="865682" y="2363152"/>
                  </a:lnTo>
                  <a:lnTo>
                    <a:pt x="834669" y="2371941"/>
                  </a:lnTo>
                  <a:lnTo>
                    <a:pt x="796163" y="2358682"/>
                  </a:lnTo>
                  <a:lnTo>
                    <a:pt x="776401" y="2325484"/>
                  </a:lnTo>
                  <a:lnTo>
                    <a:pt x="769124" y="2282215"/>
                  </a:lnTo>
                  <a:lnTo>
                    <a:pt x="768083" y="2238756"/>
                  </a:lnTo>
                  <a:lnTo>
                    <a:pt x="950404" y="2238756"/>
                  </a:lnTo>
                  <a:lnTo>
                    <a:pt x="950404" y="2216772"/>
                  </a:lnTo>
                  <a:close/>
                </a:path>
                <a:path w="3159125" h="4742180">
                  <a:moveTo>
                    <a:pt x="978839" y="4386554"/>
                  </a:moveTo>
                  <a:lnTo>
                    <a:pt x="918705" y="4386554"/>
                  </a:lnTo>
                  <a:lnTo>
                    <a:pt x="918705" y="4285704"/>
                  </a:lnTo>
                  <a:lnTo>
                    <a:pt x="864400" y="4285704"/>
                  </a:lnTo>
                  <a:lnTo>
                    <a:pt x="864400" y="4386554"/>
                  </a:lnTo>
                  <a:lnTo>
                    <a:pt x="813968" y="4386554"/>
                  </a:lnTo>
                  <a:lnTo>
                    <a:pt x="813968" y="4429226"/>
                  </a:lnTo>
                  <a:lnTo>
                    <a:pt x="864400" y="4429226"/>
                  </a:lnTo>
                  <a:lnTo>
                    <a:pt x="864501" y="4669434"/>
                  </a:lnTo>
                  <a:lnTo>
                    <a:pt x="867308" y="4698250"/>
                  </a:lnTo>
                  <a:lnTo>
                    <a:pt x="877976" y="4719688"/>
                  </a:lnTo>
                  <a:lnTo>
                    <a:pt x="899312" y="4732642"/>
                  </a:lnTo>
                  <a:lnTo>
                    <a:pt x="934224" y="4736985"/>
                  </a:lnTo>
                  <a:lnTo>
                    <a:pt x="949642" y="4736655"/>
                  </a:lnTo>
                  <a:lnTo>
                    <a:pt x="962025" y="4735766"/>
                  </a:lnTo>
                  <a:lnTo>
                    <a:pt x="971511" y="4734522"/>
                  </a:lnTo>
                  <a:lnTo>
                    <a:pt x="978192" y="4733099"/>
                  </a:lnTo>
                  <a:lnTo>
                    <a:pt x="978192" y="4690427"/>
                  </a:lnTo>
                  <a:lnTo>
                    <a:pt x="978192" y="4688484"/>
                  </a:lnTo>
                  <a:lnTo>
                    <a:pt x="972375" y="4689132"/>
                  </a:lnTo>
                  <a:lnTo>
                    <a:pt x="966558" y="4690427"/>
                  </a:lnTo>
                  <a:lnTo>
                    <a:pt x="954265" y="4690427"/>
                  </a:lnTo>
                  <a:lnTo>
                    <a:pt x="936713" y="4688281"/>
                  </a:lnTo>
                  <a:lnTo>
                    <a:pt x="925817" y="4681461"/>
                  </a:lnTo>
                  <a:lnTo>
                    <a:pt x="920267" y="4669434"/>
                  </a:lnTo>
                  <a:lnTo>
                    <a:pt x="918705" y="4651641"/>
                  </a:lnTo>
                  <a:lnTo>
                    <a:pt x="918705" y="4429226"/>
                  </a:lnTo>
                  <a:lnTo>
                    <a:pt x="978839" y="4429226"/>
                  </a:lnTo>
                  <a:lnTo>
                    <a:pt x="978839" y="4386554"/>
                  </a:lnTo>
                  <a:close/>
                </a:path>
                <a:path w="3159125" h="4742180">
                  <a:moveTo>
                    <a:pt x="1073226" y="4386554"/>
                  </a:moveTo>
                  <a:lnTo>
                    <a:pt x="1018921" y="4386554"/>
                  </a:lnTo>
                  <a:lnTo>
                    <a:pt x="1018921" y="4733099"/>
                  </a:lnTo>
                  <a:lnTo>
                    <a:pt x="1073226" y="4733099"/>
                  </a:lnTo>
                  <a:lnTo>
                    <a:pt x="1073226" y="4386554"/>
                  </a:lnTo>
                  <a:close/>
                </a:path>
                <a:path w="3159125" h="4742180">
                  <a:moveTo>
                    <a:pt x="1073226" y="4271480"/>
                  </a:moveTo>
                  <a:lnTo>
                    <a:pt x="1018921" y="4271480"/>
                  </a:lnTo>
                  <a:lnTo>
                    <a:pt x="1018921" y="4333545"/>
                  </a:lnTo>
                  <a:lnTo>
                    <a:pt x="1073226" y="4333545"/>
                  </a:lnTo>
                  <a:lnTo>
                    <a:pt x="1073226" y="4271480"/>
                  </a:lnTo>
                  <a:close/>
                </a:path>
                <a:path w="3159125" h="4742180">
                  <a:moveTo>
                    <a:pt x="1164399" y="2053844"/>
                  </a:moveTo>
                  <a:lnTo>
                    <a:pt x="1159217" y="2051265"/>
                  </a:lnTo>
                  <a:lnTo>
                    <a:pt x="1151458" y="2049970"/>
                  </a:lnTo>
                  <a:lnTo>
                    <a:pt x="1140472" y="2049970"/>
                  </a:lnTo>
                  <a:lnTo>
                    <a:pt x="1114298" y="2054834"/>
                  </a:lnTo>
                  <a:lnTo>
                    <a:pt x="1094003" y="2067991"/>
                  </a:lnTo>
                  <a:lnTo>
                    <a:pt x="1078191" y="2087346"/>
                  </a:lnTo>
                  <a:lnTo>
                    <a:pt x="1065479" y="2110740"/>
                  </a:lnTo>
                  <a:lnTo>
                    <a:pt x="1064183" y="2110740"/>
                  </a:lnTo>
                  <a:lnTo>
                    <a:pt x="1064183" y="2059025"/>
                  </a:lnTo>
                  <a:lnTo>
                    <a:pt x="1009878" y="2059025"/>
                  </a:lnTo>
                  <a:lnTo>
                    <a:pt x="1009878" y="2405570"/>
                  </a:lnTo>
                  <a:lnTo>
                    <a:pt x="1064183" y="2405570"/>
                  </a:lnTo>
                  <a:lnTo>
                    <a:pt x="1064183" y="2186394"/>
                  </a:lnTo>
                  <a:lnTo>
                    <a:pt x="1071473" y="2149564"/>
                  </a:lnTo>
                  <a:lnTo>
                    <a:pt x="1089558" y="2123998"/>
                  </a:lnTo>
                  <a:lnTo>
                    <a:pt x="1110183" y="2110740"/>
                  </a:lnTo>
                  <a:lnTo>
                    <a:pt x="1112735" y="2109114"/>
                  </a:lnTo>
                  <a:lnTo>
                    <a:pt x="1135303" y="2104275"/>
                  </a:lnTo>
                  <a:lnTo>
                    <a:pt x="1146479" y="2104593"/>
                  </a:lnTo>
                  <a:lnTo>
                    <a:pt x="1154442" y="2105329"/>
                  </a:lnTo>
                  <a:lnTo>
                    <a:pt x="1164399" y="2106866"/>
                  </a:lnTo>
                  <a:lnTo>
                    <a:pt x="1164399" y="2104275"/>
                  </a:lnTo>
                  <a:lnTo>
                    <a:pt x="1164399" y="2053844"/>
                  </a:lnTo>
                  <a:close/>
                </a:path>
                <a:path w="3159125" h="4742180">
                  <a:moveTo>
                    <a:pt x="1355763" y="2053844"/>
                  </a:moveTo>
                  <a:lnTo>
                    <a:pt x="1350594" y="2051265"/>
                  </a:lnTo>
                  <a:lnTo>
                    <a:pt x="1342834" y="2049970"/>
                  </a:lnTo>
                  <a:lnTo>
                    <a:pt x="1331836" y="2049970"/>
                  </a:lnTo>
                  <a:lnTo>
                    <a:pt x="1305661" y="2054834"/>
                  </a:lnTo>
                  <a:lnTo>
                    <a:pt x="1285367" y="2067991"/>
                  </a:lnTo>
                  <a:lnTo>
                    <a:pt x="1269555" y="2087346"/>
                  </a:lnTo>
                  <a:lnTo>
                    <a:pt x="1256842" y="2110740"/>
                  </a:lnTo>
                  <a:lnTo>
                    <a:pt x="1255547" y="2110740"/>
                  </a:lnTo>
                  <a:lnTo>
                    <a:pt x="1255547" y="2059025"/>
                  </a:lnTo>
                  <a:lnTo>
                    <a:pt x="1201242" y="2059025"/>
                  </a:lnTo>
                  <a:lnTo>
                    <a:pt x="1201242" y="2405570"/>
                  </a:lnTo>
                  <a:lnTo>
                    <a:pt x="1255547" y="2405570"/>
                  </a:lnTo>
                  <a:lnTo>
                    <a:pt x="1255547" y="2186394"/>
                  </a:lnTo>
                  <a:lnTo>
                    <a:pt x="1262837" y="2149564"/>
                  </a:lnTo>
                  <a:lnTo>
                    <a:pt x="1280922" y="2123998"/>
                  </a:lnTo>
                  <a:lnTo>
                    <a:pt x="1301546" y="2110740"/>
                  </a:lnTo>
                  <a:lnTo>
                    <a:pt x="1304099" y="2109114"/>
                  </a:lnTo>
                  <a:lnTo>
                    <a:pt x="1326667" y="2104275"/>
                  </a:lnTo>
                  <a:lnTo>
                    <a:pt x="1337843" y="2104593"/>
                  </a:lnTo>
                  <a:lnTo>
                    <a:pt x="1345819" y="2105329"/>
                  </a:lnTo>
                  <a:lnTo>
                    <a:pt x="1355763" y="2106866"/>
                  </a:lnTo>
                  <a:lnTo>
                    <a:pt x="1355763" y="2104275"/>
                  </a:lnTo>
                  <a:lnTo>
                    <a:pt x="1355763" y="2053844"/>
                  </a:lnTo>
                  <a:close/>
                </a:path>
                <a:path w="3159125" h="4742180">
                  <a:moveTo>
                    <a:pt x="1385506" y="2852318"/>
                  </a:moveTo>
                  <a:lnTo>
                    <a:pt x="1374432" y="2787650"/>
                  </a:lnTo>
                  <a:lnTo>
                    <a:pt x="1359293" y="2766326"/>
                  </a:lnTo>
                  <a:lnTo>
                    <a:pt x="1346568" y="2748419"/>
                  </a:lnTo>
                  <a:lnTo>
                    <a:pt x="1326019" y="2737116"/>
                  </a:lnTo>
                  <a:lnTo>
                    <a:pt x="1326019" y="2849740"/>
                  </a:lnTo>
                  <a:lnTo>
                    <a:pt x="1319923" y="2889694"/>
                  </a:lnTo>
                  <a:lnTo>
                    <a:pt x="1303388" y="2917710"/>
                  </a:lnTo>
                  <a:lnTo>
                    <a:pt x="1279105" y="2934208"/>
                  </a:lnTo>
                  <a:lnTo>
                    <a:pt x="1249730" y="2939605"/>
                  </a:lnTo>
                  <a:lnTo>
                    <a:pt x="1181849" y="2939605"/>
                  </a:lnTo>
                  <a:lnTo>
                    <a:pt x="1181849" y="2766326"/>
                  </a:lnTo>
                  <a:lnTo>
                    <a:pt x="1245857" y="2766326"/>
                  </a:lnTo>
                  <a:lnTo>
                    <a:pt x="1282382" y="2772181"/>
                  </a:lnTo>
                  <a:lnTo>
                    <a:pt x="1307274" y="2788882"/>
                  </a:lnTo>
                  <a:lnTo>
                    <a:pt x="1321498" y="2815158"/>
                  </a:lnTo>
                  <a:lnTo>
                    <a:pt x="1326019" y="2849740"/>
                  </a:lnTo>
                  <a:lnTo>
                    <a:pt x="1326019" y="2737116"/>
                  </a:lnTo>
                  <a:lnTo>
                    <a:pt x="1309954" y="2728264"/>
                  </a:lnTo>
                  <a:lnTo>
                    <a:pt x="1272628" y="2720848"/>
                  </a:lnTo>
                  <a:lnTo>
                    <a:pt x="1242618" y="2719781"/>
                  </a:lnTo>
                  <a:lnTo>
                    <a:pt x="1124953" y="2719781"/>
                  </a:lnTo>
                  <a:lnTo>
                    <a:pt x="1124953" y="3181413"/>
                  </a:lnTo>
                  <a:lnTo>
                    <a:pt x="1181849" y="3181413"/>
                  </a:lnTo>
                  <a:lnTo>
                    <a:pt x="1181849" y="2986151"/>
                  </a:lnTo>
                  <a:lnTo>
                    <a:pt x="1252321" y="2986151"/>
                  </a:lnTo>
                  <a:lnTo>
                    <a:pt x="1296212" y="2980486"/>
                  </a:lnTo>
                  <a:lnTo>
                    <a:pt x="1333004" y="2963811"/>
                  </a:lnTo>
                  <a:lnTo>
                    <a:pt x="1358023" y="2939605"/>
                  </a:lnTo>
                  <a:lnTo>
                    <a:pt x="1361160" y="2936583"/>
                  </a:lnTo>
                  <a:lnTo>
                    <a:pt x="1379169" y="2899257"/>
                  </a:lnTo>
                  <a:lnTo>
                    <a:pt x="1385506" y="2852318"/>
                  </a:lnTo>
                  <a:close/>
                </a:path>
                <a:path w="3159125" h="4742180">
                  <a:moveTo>
                    <a:pt x="1393253" y="3610711"/>
                  </a:moveTo>
                  <a:lnTo>
                    <a:pt x="1338948" y="3610711"/>
                  </a:lnTo>
                  <a:lnTo>
                    <a:pt x="1338948" y="3849928"/>
                  </a:lnTo>
                  <a:lnTo>
                    <a:pt x="1332331" y="3881844"/>
                  </a:lnTo>
                  <a:lnTo>
                    <a:pt x="1315593" y="3903510"/>
                  </a:lnTo>
                  <a:lnTo>
                    <a:pt x="1293393" y="3915841"/>
                  </a:lnTo>
                  <a:lnTo>
                    <a:pt x="1270406" y="3919753"/>
                  </a:lnTo>
                  <a:lnTo>
                    <a:pt x="1241691" y="3912578"/>
                  </a:lnTo>
                  <a:lnTo>
                    <a:pt x="1226451" y="3894785"/>
                  </a:lnTo>
                  <a:lnTo>
                    <a:pt x="1220406" y="3872026"/>
                  </a:lnTo>
                  <a:lnTo>
                    <a:pt x="1219339" y="3849928"/>
                  </a:lnTo>
                  <a:lnTo>
                    <a:pt x="1219339" y="3610711"/>
                  </a:lnTo>
                  <a:lnTo>
                    <a:pt x="1165021" y="3610711"/>
                  </a:lnTo>
                  <a:lnTo>
                    <a:pt x="1165021" y="3856393"/>
                  </a:lnTo>
                  <a:lnTo>
                    <a:pt x="1166444" y="3891026"/>
                  </a:lnTo>
                  <a:lnTo>
                    <a:pt x="1176413" y="3926865"/>
                  </a:lnTo>
                  <a:lnTo>
                    <a:pt x="1203477" y="3954957"/>
                  </a:lnTo>
                  <a:lnTo>
                    <a:pt x="1256182" y="3966311"/>
                  </a:lnTo>
                  <a:lnTo>
                    <a:pt x="1281417" y="3962984"/>
                  </a:lnTo>
                  <a:lnTo>
                    <a:pt x="1305242" y="3953294"/>
                  </a:lnTo>
                  <a:lnTo>
                    <a:pt x="1325562" y="3937673"/>
                  </a:lnTo>
                  <a:lnTo>
                    <a:pt x="1338008" y="3919753"/>
                  </a:lnTo>
                  <a:lnTo>
                    <a:pt x="1340243" y="3916527"/>
                  </a:lnTo>
                  <a:lnTo>
                    <a:pt x="1341526" y="3916527"/>
                  </a:lnTo>
                  <a:lnTo>
                    <a:pt x="1341526" y="3957256"/>
                  </a:lnTo>
                  <a:lnTo>
                    <a:pt x="1393253" y="3957256"/>
                  </a:lnTo>
                  <a:lnTo>
                    <a:pt x="1393253" y="3916527"/>
                  </a:lnTo>
                  <a:lnTo>
                    <a:pt x="1393253" y="3610711"/>
                  </a:lnTo>
                  <a:close/>
                </a:path>
                <a:path w="3159125" h="4742180">
                  <a:moveTo>
                    <a:pt x="1406182" y="4733099"/>
                  </a:moveTo>
                  <a:lnTo>
                    <a:pt x="1308201" y="4561764"/>
                  </a:lnTo>
                  <a:lnTo>
                    <a:pt x="1299337" y="4546257"/>
                  </a:lnTo>
                  <a:lnTo>
                    <a:pt x="1282700" y="4517161"/>
                  </a:lnTo>
                  <a:lnTo>
                    <a:pt x="1388084" y="4386554"/>
                  </a:lnTo>
                  <a:lnTo>
                    <a:pt x="1324724" y="4386554"/>
                  </a:lnTo>
                  <a:lnTo>
                    <a:pt x="1203172" y="4546257"/>
                  </a:lnTo>
                  <a:lnTo>
                    <a:pt x="1201877" y="4546257"/>
                  </a:lnTo>
                  <a:lnTo>
                    <a:pt x="1201877" y="4271480"/>
                  </a:lnTo>
                  <a:lnTo>
                    <a:pt x="1147572" y="4271480"/>
                  </a:lnTo>
                  <a:lnTo>
                    <a:pt x="1147572" y="4733099"/>
                  </a:lnTo>
                  <a:lnTo>
                    <a:pt x="1201877" y="4733099"/>
                  </a:lnTo>
                  <a:lnTo>
                    <a:pt x="1201877" y="4616081"/>
                  </a:lnTo>
                  <a:lnTo>
                    <a:pt x="1246492" y="4561764"/>
                  </a:lnTo>
                  <a:lnTo>
                    <a:pt x="1342821" y="4733099"/>
                  </a:lnTo>
                  <a:lnTo>
                    <a:pt x="1406182" y="4733099"/>
                  </a:lnTo>
                  <a:close/>
                </a:path>
                <a:path w="3159125" h="4742180">
                  <a:moveTo>
                    <a:pt x="1604022" y="2306002"/>
                  </a:moveTo>
                  <a:lnTo>
                    <a:pt x="1596605" y="2263470"/>
                  </a:lnTo>
                  <a:lnTo>
                    <a:pt x="1550009" y="2219629"/>
                  </a:lnTo>
                  <a:lnTo>
                    <a:pt x="1487982" y="2198674"/>
                  </a:lnTo>
                  <a:lnTo>
                    <a:pt x="1460652" y="2187448"/>
                  </a:lnTo>
                  <a:lnTo>
                    <a:pt x="1441310" y="2171014"/>
                  </a:lnTo>
                  <a:lnTo>
                    <a:pt x="1433982" y="2145652"/>
                  </a:lnTo>
                  <a:lnTo>
                    <a:pt x="1440307" y="2116912"/>
                  </a:lnTo>
                  <a:lnTo>
                    <a:pt x="1455559" y="2100973"/>
                  </a:lnTo>
                  <a:lnTo>
                    <a:pt x="1474076" y="2094115"/>
                  </a:lnTo>
                  <a:lnTo>
                    <a:pt x="1490230" y="2092642"/>
                  </a:lnTo>
                  <a:lnTo>
                    <a:pt x="1514843" y="2097074"/>
                  </a:lnTo>
                  <a:lnTo>
                    <a:pt x="1530553" y="2110105"/>
                  </a:lnTo>
                  <a:lnTo>
                    <a:pt x="1538871" y="2131377"/>
                  </a:lnTo>
                  <a:lnTo>
                    <a:pt x="1541310" y="2160524"/>
                  </a:lnTo>
                  <a:lnTo>
                    <a:pt x="1595628" y="2160524"/>
                  </a:lnTo>
                  <a:lnTo>
                    <a:pt x="1581683" y="2092642"/>
                  </a:lnTo>
                  <a:lnTo>
                    <a:pt x="1549247" y="2061527"/>
                  </a:lnTo>
                  <a:lnTo>
                    <a:pt x="1490230" y="2049970"/>
                  </a:lnTo>
                  <a:lnTo>
                    <a:pt x="1447584" y="2055837"/>
                  </a:lnTo>
                  <a:lnTo>
                    <a:pt x="1412405" y="2073579"/>
                  </a:lnTo>
                  <a:lnTo>
                    <a:pt x="1388491" y="2103437"/>
                  </a:lnTo>
                  <a:lnTo>
                    <a:pt x="1379677" y="2145652"/>
                  </a:lnTo>
                  <a:lnTo>
                    <a:pt x="1387094" y="2189010"/>
                  </a:lnTo>
                  <a:lnTo>
                    <a:pt x="1406588" y="2216124"/>
                  </a:lnTo>
                  <a:lnTo>
                    <a:pt x="1433957" y="2232571"/>
                  </a:lnTo>
                  <a:lnTo>
                    <a:pt x="1465021" y="2243925"/>
                  </a:lnTo>
                  <a:lnTo>
                    <a:pt x="1495704" y="2254123"/>
                  </a:lnTo>
                  <a:lnTo>
                    <a:pt x="1522882" y="2266810"/>
                  </a:lnTo>
                  <a:lnTo>
                    <a:pt x="1542300" y="2285669"/>
                  </a:lnTo>
                  <a:lnTo>
                    <a:pt x="1549717" y="2314410"/>
                  </a:lnTo>
                  <a:lnTo>
                    <a:pt x="1543177" y="2344128"/>
                  </a:lnTo>
                  <a:lnTo>
                    <a:pt x="1527492" y="2361603"/>
                  </a:lnTo>
                  <a:lnTo>
                    <a:pt x="1508531" y="2369870"/>
                  </a:lnTo>
                  <a:lnTo>
                    <a:pt x="1492173" y="2371941"/>
                  </a:lnTo>
                  <a:lnTo>
                    <a:pt x="1459433" y="2365324"/>
                  </a:lnTo>
                  <a:lnTo>
                    <a:pt x="1439722" y="2347620"/>
                  </a:lnTo>
                  <a:lnTo>
                    <a:pt x="1430070" y="2322042"/>
                  </a:lnTo>
                  <a:lnTo>
                    <a:pt x="1427518" y="2291778"/>
                  </a:lnTo>
                  <a:lnTo>
                    <a:pt x="1373212" y="2291778"/>
                  </a:lnTo>
                  <a:lnTo>
                    <a:pt x="1381188" y="2350389"/>
                  </a:lnTo>
                  <a:lnTo>
                    <a:pt x="1434617" y="2405253"/>
                  </a:lnTo>
                  <a:lnTo>
                    <a:pt x="1492173" y="2414613"/>
                  </a:lnTo>
                  <a:lnTo>
                    <a:pt x="1536915" y="2407831"/>
                  </a:lnTo>
                  <a:lnTo>
                    <a:pt x="1572336" y="2387460"/>
                  </a:lnTo>
                  <a:lnTo>
                    <a:pt x="1582991" y="2371941"/>
                  </a:lnTo>
                  <a:lnTo>
                    <a:pt x="1595628" y="2353526"/>
                  </a:lnTo>
                  <a:lnTo>
                    <a:pt x="1604022" y="2306002"/>
                  </a:lnTo>
                  <a:close/>
                </a:path>
                <a:path w="3159125" h="4742180">
                  <a:moveTo>
                    <a:pt x="1655114" y="3008134"/>
                  </a:moveTo>
                  <a:lnTo>
                    <a:pt x="1652828" y="2960738"/>
                  </a:lnTo>
                  <a:lnTo>
                    <a:pt x="1645031" y="2917482"/>
                  </a:lnTo>
                  <a:lnTo>
                    <a:pt x="1630299" y="2880372"/>
                  </a:lnTo>
                  <a:lnTo>
                    <a:pt x="1598218" y="2846235"/>
                  </a:lnTo>
                  <a:lnTo>
                    <a:pt x="1598218" y="3008134"/>
                  </a:lnTo>
                  <a:lnTo>
                    <a:pt x="1595501" y="3061601"/>
                  </a:lnTo>
                  <a:lnTo>
                    <a:pt x="1585201" y="3106089"/>
                  </a:lnTo>
                  <a:lnTo>
                    <a:pt x="1564119" y="3136519"/>
                  </a:lnTo>
                  <a:lnTo>
                    <a:pt x="1529029" y="3147784"/>
                  </a:lnTo>
                  <a:lnTo>
                    <a:pt x="1495171" y="3136519"/>
                  </a:lnTo>
                  <a:lnTo>
                    <a:pt x="1474889" y="3106089"/>
                  </a:lnTo>
                  <a:lnTo>
                    <a:pt x="1465033" y="3061601"/>
                  </a:lnTo>
                  <a:lnTo>
                    <a:pt x="1462443" y="3008134"/>
                  </a:lnTo>
                  <a:lnTo>
                    <a:pt x="1465122" y="2954680"/>
                  </a:lnTo>
                  <a:lnTo>
                    <a:pt x="1475130" y="2910192"/>
                  </a:lnTo>
                  <a:lnTo>
                    <a:pt x="1495437" y="2879763"/>
                  </a:lnTo>
                  <a:lnTo>
                    <a:pt x="1529029" y="2868485"/>
                  </a:lnTo>
                  <a:lnTo>
                    <a:pt x="1564665" y="2879763"/>
                  </a:lnTo>
                  <a:lnTo>
                    <a:pt x="1585683" y="2910192"/>
                  </a:lnTo>
                  <a:lnTo>
                    <a:pt x="1595678" y="2954680"/>
                  </a:lnTo>
                  <a:lnTo>
                    <a:pt x="1598218" y="3008134"/>
                  </a:lnTo>
                  <a:lnTo>
                    <a:pt x="1598218" y="2846235"/>
                  </a:lnTo>
                  <a:lnTo>
                    <a:pt x="1574368" y="2832544"/>
                  </a:lnTo>
                  <a:lnTo>
                    <a:pt x="1530324" y="2825813"/>
                  </a:lnTo>
                  <a:lnTo>
                    <a:pt x="1486293" y="2832544"/>
                  </a:lnTo>
                  <a:lnTo>
                    <a:pt x="1430362" y="2880372"/>
                  </a:lnTo>
                  <a:lnTo>
                    <a:pt x="1415630" y="2917482"/>
                  </a:lnTo>
                  <a:lnTo>
                    <a:pt x="1407833" y="2960738"/>
                  </a:lnTo>
                  <a:lnTo>
                    <a:pt x="1405547" y="3008134"/>
                  </a:lnTo>
                  <a:lnTo>
                    <a:pt x="1407833" y="3055543"/>
                  </a:lnTo>
                  <a:lnTo>
                    <a:pt x="1415630" y="3098800"/>
                  </a:lnTo>
                  <a:lnTo>
                    <a:pt x="1430362" y="3135909"/>
                  </a:lnTo>
                  <a:lnTo>
                    <a:pt x="1486293" y="3183737"/>
                  </a:lnTo>
                  <a:lnTo>
                    <a:pt x="1530324" y="3190456"/>
                  </a:lnTo>
                  <a:lnTo>
                    <a:pt x="1574139" y="3183737"/>
                  </a:lnTo>
                  <a:lnTo>
                    <a:pt x="1620583" y="3147784"/>
                  </a:lnTo>
                  <a:lnTo>
                    <a:pt x="1644891" y="3098800"/>
                  </a:lnTo>
                  <a:lnTo>
                    <a:pt x="1652790" y="3055543"/>
                  </a:lnTo>
                  <a:lnTo>
                    <a:pt x="1655114" y="3008134"/>
                  </a:lnTo>
                  <a:close/>
                </a:path>
                <a:path w="3159125" h="4742180">
                  <a:moveTo>
                    <a:pt x="1662201" y="4544314"/>
                  </a:moveTo>
                  <a:lnTo>
                    <a:pt x="1660347" y="4498162"/>
                  </a:lnTo>
                  <a:lnTo>
                    <a:pt x="1652003" y="4453204"/>
                  </a:lnTo>
                  <a:lnTo>
                    <a:pt x="1633016" y="4414621"/>
                  </a:lnTo>
                  <a:lnTo>
                    <a:pt x="1605305" y="4392511"/>
                  </a:lnTo>
                  <a:lnTo>
                    <a:pt x="1605305" y="4504880"/>
                  </a:lnTo>
                  <a:lnTo>
                    <a:pt x="1605305" y="4523625"/>
                  </a:lnTo>
                  <a:lnTo>
                    <a:pt x="1481823" y="4523625"/>
                  </a:lnTo>
                  <a:lnTo>
                    <a:pt x="1481823" y="4510697"/>
                  </a:lnTo>
                  <a:lnTo>
                    <a:pt x="1483728" y="4487824"/>
                  </a:lnTo>
                  <a:lnTo>
                    <a:pt x="1492173" y="4457687"/>
                  </a:lnTo>
                  <a:lnTo>
                    <a:pt x="1511287" y="4431411"/>
                  </a:lnTo>
                  <a:lnTo>
                    <a:pt x="1545183" y="4420184"/>
                  </a:lnTo>
                  <a:lnTo>
                    <a:pt x="1575041" y="4427956"/>
                  </a:lnTo>
                  <a:lnTo>
                    <a:pt x="1593430" y="4447984"/>
                  </a:lnTo>
                  <a:lnTo>
                    <a:pt x="1602727" y="4475277"/>
                  </a:lnTo>
                  <a:lnTo>
                    <a:pt x="1605305" y="4504880"/>
                  </a:lnTo>
                  <a:lnTo>
                    <a:pt x="1605305" y="4392511"/>
                  </a:lnTo>
                  <a:lnTo>
                    <a:pt x="1599234" y="4387659"/>
                  </a:lnTo>
                  <a:lnTo>
                    <a:pt x="1546479" y="4377512"/>
                  </a:lnTo>
                  <a:lnTo>
                    <a:pt x="1500289" y="4385373"/>
                  </a:lnTo>
                  <a:lnTo>
                    <a:pt x="1467053" y="4406836"/>
                  </a:lnTo>
                  <a:lnTo>
                    <a:pt x="1444726" y="4438688"/>
                  </a:lnTo>
                  <a:lnTo>
                    <a:pt x="1431290" y="4477690"/>
                  </a:lnTo>
                  <a:lnTo>
                    <a:pt x="1424724" y="4520654"/>
                  </a:lnTo>
                  <a:lnTo>
                    <a:pt x="1422984" y="4564354"/>
                  </a:lnTo>
                  <a:lnTo>
                    <a:pt x="1427302" y="4628769"/>
                  </a:lnTo>
                  <a:lnTo>
                    <a:pt x="1440738" y="4678604"/>
                  </a:lnTo>
                  <a:lnTo>
                    <a:pt x="1464043" y="4714011"/>
                  </a:lnTo>
                  <a:lnTo>
                    <a:pt x="1497965" y="4735144"/>
                  </a:lnTo>
                  <a:lnTo>
                    <a:pt x="1543240" y="4742154"/>
                  </a:lnTo>
                  <a:lnTo>
                    <a:pt x="1601520" y="4728146"/>
                  </a:lnTo>
                  <a:lnTo>
                    <a:pt x="1631861" y="4699482"/>
                  </a:lnTo>
                  <a:lnTo>
                    <a:pt x="1637080" y="4694555"/>
                  </a:lnTo>
                  <a:lnTo>
                    <a:pt x="1654810" y="4654054"/>
                  </a:lnTo>
                  <a:lnTo>
                    <a:pt x="1659623" y="4619307"/>
                  </a:lnTo>
                  <a:lnTo>
                    <a:pt x="1605305" y="4619307"/>
                  </a:lnTo>
                  <a:lnTo>
                    <a:pt x="1603387" y="4643018"/>
                  </a:lnTo>
                  <a:lnTo>
                    <a:pt x="1595285" y="4669333"/>
                  </a:lnTo>
                  <a:lnTo>
                    <a:pt x="1577492" y="4690681"/>
                  </a:lnTo>
                  <a:lnTo>
                    <a:pt x="1546479" y="4699482"/>
                  </a:lnTo>
                  <a:lnTo>
                    <a:pt x="1507972" y="4686211"/>
                  </a:lnTo>
                  <a:lnTo>
                    <a:pt x="1488211" y="4653013"/>
                  </a:lnTo>
                  <a:lnTo>
                    <a:pt x="1480921" y="4609744"/>
                  </a:lnTo>
                  <a:lnTo>
                    <a:pt x="1479880" y="4566297"/>
                  </a:lnTo>
                  <a:lnTo>
                    <a:pt x="1662201" y="4566297"/>
                  </a:lnTo>
                  <a:lnTo>
                    <a:pt x="1662201" y="4544314"/>
                  </a:lnTo>
                  <a:close/>
                </a:path>
                <a:path w="3159125" h="4742180">
                  <a:moveTo>
                    <a:pt x="1692592" y="3711575"/>
                  </a:moveTo>
                  <a:lnTo>
                    <a:pt x="1691170" y="3676942"/>
                  </a:lnTo>
                  <a:lnTo>
                    <a:pt x="1683169" y="3648214"/>
                  </a:lnTo>
                  <a:lnTo>
                    <a:pt x="1681200" y="3641102"/>
                  </a:lnTo>
                  <a:lnTo>
                    <a:pt x="1654136" y="3613010"/>
                  </a:lnTo>
                  <a:lnTo>
                    <a:pt x="1601431" y="3601656"/>
                  </a:lnTo>
                  <a:lnTo>
                    <a:pt x="1576209" y="3604984"/>
                  </a:lnTo>
                  <a:lnTo>
                    <a:pt x="1552371" y="3614674"/>
                  </a:lnTo>
                  <a:lnTo>
                    <a:pt x="1532064" y="3630295"/>
                  </a:lnTo>
                  <a:lnTo>
                    <a:pt x="1517383" y="3651440"/>
                  </a:lnTo>
                  <a:lnTo>
                    <a:pt x="1516087" y="3651440"/>
                  </a:lnTo>
                  <a:lnTo>
                    <a:pt x="1516087" y="3610711"/>
                  </a:lnTo>
                  <a:lnTo>
                    <a:pt x="1464373" y="3610711"/>
                  </a:lnTo>
                  <a:lnTo>
                    <a:pt x="1464373" y="3957256"/>
                  </a:lnTo>
                  <a:lnTo>
                    <a:pt x="1518678" y="3957256"/>
                  </a:lnTo>
                  <a:lnTo>
                    <a:pt x="1518678" y="3718039"/>
                  </a:lnTo>
                  <a:lnTo>
                    <a:pt x="1525295" y="3686124"/>
                  </a:lnTo>
                  <a:lnTo>
                    <a:pt x="1542034" y="3664458"/>
                  </a:lnTo>
                  <a:lnTo>
                    <a:pt x="1564233" y="3652126"/>
                  </a:lnTo>
                  <a:lnTo>
                    <a:pt x="1568246" y="3651440"/>
                  </a:lnTo>
                  <a:lnTo>
                    <a:pt x="1587207" y="3648214"/>
                  </a:lnTo>
                  <a:lnTo>
                    <a:pt x="1615922" y="3655403"/>
                  </a:lnTo>
                  <a:lnTo>
                    <a:pt x="1631175" y="3673183"/>
                  </a:lnTo>
                  <a:lnTo>
                    <a:pt x="1637220" y="3695954"/>
                  </a:lnTo>
                  <a:lnTo>
                    <a:pt x="1638287" y="3718039"/>
                  </a:lnTo>
                  <a:lnTo>
                    <a:pt x="1638287" y="3957256"/>
                  </a:lnTo>
                  <a:lnTo>
                    <a:pt x="1692592" y="3957256"/>
                  </a:lnTo>
                  <a:lnTo>
                    <a:pt x="1692592" y="3711575"/>
                  </a:lnTo>
                  <a:close/>
                </a:path>
                <a:path w="3159125" h="4742180">
                  <a:moveTo>
                    <a:pt x="1766951" y="2719781"/>
                  </a:moveTo>
                  <a:lnTo>
                    <a:pt x="1712645" y="2719781"/>
                  </a:lnTo>
                  <a:lnTo>
                    <a:pt x="1712645" y="3181413"/>
                  </a:lnTo>
                  <a:lnTo>
                    <a:pt x="1766951" y="3181413"/>
                  </a:lnTo>
                  <a:lnTo>
                    <a:pt x="1766951" y="2719781"/>
                  </a:lnTo>
                  <a:close/>
                </a:path>
                <a:path w="3159125" h="4742180">
                  <a:moveTo>
                    <a:pt x="1874926" y="2164410"/>
                  </a:moveTo>
                  <a:lnTo>
                    <a:pt x="1855381" y="2092642"/>
                  </a:lnTo>
                  <a:lnTo>
                    <a:pt x="1821726" y="2062314"/>
                  </a:lnTo>
                  <a:lnTo>
                    <a:pt x="1764360" y="2049970"/>
                  </a:lnTo>
                  <a:lnTo>
                    <a:pt x="1718170" y="2057844"/>
                  </a:lnTo>
                  <a:lnTo>
                    <a:pt x="1684934" y="2079307"/>
                  </a:lnTo>
                  <a:lnTo>
                    <a:pt x="1662607" y="2111159"/>
                  </a:lnTo>
                  <a:lnTo>
                    <a:pt x="1649183" y="2150160"/>
                  </a:lnTo>
                  <a:lnTo>
                    <a:pt x="1642618" y="2193125"/>
                  </a:lnTo>
                  <a:lnTo>
                    <a:pt x="1640878" y="2236813"/>
                  </a:lnTo>
                  <a:lnTo>
                    <a:pt x="1645183" y="2301240"/>
                  </a:lnTo>
                  <a:lnTo>
                    <a:pt x="1658620" y="2351074"/>
                  </a:lnTo>
                  <a:lnTo>
                    <a:pt x="1681924" y="2386482"/>
                  </a:lnTo>
                  <a:lnTo>
                    <a:pt x="1715846" y="2407615"/>
                  </a:lnTo>
                  <a:lnTo>
                    <a:pt x="1761134" y="2414613"/>
                  </a:lnTo>
                  <a:lnTo>
                    <a:pt x="1815465" y="2402052"/>
                  </a:lnTo>
                  <a:lnTo>
                    <a:pt x="1848726" y="2371941"/>
                  </a:lnTo>
                  <a:lnTo>
                    <a:pt x="1850517" y="2370328"/>
                  </a:lnTo>
                  <a:lnTo>
                    <a:pt x="1869325" y="2328430"/>
                  </a:lnTo>
                  <a:lnTo>
                    <a:pt x="1874926" y="2285314"/>
                  </a:lnTo>
                  <a:lnTo>
                    <a:pt x="1820608" y="2285314"/>
                  </a:lnTo>
                  <a:lnTo>
                    <a:pt x="1818259" y="2314676"/>
                  </a:lnTo>
                  <a:lnTo>
                    <a:pt x="1809610" y="2342692"/>
                  </a:lnTo>
                  <a:lnTo>
                    <a:pt x="1792249" y="2363686"/>
                  </a:lnTo>
                  <a:lnTo>
                    <a:pt x="1763725" y="2371941"/>
                  </a:lnTo>
                  <a:lnTo>
                    <a:pt x="1725866" y="2357005"/>
                  </a:lnTo>
                  <a:lnTo>
                    <a:pt x="1706257" y="2320785"/>
                  </a:lnTo>
                  <a:lnTo>
                    <a:pt x="1698891" y="2276208"/>
                  </a:lnTo>
                  <a:lnTo>
                    <a:pt x="1697774" y="2236178"/>
                  </a:lnTo>
                  <a:lnTo>
                    <a:pt x="1703654" y="2160295"/>
                  </a:lnTo>
                  <a:lnTo>
                    <a:pt x="1719097" y="2116899"/>
                  </a:lnTo>
                  <a:lnTo>
                    <a:pt x="1740865" y="2097252"/>
                  </a:lnTo>
                  <a:lnTo>
                    <a:pt x="1765655" y="2092642"/>
                  </a:lnTo>
                  <a:lnTo>
                    <a:pt x="1791690" y="2099132"/>
                  </a:lnTo>
                  <a:lnTo>
                    <a:pt x="1808645" y="2115921"/>
                  </a:lnTo>
                  <a:lnTo>
                    <a:pt x="1817839" y="2139023"/>
                  </a:lnTo>
                  <a:lnTo>
                    <a:pt x="1820608" y="2164410"/>
                  </a:lnTo>
                  <a:lnTo>
                    <a:pt x="1874926" y="2164410"/>
                  </a:lnTo>
                  <a:close/>
                </a:path>
                <a:path w="3159125" h="4742180">
                  <a:moveTo>
                    <a:pt x="1876196" y="4381385"/>
                  </a:moveTo>
                  <a:lnTo>
                    <a:pt x="1871027" y="4378795"/>
                  </a:lnTo>
                  <a:lnTo>
                    <a:pt x="1863267" y="4377512"/>
                  </a:lnTo>
                  <a:lnTo>
                    <a:pt x="1852282" y="4377512"/>
                  </a:lnTo>
                  <a:lnTo>
                    <a:pt x="1826107" y="4382363"/>
                  </a:lnTo>
                  <a:lnTo>
                    <a:pt x="1805813" y="4395533"/>
                  </a:lnTo>
                  <a:lnTo>
                    <a:pt x="1790001" y="4414875"/>
                  </a:lnTo>
                  <a:lnTo>
                    <a:pt x="1777276" y="4438281"/>
                  </a:lnTo>
                  <a:lnTo>
                    <a:pt x="1775980" y="4438281"/>
                  </a:lnTo>
                  <a:lnTo>
                    <a:pt x="1775980" y="4386554"/>
                  </a:lnTo>
                  <a:lnTo>
                    <a:pt x="1721675" y="4386554"/>
                  </a:lnTo>
                  <a:lnTo>
                    <a:pt x="1721675" y="4733099"/>
                  </a:lnTo>
                  <a:lnTo>
                    <a:pt x="1775980" y="4733099"/>
                  </a:lnTo>
                  <a:lnTo>
                    <a:pt x="1775980" y="4513923"/>
                  </a:lnTo>
                  <a:lnTo>
                    <a:pt x="1783270" y="4477093"/>
                  </a:lnTo>
                  <a:lnTo>
                    <a:pt x="1801355" y="4451528"/>
                  </a:lnTo>
                  <a:lnTo>
                    <a:pt x="1821992" y="4438281"/>
                  </a:lnTo>
                  <a:lnTo>
                    <a:pt x="1824532" y="4436643"/>
                  </a:lnTo>
                  <a:lnTo>
                    <a:pt x="1847100" y="4431817"/>
                  </a:lnTo>
                  <a:lnTo>
                    <a:pt x="1858289" y="4432135"/>
                  </a:lnTo>
                  <a:lnTo>
                    <a:pt x="1866265" y="4432871"/>
                  </a:lnTo>
                  <a:lnTo>
                    <a:pt x="1876196" y="4434395"/>
                  </a:lnTo>
                  <a:lnTo>
                    <a:pt x="1876196" y="4431817"/>
                  </a:lnTo>
                  <a:lnTo>
                    <a:pt x="1876196" y="4381385"/>
                  </a:lnTo>
                  <a:close/>
                </a:path>
                <a:path w="3159125" h="4742180">
                  <a:moveTo>
                    <a:pt x="1883283" y="304800"/>
                  </a:moveTo>
                  <a:lnTo>
                    <a:pt x="1880082" y="258775"/>
                  </a:lnTo>
                  <a:lnTo>
                    <a:pt x="1870722" y="215176"/>
                  </a:lnTo>
                  <a:lnTo>
                    <a:pt x="1855635" y="174409"/>
                  </a:lnTo>
                  <a:lnTo>
                    <a:pt x="1835226" y="136906"/>
                  </a:lnTo>
                  <a:lnTo>
                    <a:pt x="1809889" y="103047"/>
                  </a:lnTo>
                  <a:lnTo>
                    <a:pt x="1780032" y="73279"/>
                  </a:lnTo>
                  <a:lnTo>
                    <a:pt x="1746059" y="48006"/>
                  </a:lnTo>
                  <a:lnTo>
                    <a:pt x="1708391" y="27622"/>
                  </a:lnTo>
                  <a:lnTo>
                    <a:pt x="1667421" y="12547"/>
                  </a:lnTo>
                  <a:lnTo>
                    <a:pt x="1623555" y="3213"/>
                  </a:lnTo>
                  <a:lnTo>
                    <a:pt x="1577213" y="0"/>
                  </a:lnTo>
                  <a:lnTo>
                    <a:pt x="1529321" y="3060"/>
                  </a:lnTo>
                  <a:lnTo>
                    <a:pt x="1484249" y="12153"/>
                  </a:lnTo>
                  <a:lnTo>
                    <a:pt x="1442364" y="27101"/>
                  </a:lnTo>
                  <a:lnTo>
                    <a:pt x="1404035" y="47790"/>
                  </a:lnTo>
                  <a:lnTo>
                    <a:pt x="1369631" y="74053"/>
                  </a:lnTo>
                  <a:lnTo>
                    <a:pt x="1339507" y="105727"/>
                  </a:lnTo>
                  <a:lnTo>
                    <a:pt x="1314043" y="142697"/>
                  </a:lnTo>
                  <a:lnTo>
                    <a:pt x="1293609" y="184797"/>
                  </a:lnTo>
                  <a:lnTo>
                    <a:pt x="1278547" y="231863"/>
                  </a:lnTo>
                  <a:lnTo>
                    <a:pt x="1269250" y="283768"/>
                  </a:lnTo>
                  <a:lnTo>
                    <a:pt x="1266063" y="340360"/>
                  </a:lnTo>
                  <a:lnTo>
                    <a:pt x="1432433" y="340360"/>
                  </a:lnTo>
                  <a:lnTo>
                    <a:pt x="1437170" y="287820"/>
                  </a:lnTo>
                  <a:lnTo>
                    <a:pt x="1450822" y="242620"/>
                  </a:lnTo>
                  <a:lnTo>
                    <a:pt x="1472603" y="205740"/>
                  </a:lnTo>
                  <a:lnTo>
                    <a:pt x="1501673" y="178181"/>
                  </a:lnTo>
                  <a:lnTo>
                    <a:pt x="1537233" y="160921"/>
                  </a:lnTo>
                  <a:lnTo>
                    <a:pt x="1578483" y="154940"/>
                  </a:lnTo>
                  <a:lnTo>
                    <a:pt x="1622361" y="162217"/>
                  </a:lnTo>
                  <a:lnTo>
                    <a:pt x="1659788" y="182664"/>
                  </a:lnTo>
                  <a:lnTo>
                    <a:pt x="1688858" y="214198"/>
                  </a:lnTo>
                  <a:lnTo>
                    <a:pt x="1707680" y="254749"/>
                  </a:lnTo>
                  <a:lnTo>
                    <a:pt x="1714373" y="302260"/>
                  </a:lnTo>
                  <a:lnTo>
                    <a:pt x="1710461" y="338264"/>
                  </a:lnTo>
                  <a:lnTo>
                    <a:pt x="1677339" y="410349"/>
                  </a:lnTo>
                  <a:lnTo>
                    <a:pt x="1646910" y="448729"/>
                  </a:lnTo>
                  <a:lnTo>
                    <a:pt x="1606423" y="490220"/>
                  </a:lnTo>
                  <a:lnTo>
                    <a:pt x="1272413" y="806450"/>
                  </a:lnTo>
                  <a:lnTo>
                    <a:pt x="1272413" y="955040"/>
                  </a:lnTo>
                  <a:lnTo>
                    <a:pt x="1879473" y="955040"/>
                  </a:lnTo>
                  <a:lnTo>
                    <a:pt x="1879473" y="796290"/>
                  </a:lnTo>
                  <a:lnTo>
                    <a:pt x="1509903" y="796290"/>
                  </a:lnTo>
                  <a:lnTo>
                    <a:pt x="1701673" y="622300"/>
                  </a:lnTo>
                  <a:lnTo>
                    <a:pt x="1750314" y="576580"/>
                  </a:lnTo>
                  <a:lnTo>
                    <a:pt x="1790052" y="534835"/>
                  </a:lnTo>
                  <a:lnTo>
                    <a:pt x="1821649" y="495947"/>
                  </a:lnTo>
                  <a:lnTo>
                    <a:pt x="1845818" y="458787"/>
                  </a:lnTo>
                  <a:lnTo>
                    <a:pt x="1863331" y="422224"/>
                  </a:lnTo>
                  <a:lnTo>
                    <a:pt x="1874913" y="385127"/>
                  </a:lnTo>
                  <a:lnTo>
                    <a:pt x="1881314" y="346367"/>
                  </a:lnTo>
                  <a:lnTo>
                    <a:pt x="1883283" y="304800"/>
                  </a:lnTo>
                  <a:close/>
                </a:path>
                <a:path w="3159125" h="4742180">
                  <a:moveTo>
                    <a:pt x="1898840" y="2834868"/>
                  </a:moveTo>
                  <a:lnTo>
                    <a:pt x="1844535" y="2834868"/>
                  </a:lnTo>
                  <a:lnTo>
                    <a:pt x="1844535" y="3181413"/>
                  </a:lnTo>
                  <a:lnTo>
                    <a:pt x="1898840" y="3181413"/>
                  </a:lnTo>
                  <a:lnTo>
                    <a:pt x="1898840" y="2834868"/>
                  </a:lnTo>
                  <a:close/>
                </a:path>
                <a:path w="3159125" h="4742180">
                  <a:moveTo>
                    <a:pt x="1898840" y="2719781"/>
                  </a:moveTo>
                  <a:lnTo>
                    <a:pt x="1844535" y="2719781"/>
                  </a:lnTo>
                  <a:lnTo>
                    <a:pt x="1844535" y="2781846"/>
                  </a:lnTo>
                  <a:lnTo>
                    <a:pt x="1898840" y="2781846"/>
                  </a:lnTo>
                  <a:lnTo>
                    <a:pt x="1898840" y="2719781"/>
                  </a:lnTo>
                  <a:close/>
                </a:path>
                <a:path w="3159125" h="4742180">
                  <a:moveTo>
                    <a:pt x="1970582" y="4386554"/>
                  </a:moveTo>
                  <a:lnTo>
                    <a:pt x="1916277" y="4386554"/>
                  </a:lnTo>
                  <a:lnTo>
                    <a:pt x="1916277" y="4733099"/>
                  </a:lnTo>
                  <a:lnTo>
                    <a:pt x="1970582" y="4733099"/>
                  </a:lnTo>
                  <a:lnTo>
                    <a:pt x="1970582" y="4386554"/>
                  </a:lnTo>
                  <a:close/>
                </a:path>
                <a:path w="3159125" h="4742180">
                  <a:moveTo>
                    <a:pt x="1970582" y="4271480"/>
                  </a:moveTo>
                  <a:lnTo>
                    <a:pt x="1916277" y="4271480"/>
                  </a:lnTo>
                  <a:lnTo>
                    <a:pt x="1916277" y="4333545"/>
                  </a:lnTo>
                  <a:lnTo>
                    <a:pt x="1970582" y="4333545"/>
                  </a:lnTo>
                  <a:lnTo>
                    <a:pt x="1970582" y="4271480"/>
                  </a:lnTo>
                  <a:close/>
                </a:path>
                <a:path w="3159125" h="4742180">
                  <a:moveTo>
                    <a:pt x="1991944" y="3495624"/>
                  </a:moveTo>
                  <a:lnTo>
                    <a:pt x="1940864" y="3495624"/>
                  </a:lnTo>
                  <a:lnTo>
                    <a:pt x="1940864" y="3783977"/>
                  </a:lnTo>
                  <a:lnTo>
                    <a:pt x="1938324" y="3838740"/>
                  </a:lnTo>
                  <a:lnTo>
                    <a:pt x="1928253" y="3881691"/>
                  </a:lnTo>
                  <a:lnTo>
                    <a:pt x="1907044" y="3909720"/>
                  </a:lnTo>
                  <a:lnTo>
                    <a:pt x="1871040" y="3919753"/>
                  </a:lnTo>
                  <a:lnTo>
                    <a:pt x="1840141" y="3910177"/>
                  </a:lnTo>
                  <a:lnTo>
                    <a:pt x="1820684" y="3882898"/>
                  </a:lnTo>
                  <a:lnTo>
                    <a:pt x="1810575" y="3840111"/>
                  </a:lnTo>
                  <a:lnTo>
                    <a:pt x="1807679" y="3783977"/>
                  </a:lnTo>
                  <a:lnTo>
                    <a:pt x="1810575" y="3727856"/>
                  </a:lnTo>
                  <a:lnTo>
                    <a:pt x="1820684" y="3685070"/>
                  </a:lnTo>
                  <a:lnTo>
                    <a:pt x="1840141" y="3657790"/>
                  </a:lnTo>
                  <a:lnTo>
                    <a:pt x="1871040" y="3648214"/>
                  </a:lnTo>
                  <a:lnTo>
                    <a:pt x="1906778" y="3659975"/>
                  </a:lnTo>
                  <a:lnTo>
                    <a:pt x="1928012" y="3690886"/>
                  </a:lnTo>
                  <a:lnTo>
                    <a:pt x="1938223" y="3734397"/>
                  </a:lnTo>
                  <a:lnTo>
                    <a:pt x="1940864" y="3783977"/>
                  </a:lnTo>
                  <a:lnTo>
                    <a:pt x="1940864" y="3495624"/>
                  </a:lnTo>
                  <a:lnTo>
                    <a:pt x="1937639" y="3495624"/>
                  </a:lnTo>
                  <a:lnTo>
                    <a:pt x="1937639" y="3650145"/>
                  </a:lnTo>
                  <a:lnTo>
                    <a:pt x="1936343" y="3650145"/>
                  </a:lnTo>
                  <a:lnTo>
                    <a:pt x="1935137" y="3648214"/>
                  </a:lnTo>
                  <a:lnTo>
                    <a:pt x="1923605" y="3629749"/>
                  </a:lnTo>
                  <a:lnTo>
                    <a:pt x="1905228" y="3614509"/>
                  </a:lnTo>
                  <a:lnTo>
                    <a:pt x="1883333" y="3604958"/>
                  </a:lnTo>
                  <a:lnTo>
                    <a:pt x="1860054" y="3601656"/>
                  </a:lnTo>
                  <a:lnTo>
                    <a:pt x="1817839" y="3610140"/>
                  </a:lnTo>
                  <a:lnTo>
                    <a:pt x="1768563" y="3665664"/>
                  </a:lnTo>
                  <a:lnTo>
                    <a:pt x="1757273" y="3704526"/>
                  </a:lnTo>
                  <a:lnTo>
                    <a:pt x="1752053" y="3745331"/>
                  </a:lnTo>
                  <a:lnTo>
                    <a:pt x="1750783" y="3783977"/>
                  </a:lnTo>
                  <a:lnTo>
                    <a:pt x="1754670" y="3844658"/>
                  </a:lnTo>
                  <a:lnTo>
                    <a:pt x="1766963" y="3895090"/>
                  </a:lnTo>
                  <a:lnTo>
                    <a:pt x="1788629" y="3933418"/>
                  </a:lnTo>
                  <a:lnTo>
                    <a:pt x="1820633" y="3957777"/>
                  </a:lnTo>
                  <a:lnTo>
                    <a:pt x="1863928" y="3966311"/>
                  </a:lnTo>
                  <a:lnTo>
                    <a:pt x="1890471" y="3961866"/>
                  </a:lnTo>
                  <a:lnTo>
                    <a:pt x="1912823" y="3950144"/>
                  </a:lnTo>
                  <a:lnTo>
                    <a:pt x="1929472" y="3933571"/>
                  </a:lnTo>
                  <a:lnTo>
                    <a:pt x="1936343" y="3919753"/>
                  </a:lnTo>
                  <a:lnTo>
                    <a:pt x="1938921" y="3914584"/>
                  </a:lnTo>
                  <a:lnTo>
                    <a:pt x="1940217" y="3914584"/>
                  </a:lnTo>
                  <a:lnTo>
                    <a:pt x="1940217" y="3957256"/>
                  </a:lnTo>
                  <a:lnTo>
                    <a:pt x="1991944" y="3957256"/>
                  </a:lnTo>
                  <a:lnTo>
                    <a:pt x="1991944" y="3914584"/>
                  </a:lnTo>
                  <a:lnTo>
                    <a:pt x="1991944" y="3650145"/>
                  </a:lnTo>
                  <a:lnTo>
                    <a:pt x="1991944" y="3495624"/>
                  </a:lnTo>
                  <a:close/>
                </a:path>
                <a:path w="3159125" h="4742180">
                  <a:moveTo>
                    <a:pt x="2103793" y="2834868"/>
                  </a:moveTo>
                  <a:lnTo>
                    <a:pt x="2043658" y="2834868"/>
                  </a:lnTo>
                  <a:lnTo>
                    <a:pt x="2043658" y="2734005"/>
                  </a:lnTo>
                  <a:lnTo>
                    <a:pt x="1989353" y="2734005"/>
                  </a:lnTo>
                  <a:lnTo>
                    <a:pt x="1989353" y="2834868"/>
                  </a:lnTo>
                  <a:lnTo>
                    <a:pt x="1938921" y="2834868"/>
                  </a:lnTo>
                  <a:lnTo>
                    <a:pt x="1938921" y="2877540"/>
                  </a:lnTo>
                  <a:lnTo>
                    <a:pt x="1989353" y="2877540"/>
                  </a:lnTo>
                  <a:lnTo>
                    <a:pt x="1989455" y="3117735"/>
                  </a:lnTo>
                  <a:lnTo>
                    <a:pt x="1992261" y="3146564"/>
                  </a:lnTo>
                  <a:lnTo>
                    <a:pt x="2002929" y="3168002"/>
                  </a:lnTo>
                  <a:lnTo>
                    <a:pt x="2024265" y="3180943"/>
                  </a:lnTo>
                  <a:lnTo>
                    <a:pt x="2059178" y="3185287"/>
                  </a:lnTo>
                  <a:lnTo>
                    <a:pt x="2074595" y="3184956"/>
                  </a:lnTo>
                  <a:lnTo>
                    <a:pt x="2086978" y="3184080"/>
                  </a:lnTo>
                  <a:lnTo>
                    <a:pt x="2096465" y="3182836"/>
                  </a:lnTo>
                  <a:lnTo>
                    <a:pt x="2103145" y="3181413"/>
                  </a:lnTo>
                  <a:lnTo>
                    <a:pt x="2103145" y="3138741"/>
                  </a:lnTo>
                  <a:lnTo>
                    <a:pt x="2103145" y="3136798"/>
                  </a:lnTo>
                  <a:lnTo>
                    <a:pt x="2097328" y="3137446"/>
                  </a:lnTo>
                  <a:lnTo>
                    <a:pt x="2091499" y="3138741"/>
                  </a:lnTo>
                  <a:lnTo>
                    <a:pt x="2079218" y="3138741"/>
                  </a:lnTo>
                  <a:lnTo>
                    <a:pt x="2061667" y="3136595"/>
                  </a:lnTo>
                  <a:lnTo>
                    <a:pt x="2050770" y="3129775"/>
                  </a:lnTo>
                  <a:lnTo>
                    <a:pt x="2045220" y="3117735"/>
                  </a:lnTo>
                  <a:lnTo>
                    <a:pt x="2043658" y="3099943"/>
                  </a:lnTo>
                  <a:lnTo>
                    <a:pt x="2043658" y="2877540"/>
                  </a:lnTo>
                  <a:lnTo>
                    <a:pt x="2103793" y="2877540"/>
                  </a:lnTo>
                  <a:lnTo>
                    <a:pt x="2103793" y="2834868"/>
                  </a:lnTo>
                  <a:close/>
                </a:path>
                <a:path w="3159125" h="4742180">
                  <a:moveTo>
                    <a:pt x="2159393" y="2159876"/>
                  </a:moveTo>
                  <a:lnTo>
                    <a:pt x="2150389" y="2096516"/>
                  </a:lnTo>
                  <a:lnTo>
                    <a:pt x="2122017" y="2061324"/>
                  </a:lnTo>
                  <a:lnTo>
                    <a:pt x="2070176" y="2049970"/>
                  </a:lnTo>
                  <a:lnTo>
                    <a:pt x="2046046" y="2053551"/>
                  </a:lnTo>
                  <a:lnTo>
                    <a:pt x="2022170" y="2063546"/>
                  </a:lnTo>
                  <a:lnTo>
                    <a:pt x="2001443" y="2078888"/>
                  </a:lnTo>
                  <a:lnTo>
                    <a:pt x="1986775" y="2098459"/>
                  </a:lnTo>
                  <a:lnTo>
                    <a:pt x="1985479" y="2098459"/>
                  </a:lnTo>
                  <a:lnTo>
                    <a:pt x="1985479" y="1943938"/>
                  </a:lnTo>
                  <a:lnTo>
                    <a:pt x="1931174" y="1943938"/>
                  </a:lnTo>
                  <a:lnTo>
                    <a:pt x="1931174" y="2405570"/>
                  </a:lnTo>
                  <a:lnTo>
                    <a:pt x="1985479" y="2405570"/>
                  </a:lnTo>
                  <a:lnTo>
                    <a:pt x="1985479" y="2166340"/>
                  </a:lnTo>
                  <a:lnTo>
                    <a:pt x="1992096" y="2134438"/>
                  </a:lnTo>
                  <a:lnTo>
                    <a:pt x="2008822" y="2112772"/>
                  </a:lnTo>
                  <a:lnTo>
                    <a:pt x="2031022" y="2100427"/>
                  </a:lnTo>
                  <a:lnTo>
                    <a:pt x="2042591" y="2098459"/>
                  </a:lnTo>
                  <a:lnTo>
                    <a:pt x="2054009" y="2096516"/>
                  </a:lnTo>
                  <a:lnTo>
                    <a:pt x="2082711" y="2103704"/>
                  </a:lnTo>
                  <a:lnTo>
                    <a:pt x="2097963" y="2121497"/>
                  </a:lnTo>
                  <a:lnTo>
                    <a:pt x="2104009" y="2144255"/>
                  </a:lnTo>
                  <a:lnTo>
                    <a:pt x="2105088" y="2166340"/>
                  </a:lnTo>
                  <a:lnTo>
                    <a:pt x="2105088" y="2405570"/>
                  </a:lnTo>
                  <a:lnTo>
                    <a:pt x="2159393" y="2405570"/>
                  </a:lnTo>
                  <a:lnTo>
                    <a:pt x="2159393" y="2159876"/>
                  </a:lnTo>
                  <a:close/>
                </a:path>
                <a:path w="3159125" h="4742180">
                  <a:moveTo>
                    <a:pt x="2198166" y="2834868"/>
                  </a:moveTo>
                  <a:lnTo>
                    <a:pt x="2143861" y="2834868"/>
                  </a:lnTo>
                  <a:lnTo>
                    <a:pt x="2143861" y="3181413"/>
                  </a:lnTo>
                  <a:lnTo>
                    <a:pt x="2198166" y="3181413"/>
                  </a:lnTo>
                  <a:lnTo>
                    <a:pt x="2198166" y="2834868"/>
                  </a:lnTo>
                  <a:close/>
                </a:path>
                <a:path w="3159125" h="4742180">
                  <a:moveTo>
                    <a:pt x="2198166" y="2719781"/>
                  </a:moveTo>
                  <a:lnTo>
                    <a:pt x="2143861" y="2719781"/>
                  </a:lnTo>
                  <a:lnTo>
                    <a:pt x="2143861" y="2781846"/>
                  </a:lnTo>
                  <a:lnTo>
                    <a:pt x="2198166" y="2781846"/>
                  </a:lnTo>
                  <a:lnTo>
                    <a:pt x="2198166" y="2719781"/>
                  </a:lnTo>
                  <a:close/>
                </a:path>
                <a:path w="3159125" h="4742180">
                  <a:moveTo>
                    <a:pt x="2273160" y="4487418"/>
                  </a:moveTo>
                  <a:lnTo>
                    <a:pt x="2263749" y="4424057"/>
                  </a:lnTo>
                  <a:lnTo>
                    <a:pt x="2234704" y="4388866"/>
                  </a:lnTo>
                  <a:lnTo>
                    <a:pt x="2181999" y="4377512"/>
                  </a:lnTo>
                  <a:lnTo>
                    <a:pt x="2156777" y="4380839"/>
                  </a:lnTo>
                  <a:lnTo>
                    <a:pt x="2132952" y="4390517"/>
                  </a:lnTo>
                  <a:lnTo>
                    <a:pt x="2112632" y="4406150"/>
                  </a:lnTo>
                  <a:lnTo>
                    <a:pt x="2097951" y="4427296"/>
                  </a:lnTo>
                  <a:lnTo>
                    <a:pt x="2096655" y="4427296"/>
                  </a:lnTo>
                  <a:lnTo>
                    <a:pt x="2096655" y="4386554"/>
                  </a:lnTo>
                  <a:lnTo>
                    <a:pt x="2044928" y="4386554"/>
                  </a:lnTo>
                  <a:lnTo>
                    <a:pt x="2044928" y="4733099"/>
                  </a:lnTo>
                  <a:lnTo>
                    <a:pt x="2099246" y="4733099"/>
                  </a:lnTo>
                  <a:lnTo>
                    <a:pt x="2099246" y="4493882"/>
                  </a:lnTo>
                  <a:lnTo>
                    <a:pt x="2105863" y="4461967"/>
                  </a:lnTo>
                  <a:lnTo>
                    <a:pt x="2122601" y="4440301"/>
                  </a:lnTo>
                  <a:lnTo>
                    <a:pt x="2144788" y="4427969"/>
                  </a:lnTo>
                  <a:lnTo>
                    <a:pt x="2148738" y="4427296"/>
                  </a:lnTo>
                  <a:lnTo>
                    <a:pt x="2167775" y="4424057"/>
                  </a:lnTo>
                  <a:lnTo>
                    <a:pt x="2196490" y="4431233"/>
                  </a:lnTo>
                  <a:lnTo>
                    <a:pt x="2211743" y="4449026"/>
                  </a:lnTo>
                  <a:lnTo>
                    <a:pt x="2217788" y="4471784"/>
                  </a:lnTo>
                  <a:lnTo>
                    <a:pt x="2218855" y="4493882"/>
                  </a:lnTo>
                  <a:lnTo>
                    <a:pt x="2218855" y="4733099"/>
                  </a:lnTo>
                  <a:lnTo>
                    <a:pt x="2273160" y="4733099"/>
                  </a:lnTo>
                  <a:lnTo>
                    <a:pt x="2273160" y="4487418"/>
                  </a:lnTo>
                  <a:close/>
                </a:path>
                <a:path w="3159125" h="4742180">
                  <a:moveTo>
                    <a:pt x="2473604" y="2367419"/>
                  </a:moveTo>
                  <a:lnTo>
                    <a:pt x="2471026" y="2369362"/>
                  </a:lnTo>
                  <a:lnTo>
                    <a:pt x="2467787" y="2370658"/>
                  </a:lnTo>
                  <a:lnTo>
                    <a:pt x="2460675" y="2370658"/>
                  </a:lnTo>
                  <a:lnTo>
                    <a:pt x="2450681" y="2368410"/>
                  </a:lnTo>
                  <a:lnTo>
                    <a:pt x="2447772" y="2364829"/>
                  </a:lnTo>
                  <a:lnTo>
                    <a:pt x="2445728" y="2362339"/>
                  </a:lnTo>
                  <a:lnTo>
                    <a:pt x="2444038" y="2353475"/>
                  </a:lnTo>
                  <a:lnTo>
                    <a:pt x="2443873" y="2342845"/>
                  </a:lnTo>
                  <a:lnTo>
                    <a:pt x="2443873" y="2216772"/>
                  </a:lnTo>
                  <a:lnTo>
                    <a:pt x="2443873" y="2149538"/>
                  </a:lnTo>
                  <a:lnTo>
                    <a:pt x="2432989" y="2092642"/>
                  </a:lnTo>
                  <a:lnTo>
                    <a:pt x="2399411" y="2060435"/>
                  </a:lnTo>
                  <a:lnTo>
                    <a:pt x="2338489" y="2049970"/>
                  </a:lnTo>
                  <a:lnTo>
                    <a:pt x="2285377" y="2056752"/>
                  </a:lnTo>
                  <a:lnTo>
                    <a:pt x="2249259" y="2077529"/>
                  </a:lnTo>
                  <a:lnTo>
                    <a:pt x="2228646" y="2112988"/>
                  </a:lnTo>
                  <a:lnTo>
                    <a:pt x="2222106" y="2163762"/>
                  </a:lnTo>
                  <a:lnTo>
                    <a:pt x="2276411" y="2163762"/>
                  </a:lnTo>
                  <a:lnTo>
                    <a:pt x="2276411" y="2160524"/>
                  </a:lnTo>
                  <a:lnTo>
                    <a:pt x="2277338" y="2144471"/>
                  </a:lnTo>
                  <a:lnTo>
                    <a:pt x="2283841" y="2121738"/>
                  </a:lnTo>
                  <a:lnTo>
                    <a:pt x="2301506" y="2101430"/>
                  </a:lnTo>
                  <a:lnTo>
                    <a:pt x="2335898" y="2092642"/>
                  </a:lnTo>
                  <a:lnTo>
                    <a:pt x="2359850" y="2095995"/>
                  </a:lnTo>
                  <a:lnTo>
                    <a:pt x="2377275" y="2105825"/>
                  </a:lnTo>
                  <a:lnTo>
                    <a:pt x="2387892" y="2121827"/>
                  </a:lnTo>
                  <a:lnTo>
                    <a:pt x="2391499" y="2143722"/>
                  </a:lnTo>
                  <a:lnTo>
                    <a:pt x="2390965" y="2162187"/>
                  </a:lnTo>
                  <a:lnTo>
                    <a:pt x="2389555" y="2166874"/>
                  </a:lnTo>
                  <a:lnTo>
                    <a:pt x="2389555" y="2216772"/>
                  </a:lnTo>
                  <a:lnTo>
                    <a:pt x="2389555" y="2306002"/>
                  </a:lnTo>
                  <a:lnTo>
                    <a:pt x="2383726" y="2331580"/>
                  </a:lnTo>
                  <a:lnTo>
                    <a:pt x="2368219" y="2352560"/>
                  </a:lnTo>
                  <a:lnTo>
                    <a:pt x="2345906" y="2366734"/>
                  </a:lnTo>
                  <a:lnTo>
                    <a:pt x="2319731" y="2371941"/>
                  </a:lnTo>
                  <a:lnTo>
                    <a:pt x="2296503" y="2367648"/>
                  </a:lnTo>
                  <a:lnTo>
                    <a:pt x="2281339" y="2355545"/>
                  </a:lnTo>
                  <a:lnTo>
                    <a:pt x="2273084" y="2336762"/>
                  </a:lnTo>
                  <a:lnTo>
                    <a:pt x="2270595" y="2312466"/>
                  </a:lnTo>
                  <a:lnTo>
                    <a:pt x="2272271" y="2292604"/>
                  </a:lnTo>
                  <a:lnTo>
                    <a:pt x="2297099" y="2257514"/>
                  </a:lnTo>
                  <a:lnTo>
                    <a:pt x="2344534" y="2239086"/>
                  </a:lnTo>
                  <a:lnTo>
                    <a:pt x="2369553" y="2229866"/>
                  </a:lnTo>
                  <a:lnTo>
                    <a:pt x="2389555" y="2216772"/>
                  </a:lnTo>
                  <a:lnTo>
                    <a:pt x="2389555" y="2166874"/>
                  </a:lnTo>
                  <a:lnTo>
                    <a:pt x="2386812" y="2175967"/>
                  </a:lnTo>
                  <a:lnTo>
                    <a:pt x="2375128" y="2186724"/>
                  </a:lnTo>
                  <a:lnTo>
                    <a:pt x="2352065" y="2196084"/>
                  </a:lnTo>
                  <a:lnTo>
                    <a:pt x="2279002" y="2218067"/>
                  </a:lnTo>
                  <a:lnTo>
                    <a:pt x="2249970" y="2231847"/>
                  </a:lnTo>
                  <a:lnTo>
                    <a:pt x="2229612" y="2252586"/>
                  </a:lnTo>
                  <a:lnTo>
                    <a:pt x="2217623" y="2279993"/>
                  </a:lnTo>
                  <a:lnTo>
                    <a:pt x="2213699" y="2313762"/>
                  </a:lnTo>
                  <a:lnTo>
                    <a:pt x="2219350" y="2355710"/>
                  </a:lnTo>
                  <a:lnTo>
                    <a:pt x="2236647" y="2387473"/>
                  </a:lnTo>
                  <a:lnTo>
                    <a:pt x="2266061" y="2407589"/>
                  </a:lnTo>
                  <a:lnTo>
                    <a:pt x="2308098" y="2414613"/>
                  </a:lnTo>
                  <a:lnTo>
                    <a:pt x="2332583" y="2411209"/>
                  </a:lnTo>
                  <a:lnTo>
                    <a:pt x="2355608" y="2401366"/>
                  </a:lnTo>
                  <a:lnTo>
                    <a:pt x="2375738" y="2385707"/>
                  </a:lnTo>
                  <a:lnTo>
                    <a:pt x="2386126" y="2371941"/>
                  </a:lnTo>
                  <a:lnTo>
                    <a:pt x="2391499" y="2364829"/>
                  </a:lnTo>
                  <a:lnTo>
                    <a:pt x="2392794" y="2364829"/>
                  </a:lnTo>
                  <a:lnTo>
                    <a:pt x="2398471" y="2390622"/>
                  </a:lnTo>
                  <a:lnTo>
                    <a:pt x="2410574" y="2403868"/>
                  </a:lnTo>
                  <a:lnTo>
                    <a:pt x="2426068" y="2408758"/>
                  </a:lnTo>
                  <a:lnTo>
                    <a:pt x="2441930" y="2409444"/>
                  </a:lnTo>
                  <a:lnTo>
                    <a:pt x="2451963" y="2409037"/>
                  </a:lnTo>
                  <a:lnTo>
                    <a:pt x="2461158" y="2408072"/>
                  </a:lnTo>
                  <a:lnTo>
                    <a:pt x="2468651" y="2406993"/>
                  </a:lnTo>
                  <a:lnTo>
                    <a:pt x="2473604" y="2406205"/>
                  </a:lnTo>
                  <a:lnTo>
                    <a:pt x="2473604" y="2370658"/>
                  </a:lnTo>
                  <a:lnTo>
                    <a:pt x="2473604" y="2367419"/>
                  </a:lnTo>
                  <a:close/>
                </a:path>
                <a:path w="3159125" h="4742180">
                  <a:moveTo>
                    <a:pt x="2531135" y="3181413"/>
                  </a:moveTo>
                  <a:lnTo>
                    <a:pt x="2433167" y="3010077"/>
                  </a:lnTo>
                  <a:lnTo>
                    <a:pt x="2424290" y="2994558"/>
                  </a:lnTo>
                  <a:lnTo>
                    <a:pt x="2407653" y="2965462"/>
                  </a:lnTo>
                  <a:lnTo>
                    <a:pt x="2513038" y="2834868"/>
                  </a:lnTo>
                  <a:lnTo>
                    <a:pt x="2449677" y="2834868"/>
                  </a:lnTo>
                  <a:lnTo>
                    <a:pt x="2328126" y="2994558"/>
                  </a:lnTo>
                  <a:lnTo>
                    <a:pt x="2326830" y="2994558"/>
                  </a:lnTo>
                  <a:lnTo>
                    <a:pt x="2326830" y="2719781"/>
                  </a:lnTo>
                  <a:lnTo>
                    <a:pt x="2272525" y="2719781"/>
                  </a:lnTo>
                  <a:lnTo>
                    <a:pt x="2272525" y="3181413"/>
                  </a:lnTo>
                  <a:lnTo>
                    <a:pt x="2326830" y="3181413"/>
                  </a:lnTo>
                  <a:lnTo>
                    <a:pt x="2326830" y="3064383"/>
                  </a:lnTo>
                  <a:lnTo>
                    <a:pt x="2371445" y="3010077"/>
                  </a:lnTo>
                  <a:lnTo>
                    <a:pt x="2467775" y="3181413"/>
                  </a:lnTo>
                  <a:lnTo>
                    <a:pt x="2531135" y="3181413"/>
                  </a:lnTo>
                  <a:close/>
                </a:path>
                <a:path w="3159125" h="4742180">
                  <a:moveTo>
                    <a:pt x="2572512" y="4487418"/>
                  </a:moveTo>
                  <a:lnTo>
                    <a:pt x="2571089" y="4452785"/>
                  </a:lnTo>
                  <a:lnTo>
                    <a:pt x="2563088" y="4424057"/>
                  </a:lnTo>
                  <a:lnTo>
                    <a:pt x="2561120" y="4416945"/>
                  </a:lnTo>
                  <a:lnTo>
                    <a:pt x="2534043" y="4388866"/>
                  </a:lnTo>
                  <a:lnTo>
                    <a:pt x="2481338" y="4377512"/>
                  </a:lnTo>
                  <a:lnTo>
                    <a:pt x="2456116" y="4380839"/>
                  </a:lnTo>
                  <a:lnTo>
                    <a:pt x="2432291" y="4390517"/>
                  </a:lnTo>
                  <a:lnTo>
                    <a:pt x="2411971" y="4406150"/>
                  </a:lnTo>
                  <a:lnTo>
                    <a:pt x="2397290" y="4427296"/>
                  </a:lnTo>
                  <a:lnTo>
                    <a:pt x="2396007" y="4427296"/>
                  </a:lnTo>
                  <a:lnTo>
                    <a:pt x="2396007" y="4386554"/>
                  </a:lnTo>
                  <a:lnTo>
                    <a:pt x="2344280" y="4386554"/>
                  </a:lnTo>
                  <a:lnTo>
                    <a:pt x="2344280" y="4733099"/>
                  </a:lnTo>
                  <a:lnTo>
                    <a:pt x="2398585" y="4733099"/>
                  </a:lnTo>
                  <a:lnTo>
                    <a:pt x="2398585" y="4493882"/>
                  </a:lnTo>
                  <a:lnTo>
                    <a:pt x="2405202" y="4461967"/>
                  </a:lnTo>
                  <a:lnTo>
                    <a:pt x="2421940" y="4440301"/>
                  </a:lnTo>
                  <a:lnTo>
                    <a:pt x="2444140" y="4427969"/>
                  </a:lnTo>
                  <a:lnTo>
                    <a:pt x="2448077" y="4427296"/>
                  </a:lnTo>
                  <a:lnTo>
                    <a:pt x="2467114" y="4424057"/>
                  </a:lnTo>
                  <a:lnTo>
                    <a:pt x="2495829" y="4431233"/>
                  </a:lnTo>
                  <a:lnTo>
                    <a:pt x="2511082" y="4449026"/>
                  </a:lnTo>
                  <a:lnTo>
                    <a:pt x="2517127" y="4471784"/>
                  </a:lnTo>
                  <a:lnTo>
                    <a:pt x="2518194" y="4493882"/>
                  </a:lnTo>
                  <a:lnTo>
                    <a:pt x="2518194" y="4733099"/>
                  </a:lnTo>
                  <a:lnTo>
                    <a:pt x="2572512" y="4733099"/>
                  </a:lnTo>
                  <a:lnTo>
                    <a:pt x="2572512" y="4487418"/>
                  </a:lnTo>
                  <a:close/>
                </a:path>
                <a:path w="3159125" h="4742180">
                  <a:moveTo>
                    <a:pt x="2648166" y="1938769"/>
                  </a:moveTo>
                  <a:lnTo>
                    <a:pt x="2608732" y="1938769"/>
                  </a:lnTo>
                  <a:lnTo>
                    <a:pt x="2574912" y="1943836"/>
                  </a:lnTo>
                  <a:lnTo>
                    <a:pt x="2551582" y="1958898"/>
                  </a:lnTo>
                  <a:lnTo>
                    <a:pt x="2538069" y="1983778"/>
                  </a:lnTo>
                  <a:lnTo>
                    <a:pt x="2533726" y="2018284"/>
                  </a:lnTo>
                  <a:lnTo>
                    <a:pt x="2533726" y="2059025"/>
                  </a:lnTo>
                  <a:lnTo>
                    <a:pt x="2483294" y="2059025"/>
                  </a:lnTo>
                  <a:lnTo>
                    <a:pt x="2483294" y="2101697"/>
                  </a:lnTo>
                  <a:lnTo>
                    <a:pt x="2533726" y="2101697"/>
                  </a:lnTo>
                  <a:lnTo>
                    <a:pt x="2533726" y="2405570"/>
                  </a:lnTo>
                  <a:lnTo>
                    <a:pt x="2588044" y="2405570"/>
                  </a:lnTo>
                  <a:lnTo>
                    <a:pt x="2588044" y="2101697"/>
                  </a:lnTo>
                  <a:lnTo>
                    <a:pt x="2647518" y="2101697"/>
                  </a:lnTo>
                  <a:lnTo>
                    <a:pt x="2647518" y="2059025"/>
                  </a:lnTo>
                  <a:lnTo>
                    <a:pt x="2588044" y="2059025"/>
                  </a:lnTo>
                  <a:lnTo>
                    <a:pt x="2588044" y="2018284"/>
                  </a:lnTo>
                  <a:lnTo>
                    <a:pt x="2590215" y="2003044"/>
                  </a:lnTo>
                  <a:lnTo>
                    <a:pt x="2596769" y="1992833"/>
                  </a:lnTo>
                  <a:lnTo>
                    <a:pt x="2607678" y="1987105"/>
                  </a:lnTo>
                  <a:lnTo>
                    <a:pt x="2622956" y="1985314"/>
                  </a:lnTo>
                  <a:lnTo>
                    <a:pt x="2648166" y="1985314"/>
                  </a:lnTo>
                  <a:lnTo>
                    <a:pt x="2648166" y="1938769"/>
                  </a:lnTo>
                  <a:close/>
                </a:path>
                <a:path w="3159125" h="4742180">
                  <a:moveTo>
                    <a:pt x="2787154" y="2992615"/>
                  </a:moveTo>
                  <a:lnTo>
                    <a:pt x="2786329" y="2971927"/>
                  </a:lnTo>
                  <a:lnTo>
                    <a:pt x="2785300" y="2946476"/>
                  </a:lnTo>
                  <a:lnTo>
                    <a:pt x="2776956" y="2901505"/>
                  </a:lnTo>
                  <a:lnTo>
                    <a:pt x="2760700" y="2868485"/>
                  </a:lnTo>
                  <a:lnTo>
                    <a:pt x="2757970" y="2862935"/>
                  </a:lnTo>
                  <a:lnTo>
                    <a:pt x="2730258" y="2840825"/>
                  </a:lnTo>
                  <a:lnTo>
                    <a:pt x="2730258" y="2953181"/>
                  </a:lnTo>
                  <a:lnTo>
                    <a:pt x="2730258" y="2971927"/>
                  </a:lnTo>
                  <a:lnTo>
                    <a:pt x="2606776" y="2971927"/>
                  </a:lnTo>
                  <a:lnTo>
                    <a:pt x="2606776" y="2958998"/>
                  </a:lnTo>
                  <a:lnTo>
                    <a:pt x="2608681" y="2936138"/>
                  </a:lnTo>
                  <a:lnTo>
                    <a:pt x="2617127" y="2905988"/>
                  </a:lnTo>
                  <a:lnTo>
                    <a:pt x="2636240" y="2879725"/>
                  </a:lnTo>
                  <a:lnTo>
                    <a:pt x="2670137" y="2868485"/>
                  </a:lnTo>
                  <a:lnTo>
                    <a:pt x="2699994" y="2876270"/>
                  </a:lnTo>
                  <a:lnTo>
                    <a:pt x="2718384" y="2896285"/>
                  </a:lnTo>
                  <a:lnTo>
                    <a:pt x="2727680" y="2923590"/>
                  </a:lnTo>
                  <a:lnTo>
                    <a:pt x="2730258" y="2953181"/>
                  </a:lnTo>
                  <a:lnTo>
                    <a:pt x="2730258" y="2840825"/>
                  </a:lnTo>
                  <a:lnTo>
                    <a:pt x="2724175" y="2835960"/>
                  </a:lnTo>
                  <a:lnTo>
                    <a:pt x="2671432" y="2825813"/>
                  </a:lnTo>
                  <a:lnTo>
                    <a:pt x="2625242" y="2833687"/>
                  </a:lnTo>
                  <a:lnTo>
                    <a:pt x="2592006" y="2855150"/>
                  </a:lnTo>
                  <a:lnTo>
                    <a:pt x="2569680" y="2887002"/>
                  </a:lnTo>
                  <a:lnTo>
                    <a:pt x="2556243" y="2926003"/>
                  </a:lnTo>
                  <a:lnTo>
                    <a:pt x="2549677" y="2968968"/>
                  </a:lnTo>
                  <a:lnTo>
                    <a:pt x="2547937" y="3012656"/>
                  </a:lnTo>
                  <a:lnTo>
                    <a:pt x="2552255" y="3077083"/>
                  </a:lnTo>
                  <a:lnTo>
                    <a:pt x="2565692" y="3126917"/>
                  </a:lnTo>
                  <a:lnTo>
                    <a:pt x="2588996" y="3162325"/>
                  </a:lnTo>
                  <a:lnTo>
                    <a:pt x="2622918" y="3183458"/>
                  </a:lnTo>
                  <a:lnTo>
                    <a:pt x="2668193" y="3190456"/>
                  </a:lnTo>
                  <a:lnTo>
                    <a:pt x="2726474" y="3176447"/>
                  </a:lnTo>
                  <a:lnTo>
                    <a:pt x="2756801" y="3147784"/>
                  </a:lnTo>
                  <a:lnTo>
                    <a:pt x="2762021" y="3142856"/>
                  </a:lnTo>
                  <a:lnTo>
                    <a:pt x="2779750" y="3102368"/>
                  </a:lnTo>
                  <a:lnTo>
                    <a:pt x="2784564" y="3067621"/>
                  </a:lnTo>
                  <a:lnTo>
                    <a:pt x="2730258" y="3067621"/>
                  </a:lnTo>
                  <a:lnTo>
                    <a:pt x="2728341" y="3091332"/>
                  </a:lnTo>
                  <a:lnTo>
                    <a:pt x="2720238" y="3117646"/>
                  </a:lnTo>
                  <a:lnTo>
                    <a:pt x="2702445" y="3138995"/>
                  </a:lnTo>
                  <a:lnTo>
                    <a:pt x="2671432" y="3147784"/>
                  </a:lnTo>
                  <a:lnTo>
                    <a:pt x="2632926" y="3134525"/>
                  </a:lnTo>
                  <a:lnTo>
                    <a:pt x="2613164" y="3101327"/>
                  </a:lnTo>
                  <a:lnTo>
                    <a:pt x="2605875" y="3058058"/>
                  </a:lnTo>
                  <a:lnTo>
                    <a:pt x="2604833" y="3014599"/>
                  </a:lnTo>
                  <a:lnTo>
                    <a:pt x="2787154" y="3014599"/>
                  </a:lnTo>
                  <a:lnTo>
                    <a:pt x="2787154" y="2992615"/>
                  </a:lnTo>
                  <a:close/>
                </a:path>
                <a:path w="3159125" h="4742180">
                  <a:moveTo>
                    <a:pt x="2815615" y="2059025"/>
                  </a:moveTo>
                  <a:lnTo>
                    <a:pt x="2755481" y="2059025"/>
                  </a:lnTo>
                  <a:lnTo>
                    <a:pt x="2755481" y="1958162"/>
                  </a:lnTo>
                  <a:lnTo>
                    <a:pt x="2701175" y="1958162"/>
                  </a:lnTo>
                  <a:lnTo>
                    <a:pt x="2701175" y="2059025"/>
                  </a:lnTo>
                  <a:lnTo>
                    <a:pt x="2650744" y="2059025"/>
                  </a:lnTo>
                  <a:lnTo>
                    <a:pt x="2650744" y="2101697"/>
                  </a:lnTo>
                  <a:lnTo>
                    <a:pt x="2701175" y="2101697"/>
                  </a:lnTo>
                  <a:lnTo>
                    <a:pt x="2701264" y="2341892"/>
                  </a:lnTo>
                  <a:lnTo>
                    <a:pt x="2704084" y="2370721"/>
                  </a:lnTo>
                  <a:lnTo>
                    <a:pt x="2714752" y="2392159"/>
                  </a:lnTo>
                  <a:lnTo>
                    <a:pt x="2736088" y="2405100"/>
                  </a:lnTo>
                  <a:lnTo>
                    <a:pt x="2771000" y="2409444"/>
                  </a:lnTo>
                  <a:lnTo>
                    <a:pt x="2786418" y="2409113"/>
                  </a:lnTo>
                  <a:lnTo>
                    <a:pt x="2798800" y="2408237"/>
                  </a:lnTo>
                  <a:lnTo>
                    <a:pt x="2808274" y="2406993"/>
                  </a:lnTo>
                  <a:lnTo>
                    <a:pt x="2814967" y="2405570"/>
                  </a:lnTo>
                  <a:lnTo>
                    <a:pt x="2814967" y="2362898"/>
                  </a:lnTo>
                  <a:lnTo>
                    <a:pt x="2814967" y="2360955"/>
                  </a:lnTo>
                  <a:lnTo>
                    <a:pt x="2809138" y="2361603"/>
                  </a:lnTo>
                  <a:lnTo>
                    <a:pt x="2803321" y="2362898"/>
                  </a:lnTo>
                  <a:lnTo>
                    <a:pt x="2791041" y="2362898"/>
                  </a:lnTo>
                  <a:lnTo>
                    <a:pt x="2773476" y="2360752"/>
                  </a:lnTo>
                  <a:lnTo>
                    <a:pt x="2762593" y="2353932"/>
                  </a:lnTo>
                  <a:lnTo>
                    <a:pt x="2757030" y="2341892"/>
                  </a:lnTo>
                  <a:lnTo>
                    <a:pt x="2755481" y="2324100"/>
                  </a:lnTo>
                  <a:lnTo>
                    <a:pt x="2755481" y="2101697"/>
                  </a:lnTo>
                  <a:lnTo>
                    <a:pt x="2815615" y="2101697"/>
                  </a:lnTo>
                  <a:lnTo>
                    <a:pt x="2815615" y="2059025"/>
                  </a:lnTo>
                  <a:close/>
                </a:path>
                <a:path w="3159125" h="4742180">
                  <a:moveTo>
                    <a:pt x="2871203" y="4544314"/>
                  </a:moveTo>
                  <a:lnTo>
                    <a:pt x="2870377" y="4523625"/>
                  </a:lnTo>
                  <a:lnTo>
                    <a:pt x="2869349" y="4498162"/>
                  </a:lnTo>
                  <a:lnTo>
                    <a:pt x="2861005" y="4453204"/>
                  </a:lnTo>
                  <a:lnTo>
                    <a:pt x="2844749" y="4420184"/>
                  </a:lnTo>
                  <a:lnTo>
                    <a:pt x="2842018" y="4414621"/>
                  </a:lnTo>
                  <a:lnTo>
                    <a:pt x="2814307" y="4392523"/>
                  </a:lnTo>
                  <a:lnTo>
                    <a:pt x="2814307" y="4504880"/>
                  </a:lnTo>
                  <a:lnTo>
                    <a:pt x="2814307" y="4523625"/>
                  </a:lnTo>
                  <a:lnTo>
                    <a:pt x="2690825" y="4523625"/>
                  </a:lnTo>
                  <a:lnTo>
                    <a:pt x="2690825" y="4510697"/>
                  </a:lnTo>
                  <a:lnTo>
                    <a:pt x="2692730" y="4487824"/>
                  </a:lnTo>
                  <a:lnTo>
                    <a:pt x="2701175" y="4457687"/>
                  </a:lnTo>
                  <a:lnTo>
                    <a:pt x="2720289" y="4431411"/>
                  </a:lnTo>
                  <a:lnTo>
                    <a:pt x="2754185" y="4420184"/>
                  </a:lnTo>
                  <a:lnTo>
                    <a:pt x="2784043" y="4427956"/>
                  </a:lnTo>
                  <a:lnTo>
                    <a:pt x="2802432" y="4447984"/>
                  </a:lnTo>
                  <a:lnTo>
                    <a:pt x="2811729" y="4475277"/>
                  </a:lnTo>
                  <a:lnTo>
                    <a:pt x="2814307" y="4504880"/>
                  </a:lnTo>
                  <a:lnTo>
                    <a:pt x="2814307" y="4392523"/>
                  </a:lnTo>
                  <a:lnTo>
                    <a:pt x="2808224" y="4387659"/>
                  </a:lnTo>
                  <a:lnTo>
                    <a:pt x="2755468" y="4377512"/>
                  </a:lnTo>
                  <a:lnTo>
                    <a:pt x="2709291" y="4385373"/>
                  </a:lnTo>
                  <a:lnTo>
                    <a:pt x="2676042" y="4406836"/>
                  </a:lnTo>
                  <a:lnTo>
                    <a:pt x="2653728" y="4438688"/>
                  </a:lnTo>
                  <a:lnTo>
                    <a:pt x="2640292" y="4477690"/>
                  </a:lnTo>
                  <a:lnTo>
                    <a:pt x="2633726" y="4520654"/>
                  </a:lnTo>
                  <a:lnTo>
                    <a:pt x="2631986" y="4564354"/>
                  </a:lnTo>
                  <a:lnTo>
                    <a:pt x="2636304" y="4628769"/>
                  </a:lnTo>
                  <a:lnTo>
                    <a:pt x="2649740" y="4678604"/>
                  </a:lnTo>
                  <a:lnTo>
                    <a:pt x="2673045" y="4714011"/>
                  </a:lnTo>
                  <a:lnTo>
                    <a:pt x="2706967" y="4735144"/>
                  </a:lnTo>
                  <a:lnTo>
                    <a:pt x="2752242" y="4742154"/>
                  </a:lnTo>
                  <a:lnTo>
                    <a:pt x="2810522" y="4728146"/>
                  </a:lnTo>
                  <a:lnTo>
                    <a:pt x="2840850" y="4699482"/>
                  </a:lnTo>
                  <a:lnTo>
                    <a:pt x="2846070" y="4694555"/>
                  </a:lnTo>
                  <a:lnTo>
                    <a:pt x="2863799" y="4654054"/>
                  </a:lnTo>
                  <a:lnTo>
                    <a:pt x="2868612" y="4619307"/>
                  </a:lnTo>
                  <a:lnTo>
                    <a:pt x="2814307" y="4619307"/>
                  </a:lnTo>
                  <a:lnTo>
                    <a:pt x="2812389" y="4643018"/>
                  </a:lnTo>
                  <a:lnTo>
                    <a:pt x="2804287" y="4669333"/>
                  </a:lnTo>
                  <a:lnTo>
                    <a:pt x="2786481" y="4690681"/>
                  </a:lnTo>
                  <a:lnTo>
                    <a:pt x="2755468" y="4699482"/>
                  </a:lnTo>
                  <a:lnTo>
                    <a:pt x="2716974" y="4686211"/>
                  </a:lnTo>
                  <a:lnTo>
                    <a:pt x="2697200" y="4653013"/>
                  </a:lnTo>
                  <a:lnTo>
                    <a:pt x="2689923" y="4609744"/>
                  </a:lnTo>
                  <a:lnTo>
                    <a:pt x="2688882" y="4566297"/>
                  </a:lnTo>
                  <a:lnTo>
                    <a:pt x="2871203" y="4566297"/>
                  </a:lnTo>
                  <a:lnTo>
                    <a:pt x="2871203" y="4544314"/>
                  </a:lnTo>
                  <a:close/>
                </a:path>
                <a:path w="3159125" h="4742180">
                  <a:moveTo>
                    <a:pt x="3001149" y="2829687"/>
                  </a:moveTo>
                  <a:lnTo>
                    <a:pt x="2995980" y="2827109"/>
                  </a:lnTo>
                  <a:lnTo>
                    <a:pt x="2988221" y="2825813"/>
                  </a:lnTo>
                  <a:lnTo>
                    <a:pt x="2977223" y="2825813"/>
                  </a:lnTo>
                  <a:lnTo>
                    <a:pt x="2951048" y="2830677"/>
                  </a:lnTo>
                  <a:lnTo>
                    <a:pt x="2930753" y="2843834"/>
                  </a:lnTo>
                  <a:lnTo>
                    <a:pt x="2914954" y="2863189"/>
                  </a:lnTo>
                  <a:lnTo>
                    <a:pt x="2902229" y="2886583"/>
                  </a:lnTo>
                  <a:lnTo>
                    <a:pt x="2900934" y="2886583"/>
                  </a:lnTo>
                  <a:lnTo>
                    <a:pt x="2900934" y="2834868"/>
                  </a:lnTo>
                  <a:lnTo>
                    <a:pt x="2846628" y="2834868"/>
                  </a:lnTo>
                  <a:lnTo>
                    <a:pt x="2846628" y="3181413"/>
                  </a:lnTo>
                  <a:lnTo>
                    <a:pt x="2900934" y="3181413"/>
                  </a:lnTo>
                  <a:lnTo>
                    <a:pt x="2900934" y="2962237"/>
                  </a:lnTo>
                  <a:lnTo>
                    <a:pt x="2908223" y="2925407"/>
                  </a:lnTo>
                  <a:lnTo>
                    <a:pt x="2926308" y="2899841"/>
                  </a:lnTo>
                  <a:lnTo>
                    <a:pt x="2946946" y="2886583"/>
                  </a:lnTo>
                  <a:lnTo>
                    <a:pt x="2949486" y="2884957"/>
                  </a:lnTo>
                  <a:lnTo>
                    <a:pt x="2972054" y="2880118"/>
                  </a:lnTo>
                  <a:lnTo>
                    <a:pt x="2983242" y="2880436"/>
                  </a:lnTo>
                  <a:lnTo>
                    <a:pt x="2991218" y="2881172"/>
                  </a:lnTo>
                  <a:lnTo>
                    <a:pt x="3001149" y="2882709"/>
                  </a:lnTo>
                  <a:lnTo>
                    <a:pt x="3001149" y="2880118"/>
                  </a:lnTo>
                  <a:lnTo>
                    <a:pt x="3001149" y="2829687"/>
                  </a:lnTo>
                  <a:close/>
                </a:path>
                <a:path w="3159125" h="4742180">
                  <a:moveTo>
                    <a:pt x="3158909" y="4487418"/>
                  </a:moveTo>
                  <a:lnTo>
                    <a:pt x="3157486" y="4452785"/>
                  </a:lnTo>
                  <a:lnTo>
                    <a:pt x="3149485" y="4424057"/>
                  </a:lnTo>
                  <a:lnTo>
                    <a:pt x="3147517" y="4416945"/>
                  </a:lnTo>
                  <a:lnTo>
                    <a:pt x="3120440" y="4388866"/>
                  </a:lnTo>
                  <a:lnTo>
                    <a:pt x="3067735" y="4377512"/>
                  </a:lnTo>
                  <a:lnTo>
                    <a:pt x="3042513" y="4380839"/>
                  </a:lnTo>
                  <a:lnTo>
                    <a:pt x="3018688" y="4390517"/>
                  </a:lnTo>
                  <a:lnTo>
                    <a:pt x="2998368" y="4406150"/>
                  </a:lnTo>
                  <a:lnTo>
                    <a:pt x="2983687" y="4427296"/>
                  </a:lnTo>
                  <a:lnTo>
                    <a:pt x="2982404" y="4427296"/>
                  </a:lnTo>
                  <a:lnTo>
                    <a:pt x="2982404" y="4386554"/>
                  </a:lnTo>
                  <a:lnTo>
                    <a:pt x="2930677" y="4386554"/>
                  </a:lnTo>
                  <a:lnTo>
                    <a:pt x="2930677" y="4733099"/>
                  </a:lnTo>
                  <a:lnTo>
                    <a:pt x="2984982" y="4733099"/>
                  </a:lnTo>
                  <a:lnTo>
                    <a:pt x="2984982" y="4493882"/>
                  </a:lnTo>
                  <a:lnTo>
                    <a:pt x="2991599" y="4461967"/>
                  </a:lnTo>
                  <a:lnTo>
                    <a:pt x="3008338" y="4440301"/>
                  </a:lnTo>
                  <a:lnTo>
                    <a:pt x="3030537" y="4427969"/>
                  </a:lnTo>
                  <a:lnTo>
                    <a:pt x="3034474" y="4427296"/>
                  </a:lnTo>
                  <a:lnTo>
                    <a:pt x="3053511" y="4424057"/>
                  </a:lnTo>
                  <a:lnTo>
                    <a:pt x="3082226" y="4431233"/>
                  </a:lnTo>
                  <a:lnTo>
                    <a:pt x="3097479" y="4449026"/>
                  </a:lnTo>
                  <a:lnTo>
                    <a:pt x="3103524" y="4471784"/>
                  </a:lnTo>
                  <a:lnTo>
                    <a:pt x="3104591" y="4493882"/>
                  </a:lnTo>
                  <a:lnTo>
                    <a:pt x="3104591" y="4733099"/>
                  </a:lnTo>
                  <a:lnTo>
                    <a:pt x="3158909" y="4733099"/>
                  </a:lnTo>
                  <a:lnTo>
                    <a:pt x="3158909" y="448741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0054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454" y="7748078"/>
            <a:ext cx="3159125" cy="471170"/>
          </a:xfrm>
          <a:custGeom>
            <a:avLst/>
            <a:gdLst/>
            <a:ahLst/>
            <a:cxnLst/>
            <a:rect l="l" t="t" r="r" b="b"/>
            <a:pathLst>
              <a:path w="3159125" h="471170">
                <a:moveTo>
                  <a:pt x="117665" y="12"/>
                </a:moveTo>
                <a:lnTo>
                  <a:pt x="0" y="12"/>
                </a:lnTo>
                <a:lnTo>
                  <a:pt x="0" y="461632"/>
                </a:lnTo>
                <a:lnTo>
                  <a:pt x="56896" y="461632"/>
                </a:lnTo>
                <a:lnTo>
                  <a:pt x="56896" y="266382"/>
                </a:lnTo>
                <a:lnTo>
                  <a:pt x="127368" y="266382"/>
                </a:lnTo>
                <a:lnTo>
                  <a:pt x="171260" y="260719"/>
                </a:lnTo>
                <a:lnTo>
                  <a:pt x="208045" y="244039"/>
                </a:lnTo>
                <a:lnTo>
                  <a:pt x="233083" y="219824"/>
                </a:lnTo>
                <a:lnTo>
                  <a:pt x="56896" y="219824"/>
                </a:lnTo>
                <a:lnTo>
                  <a:pt x="56896" y="46558"/>
                </a:lnTo>
                <a:lnTo>
                  <a:pt x="234342" y="46558"/>
                </a:lnTo>
                <a:lnTo>
                  <a:pt x="221617" y="28640"/>
                </a:lnTo>
                <a:lnTo>
                  <a:pt x="185002" y="8495"/>
                </a:lnTo>
                <a:lnTo>
                  <a:pt x="147673" y="1072"/>
                </a:lnTo>
                <a:lnTo>
                  <a:pt x="117665" y="12"/>
                </a:lnTo>
                <a:close/>
              </a:path>
              <a:path w="3159125" h="471170">
                <a:moveTo>
                  <a:pt x="234342" y="46558"/>
                </a:moveTo>
                <a:lnTo>
                  <a:pt x="120904" y="46558"/>
                </a:lnTo>
                <a:lnTo>
                  <a:pt x="157434" y="52406"/>
                </a:lnTo>
                <a:lnTo>
                  <a:pt x="182327" y="69103"/>
                </a:lnTo>
                <a:lnTo>
                  <a:pt x="196552" y="95378"/>
                </a:lnTo>
                <a:lnTo>
                  <a:pt x="201079" y="129959"/>
                </a:lnTo>
                <a:lnTo>
                  <a:pt x="194977" y="169910"/>
                </a:lnTo>
                <a:lnTo>
                  <a:pt x="178449" y="197923"/>
                </a:lnTo>
                <a:lnTo>
                  <a:pt x="154160" y="214419"/>
                </a:lnTo>
                <a:lnTo>
                  <a:pt x="124777" y="219824"/>
                </a:lnTo>
                <a:lnTo>
                  <a:pt x="233083" y="219824"/>
                </a:lnTo>
                <a:lnTo>
                  <a:pt x="236202" y="216807"/>
                </a:lnTo>
                <a:lnTo>
                  <a:pt x="254212" y="179489"/>
                </a:lnTo>
                <a:lnTo>
                  <a:pt x="260553" y="132549"/>
                </a:lnTo>
                <a:lnTo>
                  <a:pt x="249479" y="67871"/>
                </a:lnTo>
                <a:lnTo>
                  <a:pt x="234342" y="46558"/>
                </a:lnTo>
                <a:close/>
              </a:path>
              <a:path w="3159125" h="471170">
                <a:moveTo>
                  <a:pt x="405371" y="106045"/>
                </a:moveTo>
                <a:lnTo>
                  <a:pt x="361335" y="112770"/>
                </a:lnTo>
                <a:lnTo>
                  <a:pt x="305406" y="160596"/>
                </a:lnTo>
                <a:lnTo>
                  <a:pt x="290676" y="197708"/>
                </a:lnTo>
                <a:lnTo>
                  <a:pt x="282878" y="240963"/>
                </a:lnTo>
                <a:lnTo>
                  <a:pt x="280593" y="288366"/>
                </a:lnTo>
                <a:lnTo>
                  <a:pt x="282878" y="335769"/>
                </a:lnTo>
                <a:lnTo>
                  <a:pt x="290676" y="379023"/>
                </a:lnTo>
                <a:lnTo>
                  <a:pt x="305406" y="416136"/>
                </a:lnTo>
                <a:lnTo>
                  <a:pt x="361335" y="463961"/>
                </a:lnTo>
                <a:lnTo>
                  <a:pt x="405371" y="470687"/>
                </a:lnTo>
                <a:lnTo>
                  <a:pt x="449187" y="463961"/>
                </a:lnTo>
                <a:lnTo>
                  <a:pt x="481976" y="445113"/>
                </a:lnTo>
                <a:lnTo>
                  <a:pt x="495623" y="428015"/>
                </a:lnTo>
                <a:lnTo>
                  <a:pt x="404088" y="428015"/>
                </a:lnTo>
                <a:lnTo>
                  <a:pt x="370226" y="416741"/>
                </a:lnTo>
                <a:lnTo>
                  <a:pt x="349938" y="386313"/>
                </a:lnTo>
                <a:lnTo>
                  <a:pt x="340077" y="341824"/>
                </a:lnTo>
                <a:lnTo>
                  <a:pt x="337489" y="288366"/>
                </a:lnTo>
                <a:lnTo>
                  <a:pt x="340166" y="234902"/>
                </a:lnTo>
                <a:lnTo>
                  <a:pt x="350177" y="190414"/>
                </a:lnTo>
                <a:lnTo>
                  <a:pt x="370493" y="159989"/>
                </a:lnTo>
                <a:lnTo>
                  <a:pt x="404088" y="148717"/>
                </a:lnTo>
                <a:lnTo>
                  <a:pt x="495884" y="148717"/>
                </a:lnTo>
                <a:lnTo>
                  <a:pt x="482264" y="131619"/>
                </a:lnTo>
                <a:lnTo>
                  <a:pt x="449412" y="112770"/>
                </a:lnTo>
                <a:lnTo>
                  <a:pt x="405371" y="106045"/>
                </a:lnTo>
                <a:close/>
              </a:path>
              <a:path w="3159125" h="471170">
                <a:moveTo>
                  <a:pt x="495884" y="148717"/>
                </a:moveTo>
                <a:lnTo>
                  <a:pt x="404088" y="148717"/>
                </a:lnTo>
                <a:lnTo>
                  <a:pt x="439714" y="159989"/>
                </a:lnTo>
                <a:lnTo>
                  <a:pt x="460736" y="190414"/>
                </a:lnTo>
                <a:lnTo>
                  <a:pt x="470729" y="234902"/>
                </a:lnTo>
                <a:lnTo>
                  <a:pt x="473265" y="288366"/>
                </a:lnTo>
                <a:lnTo>
                  <a:pt x="470546" y="341824"/>
                </a:lnTo>
                <a:lnTo>
                  <a:pt x="460251" y="386313"/>
                </a:lnTo>
                <a:lnTo>
                  <a:pt x="439168" y="416741"/>
                </a:lnTo>
                <a:lnTo>
                  <a:pt x="404088" y="428015"/>
                </a:lnTo>
                <a:lnTo>
                  <a:pt x="495623" y="428015"/>
                </a:lnTo>
                <a:lnTo>
                  <a:pt x="505104" y="416136"/>
                </a:lnTo>
                <a:lnTo>
                  <a:pt x="519934" y="379023"/>
                </a:lnTo>
                <a:lnTo>
                  <a:pt x="527832" y="335769"/>
                </a:lnTo>
                <a:lnTo>
                  <a:pt x="530161" y="288366"/>
                </a:lnTo>
                <a:lnTo>
                  <a:pt x="527877" y="240963"/>
                </a:lnTo>
                <a:lnTo>
                  <a:pt x="520078" y="197708"/>
                </a:lnTo>
                <a:lnTo>
                  <a:pt x="505347" y="160596"/>
                </a:lnTo>
                <a:lnTo>
                  <a:pt x="495884" y="148717"/>
                </a:lnTo>
                <a:close/>
              </a:path>
              <a:path w="3159125" h="471170">
                <a:moveTo>
                  <a:pt x="641997" y="0"/>
                </a:moveTo>
                <a:lnTo>
                  <a:pt x="587692" y="0"/>
                </a:lnTo>
                <a:lnTo>
                  <a:pt x="587692" y="461632"/>
                </a:lnTo>
                <a:lnTo>
                  <a:pt x="641997" y="461632"/>
                </a:lnTo>
                <a:lnTo>
                  <a:pt x="641997" y="0"/>
                </a:lnTo>
                <a:close/>
              </a:path>
              <a:path w="3159125" h="471170">
                <a:moveTo>
                  <a:pt x="773887" y="12"/>
                </a:moveTo>
                <a:lnTo>
                  <a:pt x="719582" y="12"/>
                </a:lnTo>
                <a:lnTo>
                  <a:pt x="719582" y="62077"/>
                </a:lnTo>
                <a:lnTo>
                  <a:pt x="773887" y="62077"/>
                </a:lnTo>
                <a:lnTo>
                  <a:pt x="773887" y="12"/>
                </a:lnTo>
                <a:close/>
              </a:path>
              <a:path w="3159125" h="471170">
                <a:moveTo>
                  <a:pt x="773887" y="115087"/>
                </a:moveTo>
                <a:lnTo>
                  <a:pt x="719582" y="115087"/>
                </a:lnTo>
                <a:lnTo>
                  <a:pt x="719582" y="461632"/>
                </a:lnTo>
                <a:lnTo>
                  <a:pt x="773887" y="461632"/>
                </a:lnTo>
                <a:lnTo>
                  <a:pt x="773887" y="115087"/>
                </a:lnTo>
                <a:close/>
              </a:path>
              <a:path w="3159125" h="471170">
                <a:moveTo>
                  <a:pt x="918705" y="157759"/>
                </a:moveTo>
                <a:lnTo>
                  <a:pt x="864400" y="157759"/>
                </a:lnTo>
                <a:lnTo>
                  <a:pt x="864496" y="397963"/>
                </a:lnTo>
                <a:lnTo>
                  <a:pt x="867309" y="426781"/>
                </a:lnTo>
                <a:lnTo>
                  <a:pt x="877976" y="448221"/>
                </a:lnTo>
                <a:lnTo>
                  <a:pt x="899311" y="461173"/>
                </a:lnTo>
                <a:lnTo>
                  <a:pt x="934224" y="465518"/>
                </a:lnTo>
                <a:lnTo>
                  <a:pt x="949642" y="465184"/>
                </a:lnTo>
                <a:lnTo>
                  <a:pt x="962028" y="464304"/>
                </a:lnTo>
                <a:lnTo>
                  <a:pt x="971504" y="463059"/>
                </a:lnTo>
                <a:lnTo>
                  <a:pt x="978192" y="461632"/>
                </a:lnTo>
                <a:lnTo>
                  <a:pt x="978192" y="418960"/>
                </a:lnTo>
                <a:lnTo>
                  <a:pt x="954265" y="418960"/>
                </a:lnTo>
                <a:lnTo>
                  <a:pt x="936707" y="416809"/>
                </a:lnTo>
                <a:lnTo>
                  <a:pt x="925817" y="409992"/>
                </a:lnTo>
                <a:lnTo>
                  <a:pt x="920261" y="397963"/>
                </a:lnTo>
                <a:lnTo>
                  <a:pt x="918705" y="380174"/>
                </a:lnTo>
                <a:lnTo>
                  <a:pt x="918705" y="157759"/>
                </a:lnTo>
                <a:close/>
              </a:path>
              <a:path w="3159125" h="471170">
                <a:moveTo>
                  <a:pt x="978192" y="417017"/>
                </a:moveTo>
                <a:lnTo>
                  <a:pt x="972375" y="417664"/>
                </a:lnTo>
                <a:lnTo>
                  <a:pt x="966558" y="418960"/>
                </a:lnTo>
                <a:lnTo>
                  <a:pt x="978192" y="418960"/>
                </a:lnTo>
                <a:lnTo>
                  <a:pt x="978192" y="417017"/>
                </a:lnTo>
                <a:close/>
              </a:path>
              <a:path w="3159125" h="471170">
                <a:moveTo>
                  <a:pt x="978839" y="115087"/>
                </a:moveTo>
                <a:lnTo>
                  <a:pt x="813968" y="115087"/>
                </a:lnTo>
                <a:lnTo>
                  <a:pt x="813968" y="157759"/>
                </a:lnTo>
                <a:lnTo>
                  <a:pt x="978839" y="157759"/>
                </a:lnTo>
                <a:lnTo>
                  <a:pt x="978839" y="115087"/>
                </a:lnTo>
                <a:close/>
              </a:path>
              <a:path w="3159125" h="471170">
                <a:moveTo>
                  <a:pt x="918705" y="14236"/>
                </a:moveTo>
                <a:lnTo>
                  <a:pt x="864400" y="14236"/>
                </a:lnTo>
                <a:lnTo>
                  <a:pt x="864400" y="115087"/>
                </a:lnTo>
                <a:lnTo>
                  <a:pt x="918705" y="115087"/>
                </a:lnTo>
                <a:lnTo>
                  <a:pt x="918705" y="14236"/>
                </a:lnTo>
                <a:close/>
              </a:path>
              <a:path w="3159125" h="471170">
                <a:moveTo>
                  <a:pt x="1073226" y="12"/>
                </a:moveTo>
                <a:lnTo>
                  <a:pt x="1018921" y="12"/>
                </a:lnTo>
                <a:lnTo>
                  <a:pt x="1018921" y="62077"/>
                </a:lnTo>
                <a:lnTo>
                  <a:pt x="1073226" y="62077"/>
                </a:lnTo>
                <a:lnTo>
                  <a:pt x="1073226" y="12"/>
                </a:lnTo>
                <a:close/>
              </a:path>
              <a:path w="3159125" h="471170">
                <a:moveTo>
                  <a:pt x="1073226" y="115087"/>
                </a:moveTo>
                <a:lnTo>
                  <a:pt x="1018921" y="115087"/>
                </a:lnTo>
                <a:lnTo>
                  <a:pt x="1018921" y="461632"/>
                </a:lnTo>
                <a:lnTo>
                  <a:pt x="1073226" y="461632"/>
                </a:lnTo>
                <a:lnTo>
                  <a:pt x="1073226" y="115087"/>
                </a:lnTo>
                <a:close/>
              </a:path>
              <a:path w="3159125" h="471170">
                <a:moveTo>
                  <a:pt x="1201877" y="12"/>
                </a:moveTo>
                <a:lnTo>
                  <a:pt x="1147572" y="12"/>
                </a:lnTo>
                <a:lnTo>
                  <a:pt x="1147572" y="461632"/>
                </a:lnTo>
                <a:lnTo>
                  <a:pt x="1201877" y="461632"/>
                </a:lnTo>
                <a:lnTo>
                  <a:pt x="1201877" y="344614"/>
                </a:lnTo>
                <a:lnTo>
                  <a:pt x="1246492" y="290296"/>
                </a:lnTo>
                <a:lnTo>
                  <a:pt x="1308205" y="290296"/>
                </a:lnTo>
                <a:lnTo>
                  <a:pt x="1299338" y="274789"/>
                </a:lnTo>
                <a:lnTo>
                  <a:pt x="1201877" y="274789"/>
                </a:lnTo>
                <a:lnTo>
                  <a:pt x="1201877" y="12"/>
                </a:lnTo>
                <a:close/>
              </a:path>
              <a:path w="3159125" h="471170">
                <a:moveTo>
                  <a:pt x="1308205" y="290296"/>
                </a:moveTo>
                <a:lnTo>
                  <a:pt x="1246492" y="290296"/>
                </a:lnTo>
                <a:lnTo>
                  <a:pt x="1342821" y="461632"/>
                </a:lnTo>
                <a:lnTo>
                  <a:pt x="1406182" y="461632"/>
                </a:lnTo>
                <a:lnTo>
                  <a:pt x="1308205" y="290296"/>
                </a:lnTo>
                <a:close/>
              </a:path>
              <a:path w="3159125" h="471170">
                <a:moveTo>
                  <a:pt x="1388084" y="115087"/>
                </a:moveTo>
                <a:lnTo>
                  <a:pt x="1324724" y="115087"/>
                </a:lnTo>
                <a:lnTo>
                  <a:pt x="1203172" y="274789"/>
                </a:lnTo>
                <a:lnTo>
                  <a:pt x="1299338" y="274789"/>
                </a:lnTo>
                <a:lnTo>
                  <a:pt x="1282700" y="245694"/>
                </a:lnTo>
                <a:lnTo>
                  <a:pt x="1388084" y="115087"/>
                </a:lnTo>
                <a:close/>
              </a:path>
              <a:path w="3159125" h="471170">
                <a:moveTo>
                  <a:pt x="1546479" y="106045"/>
                </a:moveTo>
                <a:lnTo>
                  <a:pt x="1500289" y="113913"/>
                </a:lnTo>
                <a:lnTo>
                  <a:pt x="1467048" y="135376"/>
                </a:lnTo>
                <a:lnTo>
                  <a:pt x="1444726" y="167219"/>
                </a:lnTo>
                <a:lnTo>
                  <a:pt x="1431294" y="206228"/>
                </a:lnTo>
                <a:lnTo>
                  <a:pt x="1424723" y="249188"/>
                </a:lnTo>
                <a:lnTo>
                  <a:pt x="1422984" y="292887"/>
                </a:lnTo>
                <a:lnTo>
                  <a:pt x="1427297" y="357308"/>
                </a:lnTo>
                <a:lnTo>
                  <a:pt x="1440735" y="407143"/>
                </a:lnTo>
                <a:lnTo>
                  <a:pt x="1464041" y="442549"/>
                </a:lnTo>
                <a:lnTo>
                  <a:pt x="1497961" y="463678"/>
                </a:lnTo>
                <a:lnTo>
                  <a:pt x="1543240" y="470687"/>
                </a:lnTo>
                <a:lnTo>
                  <a:pt x="1601523" y="456675"/>
                </a:lnTo>
                <a:lnTo>
                  <a:pt x="1631855" y="428015"/>
                </a:lnTo>
                <a:lnTo>
                  <a:pt x="1546479" y="428015"/>
                </a:lnTo>
                <a:lnTo>
                  <a:pt x="1507976" y="414750"/>
                </a:lnTo>
                <a:lnTo>
                  <a:pt x="1488205" y="381544"/>
                </a:lnTo>
                <a:lnTo>
                  <a:pt x="1480920" y="338277"/>
                </a:lnTo>
                <a:lnTo>
                  <a:pt x="1479880" y="294830"/>
                </a:lnTo>
                <a:lnTo>
                  <a:pt x="1662201" y="294830"/>
                </a:lnTo>
                <a:lnTo>
                  <a:pt x="1662201" y="272846"/>
                </a:lnTo>
                <a:lnTo>
                  <a:pt x="1661369" y="252158"/>
                </a:lnTo>
                <a:lnTo>
                  <a:pt x="1481823" y="252158"/>
                </a:lnTo>
                <a:lnTo>
                  <a:pt x="1481823" y="239229"/>
                </a:lnTo>
                <a:lnTo>
                  <a:pt x="1483722" y="216359"/>
                </a:lnTo>
                <a:lnTo>
                  <a:pt x="1492167" y="186215"/>
                </a:lnTo>
                <a:lnTo>
                  <a:pt x="1511280" y="159950"/>
                </a:lnTo>
                <a:lnTo>
                  <a:pt x="1545183" y="148717"/>
                </a:lnTo>
                <a:lnTo>
                  <a:pt x="1635753" y="148717"/>
                </a:lnTo>
                <a:lnTo>
                  <a:pt x="1633019" y="143161"/>
                </a:lnTo>
                <a:lnTo>
                  <a:pt x="1599230" y="116193"/>
                </a:lnTo>
                <a:lnTo>
                  <a:pt x="1546479" y="106045"/>
                </a:lnTo>
                <a:close/>
              </a:path>
              <a:path w="3159125" h="471170">
                <a:moveTo>
                  <a:pt x="1659623" y="347840"/>
                </a:moveTo>
                <a:lnTo>
                  <a:pt x="1605305" y="347840"/>
                </a:lnTo>
                <a:lnTo>
                  <a:pt x="1603386" y="371554"/>
                </a:lnTo>
                <a:lnTo>
                  <a:pt x="1595285" y="397871"/>
                </a:lnTo>
                <a:lnTo>
                  <a:pt x="1577487" y="419217"/>
                </a:lnTo>
                <a:lnTo>
                  <a:pt x="1546479" y="428015"/>
                </a:lnTo>
                <a:lnTo>
                  <a:pt x="1631855" y="428015"/>
                </a:lnTo>
                <a:lnTo>
                  <a:pt x="1637074" y="423084"/>
                </a:lnTo>
                <a:lnTo>
                  <a:pt x="1654804" y="382583"/>
                </a:lnTo>
                <a:lnTo>
                  <a:pt x="1659623" y="347840"/>
                </a:lnTo>
                <a:close/>
              </a:path>
              <a:path w="3159125" h="471170">
                <a:moveTo>
                  <a:pt x="1635753" y="148717"/>
                </a:moveTo>
                <a:lnTo>
                  <a:pt x="1545183" y="148717"/>
                </a:lnTo>
                <a:lnTo>
                  <a:pt x="1575033" y="156494"/>
                </a:lnTo>
                <a:lnTo>
                  <a:pt x="1593427" y="176515"/>
                </a:lnTo>
                <a:lnTo>
                  <a:pt x="1602730" y="203811"/>
                </a:lnTo>
                <a:lnTo>
                  <a:pt x="1605305" y="233413"/>
                </a:lnTo>
                <a:lnTo>
                  <a:pt x="1605305" y="252158"/>
                </a:lnTo>
                <a:lnTo>
                  <a:pt x="1661369" y="252158"/>
                </a:lnTo>
                <a:lnTo>
                  <a:pt x="1660345" y="226701"/>
                </a:lnTo>
                <a:lnTo>
                  <a:pt x="1652004" y="181735"/>
                </a:lnTo>
                <a:lnTo>
                  <a:pt x="1635753" y="148717"/>
                </a:lnTo>
                <a:close/>
              </a:path>
              <a:path w="3159125" h="471170">
                <a:moveTo>
                  <a:pt x="1775980" y="115087"/>
                </a:moveTo>
                <a:lnTo>
                  <a:pt x="1721675" y="115087"/>
                </a:lnTo>
                <a:lnTo>
                  <a:pt x="1721675" y="461632"/>
                </a:lnTo>
                <a:lnTo>
                  <a:pt x="1775980" y="461632"/>
                </a:lnTo>
                <a:lnTo>
                  <a:pt x="1775980" y="242455"/>
                </a:lnTo>
                <a:lnTo>
                  <a:pt x="1783274" y="205623"/>
                </a:lnTo>
                <a:lnTo>
                  <a:pt x="1801358" y="180066"/>
                </a:lnTo>
                <a:lnTo>
                  <a:pt x="1821986" y="166814"/>
                </a:lnTo>
                <a:lnTo>
                  <a:pt x="1775980" y="166814"/>
                </a:lnTo>
                <a:lnTo>
                  <a:pt x="1775980" y="115087"/>
                </a:lnTo>
                <a:close/>
              </a:path>
              <a:path w="3159125" h="471170">
                <a:moveTo>
                  <a:pt x="1863267" y="106045"/>
                </a:moveTo>
                <a:lnTo>
                  <a:pt x="1852282" y="106045"/>
                </a:lnTo>
                <a:lnTo>
                  <a:pt x="1826103" y="110903"/>
                </a:lnTo>
                <a:lnTo>
                  <a:pt x="1805806" y="124066"/>
                </a:lnTo>
                <a:lnTo>
                  <a:pt x="1789995" y="143410"/>
                </a:lnTo>
                <a:lnTo>
                  <a:pt x="1777276" y="166814"/>
                </a:lnTo>
                <a:lnTo>
                  <a:pt x="1821986" y="166814"/>
                </a:lnTo>
                <a:lnTo>
                  <a:pt x="1824533" y="165178"/>
                </a:lnTo>
                <a:lnTo>
                  <a:pt x="1847100" y="160350"/>
                </a:lnTo>
                <a:lnTo>
                  <a:pt x="1876196" y="160350"/>
                </a:lnTo>
                <a:lnTo>
                  <a:pt x="1876196" y="109918"/>
                </a:lnTo>
                <a:lnTo>
                  <a:pt x="1871027" y="107327"/>
                </a:lnTo>
                <a:lnTo>
                  <a:pt x="1863267" y="106045"/>
                </a:lnTo>
                <a:close/>
              </a:path>
              <a:path w="3159125" h="471170">
                <a:moveTo>
                  <a:pt x="1876196" y="160350"/>
                </a:moveTo>
                <a:lnTo>
                  <a:pt x="1847100" y="160350"/>
                </a:lnTo>
                <a:lnTo>
                  <a:pt x="1858287" y="160663"/>
                </a:lnTo>
                <a:lnTo>
                  <a:pt x="1866258" y="161402"/>
                </a:lnTo>
                <a:lnTo>
                  <a:pt x="1876196" y="162941"/>
                </a:lnTo>
                <a:lnTo>
                  <a:pt x="1876196" y="160350"/>
                </a:lnTo>
                <a:close/>
              </a:path>
              <a:path w="3159125" h="471170">
                <a:moveTo>
                  <a:pt x="1970582" y="12"/>
                </a:moveTo>
                <a:lnTo>
                  <a:pt x="1916277" y="12"/>
                </a:lnTo>
                <a:lnTo>
                  <a:pt x="1916277" y="62077"/>
                </a:lnTo>
                <a:lnTo>
                  <a:pt x="1970582" y="62077"/>
                </a:lnTo>
                <a:lnTo>
                  <a:pt x="1970582" y="12"/>
                </a:lnTo>
                <a:close/>
              </a:path>
              <a:path w="3159125" h="471170">
                <a:moveTo>
                  <a:pt x="1970582" y="115087"/>
                </a:moveTo>
                <a:lnTo>
                  <a:pt x="1916277" y="115087"/>
                </a:lnTo>
                <a:lnTo>
                  <a:pt x="1916277" y="461632"/>
                </a:lnTo>
                <a:lnTo>
                  <a:pt x="1970582" y="461632"/>
                </a:lnTo>
                <a:lnTo>
                  <a:pt x="1970582" y="115087"/>
                </a:lnTo>
                <a:close/>
              </a:path>
              <a:path w="3159125" h="471170">
                <a:moveTo>
                  <a:pt x="2096655" y="115087"/>
                </a:moveTo>
                <a:lnTo>
                  <a:pt x="2044928" y="115087"/>
                </a:lnTo>
                <a:lnTo>
                  <a:pt x="2044928" y="461632"/>
                </a:lnTo>
                <a:lnTo>
                  <a:pt x="2099246" y="461632"/>
                </a:lnTo>
                <a:lnTo>
                  <a:pt x="2099246" y="222415"/>
                </a:lnTo>
                <a:lnTo>
                  <a:pt x="2105862" y="190502"/>
                </a:lnTo>
                <a:lnTo>
                  <a:pt x="2122600" y="168833"/>
                </a:lnTo>
                <a:lnTo>
                  <a:pt x="2144793" y="156499"/>
                </a:lnTo>
                <a:lnTo>
                  <a:pt x="2148736" y="155829"/>
                </a:lnTo>
                <a:lnTo>
                  <a:pt x="2096655" y="155829"/>
                </a:lnTo>
                <a:lnTo>
                  <a:pt x="2096655" y="115087"/>
                </a:lnTo>
                <a:close/>
              </a:path>
              <a:path w="3159125" h="471170">
                <a:moveTo>
                  <a:pt x="2263742" y="152590"/>
                </a:moveTo>
                <a:lnTo>
                  <a:pt x="2167775" y="152590"/>
                </a:lnTo>
                <a:lnTo>
                  <a:pt x="2196486" y="159773"/>
                </a:lnTo>
                <a:lnTo>
                  <a:pt x="2211741" y="177563"/>
                </a:lnTo>
                <a:lnTo>
                  <a:pt x="2217783" y="200323"/>
                </a:lnTo>
                <a:lnTo>
                  <a:pt x="2218855" y="222415"/>
                </a:lnTo>
                <a:lnTo>
                  <a:pt x="2218855" y="461632"/>
                </a:lnTo>
                <a:lnTo>
                  <a:pt x="2273160" y="461632"/>
                </a:lnTo>
                <a:lnTo>
                  <a:pt x="2273160" y="215950"/>
                </a:lnTo>
                <a:lnTo>
                  <a:pt x="2271735" y="181322"/>
                </a:lnTo>
                <a:lnTo>
                  <a:pt x="2263742" y="152590"/>
                </a:lnTo>
                <a:close/>
              </a:path>
              <a:path w="3159125" h="471170">
                <a:moveTo>
                  <a:pt x="2181999" y="106045"/>
                </a:moveTo>
                <a:lnTo>
                  <a:pt x="2156776" y="109367"/>
                </a:lnTo>
                <a:lnTo>
                  <a:pt x="2132945" y="119054"/>
                </a:lnTo>
                <a:lnTo>
                  <a:pt x="2112630" y="134682"/>
                </a:lnTo>
                <a:lnTo>
                  <a:pt x="2097951" y="155829"/>
                </a:lnTo>
                <a:lnTo>
                  <a:pt x="2148736" y="155829"/>
                </a:lnTo>
                <a:lnTo>
                  <a:pt x="2167775" y="152590"/>
                </a:lnTo>
                <a:lnTo>
                  <a:pt x="2263742" y="152590"/>
                </a:lnTo>
                <a:lnTo>
                  <a:pt x="2261765" y="145481"/>
                </a:lnTo>
                <a:lnTo>
                  <a:pt x="2234701" y="117399"/>
                </a:lnTo>
                <a:lnTo>
                  <a:pt x="2181999" y="106045"/>
                </a:lnTo>
                <a:close/>
              </a:path>
              <a:path w="3159125" h="471170">
                <a:moveTo>
                  <a:pt x="2396007" y="115087"/>
                </a:moveTo>
                <a:lnTo>
                  <a:pt x="2344280" y="115087"/>
                </a:lnTo>
                <a:lnTo>
                  <a:pt x="2344280" y="461632"/>
                </a:lnTo>
                <a:lnTo>
                  <a:pt x="2398585" y="461632"/>
                </a:lnTo>
                <a:lnTo>
                  <a:pt x="2398585" y="222415"/>
                </a:lnTo>
                <a:lnTo>
                  <a:pt x="2405203" y="190502"/>
                </a:lnTo>
                <a:lnTo>
                  <a:pt x="2421943" y="168833"/>
                </a:lnTo>
                <a:lnTo>
                  <a:pt x="2444137" y="156499"/>
                </a:lnTo>
                <a:lnTo>
                  <a:pt x="2448079" y="155829"/>
                </a:lnTo>
                <a:lnTo>
                  <a:pt x="2396007" y="155829"/>
                </a:lnTo>
                <a:lnTo>
                  <a:pt x="2396007" y="115087"/>
                </a:lnTo>
                <a:close/>
              </a:path>
              <a:path w="3159125" h="471170">
                <a:moveTo>
                  <a:pt x="2563093" y="152590"/>
                </a:moveTo>
                <a:lnTo>
                  <a:pt x="2467114" y="152590"/>
                </a:lnTo>
                <a:lnTo>
                  <a:pt x="2495825" y="159773"/>
                </a:lnTo>
                <a:lnTo>
                  <a:pt x="2511080" y="177563"/>
                </a:lnTo>
                <a:lnTo>
                  <a:pt x="2517122" y="200323"/>
                </a:lnTo>
                <a:lnTo>
                  <a:pt x="2518194" y="222415"/>
                </a:lnTo>
                <a:lnTo>
                  <a:pt x="2518194" y="461632"/>
                </a:lnTo>
                <a:lnTo>
                  <a:pt x="2572512" y="461632"/>
                </a:lnTo>
                <a:lnTo>
                  <a:pt x="2572512" y="215950"/>
                </a:lnTo>
                <a:lnTo>
                  <a:pt x="2571087" y="181322"/>
                </a:lnTo>
                <a:lnTo>
                  <a:pt x="2563093" y="152590"/>
                </a:lnTo>
                <a:close/>
              </a:path>
              <a:path w="3159125" h="471170">
                <a:moveTo>
                  <a:pt x="2481338" y="106045"/>
                </a:moveTo>
                <a:lnTo>
                  <a:pt x="2456115" y="109367"/>
                </a:lnTo>
                <a:lnTo>
                  <a:pt x="2432284" y="119054"/>
                </a:lnTo>
                <a:lnTo>
                  <a:pt x="2411969" y="134682"/>
                </a:lnTo>
                <a:lnTo>
                  <a:pt x="2397290" y="155829"/>
                </a:lnTo>
                <a:lnTo>
                  <a:pt x="2448079" y="155829"/>
                </a:lnTo>
                <a:lnTo>
                  <a:pt x="2467114" y="152590"/>
                </a:lnTo>
                <a:lnTo>
                  <a:pt x="2563093" y="152590"/>
                </a:lnTo>
                <a:lnTo>
                  <a:pt x="2561115" y="145481"/>
                </a:lnTo>
                <a:lnTo>
                  <a:pt x="2534048" y="117399"/>
                </a:lnTo>
                <a:lnTo>
                  <a:pt x="2481338" y="106045"/>
                </a:lnTo>
                <a:close/>
              </a:path>
              <a:path w="3159125" h="471170">
                <a:moveTo>
                  <a:pt x="2755468" y="106045"/>
                </a:moveTo>
                <a:lnTo>
                  <a:pt x="2709284" y="113913"/>
                </a:lnTo>
                <a:lnTo>
                  <a:pt x="2676046" y="135376"/>
                </a:lnTo>
                <a:lnTo>
                  <a:pt x="2653726" y="167219"/>
                </a:lnTo>
                <a:lnTo>
                  <a:pt x="2640296" y="206228"/>
                </a:lnTo>
                <a:lnTo>
                  <a:pt x="2633725" y="249188"/>
                </a:lnTo>
                <a:lnTo>
                  <a:pt x="2631986" y="292887"/>
                </a:lnTo>
                <a:lnTo>
                  <a:pt x="2636299" y="357308"/>
                </a:lnTo>
                <a:lnTo>
                  <a:pt x="2649737" y="407143"/>
                </a:lnTo>
                <a:lnTo>
                  <a:pt x="2673043" y="442549"/>
                </a:lnTo>
                <a:lnTo>
                  <a:pt x="2706963" y="463678"/>
                </a:lnTo>
                <a:lnTo>
                  <a:pt x="2752242" y="470687"/>
                </a:lnTo>
                <a:lnTo>
                  <a:pt x="2810517" y="456675"/>
                </a:lnTo>
                <a:lnTo>
                  <a:pt x="2840847" y="428015"/>
                </a:lnTo>
                <a:lnTo>
                  <a:pt x="2755468" y="428015"/>
                </a:lnTo>
                <a:lnTo>
                  <a:pt x="2716973" y="414750"/>
                </a:lnTo>
                <a:lnTo>
                  <a:pt x="2697205" y="381544"/>
                </a:lnTo>
                <a:lnTo>
                  <a:pt x="2689922" y="338277"/>
                </a:lnTo>
                <a:lnTo>
                  <a:pt x="2688882" y="294830"/>
                </a:lnTo>
                <a:lnTo>
                  <a:pt x="2871203" y="294830"/>
                </a:lnTo>
                <a:lnTo>
                  <a:pt x="2871203" y="272846"/>
                </a:lnTo>
                <a:lnTo>
                  <a:pt x="2870370" y="252158"/>
                </a:lnTo>
                <a:lnTo>
                  <a:pt x="2690825" y="252158"/>
                </a:lnTo>
                <a:lnTo>
                  <a:pt x="2690825" y="239229"/>
                </a:lnTo>
                <a:lnTo>
                  <a:pt x="2692724" y="216359"/>
                </a:lnTo>
                <a:lnTo>
                  <a:pt x="2701169" y="186215"/>
                </a:lnTo>
                <a:lnTo>
                  <a:pt x="2720282" y="159950"/>
                </a:lnTo>
                <a:lnTo>
                  <a:pt x="2754185" y="148717"/>
                </a:lnTo>
                <a:lnTo>
                  <a:pt x="2844747" y="148717"/>
                </a:lnTo>
                <a:lnTo>
                  <a:pt x="2842012" y="143161"/>
                </a:lnTo>
                <a:lnTo>
                  <a:pt x="2808221" y="116193"/>
                </a:lnTo>
                <a:lnTo>
                  <a:pt x="2755468" y="106045"/>
                </a:lnTo>
                <a:close/>
              </a:path>
              <a:path w="3159125" h="471170">
                <a:moveTo>
                  <a:pt x="2868612" y="347840"/>
                </a:moveTo>
                <a:lnTo>
                  <a:pt x="2814307" y="347840"/>
                </a:lnTo>
                <a:lnTo>
                  <a:pt x="2812387" y="371554"/>
                </a:lnTo>
                <a:lnTo>
                  <a:pt x="2804285" y="397871"/>
                </a:lnTo>
                <a:lnTo>
                  <a:pt x="2786484" y="419217"/>
                </a:lnTo>
                <a:lnTo>
                  <a:pt x="2755468" y="428015"/>
                </a:lnTo>
                <a:lnTo>
                  <a:pt x="2840847" y="428015"/>
                </a:lnTo>
                <a:lnTo>
                  <a:pt x="2846065" y="423084"/>
                </a:lnTo>
                <a:lnTo>
                  <a:pt x="2863793" y="382583"/>
                </a:lnTo>
                <a:lnTo>
                  <a:pt x="2868612" y="347840"/>
                </a:lnTo>
                <a:close/>
              </a:path>
              <a:path w="3159125" h="471170">
                <a:moveTo>
                  <a:pt x="2844747" y="148717"/>
                </a:moveTo>
                <a:lnTo>
                  <a:pt x="2754185" y="148717"/>
                </a:lnTo>
                <a:lnTo>
                  <a:pt x="2784035" y="156494"/>
                </a:lnTo>
                <a:lnTo>
                  <a:pt x="2802429" y="176515"/>
                </a:lnTo>
                <a:lnTo>
                  <a:pt x="2811731" y="203811"/>
                </a:lnTo>
                <a:lnTo>
                  <a:pt x="2814307" y="233413"/>
                </a:lnTo>
                <a:lnTo>
                  <a:pt x="2814307" y="252158"/>
                </a:lnTo>
                <a:lnTo>
                  <a:pt x="2870370" y="252158"/>
                </a:lnTo>
                <a:lnTo>
                  <a:pt x="2869345" y="226701"/>
                </a:lnTo>
                <a:lnTo>
                  <a:pt x="2861001" y="181735"/>
                </a:lnTo>
                <a:lnTo>
                  <a:pt x="2844747" y="148717"/>
                </a:lnTo>
                <a:close/>
              </a:path>
              <a:path w="3159125" h="471170">
                <a:moveTo>
                  <a:pt x="2982404" y="115087"/>
                </a:moveTo>
                <a:lnTo>
                  <a:pt x="2930677" y="115087"/>
                </a:lnTo>
                <a:lnTo>
                  <a:pt x="2930677" y="461632"/>
                </a:lnTo>
                <a:lnTo>
                  <a:pt x="2984982" y="461632"/>
                </a:lnTo>
                <a:lnTo>
                  <a:pt x="2984982" y="222415"/>
                </a:lnTo>
                <a:lnTo>
                  <a:pt x="2991600" y="190502"/>
                </a:lnTo>
                <a:lnTo>
                  <a:pt x="3008341" y="168833"/>
                </a:lnTo>
                <a:lnTo>
                  <a:pt x="3030534" y="156499"/>
                </a:lnTo>
                <a:lnTo>
                  <a:pt x="3034476" y="155829"/>
                </a:lnTo>
                <a:lnTo>
                  <a:pt x="2982404" y="155829"/>
                </a:lnTo>
                <a:lnTo>
                  <a:pt x="2982404" y="115087"/>
                </a:lnTo>
                <a:close/>
              </a:path>
              <a:path w="3159125" h="471170">
                <a:moveTo>
                  <a:pt x="3149490" y="152590"/>
                </a:moveTo>
                <a:lnTo>
                  <a:pt x="3053511" y="152590"/>
                </a:lnTo>
                <a:lnTo>
                  <a:pt x="3082222" y="159773"/>
                </a:lnTo>
                <a:lnTo>
                  <a:pt x="3097477" y="177563"/>
                </a:lnTo>
                <a:lnTo>
                  <a:pt x="3103519" y="200323"/>
                </a:lnTo>
                <a:lnTo>
                  <a:pt x="3104591" y="222415"/>
                </a:lnTo>
                <a:lnTo>
                  <a:pt x="3104591" y="461632"/>
                </a:lnTo>
                <a:lnTo>
                  <a:pt x="3158909" y="461632"/>
                </a:lnTo>
                <a:lnTo>
                  <a:pt x="3158909" y="215950"/>
                </a:lnTo>
                <a:lnTo>
                  <a:pt x="3157484" y="181322"/>
                </a:lnTo>
                <a:lnTo>
                  <a:pt x="3149490" y="152590"/>
                </a:lnTo>
                <a:close/>
              </a:path>
              <a:path w="3159125" h="471170">
                <a:moveTo>
                  <a:pt x="3067735" y="106045"/>
                </a:moveTo>
                <a:lnTo>
                  <a:pt x="3042512" y="109367"/>
                </a:lnTo>
                <a:lnTo>
                  <a:pt x="3018682" y="119054"/>
                </a:lnTo>
                <a:lnTo>
                  <a:pt x="2998366" y="134682"/>
                </a:lnTo>
                <a:lnTo>
                  <a:pt x="2983687" y="155829"/>
                </a:lnTo>
                <a:lnTo>
                  <a:pt x="3034476" y="155829"/>
                </a:lnTo>
                <a:lnTo>
                  <a:pt x="3053511" y="152590"/>
                </a:lnTo>
                <a:lnTo>
                  <a:pt x="3149490" y="152590"/>
                </a:lnTo>
                <a:lnTo>
                  <a:pt x="3147512" y="145481"/>
                </a:lnTo>
                <a:lnTo>
                  <a:pt x="3120445" y="117399"/>
                </a:lnTo>
                <a:lnTo>
                  <a:pt x="3067735" y="1060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6473" y="6972237"/>
            <a:ext cx="827405" cy="471170"/>
          </a:xfrm>
          <a:custGeom>
            <a:avLst/>
            <a:gdLst/>
            <a:ahLst/>
            <a:cxnLst/>
            <a:rect l="l" t="t" r="r" b="b"/>
            <a:pathLst>
              <a:path w="827405" h="471170">
                <a:moveTo>
                  <a:pt x="54317" y="115087"/>
                </a:moveTo>
                <a:lnTo>
                  <a:pt x="0" y="115087"/>
                </a:lnTo>
                <a:lnTo>
                  <a:pt x="0" y="360768"/>
                </a:lnTo>
                <a:lnTo>
                  <a:pt x="1424" y="395399"/>
                </a:lnTo>
                <a:lnTo>
                  <a:pt x="11395" y="431244"/>
                </a:lnTo>
                <a:lnTo>
                  <a:pt x="38458" y="459331"/>
                </a:lnTo>
                <a:lnTo>
                  <a:pt x="91160" y="470687"/>
                </a:lnTo>
                <a:lnTo>
                  <a:pt x="116391" y="467362"/>
                </a:lnTo>
                <a:lnTo>
                  <a:pt x="140225" y="457673"/>
                </a:lnTo>
                <a:lnTo>
                  <a:pt x="160542" y="442044"/>
                </a:lnTo>
                <a:lnTo>
                  <a:pt x="172982" y="424129"/>
                </a:lnTo>
                <a:lnTo>
                  <a:pt x="105384" y="424129"/>
                </a:lnTo>
                <a:lnTo>
                  <a:pt x="76676" y="416946"/>
                </a:lnTo>
                <a:lnTo>
                  <a:pt x="61425" y="399156"/>
                </a:lnTo>
                <a:lnTo>
                  <a:pt x="55387" y="376396"/>
                </a:lnTo>
                <a:lnTo>
                  <a:pt x="54317" y="354304"/>
                </a:lnTo>
                <a:lnTo>
                  <a:pt x="54317" y="115087"/>
                </a:lnTo>
                <a:close/>
              </a:path>
              <a:path w="827405" h="471170">
                <a:moveTo>
                  <a:pt x="228231" y="420903"/>
                </a:moveTo>
                <a:lnTo>
                  <a:pt x="176504" y="420903"/>
                </a:lnTo>
                <a:lnTo>
                  <a:pt x="176504" y="461632"/>
                </a:lnTo>
                <a:lnTo>
                  <a:pt x="228231" y="461632"/>
                </a:lnTo>
                <a:lnTo>
                  <a:pt x="228231" y="420903"/>
                </a:lnTo>
                <a:close/>
              </a:path>
              <a:path w="827405" h="471170">
                <a:moveTo>
                  <a:pt x="228231" y="115087"/>
                </a:moveTo>
                <a:lnTo>
                  <a:pt x="173926" y="115087"/>
                </a:lnTo>
                <a:lnTo>
                  <a:pt x="173926" y="354304"/>
                </a:lnTo>
                <a:lnTo>
                  <a:pt x="167308" y="386217"/>
                </a:lnTo>
                <a:lnTo>
                  <a:pt x="150566" y="407885"/>
                </a:lnTo>
                <a:lnTo>
                  <a:pt x="128369" y="420219"/>
                </a:lnTo>
                <a:lnTo>
                  <a:pt x="105384" y="424129"/>
                </a:lnTo>
                <a:lnTo>
                  <a:pt x="172982" y="424129"/>
                </a:lnTo>
                <a:lnTo>
                  <a:pt x="175221" y="420903"/>
                </a:lnTo>
                <a:lnTo>
                  <a:pt x="228231" y="420903"/>
                </a:lnTo>
                <a:lnTo>
                  <a:pt x="228231" y="115087"/>
                </a:lnTo>
                <a:close/>
              </a:path>
              <a:path w="827405" h="471170">
                <a:moveTo>
                  <a:pt x="351066" y="115087"/>
                </a:moveTo>
                <a:lnTo>
                  <a:pt x="299351" y="115087"/>
                </a:lnTo>
                <a:lnTo>
                  <a:pt x="299351" y="461632"/>
                </a:lnTo>
                <a:lnTo>
                  <a:pt x="353656" y="461632"/>
                </a:lnTo>
                <a:lnTo>
                  <a:pt x="353656" y="222415"/>
                </a:lnTo>
                <a:lnTo>
                  <a:pt x="360274" y="190502"/>
                </a:lnTo>
                <a:lnTo>
                  <a:pt x="377015" y="168833"/>
                </a:lnTo>
                <a:lnTo>
                  <a:pt x="399209" y="156499"/>
                </a:lnTo>
                <a:lnTo>
                  <a:pt x="403225" y="155816"/>
                </a:lnTo>
                <a:lnTo>
                  <a:pt x="351066" y="155816"/>
                </a:lnTo>
                <a:lnTo>
                  <a:pt x="351066" y="115087"/>
                </a:lnTo>
                <a:close/>
              </a:path>
              <a:path w="827405" h="471170">
                <a:moveTo>
                  <a:pt x="518154" y="152590"/>
                </a:moveTo>
                <a:lnTo>
                  <a:pt x="422186" y="152590"/>
                </a:lnTo>
                <a:lnTo>
                  <a:pt x="450896" y="159773"/>
                </a:lnTo>
                <a:lnTo>
                  <a:pt x="466151" y="177563"/>
                </a:lnTo>
                <a:lnTo>
                  <a:pt x="472194" y="200323"/>
                </a:lnTo>
                <a:lnTo>
                  <a:pt x="473265" y="222415"/>
                </a:lnTo>
                <a:lnTo>
                  <a:pt x="473265" y="461632"/>
                </a:lnTo>
                <a:lnTo>
                  <a:pt x="527570" y="461632"/>
                </a:lnTo>
                <a:lnTo>
                  <a:pt x="527570" y="215950"/>
                </a:lnTo>
                <a:lnTo>
                  <a:pt x="526146" y="181320"/>
                </a:lnTo>
                <a:lnTo>
                  <a:pt x="518154" y="152590"/>
                </a:lnTo>
                <a:close/>
              </a:path>
              <a:path w="827405" h="471170">
                <a:moveTo>
                  <a:pt x="436410" y="106032"/>
                </a:moveTo>
                <a:lnTo>
                  <a:pt x="411186" y="109356"/>
                </a:lnTo>
                <a:lnTo>
                  <a:pt x="387356" y="119046"/>
                </a:lnTo>
                <a:lnTo>
                  <a:pt x="367040" y="134675"/>
                </a:lnTo>
                <a:lnTo>
                  <a:pt x="352361" y="155816"/>
                </a:lnTo>
                <a:lnTo>
                  <a:pt x="403225" y="155816"/>
                </a:lnTo>
                <a:lnTo>
                  <a:pt x="422186" y="152590"/>
                </a:lnTo>
                <a:lnTo>
                  <a:pt x="518154" y="152590"/>
                </a:lnTo>
                <a:lnTo>
                  <a:pt x="516175" y="145475"/>
                </a:lnTo>
                <a:lnTo>
                  <a:pt x="489112" y="117388"/>
                </a:lnTo>
                <a:lnTo>
                  <a:pt x="436410" y="106032"/>
                </a:lnTo>
                <a:close/>
              </a:path>
              <a:path w="827405" h="471170">
                <a:moveTo>
                  <a:pt x="695032" y="106032"/>
                </a:moveTo>
                <a:lnTo>
                  <a:pt x="652816" y="114509"/>
                </a:lnTo>
                <a:lnTo>
                  <a:pt x="603545" y="170041"/>
                </a:lnTo>
                <a:lnTo>
                  <a:pt x="592253" y="208906"/>
                </a:lnTo>
                <a:lnTo>
                  <a:pt x="587031" y="249708"/>
                </a:lnTo>
                <a:lnTo>
                  <a:pt x="585762" y="288353"/>
                </a:lnTo>
                <a:lnTo>
                  <a:pt x="589646" y="349027"/>
                </a:lnTo>
                <a:lnTo>
                  <a:pt x="601942" y="399460"/>
                </a:lnTo>
                <a:lnTo>
                  <a:pt x="623610" y="437789"/>
                </a:lnTo>
                <a:lnTo>
                  <a:pt x="655610" y="462152"/>
                </a:lnTo>
                <a:lnTo>
                  <a:pt x="698906" y="470687"/>
                </a:lnTo>
                <a:lnTo>
                  <a:pt x="725445" y="466241"/>
                </a:lnTo>
                <a:lnTo>
                  <a:pt x="747799" y="454520"/>
                </a:lnTo>
                <a:lnTo>
                  <a:pt x="764455" y="437951"/>
                </a:lnTo>
                <a:lnTo>
                  <a:pt x="771329" y="424129"/>
                </a:lnTo>
                <a:lnTo>
                  <a:pt x="706018" y="424129"/>
                </a:lnTo>
                <a:lnTo>
                  <a:pt x="675115" y="414553"/>
                </a:lnTo>
                <a:lnTo>
                  <a:pt x="655669" y="387278"/>
                </a:lnTo>
                <a:lnTo>
                  <a:pt x="645557" y="344485"/>
                </a:lnTo>
                <a:lnTo>
                  <a:pt x="642658" y="288353"/>
                </a:lnTo>
                <a:lnTo>
                  <a:pt x="645557" y="232229"/>
                </a:lnTo>
                <a:lnTo>
                  <a:pt x="655669" y="189439"/>
                </a:lnTo>
                <a:lnTo>
                  <a:pt x="675115" y="162166"/>
                </a:lnTo>
                <a:lnTo>
                  <a:pt x="706018" y="152590"/>
                </a:lnTo>
                <a:lnTo>
                  <a:pt x="770115" y="152590"/>
                </a:lnTo>
                <a:lnTo>
                  <a:pt x="758583" y="134128"/>
                </a:lnTo>
                <a:lnTo>
                  <a:pt x="740206" y="118884"/>
                </a:lnTo>
                <a:lnTo>
                  <a:pt x="718315" y="109336"/>
                </a:lnTo>
                <a:lnTo>
                  <a:pt x="695032" y="106032"/>
                </a:lnTo>
                <a:close/>
              </a:path>
              <a:path w="827405" h="471170">
                <a:moveTo>
                  <a:pt x="826922" y="418960"/>
                </a:moveTo>
                <a:lnTo>
                  <a:pt x="775195" y="418960"/>
                </a:lnTo>
                <a:lnTo>
                  <a:pt x="775195" y="461632"/>
                </a:lnTo>
                <a:lnTo>
                  <a:pt x="826922" y="461632"/>
                </a:lnTo>
                <a:lnTo>
                  <a:pt x="826922" y="418960"/>
                </a:lnTo>
                <a:close/>
              </a:path>
              <a:path w="827405" h="471170">
                <a:moveTo>
                  <a:pt x="770115" y="152590"/>
                </a:moveTo>
                <a:lnTo>
                  <a:pt x="706018" y="152590"/>
                </a:lnTo>
                <a:lnTo>
                  <a:pt x="741751" y="164348"/>
                </a:lnTo>
                <a:lnTo>
                  <a:pt x="762995" y="195259"/>
                </a:lnTo>
                <a:lnTo>
                  <a:pt x="773207" y="238776"/>
                </a:lnTo>
                <a:lnTo>
                  <a:pt x="775843" y="288353"/>
                </a:lnTo>
                <a:lnTo>
                  <a:pt x="773298" y="343119"/>
                </a:lnTo>
                <a:lnTo>
                  <a:pt x="763238" y="386064"/>
                </a:lnTo>
                <a:lnTo>
                  <a:pt x="742024" y="414097"/>
                </a:lnTo>
                <a:lnTo>
                  <a:pt x="706018" y="424129"/>
                </a:lnTo>
                <a:lnTo>
                  <a:pt x="771329" y="424129"/>
                </a:lnTo>
                <a:lnTo>
                  <a:pt x="773899" y="418960"/>
                </a:lnTo>
                <a:lnTo>
                  <a:pt x="826922" y="418960"/>
                </a:lnTo>
                <a:lnTo>
                  <a:pt x="826922" y="154520"/>
                </a:lnTo>
                <a:lnTo>
                  <a:pt x="771321" y="154520"/>
                </a:lnTo>
                <a:lnTo>
                  <a:pt x="770115" y="152590"/>
                </a:lnTo>
                <a:close/>
              </a:path>
              <a:path w="827405" h="471170">
                <a:moveTo>
                  <a:pt x="826922" y="0"/>
                </a:moveTo>
                <a:lnTo>
                  <a:pt x="772617" y="0"/>
                </a:lnTo>
                <a:lnTo>
                  <a:pt x="772617" y="154520"/>
                </a:lnTo>
                <a:lnTo>
                  <a:pt x="826922" y="154520"/>
                </a:lnTo>
                <a:lnTo>
                  <a:pt x="8269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8346" y="6196398"/>
            <a:ext cx="2764790" cy="471170"/>
          </a:xfrm>
          <a:custGeom>
            <a:avLst/>
            <a:gdLst/>
            <a:ahLst/>
            <a:cxnLst/>
            <a:rect l="l" t="t" r="r" b="b"/>
            <a:pathLst>
              <a:path w="2764790" h="471170">
                <a:moveTo>
                  <a:pt x="109270" y="106032"/>
                </a:moveTo>
                <a:lnTo>
                  <a:pt x="67054" y="114508"/>
                </a:lnTo>
                <a:lnTo>
                  <a:pt x="17783" y="170037"/>
                </a:lnTo>
                <a:lnTo>
                  <a:pt x="6491" y="208900"/>
                </a:lnTo>
                <a:lnTo>
                  <a:pt x="1269" y="249703"/>
                </a:lnTo>
                <a:lnTo>
                  <a:pt x="0" y="288353"/>
                </a:lnTo>
                <a:lnTo>
                  <a:pt x="3884" y="349026"/>
                </a:lnTo>
                <a:lnTo>
                  <a:pt x="16180" y="399455"/>
                </a:lnTo>
                <a:lnTo>
                  <a:pt x="37847" y="437781"/>
                </a:lnTo>
                <a:lnTo>
                  <a:pt x="69848" y="462141"/>
                </a:lnTo>
                <a:lnTo>
                  <a:pt x="113144" y="470674"/>
                </a:lnTo>
                <a:lnTo>
                  <a:pt x="139685" y="466230"/>
                </a:lnTo>
                <a:lnTo>
                  <a:pt x="162044" y="454513"/>
                </a:lnTo>
                <a:lnTo>
                  <a:pt x="178704" y="437949"/>
                </a:lnTo>
                <a:lnTo>
                  <a:pt x="185579" y="424129"/>
                </a:lnTo>
                <a:lnTo>
                  <a:pt x="120256" y="424129"/>
                </a:lnTo>
                <a:lnTo>
                  <a:pt x="89353" y="414551"/>
                </a:lnTo>
                <a:lnTo>
                  <a:pt x="69907" y="387273"/>
                </a:lnTo>
                <a:lnTo>
                  <a:pt x="59795" y="344479"/>
                </a:lnTo>
                <a:lnTo>
                  <a:pt x="56896" y="288353"/>
                </a:lnTo>
                <a:lnTo>
                  <a:pt x="59795" y="232227"/>
                </a:lnTo>
                <a:lnTo>
                  <a:pt x="69907" y="189433"/>
                </a:lnTo>
                <a:lnTo>
                  <a:pt x="89353" y="162155"/>
                </a:lnTo>
                <a:lnTo>
                  <a:pt x="120256" y="152577"/>
                </a:lnTo>
                <a:lnTo>
                  <a:pt x="184346" y="152577"/>
                </a:lnTo>
                <a:lnTo>
                  <a:pt x="172821" y="134123"/>
                </a:lnTo>
                <a:lnTo>
                  <a:pt x="154444" y="118879"/>
                </a:lnTo>
                <a:lnTo>
                  <a:pt x="132553" y="109334"/>
                </a:lnTo>
                <a:lnTo>
                  <a:pt x="109270" y="106032"/>
                </a:lnTo>
                <a:close/>
              </a:path>
              <a:path w="2764790" h="471170">
                <a:moveTo>
                  <a:pt x="241160" y="418960"/>
                </a:moveTo>
                <a:lnTo>
                  <a:pt x="189433" y="418960"/>
                </a:lnTo>
                <a:lnTo>
                  <a:pt x="189433" y="461632"/>
                </a:lnTo>
                <a:lnTo>
                  <a:pt x="241160" y="461632"/>
                </a:lnTo>
                <a:lnTo>
                  <a:pt x="241160" y="418960"/>
                </a:lnTo>
                <a:close/>
              </a:path>
              <a:path w="2764790" h="471170">
                <a:moveTo>
                  <a:pt x="184346" y="152577"/>
                </a:moveTo>
                <a:lnTo>
                  <a:pt x="120256" y="152577"/>
                </a:lnTo>
                <a:lnTo>
                  <a:pt x="155989" y="164338"/>
                </a:lnTo>
                <a:lnTo>
                  <a:pt x="177233" y="195252"/>
                </a:lnTo>
                <a:lnTo>
                  <a:pt x="187445" y="238774"/>
                </a:lnTo>
                <a:lnTo>
                  <a:pt x="190080" y="288353"/>
                </a:lnTo>
                <a:lnTo>
                  <a:pt x="187536" y="343119"/>
                </a:lnTo>
                <a:lnTo>
                  <a:pt x="177476" y="386064"/>
                </a:lnTo>
                <a:lnTo>
                  <a:pt x="156262" y="414097"/>
                </a:lnTo>
                <a:lnTo>
                  <a:pt x="120256" y="424129"/>
                </a:lnTo>
                <a:lnTo>
                  <a:pt x="185579" y="424129"/>
                </a:lnTo>
                <a:lnTo>
                  <a:pt x="188150" y="418960"/>
                </a:lnTo>
                <a:lnTo>
                  <a:pt x="241160" y="418960"/>
                </a:lnTo>
                <a:lnTo>
                  <a:pt x="241160" y="154520"/>
                </a:lnTo>
                <a:lnTo>
                  <a:pt x="185559" y="154520"/>
                </a:lnTo>
                <a:lnTo>
                  <a:pt x="184346" y="152577"/>
                </a:lnTo>
                <a:close/>
              </a:path>
              <a:path w="2764790" h="471170">
                <a:moveTo>
                  <a:pt x="241160" y="0"/>
                </a:moveTo>
                <a:lnTo>
                  <a:pt x="186855" y="0"/>
                </a:lnTo>
                <a:lnTo>
                  <a:pt x="186855" y="154520"/>
                </a:lnTo>
                <a:lnTo>
                  <a:pt x="241160" y="154520"/>
                </a:lnTo>
                <a:lnTo>
                  <a:pt x="241160" y="0"/>
                </a:lnTo>
                <a:close/>
              </a:path>
              <a:path w="2764790" h="471170">
                <a:moveTo>
                  <a:pt x="369811" y="0"/>
                </a:moveTo>
                <a:lnTo>
                  <a:pt x="315506" y="0"/>
                </a:lnTo>
                <a:lnTo>
                  <a:pt x="315506" y="62064"/>
                </a:lnTo>
                <a:lnTo>
                  <a:pt x="369811" y="62064"/>
                </a:lnTo>
                <a:lnTo>
                  <a:pt x="369811" y="0"/>
                </a:lnTo>
                <a:close/>
              </a:path>
              <a:path w="2764790" h="471170">
                <a:moveTo>
                  <a:pt x="369811" y="115087"/>
                </a:moveTo>
                <a:lnTo>
                  <a:pt x="315506" y="115087"/>
                </a:lnTo>
                <a:lnTo>
                  <a:pt x="315506" y="461632"/>
                </a:lnTo>
                <a:lnTo>
                  <a:pt x="369811" y="461632"/>
                </a:lnTo>
                <a:lnTo>
                  <a:pt x="369811" y="115087"/>
                </a:lnTo>
                <a:close/>
              </a:path>
              <a:path w="2764790" h="471170">
                <a:moveTo>
                  <a:pt x="556018" y="106032"/>
                </a:moveTo>
                <a:lnTo>
                  <a:pt x="509829" y="113901"/>
                </a:lnTo>
                <a:lnTo>
                  <a:pt x="476588" y="135366"/>
                </a:lnTo>
                <a:lnTo>
                  <a:pt x="454266" y="167211"/>
                </a:lnTo>
                <a:lnTo>
                  <a:pt x="440834" y="206221"/>
                </a:lnTo>
                <a:lnTo>
                  <a:pt x="434263" y="249180"/>
                </a:lnTo>
                <a:lnTo>
                  <a:pt x="432523" y="292874"/>
                </a:lnTo>
                <a:lnTo>
                  <a:pt x="436838" y="357300"/>
                </a:lnTo>
                <a:lnTo>
                  <a:pt x="450278" y="407136"/>
                </a:lnTo>
                <a:lnTo>
                  <a:pt x="473586" y="442540"/>
                </a:lnTo>
                <a:lnTo>
                  <a:pt x="507506" y="463667"/>
                </a:lnTo>
                <a:lnTo>
                  <a:pt x="552780" y="470674"/>
                </a:lnTo>
                <a:lnTo>
                  <a:pt x="611062" y="456662"/>
                </a:lnTo>
                <a:lnTo>
                  <a:pt x="641397" y="428002"/>
                </a:lnTo>
                <a:lnTo>
                  <a:pt x="556018" y="428002"/>
                </a:lnTo>
                <a:lnTo>
                  <a:pt x="517516" y="414739"/>
                </a:lnTo>
                <a:lnTo>
                  <a:pt x="497744" y="381536"/>
                </a:lnTo>
                <a:lnTo>
                  <a:pt x="490460" y="338270"/>
                </a:lnTo>
                <a:lnTo>
                  <a:pt x="489419" y="294817"/>
                </a:lnTo>
                <a:lnTo>
                  <a:pt x="671753" y="294817"/>
                </a:lnTo>
                <a:lnTo>
                  <a:pt x="671753" y="272834"/>
                </a:lnTo>
                <a:lnTo>
                  <a:pt x="670921" y="252145"/>
                </a:lnTo>
                <a:lnTo>
                  <a:pt x="491363" y="252145"/>
                </a:lnTo>
                <a:lnTo>
                  <a:pt x="491363" y="239217"/>
                </a:lnTo>
                <a:lnTo>
                  <a:pt x="493262" y="216346"/>
                </a:lnTo>
                <a:lnTo>
                  <a:pt x="501707" y="186202"/>
                </a:lnTo>
                <a:lnTo>
                  <a:pt x="520820" y="159937"/>
                </a:lnTo>
                <a:lnTo>
                  <a:pt x="554723" y="148704"/>
                </a:lnTo>
                <a:lnTo>
                  <a:pt x="645298" y="148704"/>
                </a:lnTo>
                <a:lnTo>
                  <a:pt x="642563" y="143148"/>
                </a:lnTo>
                <a:lnTo>
                  <a:pt x="608771" y="116180"/>
                </a:lnTo>
                <a:lnTo>
                  <a:pt x="556018" y="106032"/>
                </a:lnTo>
                <a:close/>
              </a:path>
              <a:path w="2764790" h="471170">
                <a:moveTo>
                  <a:pt x="669163" y="347840"/>
                </a:moveTo>
                <a:lnTo>
                  <a:pt x="614857" y="347840"/>
                </a:lnTo>
                <a:lnTo>
                  <a:pt x="612938" y="371547"/>
                </a:lnTo>
                <a:lnTo>
                  <a:pt x="604835" y="397860"/>
                </a:lnTo>
                <a:lnTo>
                  <a:pt x="587034" y="419204"/>
                </a:lnTo>
                <a:lnTo>
                  <a:pt x="556018" y="428002"/>
                </a:lnTo>
                <a:lnTo>
                  <a:pt x="641397" y="428002"/>
                </a:lnTo>
                <a:lnTo>
                  <a:pt x="646614" y="423073"/>
                </a:lnTo>
                <a:lnTo>
                  <a:pt x="664344" y="382576"/>
                </a:lnTo>
                <a:lnTo>
                  <a:pt x="669163" y="347840"/>
                </a:lnTo>
                <a:close/>
              </a:path>
              <a:path w="2764790" h="471170">
                <a:moveTo>
                  <a:pt x="645298" y="148704"/>
                </a:moveTo>
                <a:lnTo>
                  <a:pt x="554723" y="148704"/>
                </a:lnTo>
                <a:lnTo>
                  <a:pt x="584575" y="156482"/>
                </a:lnTo>
                <a:lnTo>
                  <a:pt x="602973" y="176503"/>
                </a:lnTo>
                <a:lnTo>
                  <a:pt x="612280" y="203798"/>
                </a:lnTo>
                <a:lnTo>
                  <a:pt x="614857" y="233400"/>
                </a:lnTo>
                <a:lnTo>
                  <a:pt x="614857" y="252145"/>
                </a:lnTo>
                <a:lnTo>
                  <a:pt x="670921" y="252145"/>
                </a:lnTo>
                <a:lnTo>
                  <a:pt x="669896" y="226689"/>
                </a:lnTo>
                <a:lnTo>
                  <a:pt x="661552" y="181722"/>
                </a:lnTo>
                <a:lnTo>
                  <a:pt x="645298" y="148704"/>
                </a:lnTo>
                <a:close/>
              </a:path>
              <a:path w="2764790" h="471170">
                <a:moveTo>
                  <a:pt x="1005992" y="0"/>
                </a:moveTo>
                <a:lnTo>
                  <a:pt x="888326" y="0"/>
                </a:lnTo>
                <a:lnTo>
                  <a:pt x="888326" y="461632"/>
                </a:lnTo>
                <a:lnTo>
                  <a:pt x="945222" y="461632"/>
                </a:lnTo>
                <a:lnTo>
                  <a:pt x="945222" y="266369"/>
                </a:lnTo>
                <a:lnTo>
                  <a:pt x="1015695" y="266369"/>
                </a:lnTo>
                <a:lnTo>
                  <a:pt x="1059582" y="260706"/>
                </a:lnTo>
                <a:lnTo>
                  <a:pt x="1096367" y="244026"/>
                </a:lnTo>
                <a:lnTo>
                  <a:pt x="1121393" y="219824"/>
                </a:lnTo>
                <a:lnTo>
                  <a:pt x="945222" y="219824"/>
                </a:lnTo>
                <a:lnTo>
                  <a:pt x="945222" y="46545"/>
                </a:lnTo>
                <a:lnTo>
                  <a:pt x="1122666" y="46545"/>
                </a:lnTo>
                <a:lnTo>
                  <a:pt x="1109940" y="28628"/>
                </a:lnTo>
                <a:lnTo>
                  <a:pt x="1073324" y="8482"/>
                </a:lnTo>
                <a:lnTo>
                  <a:pt x="1035995" y="1060"/>
                </a:lnTo>
                <a:lnTo>
                  <a:pt x="1005992" y="0"/>
                </a:lnTo>
                <a:close/>
              </a:path>
              <a:path w="2764790" h="471170">
                <a:moveTo>
                  <a:pt x="1122666" y="46545"/>
                </a:moveTo>
                <a:lnTo>
                  <a:pt x="1009218" y="46545"/>
                </a:lnTo>
                <a:lnTo>
                  <a:pt x="1045748" y="52395"/>
                </a:lnTo>
                <a:lnTo>
                  <a:pt x="1070641" y="69097"/>
                </a:lnTo>
                <a:lnTo>
                  <a:pt x="1084866" y="95376"/>
                </a:lnTo>
                <a:lnTo>
                  <a:pt x="1089393" y="129959"/>
                </a:lnTo>
                <a:lnTo>
                  <a:pt x="1083291" y="169910"/>
                </a:lnTo>
                <a:lnTo>
                  <a:pt x="1066765" y="197923"/>
                </a:lnTo>
                <a:lnTo>
                  <a:pt x="1042480" y="214419"/>
                </a:lnTo>
                <a:lnTo>
                  <a:pt x="1013104" y="219824"/>
                </a:lnTo>
                <a:lnTo>
                  <a:pt x="1121393" y="219824"/>
                </a:lnTo>
                <a:lnTo>
                  <a:pt x="1124526" y="216794"/>
                </a:lnTo>
                <a:lnTo>
                  <a:pt x="1142537" y="179476"/>
                </a:lnTo>
                <a:lnTo>
                  <a:pt x="1148880" y="132537"/>
                </a:lnTo>
                <a:lnTo>
                  <a:pt x="1137805" y="67859"/>
                </a:lnTo>
                <a:lnTo>
                  <a:pt x="1122666" y="46545"/>
                </a:lnTo>
                <a:close/>
              </a:path>
              <a:path w="2764790" h="471170">
                <a:moveTo>
                  <a:pt x="1293698" y="106032"/>
                </a:moveTo>
                <a:lnTo>
                  <a:pt x="1249658" y="112758"/>
                </a:lnTo>
                <a:lnTo>
                  <a:pt x="1193728" y="160583"/>
                </a:lnTo>
                <a:lnTo>
                  <a:pt x="1179000" y="197696"/>
                </a:lnTo>
                <a:lnTo>
                  <a:pt x="1171204" y="240950"/>
                </a:lnTo>
                <a:lnTo>
                  <a:pt x="1168920" y="288353"/>
                </a:lnTo>
                <a:lnTo>
                  <a:pt x="1171204" y="335756"/>
                </a:lnTo>
                <a:lnTo>
                  <a:pt x="1179000" y="379010"/>
                </a:lnTo>
                <a:lnTo>
                  <a:pt x="1193728" y="416123"/>
                </a:lnTo>
                <a:lnTo>
                  <a:pt x="1249658" y="463948"/>
                </a:lnTo>
                <a:lnTo>
                  <a:pt x="1293698" y="470674"/>
                </a:lnTo>
                <a:lnTo>
                  <a:pt x="1337513" y="463948"/>
                </a:lnTo>
                <a:lnTo>
                  <a:pt x="1370300" y="445100"/>
                </a:lnTo>
                <a:lnTo>
                  <a:pt x="1383944" y="428002"/>
                </a:lnTo>
                <a:lnTo>
                  <a:pt x="1292402" y="428002"/>
                </a:lnTo>
                <a:lnTo>
                  <a:pt x="1258542" y="416730"/>
                </a:lnTo>
                <a:lnTo>
                  <a:pt x="1238259" y="386305"/>
                </a:lnTo>
                <a:lnTo>
                  <a:pt x="1228401" y="341816"/>
                </a:lnTo>
                <a:lnTo>
                  <a:pt x="1225816" y="288353"/>
                </a:lnTo>
                <a:lnTo>
                  <a:pt x="1228493" y="234895"/>
                </a:lnTo>
                <a:lnTo>
                  <a:pt x="1238502" y="190406"/>
                </a:lnTo>
                <a:lnTo>
                  <a:pt x="1258815" y="159978"/>
                </a:lnTo>
                <a:lnTo>
                  <a:pt x="1292402" y="148704"/>
                </a:lnTo>
                <a:lnTo>
                  <a:pt x="1384206" y="148704"/>
                </a:lnTo>
                <a:lnTo>
                  <a:pt x="1370588" y="131606"/>
                </a:lnTo>
                <a:lnTo>
                  <a:pt x="1337738" y="112758"/>
                </a:lnTo>
                <a:lnTo>
                  <a:pt x="1293698" y="106032"/>
                </a:lnTo>
                <a:close/>
              </a:path>
              <a:path w="2764790" h="471170">
                <a:moveTo>
                  <a:pt x="1384206" y="148704"/>
                </a:moveTo>
                <a:lnTo>
                  <a:pt x="1292402" y="148704"/>
                </a:lnTo>
                <a:lnTo>
                  <a:pt x="1328034" y="159978"/>
                </a:lnTo>
                <a:lnTo>
                  <a:pt x="1349055" y="190406"/>
                </a:lnTo>
                <a:lnTo>
                  <a:pt x="1359045" y="234895"/>
                </a:lnTo>
                <a:lnTo>
                  <a:pt x="1361579" y="288353"/>
                </a:lnTo>
                <a:lnTo>
                  <a:pt x="1358862" y="341816"/>
                </a:lnTo>
                <a:lnTo>
                  <a:pt x="1348570" y="386305"/>
                </a:lnTo>
                <a:lnTo>
                  <a:pt x="1327487" y="416730"/>
                </a:lnTo>
                <a:lnTo>
                  <a:pt x="1292402" y="428002"/>
                </a:lnTo>
                <a:lnTo>
                  <a:pt x="1383944" y="428002"/>
                </a:lnTo>
                <a:lnTo>
                  <a:pt x="1393424" y="416123"/>
                </a:lnTo>
                <a:lnTo>
                  <a:pt x="1408252" y="379010"/>
                </a:lnTo>
                <a:lnTo>
                  <a:pt x="1416147" y="335756"/>
                </a:lnTo>
                <a:lnTo>
                  <a:pt x="1418475" y="288353"/>
                </a:lnTo>
                <a:lnTo>
                  <a:pt x="1416192" y="240950"/>
                </a:lnTo>
                <a:lnTo>
                  <a:pt x="1408396" y="197696"/>
                </a:lnTo>
                <a:lnTo>
                  <a:pt x="1393667" y="160583"/>
                </a:lnTo>
                <a:lnTo>
                  <a:pt x="1384206" y="148704"/>
                </a:lnTo>
                <a:close/>
              </a:path>
              <a:path w="2764790" h="471170">
                <a:moveTo>
                  <a:pt x="1530311" y="0"/>
                </a:moveTo>
                <a:lnTo>
                  <a:pt x="1476006" y="0"/>
                </a:lnTo>
                <a:lnTo>
                  <a:pt x="1476006" y="461632"/>
                </a:lnTo>
                <a:lnTo>
                  <a:pt x="1530311" y="461632"/>
                </a:lnTo>
                <a:lnTo>
                  <a:pt x="1530311" y="0"/>
                </a:lnTo>
                <a:close/>
              </a:path>
              <a:path w="2764790" h="471170">
                <a:moveTo>
                  <a:pt x="1662201" y="0"/>
                </a:moveTo>
                <a:lnTo>
                  <a:pt x="1607896" y="0"/>
                </a:lnTo>
                <a:lnTo>
                  <a:pt x="1607896" y="62064"/>
                </a:lnTo>
                <a:lnTo>
                  <a:pt x="1662201" y="62064"/>
                </a:lnTo>
                <a:lnTo>
                  <a:pt x="1662201" y="0"/>
                </a:lnTo>
                <a:close/>
              </a:path>
              <a:path w="2764790" h="471170">
                <a:moveTo>
                  <a:pt x="1662201" y="115087"/>
                </a:moveTo>
                <a:lnTo>
                  <a:pt x="1607896" y="115087"/>
                </a:lnTo>
                <a:lnTo>
                  <a:pt x="1607896" y="461632"/>
                </a:lnTo>
                <a:lnTo>
                  <a:pt x="1662201" y="461632"/>
                </a:lnTo>
                <a:lnTo>
                  <a:pt x="1662201" y="115087"/>
                </a:lnTo>
                <a:close/>
              </a:path>
              <a:path w="2764790" h="471170">
                <a:moveTo>
                  <a:pt x="1807032" y="157759"/>
                </a:moveTo>
                <a:lnTo>
                  <a:pt x="1752727" y="157759"/>
                </a:lnTo>
                <a:lnTo>
                  <a:pt x="1752822" y="397952"/>
                </a:lnTo>
                <a:lnTo>
                  <a:pt x="1755636" y="426774"/>
                </a:lnTo>
                <a:lnTo>
                  <a:pt x="1766303" y="448209"/>
                </a:lnTo>
                <a:lnTo>
                  <a:pt x="1787638" y="461161"/>
                </a:lnTo>
                <a:lnTo>
                  <a:pt x="1822551" y="465505"/>
                </a:lnTo>
                <a:lnTo>
                  <a:pt x="1837961" y="465172"/>
                </a:lnTo>
                <a:lnTo>
                  <a:pt x="1850343" y="464292"/>
                </a:lnTo>
                <a:lnTo>
                  <a:pt x="1859818" y="463051"/>
                </a:lnTo>
                <a:lnTo>
                  <a:pt x="1866506" y="461632"/>
                </a:lnTo>
                <a:lnTo>
                  <a:pt x="1866506" y="418960"/>
                </a:lnTo>
                <a:lnTo>
                  <a:pt x="1842592" y="418960"/>
                </a:lnTo>
                <a:lnTo>
                  <a:pt x="1825034" y="416807"/>
                </a:lnTo>
                <a:lnTo>
                  <a:pt x="1814144" y="409986"/>
                </a:lnTo>
                <a:lnTo>
                  <a:pt x="1808587" y="397952"/>
                </a:lnTo>
                <a:lnTo>
                  <a:pt x="1807032" y="380161"/>
                </a:lnTo>
                <a:lnTo>
                  <a:pt x="1807032" y="157759"/>
                </a:lnTo>
                <a:close/>
              </a:path>
              <a:path w="2764790" h="471170">
                <a:moveTo>
                  <a:pt x="1866506" y="417017"/>
                </a:moveTo>
                <a:lnTo>
                  <a:pt x="1860689" y="417664"/>
                </a:lnTo>
                <a:lnTo>
                  <a:pt x="1854873" y="418960"/>
                </a:lnTo>
                <a:lnTo>
                  <a:pt x="1866506" y="418960"/>
                </a:lnTo>
                <a:lnTo>
                  <a:pt x="1866506" y="417017"/>
                </a:lnTo>
                <a:close/>
              </a:path>
              <a:path w="2764790" h="471170">
                <a:moveTo>
                  <a:pt x="1867154" y="115087"/>
                </a:moveTo>
                <a:lnTo>
                  <a:pt x="1702295" y="115087"/>
                </a:lnTo>
                <a:lnTo>
                  <a:pt x="1702295" y="157759"/>
                </a:lnTo>
                <a:lnTo>
                  <a:pt x="1867154" y="157759"/>
                </a:lnTo>
                <a:lnTo>
                  <a:pt x="1867154" y="115087"/>
                </a:lnTo>
                <a:close/>
              </a:path>
              <a:path w="2764790" h="471170">
                <a:moveTo>
                  <a:pt x="1807032" y="14224"/>
                </a:moveTo>
                <a:lnTo>
                  <a:pt x="1752727" y="14224"/>
                </a:lnTo>
                <a:lnTo>
                  <a:pt x="1752727" y="115087"/>
                </a:lnTo>
                <a:lnTo>
                  <a:pt x="1807032" y="115087"/>
                </a:lnTo>
                <a:lnTo>
                  <a:pt x="1807032" y="14224"/>
                </a:lnTo>
                <a:close/>
              </a:path>
              <a:path w="2764790" h="471170">
                <a:moveTo>
                  <a:pt x="1961540" y="0"/>
                </a:moveTo>
                <a:lnTo>
                  <a:pt x="1907235" y="0"/>
                </a:lnTo>
                <a:lnTo>
                  <a:pt x="1907235" y="62064"/>
                </a:lnTo>
                <a:lnTo>
                  <a:pt x="1961540" y="62064"/>
                </a:lnTo>
                <a:lnTo>
                  <a:pt x="1961540" y="0"/>
                </a:lnTo>
                <a:close/>
              </a:path>
              <a:path w="2764790" h="471170">
                <a:moveTo>
                  <a:pt x="1961540" y="115087"/>
                </a:moveTo>
                <a:lnTo>
                  <a:pt x="1907235" y="115087"/>
                </a:lnTo>
                <a:lnTo>
                  <a:pt x="1907235" y="461632"/>
                </a:lnTo>
                <a:lnTo>
                  <a:pt x="1961540" y="461632"/>
                </a:lnTo>
                <a:lnTo>
                  <a:pt x="1961540" y="115087"/>
                </a:lnTo>
                <a:close/>
              </a:path>
              <a:path w="2764790" h="471170">
                <a:moveTo>
                  <a:pt x="2090204" y="0"/>
                </a:moveTo>
                <a:lnTo>
                  <a:pt x="2035898" y="0"/>
                </a:lnTo>
                <a:lnTo>
                  <a:pt x="2035898" y="461632"/>
                </a:lnTo>
                <a:lnTo>
                  <a:pt x="2090204" y="461632"/>
                </a:lnTo>
                <a:lnTo>
                  <a:pt x="2090204" y="344601"/>
                </a:lnTo>
                <a:lnTo>
                  <a:pt x="2134819" y="290296"/>
                </a:lnTo>
                <a:lnTo>
                  <a:pt x="2196528" y="290296"/>
                </a:lnTo>
                <a:lnTo>
                  <a:pt x="2187653" y="274777"/>
                </a:lnTo>
                <a:lnTo>
                  <a:pt x="2090204" y="274777"/>
                </a:lnTo>
                <a:lnTo>
                  <a:pt x="2090204" y="0"/>
                </a:lnTo>
                <a:close/>
              </a:path>
              <a:path w="2764790" h="471170">
                <a:moveTo>
                  <a:pt x="2196528" y="290296"/>
                </a:moveTo>
                <a:lnTo>
                  <a:pt x="2134819" y="290296"/>
                </a:lnTo>
                <a:lnTo>
                  <a:pt x="2231148" y="461632"/>
                </a:lnTo>
                <a:lnTo>
                  <a:pt x="2294509" y="461632"/>
                </a:lnTo>
                <a:lnTo>
                  <a:pt x="2196528" y="290296"/>
                </a:lnTo>
                <a:close/>
              </a:path>
              <a:path w="2764790" h="471170">
                <a:moveTo>
                  <a:pt x="2276398" y="115087"/>
                </a:moveTo>
                <a:lnTo>
                  <a:pt x="2213038" y="115087"/>
                </a:lnTo>
                <a:lnTo>
                  <a:pt x="2091499" y="274777"/>
                </a:lnTo>
                <a:lnTo>
                  <a:pt x="2187653" y="274777"/>
                </a:lnTo>
                <a:lnTo>
                  <a:pt x="2171014" y="245681"/>
                </a:lnTo>
                <a:lnTo>
                  <a:pt x="2276398" y="115087"/>
                </a:lnTo>
                <a:close/>
              </a:path>
              <a:path w="2764790" h="471170">
                <a:moveTo>
                  <a:pt x="2434793" y="106032"/>
                </a:moveTo>
                <a:lnTo>
                  <a:pt x="2388604" y="113901"/>
                </a:lnTo>
                <a:lnTo>
                  <a:pt x="2355365" y="135366"/>
                </a:lnTo>
                <a:lnTo>
                  <a:pt x="2333047" y="167211"/>
                </a:lnTo>
                <a:lnTo>
                  <a:pt x="2319618" y="206221"/>
                </a:lnTo>
                <a:lnTo>
                  <a:pt x="2313049" y="249180"/>
                </a:lnTo>
                <a:lnTo>
                  <a:pt x="2311311" y="292874"/>
                </a:lnTo>
                <a:lnTo>
                  <a:pt x="2315624" y="357300"/>
                </a:lnTo>
                <a:lnTo>
                  <a:pt x="2329062" y="407136"/>
                </a:lnTo>
                <a:lnTo>
                  <a:pt x="2352368" y="442540"/>
                </a:lnTo>
                <a:lnTo>
                  <a:pt x="2386288" y="463667"/>
                </a:lnTo>
                <a:lnTo>
                  <a:pt x="2431567" y="470674"/>
                </a:lnTo>
                <a:lnTo>
                  <a:pt x="2489842" y="456662"/>
                </a:lnTo>
                <a:lnTo>
                  <a:pt x="2520173" y="428002"/>
                </a:lnTo>
                <a:lnTo>
                  <a:pt x="2434793" y="428002"/>
                </a:lnTo>
                <a:lnTo>
                  <a:pt x="2396298" y="414739"/>
                </a:lnTo>
                <a:lnTo>
                  <a:pt x="2376530" y="381536"/>
                </a:lnTo>
                <a:lnTo>
                  <a:pt x="2369247" y="338270"/>
                </a:lnTo>
                <a:lnTo>
                  <a:pt x="2368207" y="294817"/>
                </a:lnTo>
                <a:lnTo>
                  <a:pt x="2550528" y="294817"/>
                </a:lnTo>
                <a:lnTo>
                  <a:pt x="2550528" y="272834"/>
                </a:lnTo>
                <a:lnTo>
                  <a:pt x="2549695" y="252145"/>
                </a:lnTo>
                <a:lnTo>
                  <a:pt x="2370137" y="252145"/>
                </a:lnTo>
                <a:lnTo>
                  <a:pt x="2370137" y="239217"/>
                </a:lnTo>
                <a:lnTo>
                  <a:pt x="2372036" y="216346"/>
                </a:lnTo>
                <a:lnTo>
                  <a:pt x="2380481" y="186202"/>
                </a:lnTo>
                <a:lnTo>
                  <a:pt x="2399594" y="159937"/>
                </a:lnTo>
                <a:lnTo>
                  <a:pt x="2433497" y="148704"/>
                </a:lnTo>
                <a:lnTo>
                  <a:pt x="2524072" y="148704"/>
                </a:lnTo>
                <a:lnTo>
                  <a:pt x="2521337" y="143148"/>
                </a:lnTo>
                <a:lnTo>
                  <a:pt x="2487546" y="116180"/>
                </a:lnTo>
                <a:lnTo>
                  <a:pt x="2434793" y="106032"/>
                </a:lnTo>
                <a:close/>
              </a:path>
              <a:path w="2764790" h="471170">
                <a:moveTo>
                  <a:pt x="2547937" y="347840"/>
                </a:moveTo>
                <a:lnTo>
                  <a:pt x="2493632" y="347840"/>
                </a:lnTo>
                <a:lnTo>
                  <a:pt x="2491712" y="371547"/>
                </a:lnTo>
                <a:lnTo>
                  <a:pt x="2483610" y="397860"/>
                </a:lnTo>
                <a:lnTo>
                  <a:pt x="2465809" y="419204"/>
                </a:lnTo>
                <a:lnTo>
                  <a:pt x="2434793" y="428002"/>
                </a:lnTo>
                <a:lnTo>
                  <a:pt x="2520173" y="428002"/>
                </a:lnTo>
                <a:lnTo>
                  <a:pt x="2525390" y="423073"/>
                </a:lnTo>
                <a:lnTo>
                  <a:pt x="2543118" y="382576"/>
                </a:lnTo>
                <a:lnTo>
                  <a:pt x="2547937" y="347840"/>
                </a:lnTo>
                <a:close/>
              </a:path>
              <a:path w="2764790" h="471170">
                <a:moveTo>
                  <a:pt x="2524072" y="148704"/>
                </a:moveTo>
                <a:lnTo>
                  <a:pt x="2433497" y="148704"/>
                </a:lnTo>
                <a:lnTo>
                  <a:pt x="2463349" y="156482"/>
                </a:lnTo>
                <a:lnTo>
                  <a:pt x="2481748" y="176503"/>
                </a:lnTo>
                <a:lnTo>
                  <a:pt x="2491054" y="203798"/>
                </a:lnTo>
                <a:lnTo>
                  <a:pt x="2493632" y="233400"/>
                </a:lnTo>
                <a:lnTo>
                  <a:pt x="2493632" y="252145"/>
                </a:lnTo>
                <a:lnTo>
                  <a:pt x="2549695" y="252145"/>
                </a:lnTo>
                <a:lnTo>
                  <a:pt x="2548670" y="226689"/>
                </a:lnTo>
                <a:lnTo>
                  <a:pt x="2540326" y="181722"/>
                </a:lnTo>
                <a:lnTo>
                  <a:pt x="2524072" y="148704"/>
                </a:lnTo>
                <a:close/>
              </a:path>
              <a:path w="2764790" h="471170">
                <a:moveTo>
                  <a:pt x="2664307" y="115087"/>
                </a:moveTo>
                <a:lnTo>
                  <a:pt x="2610002" y="115087"/>
                </a:lnTo>
                <a:lnTo>
                  <a:pt x="2610002" y="461632"/>
                </a:lnTo>
                <a:lnTo>
                  <a:pt x="2664307" y="461632"/>
                </a:lnTo>
                <a:lnTo>
                  <a:pt x="2664307" y="242455"/>
                </a:lnTo>
                <a:lnTo>
                  <a:pt x="2671601" y="205621"/>
                </a:lnTo>
                <a:lnTo>
                  <a:pt x="2689685" y="180060"/>
                </a:lnTo>
                <a:lnTo>
                  <a:pt x="2710316" y="166801"/>
                </a:lnTo>
                <a:lnTo>
                  <a:pt x="2664307" y="166801"/>
                </a:lnTo>
                <a:lnTo>
                  <a:pt x="2664307" y="115087"/>
                </a:lnTo>
                <a:close/>
              </a:path>
              <a:path w="2764790" h="471170">
                <a:moveTo>
                  <a:pt x="2751594" y="106032"/>
                </a:moveTo>
                <a:lnTo>
                  <a:pt x="2740596" y="106032"/>
                </a:lnTo>
                <a:lnTo>
                  <a:pt x="2714423" y="110891"/>
                </a:lnTo>
                <a:lnTo>
                  <a:pt x="2694127" y="124053"/>
                </a:lnTo>
                <a:lnTo>
                  <a:pt x="2678317" y="143397"/>
                </a:lnTo>
                <a:lnTo>
                  <a:pt x="2665603" y="166801"/>
                </a:lnTo>
                <a:lnTo>
                  <a:pt x="2710316" y="166801"/>
                </a:lnTo>
                <a:lnTo>
                  <a:pt x="2712860" y="165167"/>
                </a:lnTo>
                <a:lnTo>
                  <a:pt x="2735427" y="160337"/>
                </a:lnTo>
                <a:lnTo>
                  <a:pt x="2764523" y="160337"/>
                </a:lnTo>
                <a:lnTo>
                  <a:pt x="2764523" y="109905"/>
                </a:lnTo>
                <a:lnTo>
                  <a:pt x="2759341" y="107327"/>
                </a:lnTo>
                <a:lnTo>
                  <a:pt x="2751594" y="106032"/>
                </a:lnTo>
                <a:close/>
              </a:path>
              <a:path w="2764790" h="471170">
                <a:moveTo>
                  <a:pt x="2764523" y="160337"/>
                </a:moveTo>
                <a:lnTo>
                  <a:pt x="2735427" y="160337"/>
                </a:lnTo>
                <a:lnTo>
                  <a:pt x="2746606" y="160651"/>
                </a:lnTo>
                <a:lnTo>
                  <a:pt x="2754576" y="161390"/>
                </a:lnTo>
                <a:lnTo>
                  <a:pt x="2764523" y="162928"/>
                </a:lnTo>
                <a:lnTo>
                  <a:pt x="2764523" y="1603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1A36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36058" y="4214393"/>
              <a:ext cx="2392045" cy="3629025"/>
            </a:xfrm>
            <a:custGeom>
              <a:avLst/>
              <a:gdLst/>
              <a:ahLst/>
              <a:cxnLst/>
              <a:rect l="l" t="t" r="r" b="b"/>
              <a:pathLst>
                <a:path w="2392044" h="3629025">
                  <a:moveTo>
                    <a:pt x="377571" y="3158121"/>
                  </a:moveTo>
                  <a:lnTo>
                    <a:pt x="281889" y="3158121"/>
                  </a:lnTo>
                  <a:lnTo>
                    <a:pt x="189433" y="3524072"/>
                  </a:lnTo>
                  <a:lnTo>
                    <a:pt x="188137" y="3524072"/>
                  </a:lnTo>
                  <a:lnTo>
                    <a:pt x="110388" y="3216313"/>
                  </a:lnTo>
                  <a:lnTo>
                    <a:pt x="95681" y="3158121"/>
                  </a:lnTo>
                  <a:lnTo>
                    <a:pt x="0" y="3158121"/>
                  </a:lnTo>
                  <a:lnTo>
                    <a:pt x="0" y="3619754"/>
                  </a:lnTo>
                  <a:lnTo>
                    <a:pt x="56896" y="3619754"/>
                  </a:lnTo>
                  <a:lnTo>
                    <a:pt x="56896" y="3216313"/>
                  </a:lnTo>
                  <a:lnTo>
                    <a:pt x="58191" y="3216313"/>
                  </a:lnTo>
                  <a:lnTo>
                    <a:pt x="160337" y="3619754"/>
                  </a:lnTo>
                  <a:lnTo>
                    <a:pt x="217233" y="3619754"/>
                  </a:lnTo>
                  <a:lnTo>
                    <a:pt x="241465" y="3524072"/>
                  </a:lnTo>
                  <a:lnTo>
                    <a:pt x="319392" y="3216313"/>
                  </a:lnTo>
                  <a:lnTo>
                    <a:pt x="320687" y="3216313"/>
                  </a:lnTo>
                  <a:lnTo>
                    <a:pt x="320687" y="3619754"/>
                  </a:lnTo>
                  <a:lnTo>
                    <a:pt x="377571" y="3619754"/>
                  </a:lnTo>
                  <a:lnTo>
                    <a:pt x="377571" y="3216313"/>
                  </a:lnTo>
                  <a:lnTo>
                    <a:pt x="377571" y="3158121"/>
                  </a:lnTo>
                  <a:close/>
                </a:path>
                <a:path w="2392044" h="3629025">
                  <a:moveTo>
                    <a:pt x="679500" y="3430968"/>
                  </a:moveTo>
                  <a:lnTo>
                    <a:pt x="677646" y="3384816"/>
                  </a:lnTo>
                  <a:lnTo>
                    <a:pt x="669302" y="3339846"/>
                  </a:lnTo>
                  <a:lnTo>
                    <a:pt x="650316" y="3301276"/>
                  </a:lnTo>
                  <a:lnTo>
                    <a:pt x="622604" y="3279152"/>
                  </a:lnTo>
                  <a:lnTo>
                    <a:pt x="622604" y="3391522"/>
                  </a:lnTo>
                  <a:lnTo>
                    <a:pt x="622604" y="3410280"/>
                  </a:lnTo>
                  <a:lnTo>
                    <a:pt x="499122" y="3410280"/>
                  </a:lnTo>
                  <a:lnTo>
                    <a:pt x="499122" y="3397351"/>
                  </a:lnTo>
                  <a:lnTo>
                    <a:pt x="501027" y="3374479"/>
                  </a:lnTo>
                  <a:lnTo>
                    <a:pt x="509473" y="3344329"/>
                  </a:lnTo>
                  <a:lnTo>
                    <a:pt x="528586" y="3318065"/>
                  </a:lnTo>
                  <a:lnTo>
                    <a:pt x="562483" y="3306826"/>
                  </a:lnTo>
                  <a:lnTo>
                    <a:pt x="592340" y="3314611"/>
                  </a:lnTo>
                  <a:lnTo>
                    <a:pt x="610730" y="3334626"/>
                  </a:lnTo>
                  <a:lnTo>
                    <a:pt x="620026" y="3361931"/>
                  </a:lnTo>
                  <a:lnTo>
                    <a:pt x="622604" y="3391522"/>
                  </a:lnTo>
                  <a:lnTo>
                    <a:pt x="622604" y="3279152"/>
                  </a:lnTo>
                  <a:lnTo>
                    <a:pt x="616534" y="3274301"/>
                  </a:lnTo>
                  <a:lnTo>
                    <a:pt x="563778" y="3264154"/>
                  </a:lnTo>
                  <a:lnTo>
                    <a:pt x="517588" y="3272028"/>
                  </a:lnTo>
                  <a:lnTo>
                    <a:pt x="484352" y="3293491"/>
                  </a:lnTo>
                  <a:lnTo>
                    <a:pt x="462026" y="3325342"/>
                  </a:lnTo>
                  <a:lnTo>
                    <a:pt x="448602" y="3364344"/>
                  </a:lnTo>
                  <a:lnTo>
                    <a:pt x="442023" y="3407308"/>
                  </a:lnTo>
                  <a:lnTo>
                    <a:pt x="440283" y="3451009"/>
                  </a:lnTo>
                  <a:lnTo>
                    <a:pt x="444601" y="3515436"/>
                  </a:lnTo>
                  <a:lnTo>
                    <a:pt x="458038" y="3565271"/>
                  </a:lnTo>
                  <a:lnTo>
                    <a:pt x="481342" y="3600678"/>
                  </a:lnTo>
                  <a:lnTo>
                    <a:pt x="515264" y="3621798"/>
                  </a:lnTo>
                  <a:lnTo>
                    <a:pt x="560539" y="3628809"/>
                  </a:lnTo>
                  <a:lnTo>
                    <a:pt x="618820" y="3614801"/>
                  </a:lnTo>
                  <a:lnTo>
                    <a:pt x="649160" y="3586137"/>
                  </a:lnTo>
                  <a:lnTo>
                    <a:pt x="654380" y="3581209"/>
                  </a:lnTo>
                  <a:lnTo>
                    <a:pt x="672109" y="3540709"/>
                  </a:lnTo>
                  <a:lnTo>
                    <a:pt x="676922" y="3505962"/>
                  </a:lnTo>
                  <a:lnTo>
                    <a:pt x="622604" y="3505962"/>
                  </a:lnTo>
                  <a:lnTo>
                    <a:pt x="620687" y="3529673"/>
                  </a:lnTo>
                  <a:lnTo>
                    <a:pt x="612584" y="3555987"/>
                  </a:lnTo>
                  <a:lnTo>
                    <a:pt x="594791" y="3577336"/>
                  </a:lnTo>
                  <a:lnTo>
                    <a:pt x="563778" y="3586137"/>
                  </a:lnTo>
                  <a:lnTo>
                    <a:pt x="525284" y="3572878"/>
                  </a:lnTo>
                  <a:lnTo>
                    <a:pt x="505510" y="3539667"/>
                  </a:lnTo>
                  <a:lnTo>
                    <a:pt x="498221" y="3496399"/>
                  </a:lnTo>
                  <a:lnTo>
                    <a:pt x="497179" y="3452952"/>
                  </a:lnTo>
                  <a:lnTo>
                    <a:pt x="679500" y="3452952"/>
                  </a:lnTo>
                  <a:lnTo>
                    <a:pt x="679500" y="3430968"/>
                  </a:lnTo>
                  <a:close/>
                </a:path>
                <a:path w="2392044" h="3629025">
                  <a:moveTo>
                    <a:pt x="967206" y="3374072"/>
                  </a:moveTo>
                  <a:lnTo>
                    <a:pt x="957795" y="3310712"/>
                  </a:lnTo>
                  <a:lnTo>
                    <a:pt x="928751" y="3275507"/>
                  </a:lnTo>
                  <a:lnTo>
                    <a:pt x="876046" y="3264154"/>
                  </a:lnTo>
                  <a:lnTo>
                    <a:pt x="850823" y="3267481"/>
                  </a:lnTo>
                  <a:lnTo>
                    <a:pt x="826998" y="3277171"/>
                  </a:lnTo>
                  <a:lnTo>
                    <a:pt x="806678" y="3292805"/>
                  </a:lnTo>
                  <a:lnTo>
                    <a:pt x="791997" y="3313938"/>
                  </a:lnTo>
                  <a:lnTo>
                    <a:pt x="790702" y="3313938"/>
                  </a:lnTo>
                  <a:lnTo>
                    <a:pt x="790702" y="3273209"/>
                  </a:lnTo>
                  <a:lnTo>
                    <a:pt x="738974" y="3273209"/>
                  </a:lnTo>
                  <a:lnTo>
                    <a:pt x="738974" y="3619754"/>
                  </a:lnTo>
                  <a:lnTo>
                    <a:pt x="793292" y="3619754"/>
                  </a:lnTo>
                  <a:lnTo>
                    <a:pt x="793292" y="3380536"/>
                  </a:lnTo>
                  <a:lnTo>
                    <a:pt x="799909" y="3348621"/>
                  </a:lnTo>
                  <a:lnTo>
                    <a:pt x="816648" y="3326955"/>
                  </a:lnTo>
                  <a:lnTo>
                    <a:pt x="838847" y="3314623"/>
                  </a:lnTo>
                  <a:lnTo>
                    <a:pt x="842860" y="3313938"/>
                  </a:lnTo>
                  <a:lnTo>
                    <a:pt x="861822" y="3310712"/>
                  </a:lnTo>
                  <a:lnTo>
                    <a:pt x="890536" y="3317900"/>
                  </a:lnTo>
                  <a:lnTo>
                    <a:pt x="905789" y="3335693"/>
                  </a:lnTo>
                  <a:lnTo>
                    <a:pt x="911834" y="3358451"/>
                  </a:lnTo>
                  <a:lnTo>
                    <a:pt x="912901" y="3380536"/>
                  </a:lnTo>
                  <a:lnTo>
                    <a:pt x="912901" y="3619754"/>
                  </a:lnTo>
                  <a:lnTo>
                    <a:pt x="967206" y="3619754"/>
                  </a:lnTo>
                  <a:lnTo>
                    <a:pt x="967206" y="3374072"/>
                  </a:lnTo>
                  <a:close/>
                </a:path>
                <a:path w="2392044" h="3629025">
                  <a:moveTo>
                    <a:pt x="1053846" y="2805760"/>
                  </a:moveTo>
                  <a:lnTo>
                    <a:pt x="1051255" y="2807703"/>
                  </a:lnTo>
                  <a:lnTo>
                    <a:pt x="1048029" y="2808998"/>
                  </a:lnTo>
                  <a:lnTo>
                    <a:pt x="1040917" y="2808998"/>
                  </a:lnTo>
                  <a:lnTo>
                    <a:pt x="1030922" y="2806750"/>
                  </a:lnTo>
                  <a:lnTo>
                    <a:pt x="1028014" y="2803182"/>
                  </a:lnTo>
                  <a:lnTo>
                    <a:pt x="1025969" y="2800680"/>
                  </a:lnTo>
                  <a:lnTo>
                    <a:pt x="1024280" y="2791815"/>
                  </a:lnTo>
                  <a:lnTo>
                    <a:pt x="1024102" y="2781198"/>
                  </a:lnTo>
                  <a:lnTo>
                    <a:pt x="1024102" y="2655125"/>
                  </a:lnTo>
                  <a:lnTo>
                    <a:pt x="1024102" y="2587879"/>
                  </a:lnTo>
                  <a:lnTo>
                    <a:pt x="1013231" y="2530983"/>
                  </a:lnTo>
                  <a:lnTo>
                    <a:pt x="979652" y="2498775"/>
                  </a:lnTo>
                  <a:lnTo>
                    <a:pt x="918718" y="2488311"/>
                  </a:lnTo>
                  <a:lnTo>
                    <a:pt x="865632" y="2495092"/>
                  </a:lnTo>
                  <a:lnTo>
                    <a:pt x="829500" y="2515870"/>
                  </a:lnTo>
                  <a:lnTo>
                    <a:pt x="808901" y="2551328"/>
                  </a:lnTo>
                  <a:lnTo>
                    <a:pt x="802347" y="2602103"/>
                  </a:lnTo>
                  <a:lnTo>
                    <a:pt x="856653" y="2602103"/>
                  </a:lnTo>
                  <a:lnTo>
                    <a:pt x="856653" y="2598877"/>
                  </a:lnTo>
                  <a:lnTo>
                    <a:pt x="857592" y="2582811"/>
                  </a:lnTo>
                  <a:lnTo>
                    <a:pt x="864095" y="2560078"/>
                  </a:lnTo>
                  <a:lnTo>
                    <a:pt x="881748" y="2539771"/>
                  </a:lnTo>
                  <a:lnTo>
                    <a:pt x="916139" y="2530983"/>
                  </a:lnTo>
                  <a:lnTo>
                    <a:pt x="940104" y="2534335"/>
                  </a:lnTo>
                  <a:lnTo>
                    <a:pt x="957516" y="2544165"/>
                  </a:lnTo>
                  <a:lnTo>
                    <a:pt x="968146" y="2560180"/>
                  </a:lnTo>
                  <a:lnTo>
                    <a:pt x="971740" y="2582062"/>
                  </a:lnTo>
                  <a:lnTo>
                    <a:pt x="971219" y="2600528"/>
                  </a:lnTo>
                  <a:lnTo>
                    <a:pt x="969797" y="2605240"/>
                  </a:lnTo>
                  <a:lnTo>
                    <a:pt x="969797" y="2655125"/>
                  </a:lnTo>
                  <a:lnTo>
                    <a:pt x="969797" y="2744343"/>
                  </a:lnTo>
                  <a:lnTo>
                    <a:pt x="963980" y="2769920"/>
                  </a:lnTo>
                  <a:lnTo>
                    <a:pt x="948474" y="2790901"/>
                  </a:lnTo>
                  <a:lnTo>
                    <a:pt x="926160" y="2805087"/>
                  </a:lnTo>
                  <a:lnTo>
                    <a:pt x="899972" y="2810294"/>
                  </a:lnTo>
                  <a:lnTo>
                    <a:pt x="876757" y="2806001"/>
                  </a:lnTo>
                  <a:lnTo>
                    <a:pt x="861593" y="2793885"/>
                  </a:lnTo>
                  <a:lnTo>
                    <a:pt x="853338" y="2775102"/>
                  </a:lnTo>
                  <a:lnTo>
                    <a:pt x="850836" y="2750807"/>
                  </a:lnTo>
                  <a:lnTo>
                    <a:pt x="852525" y="2730944"/>
                  </a:lnTo>
                  <a:lnTo>
                    <a:pt x="877341" y="2695854"/>
                  </a:lnTo>
                  <a:lnTo>
                    <a:pt x="924788" y="2677426"/>
                  </a:lnTo>
                  <a:lnTo>
                    <a:pt x="949807" y="2668219"/>
                  </a:lnTo>
                  <a:lnTo>
                    <a:pt x="969797" y="2655125"/>
                  </a:lnTo>
                  <a:lnTo>
                    <a:pt x="969797" y="2605240"/>
                  </a:lnTo>
                  <a:lnTo>
                    <a:pt x="967054" y="2614307"/>
                  </a:lnTo>
                  <a:lnTo>
                    <a:pt x="955382" y="2625077"/>
                  </a:lnTo>
                  <a:lnTo>
                    <a:pt x="932294" y="2634437"/>
                  </a:lnTo>
                  <a:lnTo>
                    <a:pt x="859243" y="2656408"/>
                  </a:lnTo>
                  <a:lnTo>
                    <a:pt x="830224" y="2670187"/>
                  </a:lnTo>
                  <a:lnTo>
                    <a:pt x="809866" y="2690926"/>
                  </a:lnTo>
                  <a:lnTo>
                    <a:pt x="797877" y="2718333"/>
                  </a:lnTo>
                  <a:lnTo>
                    <a:pt x="793940" y="2752102"/>
                  </a:lnTo>
                  <a:lnTo>
                    <a:pt x="799604" y="2794050"/>
                  </a:lnTo>
                  <a:lnTo>
                    <a:pt x="816902" y="2825813"/>
                  </a:lnTo>
                  <a:lnTo>
                    <a:pt x="846315" y="2845943"/>
                  </a:lnTo>
                  <a:lnTo>
                    <a:pt x="888339" y="2852966"/>
                  </a:lnTo>
                  <a:lnTo>
                    <a:pt x="912825" y="2849549"/>
                  </a:lnTo>
                  <a:lnTo>
                    <a:pt x="935863" y="2839707"/>
                  </a:lnTo>
                  <a:lnTo>
                    <a:pt x="955979" y="2824048"/>
                  </a:lnTo>
                  <a:lnTo>
                    <a:pt x="966368" y="2810294"/>
                  </a:lnTo>
                  <a:lnTo>
                    <a:pt x="971740" y="2803182"/>
                  </a:lnTo>
                  <a:lnTo>
                    <a:pt x="973035" y="2803182"/>
                  </a:lnTo>
                  <a:lnTo>
                    <a:pt x="978712" y="2828975"/>
                  </a:lnTo>
                  <a:lnTo>
                    <a:pt x="990815" y="2842209"/>
                  </a:lnTo>
                  <a:lnTo>
                    <a:pt x="1006309" y="2847086"/>
                  </a:lnTo>
                  <a:lnTo>
                    <a:pt x="1022172" y="2847784"/>
                  </a:lnTo>
                  <a:lnTo>
                    <a:pt x="1032217" y="2847378"/>
                  </a:lnTo>
                  <a:lnTo>
                    <a:pt x="1041412" y="2846413"/>
                  </a:lnTo>
                  <a:lnTo>
                    <a:pt x="1048905" y="2845346"/>
                  </a:lnTo>
                  <a:lnTo>
                    <a:pt x="1053846" y="2844558"/>
                  </a:lnTo>
                  <a:lnTo>
                    <a:pt x="1053846" y="2808998"/>
                  </a:lnTo>
                  <a:lnTo>
                    <a:pt x="1053846" y="2805760"/>
                  </a:lnTo>
                  <a:close/>
                </a:path>
                <a:path w="2392044" h="3629025">
                  <a:moveTo>
                    <a:pt x="1155344" y="2382278"/>
                  </a:moveTo>
                  <a:lnTo>
                    <a:pt x="1101039" y="2382278"/>
                  </a:lnTo>
                  <a:lnTo>
                    <a:pt x="1101039" y="2843911"/>
                  </a:lnTo>
                  <a:lnTo>
                    <a:pt x="1155344" y="2843911"/>
                  </a:lnTo>
                  <a:lnTo>
                    <a:pt x="1155344" y="2382278"/>
                  </a:lnTo>
                  <a:close/>
                </a:path>
                <a:path w="2392044" h="3629025">
                  <a:moveTo>
                    <a:pt x="1249743" y="3520186"/>
                  </a:moveTo>
                  <a:lnTo>
                    <a:pt x="1242326" y="3477653"/>
                  </a:lnTo>
                  <a:lnTo>
                    <a:pt x="1195743" y="3433813"/>
                  </a:lnTo>
                  <a:lnTo>
                    <a:pt x="1133716" y="3412858"/>
                  </a:lnTo>
                  <a:lnTo>
                    <a:pt x="1106373" y="3401631"/>
                  </a:lnTo>
                  <a:lnTo>
                    <a:pt x="1087043" y="3385197"/>
                  </a:lnTo>
                  <a:lnTo>
                    <a:pt x="1079703" y="3359848"/>
                  </a:lnTo>
                  <a:lnTo>
                    <a:pt x="1086040" y="3331108"/>
                  </a:lnTo>
                  <a:lnTo>
                    <a:pt x="1101280" y="3315157"/>
                  </a:lnTo>
                  <a:lnTo>
                    <a:pt x="1119797" y="3308299"/>
                  </a:lnTo>
                  <a:lnTo>
                    <a:pt x="1135951" y="3306826"/>
                  </a:lnTo>
                  <a:lnTo>
                    <a:pt x="1160576" y="3311258"/>
                  </a:lnTo>
                  <a:lnTo>
                    <a:pt x="1176286" y="3324288"/>
                  </a:lnTo>
                  <a:lnTo>
                    <a:pt x="1184592" y="3345561"/>
                  </a:lnTo>
                  <a:lnTo>
                    <a:pt x="1187030" y="3374720"/>
                  </a:lnTo>
                  <a:lnTo>
                    <a:pt x="1241336" y="3374720"/>
                  </a:lnTo>
                  <a:lnTo>
                    <a:pt x="1227391" y="3306826"/>
                  </a:lnTo>
                  <a:lnTo>
                    <a:pt x="1194968" y="3275711"/>
                  </a:lnTo>
                  <a:lnTo>
                    <a:pt x="1135951" y="3264154"/>
                  </a:lnTo>
                  <a:lnTo>
                    <a:pt x="1093304" y="3270021"/>
                  </a:lnTo>
                  <a:lnTo>
                    <a:pt x="1058125" y="3287763"/>
                  </a:lnTo>
                  <a:lnTo>
                    <a:pt x="1034211" y="3317621"/>
                  </a:lnTo>
                  <a:lnTo>
                    <a:pt x="1025385" y="3359848"/>
                  </a:lnTo>
                  <a:lnTo>
                    <a:pt x="1032814" y="3403206"/>
                  </a:lnTo>
                  <a:lnTo>
                    <a:pt x="1052296" y="3430320"/>
                  </a:lnTo>
                  <a:lnTo>
                    <a:pt x="1079665" y="3446767"/>
                  </a:lnTo>
                  <a:lnTo>
                    <a:pt x="1110729" y="3458121"/>
                  </a:lnTo>
                  <a:lnTo>
                    <a:pt x="1141425" y="3468319"/>
                  </a:lnTo>
                  <a:lnTo>
                    <a:pt x="1168590" y="3480993"/>
                  </a:lnTo>
                  <a:lnTo>
                    <a:pt x="1188008" y="3499853"/>
                  </a:lnTo>
                  <a:lnTo>
                    <a:pt x="1195425" y="3528593"/>
                  </a:lnTo>
                  <a:lnTo>
                    <a:pt x="1188897" y="3558311"/>
                  </a:lnTo>
                  <a:lnTo>
                    <a:pt x="1173200" y="3575799"/>
                  </a:lnTo>
                  <a:lnTo>
                    <a:pt x="1154252" y="3584054"/>
                  </a:lnTo>
                  <a:lnTo>
                    <a:pt x="1137894" y="3586137"/>
                  </a:lnTo>
                  <a:lnTo>
                    <a:pt x="1105154" y="3579520"/>
                  </a:lnTo>
                  <a:lnTo>
                    <a:pt x="1085443" y="3561816"/>
                  </a:lnTo>
                  <a:lnTo>
                    <a:pt x="1075791" y="3536226"/>
                  </a:lnTo>
                  <a:lnTo>
                    <a:pt x="1073238" y="3505962"/>
                  </a:lnTo>
                  <a:lnTo>
                    <a:pt x="1018921" y="3505962"/>
                  </a:lnTo>
                  <a:lnTo>
                    <a:pt x="1026909" y="3564572"/>
                  </a:lnTo>
                  <a:lnTo>
                    <a:pt x="1080338" y="3619449"/>
                  </a:lnTo>
                  <a:lnTo>
                    <a:pt x="1137894" y="3628809"/>
                  </a:lnTo>
                  <a:lnTo>
                    <a:pt x="1182649" y="3622027"/>
                  </a:lnTo>
                  <a:lnTo>
                    <a:pt x="1218057" y="3601656"/>
                  </a:lnTo>
                  <a:lnTo>
                    <a:pt x="1228712" y="3586137"/>
                  </a:lnTo>
                  <a:lnTo>
                    <a:pt x="1241361" y="3567709"/>
                  </a:lnTo>
                  <a:lnTo>
                    <a:pt x="1249743" y="3520186"/>
                  </a:lnTo>
                  <a:close/>
                </a:path>
                <a:path w="2392044" h="3629025">
                  <a:moveTo>
                    <a:pt x="1287233" y="2382278"/>
                  </a:moveTo>
                  <a:lnTo>
                    <a:pt x="1232928" y="2382278"/>
                  </a:lnTo>
                  <a:lnTo>
                    <a:pt x="1232928" y="2843911"/>
                  </a:lnTo>
                  <a:lnTo>
                    <a:pt x="1287233" y="2843911"/>
                  </a:lnTo>
                  <a:lnTo>
                    <a:pt x="1287233" y="2382278"/>
                  </a:lnTo>
                  <a:close/>
                </a:path>
                <a:path w="2392044" h="3629025">
                  <a:moveTo>
                    <a:pt x="1496402" y="656590"/>
                  </a:moveTo>
                  <a:lnTo>
                    <a:pt x="1492288" y="600608"/>
                  </a:lnTo>
                  <a:lnTo>
                    <a:pt x="1479981" y="550811"/>
                  </a:lnTo>
                  <a:lnTo>
                    <a:pt x="1459572" y="507212"/>
                  </a:lnTo>
                  <a:lnTo>
                    <a:pt x="1431112" y="469861"/>
                  </a:lnTo>
                  <a:lnTo>
                    <a:pt x="1394675" y="438785"/>
                  </a:lnTo>
                  <a:lnTo>
                    <a:pt x="1350352" y="414020"/>
                  </a:lnTo>
                  <a:lnTo>
                    <a:pt x="1385697" y="382397"/>
                  </a:lnTo>
                  <a:lnTo>
                    <a:pt x="1410195" y="345757"/>
                  </a:lnTo>
                  <a:lnTo>
                    <a:pt x="1424470" y="302933"/>
                  </a:lnTo>
                  <a:lnTo>
                    <a:pt x="1429092" y="252730"/>
                  </a:lnTo>
                  <a:lnTo>
                    <a:pt x="1425194" y="205930"/>
                  </a:lnTo>
                  <a:lnTo>
                    <a:pt x="1413878" y="162445"/>
                  </a:lnTo>
                  <a:lnTo>
                    <a:pt x="1395742" y="122859"/>
                  </a:lnTo>
                  <a:lnTo>
                    <a:pt x="1371358" y="87757"/>
                  </a:lnTo>
                  <a:lnTo>
                    <a:pt x="1341335" y="57734"/>
                  </a:lnTo>
                  <a:lnTo>
                    <a:pt x="1306233" y="33350"/>
                  </a:lnTo>
                  <a:lnTo>
                    <a:pt x="1266647" y="15214"/>
                  </a:lnTo>
                  <a:lnTo>
                    <a:pt x="1223162" y="3898"/>
                  </a:lnTo>
                  <a:lnTo>
                    <a:pt x="1176362" y="0"/>
                  </a:lnTo>
                  <a:lnTo>
                    <a:pt x="1128623" y="3810"/>
                  </a:lnTo>
                  <a:lnTo>
                    <a:pt x="1084072" y="15189"/>
                  </a:lnTo>
                  <a:lnTo>
                    <a:pt x="1043457" y="34086"/>
                  </a:lnTo>
                  <a:lnTo>
                    <a:pt x="1007605" y="60490"/>
                  </a:lnTo>
                  <a:lnTo>
                    <a:pt x="977290" y="94322"/>
                  </a:lnTo>
                  <a:lnTo>
                    <a:pt x="953300" y="135559"/>
                  </a:lnTo>
                  <a:lnTo>
                    <a:pt x="936421" y="184137"/>
                  </a:lnTo>
                  <a:lnTo>
                    <a:pt x="927442" y="240030"/>
                  </a:lnTo>
                  <a:lnTo>
                    <a:pt x="1098892" y="240030"/>
                  </a:lnTo>
                  <a:lnTo>
                    <a:pt x="1107973" y="202095"/>
                  </a:lnTo>
                  <a:lnTo>
                    <a:pt x="1123975" y="175577"/>
                  </a:lnTo>
                  <a:lnTo>
                    <a:pt x="1147114" y="160020"/>
                  </a:lnTo>
                  <a:lnTo>
                    <a:pt x="1177632" y="154940"/>
                  </a:lnTo>
                  <a:lnTo>
                    <a:pt x="1210881" y="161505"/>
                  </a:lnTo>
                  <a:lnTo>
                    <a:pt x="1237005" y="179870"/>
                  </a:lnTo>
                  <a:lnTo>
                    <a:pt x="1254061" y="207987"/>
                  </a:lnTo>
                  <a:lnTo>
                    <a:pt x="1260182" y="243840"/>
                  </a:lnTo>
                  <a:lnTo>
                    <a:pt x="1252562" y="285889"/>
                  </a:lnTo>
                  <a:lnTo>
                    <a:pt x="1227797" y="315442"/>
                  </a:lnTo>
                  <a:lnTo>
                    <a:pt x="1183030" y="333324"/>
                  </a:lnTo>
                  <a:lnTo>
                    <a:pt x="1115402" y="340360"/>
                  </a:lnTo>
                  <a:lnTo>
                    <a:pt x="1115402" y="502920"/>
                  </a:lnTo>
                  <a:lnTo>
                    <a:pt x="1143342" y="502920"/>
                  </a:lnTo>
                  <a:lnTo>
                    <a:pt x="1195781" y="507974"/>
                  </a:lnTo>
                  <a:lnTo>
                    <a:pt x="1240751" y="522579"/>
                  </a:lnTo>
                  <a:lnTo>
                    <a:pt x="1277327" y="545947"/>
                  </a:lnTo>
                  <a:lnTo>
                    <a:pt x="1304582" y="577240"/>
                  </a:lnTo>
                  <a:lnTo>
                    <a:pt x="1321612" y="615670"/>
                  </a:lnTo>
                  <a:lnTo>
                    <a:pt x="1327492" y="660400"/>
                  </a:lnTo>
                  <a:lnTo>
                    <a:pt x="1320342" y="711276"/>
                  </a:lnTo>
                  <a:lnTo>
                    <a:pt x="1300137" y="754341"/>
                  </a:lnTo>
                  <a:lnTo>
                    <a:pt x="1268780" y="787590"/>
                  </a:lnTo>
                  <a:lnTo>
                    <a:pt x="1228166" y="809028"/>
                  </a:lnTo>
                  <a:lnTo>
                    <a:pt x="1180172" y="816610"/>
                  </a:lnTo>
                  <a:lnTo>
                    <a:pt x="1134211" y="809955"/>
                  </a:lnTo>
                  <a:lnTo>
                    <a:pt x="1094701" y="790803"/>
                  </a:lnTo>
                  <a:lnTo>
                    <a:pt x="1062939" y="760374"/>
                  </a:lnTo>
                  <a:lnTo>
                    <a:pt x="1040206" y="719886"/>
                  </a:lnTo>
                  <a:lnTo>
                    <a:pt x="1027772" y="670560"/>
                  </a:lnTo>
                  <a:lnTo>
                    <a:pt x="857592" y="670560"/>
                  </a:lnTo>
                  <a:lnTo>
                    <a:pt x="863358" y="717359"/>
                  </a:lnTo>
                  <a:lnTo>
                    <a:pt x="874890" y="761250"/>
                  </a:lnTo>
                  <a:lnTo>
                    <a:pt x="891844" y="801916"/>
                  </a:lnTo>
                  <a:lnTo>
                    <a:pt x="913879" y="839000"/>
                  </a:lnTo>
                  <a:lnTo>
                    <a:pt x="940650" y="872210"/>
                  </a:lnTo>
                  <a:lnTo>
                    <a:pt x="971804" y="901204"/>
                  </a:lnTo>
                  <a:lnTo>
                    <a:pt x="1007008" y="925664"/>
                  </a:lnTo>
                  <a:lnTo>
                    <a:pt x="1045921" y="945248"/>
                  </a:lnTo>
                  <a:lnTo>
                    <a:pt x="1088186" y="959650"/>
                  </a:lnTo>
                  <a:lnTo>
                    <a:pt x="1133475" y="968527"/>
                  </a:lnTo>
                  <a:lnTo>
                    <a:pt x="1181442" y="971550"/>
                  </a:lnTo>
                  <a:lnTo>
                    <a:pt x="1229702" y="968311"/>
                  </a:lnTo>
                  <a:lnTo>
                    <a:pt x="1275207" y="958837"/>
                  </a:lnTo>
                  <a:lnTo>
                    <a:pt x="1317536" y="943521"/>
                  </a:lnTo>
                  <a:lnTo>
                    <a:pt x="1356321" y="922743"/>
                  </a:lnTo>
                  <a:lnTo>
                    <a:pt x="1391183" y="896886"/>
                  </a:lnTo>
                  <a:lnTo>
                    <a:pt x="1421739" y="866343"/>
                  </a:lnTo>
                  <a:lnTo>
                    <a:pt x="1447596" y="831481"/>
                  </a:lnTo>
                  <a:lnTo>
                    <a:pt x="1468374" y="792683"/>
                  </a:lnTo>
                  <a:lnTo>
                    <a:pt x="1483690" y="750354"/>
                  </a:lnTo>
                  <a:lnTo>
                    <a:pt x="1493151" y="704862"/>
                  </a:lnTo>
                  <a:lnTo>
                    <a:pt x="1496402" y="656590"/>
                  </a:lnTo>
                  <a:close/>
                </a:path>
                <a:path w="2392044" h="3629025">
                  <a:moveTo>
                    <a:pt x="1520634" y="3378593"/>
                  </a:moveTo>
                  <a:lnTo>
                    <a:pt x="1501101" y="3306826"/>
                  </a:lnTo>
                  <a:lnTo>
                    <a:pt x="1467446" y="3276498"/>
                  </a:lnTo>
                  <a:lnTo>
                    <a:pt x="1410081" y="3264154"/>
                  </a:lnTo>
                  <a:lnTo>
                    <a:pt x="1363891" y="3272028"/>
                  </a:lnTo>
                  <a:lnTo>
                    <a:pt x="1330655" y="3293491"/>
                  </a:lnTo>
                  <a:lnTo>
                    <a:pt x="1308328" y="3325342"/>
                  </a:lnTo>
                  <a:lnTo>
                    <a:pt x="1294904" y="3364344"/>
                  </a:lnTo>
                  <a:lnTo>
                    <a:pt x="1288326" y="3407308"/>
                  </a:lnTo>
                  <a:lnTo>
                    <a:pt x="1286586" y="3451009"/>
                  </a:lnTo>
                  <a:lnTo>
                    <a:pt x="1290904" y="3515436"/>
                  </a:lnTo>
                  <a:lnTo>
                    <a:pt x="1304340" y="3565271"/>
                  </a:lnTo>
                  <a:lnTo>
                    <a:pt x="1327645" y="3600678"/>
                  </a:lnTo>
                  <a:lnTo>
                    <a:pt x="1361567" y="3621798"/>
                  </a:lnTo>
                  <a:lnTo>
                    <a:pt x="1406842" y="3628809"/>
                  </a:lnTo>
                  <a:lnTo>
                    <a:pt x="1461173" y="3616248"/>
                  </a:lnTo>
                  <a:lnTo>
                    <a:pt x="1494447" y="3586137"/>
                  </a:lnTo>
                  <a:lnTo>
                    <a:pt x="1496225" y="3584524"/>
                  </a:lnTo>
                  <a:lnTo>
                    <a:pt x="1515046" y="3542614"/>
                  </a:lnTo>
                  <a:lnTo>
                    <a:pt x="1520634" y="3499497"/>
                  </a:lnTo>
                  <a:lnTo>
                    <a:pt x="1466329" y="3499497"/>
                  </a:lnTo>
                  <a:lnTo>
                    <a:pt x="1463992" y="3528860"/>
                  </a:lnTo>
                  <a:lnTo>
                    <a:pt x="1455343" y="3556889"/>
                  </a:lnTo>
                  <a:lnTo>
                    <a:pt x="1437957" y="3577882"/>
                  </a:lnTo>
                  <a:lnTo>
                    <a:pt x="1409433" y="3586137"/>
                  </a:lnTo>
                  <a:lnTo>
                    <a:pt x="1371587" y="3571202"/>
                  </a:lnTo>
                  <a:lnTo>
                    <a:pt x="1351965" y="3534981"/>
                  </a:lnTo>
                  <a:lnTo>
                    <a:pt x="1344612" y="3490404"/>
                  </a:lnTo>
                  <a:lnTo>
                    <a:pt x="1343482" y="3450361"/>
                  </a:lnTo>
                  <a:lnTo>
                    <a:pt x="1349362" y="3374479"/>
                  </a:lnTo>
                  <a:lnTo>
                    <a:pt x="1364818" y="3331070"/>
                  </a:lnTo>
                  <a:lnTo>
                    <a:pt x="1386586" y="3311436"/>
                  </a:lnTo>
                  <a:lnTo>
                    <a:pt x="1411376" y="3306826"/>
                  </a:lnTo>
                  <a:lnTo>
                    <a:pt x="1437424" y="3313315"/>
                  </a:lnTo>
                  <a:lnTo>
                    <a:pt x="1454365" y="3330105"/>
                  </a:lnTo>
                  <a:lnTo>
                    <a:pt x="1463560" y="3353206"/>
                  </a:lnTo>
                  <a:lnTo>
                    <a:pt x="1466329" y="3378593"/>
                  </a:lnTo>
                  <a:lnTo>
                    <a:pt x="1520634" y="3378593"/>
                  </a:lnTo>
                  <a:close/>
                </a:path>
                <a:path w="2392044" h="3629025">
                  <a:moveTo>
                    <a:pt x="1589163" y="2655125"/>
                  </a:moveTo>
                  <a:lnTo>
                    <a:pt x="1588338" y="2634437"/>
                  </a:lnTo>
                  <a:lnTo>
                    <a:pt x="1587309" y="2608973"/>
                  </a:lnTo>
                  <a:lnTo>
                    <a:pt x="1578965" y="2564003"/>
                  </a:lnTo>
                  <a:lnTo>
                    <a:pt x="1562709" y="2530983"/>
                  </a:lnTo>
                  <a:lnTo>
                    <a:pt x="1559979" y="2525433"/>
                  </a:lnTo>
                  <a:lnTo>
                    <a:pt x="1532267" y="2503322"/>
                  </a:lnTo>
                  <a:lnTo>
                    <a:pt x="1532267" y="2615679"/>
                  </a:lnTo>
                  <a:lnTo>
                    <a:pt x="1532267" y="2634437"/>
                  </a:lnTo>
                  <a:lnTo>
                    <a:pt x="1408772" y="2634437"/>
                  </a:lnTo>
                  <a:lnTo>
                    <a:pt x="1408772" y="2621496"/>
                  </a:lnTo>
                  <a:lnTo>
                    <a:pt x="1410677" y="2598623"/>
                  </a:lnTo>
                  <a:lnTo>
                    <a:pt x="1419123" y="2568486"/>
                  </a:lnTo>
                  <a:lnTo>
                    <a:pt x="1438249" y="2542222"/>
                  </a:lnTo>
                  <a:lnTo>
                    <a:pt x="1472145" y="2530983"/>
                  </a:lnTo>
                  <a:lnTo>
                    <a:pt x="1502003" y="2538768"/>
                  </a:lnTo>
                  <a:lnTo>
                    <a:pt x="1520393" y="2558796"/>
                  </a:lnTo>
                  <a:lnTo>
                    <a:pt x="1529702" y="2586088"/>
                  </a:lnTo>
                  <a:lnTo>
                    <a:pt x="1532267" y="2615679"/>
                  </a:lnTo>
                  <a:lnTo>
                    <a:pt x="1532267" y="2503322"/>
                  </a:lnTo>
                  <a:lnTo>
                    <a:pt x="1526184" y="2498458"/>
                  </a:lnTo>
                  <a:lnTo>
                    <a:pt x="1473428" y="2488311"/>
                  </a:lnTo>
                  <a:lnTo>
                    <a:pt x="1427251" y="2496185"/>
                  </a:lnTo>
                  <a:lnTo>
                    <a:pt x="1394002" y="2517648"/>
                  </a:lnTo>
                  <a:lnTo>
                    <a:pt x="1371688" y="2549499"/>
                  </a:lnTo>
                  <a:lnTo>
                    <a:pt x="1358265" y="2588501"/>
                  </a:lnTo>
                  <a:lnTo>
                    <a:pt x="1351686" y="2631465"/>
                  </a:lnTo>
                  <a:lnTo>
                    <a:pt x="1349946" y="2675166"/>
                  </a:lnTo>
                  <a:lnTo>
                    <a:pt x="1354264" y="2739593"/>
                  </a:lnTo>
                  <a:lnTo>
                    <a:pt x="1367701" y="2789428"/>
                  </a:lnTo>
                  <a:lnTo>
                    <a:pt x="1391005" y="2824835"/>
                  </a:lnTo>
                  <a:lnTo>
                    <a:pt x="1424927" y="2845955"/>
                  </a:lnTo>
                  <a:lnTo>
                    <a:pt x="1470202" y="2852966"/>
                  </a:lnTo>
                  <a:lnTo>
                    <a:pt x="1528483" y="2838958"/>
                  </a:lnTo>
                  <a:lnTo>
                    <a:pt x="1558810" y="2810294"/>
                  </a:lnTo>
                  <a:lnTo>
                    <a:pt x="1564030" y="2805366"/>
                  </a:lnTo>
                  <a:lnTo>
                    <a:pt x="1581759" y="2764866"/>
                  </a:lnTo>
                  <a:lnTo>
                    <a:pt x="1586572" y="2730119"/>
                  </a:lnTo>
                  <a:lnTo>
                    <a:pt x="1532267" y="2730119"/>
                  </a:lnTo>
                  <a:lnTo>
                    <a:pt x="1530350" y="2753830"/>
                  </a:lnTo>
                  <a:lnTo>
                    <a:pt x="1522247" y="2780144"/>
                  </a:lnTo>
                  <a:lnTo>
                    <a:pt x="1504454" y="2801493"/>
                  </a:lnTo>
                  <a:lnTo>
                    <a:pt x="1473428" y="2810294"/>
                  </a:lnTo>
                  <a:lnTo>
                    <a:pt x="1434934" y="2797035"/>
                  </a:lnTo>
                  <a:lnTo>
                    <a:pt x="1415173" y="2763824"/>
                  </a:lnTo>
                  <a:lnTo>
                    <a:pt x="1407883" y="2720556"/>
                  </a:lnTo>
                  <a:lnTo>
                    <a:pt x="1406842" y="2677109"/>
                  </a:lnTo>
                  <a:lnTo>
                    <a:pt x="1589163" y="2677109"/>
                  </a:lnTo>
                  <a:lnTo>
                    <a:pt x="1589163" y="2655125"/>
                  </a:lnTo>
                  <a:close/>
                </a:path>
                <a:path w="2392044" h="3629025">
                  <a:moveTo>
                    <a:pt x="1805114" y="3374072"/>
                  </a:moveTo>
                  <a:lnTo>
                    <a:pt x="1803806" y="3339439"/>
                  </a:lnTo>
                  <a:lnTo>
                    <a:pt x="1796110" y="3310712"/>
                  </a:lnTo>
                  <a:lnTo>
                    <a:pt x="1794205" y="3303600"/>
                  </a:lnTo>
                  <a:lnTo>
                    <a:pt x="1767738" y="3275507"/>
                  </a:lnTo>
                  <a:lnTo>
                    <a:pt x="1715884" y="3264154"/>
                  </a:lnTo>
                  <a:lnTo>
                    <a:pt x="1691767" y="3267735"/>
                  </a:lnTo>
                  <a:lnTo>
                    <a:pt x="1667891" y="3277743"/>
                  </a:lnTo>
                  <a:lnTo>
                    <a:pt x="1647151" y="3293072"/>
                  </a:lnTo>
                  <a:lnTo>
                    <a:pt x="1632483" y="3312655"/>
                  </a:lnTo>
                  <a:lnTo>
                    <a:pt x="1631188" y="3312655"/>
                  </a:lnTo>
                  <a:lnTo>
                    <a:pt x="1631188" y="3158121"/>
                  </a:lnTo>
                  <a:lnTo>
                    <a:pt x="1576882" y="3158121"/>
                  </a:lnTo>
                  <a:lnTo>
                    <a:pt x="1576882" y="3619754"/>
                  </a:lnTo>
                  <a:lnTo>
                    <a:pt x="1631188" y="3619754"/>
                  </a:lnTo>
                  <a:lnTo>
                    <a:pt x="1631188" y="3380536"/>
                  </a:lnTo>
                  <a:lnTo>
                    <a:pt x="1637804" y="3348621"/>
                  </a:lnTo>
                  <a:lnTo>
                    <a:pt x="1654543" y="3326955"/>
                  </a:lnTo>
                  <a:lnTo>
                    <a:pt x="1676742" y="3314623"/>
                  </a:lnTo>
                  <a:lnTo>
                    <a:pt x="1688299" y="3312655"/>
                  </a:lnTo>
                  <a:lnTo>
                    <a:pt x="1699717" y="3310712"/>
                  </a:lnTo>
                  <a:lnTo>
                    <a:pt x="1728431" y="3317900"/>
                  </a:lnTo>
                  <a:lnTo>
                    <a:pt x="1743684" y="3335693"/>
                  </a:lnTo>
                  <a:lnTo>
                    <a:pt x="1749729" y="3358451"/>
                  </a:lnTo>
                  <a:lnTo>
                    <a:pt x="1750796" y="3380536"/>
                  </a:lnTo>
                  <a:lnTo>
                    <a:pt x="1750796" y="3619754"/>
                  </a:lnTo>
                  <a:lnTo>
                    <a:pt x="1805114" y="3619754"/>
                  </a:lnTo>
                  <a:lnTo>
                    <a:pt x="1805114" y="3374072"/>
                  </a:lnTo>
                  <a:close/>
                </a:path>
                <a:path w="2392044" h="3629025">
                  <a:moveTo>
                    <a:pt x="2103805" y="3430968"/>
                  </a:moveTo>
                  <a:lnTo>
                    <a:pt x="2102980" y="3410280"/>
                  </a:lnTo>
                  <a:lnTo>
                    <a:pt x="2101951" y="3384816"/>
                  </a:lnTo>
                  <a:lnTo>
                    <a:pt x="2093607" y="3339846"/>
                  </a:lnTo>
                  <a:lnTo>
                    <a:pt x="2077351" y="3306826"/>
                  </a:lnTo>
                  <a:lnTo>
                    <a:pt x="2074621" y="3301276"/>
                  </a:lnTo>
                  <a:lnTo>
                    <a:pt x="2046909" y="3279165"/>
                  </a:lnTo>
                  <a:lnTo>
                    <a:pt x="2046909" y="3391522"/>
                  </a:lnTo>
                  <a:lnTo>
                    <a:pt x="2046909" y="3410280"/>
                  </a:lnTo>
                  <a:lnTo>
                    <a:pt x="1923427" y="3410280"/>
                  </a:lnTo>
                  <a:lnTo>
                    <a:pt x="1923427" y="3397351"/>
                  </a:lnTo>
                  <a:lnTo>
                    <a:pt x="1925332" y="3374479"/>
                  </a:lnTo>
                  <a:lnTo>
                    <a:pt x="1933778" y="3344329"/>
                  </a:lnTo>
                  <a:lnTo>
                    <a:pt x="1952891" y="3318065"/>
                  </a:lnTo>
                  <a:lnTo>
                    <a:pt x="1986788" y="3306826"/>
                  </a:lnTo>
                  <a:lnTo>
                    <a:pt x="2016645" y="3314611"/>
                  </a:lnTo>
                  <a:lnTo>
                    <a:pt x="2035035" y="3334626"/>
                  </a:lnTo>
                  <a:lnTo>
                    <a:pt x="2044331" y="3361931"/>
                  </a:lnTo>
                  <a:lnTo>
                    <a:pt x="2046909" y="3391522"/>
                  </a:lnTo>
                  <a:lnTo>
                    <a:pt x="2046909" y="3279165"/>
                  </a:lnTo>
                  <a:lnTo>
                    <a:pt x="2040826" y="3274301"/>
                  </a:lnTo>
                  <a:lnTo>
                    <a:pt x="1988070" y="3264154"/>
                  </a:lnTo>
                  <a:lnTo>
                    <a:pt x="1941893" y="3272028"/>
                  </a:lnTo>
                  <a:lnTo>
                    <a:pt x="1908657" y="3293491"/>
                  </a:lnTo>
                  <a:lnTo>
                    <a:pt x="1886331" y="3325342"/>
                  </a:lnTo>
                  <a:lnTo>
                    <a:pt x="1872907" y="3364344"/>
                  </a:lnTo>
                  <a:lnTo>
                    <a:pt x="1866328" y="3407308"/>
                  </a:lnTo>
                  <a:lnTo>
                    <a:pt x="1864588" y="3451009"/>
                  </a:lnTo>
                  <a:lnTo>
                    <a:pt x="1868906" y="3515436"/>
                  </a:lnTo>
                  <a:lnTo>
                    <a:pt x="1882343" y="3565271"/>
                  </a:lnTo>
                  <a:lnTo>
                    <a:pt x="1905647" y="3600678"/>
                  </a:lnTo>
                  <a:lnTo>
                    <a:pt x="1939569" y="3621798"/>
                  </a:lnTo>
                  <a:lnTo>
                    <a:pt x="1984844" y="3628809"/>
                  </a:lnTo>
                  <a:lnTo>
                    <a:pt x="2043125" y="3614801"/>
                  </a:lnTo>
                  <a:lnTo>
                    <a:pt x="2073452" y="3586137"/>
                  </a:lnTo>
                  <a:lnTo>
                    <a:pt x="2078672" y="3581209"/>
                  </a:lnTo>
                  <a:lnTo>
                    <a:pt x="2096414" y="3540709"/>
                  </a:lnTo>
                  <a:lnTo>
                    <a:pt x="2101227" y="3505962"/>
                  </a:lnTo>
                  <a:lnTo>
                    <a:pt x="2046909" y="3505962"/>
                  </a:lnTo>
                  <a:lnTo>
                    <a:pt x="2044992" y="3529673"/>
                  </a:lnTo>
                  <a:lnTo>
                    <a:pt x="2036889" y="3555987"/>
                  </a:lnTo>
                  <a:lnTo>
                    <a:pt x="2019084" y="3577336"/>
                  </a:lnTo>
                  <a:lnTo>
                    <a:pt x="1988070" y="3586137"/>
                  </a:lnTo>
                  <a:lnTo>
                    <a:pt x="1949577" y="3572878"/>
                  </a:lnTo>
                  <a:lnTo>
                    <a:pt x="1929815" y="3539667"/>
                  </a:lnTo>
                  <a:lnTo>
                    <a:pt x="1922526" y="3496399"/>
                  </a:lnTo>
                  <a:lnTo>
                    <a:pt x="1921484" y="3452952"/>
                  </a:lnTo>
                  <a:lnTo>
                    <a:pt x="2103805" y="3452952"/>
                  </a:lnTo>
                  <a:lnTo>
                    <a:pt x="2103805" y="3430968"/>
                  </a:lnTo>
                  <a:close/>
                </a:path>
                <a:path w="2392044" h="3629025">
                  <a:moveTo>
                    <a:pt x="2391511" y="3374072"/>
                  </a:moveTo>
                  <a:lnTo>
                    <a:pt x="2382101" y="3310712"/>
                  </a:lnTo>
                  <a:lnTo>
                    <a:pt x="2353056" y="3275507"/>
                  </a:lnTo>
                  <a:lnTo>
                    <a:pt x="2300338" y="3264154"/>
                  </a:lnTo>
                  <a:lnTo>
                    <a:pt x="2275116" y="3267481"/>
                  </a:lnTo>
                  <a:lnTo>
                    <a:pt x="2251291" y="3277171"/>
                  </a:lnTo>
                  <a:lnTo>
                    <a:pt x="2230971" y="3292805"/>
                  </a:lnTo>
                  <a:lnTo>
                    <a:pt x="2216289" y="3313938"/>
                  </a:lnTo>
                  <a:lnTo>
                    <a:pt x="2214994" y="3313938"/>
                  </a:lnTo>
                  <a:lnTo>
                    <a:pt x="2214994" y="3273209"/>
                  </a:lnTo>
                  <a:lnTo>
                    <a:pt x="2163280" y="3273209"/>
                  </a:lnTo>
                  <a:lnTo>
                    <a:pt x="2163280" y="3619754"/>
                  </a:lnTo>
                  <a:lnTo>
                    <a:pt x="2217585" y="3619754"/>
                  </a:lnTo>
                  <a:lnTo>
                    <a:pt x="2217585" y="3380536"/>
                  </a:lnTo>
                  <a:lnTo>
                    <a:pt x="2224201" y="3348621"/>
                  </a:lnTo>
                  <a:lnTo>
                    <a:pt x="2240940" y="3326955"/>
                  </a:lnTo>
                  <a:lnTo>
                    <a:pt x="2263140" y="3314623"/>
                  </a:lnTo>
                  <a:lnTo>
                    <a:pt x="2267153" y="3313938"/>
                  </a:lnTo>
                  <a:lnTo>
                    <a:pt x="2286114" y="3310712"/>
                  </a:lnTo>
                  <a:lnTo>
                    <a:pt x="2314829" y="3317900"/>
                  </a:lnTo>
                  <a:lnTo>
                    <a:pt x="2330081" y="3335693"/>
                  </a:lnTo>
                  <a:lnTo>
                    <a:pt x="2336127" y="3358451"/>
                  </a:lnTo>
                  <a:lnTo>
                    <a:pt x="2337193" y="3380536"/>
                  </a:lnTo>
                  <a:lnTo>
                    <a:pt x="2337193" y="3619754"/>
                  </a:lnTo>
                  <a:lnTo>
                    <a:pt x="2391511" y="3619754"/>
                  </a:lnTo>
                  <a:lnTo>
                    <a:pt x="2391511" y="337407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77775" y="4214393"/>
              <a:ext cx="3069590" cy="3985260"/>
            </a:xfrm>
            <a:custGeom>
              <a:avLst/>
              <a:gdLst/>
              <a:ahLst/>
              <a:cxnLst/>
              <a:rect l="l" t="t" r="r" b="b"/>
              <a:pathLst>
                <a:path w="3069590" h="3985259">
                  <a:moveTo>
                    <a:pt x="283184" y="3848163"/>
                  </a:moveTo>
                  <a:lnTo>
                    <a:pt x="277075" y="3804475"/>
                  </a:lnTo>
                  <a:lnTo>
                    <a:pt x="236118" y="3750551"/>
                  </a:lnTo>
                  <a:lnTo>
                    <a:pt x="174244" y="3723068"/>
                  </a:lnTo>
                  <a:lnTo>
                    <a:pt x="141986" y="3712426"/>
                  </a:lnTo>
                  <a:lnTo>
                    <a:pt x="112356" y="3700234"/>
                  </a:lnTo>
                  <a:lnTo>
                    <a:pt x="87960" y="3683749"/>
                  </a:lnTo>
                  <a:lnTo>
                    <a:pt x="71399" y="3660267"/>
                  </a:lnTo>
                  <a:lnTo>
                    <a:pt x="65303" y="3627043"/>
                  </a:lnTo>
                  <a:lnTo>
                    <a:pt x="70396" y="3594608"/>
                  </a:lnTo>
                  <a:lnTo>
                    <a:pt x="85255" y="3571125"/>
                  </a:lnTo>
                  <a:lnTo>
                    <a:pt x="109207" y="3556863"/>
                  </a:lnTo>
                  <a:lnTo>
                    <a:pt x="141592" y="3552050"/>
                  </a:lnTo>
                  <a:lnTo>
                    <a:pt x="175717" y="3558070"/>
                  </a:lnTo>
                  <a:lnTo>
                    <a:pt x="197840" y="3574923"/>
                  </a:lnTo>
                  <a:lnTo>
                    <a:pt x="209778" y="3600881"/>
                  </a:lnTo>
                  <a:lnTo>
                    <a:pt x="213360" y="3634155"/>
                  </a:lnTo>
                  <a:lnTo>
                    <a:pt x="270256" y="3634155"/>
                  </a:lnTo>
                  <a:lnTo>
                    <a:pt x="264553" y="3588004"/>
                  </a:lnTo>
                  <a:lnTo>
                    <a:pt x="249428" y="3552050"/>
                  </a:lnTo>
                  <a:lnTo>
                    <a:pt x="188214" y="3510686"/>
                  </a:lnTo>
                  <a:lnTo>
                    <a:pt x="140944" y="3505492"/>
                  </a:lnTo>
                  <a:lnTo>
                    <a:pt x="81953" y="3514648"/>
                  </a:lnTo>
                  <a:lnTo>
                    <a:pt x="42824" y="3538042"/>
                  </a:lnTo>
                  <a:lnTo>
                    <a:pt x="19672" y="3569601"/>
                  </a:lnTo>
                  <a:lnTo>
                    <a:pt x="8636" y="3603231"/>
                  </a:lnTo>
                  <a:lnTo>
                    <a:pt x="5816" y="3632860"/>
                  </a:lnTo>
                  <a:lnTo>
                    <a:pt x="11912" y="3676789"/>
                  </a:lnTo>
                  <a:lnTo>
                    <a:pt x="52870" y="3731349"/>
                  </a:lnTo>
                  <a:lnTo>
                    <a:pt x="114757" y="3759593"/>
                  </a:lnTo>
                  <a:lnTo>
                    <a:pt x="147002" y="3770604"/>
                  </a:lnTo>
                  <a:lnTo>
                    <a:pt x="176644" y="3783177"/>
                  </a:lnTo>
                  <a:lnTo>
                    <a:pt x="201041" y="3799992"/>
                  </a:lnTo>
                  <a:lnTo>
                    <a:pt x="217601" y="3823766"/>
                  </a:lnTo>
                  <a:lnTo>
                    <a:pt x="223710" y="3857206"/>
                  </a:lnTo>
                  <a:lnTo>
                    <a:pt x="217538" y="3890670"/>
                  </a:lnTo>
                  <a:lnTo>
                    <a:pt x="200596" y="3916375"/>
                  </a:lnTo>
                  <a:lnTo>
                    <a:pt x="175145" y="3932859"/>
                  </a:lnTo>
                  <a:lnTo>
                    <a:pt x="143535" y="3938676"/>
                  </a:lnTo>
                  <a:lnTo>
                    <a:pt x="95084" y="3929189"/>
                  </a:lnTo>
                  <a:lnTo>
                    <a:pt x="69176" y="3904411"/>
                  </a:lnTo>
                  <a:lnTo>
                    <a:pt x="58788" y="3869944"/>
                  </a:lnTo>
                  <a:lnTo>
                    <a:pt x="56896" y="3831348"/>
                  </a:lnTo>
                  <a:lnTo>
                    <a:pt x="0" y="3831348"/>
                  </a:lnTo>
                  <a:lnTo>
                    <a:pt x="4152" y="3885095"/>
                  </a:lnTo>
                  <a:lnTo>
                    <a:pt x="18059" y="3927970"/>
                  </a:lnTo>
                  <a:lnTo>
                    <a:pt x="43853" y="3959364"/>
                  </a:lnTo>
                  <a:lnTo>
                    <a:pt x="83667" y="3978656"/>
                  </a:lnTo>
                  <a:lnTo>
                    <a:pt x="139661" y="3985222"/>
                  </a:lnTo>
                  <a:lnTo>
                    <a:pt x="179654" y="3981208"/>
                  </a:lnTo>
                  <a:lnTo>
                    <a:pt x="218376" y="3967708"/>
                  </a:lnTo>
                  <a:lnTo>
                    <a:pt x="251460" y="3942499"/>
                  </a:lnTo>
                  <a:lnTo>
                    <a:pt x="253707" y="3938676"/>
                  </a:lnTo>
                  <a:lnTo>
                    <a:pt x="274523" y="3903383"/>
                  </a:lnTo>
                  <a:lnTo>
                    <a:pt x="283184" y="3848163"/>
                  </a:lnTo>
                  <a:close/>
                </a:path>
                <a:path w="3069590" h="3985259">
                  <a:moveTo>
                    <a:pt x="465505" y="1962861"/>
                  </a:moveTo>
                  <a:lnTo>
                    <a:pt x="414426" y="1962861"/>
                  </a:lnTo>
                  <a:lnTo>
                    <a:pt x="414426" y="2251214"/>
                  </a:lnTo>
                  <a:lnTo>
                    <a:pt x="411886" y="2305989"/>
                  </a:lnTo>
                  <a:lnTo>
                    <a:pt x="401828" y="2348928"/>
                  </a:lnTo>
                  <a:lnTo>
                    <a:pt x="380606" y="2376957"/>
                  </a:lnTo>
                  <a:lnTo>
                    <a:pt x="344601" y="2386990"/>
                  </a:lnTo>
                  <a:lnTo>
                    <a:pt x="313702" y="2377414"/>
                  </a:lnTo>
                  <a:lnTo>
                    <a:pt x="294259" y="2350135"/>
                  </a:lnTo>
                  <a:lnTo>
                    <a:pt x="284137" y="2307348"/>
                  </a:lnTo>
                  <a:lnTo>
                    <a:pt x="281241" y="2251214"/>
                  </a:lnTo>
                  <a:lnTo>
                    <a:pt x="284137" y="2195093"/>
                  </a:lnTo>
                  <a:lnTo>
                    <a:pt x="294259" y="2152294"/>
                  </a:lnTo>
                  <a:lnTo>
                    <a:pt x="313702" y="2125014"/>
                  </a:lnTo>
                  <a:lnTo>
                    <a:pt x="344601" y="2115439"/>
                  </a:lnTo>
                  <a:lnTo>
                    <a:pt x="380339" y="2127199"/>
                  </a:lnTo>
                  <a:lnTo>
                    <a:pt x="401574" y="2158123"/>
                  </a:lnTo>
                  <a:lnTo>
                    <a:pt x="411784" y="2201634"/>
                  </a:lnTo>
                  <a:lnTo>
                    <a:pt x="414426" y="2251214"/>
                  </a:lnTo>
                  <a:lnTo>
                    <a:pt x="414426" y="1962861"/>
                  </a:lnTo>
                  <a:lnTo>
                    <a:pt x="411200" y="1962861"/>
                  </a:lnTo>
                  <a:lnTo>
                    <a:pt x="411200" y="2117382"/>
                  </a:lnTo>
                  <a:lnTo>
                    <a:pt x="409905" y="2117382"/>
                  </a:lnTo>
                  <a:lnTo>
                    <a:pt x="408686" y="2115439"/>
                  </a:lnTo>
                  <a:lnTo>
                    <a:pt x="397167" y="2096985"/>
                  </a:lnTo>
                  <a:lnTo>
                    <a:pt x="378790" y="2081745"/>
                  </a:lnTo>
                  <a:lnTo>
                    <a:pt x="356895" y="2072195"/>
                  </a:lnTo>
                  <a:lnTo>
                    <a:pt x="333616" y="2068893"/>
                  </a:lnTo>
                  <a:lnTo>
                    <a:pt x="291401" y="2077377"/>
                  </a:lnTo>
                  <a:lnTo>
                    <a:pt x="242125" y="2132901"/>
                  </a:lnTo>
                  <a:lnTo>
                    <a:pt x="230835" y="2171763"/>
                  </a:lnTo>
                  <a:lnTo>
                    <a:pt x="225615" y="2212568"/>
                  </a:lnTo>
                  <a:lnTo>
                    <a:pt x="224345" y="2251214"/>
                  </a:lnTo>
                  <a:lnTo>
                    <a:pt x="228231" y="2311895"/>
                  </a:lnTo>
                  <a:lnTo>
                    <a:pt x="240525" y="2362327"/>
                  </a:lnTo>
                  <a:lnTo>
                    <a:pt x="262191" y="2400643"/>
                  </a:lnTo>
                  <a:lnTo>
                    <a:pt x="294195" y="2425001"/>
                  </a:lnTo>
                  <a:lnTo>
                    <a:pt x="337489" y="2433536"/>
                  </a:lnTo>
                  <a:lnTo>
                    <a:pt x="364032" y="2429091"/>
                  </a:lnTo>
                  <a:lnTo>
                    <a:pt x="386384" y="2417381"/>
                  </a:lnTo>
                  <a:lnTo>
                    <a:pt x="403047" y="2400808"/>
                  </a:lnTo>
                  <a:lnTo>
                    <a:pt x="409930" y="2386990"/>
                  </a:lnTo>
                  <a:lnTo>
                    <a:pt x="412496" y="2381821"/>
                  </a:lnTo>
                  <a:lnTo>
                    <a:pt x="413778" y="2381821"/>
                  </a:lnTo>
                  <a:lnTo>
                    <a:pt x="413778" y="2424493"/>
                  </a:lnTo>
                  <a:lnTo>
                    <a:pt x="465505" y="2424493"/>
                  </a:lnTo>
                  <a:lnTo>
                    <a:pt x="465505" y="2381821"/>
                  </a:lnTo>
                  <a:lnTo>
                    <a:pt x="465505" y="2117382"/>
                  </a:lnTo>
                  <a:lnTo>
                    <a:pt x="465505" y="1962861"/>
                  </a:lnTo>
                  <a:close/>
                </a:path>
                <a:path w="3069590" h="3985259">
                  <a:moveTo>
                    <a:pt x="557961" y="3735019"/>
                  </a:moveTo>
                  <a:lnTo>
                    <a:pt x="538416" y="3663251"/>
                  </a:lnTo>
                  <a:lnTo>
                    <a:pt x="504774" y="3632924"/>
                  </a:lnTo>
                  <a:lnTo>
                    <a:pt x="447408" y="3620579"/>
                  </a:lnTo>
                  <a:lnTo>
                    <a:pt x="401218" y="3628453"/>
                  </a:lnTo>
                  <a:lnTo>
                    <a:pt x="367969" y="3649916"/>
                  </a:lnTo>
                  <a:lnTo>
                    <a:pt x="345655" y="3681768"/>
                  </a:lnTo>
                  <a:lnTo>
                    <a:pt x="332219" y="3720769"/>
                  </a:lnTo>
                  <a:lnTo>
                    <a:pt x="325640" y="3763734"/>
                  </a:lnTo>
                  <a:lnTo>
                    <a:pt x="323913" y="3807422"/>
                  </a:lnTo>
                  <a:lnTo>
                    <a:pt x="328218" y="3871849"/>
                  </a:lnTo>
                  <a:lnTo>
                    <a:pt x="341655" y="3921683"/>
                  </a:lnTo>
                  <a:lnTo>
                    <a:pt x="364959" y="3957091"/>
                  </a:lnTo>
                  <a:lnTo>
                    <a:pt x="398881" y="3978224"/>
                  </a:lnTo>
                  <a:lnTo>
                    <a:pt x="444169" y="3985222"/>
                  </a:lnTo>
                  <a:lnTo>
                    <a:pt x="498500" y="3972661"/>
                  </a:lnTo>
                  <a:lnTo>
                    <a:pt x="531761" y="3942550"/>
                  </a:lnTo>
                  <a:lnTo>
                    <a:pt x="533552" y="3940937"/>
                  </a:lnTo>
                  <a:lnTo>
                    <a:pt x="552361" y="3899039"/>
                  </a:lnTo>
                  <a:lnTo>
                    <a:pt x="557961" y="3855923"/>
                  </a:lnTo>
                  <a:lnTo>
                    <a:pt x="503656" y="3855923"/>
                  </a:lnTo>
                  <a:lnTo>
                    <a:pt x="501307" y="3885285"/>
                  </a:lnTo>
                  <a:lnTo>
                    <a:pt x="492658" y="3913301"/>
                  </a:lnTo>
                  <a:lnTo>
                    <a:pt x="475284" y="3934295"/>
                  </a:lnTo>
                  <a:lnTo>
                    <a:pt x="446760" y="3942550"/>
                  </a:lnTo>
                  <a:lnTo>
                    <a:pt x="408901" y="3927614"/>
                  </a:lnTo>
                  <a:lnTo>
                    <a:pt x="389293" y="3891394"/>
                  </a:lnTo>
                  <a:lnTo>
                    <a:pt x="381927" y="3846817"/>
                  </a:lnTo>
                  <a:lnTo>
                    <a:pt x="380809" y="3806787"/>
                  </a:lnTo>
                  <a:lnTo>
                    <a:pt x="386689" y="3730904"/>
                  </a:lnTo>
                  <a:lnTo>
                    <a:pt x="402145" y="3687495"/>
                  </a:lnTo>
                  <a:lnTo>
                    <a:pt x="423900" y="3667861"/>
                  </a:lnTo>
                  <a:lnTo>
                    <a:pt x="448703" y="3663251"/>
                  </a:lnTo>
                  <a:lnTo>
                    <a:pt x="474738" y="3669741"/>
                  </a:lnTo>
                  <a:lnTo>
                    <a:pt x="491693" y="3686530"/>
                  </a:lnTo>
                  <a:lnTo>
                    <a:pt x="500888" y="3709619"/>
                  </a:lnTo>
                  <a:lnTo>
                    <a:pt x="503656" y="3735019"/>
                  </a:lnTo>
                  <a:lnTo>
                    <a:pt x="557961" y="3735019"/>
                  </a:lnTo>
                  <a:close/>
                </a:path>
                <a:path w="3069590" h="3985259">
                  <a:moveTo>
                    <a:pt x="594156" y="2077948"/>
                  </a:moveTo>
                  <a:lnTo>
                    <a:pt x="539851" y="2077948"/>
                  </a:lnTo>
                  <a:lnTo>
                    <a:pt x="539851" y="2424493"/>
                  </a:lnTo>
                  <a:lnTo>
                    <a:pt x="594156" y="2424493"/>
                  </a:lnTo>
                  <a:lnTo>
                    <a:pt x="594156" y="2077948"/>
                  </a:lnTo>
                  <a:close/>
                </a:path>
                <a:path w="3069590" h="3985259">
                  <a:moveTo>
                    <a:pt x="594156" y="1962861"/>
                  </a:moveTo>
                  <a:lnTo>
                    <a:pt x="539851" y="1962861"/>
                  </a:lnTo>
                  <a:lnTo>
                    <a:pt x="539851" y="2024926"/>
                  </a:lnTo>
                  <a:lnTo>
                    <a:pt x="594156" y="2024926"/>
                  </a:lnTo>
                  <a:lnTo>
                    <a:pt x="594156" y="1962861"/>
                  </a:lnTo>
                  <a:close/>
                </a:path>
                <a:path w="3069590" h="3985259">
                  <a:moveTo>
                    <a:pt x="842441" y="3730485"/>
                  </a:moveTo>
                  <a:lnTo>
                    <a:pt x="833424" y="3667125"/>
                  </a:lnTo>
                  <a:lnTo>
                    <a:pt x="805065" y="3631933"/>
                  </a:lnTo>
                  <a:lnTo>
                    <a:pt x="753211" y="3620579"/>
                  </a:lnTo>
                  <a:lnTo>
                    <a:pt x="729081" y="3624161"/>
                  </a:lnTo>
                  <a:lnTo>
                    <a:pt x="705205" y="3634155"/>
                  </a:lnTo>
                  <a:lnTo>
                    <a:pt x="684479" y="3649497"/>
                  </a:lnTo>
                  <a:lnTo>
                    <a:pt x="669810" y="3669068"/>
                  </a:lnTo>
                  <a:lnTo>
                    <a:pt x="668515" y="3669068"/>
                  </a:lnTo>
                  <a:lnTo>
                    <a:pt x="668515" y="3514547"/>
                  </a:lnTo>
                  <a:lnTo>
                    <a:pt x="614210" y="3514547"/>
                  </a:lnTo>
                  <a:lnTo>
                    <a:pt x="614210" y="3976179"/>
                  </a:lnTo>
                  <a:lnTo>
                    <a:pt x="668515" y="3976179"/>
                  </a:lnTo>
                  <a:lnTo>
                    <a:pt x="668515" y="3736949"/>
                  </a:lnTo>
                  <a:lnTo>
                    <a:pt x="675132" y="3705047"/>
                  </a:lnTo>
                  <a:lnTo>
                    <a:pt x="691870" y="3683368"/>
                  </a:lnTo>
                  <a:lnTo>
                    <a:pt x="714070" y="3671036"/>
                  </a:lnTo>
                  <a:lnTo>
                    <a:pt x="725627" y="3669068"/>
                  </a:lnTo>
                  <a:lnTo>
                    <a:pt x="737057" y="3667125"/>
                  </a:lnTo>
                  <a:lnTo>
                    <a:pt x="765759" y="3674313"/>
                  </a:lnTo>
                  <a:lnTo>
                    <a:pt x="781011" y="3692106"/>
                  </a:lnTo>
                  <a:lnTo>
                    <a:pt x="787044" y="3714864"/>
                  </a:lnTo>
                  <a:lnTo>
                    <a:pt x="788123" y="3736949"/>
                  </a:lnTo>
                  <a:lnTo>
                    <a:pt x="788123" y="3976179"/>
                  </a:lnTo>
                  <a:lnTo>
                    <a:pt x="842441" y="3976179"/>
                  </a:lnTo>
                  <a:lnTo>
                    <a:pt x="842441" y="3730485"/>
                  </a:lnTo>
                  <a:close/>
                </a:path>
                <a:path w="3069590" h="3985259">
                  <a:moveTo>
                    <a:pt x="896099" y="2235695"/>
                  </a:moveTo>
                  <a:lnTo>
                    <a:pt x="895261" y="2215007"/>
                  </a:lnTo>
                  <a:lnTo>
                    <a:pt x="894245" y="2189556"/>
                  </a:lnTo>
                  <a:lnTo>
                    <a:pt x="885901" y="2144585"/>
                  </a:lnTo>
                  <a:lnTo>
                    <a:pt x="869645" y="2111565"/>
                  </a:lnTo>
                  <a:lnTo>
                    <a:pt x="866914" y="2106015"/>
                  </a:lnTo>
                  <a:lnTo>
                    <a:pt x="839203" y="2083904"/>
                  </a:lnTo>
                  <a:lnTo>
                    <a:pt x="839203" y="2196261"/>
                  </a:lnTo>
                  <a:lnTo>
                    <a:pt x="839203" y="2215007"/>
                  </a:lnTo>
                  <a:lnTo>
                    <a:pt x="715708" y="2215007"/>
                  </a:lnTo>
                  <a:lnTo>
                    <a:pt x="715708" y="2202078"/>
                  </a:lnTo>
                  <a:lnTo>
                    <a:pt x="717613" y="2179205"/>
                  </a:lnTo>
                  <a:lnTo>
                    <a:pt x="726059" y="2149068"/>
                  </a:lnTo>
                  <a:lnTo>
                    <a:pt x="745159" y="2122805"/>
                  </a:lnTo>
                  <a:lnTo>
                    <a:pt x="779068" y="2111565"/>
                  </a:lnTo>
                  <a:lnTo>
                    <a:pt x="808926" y="2119350"/>
                  </a:lnTo>
                  <a:lnTo>
                    <a:pt x="827316" y="2139365"/>
                  </a:lnTo>
                  <a:lnTo>
                    <a:pt x="836625" y="2166658"/>
                  </a:lnTo>
                  <a:lnTo>
                    <a:pt x="839203" y="2196261"/>
                  </a:lnTo>
                  <a:lnTo>
                    <a:pt x="839203" y="2083904"/>
                  </a:lnTo>
                  <a:lnTo>
                    <a:pt x="833120" y="2079040"/>
                  </a:lnTo>
                  <a:lnTo>
                    <a:pt x="780364" y="2068893"/>
                  </a:lnTo>
                  <a:lnTo>
                    <a:pt x="734174" y="2076767"/>
                  </a:lnTo>
                  <a:lnTo>
                    <a:pt x="700938" y="2098230"/>
                  </a:lnTo>
                  <a:lnTo>
                    <a:pt x="678611" y="2130082"/>
                  </a:lnTo>
                  <a:lnTo>
                    <a:pt x="665175" y="2169083"/>
                  </a:lnTo>
                  <a:lnTo>
                    <a:pt x="658609" y="2212048"/>
                  </a:lnTo>
                  <a:lnTo>
                    <a:pt x="656869" y="2255736"/>
                  </a:lnTo>
                  <a:lnTo>
                    <a:pt x="661187" y="2320163"/>
                  </a:lnTo>
                  <a:lnTo>
                    <a:pt x="674624" y="2369997"/>
                  </a:lnTo>
                  <a:lnTo>
                    <a:pt x="697928" y="2405405"/>
                  </a:lnTo>
                  <a:lnTo>
                    <a:pt x="731850" y="2426538"/>
                  </a:lnTo>
                  <a:lnTo>
                    <a:pt x="777125" y="2433536"/>
                  </a:lnTo>
                  <a:lnTo>
                    <a:pt x="835406" y="2419527"/>
                  </a:lnTo>
                  <a:lnTo>
                    <a:pt x="865746" y="2390864"/>
                  </a:lnTo>
                  <a:lnTo>
                    <a:pt x="870966" y="2385936"/>
                  </a:lnTo>
                  <a:lnTo>
                    <a:pt x="888695" y="2345436"/>
                  </a:lnTo>
                  <a:lnTo>
                    <a:pt x="893508" y="2310701"/>
                  </a:lnTo>
                  <a:lnTo>
                    <a:pt x="839203" y="2310701"/>
                  </a:lnTo>
                  <a:lnTo>
                    <a:pt x="837285" y="2334412"/>
                  </a:lnTo>
                  <a:lnTo>
                    <a:pt x="829183" y="2360726"/>
                  </a:lnTo>
                  <a:lnTo>
                    <a:pt x="811377" y="2382075"/>
                  </a:lnTo>
                  <a:lnTo>
                    <a:pt x="780364" y="2390864"/>
                  </a:lnTo>
                  <a:lnTo>
                    <a:pt x="741857" y="2377605"/>
                  </a:lnTo>
                  <a:lnTo>
                    <a:pt x="722096" y="2344407"/>
                  </a:lnTo>
                  <a:lnTo>
                    <a:pt x="714806" y="2301138"/>
                  </a:lnTo>
                  <a:lnTo>
                    <a:pt x="713765" y="2257679"/>
                  </a:lnTo>
                  <a:lnTo>
                    <a:pt x="896099" y="2257679"/>
                  </a:lnTo>
                  <a:lnTo>
                    <a:pt x="896099" y="2235695"/>
                  </a:lnTo>
                  <a:close/>
                </a:path>
                <a:path w="3069590" h="3985259">
                  <a:moveTo>
                    <a:pt x="1000188" y="3503549"/>
                  </a:moveTo>
                  <a:lnTo>
                    <a:pt x="949756" y="3503549"/>
                  </a:lnTo>
                  <a:lnTo>
                    <a:pt x="949756" y="3568852"/>
                  </a:lnTo>
                  <a:lnTo>
                    <a:pt x="1000188" y="3568852"/>
                  </a:lnTo>
                  <a:lnTo>
                    <a:pt x="1000188" y="3503549"/>
                  </a:lnTo>
                  <a:close/>
                </a:path>
                <a:path w="3069590" h="3985259">
                  <a:moveTo>
                    <a:pt x="1104925" y="3503549"/>
                  </a:moveTo>
                  <a:lnTo>
                    <a:pt x="1054493" y="3503549"/>
                  </a:lnTo>
                  <a:lnTo>
                    <a:pt x="1054493" y="3568852"/>
                  </a:lnTo>
                  <a:lnTo>
                    <a:pt x="1104925" y="3568852"/>
                  </a:lnTo>
                  <a:lnTo>
                    <a:pt x="1104925" y="3503549"/>
                  </a:lnTo>
                  <a:close/>
                </a:path>
                <a:path w="3069590" h="3985259">
                  <a:moveTo>
                    <a:pt x="1141780" y="3629634"/>
                  </a:moveTo>
                  <a:lnTo>
                    <a:pt x="1087475" y="3629634"/>
                  </a:lnTo>
                  <a:lnTo>
                    <a:pt x="1087475" y="3868851"/>
                  </a:lnTo>
                  <a:lnTo>
                    <a:pt x="1080846" y="3900767"/>
                  </a:lnTo>
                  <a:lnTo>
                    <a:pt x="1064107" y="3922433"/>
                  </a:lnTo>
                  <a:lnTo>
                    <a:pt x="1041908" y="3934777"/>
                  </a:lnTo>
                  <a:lnTo>
                    <a:pt x="1018933" y="3938676"/>
                  </a:lnTo>
                  <a:lnTo>
                    <a:pt x="990219" y="3931501"/>
                  </a:lnTo>
                  <a:lnTo>
                    <a:pt x="974966" y="3913708"/>
                  </a:lnTo>
                  <a:lnTo>
                    <a:pt x="968933" y="3890949"/>
                  </a:lnTo>
                  <a:lnTo>
                    <a:pt x="967867" y="3868851"/>
                  </a:lnTo>
                  <a:lnTo>
                    <a:pt x="967867" y="3629634"/>
                  </a:lnTo>
                  <a:lnTo>
                    <a:pt x="913549" y="3629634"/>
                  </a:lnTo>
                  <a:lnTo>
                    <a:pt x="913549" y="3875316"/>
                  </a:lnTo>
                  <a:lnTo>
                    <a:pt x="914971" y="3909949"/>
                  </a:lnTo>
                  <a:lnTo>
                    <a:pt x="924941" y="3945788"/>
                  </a:lnTo>
                  <a:lnTo>
                    <a:pt x="952004" y="3973868"/>
                  </a:lnTo>
                  <a:lnTo>
                    <a:pt x="1004709" y="3985222"/>
                  </a:lnTo>
                  <a:lnTo>
                    <a:pt x="1029931" y="3981907"/>
                  </a:lnTo>
                  <a:lnTo>
                    <a:pt x="1053769" y="3972217"/>
                  </a:lnTo>
                  <a:lnTo>
                    <a:pt x="1074089" y="3956583"/>
                  </a:lnTo>
                  <a:lnTo>
                    <a:pt x="1086510" y="3938676"/>
                  </a:lnTo>
                  <a:lnTo>
                    <a:pt x="1088771" y="3935438"/>
                  </a:lnTo>
                  <a:lnTo>
                    <a:pt x="1090053" y="3935438"/>
                  </a:lnTo>
                  <a:lnTo>
                    <a:pt x="1090053" y="3976179"/>
                  </a:lnTo>
                  <a:lnTo>
                    <a:pt x="1141780" y="3976179"/>
                  </a:lnTo>
                  <a:lnTo>
                    <a:pt x="1141780" y="3935438"/>
                  </a:lnTo>
                  <a:lnTo>
                    <a:pt x="1141780" y="3629634"/>
                  </a:lnTo>
                  <a:close/>
                </a:path>
                <a:path w="3069590" h="3985259">
                  <a:moveTo>
                    <a:pt x="1270431" y="3514547"/>
                  </a:moveTo>
                  <a:lnTo>
                    <a:pt x="1216126" y="3514547"/>
                  </a:lnTo>
                  <a:lnTo>
                    <a:pt x="1216126" y="3976179"/>
                  </a:lnTo>
                  <a:lnTo>
                    <a:pt x="1270431" y="3976179"/>
                  </a:lnTo>
                  <a:lnTo>
                    <a:pt x="1270431" y="3514547"/>
                  </a:lnTo>
                  <a:close/>
                </a:path>
                <a:path w="3069590" h="3985259">
                  <a:moveTo>
                    <a:pt x="1357058" y="2853791"/>
                  </a:moveTo>
                  <a:lnTo>
                    <a:pt x="1302753" y="2853791"/>
                  </a:lnTo>
                  <a:lnTo>
                    <a:pt x="1302753" y="3093008"/>
                  </a:lnTo>
                  <a:lnTo>
                    <a:pt x="1296136" y="3124924"/>
                  </a:lnTo>
                  <a:lnTo>
                    <a:pt x="1279398" y="3146590"/>
                  </a:lnTo>
                  <a:lnTo>
                    <a:pt x="1257198" y="3158921"/>
                  </a:lnTo>
                  <a:lnTo>
                    <a:pt x="1234211" y="3162833"/>
                  </a:lnTo>
                  <a:lnTo>
                    <a:pt x="1205496" y="3155645"/>
                  </a:lnTo>
                  <a:lnTo>
                    <a:pt x="1190256" y="3137865"/>
                  </a:lnTo>
                  <a:lnTo>
                    <a:pt x="1184211" y="3115106"/>
                  </a:lnTo>
                  <a:lnTo>
                    <a:pt x="1183144" y="3093008"/>
                  </a:lnTo>
                  <a:lnTo>
                    <a:pt x="1183144" y="2853791"/>
                  </a:lnTo>
                  <a:lnTo>
                    <a:pt x="1128826" y="2853791"/>
                  </a:lnTo>
                  <a:lnTo>
                    <a:pt x="1128826" y="3099473"/>
                  </a:lnTo>
                  <a:lnTo>
                    <a:pt x="1130249" y="3134106"/>
                  </a:lnTo>
                  <a:lnTo>
                    <a:pt x="1140218" y="3169945"/>
                  </a:lnTo>
                  <a:lnTo>
                    <a:pt x="1167282" y="3198037"/>
                  </a:lnTo>
                  <a:lnTo>
                    <a:pt x="1219987" y="3209391"/>
                  </a:lnTo>
                  <a:lnTo>
                    <a:pt x="1245222" y="3206064"/>
                  </a:lnTo>
                  <a:lnTo>
                    <a:pt x="1269047" y="3196374"/>
                  </a:lnTo>
                  <a:lnTo>
                    <a:pt x="1289367" y="3180753"/>
                  </a:lnTo>
                  <a:lnTo>
                    <a:pt x="1301813" y="3162833"/>
                  </a:lnTo>
                  <a:lnTo>
                    <a:pt x="1304048" y="3159607"/>
                  </a:lnTo>
                  <a:lnTo>
                    <a:pt x="1305331" y="3159607"/>
                  </a:lnTo>
                  <a:lnTo>
                    <a:pt x="1305331" y="3200336"/>
                  </a:lnTo>
                  <a:lnTo>
                    <a:pt x="1357058" y="3200336"/>
                  </a:lnTo>
                  <a:lnTo>
                    <a:pt x="1357058" y="3159607"/>
                  </a:lnTo>
                  <a:lnTo>
                    <a:pt x="1357058" y="2853791"/>
                  </a:lnTo>
                  <a:close/>
                </a:path>
                <a:path w="3069590" h="3985259">
                  <a:moveTo>
                    <a:pt x="1378394" y="2296477"/>
                  </a:moveTo>
                  <a:lnTo>
                    <a:pt x="1372298" y="2252789"/>
                  </a:lnTo>
                  <a:lnTo>
                    <a:pt x="1331328" y="2198865"/>
                  </a:lnTo>
                  <a:lnTo>
                    <a:pt x="1269453" y="2171382"/>
                  </a:lnTo>
                  <a:lnTo>
                    <a:pt x="1237208" y="2160740"/>
                  </a:lnTo>
                  <a:lnTo>
                    <a:pt x="1207579" y="2148548"/>
                  </a:lnTo>
                  <a:lnTo>
                    <a:pt x="1183170" y="2132063"/>
                  </a:lnTo>
                  <a:lnTo>
                    <a:pt x="1166609" y="2108581"/>
                  </a:lnTo>
                  <a:lnTo>
                    <a:pt x="1160513" y="2075357"/>
                  </a:lnTo>
                  <a:lnTo>
                    <a:pt x="1165618" y="2042909"/>
                  </a:lnTo>
                  <a:lnTo>
                    <a:pt x="1180477" y="2019439"/>
                  </a:lnTo>
                  <a:lnTo>
                    <a:pt x="1204429" y="2005177"/>
                  </a:lnTo>
                  <a:lnTo>
                    <a:pt x="1236802" y="2000364"/>
                  </a:lnTo>
                  <a:lnTo>
                    <a:pt x="1270927" y="2006384"/>
                  </a:lnTo>
                  <a:lnTo>
                    <a:pt x="1293050" y="2023237"/>
                  </a:lnTo>
                  <a:lnTo>
                    <a:pt x="1304988" y="2049183"/>
                  </a:lnTo>
                  <a:lnTo>
                    <a:pt x="1308569" y="2082469"/>
                  </a:lnTo>
                  <a:lnTo>
                    <a:pt x="1365465" y="2082469"/>
                  </a:lnTo>
                  <a:lnTo>
                    <a:pt x="1359776" y="2036318"/>
                  </a:lnTo>
                  <a:lnTo>
                    <a:pt x="1344637" y="2000364"/>
                  </a:lnTo>
                  <a:lnTo>
                    <a:pt x="1319377" y="1974519"/>
                  </a:lnTo>
                  <a:lnTo>
                    <a:pt x="1283436" y="1959000"/>
                  </a:lnTo>
                  <a:lnTo>
                    <a:pt x="1236154" y="1953806"/>
                  </a:lnTo>
                  <a:lnTo>
                    <a:pt x="1177163" y="1962962"/>
                  </a:lnTo>
                  <a:lnTo>
                    <a:pt x="1138034" y="1986356"/>
                  </a:lnTo>
                  <a:lnTo>
                    <a:pt x="1114894" y="2017915"/>
                  </a:lnTo>
                  <a:lnTo>
                    <a:pt x="1103845" y="2051545"/>
                  </a:lnTo>
                  <a:lnTo>
                    <a:pt x="1101026" y="2081174"/>
                  </a:lnTo>
                  <a:lnTo>
                    <a:pt x="1107122" y="2125091"/>
                  </a:lnTo>
                  <a:lnTo>
                    <a:pt x="1148092" y="2179663"/>
                  </a:lnTo>
                  <a:lnTo>
                    <a:pt x="1209967" y="2207895"/>
                  </a:lnTo>
                  <a:lnTo>
                    <a:pt x="1242212" y="2218918"/>
                  </a:lnTo>
                  <a:lnTo>
                    <a:pt x="1271841" y="2231491"/>
                  </a:lnTo>
                  <a:lnTo>
                    <a:pt x="1296250" y="2248306"/>
                  </a:lnTo>
                  <a:lnTo>
                    <a:pt x="1312811" y="2272080"/>
                  </a:lnTo>
                  <a:lnTo>
                    <a:pt x="1318907" y="2305520"/>
                  </a:lnTo>
                  <a:lnTo>
                    <a:pt x="1312748" y="2338984"/>
                  </a:lnTo>
                  <a:lnTo>
                    <a:pt x="1295793" y="2364689"/>
                  </a:lnTo>
                  <a:lnTo>
                    <a:pt x="1270355" y="2381173"/>
                  </a:lnTo>
                  <a:lnTo>
                    <a:pt x="1238745" y="2386990"/>
                  </a:lnTo>
                  <a:lnTo>
                    <a:pt x="1190294" y="2377503"/>
                  </a:lnTo>
                  <a:lnTo>
                    <a:pt x="1164386" y="2352725"/>
                  </a:lnTo>
                  <a:lnTo>
                    <a:pt x="1153998" y="2318258"/>
                  </a:lnTo>
                  <a:lnTo>
                    <a:pt x="1152105" y="2279662"/>
                  </a:lnTo>
                  <a:lnTo>
                    <a:pt x="1095209" y="2279662"/>
                  </a:lnTo>
                  <a:lnTo>
                    <a:pt x="1099362" y="2333409"/>
                  </a:lnTo>
                  <a:lnTo>
                    <a:pt x="1113269" y="2376284"/>
                  </a:lnTo>
                  <a:lnTo>
                    <a:pt x="1139063" y="2407678"/>
                  </a:lnTo>
                  <a:lnTo>
                    <a:pt x="1178877" y="2426970"/>
                  </a:lnTo>
                  <a:lnTo>
                    <a:pt x="1234859" y="2433536"/>
                  </a:lnTo>
                  <a:lnTo>
                    <a:pt x="1274864" y="2429522"/>
                  </a:lnTo>
                  <a:lnTo>
                    <a:pt x="1313599" y="2416022"/>
                  </a:lnTo>
                  <a:lnTo>
                    <a:pt x="1346682" y="2390813"/>
                  </a:lnTo>
                  <a:lnTo>
                    <a:pt x="1348930" y="2386990"/>
                  </a:lnTo>
                  <a:lnTo>
                    <a:pt x="1369733" y="2351697"/>
                  </a:lnTo>
                  <a:lnTo>
                    <a:pt x="1378394" y="2296477"/>
                  </a:lnTo>
                  <a:close/>
                </a:path>
                <a:path w="3069590" h="3985259">
                  <a:moveTo>
                    <a:pt x="1572374" y="3787381"/>
                  </a:moveTo>
                  <a:lnTo>
                    <a:pt x="1571536" y="3766693"/>
                  </a:lnTo>
                  <a:lnTo>
                    <a:pt x="1570507" y="3741242"/>
                  </a:lnTo>
                  <a:lnTo>
                    <a:pt x="1562163" y="3696271"/>
                  </a:lnTo>
                  <a:lnTo>
                    <a:pt x="1545907" y="3663251"/>
                  </a:lnTo>
                  <a:lnTo>
                    <a:pt x="1543177" y="3657701"/>
                  </a:lnTo>
                  <a:lnTo>
                    <a:pt x="1515478" y="3635603"/>
                  </a:lnTo>
                  <a:lnTo>
                    <a:pt x="1515478" y="3747947"/>
                  </a:lnTo>
                  <a:lnTo>
                    <a:pt x="1515478" y="3766693"/>
                  </a:lnTo>
                  <a:lnTo>
                    <a:pt x="1391983" y="3766693"/>
                  </a:lnTo>
                  <a:lnTo>
                    <a:pt x="1391983" y="3753764"/>
                  </a:lnTo>
                  <a:lnTo>
                    <a:pt x="1393875" y="3730904"/>
                  </a:lnTo>
                  <a:lnTo>
                    <a:pt x="1402321" y="3700754"/>
                  </a:lnTo>
                  <a:lnTo>
                    <a:pt x="1421434" y="3674491"/>
                  </a:lnTo>
                  <a:lnTo>
                    <a:pt x="1455343" y="3663251"/>
                  </a:lnTo>
                  <a:lnTo>
                    <a:pt x="1485188" y="3671036"/>
                  </a:lnTo>
                  <a:lnTo>
                    <a:pt x="1503591" y="3691051"/>
                  </a:lnTo>
                  <a:lnTo>
                    <a:pt x="1512900" y="3718356"/>
                  </a:lnTo>
                  <a:lnTo>
                    <a:pt x="1515478" y="3747947"/>
                  </a:lnTo>
                  <a:lnTo>
                    <a:pt x="1515478" y="3635603"/>
                  </a:lnTo>
                  <a:lnTo>
                    <a:pt x="1509382" y="3630726"/>
                  </a:lnTo>
                  <a:lnTo>
                    <a:pt x="1456639" y="3620579"/>
                  </a:lnTo>
                  <a:lnTo>
                    <a:pt x="1410449" y="3628453"/>
                  </a:lnTo>
                  <a:lnTo>
                    <a:pt x="1377200" y="3649916"/>
                  </a:lnTo>
                  <a:lnTo>
                    <a:pt x="1354886" y="3681768"/>
                  </a:lnTo>
                  <a:lnTo>
                    <a:pt x="1341462" y="3720769"/>
                  </a:lnTo>
                  <a:lnTo>
                    <a:pt x="1334884" y="3763734"/>
                  </a:lnTo>
                  <a:lnTo>
                    <a:pt x="1333157" y="3807422"/>
                  </a:lnTo>
                  <a:lnTo>
                    <a:pt x="1337462" y="3871849"/>
                  </a:lnTo>
                  <a:lnTo>
                    <a:pt x="1350899" y="3921683"/>
                  </a:lnTo>
                  <a:lnTo>
                    <a:pt x="1374203" y="3957091"/>
                  </a:lnTo>
                  <a:lnTo>
                    <a:pt x="1408125" y="3978224"/>
                  </a:lnTo>
                  <a:lnTo>
                    <a:pt x="1453400" y="3985222"/>
                  </a:lnTo>
                  <a:lnTo>
                    <a:pt x="1511681" y="3971213"/>
                  </a:lnTo>
                  <a:lnTo>
                    <a:pt x="1542008" y="3942550"/>
                  </a:lnTo>
                  <a:lnTo>
                    <a:pt x="1547228" y="3937622"/>
                  </a:lnTo>
                  <a:lnTo>
                    <a:pt x="1564957" y="3897134"/>
                  </a:lnTo>
                  <a:lnTo>
                    <a:pt x="1569783" y="3862387"/>
                  </a:lnTo>
                  <a:lnTo>
                    <a:pt x="1515478" y="3862387"/>
                  </a:lnTo>
                  <a:lnTo>
                    <a:pt x="1513547" y="3886098"/>
                  </a:lnTo>
                  <a:lnTo>
                    <a:pt x="1505445" y="3912412"/>
                  </a:lnTo>
                  <a:lnTo>
                    <a:pt x="1487652" y="3933761"/>
                  </a:lnTo>
                  <a:lnTo>
                    <a:pt x="1456639" y="3942550"/>
                  </a:lnTo>
                  <a:lnTo>
                    <a:pt x="1418132" y="3929291"/>
                  </a:lnTo>
                  <a:lnTo>
                    <a:pt x="1398358" y="3896093"/>
                  </a:lnTo>
                  <a:lnTo>
                    <a:pt x="1391069" y="3852824"/>
                  </a:lnTo>
                  <a:lnTo>
                    <a:pt x="1390040" y="3809365"/>
                  </a:lnTo>
                  <a:lnTo>
                    <a:pt x="1572374" y="3809365"/>
                  </a:lnTo>
                  <a:lnTo>
                    <a:pt x="1572374" y="3787381"/>
                  </a:lnTo>
                  <a:close/>
                </a:path>
                <a:path w="3069590" h="3985259">
                  <a:moveTo>
                    <a:pt x="1653171" y="2183333"/>
                  </a:moveTo>
                  <a:lnTo>
                    <a:pt x="1633639" y="2111565"/>
                  </a:lnTo>
                  <a:lnTo>
                    <a:pt x="1599984" y="2081225"/>
                  </a:lnTo>
                  <a:lnTo>
                    <a:pt x="1542618" y="2068893"/>
                  </a:lnTo>
                  <a:lnTo>
                    <a:pt x="1496428" y="2076767"/>
                  </a:lnTo>
                  <a:lnTo>
                    <a:pt x="1463192" y="2098230"/>
                  </a:lnTo>
                  <a:lnTo>
                    <a:pt x="1440865" y="2130082"/>
                  </a:lnTo>
                  <a:lnTo>
                    <a:pt x="1427429" y="2169083"/>
                  </a:lnTo>
                  <a:lnTo>
                    <a:pt x="1420863" y="2212048"/>
                  </a:lnTo>
                  <a:lnTo>
                    <a:pt x="1419123" y="2255736"/>
                  </a:lnTo>
                  <a:lnTo>
                    <a:pt x="1423441" y="2320163"/>
                  </a:lnTo>
                  <a:lnTo>
                    <a:pt x="1436878" y="2369997"/>
                  </a:lnTo>
                  <a:lnTo>
                    <a:pt x="1460182" y="2405405"/>
                  </a:lnTo>
                  <a:lnTo>
                    <a:pt x="1494104" y="2426538"/>
                  </a:lnTo>
                  <a:lnTo>
                    <a:pt x="1539379" y="2433536"/>
                  </a:lnTo>
                  <a:lnTo>
                    <a:pt x="1593710" y="2420975"/>
                  </a:lnTo>
                  <a:lnTo>
                    <a:pt x="1626984" y="2390864"/>
                  </a:lnTo>
                  <a:lnTo>
                    <a:pt x="1628762" y="2389251"/>
                  </a:lnTo>
                  <a:lnTo>
                    <a:pt x="1647571" y="2347353"/>
                  </a:lnTo>
                  <a:lnTo>
                    <a:pt x="1653171" y="2304237"/>
                  </a:lnTo>
                  <a:lnTo>
                    <a:pt x="1598866" y="2304237"/>
                  </a:lnTo>
                  <a:lnTo>
                    <a:pt x="1596517" y="2333587"/>
                  </a:lnTo>
                  <a:lnTo>
                    <a:pt x="1587868" y="2361615"/>
                  </a:lnTo>
                  <a:lnTo>
                    <a:pt x="1570494" y="2382609"/>
                  </a:lnTo>
                  <a:lnTo>
                    <a:pt x="1541970" y="2390864"/>
                  </a:lnTo>
                  <a:lnTo>
                    <a:pt x="1504111" y="2375928"/>
                  </a:lnTo>
                  <a:lnTo>
                    <a:pt x="1484503" y="2339708"/>
                  </a:lnTo>
                  <a:lnTo>
                    <a:pt x="1477137" y="2295131"/>
                  </a:lnTo>
                  <a:lnTo>
                    <a:pt x="1476019" y="2255101"/>
                  </a:lnTo>
                  <a:lnTo>
                    <a:pt x="1481899" y="2179218"/>
                  </a:lnTo>
                  <a:lnTo>
                    <a:pt x="1497355" y="2135822"/>
                  </a:lnTo>
                  <a:lnTo>
                    <a:pt x="1519110" y="2116175"/>
                  </a:lnTo>
                  <a:lnTo>
                    <a:pt x="1543900" y="2111565"/>
                  </a:lnTo>
                  <a:lnTo>
                    <a:pt x="1569948" y="2118055"/>
                  </a:lnTo>
                  <a:lnTo>
                    <a:pt x="1586903" y="2134844"/>
                  </a:lnTo>
                  <a:lnTo>
                    <a:pt x="1596097" y="2157946"/>
                  </a:lnTo>
                  <a:lnTo>
                    <a:pt x="1598866" y="2183333"/>
                  </a:lnTo>
                  <a:lnTo>
                    <a:pt x="1653171" y="2183333"/>
                  </a:lnTo>
                  <a:close/>
                </a:path>
                <a:path w="3069590" h="3985259">
                  <a:moveTo>
                    <a:pt x="1656397" y="2954655"/>
                  </a:moveTo>
                  <a:lnTo>
                    <a:pt x="1654975" y="2920022"/>
                  </a:lnTo>
                  <a:lnTo>
                    <a:pt x="1646974" y="2891294"/>
                  </a:lnTo>
                  <a:lnTo>
                    <a:pt x="1645005" y="2884182"/>
                  </a:lnTo>
                  <a:lnTo>
                    <a:pt x="1617941" y="2856090"/>
                  </a:lnTo>
                  <a:lnTo>
                    <a:pt x="1565236" y="2844736"/>
                  </a:lnTo>
                  <a:lnTo>
                    <a:pt x="1540014" y="2848064"/>
                  </a:lnTo>
                  <a:lnTo>
                    <a:pt x="1516176" y="2857754"/>
                  </a:lnTo>
                  <a:lnTo>
                    <a:pt x="1495869" y="2873375"/>
                  </a:lnTo>
                  <a:lnTo>
                    <a:pt x="1481188" y="2894520"/>
                  </a:lnTo>
                  <a:lnTo>
                    <a:pt x="1479892" y="2894520"/>
                  </a:lnTo>
                  <a:lnTo>
                    <a:pt x="1479892" y="2853791"/>
                  </a:lnTo>
                  <a:lnTo>
                    <a:pt x="1428178" y="2853791"/>
                  </a:lnTo>
                  <a:lnTo>
                    <a:pt x="1428178" y="3200336"/>
                  </a:lnTo>
                  <a:lnTo>
                    <a:pt x="1482483" y="3200336"/>
                  </a:lnTo>
                  <a:lnTo>
                    <a:pt x="1482483" y="2961119"/>
                  </a:lnTo>
                  <a:lnTo>
                    <a:pt x="1489100" y="2929204"/>
                  </a:lnTo>
                  <a:lnTo>
                    <a:pt x="1505839" y="2907538"/>
                  </a:lnTo>
                  <a:lnTo>
                    <a:pt x="1528038" y="2895206"/>
                  </a:lnTo>
                  <a:lnTo>
                    <a:pt x="1532051" y="2894520"/>
                  </a:lnTo>
                  <a:lnTo>
                    <a:pt x="1551012" y="2891294"/>
                  </a:lnTo>
                  <a:lnTo>
                    <a:pt x="1579727" y="2898483"/>
                  </a:lnTo>
                  <a:lnTo>
                    <a:pt x="1594980" y="2916263"/>
                  </a:lnTo>
                  <a:lnTo>
                    <a:pt x="1601025" y="2939021"/>
                  </a:lnTo>
                  <a:lnTo>
                    <a:pt x="1602092" y="2961119"/>
                  </a:lnTo>
                  <a:lnTo>
                    <a:pt x="1602092" y="3200336"/>
                  </a:lnTo>
                  <a:lnTo>
                    <a:pt x="1656397" y="3200336"/>
                  </a:lnTo>
                  <a:lnTo>
                    <a:pt x="1656397" y="2954655"/>
                  </a:lnTo>
                  <a:close/>
                </a:path>
                <a:path w="3069590" h="3985259">
                  <a:moveTo>
                    <a:pt x="1786369" y="3624453"/>
                  </a:moveTo>
                  <a:lnTo>
                    <a:pt x="1781187" y="3621875"/>
                  </a:lnTo>
                  <a:lnTo>
                    <a:pt x="1773428" y="3620579"/>
                  </a:lnTo>
                  <a:lnTo>
                    <a:pt x="1762442" y="3620579"/>
                  </a:lnTo>
                  <a:lnTo>
                    <a:pt x="1736267" y="3625443"/>
                  </a:lnTo>
                  <a:lnTo>
                    <a:pt x="1715973" y="3638600"/>
                  </a:lnTo>
                  <a:lnTo>
                    <a:pt x="1700161" y="3657955"/>
                  </a:lnTo>
                  <a:lnTo>
                    <a:pt x="1687449" y="3681349"/>
                  </a:lnTo>
                  <a:lnTo>
                    <a:pt x="1686153" y="3681349"/>
                  </a:lnTo>
                  <a:lnTo>
                    <a:pt x="1686153" y="3629634"/>
                  </a:lnTo>
                  <a:lnTo>
                    <a:pt x="1631835" y="3629634"/>
                  </a:lnTo>
                  <a:lnTo>
                    <a:pt x="1631835" y="3976179"/>
                  </a:lnTo>
                  <a:lnTo>
                    <a:pt x="1686153" y="3976179"/>
                  </a:lnTo>
                  <a:lnTo>
                    <a:pt x="1686153" y="3757003"/>
                  </a:lnTo>
                  <a:lnTo>
                    <a:pt x="1693443" y="3720173"/>
                  </a:lnTo>
                  <a:lnTo>
                    <a:pt x="1711528" y="3694607"/>
                  </a:lnTo>
                  <a:lnTo>
                    <a:pt x="1732153" y="3681349"/>
                  </a:lnTo>
                  <a:lnTo>
                    <a:pt x="1734705" y="3679723"/>
                  </a:lnTo>
                  <a:lnTo>
                    <a:pt x="1757273" y="3674884"/>
                  </a:lnTo>
                  <a:lnTo>
                    <a:pt x="1768449" y="3675202"/>
                  </a:lnTo>
                  <a:lnTo>
                    <a:pt x="1776412" y="3675938"/>
                  </a:lnTo>
                  <a:lnTo>
                    <a:pt x="1786369" y="3677475"/>
                  </a:lnTo>
                  <a:lnTo>
                    <a:pt x="1786369" y="3674884"/>
                  </a:lnTo>
                  <a:lnTo>
                    <a:pt x="1786369" y="3624453"/>
                  </a:lnTo>
                  <a:close/>
                </a:path>
                <a:path w="3069590" h="3985259">
                  <a:moveTo>
                    <a:pt x="1847088" y="304800"/>
                  </a:moveTo>
                  <a:lnTo>
                    <a:pt x="1843887" y="258775"/>
                  </a:lnTo>
                  <a:lnTo>
                    <a:pt x="1834527" y="215176"/>
                  </a:lnTo>
                  <a:lnTo>
                    <a:pt x="1819440" y="174409"/>
                  </a:lnTo>
                  <a:lnTo>
                    <a:pt x="1799031" y="136906"/>
                  </a:lnTo>
                  <a:lnTo>
                    <a:pt x="1773694" y="103047"/>
                  </a:lnTo>
                  <a:lnTo>
                    <a:pt x="1743837" y="73279"/>
                  </a:lnTo>
                  <a:lnTo>
                    <a:pt x="1709864" y="48006"/>
                  </a:lnTo>
                  <a:lnTo>
                    <a:pt x="1672196" y="27622"/>
                  </a:lnTo>
                  <a:lnTo>
                    <a:pt x="1631226" y="12547"/>
                  </a:lnTo>
                  <a:lnTo>
                    <a:pt x="1587360" y="3213"/>
                  </a:lnTo>
                  <a:lnTo>
                    <a:pt x="1541018" y="0"/>
                  </a:lnTo>
                  <a:lnTo>
                    <a:pt x="1493126" y="3060"/>
                  </a:lnTo>
                  <a:lnTo>
                    <a:pt x="1448054" y="12153"/>
                  </a:lnTo>
                  <a:lnTo>
                    <a:pt x="1406169" y="27101"/>
                  </a:lnTo>
                  <a:lnTo>
                    <a:pt x="1367840" y="47790"/>
                  </a:lnTo>
                  <a:lnTo>
                    <a:pt x="1333436" y="74053"/>
                  </a:lnTo>
                  <a:lnTo>
                    <a:pt x="1303312" y="105727"/>
                  </a:lnTo>
                  <a:lnTo>
                    <a:pt x="1277848" y="142697"/>
                  </a:lnTo>
                  <a:lnTo>
                    <a:pt x="1257414" y="184797"/>
                  </a:lnTo>
                  <a:lnTo>
                    <a:pt x="1242352" y="231863"/>
                  </a:lnTo>
                  <a:lnTo>
                    <a:pt x="1233055" y="283768"/>
                  </a:lnTo>
                  <a:lnTo>
                    <a:pt x="1229868" y="340360"/>
                  </a:lnTo>
                  <a:lnTo>
                    <a:pt x="1396238" y="340360"/>
                  </a:lnTo>
                  <a:lnTo>
                    <a:pt x="1400975" y="287820"/>
                  </a:lnTo>
                  <a:lnTo>
                    <a:pt x="1414627" y="242620"/>
                  </a:lnTo>
                  <a:lnTo>
                    <a:pt x="1436408" y="205740"/>
                  </a:lnTo>
                  <a:lnTo>
                    <a:pt x="1465478" y="178181"/>
                  </a:lnTo>
                  <a:lnTo>
                    <a:pt x="1501038" y="160921"/>
                  </a:lnTo>
                  <a:lnTo>
                    <a:pt x="1542288" y="154940"/>
                  </a:lnTo>
                  <a:lnTo>
                    <a:pt x="1586166" y="162217"/>
                  </a:lnTo>
                  <a:lnTo>
                    <a:pt x="1623593" y="182664"/>
                  </a:lnTo>
                  <a:lnTo>
                    <a:pt x="1652663" y="214198"/>
                  </a:lnTo>
                  <a:lnTo>
                    <a:pt x="1671485" y="254749"/>
                  </a:lnTo>
                  <a:lnTo>
                    <a:pt x="1678178" y="302260"/>
                  </a:lnTo>
                  <a:lnTo>
                    <a:pt x="1674266" y="338264"/>
                  </a:lnTo>
                  <a:lnTo>
                    <a:pt x="1641144" y="410349"/>
                  </a:lnTo>
                  <a:lnTo>
                    <a:pt x="1610715" y="448729"/>
                  </a:lnTo>
                  <a:lnTo>
                    <a:pt x="1570228" y="490220"/>
                  </a:lnTo>
                  <a:lnTo>
                    <a:pt x="1236218" y="806450"/>
                  </a:lnTo>
                  <a:lnTo>
                    <a:pt x="1236218" y="955040"/>
                  </a:lnTo>
                  <a:lnTo>
                    <a:pt x="1843278" y="955040"/>
                  </a:lnTo>
                  <a:lnTo>
                    <a:pt x="1843278" y="796290"/>
                  </a:lnTo>
                  <a:lnTo>
                    <a:pt x="1473708" y="796290"/>
                  </a:lnTo>
                  <a:lnTo>
                    <a:pt x="1665478" y="622300"/>
                  </a:lnTo>
                  <a:lnTo>
                    <a:pt x="1714119" y="576580"/>
                  </a:lnTo>
                  <a:lnTo>
                    <a:pt x="1753857" y="534835"/>
                  </a:lnTo>
                  <a:lnTo>
                    <a:pt x="1785454" y="495947"/>
                  </a:lnTo>
                  <a:lnTo>
                    <a:pt x="1809623" y="458787"/>
                  </a:lnTo>
                  <a:lnTo>
                    <a:pt x="1827136" y="422224"/>
                  </a:lnTo>
                  <a:lnTo>
                    <a:pt x="1838718" y="385127"/>
                  </a:lnTo>
                  <a:lnTo>
                    <a:pt x="1845119" y="346367"/>
                  </a:lnTo>
                  <a:lnTo>
                    <a:pt x="1847088" y="304800"/>
                  </a:lnTo>
                  <a:close/>
                </a:path>
                <a:path w="3069590" h="3985259">
                  <a:moveTo>
                    <a:pt x="1880743" y="3629634"/>
                  </a:moveTo>
                  <a:lnTo>
                    <a:pt x="1826437" y="3629634"/>
                  </a:lnTo>
                  <a:lnTo>
                    <a:pt x="1826437" y="3976179"/>
                  </a:lnTo>
                  <a:lnTo>
                    <a:pt x="1880743" y="3976179"/>
                  </a:lnTo>
                  <a:lnTo>
                    <a:pt x="1880743" y="3629634"/>
                  </a:lnTo>
                  <a:close/>
                </a:path>
                <a:path w="3069590" h="3985259">
                  <a:moveTo>
                    <a:pt x="1880743" y="3514547"/>
                  </a:moveTo>
                  <a:lnTo>
                    <a:pt x="1826437" y="3514547"/>
                  </a:lnTo>
                  <a:lnTo>
                    <a:pt x="1826437" y="3576612"/>
                  </a:lnTo>
                  <a:lnTo>
                    <a:pt x="1880743" y="3576612"/>
                  </a:lnTo>
                  <a:lnTo>
                    <a:pt x="1880743" y="3514547"/>
                  </a:lnTo>
                  <a:close/>
                </a:path>
                <a:path w="3069590" h="3985259">
                  <a:moveTo>
                    <a:pt x="1937639" y="2178799"/>
                  </a:moveTo>
                  <a:lnTo>
                    <a:pt x="1928634" y="2115439"/>
                  </a:lnTo>
                  <a:lnTo>
                    <a:pt x="1900275" y="2080247"/>
                  </a:lnTo>
                  <a:lnTo>
                    <a:pt x="1848421" y="2068893"/>
                  </a:lnTo>
                  <a:lnTo>
                    <a:pt x="1824291" y="2072474"/>
                  </a:lnTo>
                  <a:lnTo>
                    <a:pt x="1800415" y="2082469"/>
                  </a:lnTo>
                  <a:lnTo>
                    <a:pt x="1779689" y="2097811"/>
                  </a:lnTo>
                  <a:lnTo>
                    <a:pt x="1765020" y="2117382"/>
                  </a:lnTo>
                  <a:lnTo>
                    <a:pt x="1763725" y="2117382"/>
                  </a:lnTo>
                  <a:lnTo>
                    <a:pt x="1763725" y="1962861"/>
                  </a:lnTo>
                  <a:lnTo>
                    <a:pt x="1709420" y="1962861"/>
                  </a:lnTo>
                  <a:lnTo>
                    <a:pt x="1709420" y="2424493"/>
                  </a:lnTo>
                  <a:lnTo>
                    <a:pt x="1763725" y="2424493"/>
                  </a:lnTo>
                  <a:lnTo>
                    <a:pt x="1763725" y="2185263"/>
                  </a:lnTo>
                  <a:lnTo>
                    <a:pt x="1770341" y="2153361"/>
                  </a:lnTo>
                  <a:lnTo>
                    <a:pt x="1787080" y="2131695"/>
                  </a:lnTo>
                  <a:lnTo>
                    <a:pt x="1809267" y="2119350"/>
                  </a:lnTo>
                  <a:lnTo>
                    <a:pt x="1820837" y="2117382"/>
                  </a:lnTo>
                  <a:lnTo>
                    <a:pt x="1832254" y="2115439"/>
                  </a:lnTo>
                  <a:lnTo>
                    <a:pt x="1860969" y="2122627"/>
                  </a:lnTo>
                  <a:lnTo>
                    <a:pt x="1876221" y="2140420"/>
                  </a:lnTo>
                  <a:lnTo>
                    <a:pt x="1882267" y="2163178"/>
                  </a:lnTo>
                  <a:lnTo>
                    <a:pt x="1883333" y="2185263"/>
                  </a:lnTo>
                  <a:lnTo>
                    <a:pt x="1883333" y="2424493"/>
                  </a:lnTo>
                  <a:lnTo>
                    <a:pt x="1937639" y="2424493"/>
                  </a:lnTo>
                  <a:lnTo>
                    <a:pt x="1937639" y="2178799"/>
                  </a:lnTo>
                  <a:close/>
                </a:path>
                <a:path w="3069590" h="3985259">
                  <a:moveTo>
                    <a:pt x="1955749" y="2738704"/>
                  </a:moveTo>
                  <a:lnTo>
                    <a:pt x="1904669" y="2738704"/>
                  </a:lnTo>
                  <a:lnTo>
                    <a:pt x="1904669" y="3027057"/>
                  </a:lnTo>
                  <a:lnTo>
                    <a:pt x="1902129" y="3081820"/>
                  </a:lnTo>
                  <a:lnTo>
                    <a:pt x="1892058" y="3124771"/>
                  </a:lnTo>
                  <a:lnTo>
                    <a:pt x="1870849" y="3152800"/>
                  </a:lnTo>
                  <a:lnTo>
                    <a:pt x="1834845" y="3162833"/>
                  </a:lnTo>
                  <a:lnTo>
                    <a:pt x="1803946" y="3153257"/>
                  </a:lnTo>
                  <a:lnTo>
                    <a:pt x="1784489" y="3125978"/>
                  </a:lnTo>
                  <a:lnTo>
                    <a:pt x="1774380" y="3083191"/>
                  </a:lnTo>
                  <a:lnTo>
                    <a:pt x="1771484" y="3027057"/>
                  </a:lnTo>
                  <a:lnTo>
                    <a:pt x="1774380" y="2970936"/>
                  </a:lnTo>
                  <a:lnTo>
                    <a:pt x="1784489" y="2928137"/>
                  </a:lnTo>
                  <a:lnTo>
                    <a:pt x="1803946" y="2900870"/>
                  </a:lnTo>
                  <a:lnTo>
                    <a:pt x="1834845" y="2891294"/>
                  </a:lnTo>
                  <a:lnTo>
                    <a:pt x="1870583" y="2903055"/>
                  </a:lnTo>
                  <a:lnTo>
                    <a:pt x="1891817" y="2933966"/>
                  </a:lnTo>
                  <a:lnTo>
                    <a:pt x="1902028" y="2977477"/>
                  </a:lnTo>
                  <a:lnTo>
                    <a:pt x="1904669" y="3027057"/>
                  </a:lnTo>
                  <a:lnTo>
                    <a:pt x="1904669" y="2738704"/>
                  </a:lnTo>
                  <a:lnTo>
                    <a:pt x="1901444" y="2738704"/>
                  </a:lnTo>
                  <a:lnTo>
                    <a:pt x="1901444" y="2893225"/>
                  </a:lnTo>
                  <a:lnTo>
                    <a:pt x="1900148" y="2893225"/>
                  </a:lnTo>
                  <a:lnTo>
                    <a:pt x="1898942" y="2891294"/>
                  </a:lnTo>
                  <a:lnTo>
                    <a:pt x="1887410" y="2872829"/>
                  </a:lnTo>
                  <a:lnTo>
                    <a:pt x="1869033" y="2857589"/>
                  </a:lnTo>
                  <a:lnTo>
                    <a:pt x="1847138" y="2848038"/>
                  </a:lnTo>
                  <a:lnTo>
                    <a:pt x="1823859" y="2844736"/>
                  </a:lnTo>
                  <a:lnTo>
                    <a:pt x="1781644" y="2853220"/>
                  </a:lnTo>
                  <a:lnTo>
                    <a:pt x="1732368" y="2908744"/>
                  </a:lnTo>
                  <a:lnTo>
                    <a:pt x="1721078" y="2947606"/>
                  </a:lnTo>
                  <a:lnTo>
                    <a:pt x="1715858" y="2988411"/>
                  </a:lnTo>
                  <a:lnTo>
                    <a:pt x="1714588" y="3027057"/>
                  </a:lnTo>
                  <a:lnTo>
                    <a:pt x="1718475" y="3087725"/>
                  </a:lnTo>
                  <a:lnTo>
                    <a:pt x="1730768" y="3138170"/>
                  </a:lnTo>
                  <a:lnTo>
                    <a:pt x="1752434" y="3176498"/>
                  </a:lnTo>
                  <a:lnTo>
                    <a:pt x="1784438" y="3200857"/>
                  </a:lnTo>
                  <a:lnTo>
                    <a:pt x="1827733" y="3209391"/>
                  </a:lnTo>
                  <a:lnTo>
                    <a:pt x="1854276" y="3204946"/>
                  </a:lnTo>
                  <a:lnTo>
                    <a:pt x="1876628" y="3193224"/>
                  </a:lnTo>
                  <a:lnTo>
                    <a:pt x="1893277" y="3176651"/>
                  </a:lnTo>
                  <a:lnTo>
                    <a:pt x="1900148" y="3162833"/>
                  </a:lnTo>
                  <a:lnTo>
                    <a:pt x="1902726" y="3157664"/>
                  </a:lnTo>
                  <a:lnTo>
                    <a:pt x="1904022" y="3157664"/>
                  </a:lnTo>
                  <a:lnTo>
                    <a:pt x="1904022" y="3200336"/>
                  </a:lnTo>
                  <a:lnTo>
                    <a:pt x="1955749" y="3200336"/>
                  </a:lnTo>
                  <a:lnTo>
                    <a:pt x="1955749" y="3157664"/>
                  </a:lnTo>
                  <a:lnTo>
                    <a:pt x="1955749" y="2893225"/>
                  </a:lnTo>
                  <a:lnTo>
                    <a:pt x="1955749" y="2738704"/>
                  </a:lnTo>
                  <a:close/>
                </a:path>
                <a:path w="3069590" h="3985259">
                  <a:moveTo>
                    <a:pt x="2095398" y="1951863"/>
                  </a:moveTo>
                  <a:lnTo>
                    <a:pt x="2044966" y="1951863"/>
                  </a:lnTo>
                  <a:lnTo>
                    <a:pt x="2044966" y="2017166"/>
                  </a:lnTo>
                  <a:lnTo>
                    <a:pt x="2095398" y="2017166"/>
                  </a:lnTo>
                  <a:lnTo>
                    <a:pt x="2095398" y="1951863"/>
                  </a:lnTo>
                  <a:close/>
                </a:path>
                <a:path w="3069590" h="3985259">
                  <a:moveTo>
                    <a:pt x="2183320" y="3730485"/>
                  </a:moveTo>
                  <a:lnTo>
                    <a:pt x="2173897" y="3667125"/>
                  </a:lnTo>
                  <a:lnTo>
                    <a:pt x="2144852" y="3631933"/>
                  </a:lnTo>
                  <a:lnTo>
                    <a:pt x="2092159" y="3620579"/>
                  </a:lnTo>
                  <a:lnTo>
                    <a:pt x="2066925" y="3623907"/>
                  </a:lnTo>
                  <a:lnTo>
                    <a:pt x="2043099" y="3633597"/>
                  </a:lnTo>
                  <a:lnTo>
                    <a:pt x="2022779" y="3649218"/>
                  </a:lnTo>
                  <a:lnTo>
                    <a:pt x="2008111" y="3670363"/>
                  </a:lnTo>
                  <a:lnTo>
                    <a:pt x="2006815" y="3670363"/>
                  </a:lnTo>
                  <a:lnTo>
                    <a:pt x="2006815" y="3629634"/>
                  </a:lnTo>
                  <a:lnTo>
                    <a:pt x="1955101" y="3629634"/>
                  </a:lnTo>
                  <a:lnTo>
                    <a:pt x="1955101" y="3976179"/>
                  </a:lnTo>
                  <a:lnTo>
                    <a:pt x="2009406" y="3976179"/>
                  </a:lnTo>
                  <a:lnTo>
                    <a:pt x="2009406" y="3736949"/>
                  </a:lnTo>
                  <a:lnTo>
                    <a:pt x="2016023" y="3705047"/>
                  </a:lnTo>
                  <a:lnTo>
                    <a:pt x="2032762" y="3683368"/>
                  </a:lnTo>
                  <a:lnTo>
                    <a:pt x="2054948" y="3671036"/>
                  </a:lnTo>
                  <a:lnTo>
                    <a:pt x="2058898" y="3670363"/>
                  </a:lnTo>
                  <a:lnTo>
                    <a:pt x="2077935" y="3667125"/>
                  </a:lnTo>
                  <a:lnTo>
                    <a:pt x="2106638" y="3674313"/>
                  </a:lnTo>
                  <a:lnTo>
                    <a:pt x="2121890" y="3692106"/>
                  </a:lnTo>
                  <a:lnTo>
                    <a:pt x="2127935" y="3714864"/>
                  </a:lnTo>
                  <a:lnTo>
                    <a:pt x="2129015" y="3736949"/>
                  </a:lnTo>
                  <a:lnTo>
                    <a:pt x="2129015" y="3976179"/>
                  </a:lnTo>
                  <a:lnTo>
                    <a:pt x="2183320" y="3976179"/>
                  </a:lnTo>
                  <a:lnTo>
                    <a:pt x="2183320" y="3730485"/>
                  </a:lnTo>
                  <a:close/>
                </a:path>
                <a:path w="3069590" h="3985259">
                  <a:moveTo>
                    <a:pt x="2200135" y="1951863"/>
                  </a:moveTo>
                  <a:lnTo>
                    <a:pt x="2149703" y="1951863"/>
                  </a:lnTo>
                  <a:lnTo>
                    <a:pt x="2149703" y="2017166"/>
                  </a:lnTo>
                  <a:lnTo>
                    <a:pt x="2200135" y="2017166"/>
                  </a:lnTo>
                  <a:lnTo>
                    <a:pt x="2200135" y="1951863"/>
                  </a:lnTo>
                  <a:close/>
                </a:path>
                <a:path w="3069590" h="3985259">
                  <a:moveTo>
                    <a:pt x="2236990" y="2077948"/>
                  </a:moveTo>
                  <a:lnTo>
                    <a:pt x="2182685" y="2077948"/>
                  </a:lnTo>
                  <a:lnTo>
                    <a:pt x="2182685" y="2317165"/>
                  </a:lnTo>
                  <a:lnTo>
                    <a:pt x="2176068" y="2349081"/>
                  </a:lnTo>
                  <a:lnTo>
                    <a:pt x="2159330" y="2370747"/>
                  </a:lnTo>
                  <a:lnTo>
                    <a:pt x="2137130" y="2383078"/>
                  </a:lnTo>
                  <a:lnTo>
                    <a:pt x="2114143" y="2386990"/>
                  </a:lnTo>
                  <a:lnTo>
                    <a:pt x="2085428" y="2379815"/>
                  </a:lnTo>
                  <a:lnTo>
                    <a:pt x="2070176" y="2362022"/>
                  </a:lnTo>
                  <a:lnTo>
                    <a:pt x="2064131" y="2339263"/>
                  </a:lnTo>
                  <a:lnTo>
                    <a:pt x="2063064" y="2317165"/>
                  </a:lnTo>
                  <a:lnTo>
                    <a:pt x="2063064" y="2077948"/>
                  </a:lnTo>
                  <a:lnTo>
                    <a:pt x="2008759" y="2077948"/>
                  </a:lnTo>
                  <a:lnTo>
                    <a:pt x="2008759" y="2323630"/>
                  </a:lnTo>
                  <a:lnTo>
                    <a:pt x="2010181" y="2358263"/>
                  </a:lnTo>
                  <a:lnTo>
                    <a:pt x="2020150" y="2394102"/>
                  </a:lnTo>
                  <a:lnTo>
                    <a:pt x="2047214" y="2422182"/>
                  </a:lnTo>
                  <a:lnTo>
                    <a:pt x="2099919" y="2433536"/>
                  </a:lnTo>
                  <a:lnTo>
                    <a:pt x="2125141" y="2430221"/>
                  </a:lnTo>
                  <a:lnTo>
                    <a:pt x="2148979" y="2420531"/>
                  </a:lnTo>
                  <a:lnTo>
                    <a:pt x="2169287" y="2404897"/>
                  </a:lnTo>
                  <a:lnTo>
                    <a:pt x="2181720" y="2386990"/>
                  </a:lnTo>
                  <a:lnTo>
                    <a:pt x="2183968" y="2383752"/>
                  </a:lnTo>
                  <a:lnTo>
                    <a:pt x="2185263" y="2383752"/>
                  </a:lnTo>
                  <a:lnTo>
                    <a:pt x="2185263" y="2424493"/>
                  </a:lnTo>
                  <a:lnTo>
                    <a:pt x="2236990" y="2424493"/>
                  </a:lnTo>
                  <a:lnTo>
                    <a:pt x="2236990" y="2383752"/>
                  </a:lnTo>
                  <a:lnTo>
                    <a:pt x="2236990" y="2077948"/>
                  </a:lnTo>
                  <a:close/>
                </a:path>
                <a:path w="3069590" h="3985259">
                  <a:moveTo>
                    <a:pt x="2365641" y="1962861"/>
                  </a:moveTo>
                  <a:lnTo>
                    <a:pt x="2311336" y="1962861"/>
                  </a:lnTo>
                  <a:lnTo>
                    <a:pt x="2311336" y="2424493"/>
                  </a:lnTo>
                  <a:lnTo>
                    <a:pt x="2365641" y="2424493"/>
                  </a:lnTo>
                  <a:lnTo>
                    <a:pt x="2365641" y="1962861"/>
                  </a:lnTo>
                  <a:close/>
                </a:path>
                <a:path w="3069590" h="3985259">
                  <a:moveTo>
                    <a:pt x="2482672" y="3730485"/>
                  </a:moveTo>
                  <a:lnTo>
                    <a:pt x="2473248" y="3667125"/>
                  </a:lnTo>
                  <a:lnTo>
                    <a:pt x="2444204" y="3631933"/>
                  </a:lnTo>
                  <a:lnTo>
                    <a:pt x="2391511" y="3620579"/>
                  </a:lnTo>
                  <a:lnTo>
                    <a:pt x="2366276" y="3623907"/>
                  </a:lnTo>
                  <a:lnTo>
                    <a:pt x="2342451" y="3633597"/>
                  </a:lnTo>
                  <a:lnTo>
                    <a:pt x="2322131" y="3649218"/>
                  </a:lnTo>
                  <a:lnTo>
                    <a:pt x="2307463" y="3670363"/>
                  </a:lnTo>
                  <a:lnTo>
                    <a:pt x="2306167" y="3670363"/>
                  </a:lnTo>
                  <a:lnTo>
                    <a:pt x="2306167" y="3629634"/>
                  </a:lnTo>
                  <a:lnTo>
                    <a:pt x="2254440" y="3629634"/>
                  </a:lnTo>
                  <a:lnTo>
                    <a:pt x="2254440" y="3976179"/>
                  </a:lnTo>
                  <a:lnTo>
                    <a:pt x="2308758" y="3976179"/>
                  </a:lnTo>
                  <a:lnTo>
                    <a:pt x="2308758" y="3736949"/>
                  </a:lnTo>
                  <a:lnTo>
                    <a:pt x="2315362" y="3705047"/>
                  </a:lnTo>
                  <a:lnTo>
                    <a:pt x="2332101" y="3683368"/>
                  </a:lnTo>
                  <a:lnTo>
                    <a:pt x="2354300" y="3671036"/>
                  </a:lnTo>
                  <a:lnTo>
                    <a:pt x="2358237" y="3670363"/>
                  </a:lnTo>
                  <a:lnTo>
                    <a:pt x="2377287" y="3667125"/>
                  </a:lnTo>
                  <a:lnTo>
                    <a:pt x="2405989" y="3674313"/>
                  </a:lnTo>
                  <a:lnTo>
                    <a:pt x="2421242" y="3692106"/>
                  </a:lnTo>
                  <a:lnTo>
                    <a:pt x="2427287" y="3714864"/>
                  </a:lnTo>
                  <a:lnTo>
                    <a:pt x="2428367" y="3736949"/>
                  </a:lnTo>
                  <a:lnTo>
                    <a:pt x="2428367" y="3976179"/>
                  </a:lnTo>
                  <a:lnTo>
                    <a:pt x="2482672" y="3976179"/>
                  </a:lnTo>
                  <a:lnTo>
                    <a:pt x="2482672" y="3730485"/>
                  </a:lnTo>
                  <a:close/>
                </a:path>
                <a:path w="3069590" h="3985259">
                  <a:moveTo>
                    <a:pt x="2667571" y="2235695"/>
                  </a:moveTo>
                  <a:lnTo>
                    <a:pt x="2666733" y="2215007"/>
                  </a:lnTo>
                  <a:lnTo>
                    <a:pt x="2665717" y="2189556"/>
                  </a:lnTo>
                  <a:lnTo>
                    <a:pt x="2657373" y="2144585"/>
                  </a:lnTo>
                  <a:lnTo>
                    <a:pt x="2641130" y="2111565"/>
                  </a:lnTo>
                  <a:lnTo>
                    <a:pt x="2638387" y="2106015"/>
                  </a:lnTo>
                  <a:lnTo>
                    <a:pt x="2610675" y="2083892"/>
                  </a:lnTo>
                  <a:lnTo>
                    <a:pt x="2610675" y="2196261"/>
                  </a:lnTo>
                  <a:lnTo>
                    <a:pt x="2610675" y="2215007"/>
                  </a:lnTo>
                  <a:lnTo>
                    <a:pt x="2487193" y="2215007"/>
                  </a:lnTo>
                  <a:lnTo>
                    <a:pt x="2487193" y="2202078"/>
                  </a:lnTo>
                  <a:lnTo>
                    <a:pt x="2489098" y="2179205"/>
                  </a:lnTo>
                  <a:lnTo>
                    <a:pt x="2497544" y="2149068"/>
                  </a:lnTo>
                  <a:lnTo>
                    <a:pt x="2516644" y="2122805"/>
                  </a:lnTo>
                  <a:lnTo>
                    <a:pt x="2550553" y="2111565"/>
                  </a:lnTo>
                  <a:lnTo>
                    <a:pt x="2580398" y="2119350"/>
                  </a:lnTo>
                  <a:lnTo>
                    <a:pt x="2598801" y="2139365"/>
                  </a:lnTo>
                  <a:lnTo>
                    <a:pt x="2608097" y="2166658"/>
                  </a:lnTo>
                  <a:lnTo>
                    <a:pt x="2610675" y="2196261"/>
                  </a:lnTo>
                  <a:lnTo>
                    <a:pt x="2610675" y="2083892"/>
                  </a:lnTo>
                  <a:lnTo>
                    <a:pt x="2604605" y="2079040"/>
                  </a:lnTo>
                  <a:lnTo>
                    <a:pt x="2551849" y="2068893"/>
                  </a:lnTo>
                  <a:lnTo>
                    <a:pt x="2505659" y="2076767"/>
                  </a:lnTo>
                  <a:lnTo>
                    <a:pt x="2472423" y="2098230"/>
                  </a:lnTo>
                  <a:lnTo>
                    <a:pt x="2450096" y="2130082"/>
                  </a:lnTo>
                  <a:lnTo>
                    <a:pt x="2436660" y="2169083"/>
                  </a:lnTo>
                  <a:lnTo>
                    <a:pt x="2430094" y="2212048"/>
                  </a:lnTo>
                  <a:lnTo>
                    <a:pt x="2428354" y="2255736"/>
                  </a:lnTo>
                  <a:lnTo>
                    <a:pt x="2432672" y="2320163"/>
                  </a:lnTo>
                  <a:lnTo>
                    <a:pt x="2446109" y="2369997"/>
                  </a:lnTo>
                  <a:lnTo>
                    <a:pt x="2469413" y="2405405"/>
                  </a:lnTo>
                  <a:lnTo>
                    <a:pt x="2503335" y="2426538"/>
                  </a:lnTo>
                  <a:lnTo>
                    <a:pt x="2548610" y="2433536"/>
                  </a:lnTo>
                  <a:lnTo>
                    <a:pt x="2606891" y="2419527"/>
                  </a:lnTo>
                  <a:lnTo>
                    <a:pt x="2637231" y="2390864"/>
                  </a:lnTo>
                  <a:lnTo>
                    <a:pt x="2642451" y="2385936"/>
                  </a:lnTo>
                  <a:lnTo>
                    <a:pt x="2660180" y="2345436"/>
                  </a:lnTo>
                  <a:lnTo>
                    <a:pt x="2664993" y="2310701"/>
                  </a:lnTo>
                  <a:lnTo>
                    <a:pt x="2610675" y="2310701"/>
                  </a:lnTo>
                  <a:lnTo>
                    <a:pt x="2608757" y="2334412"/>
                  </a:lnTo>
                  <a:lnTo>
                    <a:pt x="2600655" y="2360726"/>
                  </a:lnTo>
                  <a:lnTo>
                    <a:pt x="2582862" y="2382075"/>
                  </a:lnTo>
                  <a:lnTo>
                    <a:pt x="2551849" y="2390864"/>
                  </a:lnTo>
                  <a:lnTo>
                    <a:pt x="2513342" y="2377605"/>
                  </a:lnTo>
                  <a:lnTo>
                    <a:pt x="2493581" y="2344407"/>
                  </a:lnTo>
                  <a:lnTo>
                    <a:pt x="2486291" y="2301138"/>
                  </a:lnTo>
                  <a:lnTo>
                    <a:pt x="2485250" y="2257679"/>
                  </a:lnTo>
                  <a:lnTo>
                    <a:pt x="2667571" y="2257679"/>
                  </a:lnTo>
                  <a:lnTo>
                    <a:pt x="2667571" y="2235695"/>
                  </a:lnTo>
                  <a:close/>
                </a:path>
                <a:path w="3069590" h="3985259">
                  <a:moveTo>
                    <a:pt x="2781363" y="3787381"/>
                  </a:moveTo>
                  <a:lnTo>
                    <a:pt x="2780525" y="3766693"/>
                  </a:lnTo>
                  <a:lnTo>
                    <a:pt x="2779496" y="3741242"/>
                  </a:lnTo>
                  <a:lnTo>
                    <a:pt x="2771165" y="3696271"/>
                  </a:lnTo>
                  <a:lnTo>
                    <a:pt x="2754909" y="3663251"/>
                  </a:lnTo>
                  <a:lnTo>
                    <a:pt x="2752179" y="3657701"/>
                  </a:lnTo>
                  <a:lnTo>
                    <a:pt x="2724467" y="3635591"/>
                  </a:lnTo>
                  <a:lnTo>
                    <a:pt x="2724467" y="3747947"/>
                  </a:lnTo>
                  <a:lnTo>
                    <a:pt x="2724467" y="3766693"/>
                  </a:lnTo>
                  <a:lnTo>
                    <a:pt x="2600985" y="3766693"/>
                  </a:lnTo>
                  <a:lnTo>
                    <a:pt x="2600985" y="3753764"/>
                  </a:lnTo>
                  <a:lnTo>
                    <a:pt x="2602877" y="3730904"/>
                  </a:lnTo>
                  <a:lnTo>
                    <a:pt x="2611323" y="3700754"/>
                  </a:lnTo>
                  <a:lnTo>
                    <a:pt x="2630436" y="3674491"/>
                  </a:lnTo>
                  <a:lnTo>
                    <a:pt x="2664345" y="3663251"/>
                  </a:lnTo>
                  <a:lnTo>
                    <a:pt x="2694190" y="3671036"/>
                  </a:lnTo>
                  <a:lnTo>
                    <a:pt x="2712580" y="3691051"/>
                  </a:lnTo>
                  <a:lnTo>
                    <a:pt x="2721889" y="3718356"/>
                  </a:lnTo>
                  <a:lnTo>
                    <a:pt x="2724467" y="3747947"/>
                  </a:lnTo>
                  <a:lnTo>
                    <a:pt x="2724467" y="3635591"/>
                  </a:lnTo>
                  <a:lnTo>
                    <a:pt x="2718384" y="3630726"/>
                  </a:lnTo>
                  <a:lnTo>
                    <a:pt x="2665641" y="3620579"/>
                  </a:lnTo>
                  <a:lnTo>
                    <a:pt x="2619451" y="3628453"/>
                  </a:lnTo>
                  <a:lnTo>
                    <a:pt x="2586202" y="3649916"/>
                  </a:lnTo>
                  <a:lnTo>
                    <a:pt x="2563888" y="3681768"/>
                  </a:lnTo>
                  <a:lnTo>
                    <a:pt x="2550452" y="3720769"/>
                  </a:lnTo>
                  <a:lnTo>
                    <a:pt x="2543873" y="3763734"/>
                  </a:lnTo>
                  <a:lnTo>
                    <a:pt x="2542146" y="3807422"/>
                  </a:lnTo>
                  <a:lnTo>
                    <a:pt x="2546451" y="3871849"/>
                  </a:lnTo>
                  <a:lnTo>
                    <a:pt x="2559888" y="3921683"/>
                  </a:lnTo>
                  <a:lnTo>
                    <a:pt x="2583192" y="3957091"/>
                  </a:lnTo>
                  <a:lnTo>
                    <a:pt x="2617114" y="3978224"/>
                  </a:lnTo>
                  <a:lnTo>
                    <a:pt x="2662402" y="3985222"/>
                  </a:lnTo>
                  <a:lnTo>
                    <a:pt x="2720683" y="3971213"/>
                  </a:lnTo>
                  <a:lnTo>
                    <a:pt x="2751010" y="3942550"/>
                  </a:lnTo>
                  <a:lnTo>
                    <a:pt x="2756230" y="3937622"/>
                  </a:lnTo>
                  <a:lnTo>
                    <a:pt x="2773959" y="3897134"/>
                  </a:lnTo>
                  <a:lnTo>
                    <a:pt x="2778785" y="3862387"/>
                  </a:lnTo>
                  <a:lnTo>
                    <a:pt x="2724467" y="3862387"/>
                  </a:lnTo>
                  <a:lnTo>
                    <a:pt x="2722537" y="3886098"/>
                  </a:lnTo>
                  <a:lnTo>
                    <a:pt x="2714447" y="3912412"/>
                  </a:lnTo>
                  <a:lnTo>
                    <a:pt x="2696641" y="3933761"/>
                  </a:lnTo>
                  <a:lnTo>
                    <a:pt x="2665641" y="3942550"/>
                  </a:lnTo>
                  <a:lnTo>
                    <a:pt x="2627134" y="3929291"/>
                  </a:lnTo>
                  <a:lnTo>
                    <a:pt x="2607360" y="3896093"/>
                  </a:lnTo>
                  <a:lnTo>
                    <a:pt x="2600071" y="3852824"/>
                  </a:lnTo>
                  <a:lnTo>
                    <a:pt x="2599042" y="3809365"/>
                  </a:lnTo>
                  <a:lnTo>
                    <a:pt x="2781363" y="3809365"/>
                  </a:lnTo>
                  <a:lnTo>
                    <a:pt x="2781363" y="3787381"/>
                  </a:lnTo>
                  <a:close/>
                </a:path>
                <a:path w="3069590" h="3985259">
                  <a:moveTo>
                    <a:pt x="2881566" y="2072767"/>
                  </a:moveTo>
                  <a:lnTo>
                    <a:pt x="2876397" y="2070188"/>
                  </a:lnTo>
                  <a:lnTo>
                    <a:pt x="2868638" y="2068893"/>
                  </a:lnTo>
                  <a:lnTo>
                    <a:pt x="2857652" y="2068893"/>
                  </a:lnTo>
                  <a:lnTo>
                    <a:pt x="2831477" y="2073757"/>
                  </a:lnTo>
                  <a:lnTo>
                    <a:pt x="2811183" y="2086914"/>
                  </a:lnTo>
                  <a:lnTo>
                    <a:pt x="2795371" y="2106257"/>
                  </a:lnTo>
                  <a:lnTo>
                    <a:pt x="2782646" y="2129663"/>
                  </a:lnTo>
                  <a:lnTo>
                    <a:pt x="2781350" y="2129663"/>
                  </a:lnTo>
                  <a:lnTo>
                    <a:pt x="2781350" y="2077948"/>
                  </a:lnTo>
                  <a:lnTo>
                    <a:pt x="2727045" y="2077948"/>
                  </a:lnTo>
                  <a:lnTo>
                    <a:pt x="2727045" y="2424493"/>
                  </a:lnTo>
                  <a:lnTo>
                    <a:pt x="2781350" y="2424493"/>
                  </a:lnTo>
                  <a:lnTo>
                    <a:pt x="2781350" y="2205317"/>
                  </a:lnTo>
                  <a:lnTo>
                    <a:pt x="2788640" y="2168487"/>
                  </a:lnTo>
                  <a:lnTo>
                    <a:pt x="2806725" y="2142921"/>
                  </a:lnTo>
                  <a:lnTo>
                    <a:pt x="2827363" y="2129663"/>
                  </a:lnTo>
                  <a:lnTo>
                    <a:pt x="2829903" y="2128037"/>
                  </a:lnTo>
                  <a:lnTo>
                    <a:pt x="2852470" y="2123198"/>
                  </a:lnTo>
                  <a:lnTo>
                    <a:pt x="2863659" y="2123516"/>
                  </a:lnTo>
                  <a:lnTo>
                    <a:pt x="2871635" y="2124252"/>
                  </a:lnTo>
                  <a:lnTo>
                    <a:pt x="2881566" y="2125789"/>
                  </a:lnTo>
                  <a:lnTo>
                    <a:pt x="2881566" y="2123198"/>
                  </a:lnTo>
                  <a:lnTo>
                    <a:pt x="2881566" y="2072767"/>
                  </a:lnTo>
                  <a:close/>
                </a:path>
                <a:path w="3069590" h="3985259">
                  <a:moveTo>
                    <a:pt x="3069069" y="3730485"/>
                  </a:moveTo>
                  <a:lnTo>
                    <a:pt x="3059646" y="3667125"/>
                  </a:lnTo>
                  <a:lnTo>
                    <a:pt x="3030601" y="3631933"/>
                  </a:lnTo>
                  <a:lnTo>
                    <a:pt x="2977908" y="3620579"/>
                  </a:lnTo>
                  <a:lnTo>
                    <a:pt x="2952673" y="3623907"/>
                  </a:lnTo>
                  <a:lnTo>
                    <a:pt x="2928848" y="3633597"/>
                  </a:lnTo>
                  <a:lnTo>
                    <a:pt x="2908528" y="3649218"/>
                  </a:lnTo>
                  <a:lnTo>
                    <a:pt x="2893860" y="3670363"/>
                  </a:lnTo>
                  <a:lnTo>
                    <a:pt x="2892564" y="3670363"/>
                  </a:lnTo>
                  <a:lnTo>
                    <a:pt x="2892564" y="3629634"/>
                  </a:lnTo>
                  <a:lnTo>
                    <a:pt x="2840837" y="3629634"/>
                  </a:lnTo>
                  <a:lnTo>
                    <a:pt x="2840837" y="3976179"/>
                  </a:lnTo>
                  <a:lnTo>
                    <a:pt x="2895155" y="3976179"/>
                  </a:lnTo>
                  <a:lnTo>
                    <a:pt x="2895155" y="3736949"/>
                  </a:lnTo>
                  <a:lnTo>
                    <a:pt x="2901759" y="3705047"/>
                  </a:lnTo>
                  <a:lnTo>
                    <a:pt x="2918498" y="3683368"/>
                  </a:lnTo>
                  <a:lnTo>
                    <a:pt x="2940697" y="3671036"/>
                  </a:lnTo>
                  <a:lnTo>
                    <a:pt x="2944634" y="3670363"/>
                  </a:lnTo>
                  <a:lnTo>
                    <a:pt x="2963684" y="3667125"/>
                  </a:lnTo>
                  <a:lnTo>
                    <a:pt x="2992386" y="3674313"/>
                  </a:lnTo>
                  <a:lnTo>
                    <a:pt x="3007639" y="3692106"/>
                  </a:lnTo>
                  <a:lnTo>
                    <a:pt x="3013684" y="3714864"/>
                  </a:lnTo>
                  <a:lnTo>
                    <a:pt x="3014764" y="3736949"/>
                  </a:lnTo>
                  <a:lnTo>
                    <a:pt x="3014764" y="3976179"/>
                  </a:lnTo>
                  <a:lnTo>
                    <a:pt x="3069069" y="3976179"/>
                  </a:lnTo>
                  <a:lnTo>
                    <a:pt x="3069069" y="37304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1A36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86774" y="1879855"/>
              <a:ext cx="7044690" cy="637540"/>
            </a:xfrm>
            <a:custGeom>
              <a:avLst/>
              <a:gdLst/>
              <a:ahLst/>
              <a:cxnLst/>
              <a:rect l="l" t="t" r="r" b="b"/>
              <a:pathLst>
                <a:path w="7044690" h="637539">
                  <a:moveTo>
                    <a:pt x="269621" y="9778"/>
                  </a:moveTo>
                  <a:lnTo>
                    <a:pt x="0" y="9778"/>
                  </a:lnTo>
                  <a:lnTo>
                    <a:pt x="0" y="508507"/>
                  </a:lnTo>
                  <a:lnTo>
                    <a:pt x="275209" y="508507"/>
                  </a:lnTo>
                  <a:lnTo>
                    <a:pt x="275209" y="441451"/>
                  </a:lnTo>
                  <a:lnTo>
                    <a:pt x="79629" y="441451"/>
                  </a:lnTo>
                  <a:lnTo>
                    <a:pt x="79629" y="282193"/>
                  </a:lnTo>
                  <a:lnTo>
                    <a:pt x="258445" y="282193"/>
                  </a:lnTo>
                  <a:lnTo>
                    <a:pt x="258445" y="215137"/>
                  </a:lnTo>
                  <a:lnTo>
                    <a:pt x="79629" y="215137"/>
                  </a:lnTo>
                  <a:lnTo>
                    <a:pt x="79629" y="76834"/>
                  </a:lnTo>
                  <a:lnTo>
                    <a:pt x="269621" y="76834"/>
                  </a:lnTo>
                  <a:lnTo>
                    <a:pt x="269621" y="9778"/>
                  </a:lnTo>
                  <a:close/>
                </a:path>
                <a:path w="7044690" h="637539">
                  <a:moveTo>
                    <a:pt x="402323" y="132714"/>
                  </a:moveTo>
                  <a:lnTo>
                    <a:pt x="331076" y="132714"/>
                  </a:lnTo>
                  <a:lnTo>
                    <a:pt x="331076" y="508507"/>
                  </a:lnTo>
                  <a:lnTo>
                    <a:pt x="406514" y="508507"/>
                  </a:lnTo>
                  <a:lnTo>
                    <a:pt x="406514" y="256349"/>
                  </a:lnTo>
                  <a:lnTo>
                    <a:pt x="411578" y="223672"/>
                  </a:lnTo>
                  <a:lnTo>
                    <a:pt x="425024" y="200818"/>
                  </a:lnTo>
                  <a:lnTo>
                    <a:pt x="444233" y="187394"/>
                  </a:lnTo>
                  <a:lnTo>
                    <a:pt x="466585" y="183006"/>
                  </a:lnTo>
                  <a:lnTo>
                    <a:pt x="588680" y="183006"/>
                  </a:lnTo>
                  <a:lnTo>
                    <a:pt x="587840" y="176862"/>
                  </a:lnTo>
                  <a:lnTo>
                    <a:pt x="587756" y="176720"/>
                  </a:lnTo>
                  <a:lnTo>
                    <a:pt x="402323" y="176720"/>
                  </a:lnTo>
                  <a:lnTo>
                    <a:pt x="402323" y="132714"/>
                  </a:lnTo>
                  <a:close/>
                </a:path>
                <a:path w="7044690" h="637539">
                  <a:moveTo>
                    <a:pt x="588680" y="183006"/>
                  </a:moveTo>
                  <a:lnTo>
                    <a:pt x="466585" y="183006"/>
                  </a:lnTo>
                  <a:lnTo>
                    <a:pt x="491272" y="186521"/>
                  </a:lnTo>
                  <a:lnTo>
                    <a:pt x="507447" y="198024"/>
                  </a:lnTo>
                  <a:lnTo>
                    <a:pt x="516287" y="218957"/>
                  </a:lnTo>
                  <a:lnTo>
                    <a:pt x="518972" y="250761"/>
                  </a:lnTo>
                  <a:lnTo>
                    <a:pt x="518972" y="508507"/>
                  </a:lnTo>
                  <a:lnTo>
                    <a:pt x="594410" y="508507"/>
                  </a:lnTo>
                  <a:lnTo>
                    <a:pt x="594410" y="224916"/>
                  </a:lnTo>
                  <a:lnTo>
                    <a:pt x="588680" y="183006"/>
                  </a:lnTo>
                  <a:close/>
                </a:path>
                <a:path w="7044690" h="637539">
                  <a:moveTo>
                    <a:pt x="500811" y="122935"/>
                  </a:moveTo>
                  <a:lnTo>
                    <a:pt x="470721" y="126624"/>
                  </a:lnTo>
                  <a:lnTo>
                    <a:pt x="443971" y="137255"/>
                  </a:lnTo>
                  <a:lnTo>
                    <a:pt x="421542" y="154172"/>
                  </a:lnTo>
                  <a:lnTo>
                    <a:pt x="404418" y="176720"/>
                  </a:lnTo>
                  <a:lnTo>
                    <a:pt x="587756" y="176720"/>
                  </a:lnTo>
                  <a:lnTo>
                    <a:pt x="569090" y="145375"/>
                  </a:lnTo>
                  <a:lnTo>
                    <a:pt x="539600" y="128163"/>
                  </a:lnTo>
                  <a:lnTo>
                    <a:pt x="500811" y="122935"/>
                  </a:lnTo>
                  <a:close/>
                </a:path>
                <a:path w="7044690" h="637539">
                  <a:moveTo>
                    <a:pt x="760653" y="188594"/>
                  </a:moveTo>
                  <a:lnTo>
                    <a:pt x="685215" y="188594"/>
                  </a:lnTo>
                  <a:lnTo>
                    <a:pt x="685215" y="421893"/>
                  </a:lnTo>
                  <a:lnTo>
                    <a:pt x="690039" y="468202"/>
                  </a:lnTo>
                  <a:lnTo>
                    <a:pt x="704424" y="495847"/>
                  </a:lnTo>
                  <a:lnTo>
                    <a:pt x="728239" y="509217"/>
                  </a:lnTo>
                  <a:lnTo>
                    <a:pt x="761352" y="512698"/>
                  </a:lnTo>
                  <a:lnTo>
                    <a:pt x="778902" y="512306"/>
                  </a:lnTo>
                  <a:lnTo>
                    <a:pt x="794880" y="511127"/>
                  </a:lnTo>
                  <a:lnTo>
                    <a:pt x="809286" y="509162"/>
                  </a:lnTo>
                  <a:lnTo>
                    <a:pt x="822121" y="506412"/>
                  </a:lnTo>
                  <a:lnTo>
                    <a:pt x="822121" y="452627"/>
                  </a:lnTo>
                  <a:lnTo>
                    <a:pt x="794880" y="452627"/>
                  </a:lnTo>
                  <a:lnTo>
                    <a:pt x="778629" y="450630"/>
                  </a:lnTo>
                  <a:lnTo>
                    <a:pt x="768075" y="443984"/>
                  </a:lnTo>
                  <a:lnTo>
                    <a:pt x="762367" y="431705"/>
                  </a:lnTo>
                  <a:lnTo>
                    <a:pt x="760653" y="412813"/>
                  </a:lnTo>
                  <a:lnTo>
                    <a:pt x="760653" y="188594"/>
                  </a:lnTo>
                  <a:close/>
                </a:path>
                <a:path w="7044690" h="637539">
                  <a:moveTo>
                    <a:pt x="822121" y="450532"/>
                  </a:moveTo>
                  <a:lnTo>
                    <a:pt x="816490" y="451449"/>
                  </a:lnTo>
                  <a:lnTo>
                    <a:pt x="810072" y="452104"/>
                  </a:lnTo>
                  <a:lnTo>
                    <a:pt x="802869" y="452497"/>
                  </a:lnTo>
                  <a:lnTo>
                    <a:pt x="794880" y="452627"/>
                  </a:lnTo>
                  <a:lnTo>
                    <a:pt x="822121" y="452627"/>
                  </a:lnTo>
                  <a:lnTo>
                    <a:pt x="822121" y="450532"/>
                  </a:lnTo>
                  <a:close/>
                </a:path>
                <a:path w="7044690" h="637539">
                  <a:moveTo>
                    <a:pt x="822121" y="132714"/>
                  </a:moveTo>
                  <a:lnTo>
                    <a:pt x="633526" y="132714"/>
                  </a:lnTo>
                  <a:lnTo>
                    <a:pt x="633526" y="188594"/>
                  </a:lnTo>
                  <a:lnTo>
                    <a:pt x="822121" y="188594"/>
                  </a:lnTo>
                  <a:lnTo>
                    <a:pt x="822121" y="132714"/>
                  </a:lnTo>
                  <a:close/>
                </a:path>
                <a:path w="7044690" h="637539">
                  <a:moveTo>
                    <a:pt x="760653" y="25844"/>
                  </a:moveTo>
                  <a:lnTo>
                    <a:pt x="685215" y="25844"/>
                  </a:lnTo>
                  <a:lnTo>
                    <a:pt x="685215" y="132714"/>
                  </a:lnTo>
                  <a:lnTo>
                    <a:pt x="760653" y="132714"/>
                  </a:lnTo>
                  <a:lnTo>
                    <a:pt x="760653" y="25844"/>
                  </a:lnTo>
                  <a:close/>
                </a:path>
                <a:path w="7044690" h="637539">
                  <a:moveTo>
                    <a:pt x="913625" y="132714"/>
                  </a:moveTo>
                  <a:lnTo>
                    <a:pt x="835393" y="132714"/>
                  </a:lnTo>
                  <a:lnTo>
                    <a:pt x="920610" y="508507"/>
                  </a:lnTo>
                  <a:lnTo>
                    <a:pt x="1008621" y="508507"/>
                  </a:lnTo>
                  <a:lnTo>
                    <a:pt x="1023289" y="428878"/>
                  </a:lnTo>
                  <a:lnTo>
                    <a:pt x="966012" y="428878"/>
                  </a:lnTo>
                  <a:lnTo>
                    <a:pt x="913625" y="132714"/>
                  </a:lnTo>
                  <a:close/>
                </a:path>
                <a:path w="7044690" h="637539">
                  <a:moveTo>
                    <a:pt x="1124321" y="216534"/>
                  </a:moveTo>
                  <a:lnTo>
                    <a:pt x="1063802" y="216534"/>
                  </a:lnTo>
                  <a:lnTo>
                    <a:pt x="1122476" y="508507"/>
                  </a:lnTo>
                  <a:lnTo>
                    <a:pt x="1206995" y="508507"/>
                  </a:lnTo>
                  <a:lnTo>
                    <a:pt x="1225200" y="428878"/>
                  </a:lnTo>
                  <a:lnTo>
                    <a:pt x="1164386" y="428878"/>
                  </a:lnTo>
                  <a:lnTo>
                    <a:pt x="1124321" y="216534"/>
                  </a:lnTo>
                  <a:close/>
                </a:path>
                <a:path w="7044690" h="637539">
                  <a:moveTo>
                    <a:pt x="1108506" y="132714"/>
                  </a:moveTo>
                  <a:lnTo>
                    <a:pt x="1023289" y="132714"/>
                  </a:lnTo>
                  <a:lnTo>
                    <a:pt x="967409" y="428878"/>
                  </a:lnTo>
                  <a:lnTo>
                    <a:pt x="1023289" y="428878"/>
                  </a:lnTo>
                  <a:lnTo>
                    <a:pt x="1062405" y="216534"/>
                  </a:lnTo>
                  <a:lnTo>
                    <a:pt x="1124321" y="216534"/>
                  </a:lnTo>
                  <a:lnTo>
                    <a:pt x="1108506" y="132714"/>
                  </a:lnTo>
                  <a:close/>
                </a:path>
                <a:path w="7044690" h="637539">
                  <a:moveTo>
                    <a:pt x="1292910" y="132714"/>
                  </a:moveTo>
                  <a:lnTo>
                    <a:pt x="1217472" y="132714"/>
                  </a:lnTo>
                  <a:lnTo>
                    <a:pt x="1165783" y="428878"/>
                  </a:lnTo>
                  <a:lnTo>
                    <a:pt x="1225200" y="428878"/>
                  </a:lnTo>
                  <a:lnTo>
                    <a:pt x="1292910" y="132714"/>
                  </a:lnTo>
                  <a:close/>
                </a:path>
                <a:path w="7044690" h="637539">
                  <a:moveTo>
                    <a:pt x="1418628" y="4190"/>
                  </a:moveTo>
                  <a:lnTo>
                    <a:pt x="1343190" y="4190"/>
                  </a:lnTo>
                  <a:lnTo>
                    <a:pt x="1343190" y="79628"/>
                  </a:lnTo>
                  <a:lnTo>
                    <a:pt x="1418628" y="79628"/>
                  </a:lnTo>
                  <a:lnTo>
                    <a:pt x="1418628" y="4190"/>
                  </a:lnTo>
                  <a:close/>
                </a:path>
                <a:path w="7044690" h="637539">
                  <a:moveTo>
                    <a:pt x="1418628" y="132714"/>
                  </a:moveTo>
                  <a:lnTo>
                    <a:pt x="1343190" y="132714"/>
                  </a:lnTo>
                  <a:lnTo>
                    <a:pt x="1343190" y="508507"/>
                  </a:lnTo>
                  <a:lnTo>
                    <a:pt x="1418628" y="508507"/>
                  </a:lnTo>
                  <a:lnTo>
                    <a:pt x="1418628" y="132714"/>
                  </a:lnTo>
                  <a:close/>
                </a:path>
                <a:path w="7044690" h="637539">
                  <a:moveTo>
                    <a:pt x="1619796" y="122935"/>
                  </a:moveTo>
                  <a:lnTo>
                    <a:pt x="1571612" y="129429"/>
                  </a:lnTo>
                  <a:lnTo>
                    <a:pt x="1535148" y="148107"/>
                  </a:lnTo>
                  <a:lnTo>
                    <a:pt x="1509083" y="177768"/>
                  </a:lnTo>
                  <a:lnTo>
                    <a:pt x="1492099" y="217207"/>
                  </a:lnTo>
                  <a:lnTo>
                    <a:pt x="1482877" y="265223"/>
                  </a:lnTo>
                  <a:lnTo>
                    <a:pt x="1480096" y="320611"/>
                  </a:lnTo>
                  <a:lnTo>
                    <a:pt x="1482877" y="375999"/>
                  </a:lnTo>
                  <a:lnTo>
                    <a:pt x="1492099" y="424015"/>
                  </a:lnTo>
                  <a:lnTo>
                    <a:pt x="1509083" y="463454"/>
                  </a:lnTo>
                  <a:lnTo>
                    <a:pt x="1535148" y="493115"/>
                  </a:lnTo>
                  <a:lnTo>
                    <a:pt x="1571612" y="511793"/>
                  </a:lnTo>
                  <a:lnTo>
                    <a:pt x="1619796" y="518286"/>
                  </a:lnTo>
                  <a:lnTo>
                    <a:pt x="1668568" y="511681"/>
                  </a:lnTo>
                  <a:lnTo>
                    <a:pt x="1703861" y="492604"/>
                  </a:lnTo>
                  <a:lnTo>
                    <a:pt x="1727430" y="462406"/>
                  </a:lnTo>
                  <a:lnTo>
                    <a:pt x="1619796" y="462406"/>
                  </a:lnTo>
                  <a:lnTo>
                    <a:pt x="1587064" y="451940"/>
                  </a:lnTo>
                  <a:lnTo>
                    <a:pt x="1567495" y="422679"/>
                  </a:lnTo>
                  <a:lnTo>
                    <a:pt x="1558011" y="377833"/>
                  </a:lnTo>
                  <a:lnTo>
                    <a:pt x="1555534" y="320611"/>
                  </a:lnTo>
                  <a:lnTo>
                    <a:pt x="1558011" y="263389"/>
                  </a:lnTo>
                  <a:lnTo>
                    <a:pt x="1567495" y="218543"/>
                  </a:lnTo>
                  <a:lnTo>
                    <a:pt x="1587064" y="189282"/>
                  </a:lnTo>
                  <a:lnTo>
                    <a:pt x="1619796" y="178815"/>
                  </a:lnTo>
                  <a:lnTo>
                    <a:pt x="1728486" y="178815"/>
                  </a:lnTo>
                  <a:lnTo>
                    <a:pt x="1713562" y="156206"/>
                  </a:lnTo>
                  <a:lnTo>
                    <a:pt x="1676151" y="131725"/>
                  </a:lnTo>
                  <a:lnTo>
                    <a:pt x="1619796" y="122935"/>
                  </a:lnTo>
                  <a:close/>
                </a:path>
                <a:path w="7044690" h="637539">
                  <a:moveTo>
                    <a:pt x="1748320" y="371601"/>
                  </a:moveTo>
                  <a:lnTo>
                    <a:pt x="1677073" y="371601"/>
                  </a:lnTo>
                  <a:lnTo>
                    <a:pt x="1674017" y="409757"/>
                  </a:lnTo>
                  <a:lnTo>
                    <a:pt x="1664150" y="438483"/>
                  </a:lnTo>
                  <a:lnTo>
                    <a:pt x="1646426" y="456469"/>
                  </a:lnTo>
                  <a:lnTo>
                    <a:pt x="1619796" y="462406"/>
                  </a:lnTo>
                  <a:lnTo>
                    <a:pt x="1727430" y="462406"/>
                  </a:lnTo>
                  <a:lnTo>
                    <a:pt x="1727622" y="462161"/>
                  </a:lnTo>
                  <a:lnTo>
                    <a:pt x="1741793" y="421458"/>
                  </a:lnTo>
                  <a:lnTo>
                    <a:pt x="1748320" y="371601"/>
                  </a:lnTo>
                  <a:close/>
                </a:path>
                <a:path w="7044690" h="637539">
                  <a:moveTo>
                    <a:pt x="1728486" y="178815"/>
                  </a:moveTo>
                  <a:lnTo>
                    <a:pt x="1619796" y="178815"/>
                  </a:lnTo>
                  <a:lnTo>
                    <a:pt x="1647059" y="185353"/>
                  </a:lnTo>
                  <a:lnTo>
                    <a:pt x="1663452" y="204398"/>
                  </a:lnTo>
                  <a:lnTo>
                    <a:pt x="1671463" y="230384"/>
                  </a:lnTo>
                  <a:lnTo>
                    <a:pt x="1673580" y="257746"/>
                  </a:lnTo>
                  <a:lnTo>
                    <a:pt x="1749018" y="257746"/>
                  </a:lnTo>
                  <a:lnTo>
                    <a:pt x="1746308" y="225822"/>
                  </a:lnTo>
                  <a:lnTo>
                    <a:pt x="1735719" y="189774"/>
                  </a:lnTo>
                  <a:lnTo>
                    <a:pt x="1728486" y="178815"/>
                  </a:lnTo>
                  <a:close/>
                </a:path>
                <a:path w="7044690" h="637539">
                  <a:moveTo>
                    <a:pt x="1876132" y="9778"/>
                  </a:moveTo>
                  <a:lnTo>
                    <a:pt x="1800694" y="9778"/>
                  </a:lnTo>
                  <a:lnTo>
                    <a:pt x="1800694" y="508507"/>
                  </a:lnTo>
                  <a:lnTo>
                    <a:pt x="1876132" y="508507"/>
                  </a:lnTo>
                  <a:lnTo>
                    <a:pt x="1876132" y="389064"/>
                  </a:lnTo>
                  <a:lnTo>
                    <a:pt x="1918741" y="337375"/>
                  </a:lnTo>
                  <a:lnTo>
                    <a:pt x="1998752" y="337375"/>
                  </a:lnTo>
                  <a:lnTo>
                    <a:pt x="1972492" y="289877"/>
                  </a:lnTo>
                  <a:lnTo>
                    <a:pt x="1876132" y="289877"/>
                  </a:lnTo>
                  <a:lnTo>
                    <a:pt x="1876132" y="9778"/>
                  </a:lnTo>
                  <a:close/>
                </a:path>
                <a:path w="7044690" h="637539">
                  <a:moveTo>
                    <a:pt x="1998752" y="337375"/>
                  </a:moveTo>
                  <a:lnTo>
                    <a:pt x="1918741" y="337375"/>
                  </a:lnTo>
                  <a:lnTo>
                    <a:pt x="2010943" y="508507"/>
                  </a:lnTo>
                  <a:lnTo>
                    <a:pt x="2093366" y="508507"/>
                  </a:lnTo>
                  <a:lnTo>
                    <a:pt x="1998752" y="337375"/>
                  </a:lnTo>
                  <a:close/>
                </a:path>
                <a:path w="7044690" h="637539">
                  <a:moveTo>
                    <a:pt x="2078697" y="132016"/>
                  </a:moveTo>
                  <a:lnTo>
                    <a:pt x="1991385" y="132714"/>
                  </a:lnTo>
                  <a:lnTo>
                    <a:pt x="1877529" y="289877"/>
                  </a:lnTo>
                  <a:lnTo>
                    <a:pt x="1972492" y="289877"/>
                  </a:lnTo>
                  <a:lnTo>
                    <a:pt x="1965540" y="277304"/>
                  </a:lnTo>
                  <a:lnTo>
                    <a:pt x="2078697" y="132016"/>
                  </a:lnTo>
                  <a:close/>
                </a:path>
                <a:path w="7044690" h="637539">
                  <a:moveTo>
                    <a:pt x="2203030" y="9778"/>
                  </a:moveTo>
                  <a:lnTo>
                    <a:pt x="2127592" y="9778"/>
                  </a:lnTo>
                  <a:lnTo>
                    <a:pt x="2127592" y="508507"/>
                  </a:lnTo>
                  <a:lnTo>
                    <a:pt x="2203030" y="508507"/>
                  </a:lnTo>
                  <a:lnTo>
                    <a:pt x="2203030" y="9778"/>
                  </a:lnTo>
                  <a:close/>
                </a:path>
                <a:path w="7044690" h="637539">
                  <a:moveTo>
                    <a:pt x="2354592" y="132714"/>
                  </a:moveTo>
                  <a:lnTo>
                    <a:pt x="2279154" y="132714"/>
                  </a:lnTo>
                  <a:lnTo>
                    <a:pt x="2279154" y="395350"/>
                  </a:lnTo>
                  <a:lnTo>
                    <a:pt x="2285921" y="455520"/>
                  </a:lnTo>
                  <a:lnTo>
                    <a:pt x="2304999" y="493228"/>
                  </a:lnTo>
                  <a:lnTo>
                    <a:pt x="2334554" y="512731"/>
                  </a:lnTo>
                  <a:lnTo>
                    <a:pt x="2372753" y="518286"/>
                  </a:lnTo>
                  <a:lnTo>
                    <a:pt x="2402843" y="514598"/>
                  </a:lnTo>
                  <a:lnTo>
                    <a:pt x="2429594" y="503967"/>
                  </a:lnTo>
                  <a:lnTo>
                    <a:pt x="2452022" y="487050"/>
                  </a:lnTo>
                  <a:lnTo>
                    <a:pt x="2469146" y="464502"/>
                  </a:lnTo>
                  <a:lnTo>
                    <a:pt x="2542489" y="464502"/>
                  </a:lnTo>
                  <a:lnTo>
                    <a:pt x="2542489" y="458215"/>
                  </a:lnTo>
                  <a:lnTo>
                    <a:pt x="2405583" y="458215"/>
                  </a:lnTo>
                  <a:lnTo>
                    <a:pt x="2383765" y="455378"/>
                  </a:lnTo>
                  <a:lnTo>
                    <a:pt x="2367776" y="445992"/>
                  </a:lnTo>
                  <a:lnTo>
                    <a:pt x="2357943" y="428748"/>
                  </a:lnTo>
                  <a:lnTo>
                    <a:pt x="2354592" y="402335"/>
                  </a:lnTo>
                  <a:lnTo>
                    <a:pt x="2354592" y="132714"/>
                  </a:lnTo>
                  <a:close/>
                </a:path>
                <a:path w="7044690" h="637539">
                  <a:moveTo>
                    <a:pt x="2542489" y="464502"/>
                  </a:moveTo>
                  <a:lnTo>
                    <a:pt x="2471242" y="464502"/>
                  </a:lnTo>
                  <a:lnTo>
                    <a:pt x="2471242" y="508507"/>
                  </a:lnTo>
                  <a:lnTo>
                    <a:pt x="2542489" y="508507"/>
                  </a:lnTo>
                  <a:lnTo>
                    <a:pt x="2542489" y="464502"/>
                  </a:lnTo>
                  <a:close/>
                </a:path>
                <a:path w="7044690" h="637539">
                  <a:moveTo>
                    <a:pt x="2542489" y="132714"/>
                  </a:moveTo>
                  <a:lnTo>
                    <a:pt x="2467051" y="132714"/>
                  </a:lnTo>
                  <a:lnTo>
                    <a:pt x="2467051" y="395350"/>
                  </a:lnTo>
                  <a:lnTo>
                    <a:pt x="2462063" y="422854"/>
                  </a:lnTo>
                  <a:lnTo>
                    <a:pt x="2448628" y="442499"/>
                  </a:lnTo>
                  <a:lnTo>
                    <a:pt x="2429037" y="454286"/>
                  </a:lnTo>
                  <a:lnTo>
                    <a:pt x="2405583" y="458215"/>
                  </a:lnTo>
                  <a:lnTo>
                    <a:pt x="2542489" y="458215"/>
                  </a:lnTo>
                  <a:lnTo>
                    <a:pt x="2542489" y="132714"/>
                  </a:lnTo>
                  <a:close/>
                </a:path>
                <a:path w="7044690" h="637539">
                  <a:moveTo>
                    <a:pt x="2686367" y="132714"/>
                  </a:moveTo>
                  <a:lnTo>
                    <a:pt x="2615120" y="132714"/>
                  </a:lnTo>
                  <a:lnTo>
                    <a:pt x="2615120" y="508507"/>
                  </a:lnTo>
                  <a:lnTo>
                    <a:pt x="2690558" y="508507"/>
                  </a:lnTo>
                  <a:lnTo>
                    <a:pt x="2690558" y="256349"/>
                  </a:lnTo>
                  <a:lnTo>
                    <a:pt x="2695622" y="223672"/>
                  </a:lnTo>
                  <a:lnTo>
                    <a:pt x="2709068" y="200818"/>
                  </a:lnTo>
                  <a:lnTo>
                    <a:pt x="2728277" y="187394"/>
                  </a:lnTo>
                  <a:lnTo>
                    <a:pt x="2750629" y="183006"/>
                  </a:lnTo>
                  <a:lnTo>
                    <a:pt x="2872724" y="183006"/>
                  </a:lnTo>
                  <a:lnTo>
                    <a:pt x="2871884" y="176862"/>
                  </a:lnTo>
                  <a:lnTo>
                    <a:pt x="2871800" y="176720"/>
                  </a:lnTo>
                  <a:lnTo>
                    <a:pt x="2686367" y="176720"/>
                  </a:lnTo>
                  <a:lnTo>
                    <a:pt x="2686367" y="132714"/>
                  </a:lnTo>
                  <a:close/>
                </a:path>
                <a:path w="7044690" h="637539">
                  <a:moveTo>
                    <a:pt x="2872724" y="183006"/>
                  </a:moveTo>
                  <a:lnTo>
                    <a:pt x="2750629" y="183006"/>
                  </a:lnTo>
                  <a:lnTo>
                    <a:pt x="2775317" y="186521"/>
                  </a:lnTo>
                  <a:lnTo>
                    <a:pt x="2791491" y="198024"/>
                  </a:lnTo>
                  <a:lnTo>
                    <a:pt x="2800332" y="218957"/>
                  </a:lnTo>
                  <a:lnTo>
                    <a:pt x="2803017" y="250761"/>
                  </a:lnTo>
                  <a:lnTo>
                    <a:pt x="2803017" y="508507"/>
                  </a:lnTo>
                  <a:lnTo>
                    <a:pt x="2878455" y="508507"/>
                  </a:lnTo>
                  <a:lnTo>
                    <a:pt x="2878455" y="224916"/>
                  </a:lnTo>
                  <a:lnTo>
                    <a:pt x="2872724" y="183006"/>
                  </a:lnTo>
                  <a:close/>
                </a:path>
                <a:path w="7044690" h="637539">
                  <a:moveTo>
                    <a:pt x="2784856" y="122935"/>
                  </a:moveTo>
                  <a:lnTo>
                    <a:pt x="2754765" y="126624"/>
                  </a:lnTo>
                  <a:lnTo>
                    <a:pt x="2728015" y="137255"/>
                  </a:lnTo>
                  <a:lnTo>
                    <a:pt x="2705587" y="154172"/>
                  </a:lnTo>
                  <a:lnTo>
                    <a:pt x="2688463" y="176720"/>
                  </a:lnTo>
                  <a:lnTo>
                    <a:pt x="2871800" y="176720"/>
                  </a:lnTo>
                  <a:lnTo>
                    <a:pt x="2853134" y="145375"/>
                  </a:lnTo>
                  <a:lnTo>
                    <a:pt x="2823644" y="128163"/>
                  </a:lnTo>
                  <a:lnTo>
                    <a:pt x="2784856" y="122935"/>
                  </a:lnTo>
                  <a:close/>
                </a:path>
                <a:path w="7044690" h="637539">
                  <a:moveTo>
                    <a:pt x="3026537" y="540638"/>
                  </a:moveTo>
                  <a:lnTo>
                    <a:pt x="2955290" y="540638"/>
                  </a:lnTo>
                  <a:lnTo>
                    <a:pt x="2959000" y="568666"/>
                  </a:lnTo>
                  <a:lnTo>
                    <a:pt x="2975546" y="600360"/>
                  </a:lnTo>
                  <a:lnTo>
                    <a:pt x="3013047" y="626292"/>
                  </a:lnTo>
                  <a:lnTo>
                    <a:pt x="3079623" y="637031"/>
                  </a:lnTo>
                  <a:lnTo>
                    <a:pt x="3133116" y="630561"/>
                  </a:lnTo>
                  <a:lnTo>
                    <a:pt x="3172797" y="611751"/>
                  </a:lnTo>
                  <a:lnTo>
                    <a:pt x="3196351" y="585342"/>
                  </a:lnTo>
                  <a:lnTo>
                    <a:pt x="3081020" y="585342"/>
                  </a:lnTo>
                  <a:lnTo>
                    <a:pt x="3058362" y="581599"/>
                  </a:lnTo>
                  <a:lnTo>
                    <a:pt x="3041205" y="571634"/>
                  </a:lnTo>
                  <a:lnTo>
                    <a:pt x="3030335" y="557348"/>
                  </a:lnTo>
                  <a:lnTo>
                    <a:pt x="3026537" y="540638"/>
                  </a:lnTo>
                  <a:close/>
                </a:path>
                <a:path w="7044690" h="637539">
                  <a:moveTo>
                    <a:pt x="3220021" y="454024"/>
                  </a:moveTo>
                  <a:lnTo>
                    <a:pt x="3144583" y="454024"/>
                  </a:lnTo>
                  <a:lnTo>
                    <a:pt x="3144583" y="514794"/>
                  </a:lnTo>
                  <a:lnTo>
                    <a:pt x="3140152" y="544382"/>
                  </a:lnTo>
                  <a:lnTo>
                    <a:pt x="3127470" y="566570"/>
                  </a:lnTo>
                  <a:lnTo>
                    <a:pt x="3107453" y="580508"/>
                  </a:lnTo>
                  <a:lnTo>
                    <a:pt x="3081020" y="585342"/>
                  </a:lnTo>
                  <a:lnTo>
                    <a:pt x="3196351" y="585342"/>
                  </a:lnTo>
                  <a:lnTo>
                    <a:pt x="3199770" y="581509"/>
                  </a:lnTo>
                  <a:lnTo>
                    <a:pt x="3215143" y="540739"/>
                  </a:lnTo>
                  <a:lnTo>
                    <a:pt x="3220021" y="490346"/>
                  </a:lnTo>
                  <a:lnTo>
                    <a:pt x="3220021" y="454024"/>
                  </a:lnTo>
                  <a:close/>
                </a:path>
                <a:path w="7044690" h="637539">
                  <a:moveTo>
                    <a:pt x="3064954" y="122935"/>
                  </a:moveTo>
                  <a:lnTo>
                    <a:pt x="3018999" y="131544"/>
                  </a:lnTo>
                  <a:lnTo>
                    <a:pt x="2986489" y="154782"/>
                  </a:lnTo>
                  <a:lnTo>
                    <a:pt x="2965156" y="188769"/>
                  </a:lnTo>
                  <a:lnTo>
                    <a:pt x="2952728" y="229625"/>
                  </a:lnTo>
                  <a:lnTo>
                    <a:pt x="2946937" y="273469"/>
                  </a:lnTo>
                  <a:lnTo>
                    <a:pt x="2945511" y="316420"/>
                  </a:lnTo>
                  <a:lnTo>
                    <a:pt x="2947777" y="366337"/>
                  </a:lnTo>
                  <a:lnTo>
                    <a:pt x="2955264" y="411442"/>
                  </a:lnTo>
                  <a:lnTo>
                    <a:pt x="2968998" y="449833"/>
                  </a:lnTo>
                  <a:lnTo>
                    <a:pt x="3019322" y="498871"/>
                  </a:lnTo>
                  <a:lnTo>
                    <a:pt x="3057969" y="505713"/>
                  </a:lnTo>
                  <a:lnTo>
                    <a:pt x="3084643" y="502254"/>
                  </a:lnTo>
                  <a:lnTo>
                    <a:pt x="3108960" y="492180"/>
                  </a:lnTo>
                  <a:lnTo>
                    <a:pt x="3129085" y="475951"/>
                  </a:lnTo>
                  <a:lnTo>
                    <a:pt x="3143186" y="454024"/>
                  </a:lnTo>
                  <a:lnTo>
                    <a:pt x="3220021" y="454024"/>
                  </a:lnTo>
                  <a:lnTo>
                    <a:pt x="3220021" y="445642"/>
                  </a:lnTo>
                  <a:lnTo>
                    <a:pt x="3079623" y="445642"/>
                  </a:lnTo>
                  <a:lnTo>
                    <a:pt x="3046880" y="433288"/>
                  </a:lnTo>
                  <a:lnTo>
                    <a:pt x="3029331" y="401288"/>
                  </a:lnTo>
                  <a:lnTo>
                    <a:pt x="3022258" y="357239"/>
                  </a:lnTo>
                  <a:lnTo>
                    <a:pt x="3020949" y="308736"/>
                  </a:lnTo>
                  <a:lnTo>
                    <a:pt x="3023219" y="259623"/>
                  </a:lnTo>
                  <a:lnTo>
                    <a:pt x="3032299" y="219678"/>
                  </a:lnTo>
                  <a:lnTo>
                    <a:pt x="3051595" y="192829"/>
                  </a:lnTo>
                  <a:lnTo>
                    <a:pt x="3084512" y="183006"/>
                  </a:lnTo>
                  <a:lnTo>
                    <a:pt x="3220021" y="183006"/>
                  </a:lnTo>
                  <a:lnTo>
                    <a:pt x="3220021" y="178815"/>
                  </a:lnTo>
                  <a:lnTo>
                    <a:pt x="3147377" y="178815"/>
                  </a:lnTo>
                  <a:lnTo>
                    <a:pt x="3137838" y="158592"/>
                  </a:lnTo>
                  <a:lnTo>
                    <a:pt x="3120310" y="140660"/>
                  </a:lnTo>
                  <a:lnTo>
                    <a:pt x="3095710" y="127836"/>
                  </a:lnTo>
                  <a:lnTo>
                    <a:pt x="3064954" y="122935"/>
                  </a:lnTo>
                  <a:close/>
                </a:path>
                <a:path w="7044690" h="637539">
                  <a:moveTo>
                    <a:pt x="3220021" y="183006"/>
                  </a:moveTo>
                  <a:lnTo>
                    <a:pt x="3084512" y="183006"/>
                  </a:lnTo>
                  <a:lnTo>
                    <a:pt x="3115999" y="194554"/>
                  </a:lnTo>
                  <a:lnTo>
                    <a:pt x="3134193" y="224567"/>
                  </a:lnTo>
                  <a:lnTo>
                    <a:pt x="3142564" y="266106"/>
                  </a:lnTo>
                  <a:lnTo>
                    <a:pt x="3144583" y="312229"/>
                  </a:lnTo>
                  <a:lnTo>
                    <a:pt x="3142684" y="358123"/>
                  </a:lnTo>
                  <a:lnTo>
                    <a:pt x="3134106" y="401200"/>
                  </a:lnTo>
                  <a:lnTo>
                    <a:pt x="3114526" y="433146"/>
                  </a:lnTo>
                  <a:lnTo>
                    <a:pt x="3079623" y="445642"/>
                  </a:lnTo>
                  <a:lnTo>
                    <a:pt x="3220021" y="445642"/>
                  </a:lnTo>
                  <a:lnTo>
                    <a:pt x="3220021" y="183006"/>
                  </a:lnTo>
                  <a:close/>
                </a:path>
                <a:path w="7044690" h="637539">
                  <a:moveTo>
                    <a:pt x="3220021" y="132714"/>
                  </a:moveTo>
                  <a:lnTo>
                    <a:pt x="3148774" y="132714"/>
                  </a:lnTo>
                  <a:lnTo>
                    <a:pt x="3148774" y="178815"/>
                  </a:lnTo>
                  <a:lnTo>
                    <a:pt x="3220021" y="178815"/>
                  </a:lnTo>
                  <a:lnTo>
                    <a:pt x="3220021" y="132714"/>
                  </a:lnTo>
                  <a:close/>
                </a:path>
                <a:path w="7044690" h="637539">
                  <a:moveTo>
                    <a:pt x="3685197" y="132714"/>
                  </a:moveTo>
                  <a:lnTo>
                    <a:pt x="3445611" y="132714"/>
                  </a:lnTo>
                  <a:lnTo>
                    <a:pt x="3445611" y="196278"/>
                  </a:lnTo>
                  <a:lnTo>
                    <a:pt x="3599980" y="196278"/>
                  </a:lnTo>
                  <a:lnTo>
                    <a:pt x="3435832" y="449833"/>
                  </a:lnTo>
                  <a:lnTo>
                    <a:pt x="3435832" y="508507"/>
                  </a:lnTo>
                  <a:lnTo>
                    <a:pt x="3685197" y="508507"/>
                  </a:lnTo>
                  <a:lnTo>
                    <a:pt x="3685197" y="444944"/>
                  </a:lnTo>
                  <a:lnTo>
                    <a:pt x="3527336" y="444944"/>
                  </a:lnTo>
                  <a:lnTo>
                    <a:pt x="3685197" y="194881"/>
                  </a:lnTo>
                  <a:lnTo>
                    <a:pt x="3685197" y="132714"/>
                  </a:lnTo>
                  <a:close/>
                </a:path>
                <a:path w="7044690" h="637539">
                  <a:moveTo>
                    <a:pt x="3814419" y="132714"/>
                  </a:moveTo>
                  <a:lnTo>
                    <a:pt x="3738981" y="132714"/>
                  </a:lnTo>
                  <a:lnTo>
                    <a:pt x="3738981" y="395350"/>
                  </a:lnTo>
                  <a:lnTo>
                    <a:pt x="3745748" y="455520"/>
                  </a:lnTo>
                  <a:lnTo>
                    <a:pt x="3764826" y="493228"/>
                  </a:lnTo>
                  <a:lnTo>
                    <a:pt x="3794381" y="512731"/>
                  </a:lnTo>
                  <a:lnTo>
                    <a:pt x="3832580" y="518286"/>
                  </a:lnTo>
                  <a:lnTo>
                    <a:pt x="3862670" y="514598"/>
                  </a:lnTo>
                  <a:lnTo>
                    <a:pt x="3889421" y="503967"/>
                  </a:lnTo>
                  <a:lnTo>
                    <a:pt x="3911849" y="487050"/>
                  </a:lnTo>
                  <a:lnTo>
                    <a:pt x="3928973" y="464502"/>
                  </a:lnTo>
                  <a:lnTo>
                    <a:pt x="4002316" y="464502"/>
                  </a:lnTo>
                  <a:lnTo>
                    <a:pt x="4002316" y="458215"/>
                  </a:lnTo>
                  <a:lnTo>
                    <a:pt x="3865410" y="458215"/>
                  </a:lnTo>
                  <a:lnTo>
                    <a:pt x="3843592" y="455378"/>
                  </a:lnTo>
                  <a:lnTo>
                    <a:pt x="3827603" y="445992"/>
                  </a:lnTo>
                  <a:lnTo>
                    <a:pt x="3817770" y="428748"/>
                  </a:lnTo>
                  <a:lnTo>
                    <a:pt x="3814419" y="402335"/>
                  </a:lnTo>
                  <a:lnTo>
                    <a:pt x="3814419" y="132714"/>
                  </a:lnTo>
                  <a:close/>
                </a:path>
                <a:path w="7044690" h="637539">
                  <a:moveTo>
                    <a:pt x="4002316" y="464502"/>
                  </a:moveTo>
                  <a:lnTo>
                    <a:pt x="3931069" y="464502"/>
                  </a:lnTo>
                  <a:lnTo>
                    <a:pt x="3931069" y="508507"/>
                  </a:lnTo>
                  <a:lnTo>
                    <a:pt x="4002316" y="508507"/>
                  </a:lnTo>
                  <a:lnTo>
                    <a:pt x="4002316" y="464502"/>
                  </a:lnTo>
                  <a:close/>
                </a:path>
                <a:path w="7044690" h="637539">
                  <a:moveTo>
                    <a:pt x="4002316" y="132714"/>
                  </a:moveTo>
                  <a:lnTo>
                    <a:pt x="3926878" y="132714"/>
                  </a:lnTo>
                  <a:lnTo>
                    <a:pt x="3926878" y="395350"/>
                  </a:lnTo>
                  <a:lnTo>
                    <a:pt x="3921890" y="422854"/>
                  </a:lnTo>
                  <a:lnTo>
                    <a:pt x="3908455" y="442499"/>
                  </a:lnTo>
                  <a:lnTo>
                    <a:pt x="3888864" y="454286"/>
                  </a:lnTo>
                  <a:lnTo>
                    <a:pt x="3865410" y="458215"/>
                  </a:lnTo>
                  <a:lnTo>
                    <a:pt x="4002316" y="458215"/>
                  </a:lnTo>
                  <a:lnTo>
                    <a:pt x="4002316" y="132714"/>
                  </a:lnTo>
                  <a:close/>
                </a:path>
                <a:path w="7044690" h="637539">
                  <a:moveTo>
                    <a:pt x="4371111" y="122935"/>
                  </a:moveTo>
                  <a:lnTo>
                    <a:pt x="4320069" y="131153"/>
                  </a:lnTo>
                  <a:lnTo>
                    <a:pt x="4282919" y="153747"/>
                  </a:lnTo>
                  <a:lnTo>
                    <a:pt x="4257605" y="187634"/>
                  </a:lnTo>
                  <a:lnTo>
                    <a:pt x="4242069" y="229728"/>
                  </a:lnTo>
                  <a:lnTo>
                    <a:pt x="4234257" y="276945"/>
                  </a:lnTo>
                  <a:lnTo>
                    <a:pt x="4232109" y="326199"/>
                  </a:lnTo>
                  <a:lnTo>
                    <a:pt x="4238034" y="400819"/>
                  </a:lnTo>
                  <a:lnTo>
                    <a:pt x="4254125" y="453300"/>
                  </a:lnTo>
                  <a:lnTo>
                    <a:pt x="4277861" y="487465"/>
                  </a:lnTo>
                  <a:lnTo>
                    <a:pt x="4338178" y="516136"/>
                  </a:lnTo>
                  <a:lnTo>
                    <a:pt x="4369714" y="518286"/>
                  </a:lnTo>
                  <a:lnTo>
                    <a:pt x="4414826" y="512307"/>
                  </a:lnTo>
                  <a:lnTo>
                    <a:pt x="4451489" y="494929"/>
                  </a:lnTo>
                  <a:lnTo>
                    <a:pt x="4478797" y="466989"/>
                  </a:lnTo>
                  <a:lnTo>
                    <a:pt x="4478974" y="466597"/>
                  </a:lnTo>
                  <a:lnTo>
                    <a:pt x="4370412" y="466597"/>
                  </a:lnTo>
                  <a:lnTo>
                    <a:pt x="4336721" y="455771"/>
                  </a:lnTo>
                  <a:lnTo>
                    <a:pt x="4317763" y="428180"/>
                  </a:lnTo>
                  <a:lnTo>
                    <a:pt x="4309414" y="391159"/>
                  </a:lnTo>
                  <a:lnTo>
                    <a:pt x="4307547" y="352043"/>
                  </a:lnTo>
                  <a:lnTo>
                    <a:pt x="4307547" y="330390"/>
                  </a:lnTo>
                  <a:lnTo>
                    <a:pt x="4503826" y="330390"/>
                  </a:lnTo>
                  <a:lnTo>
                    <a:pt x="4503826" y="290575"/>
                  </a:lnTo>
                  <a:lnTo>
                    <a:pt x="4503051" y="278701"/>
                  </a:lnTo>
                  <a:lnTo>
                    <a:pt x="4307547" y="278701"/>
                  </a:lnTo>
                  <a:lnTo>
                    <a:pt x="4307547" y="271017"/>
                  </a:lnTo>
                  <a:lnTo>
                    <a:pt x="4310691" y="235329"/>
                  </a:lnTo>
                  <a:lnTo>
                    <a:pt x="4321168" y="204485"/>
                  </a:lnTo>
                  <a:lnTo>
                    <a:pt x="4340552" y="182810"/>
                  </a:lnTo>
                  <a:lnTo>
                    <a:pt x="4370412" y="174624"/>
                  </a:lnTo>
                  <a:lnTo>
                    <a:pt x="4478916" y="174624"/>
                  </a:lnTo>
                  <a:lnTo>
                    <a:pt x="4463089" y="151971"/>
                  </a:lnTo>
                  <a:lnTo>
                    <a:pt x="4425147" y="130379"/>
                  </a:lnTo>
                  <a:lnTo>
                    <a:pt x="4371111" y="122935"/>
                  </a:lnTo>
                  <a:close/>
                </a:path>
                <a:path w="7044690" h="637539">
                  <a:moveTo>
                    <a:pt x="4501730" y="382777"/>
                  </a:moveTo>
                  <a:lnTo>
                    <a:pt x="4430483" y="382777"/>
                  </a:lnTo>
                  <a:lnTo>
                    <a:pt x="4428661" y="405599"/>
                  </a:lnTo>
                  <a:lnTo>
                    <a:pt x="4420617" y="433331"/>
                  </a:lnTo>
                  <a:lnTo>
                    <a:pt x="4402489" y="456742"/>
                  </a:lnTo>
                  <a:lnTo>
                    <a:pt x="4370412" y="466597"/>
                  </a:lnTo>
                  <a:lnTo>
                    <a:pt x="4478974" y="466597"/>
                  </a:lnTo>
                  <a:lnTo>
                    <a:pt x="4495846" y="429326"/>
                  </a:lnTo>
                  <a:lnTo>
                    <a:pt x="4501730" y="382777"/>
                  </a:lnTo>
                  <a:close/>
                </a:path>
                <a:path w="7044690" h="637539">
                  <a:moveTo>
                    <a:pt x="4478916" y="174624"/>
                  </a:moveTo>
                  <a:lnTo>
                    <a:pt x="4370412" y="174624"/>
                  </a:lnTo>
                  <a:lnTo>
                    <a:pt x="4397447" y="181042"/>
                  </a:lnTo>
                  <a:lnTo>
                    <a:pt x="4415378" y="198723"/>
                  </a:lnTo>
                  <a:lnTo>
                    <a:pt x="4425321" y="225309"/>
                  </a:lnTo>
                  <a:lnTo>
                    <a:pt x="4428388" y="258444"/>
                  </a:lnTo>
                  <a:lnTo>
                    <a:pt x="4428388" y="278701"/>
                  </a:lnTo>
                  <a:lnTo>
                    <a:pt x="4503051" y="278701"/>
                  </a:lnTo>
                  <a:lnTo>
                    <a:pt x="4500082" y="233176"/>
                  </a:lnTo>
                  <a:lnTo>
                    <a:pt x="4487285" y="186605"/>
                  </a:lnTo>
                  <a:lnTo>
                    <a:pt x="4478916" y="174624"/>
                  </a:lnTo>
                  <a:close/>
                </a:path>
                <a:path w="7044690" h="637539">
                  <a:moveTo>
                    <a:pt x="4641430" y="132714"/>
                  </a:moveTo>
                  <a:lnTo>
                    <a:pt x="4565992" y="132714"/>
                  </a:lnTo>
                  <a:lnTo>
                    <a:pt x="4565992" y="508507"/>
                  </a:lnTo>
                  <a:lnTo>
                    <a:pt x="4641430" y="508507"/>
                  </a:lnTo>
                  <a:lnTo>
                    <a:pt x="4641430" y="283590"/>
                  </a:lnTo>
                  <a:lnTo>
                    <a:pt x="4648404" y="240807"/>
                  </a:lnTo>
                  <a:lnTo>
                    <a:pt x="4666314" y="214788"/>
                  </a:lnTo>
                  <a:lnTo>
                    <a:pt x="4690642" y="201866"/>
                  </a:lnTo>
                  <a:lnTo>
                    <a:pt x="4716868" y="198373"/>
                  </a:lnTo>
                  <a:lnTo>
                    <a:pt x="4748301" y="198373"/>
                  </a:lnTo>
                  <a:lnTo>
                    <a:pt x="4748301" y="191388"/>
                  </a:lnTo>
                  <a:lnTo>
                    <a:pt x="4641430" y="191388"/>
                  </a:lnTo>
                  <a:lnTo>
                    <a:pt x="4641430" y="132714"/>
                  </a:lnTo>
                  <a:close/>
                </a:path>
                <a:path w="7044690" h="637539">
                  <a:moveTo>
                    <a:pt x="4748301" y="198373"/>
                  </a:moveTo>
                  <a:lnTo>
                    <a:pt x="4716868" y="198373"/>
                  </a:lnTo>
                  <a:lnTo>
                    <a:pt x="4726593" y="198734"/>
                  </a:lnTo>
                  <a:lnTo>
                    <a:pt x="4735466" y="199683"/>
                  </a:lnTo>
                  <a:lnTo>
                    <a:pt x="4742898" y="201026"/>
                  </a:lnTo>
                  <a:lnTo>
                    <a:pt x="4748301" y="202564"/>
                  </a:lnTo>
                  <a:lnTo>
                    <a:pt x="4748301" y="198373"/>
                  </a:lnTo>
                  <a:close/>
                </a:path>
                <a:path w="7044690" h="637539">
                  <a:moveTo>
                    <a:pt x="4737823" y="122935"/>
                  </a:moveTo>
                  <a:lnTo>
                    <a:pt x="4730140" y="122935"/>
                  </a:lnTo>
                  <a:lnTo>
                    <a:pt x="4700879" y="127738"/>
                  </a:lnTo>
                  <a:lnTo>
                    <a:pt x="4676792" y="141446"/>
                  </a:lnTo>
                  <a:lnTo>
                    <a:pt x="4657550" y="163012"/>
                  </a:lnTo>
                  <a:lnTo>
                    <a:pt x="4642827" y="191388"/>
                  </a:lnTo>
                  <a:lnTo>
                    <a:pt x="4748301" y="191388"/>
                  </a:lnTo>
                  <a:lnTo>
                    <a:pt x="4748301" y="125729"/>
                  </a:lnTo>
                  <a:lnTo>
                    <a:pt x="4744110" y="123634"/>
                  </a:lnTo>
                  <a:lnTo>
                    <a:pt x="4737823" y="122935"/>
                  </a:lnTo>
                  <a:close/>
                </a:path>
                <a:path w="7044690" h="637539">
                  <a:moveTo>
                    <a:pt x="4861445" y="132714"/>
                  </a:moveTo>
                  <a:lnTo>
                    <a:pt x="4786007" y="132714"/>
                  </a:lnTo>
                  <a:lnTo>
                    <a:pt x="4786007" y="508507"/>
                  </a:lnTo>
                  <a:lnTo>
                    <a:pt x="4861445" y="508507"/>
                  </a:lnTo>
                  <a:lnTo>
                    <a:pt x="4861445" y="283590"/>
                  </a:lnTo>
                  <a:lnTo>
                    <a:pt x="4868419" y="240807"/>
                  </a:lnTo>
                  <a:lnTo>
                    <a:pt x="4886329" y="214788"/>
                  </a:lnTo>
                  <a:lnTo>
                    <a:pt x="4910657" y="201866"/>
                  </a:lnTo>
                  <a:lnTo>
                    <a:pt x="4936883" y="198373"/>
                  </a:lnTo>
                  <a:lnTo>
                    <a:pt x="4968316" y="198373"/>
                  </a:lnTo>
                  <a:lnTo>
                    <a:pt x="4968316" y="191388"/>
                  </a:lnTo>
                  <a:lnTo>
                    <a:pt x="4861445" y="191388"/>
                  </a:lnTo>
                  <a:lnTo>
                    <a:pt x="4861445" y="132714"/>
                  </a:lnTo>
                  <a:close/>
                </a:path>
                <a:path w="7044690" h="637539">
                  <a:moveTo>
                    <a:pt x="4968316" y="198373"/>
                  </a:moveTo>
                  <a:lnTo>
                    <a:pt x="4936883" y="198373"/>
                  </a:lnTo>
                  <a:lnTo>
                    <a:pt x="4946608" y="198734"/>
                  </a:lnTo>
                  <a:lnTo>
                    <a:pt x="4955481" y="199683"/>
                  </a:lnTo>
                  <a:lnTo>
                    <a:pt x="4962913" y="201026"/>
                  </a:lnTo>
                  <a:lnTo>
                    <a:pt x="4968316" y="202564"/>
                  </a:lnTo>
                  <a:lnTo>
                    <a:pt x="4968316" y="198373"/>
                  </a:lnTo>
                  <a:close/>
                </a:path>
                <a:path w="7044690" h="637539">
                  <a:moveTo>
                    <a:pt x="4957838" y="122935"/>
                  </a:moveTo>
                  <a:lnTo>
                    <a:pt x="4950155" y="122935"/>
                  </a:lnTo>
                  <a:lnTo>
                    <a:pt x="4920894" y="127738"/>
                  </a:lnTo>
                  <a:lnTo>
                    <a:pt x="4896807" y="141446"/>
                  </a:lnTo>
                  <a:lnTo>
                    <a:pt x="4877565" y="163012"/>
                  </a:lnTo>
                  <a:lnTo>
                    <a:pt x="4862842" y="191388"/>
                  </a:lnTo>
                  <a:lnTo>
                    <a:pt x="4968316" y="191388"/>
                  </a:lnTo>
                  <a:lnTo>
                    <a:pt x="4968316" y="125729"/>
                  </a:lnTo>
                  <a:lnTo>
                    <a:pt x="4964125" y="123634"/>
                  </a:lnTo>
                  <a:lnTo>
                    <a:pt x="4957838" y="122935"/>
                  </a:lnTo>
                  <a:close/>
                </a:path>
                <a:path w="7044690" h="637539">
                  <a:moveTo>
                    <a:pt x="5130368" y="122935"/>
                  </a:moveTo>
                  <a:lnTo>
                    <a:pt x="5079325" y="131153"/>
                  </a:lnTo>
                  <a:lnTo>
                    <a:pt x="5042176" y="153747"/>
                  </a:lnTo>
                  <a:lnTo>
                    <a:pt x="5016861" y="187634"/>
                  </a:lnTo>
                  <a:lnTo>
                    <a:pt x="5001326" y="229728"/>
                  </a:lnTo>
                  <a:lnTo>
                    <a:pt x="4993513" y="276945"/>
                  </a:lnTo>
                  <a:lnTo>
                    <a:pt x="4991366" y="326199"/>
                  </a:lnTo>
                  <a:lnTo>
                    <a:pt x="4997291" y="400819"/>
                  </a:lnTo>
                  <a:lnTo>
                    <a:pt x="5013382" y="453300"/>
                  </a:lnTo>
                  <a:lnTo>
                    <a:pt x="5037118" y="487465"/>
                  </a:lnTo>
                  <a:lnTo>
                    <a:pt x="5097435" y="516136"/>
                  </a:lnTo>
                  <a:lnTo>
                    <a:pt x="5128971" y="518286"/>
                  </a:lnTo>
                  <a:lnTo>
                    <a:pt x="5174083" y="512307"/>
                  </a:lnTo>
                  <a:lnTo>
                    <a:pt x="5210745" y="494929"/>
                  </a:lnTo>
                  <a:lnTo>
                    <a:pt x="5238054" y="466989"/>
                  </a:lnTo>
                  <a:lnTo>
                    <a:pt x="5238231" y="466597"/>
                  </a:lnTo>
                  <a:lnTo>
                    <a:pt x="5129669" y="466597"/>
                  </a:lnTo>
                  <a:lnTo>
                    <a:pt x="5095977" y="455771"/>
                  </a:lnTo>
                  <a:lnTo>
                    <a:pt x="5077020" y="428180"/>
                  </a:lnTo>
                  <a:lnTo>
                    <a:pt x="5068671" y="391159"/>
                  </a:lnTo>
                  <a:lnTo>
                    <a:pt x="5066804" y="352043"/>
                  </a:lnTo>
                  <a:lnTo>
                    <a:pt x="5066804" y="330390"/>
                  </a:lnTo>
                  <a:lnTo>
                    <a:pt x="5263083" y="330390"/>
                  </a:lnTo>
                  <a:lnTo>
                    <a:pt x="5263083" y="290575"/>
                  </a:lnTo>
                  <a:lnTo>
                    <a:pt x="5262308" y="278701"/>
                  </a:lnTo>
                  <a:lnTo>
                    <a:pt x="5066804" y="278701"/>
                  </a:lnTo>
                  <a:lnTo>
                    <a:pt x="5066804" y="271017"/>
                  </a:lnTo>
                  <a:lnTo>
                    <a:pt x="5069947" y="235329"/>
                  </a:lnTo>
                  <a:lnTo>
                    <a:pt x="5080425" y="204485"/>
                  </a:lnTo>
                  <a:lnTo>
                    <a:pt x="5099808" y="182810"/>
                  </a:lnTo>
                  <a:lnTo>
                    <a:pt x="5129669" y="174624"/>
                  </a:lnTo>
                  <a:lnTo>
                    <a:pt x="5238172" y="174624"/>
                  </a:lnTo>
                  <a:lnTo>
                    <a:pt x="5222346" y="151971"/>
                  </a:lnTo>
                  <a:lnTo>
                    <a:pt x="5184404" y="130379"/>
                  </a:lnTo>
                  <a:lnTo>
                    <a:pt x="5130368" y="122935"/>
                  </a:lnTo>
                  <a:close/>
                </a:path>
                <a:path w="7044690" h="637539">
                  <a:moveTo>
                    <a:pt x="5260987" y="382777"/>
                  </a:moveTo>
                  <a:lnTo>
                    <a:pt x="5189740" y="382777"/>
                  </a:lnTo>
                  <a:lnTo>
                    <a:pt x="5187918" y="405599"/>
                  </a:lnTo>
                  <a:lnTo>
                    <a:pt x="5179874" y="433331"/>
                  </a:lnTo>
                  <a:lnTo>
                    <a:pt x="5161746" y="456742"/>
                  </a:lnTo>
                  <a:lnTo>
                    <a:pt x="5129669" y="466597"/>
                  </a:lnTo>
                  <a:lnTo>
                    <a:pt x="5238231" y="466597"/>
                  </a:lnTo>
                  <a:lnTo>
                    <a:pt x="5255103" y="429326"/>
                  </a:lnTo>
                  <a:lnTo>
                    <a:pt x="5260987" y="382777"/>
                  </a:lnTo>
                  <a:close/>
                </a:path>
                <a:path w="7044690" h="637539">
                  <a:moveTo>
                    <a:pt x="5238172" y="174624"/>
                  </a:moveTo>
                  <a:lnTo>
                    <a:pt x="5129669" y="174624"/>
                  </a:lnTo>
                  <a:lnTo>
                    <a:pt x="5156703" y="181042"/>
                  </a:lnTo>
                  <a:lnTo>
                    <a:pt x="5174635" y="198723"/>
                  </a:lnTo>
                  <a:lnTo>
                    <a:pt x="5184578" y="225309"/>
                  </a:lnTo>
                  <a:lnTo>
                    <a:pt x="5187645" y="258444"/>
                  </a:lnTo>
                  <a:lnTo>
                    <a:pt x="5187645" y="278701"/>
                  </a:lnTo>
                  <a:lnTo>
                    <a:pt x="5262308" y="278701"/>
                  </a:lnTo>
                  <a:lnTo>
                    <a:pt x="5259339" y="233176"/>
                  </a:lnTo>
                  <a:lnTo>
                    <a:pt x="5246542" y="186605"/>
                  </a:lnTo>
                  <a:lnTo>
                    <a:pt x="5238172" y="174624"/>
                  </a:lnTo>
                  <a:close/>
                </a:path>
                <a:path w="7044690" h="637539">
                  <a:moveTo>
                    <a:pt x="5404180" y="4190"/>
                  </a:moveTo>
                  <a:lnTo>
                    <a:pt x="5328742" y="4190"/>
                  </a:lnTo>
                  <a:lnTo>
                    <a:pt x="5328742" y="79628"/>
                  </a:lnTo>
                  <a:lnTo>
                    <a:pt x="5404180" y="79628"/>
                  </a:lnTo>
                  <a:lnTo>
                    <a:pt x="5404180" y="4190"/>
                  </a:lnTo>
                  <a:close/>
                </a:path>
                <a:path w="7044690" h="637539">
                  <a:moveTo>
                    <a:pt x="5404180" y="132714"/>
                  </a:moveTo>
                  <a:lnTo>
                    <a:pt x="5328742" y="132714"/>
                  </a:lnTo>
                  <a:lnTo>
                    <a:pt x="5328742" y="508507"/>
                  </a:lnTo>
                  <a:lnTo>
                    <a:pt x="5404180" y="508507"/>
                  </a:lnTo>
                  <a:lnTo>
                    <a:pt x="5404180" y="132714"/>
                  </a:lnTo>
                  <a:close/>
                </a:path>
                <a:path w="7044690" h="637539">
                  <a:moveTo>
                    <a:pt x="5605335" y="122935"/>
                  </a:moveTo>
                  <a:lnTo>
                    <a:pt x="5557151" y="129429"/>
                  </a:lnTo>
                  <a:lnTo>
                    <a:pt x="5520687" y="148107"/>
                  </a:lnTo>
                  <a:lnTo>
                    <a:pt x="5494623" y="177768"/>
                  </a:lnTo>
                  <a:lnTo>
                    <a:pt x="5477639" y="217207"/>
                  </a:lnTo>
                  <a:lnTo>
                    <a:pt x="5468416" y="265223"/>
                  </a:lnTo>
                  <a:lnTo>
                    <a:pt x="5465635" y="320611"/>
                  </a:lnTo>
                  <a:lnTo>
                    <a:pt x="5468416" y="375999"/>
                  </a:lnTo>
                  <a:lnTo>
                    <a:pt x="5477639" y="424015"/>
                  </a:lnTo>
                  <a:lnTo>
                    <a:pt x="5494623" y="463454"/>
                  </a:lnTo>
                  <a:lnTo>
                    <a:pt x="5520687" y="493115"/>
                  </a:lnTo>
                  <a:lnTo>
                    <a:pt x="5557151" y="511793"/>
                  </a:lnTo>
                  <a:lnTo>
                    <a:pt x="5605335" y="518286"/>
                  </a:lnTo>
                  <a:lnTo>
                    <a:pt x="5654107" y="511681"/>
                  </a:lnTo>
                  <a:lnTo>
                    <a:pt x="5689401" y="492604"/>
                  </a:lnTo>
                  <a:lnTo>
                    <a:pt x="5712969" y="462406"/>
                  </a:lnTo>
                  <a:lnTo>
                    <a:pt x="5605335" y="462406"/>
                  </a:lnTo>
                  <a:lnTo>
                    <a:pt x="5572604" y="451940"/>
                  </a:lnTo>
                  <a:lnTo>
                    <a:pt x="5553035" y="422679"/>
                  </a:lnTo>
                  <a:lnTo>
                    <a:pt x="5543550" y="377833"/>
                  </a:lnTo>
                  <a:lnTo>
                    <a:pt x="5541073" y="320611"/>
                  </a:lnTo>
                  <a:lnTo>
                    <a:pt x="5543550" y="263389"/>
                  </a:lnTo>
                  <a:lnTo>
                    <a:pt x="5553035" y="218543"/>
                  </a:lnTo>
                  <a:lnTo>
                    <a:pt x="5572604" y="189282"/>
                  </a:lnTo>
                  <a:lnTo>
                    <a:pt x="5605335" y="178815"/>
                  </a:lnTo>
                  <a:lnTo>
                    <a:pt x="5714025" y="178815"/>
                  </a:lnTo>
                  <a:lnTo>
                    <a:pt x="5699102" y="156206"/>
                  </a:lnTo>
                  <a:lnTo>
                    <a:pt x="5661690" y="131725"/>
                  </a:lnTo>
                  <a:lnTo>
                    <a:pt x="5605335" y="122935"/>
                  </a:lnTo>
                  <a:close/>
                </a:path>
                <a:path w="7044690" h="637539">
                  <a:moveTo>
                    <a:pt x="5733859" y="371601"/>
                  </a:moveTo>
                  <a:lnTo>
                    <a:pt x="5662612" y="371601"/>
                  </a:lnTo>
                  <a:lnTo>
                    <a:pt x="5659556" y="409757"/>
                  </a:lnTo>
                  <a:lnTo>
                    <a:pt x="5649690" y="438483"/>
                  </a:lnTo>
                  <a:lnTo>
                    <a:pt x="5631965" y="456469"/>
                  </a:lnTo>
                  <a:lnTo>
                    <a:pt x="5605335" y="462406"/>
                  </a:lnTo>
                  <a:lnTo>
                    <a:pt x="5712969" y="462406"/>
                  </a:lnTo>
                  <a:lnTo>
                    <a:pt x="5713161" y="462161"/>
                  </a:lnTo>
                  <a:lnTo>
                    <a:pt x="5727332" y="421458"/>
                  </a:lnTo>
                  <a:lnTo>
                    <a:pt x="5733859" y="371601"/>
                  </a:lnTo>
                  <a:close/>
                </a:path>
                <a:path w="7044690" h="637539">
                  <a:moveTo>
                    <a:pt x="5714025" y="178815"/>
                  </a:moveTo>
                  <a:lnTo>
                    <a:pt x="5605335" y="178815"/>
                  </a:lnTo>
                  <a:lnTo>
                    <a:pt x="5632598" y="185353"/>
                  </a:lnTo>
                  <a:lnTo>
                    <a:pt x="5648991" y="204398"/>
                  </a:lnTo>
                  <a:lnTo>
                    <a:pt x="5657002" y="230384"/>
                  </a:lnTo>
                  <a:lnTo>
                    <a:pt x="5659120" y="257746"/>
                  </a:lnTo>
                  <a:lnTo>
                    <a:pt x="5734558" y="257746"/>
                  </a:lnTo>
                  <a:lnTo>
                    <a:pt x="5731847" y="225822"/>
                  </a:lnTo>
                  <a:lnTo>
                    <a:pt x="5721258" y="189774"/>
                  </a:lnTo>
                  <a:lnTo>
                    <a:pt x="5714025" y="178815"/>
                  </a:lnTo>
                  <a:close/>
                </a:path>
                <a:path w="7044690" h="637539">
                  <a:moveTo>
                    <a:pt x="5861672" y="9778"/>
                  </a:moveTo>
                  <a:lnTo>
                    <a:pt x="5786234" y="9778"/>
                  </a:lnTo>
                  <a:lnTo>
                    <a:pt x="5786234" y="508507"/>
                  </a:lnTo>
                  <a:lnTo>
                    <a:pt x="5861672" y="508507"/>
                  </a:lnTo>
                  <a:lnTo>
                    <a:pt x="5861672" y="256349"/>
                  </a:lnTo>
                  <a:lnTo>
                    <a:pt x="5866736" y="223967"/>
                  </a:lnTo>
                  <a:lnTo>
                    <a:pt x="5880182" y="201080"/>
                  </a:lnTo>
                  <a:lnTo>
                    <a:pt x="5899391" y="187492"/>
                  </a:lnTo>
                  <a:lnTo>
                    <a:pt x="5921743" y="183006"/>
                  </a:lnTo>
                  <a:lnTo>
                    <a:pt x="6043838" y="183006"/>
                  </a:lnTo>
                  <a:lnTo>
                    <a:pt x="6042998" y="176862"/>
                  </a:lnTo>
                  <a:lnTo>
                    <a:pt x="6041666" y="174624"/>
                  </a:lnTo>
                  <a:lnTo>
                    <a:pt x="5863767" y="174624"/>
                  </a:lnTo>
                  <a:lnTo>
                    <a:pt x="5861672" y="173227"/>
                  </a:lnTo>
                  <a:lnTo>
                    <a:pt x="5861672" y="9778"/>
                  </a:lnTo>
                  <a:close/>
                </a:path>
                <a:path w="7044690" h="637539">
                  <a:moveTo>
                    <a:pt x="6043838" y="183006"/>
                  </a:moveTo>
                  <a:lnTo>
                    <a:pt x="5921743" y="183006"/>
                  </a:lnTo>
                  <a:lnTo>
                    <a:pt x="5946136" y="186619"/>
                  </a:lnTo>
                  <a:lnTo>
                    <a:pt x="5962343" y="198286"/>
                  </a:lnTo>
                  <a:lnTo>
                    <a:pt x="5971347" y="219252"/>
                  </a:lnTo>
                  <a:lnTo>
                    <a:pt x="5974130" y="250761"/>
                  </a:lnTo>
                  <a:lnTo>
                    <a:pt x="5974130" y="508507"/>
                  </a:lnTo>
                  <a:lnTo>
                    <a:pt x="6049568" y="508507"/>
                  </a:lnTo>
                  <a:lnTo>
                    <a:pt x="6049568" y="224916"/>
                  </a:lnTo>
                  <a:lnTo>
                    <a:pt x="6043838" y="183006"/>
                  </a:lnTo>
                  <a:close/>
                </a:path>
                <a:path w="7044690" h="637539">
                  <a:moveTo>
                    <a:pt x="5955969" y="122935"/>
                  </a:moveTo>
                  <a:lnTo>
                    <a:pt x="5928106" y="126395"/>
                  </a:lnTo>
                  <a:lnTo>
                    <a:pt x="5903320" y="136469"/>
                  </a:lnTo>
                  <a:lnTo>
                    <a:pt x="5881808" y="152698"/>
                  </a:lnTo>
                  <a:lnTo>
                    <a:pt x="5863767" y="174624"/>
                  </a:lnTo>
                  <a:lnTo>
                    <a:pt x="6041666" y="174624"/>
                  </a:lnTo>
                  <a:lnTo>
                    <a:pt x="6024248" y="145375"/>
                  </a:lnTo>
                  <a:lnTo>
                    <a:pt x="5994758" y="128163"/>
                  </a:lnTo>
                  <a:lnTo>
                    <a:pt x="5955969" y="122935"/>
                  </a:lnTo>
                  <a:close/>
                </a:path>
                <a:path w="7044690" h="637539">
                  <a:moveTo>
                    <a:pt x="6250724" y="122935"/>
                  </a:moveTo>
                  <a:lnTo>
                    <a:pt x="6199681" y="131153"/>
                  </a:lnTo>
                  <a:lnTo>
                    <a:pt x="6162532" y="153747"/>
                  </a:lnTo>
                  <a:lnTo>
                    <a:pt x="6137217" y="187634"/>
                  </a:lnTo>
                  <a:lnTo>
                    <a:pt x="6121682" y="229728"/>
                  </a:lnTo>
                  <a:lnTo>
                    <a:pt x="6113869" y="276945"/>
                  </a:lnTo>
                  <a:lnTo>
                    <a:pt x="6111722" y="326199"/>
                  </a:lnTo>
                  <a:lnTo>
                    <a:pt x="6117646" y="400819"/>
                  </a:lnTo>
                  <a:lnTo>
                    <a:pt x="6133738" y="453300"/>
                  </a:lnTo>
                  <a:lnTo>
                    <a:pt x="6157474" y="487465"/>
                  </a:lnTo>
                  <a:lnTo>
                    <a:pt x="6217791" y="516136"/>
                  </a:lnTo>
                  <a:lnTo>
                    <a:pt x="6249327" y="518286"/>
                  </a:lnTo>
                  <a:lnTo>
                    <a:pt x="6294439" y="512307"/>
                  </a:lnTo>
                  <a:lnTo>
                    <a:pt x="6331101" y="494929"/>
                  </a:lnTo>
                  <a:lnTo>
                    <a:pt x="6358410" y="466989"/>
                  </a:lnTo>
                  <a:lnTo>
                    <a:pt x="6358587" y="466597"/>
                  </a:lnTo>
                  <a:lnTo>
                    <a:pt x="6250025" y="466597"/>
                  </a:lnTo>
                  <a:lnTo>
                    <a:pt x="6216333" y="455771"/>
                  </a:lnTo>
                  <a:lnTo>
                    <a:pt x="6197376" y="428180"/>
                  </a:lnTo>
                  <a:lnTo>
                    <a:pt x="6189026" y="391159"/>
                  </a:lnTo>
                  <a:lnTo>
                    <a:pt x="6187160" y="352043"/>
                  </a:lnTo>
                  <a:lnTo>
                    <a:pt x="6187160" y="330390"/>
                  </a:lnTo>
                  <a:lnTo>
                    <a:pt x="6383439" y="330390"/>
                  </a:lnTo>
                  <a:lnTo>
                    <a:pt x="6383439" y="290575"/>
                  </a:lnTo>
                  <a:lnTo>
                    <a:pt x="6382664" y="278701"/>
                  </a:lnTo>
                  <a:lnTo>
                    <a:pt x="6187160" y="278701"/>
                  </a:lnTo>
                  <a:lnTo>
                    <a:pt x="6187160" y="271017"/>
                  </a:lnTo>
                  <a:lnTo>
                    <a:pt x="6190303" y="235329"/>
                  </a:lnTo>
                  <a:lnTo>
                    <a:pt x="6200781" y="204485"/>
                  </a:lnTo>
                  <a:lnTo>
                    <a:pt x="6220164" y="182810"/>
                  </a:lnTo>
                  <a:lnTo>
                    <a:pt x="6250025" y="174624"/>
                  </a:lnTo>
                  <a:lnTo>
                    <a:pt x="6358528" y="174624"/>
                  </a:lnTo>
                  <a:lnTo>
                    <a:pt x="6342702" y="151971"/>
                  </a:lnTo>
                  <a:lnTo>
                    <a:pt x="6304760" y="130379"/>
                  </a:lnTo>
                  <a:lnTo>
                    <a:pt x="6250724" y="122935"/>
                  </a:lnTo>
                  <a:close/>
                </a:path>
                <a:path w="7044690" h="637539">
                  <a:moveTo>
                    <a:pt x="6381343" y="382777"/>
                  </a:moveTo>
                  <a:lnTo>
                    <a:pt x="6310096" y="382777"/>
                  </a:lnTo>
                  <a:lnTo>
                    <a:pt x="6308273" y="405599"/>
                  </a:lnTo>
                  <a:lnTo>
                    <a:pt x="6300230" y="433331"/>
                  </a:lnTo>
                  <a:lnTo>
                    <a:pt x="6282102" y="456742"/>
                  </a:lnTo>
                  <a:lnTo>
                    <a:pt x="6250025" y="466597"/>
                  </a:lnTo>
                  <a:lnTo>
                    <a:pt x="6358587" y="466597"/>
                  </a:lnTo>
                  <a:lnTo>
                    <a:pt x="6375459" y="429326"/>
                  </a:lnTo>
                  <a:lnTo>
                    <a:pt x="6381343" y="382777"/>
                  </a:lnTo>
                  <a:close/>
                </a:path>
                <a:path w="7044690" h="637539">
                  <a:moveTo>
                    <a:pt x="6358528" y="174624"/>
                  </a:moveTo>
                  <a:lnTo>
                    <a:pt x="6250025" y="174624"/>
                  </a:lnTo>
                  <a:lnTo>
                    <a:pt x="6277059" y="181042"/>
                  </a:lnTo>
                  <a:lnTo>
                    <a:pt x="6294991" y="198723"/>
                  </a:lnTo>
                  <a:lnTo>
                    <a:pt x="6304934" y="225309"/>
                  </a:lnTo>
                  <a:lnTo>
                    <a:pt x="6308001" y="258444"/>
                  </a:lnTo>
                  <a:lnTo>
                    <a:pt x="6308001" y="278701"/>
                  </a:lnTo>
                  <a:lnTo>
                    <a:pt x="6382664" y="278701"/>
                  </a:lnTo>
                  <a:lnTo>
                    <a:pt x="6379695" y="233176"/>
                  </a:lnTo>
                  <a:lnTo>
                    <a:pt x="6366898" y="186605"/>
                  </a:lnTo>
                  <a:lnTo>
                    <a:pt x="6358528" y="174624"/>
                  </a:lnTo>
                  <a:close/>
                </a:path>
                <a:path w="7044690" h="637539">
                  <a:moveTo>
                    <a:pt x="6516852" y="132714"/>
                  </a:moveTo>
                  <a:lnTo>
                    <a:pt x="6445605" y="132714"/>
                  </a:lnTo>
                  <a:lnTo>
                    <a:pt x="6445605" y="508507"/>
                  </a:lnTo>
                  <a:lnTo>
                    <a:pt x="6521043" y="508507"/>
                  </a:lnTo>
                  <a:lnTo>
                    <a:pt x="6521043" y="256349"/>
                  </a:lnTo>
                  <a:lnTo>
                    <a:pt x="6526107" y="223672"/>
                  </a:lnTo>
                  <a:lnTo>
                    <a:pt x="6539553" y="200818"/>
                  </a:lnTo>
                  <a:lnTo>
                    <a:pt x="6558762" y="187394"/>
                  </a:lnTo>
                  <a:lnTo>
                    <a:pt x="6581114" y="183006"/>
                  </a:lnTo>
                  <a:lnTo>
                    <a:pt x="6703209" y="183006"/>
                  </a:lnTo>
                  <a:lnTo>
                    <a:pt x="6702369" y="176862"/>
                  </a:lnTo>
                  <a:lnTo>
                    <a:pt x="6702285" y="176720"/>
                  </a:lnTo>
                  <a:lnTo>
                    <a:pt x="6516852" y="176720"/>
                  </a:lnTo>
                  <a:lnTo>
                    <a:pt x="6516852" y="132714"/>
                  </a:lnTo>
                  <a:close/>
                </a:path>
                <a:path w="7044690" h="637539">
                  <a:moveTo>
                    <a:pt x="6703209" y="183006"/>
                  </a:moveTo>
                  <a:lnTo>
                    <a:pt x="6581114" y="183006"/>
                  </a:lnTo>
                  <a:lnTo>
                    <a:pt x="6605802" y="186521"/>
                  </a:lnTo>
                  <a:lnTo>
                    <a:pt x="6621976" y="198024"/>
                  </a:lnTo>
                  <a:lnTo>
                    <a:pt x="6630817" y="218957"/>
                  </a:lnTo>
                  <a:lnTo>
                    <a:pt x="6633502" y="250761"/>
                  </a:lnTo>
                  <a:lnTo>
                    <a:pt x="6633502" y="508507"/>
                  </a:lnTo>
                  <a:lnTo>
                    <a:pt x="6708940" y="508507"/>
                  </a:lnTo>
                  <a:lnTo>
                    <a:pt x="6708940" y="224916"/>
                  </a:lnTo>
                  <a:lnTo>
                    <a:pt x="6703209" y="183006"/>
                  </a:lnTo>
                  <a:close/>
                </a:path>
                <a:path w="7044690" h="637539">
                  <a:moveTo>
                    <a:pt x="6615341" y="122935"/>
                  </a:moveTo>
                  <a:lnTo>
                    <a:pt x="6585251" y="126624"/>
                  </a:lnTo>
                  <a:lnTo>
                    <a:pt x="6558500" y="137255"/>
                  </a:lnTo>
                  <a:lnTo>
                    <a:pt x="6536072" y="154172"/>
                  </a:lnTo>
                  <a:lnTo>
                    <a:pt x="6518948" y="176720"/>
                  </a:lnTo>
                  <a:lnTo>
                    <a:pt x="6702285" y="176720"/>
                  </a:lnTo>
                  <a:lnTo>
                    <a:pt x="6683619" y="145375"/>
                  </a:lnTo>
                  <a:lnTo>
                    <a:pt x="6654129" y="128163"/>
                  </a:lnTo>
                  <a:lnTo>
                    <a:pt x="6615341" y="122935"/>
                  </a:lnTo>
                  <a:close/>
                </a:path>
                <a:path w="7044690" h="637539">
                  <a:moveTo>
                    <a:pt x="6938048" y="428878"/>
                  </a:moveTo>
                  <a:lnTo>
                    <a:pt x="6858419" y="428878"/>
                  </a:lnTo>
                  <a:lnTo>
                    <a:pt x="6858419" y="508507"/>
                  </a:lnTo>
                  <a:lnTo>
                    <a:pt x="6938048" y="508507"/>
                  </a:lnTo>
                  <a:lnTo>
                    <a:pt x="6938048" y="428878"/>
                  </a:lnTo>
                  <a:close/>
                </a:path>
                <a:path w="7044690" h="637539">
                  <a:moveTo>
                    <a:pt x="7026037" y="60070"/>
                  </a:moveTo>
                  <a:lnTo>
                    <a:pt x="6908012" y="60070"/>
                  </a:lnTo>
                  <a:lnTo>
                    <a:pt x="6934828" y="66139"/>
                  </a:lnTo>
                  <a:lnTo>
                    <a:pt x="6952280" y="82422"/>
                  </a:lnTo>
                  <a:lnTo>
                    <a:pt x="6961742" y="106041"/>
                  </a:lnTo>
                  <a:lnTo>
                    <a:pt x="6964591" y="134111"/>
                  </a:lnTo>
                  <a:lnTo>
                    <a:pt x="6957088" y="176746"/>
                  </a:lnTo>
                  <a:lnTo>
                    <a:pt x="6938332" y="207894"/>
                  </a:lnTo>
                  <a:lnTo>
                    <a:pt x="6889567" y="258703"/>
                  </a:lnTo>
                  <a:lnTo>
                    <a:pt x="6870811" y="289851"/>
                  </a:lnTo>
                  <a:lnTo>
                    <a:pt x="6863308" y="332485"/>
                  </a:lnTo>
                  <a:lnTo>
                    <a:pt x="6863308" y="374395"/>
                  </a:lnTo>
                  <a:lnTo>
                    <a:pt x="6934555" y="374395"/>
                  </a:lnTo>
                  <a:lnTo>
                    <a:pt x="6934555" y="345058"/>
                  </a:lnTo>
                  <a:lnTo>
                    <a:pt x="6942678" y="312698"/>
                  </a:lnTo>
                  <a:lnTo>
                    <a:pt x="6962987" y="284781"/>
                  </a:lnTo>
                  <a:lnTo>
                    <a:pt x="6989387" y="257135"/>
                  </a:lnTo>
                  <a:lnTo>
                    <a:pt x="7015788" y="225589"/>
                  </a:lnTo>
                  <a:lnTo>
                    <a:pt x="7036096" y="185972"/>
                  </a:lnTo>
                  <a:lnTo>
                    <a:pt x="7044220" y="134111"/>
                  </a:lnTo>
                  <a:lnTo>
                    <a:pt x="7038363" y="86904"/>
                  </a:lnTo>
                  <a:lnTo>
                    <a:pt x="7026037" y="60070"/>
                  </a:lnTo>
                  <a:close/>
                </a:path>
                <a:path w="7044690" h="637539">
                  <a:moveTo>
                    <a:pt x="6907314" y="0"/>
                  </a:moveTo>
                  <a:lnTo>
                    <a:pt x="6854378" y="8108"/>
                  </a:lnTo>
                  <a:lnTo>
                    <a:pt x="6815425" y="30666"/>
                  </a:lnTo>
                  <a:lnTo>
                    <a:pt x="6789178" y="65027"/>
                  </a:lnTo>
                  <a:lnTo>
                    <a:pt x="6774364" y="108541"/>
                  </a:lnTo>
                  <a:lnTo>
                    <a:pt x="6769709" y="158559"/>
                  </a:lnTo>
                  <a:lnTo>
                    <a:pt x="6845147" y="158559"/>
                  </a:lnTo>
                  <a:lnTo>
                    <a:pt x="6848290" y="118417"/>
                  </a:lnTo>
                  <a:lnTo>
                    <a:pt x="6858768" y="87312"/>
                  </a:lnTo>
                  <a:lnTo>
                    <a:pt x="6878151" y="67208"/>
                  </a:lnTo>
                  <a:lnTo>
                    <a:pt x="6908012" y="60070"/>
                  </a:lnTo>
                  <a:lnTo>
                    <a:pt x="7026037" y="60070"/>
                  </a:lnTo>
                  <a:lnTo>
                    <a:pt x="7021175" y="49487"/>
                  </a:lnTo>
                  <a:lnTo>
                    <a:pt x="6993224" y="22262"/>
                  </a:lnTo>
                  <a:lnTo>
                    <a:pt x="6955080" y="5632"/>
                  </a:lnTo>
                  <a:lnTo>
                    <a:pt x="6907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1411" y="1113664"/>
              <a:ext cx="8268652" cy="6412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1323" y="351664"/>
              <a:ext cx="8364372" cy="620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454" y="7748078"/>
            <a:ext cx="3159125" cy="471170"/>
          </a:xfrm>
          <a:custGeom>
            <a:avLst/>
            <a:gdLst/>
            <a:ahLst/>
            <a:cxnLst/>
            <a:rect l="l" t="t" r="r" b="b"/>
            <a:pathLst>
              <a:path w="3159125" h="471170">
                <a:moveTo>
                  <a:pt x="117665" y="12"/>
                </a:moveTo>
                <a:lnTo>
                  <a:pt x="0" y="12"/>
                </a:lnTo>
                <a:lnTo>
                  <a:pt x="0" y="461632"/>
                </a:lnTo>
                <a:lnTo>
                  <a:pt x="56896" y="461632"/>
                </a:lnTo>
                <a:lnTo>
                  <a:pt x="56896" y="266382"/>
                </a:lnTo>
                <a:lnTo>
                  <a:pt x="127368" y="266382"/>
                </a:lnTo>
                <a:lnTo>
                  <a:pt x="171260" y="260719"/>
                </a:lnTo>
                <a:lnTo>
                  <a:pt x="208045" y="244039"/>
                </a:lnTo>
                <a:lnTo>
                  <a:pt x="233083" y="219824"/>
                </a:lnTo>
                <a:lnTo>
                  <a:pt x="56896" y="219824"/>
                </a:lnTo>
                <a:lnTo>
                  <a:pt x="56896" y="46558"/>
                </a:lnTo>
                <a:lnTo>
                  <a:pt x="234342" y="46558"/>
                </a:lnTo>
                <a:lnTo>
                  <a:pt x="221617" y="28640"/>
                </a:lnTo>
                <a:lnTo>
                  <a:pt x="185002" y="8495"/>
                </a:lnTo>
                <a:lnTo>
                  <a:pt x="147673" y="1072"/>
                </a:lnTo>
                <a:lnTo>
                  <a:pt x="117665" y="12"/>
                </a:lnTo>
                <a:close/>
              </a:path>
              <a:path w="3159125" h="471170">
                <a:moveTo>
                  <a:pt x="234342" y="46558"/>
                </a:moveTo>
                <a:lnTo>
                  <a:pt x="120904" y="46558"/>
                </a:lnTo>
                <a:lnTo>
                  <a:pt x="157434" y="52406"/>
                </a:lnTo>
                <a:lnTo>
                  <a:pt x="182327" y="69103"/>
                </a:lnTo>
                <a:lnTo>
                  <a:pt x="196552" y="95378"/>
                </a:lnTo>
                <a:lnTo>
                  <a:pt x="201079" y="129959"/>
                </a:lnTo>
                <a:lnTo>
                  <a:pt x="194977" y="169910"/>
                </a:lnTo>
                <a:lnTo>
                  <a:pt x="178449" y="197923"/>
                </a:lnTo>
                <a:lnTo>
                  <a:pt x="154160" y="214419"/>
                </a:lnTo>
                <a:lnTo>
                  <a:pt x="124777" y="219824"/>
                </a:lnTo>
                <a:lnTo>
                  <a:pt x="233083" y="219824"/>
                </a:lnTo>
                <a:lnTo>
                  <a:pt x="236202" y="216807"/>
                </a:lnTo>
                <a:lnTo>
                  <a:pt x="254212" y="179489"/>
                </a:lnTo>
                <a:lnTo>
                  <a:pt x="260553" y="132549"/>
                </a:lnTo>
                <a:lnTo>
                  <a:pt x="249479" y="67871"/>
                </a:lnTo>
                <a:lnTo>
                  <a:pt x="234342" y="46558"/>
                </a:lnTo>
                <a:close/>
              </a:path>
              <a:path w="3159125" h="471170">
                <a:moveTo>
                  <a:pt x="405371" y="106045"/>
                </a:moveTo>
                <a:lnTo>
                  <a:pt x="361335" y="112770"/>
                </a:lnTo>
                <a:lnTo>
                  <a:pt x="305406" y="160596"/>
                </a:lnTo>
                <a:lnTo>
                  <a:pt x="290676" y="197708"/>
                </a:lnTo>
                <a:lnTo>
                  <a:pt x="282878" y="240963"/>
                </a:lnTo>
                <a:lnTo>
                  <a:pt x="280593" y="288366"/>
                </a:lnTo>
                <a:lnTo>
                  <a:pt x="282878" y="335769"/>
                </a:lnTo>
                <a:lnTo>
                  <a:pt x="290676" y="379023"/>
                </a:lnTo>
                <a:lnTo>
                  <a:pt x="305406" y="416136"/>
                </a:lnTo>
                <a:lnTo>
                  <a:pt x="361335" y="463961"/>
                </a:lnTo>
                <a:lnTo>
                  <a:pt x="405371" y="470687"/>
                </a:lnTo>
                <a:lnTo>
                  <a:pt x="449187" y="463961"/>
                </a:lnTo>
                <a:lnTo>
                  <a:pt x="481976" y="445113"/>
                </a:lnTo>
                <a:lnTo>
                  <a:pt x="495623" y="428015"/>
                </a:lnTo>
                <a:lnTo>
                  <a:pt x="404088" y="428015"/>
                </a:lnTo>
                <a:lnTo>
                  <a:pt x="370226" y="416741"/>
                </a:lnTo>
                <a:lnTo>
                  <a:pt x="349938" y="386313"/>
                </a:lnTo>
                <a:lnTo>
                  <a:pt x="340077" y="341824"/>
                </a:lnTo>
                <a:lnTo>
                  <a:pt x="337489" y="288366"/>
                </a:lnTo>
                <a:lnTo>
                  <a:pt x="340166" y="234902"/>
                </a:lnTo>
                <a:lnTo>
                  <a:pt x="350177" y="190414"/>
                </a:lnTo>
                <a:lnTo>
                  <a:pt x="370493" y="159989"/>
                </a:lnTo>
                <a:lnTo>
                  <a:pt x="404088" y="148717"/>
                </a:lnTo>
                <a:lnTo>
                  <a:pt x="495884" y="148717"/>
                </a:lnTo>
                <a:lnTo>
                  <a:pt x="482264" y="131619"/>
                </a:lnTo>
                <a:lnTo>
                  <a:pt x="449412" y="112770"/>
                </a:lnTo>
                <a:lnTo>
                  <a:pt x="405371" y="106045"/>
                </a:lnTo>
                <a:close/>
              </a:path>
              <a:path w="3159125" h="471170">
                <a:moveTo>
                  <a:pt x="495884" y="148717"/>
                </a:moveTo>
                <a:lnTo>
                  <a:pt x="404088" y="148717"/>
                </a:lnTo>
                <a:lnTo>
                  <a:pt x="439714" y="159989"/>
                </a:lnTo>
                <a:lnTo>
                  <a:pt x="460736" y="190414"/>
                </a:lnTo>
                <a:lnTo>
                  <a:pt x="470729" y="234902"/>
                </a:lnTo>
                <a:lnTo>
                  <a:pt x="473265" y="288366"/>
                </a:lnTo>
                <a:lnTo>
                  <a:pt x="470546" y="341824"/>
                </a:lnTo>
                <a:lnTo>
                  <a:pt x="460251" y="386313"/>
                </a:lnTo>
                <a:lnTo>
                  <a:pt x="439168" y="416741"/>
                </a:lnTo>
                <a:lnTo>
                  <a:pt x="404088" y="428015"/>
                </a:lnTo>
                <a:lnTo>
                  <a:pt x="495623" y="428015"/>
                </a:lnTo>
                <a:lnTo>
                  <a:pt x="505104" y="416136"/>
                </a:lnTo>
                <a:lnTo>
                  <a:pt x="519934" y="379023"/>
                </a:lnTo>
                <a:lnTo>
                  <a:pt x="527832" y="335769"/>
                </a:lnTo>
                <a:lnTo>
                  <a:pt x="530161" y="288366"/>
                </a:lnTo>
                <a:lnTo>
                  <a:pt x="527877" y="240963"/>
                </a:lnTo>
                <a:lnTo>
                  <a:pt x="520078" y="197708"/>
                </a:lnTo>
                <a:lnTo>
                  <a:pt x="505347" y="160596"/>
                </a:lnTo>
                <a:lnTo>
                  <a:pt x="495884" y="148717"/>
                </a:lnTo>
                <a:close/>
              </a:path>
              <a:path w="3159125" h="471170">
                <a:moveTo>
                  <a:pt x="641997" y="0"/>
                </a:moveTo>
                <a:lnTo>
                  <a:pt x="587692" y="0"/>
                </a:lnTo>
                <a:lnTo>
                  <a:pt x="587692" y="461632"/>
                </a:lnTo>
                <a:lnTo>
                  <a:pt x="641997" y="461632"/>
                </a:lnTo>
                <a:lnTo>
                  <a:pt x="641997" y="0"/>
                </a:lnTo>
                <a:close/>
              </a:path>
              <a:path w="3159125" h="471170">
                <a:moveTo>
                  <a:pt x="773887" y="12"/>
                </a:moveTo>
                <a:lnTo>
                  <a:pt x="719582" y="12"/>
                </a:lnTo>
                <a:lnTo>
                  <a:pt x="719582" y="62077"/>
                </a:lnTo>
                <a:lnTo>
                  <a:pt x="773887" y="62077"/>
                </a:lnTo>
                <a:lnTo>
                  <a:pt x="773887" y="12"/>
                </a:lnTo>
                <a:close/>
              </a:path>
              <a:path w="3159125" h="471170">
                <a:moveTo>
                  <a:pt x="773887" y="115087"/>
                </a:moveTo>
                <a:lnTo>
                  <a:pt x="719582" y="115087"/>
                </a:lnTo>
                <a:lnTo>
                  <a:pt x="719582" y="461632"/>
                </a:lnTo>
                <a:lnTo>
                  <a:pt x="773887" y="461632"/>
                </a:lnTo>
                <a:lnTo>
                  <a:pt x="773887" y="115087"/>
                </a:lnTo>
                <a:close/>
              </a:path>
              <a:path w="3159125" h="471170">
                <a:moveTo>
                  <a:pt x="918705" y="157759"/>
                </a:moveTo>
                <a:lnTo>
                  <a:pt x="864400" y="157759"/>
                </a:lnTo>
                <a:lnTo>
                  <a:pt x="864496" y="397963"/>
                </a:lnTo>
                <a:lnTo>
                  <a:pt x="867309" y="426781"/>
                </a:lnTo>
                <a:lnTo>
                  <a:pt x="877976" y="448221"/>
                </a:lnTo>
                <a:lnTo>
                  <a:pt x="899311" y="461173"/>
                </a:lnTo>
                <a:lnTo>
                  <a:pt x="934224" y="465518"/>
                </a:lnTo>
                <a:lnTo>
                  <a:pt x="949642" y="465184"/>
                </a:lnTo>
                <a:lnTo>
                  <a:pt x="962028" y="464304"/>
                </a:lnTo>
                <a:lnTo>
                  <a:pt x="971504" y="463059"/>
                </a:lnTo>
                <a:lnTo>
                  <a:pt x="978192" y="461632"/>
                </a:lnTo>
                <a:lnTo>
                  <a:pt x="978192" y="418960"/>
                </a:lnTo>
                <a:lnTo>
                  <a:pt x="954265" y="418960"/>
                </a:lnTo>
                <a:lnTo>
                  <a:pt x="936707" y="416809"/>
                </a:lnTo>
                <a:lnTo>
                  <a:pt x="925817" y="409992"/>
                </a:lnTo>
                <a:lnTo>
                  <a:pt x="920261" y="397963"/>
                </a:lnTo>
                <a:lnTo>
                  <a:pt x="918705" y="380174"/>
                </a:lnTo>
                <a:lnTo>
                  <a:pt x="918705" y="157759"/>
                </a:lnTo>
                <a:close/>
              </a:path>
              <a:path w="3159125" h="471170">
                <a:moveTo>
                  <a:pt x="978192" y="417017"/>
                </a:moveTo>
                <a:lnTo>
                  <a:pt x="972375" y="417664"/>
                </a:lnTo>
                <a:lnTo>
                  <a:pt x="966558" y="418960"/>
                </a:lnTo>
                <a:lnTo>
                  <a:pt x="978192" y="418960"/>
                </a:lnTo>
                <a:lnTo>
                  <a:pt x="978192" y="417017"/>
                </a:lnTo>
                <a:close/>
              </a:path>
              <a:path w="3159125" h="471170">
                <a:moveTo>
                  <a:pt x="978839" y="115087"/>
                </a:moveTo>
                <a:lnTo>
                  <a:pt x="813968" y="115087"/>
                </a:lnTo>
                <a:lnTo>
                  <a:pt x="813968" y="157759"/>
                </a:lnTo>
                <a:lnTo>
                  <a:pt x="978839" y="157759"/>
                </a:lnTo>
                <a:lnTo>
                  <a:pt x="978839" y="115087"/>
                </a:lnTo>
                <a:close/>
              </a:path>
              <a:path w="3159125" h="471170">
                <a:moveTo>
                  <a:pt x="918705" y="14236"/>
                </a:moveTo>
                <a:lnTo>
                  <a:pt x="864400" y="14236"/>
                </a:lnTo>
                <a:lnTo>
                  <a:pt x="864400" y="115087"/>
                </a:lnTo>
                <a:lnTo>
                  <a:pt x="918705" y="115087"/>
                </a:lnTo>
                <a:lnTo>
                  <a:pt x="918705" y="14236"/>
                </a:lnTo>
                <a:close/>
              </a:path>
              <a:path w="3159125" h="471170">
                <a:moveTo>
                  <a:pt x="1073226" y="12"/>
                </a:moveTo>
                <a:lnTo>
                  <a:pt x="1018921" y="12"/>
                </a:lnTo>
                <a:lnTo>
                  <a:pt x="1018921" y="62077"/>
                </a:lnTo>
                <a:lnTo>
                  <a:pt x="1073226" y="62077"/>
                </a:lnTo>
                <a:lnTo>
                  <a:pt x="1073226" y="12"/>
                </a:lnTo>
                <a:close/>
              </a:path>
              <a:path w="3159125" h="471170">
                <a:moveTo>
                  <a:pt x="1073226" y="115087"/>
                </a:moveTo>
                <a:lnTo>
                  <a:pt x="1018921" y="115087"/>
                </a:lnTo>
                <a:lnTo>
                  <a:pt x="1018921" y="461632"/>
                </a:lnTo>
                <a:lnTo>
                  <a:pt x="1073226" y="461632"/>
                </a:lnTo>
                <a:lnTo>
                  <a:pt x="1073226" y="115087"/>
                </a:lnTo>
                <a:close/>
              </a:path>
              <a:path w="3159125" h="471170">
                <a:moveTo>
                  <a:pt x="1201877" y="12"/>
                </a:moveTo>
                <a:lnTo>
                  <a:pt x="1147572" y="12"/>
                </a:lnTo>
                <a:lnTo>
                  <a:pt x="1147572" y="461632"/>
                </a:lnTo>
                <a:lnTo>
                  <a:pt x="1201877" y="461632"/>
                </a:lnTo>
                <a:lnTo>
                  <a:pt x="1201877" y="344614"/>
                </a:lnTo>
                <a:lnTo>
                  <a:pt x="1246492" y="290296"/>
                </a:lnTo>
                <a:lnTo>
                  <a:pt x="1308205" y="290296"/>
                </a:lnTo>
                <a:lnTo>
                  <a:pt x="1299338" y="274789"/>
                </a:lnTo>
                <a:lnTo>
                  <a:pt x="1201877" y="274789"/>
                </a:lnTo>
                <a:lnTo>
                  <a:pt x="1201877" y="12"/>
                </a:lnTo>
                <a:close/>
              </a:path>
              <a:path w="3159125" h="471170">
                <a:moveTo>
                  <a:pt x="1308205" y="290296"/>
                </a:moveTo>
                <a:lnTo>
                  <a:pt x="1246492" y="290296"/>
                </a:lnTo>
                <a:lnTo>
                  <a:pt x="1342821" y="461632"/>
                </a:lnTo>
                <a:lnTo>
                  <a:pt x="1406182" y="461632"/>
                </a:lnTo>
                <a:lnTo>
                  <a:pt x="1308205" y="290296"/>
                </a:lnTo>
                <a:close/>
              </a:path>
              <a:path w="3159125" h="471170">
                <a:moveTo>
                  <a:pt x="1388084" y="115087"/>
                </a:moveTo>
                <a:lnTo>
                  <a:pt x="1324724" y="115087"/>
                </a:lnTo>
                <a:lnTo>
                  <a:pt x="1203172" y="274789"/>
                </a:lnTo>
                <a:lnTo>
                  <a:pt x="1299338" y="274789"/>
                </a:lnTo>
                <a:lnTo>
                  <a:pt x="1282700" y="245694"/>
                </a:lnTo>
                <a:lnTo>
                  <a:pt x="1388084" y="115087"/>
                </a:lnTo>
                <a:close/>
              </a:path>
              <a:path w="3159125" h="471170">
                <a:moveTo>
                  <a:pt x="1546479" y="106045"/>
                </a:moveTo>
                <a:lnTo>
                  <a:pt x="1500289" y="113913"/>
                </a:lnTo>
                <a:lnTo>
                  <a:pt x="1467048" y="135376"/>
                </a:lnTo>
                <a:lnTo>
                  <a:pt x="1444726" y="167219"/>
                </a:lnTo>
                <a:lnTo>
                  <a:pt x="1431294" y="206228"/>
                </a:lnTo>
                <a:lnTo>
                  <a:pt x="1424723" y="249188"/>
                </a:lnTo>
                <a:lnTo>
                  <a:pt x="1422984" y="292887"/>
                </a:lnTo>
                <a:lnTo>
                  <a:pt x="1427297" y="357308"/>
                </a:lnTo>
                <a:lnTo>
                  <a:pt x="1440735" y="407143"/>
                </a:lnTo>
                <a:lnTo>
                  <a:pt x="1464041" y="442549"/>
                </a:lnTo>
                <a:lnTo>
                  <a:pt x="1497961" y="463678"/>
                </a:lnTo>
                <a:lnTo>
                  <a:pt x="1543240" y="470687"/>
                </a:lnTo>
                <a:lnTo>
                  <a:pt x="1601523" y="456675"/>
                </a:lnTo>
                <a:lnTo>
                  <a:pt x="1631855" y="428015"/>
                </a:lnTo>
                <a:lnTo>
                  <a:pt x="1546479" y="428015"/>
                </a:lnTo>
                <a:lnTo>
                  <a:pt x="1507976" y="414750"/>
                </a:lnTo>
                <a:lnTo>
                  <a:pt x="1488205" y="381544"/>
                </a:lnTo>
                <a:lnTo>
                  <a:pt x="1480920" y="338277"/>
                </a:lnTo>
                <a:lnTo>
                  <a:pt x="1479880" y="294830"/>
                </a:lnTo>
                <a:lnTo>
                  <a:pt x="1662201" y="294830"/>
                </a:lnTo>
                <a:lnTo>
                  <a:pt x="1662201" y="272846"/>
                </a:lnTo>
                <a:lnTo>
                  <a:pt x="1661369" y="252158"/>
                </a:lnTo>
                <a:lnTo>
                  <a:pt x="1481823" y="252158"/>
                </a:lnTo>
                <a:lnTo>
                  <a:pt x="1481823" y="239229"/>
                </a:lnTo>
                <a:lnTo>
                  <a:pt x="1483722" y="216359"/>
                </a:lnTo>
                <a:lnTo>
                  <a:pt x="1492167" y="186215"/>
                </a:lnTo>
                <a:lnTo>
                  <a:pt x="1511280" y="159950"/>
                </a:lnTo>
                <a:lnTo>
                  <a:pt x="1545183" y="148717"/>
                </a:lnTo>
                <a:lnTo>
                  <a:pt x="1635753" y="148717"/>
                </a:lnTo>
                <a:lnTo>
                  <a:pt x="1633019" y="143161"/>
                </a:lnTo>
                <a:lnTo>
                  <a:pt x="1599230" y="116193"/>
                </a:lnTo>
                <a:lnTo>
                  <a:pt x="1546479" y="106045"/>
                </a:lnTo>
                <a:close/>
              </a:path>
              <a:path w="3159125" h="471170">
                <a:moveTo>
                  <a:pt x="1659623" y="347840"/>
                </a:moveTo>
                <a:lnTo>
                  <a:pt x="1605305" y="347840"/>
                </a:lnTo>
                <a:lnTo>
                  <a:pt x="1603386" y="371554"/>
                </a:lnTo>
                <a:lnTo>
                  <a:pt x="1595285" y="397871"/>
                </a:lnTo>
                <a:lnTo>
                  <a:pt x="1577487" y="419217"/>
                </a:lnTo>
                <a:lnTo>
                  <a:pt x="1546479" y="428015"/>
                </a:lnTo>
                <a:lnTo>
                  <a:pt x="1631855" y="428015"/>
                </a:lnTo>
                <a:lnTo>
                  <a:pt x="1637074" y="423084"/>
                </a:lnTo>
                <a:lnTo>
                  <a:pt x="1654804" y="382583"/>
                </a:lnTo>
                <a:lnTo>
                  <a:pt x="1659623" y="347840"/>
                </a:lnTo>
                <a:close/>
              </a:path>
              <a:path w="3159125" h="471170">
                <a:moveTo>
                  <a:pt x="1635753" y="148717"/>
                </a:moveTo>
                <a:lnTo>
                  <a:pt x="1545183" y="148717"/>
                </a:lnTo>
                <a:lnTo>
                  <a:pt x="1575033" y="156494"/>
                </a:lnTo>
                <a:lnTo>
                  <a:pt x="1593427" y="176515"/>
                </a:lnTo>
                <a:lnTo>
                  <a:pt x="1602730" y="203811"/>
                </a:lnTo>
                <a:lnTo>
                  <a:pt x="1605305" y="233413"/>
                </a:lnTo>
                <a:lnTo>
                  <a:pt x="1605305" y="252158"/>
                </a:lnTo>
                <a:lnTo>
                  <a:pt x="1661369" y="252158"/>
                </a:lnTo>
                <a:lnTo>
                  <a:pt x="1660345" y="226701"/>
                </a:lnTo>
                <a:lnTo>
                  <a:pt x="1652004" y="181735"/>
                </a:lnTo>
                <a:lnTo>
                  <a:pt x="1635753" y="148717"/>
                </a:lnTo>
                <a:close/>
              </a:path>
              <a:path w="3159125" h="471170">
                <a:moveTo>
                  <a:pt x="1775980" y="115087"/>
                </a:moveTo>
                <a:lnTo>
                  <a:pt x="1721675" y="115087"/>
                </a:lnTo>
                <a:lnTo>
                  <a:pt x="1721675" y="461632"/>
                </a:lnTo>
                <a:lnTo>
                  <a:pt x="1775980" y="461632"/>
                </a:lnTo>
                <a:lnTo>
                  <a:pt x="1775980" y="242455"/>
                </a:lnTo>
                <a:lnTo>
                  <a:pt x="1783274" y="205623"/>
                </a:lnTo>
                <a:lnTo>
                  <a:pt x="1801358" y="180066"/>
                </a:lnTo>
                <a:lnTo>
                  <a:pt x="1821986" y="166814"/>
                </a:lnTo>
                <a:lnTo>
                  <a:pt x="1775980" y="166814"/>
                </a:lnTo>
                <a:lnTo>
                  <a:pt x="1775980" y="115087"/>
                </a:lnTo>
                <a:close/>
              </a:path>
              <a:path w="3159125" h="471170">
                <a:moveTo>
                  <a:pt x="1863267" y="106045"/>
                </a:moveTo>
                <a:lnTo>
                  <a:pt x="1852282" y="106045"/>
                </a:lnTo>
                <a:lnTo>
                  <a:pt x="1826103" y="110903"/>
                </a:lnTo>
                <a:lnTo>
                  <a:pt x="1805806" y="124066"/>
                </a:lnTo>
                <a:lnTo>
                  <a:pt x="1789995" y="143410"/>
                </a:lnTo>
                <a:lnTo>
                  <a:pt x="1777276" y="166814"/>
                </a:lnTo>
                <a:lnTo>
                  <a:pt x="1821986" y="166814"/>
                </a:lnTo>
                <a:lnTo>
                  <a:pt x="1824533" y="165178"/>
                </a:lnTo>
                <a:lnTo>
                  <a:pt x="1847100" y="160350"/>
                </a:lnTo>
                <a:lnTo>
                  <a:pt x="1876196" y="160350"/>
                </a:lnTo>
                <a:lnTo>
                  <a:pt x="1876196" y="109918"/>
                </a:lnTo>
                <a:lnTo>
                  <a:pt x="1871027" y="107327"/>
                </a:lnTo>
                <a:lnTo>
                  <a:pt x="1863267" y="106045"/>
                </a:lnTo>
                <a:close/>
              </a:path>
              <a:path w="3159125" h="471170">
                <a:moveTo>
                  <a:pt x="1876196" y="160350"/>
                </a:moveTo>
                <a:lnTo>
                  <a:pt x="1847100" y="160350"/>
                </a:lnTo>
                <a:lnTo>
                  <a:pt x="1858287" y="160663"/>
                </a:lnTo>
                <a:lnTo>
                  <a:pt x="1866258" y="161402"/>
                </a:lnTo>
                <a:lnTo>
                  <a:pt x="1876196" y="162941"/>
                </a:lnTo>
                <a:lnTo>
                  <a:pt x="1876196" y="160350"/>
                </a:lnTo>
                <a:close/>
              </a:path>
              <a:path w="3159125" h="471170">
                <a:moveTo>
                  <a:pt x="1970582" y="12"/>
                </a:moveTo>
                <a:lnTo>
                  <a:pt x="1916277" y="12"/>
                </a:lnTo>
                <a:lnTo>
                  <a:pt x="1916277" y="62077"/>
                </a:lnTo>
                <a:lnTo>
                  <a:pt x="1970582" y="62077"/>
                </a:lnTo>
                <a:lnTo>
                  <a:pt x="1970582" y="12"/>
                </a:lnTo>
                <a:close/>
              </a:path>
              <a:path w="3159125" h="471170">
                <a:moveTo>
                  <a:pt x="1970582" y="115087"/>
                </a:moveTo>
                <a:lnTo>
                  <a:pt x="1916277" y="115087"/>
                </a:lnTo>
                <a:lnTo>
                  <a:pt x="1916277" y="461632"/>
                </a:lnTo>
                <a:lnTo>
                  <a:pt x="1970582" y="461632"/>
                </a:lnTo>
                <a:lnTo>
                  <a:pt x="1970582" y="115087"/>
                </a:lnTo>
                <a:close/>
              </a:path>
              <a:path w="3159125" h="471170">
                <a:moveTo>
                  <a:pt x="2096655" y="115087"/>
                </a:moveTo>
                <a:lnTo>
                  <a:pt x="2044928" y="115087"/>
                </a:lnTo>
                <a:lnTo>
                  <a:pt x="2044928" y="461632"/>
                </a:lnTo>
                <a:lnTo>
                  <a:pt x="2099246" y="461632"/>
                </a:lnTo>
                <a:lnTo>
                  <a:pt x="2099246" y="222415"/>
                </a:lnTo>
                <a:lnTo>
                  <a:pt x="2105862" y="190502"/>
                </a:lnTo>
                <a:lnTo>
                  <a:pt x="2122600" y="168833"/>
                </a:lnTo>
                <a:lnTo>
                  <a:pt x="2144793" y="156499"/>
                </a:lnTo>
                <a:lnTo>
                  <a:pt x="2148736" y="155829"/>
                </a:lnTo>
                <a:lnTo>
                  <a:pt x="2096655" y="155829"/>
                </a:lnTo>
                <a:lnTo>
                  <a:pt x="2096655" y="115087"/>
                </a:lnTo>
                <a:close/>
              </a:path>
              <a:path w="3159125" h="471170">
                <a:moveTo>
                  <a:pt x="2263742" y="152590"/>
                </a:moveTo>
                <a:lnTo>
                  <a:pt x="2167775" y="152590"/>
                </a:lnTo>
                <a:lnTo>
                  <a:pt x="2196486" y="159773"/>
                </a:lnTo>
                <a:lnTo>
                  <a:pt x="2211741" y="177563"/>
                </a:lnTo>
                <a:lnTo>
                  <a:pt x="2217783" y="200323"/>
                </a:lnTo>
                <a:lnTo>
                  <a:pt x="2218855" y="222415"/>
                </a:lnTo>
                <a:lnTo>
                  <a:pt x="2218855" y="461632"/>
                </a:lnTo>
                <a:lnTo>
                  <a:pt x="2273160" y="461632"/>
                </a:lnTo>
                <a:lnTo>
                  <a:pt x="2273160" y="215950"/>
                </a:lnTo>
                <a:lnTo>
                  <a:pt x="2271735" y="181322"/>
                </a:lnTo>
                <a:lnTo>
                  <a:pt x="2263742" y="152590"/>
                </a:lnTo>
                <a:close/>
              </a:path>
              <a:path w="3159125" h="471170">
                <a:moveTo>
                  <a:pt x="2181999" y="106045"/>
                </a:moveTo>
                <a:lnTo>
                  <a:pt x="2156776" y="109367"/>
                </a:lnTo>
                <a:lnTo>
                  <a:pt x="2132945" y="119054"/>
                </a:lnTo>
                <a:lnTo>
                  <a:pt x="2112630" y="134682"/>
                </a:lnTo>
                <a:lnTo>
                  <a:pt x="2097951" y="155829"/>
                </a:lnTo>
                <a:lnTo>
                  <a:pt x="2148736" y="155829"/>
                </a:lnTo>
                <a:lnTo>
                  <a:pt x="2167775" y="152590"/>
                </a:lnTo>
                <a:lnTo>
                  <a:pt x="2263742" y="152590"/>
                </a:lnTo>
                <a:lnTo>
                  <a:pt x="2261765" y="145481"/>
                </a:lnTo>
                <a:lnTo>
                  <a:pt x="2234701" y="117399"/>
                </a:lnTo>
                <a:lnTo>
                  <a:pt x="2181999" y="106045"/>
                </a:lnTo>
                <a:close/>
              </a:path>
              <a:path w="3159125" h="471170">
                <a:moveTo>
                  <a:pt x="2396007" y="115087"/>
                </a:moveTo>
                <a:lnTo>
                  <a:pt x="2344280" y="115087"/>
                </a:lnTo>
                <a:lnTo>
                  <a:pt x="2344280" y="461632"/>
                </a:lnTo>
                <a:lnTo>
                  <a:pt x="2398585" y="461632"/>
                </a:lnTo>
                <a:lnTo>
                  <a:pt x="2398585" y="222415"/>
                </a:lnTo>
                <a:lnTo>
                  <a:pt x="2405203" y="190502"/>
                </a:lnTo>
                <a:lnTo>
                  <a:pt x="2421943" y="168833"/>
                </a:lnTo>
                <a:lnTo>
                  <a:pt x="2444137" y="156499"/>
                </a:lnTo>
                <a:lnTo>
                  <a:pt x="2448079" y="155829"/>
                </a:lnTo>
                <a:lnTo>
                  <a:pt x="2396007" y="155829"/>
                </a:lnTo>
                <a:lnTo>
                  <a:pt x="2396007" y="115087"/>
                </a:lnTo>
                <a:close/>
              </a:path>
              <a:path w="3159125" h="471170">
                <a:moveTo>
                  <a:pt x="2563093" y="152590"/>
                </a:moveTo>
                <a:lnTo>
                  <a:pt x="2467114" y="152590"/>
                </a:lnTo>
                <a:lnTo>
                  <a:pt x="2495825" y="159773"/>
                </a:lnTo>
                <a:lnTo>
                  <a:pt x="2511080" y="177563"/>
                </a:lnTo>
                <a:lnTo>
                  <a:pt x="2517122" y="200323"/>
                </a:lnTo>
                <a:lnTo>
                  <a:pt x="2518194" y="222415"/>
                </a:lnTo>
                <a:lnTo>
                  <a:pt x="2518194" y="461632"/>
                </a:lnTo>
                <a:lnTo>
                  <a:pt x="2572512" y="461632"/>
                </a:lnTo>
                <a:lnTo>
                  <a:pt x="2572512" y="215950"/>
                </a:lnTo>
                <a:lnTo>
                  <a:pt x="2571087" y="181322"/>
                </a:lnTo>
                <a:lnTo>
                  <a:pt x="2563093" y="152590"/>
                </a:lnTo>
                <a:close/>
              </a:path>
              <a:path w="3159125" h="471170">
                <a:moveTo>
                  <a:pt x="2481338" y="106045"/>
                </a:moveTo>
                <a:lnTo>
                  <a:pt x="2456115" y="109367"/>
                </a:lnTo>
                <a:lnTo>
                  <a:pt x="2432284" y="119054"/>
                </a:lnTo>
                <a:lnTo>
                  <a:pt x="2411969" y="134682"/>
                </a:lnTo>
                <a:lnTo>
                  <a:pt x="2397290" y="155829"/>
                </a:lnTo>
                <a:lnTo>
                  <a:pt x="2448079" y="155829"/>
                </a:lnTo>
                <a:lnTo>
                  <a:pt x="2467114" y="152590"/>
                </a:lnTo>
                <a:lnTo>
                  <a:pt x="2563093" y="152590"/>
                </a:lnTo>
                <a:lnTo>
                  <a:pt x="2561115" y="145481"/>
                </a:lnTo>
                <a:lnTo>
                  <a:pt x="2534048" y="117399"/>
                </a:lnTo>
                <a:lnTo>
                  <a:pt x="2481338" y="106045"/>
                </a:lnTo>
                <a:close/>
              </a:path>
              <a:path w="3159125" h="471170">
                <a:moveTo>
                  <a:pt x="2755468" y="106045"/>
                </a:moveTo>
                <a:lnTo>
                  <a:pt x="2709284" y="113913"/>
                </a:lnTo>
                <a:lnTo>
                  <a:pt x="2676046" y="135376"/>
                </a:lnTo>
                <a:lnTo>
                  <a:pt x="2653726" y="167219"/>
                </a:lnTo>
                <a:lnTo>
                  <a:pt x="2640296" y="206228"/>
                </a:lnTo>
                <a:lnTo>
                  <a:pt x="2633725" y="249188"/>
                </a:lnTo>
                <a:lnTo>
                  <a:pt x="2631986" y="292887"/>
                </a:lnTo>
                <a:lnTo>
                  <a:pt x="2636299" y="357308"/>
                </a:lnTo>
                <a:lnTo>
                  <a:pt x="2649737" y="407143"/>
                </a:lnTo>
                <a:lnTo>
                  <a:pt x="2673043" y="442549"/>
                </a:lnTo>
                <a:lnTo>
                  <a:pt x="2706963" y="463678"/>
                </a:lnTo>
                <a:lnTo>
                  <a:pt x="2752242" y="470687"/>
                </a:lnTo>
                <a:lnTo>
                  <a:pt x="2810517" y="456675"/>
                </a:lnTo>
                <a:lnTo>
                  <a:pt x="2840847" y="428015"/>
                </a:lnTo>
                <a:lnTo>
                  <a:pt x="2755468" y="428015"/>
                </a:lnTo>
                <a:lnTo>
                  <a:pt x="2716973" y="414750"/>
                </a:lnTo>
                <a:lnTo>
                  <a:pt x="2697205" y="381544"/>
                </a:lnTo>
                <a:lnTo>
                  <a:pt x="2689922" y="338277"/>
                </a:lnTo>
                <a:lnTo>
                  <a:pt x="2688882" y="294830"/>
                </a:lnTo>
                <a:lnTo>
                  <a:pt x="2871203" y="294830"/>
                </a:lnTo>
                <a:lnTo>
                  <a:pt x="2871203" y="272846"/>
                </a:lnTo>
                <a:lnTo>
                  <a:pt x="2870370" y="252158"/>
                </a:lnTo>
                <a:lnTo>
                  <a:pt x="2690825" y="252158"/>
                </a:lnTo>
                <a:lnTo>
                  <a:pt x="2690825" y="239229"/>
                </a:lnTo>
                <a:lnTo>
                  <a:pt x="2692724" y="216359"/>
                </a:lnTo>
                <a:lnTo>
                  <a:pt x="2701169" y="186215"/>
                </a:lnTo>
                <a:lnTo>
                  <a:pt x="2720282" y="159950"/>
                </a:lnTo>
                <a:lnTo>
                  <a:pt x="2754185" y="148717"/>
                </a:lnTo>
                <a:lnTo>
                  <a:pt x="2844747" y="148717"/>
                </a:lnTo>
                <a:lnTo>
                  <a:pt x="2842012" y="143161"/>
                </a:lnTo>
                <a:lnTo>
                  <a:pt x="2808221" y="116193"/>
                </a:lnTo>
                <a:lnTo>
                  <a:pt x="2755468" y="106045"/>
                </a:lnTo>
                <a:close/>
              </a:path>
              <a:path w="3159125" h="471170">
                <a:moveTo>
                  <a:pt x="2868612" y="347840"/>
                </a:moveTo>
                <a:lnTo>
                  <a:pt x="2814307" y="347840"/>
                </a:lnTo>
                <a:lnTo>
                  <a:pt x="2812387" y="371554"/>
                </a:lnTo>
                <a:lnTo>
                  <a:pt x="2804285" y="397871"/>
                </a:lnTo>
                <a:lnTo>
                  <a:pt x="2786484" y="419217"/>
                </a:lnTo>
                <a:lnTo>
                  <a:pt x="2755468" y="428015"/>
                </a:lnTo>
                <a:lnTo>
                  <a:pt x="2840847" y="428015"/>
                </a:lnTo>
                <a:lnTo>
                  <a:pt x="2846065" y="423084"/>
                </a:lnTo>
                <a:lnTo>
                  <a:pt x="2863793" y="382583"/>
                </a:lnTo>
                <a:lnTo>
                  <a:pt x="2868612" y="347840"/>
                </a:lnTo>
                <a:close/>
              </a:path>
              <a:path w="3159125" h="471170">
                <a:moveTo>
                  <a:pt x="2844747" y="148717"/>
                </a:moveTo>
                <a:lnTo>
                  <a:pt x="2754185" y="148717"/>
                </a:lnTo>
                <a:lnTo>
                  <a:pt x="2784035" y="156494"/>
                </a:lnTo>
                <a:lnTo>
                  <a:pt x="2802429" y="176515"/>
                </a:lnTo>
                <a:lnTo>
                  <a:pt x="2811731" y="203811"/>
                </a:lnTo>
                <a:lnTo>
                  <a:pt x="2814307" y="233413"/>
                </a:lnTo>
                <a:lnTo>
                  <a:pt x="2814307" y="252158"/>
                </a:lnTo>
                <a:lnTo>
                  <a:pt x="2870370" y="252158"/>
                </a:lnTo>
                <a:lnTo>
                  <a:pt x="2869345" y="226701"/>
                </a:lnTo>
                <a:lnTo>
                  <a:pt x="2861001" y="181735"/>
                </a:lnTo>
                <a:lnTo>
                  <a:pt x="2844747" y="148717"/>
                </a:lnTo>
                <a:close/>
              </a:path>
              <a:path w="3159125" h="471170">
                <a:moveTo>
                  <a:pt x="2982404" y="115087"/>
                </a:moveTo>
                <a:lnTo>
                  <a:pt x="2930677" y="115087"/>
                </a:lnTo>
                <a:lnTo>
                  <a:pt x="2930677" y="461632"/>
                </a:lnTo>
                <a:lnTo>
                  <a:pt x="2984982" y="461632"/>
                </a:lnTo>
                <a:lnTo>
                  <a:pt x="2984982" y="222415"/>
                </a:lnTo>
                <a:lnTo>
                  <a:pt x="2991600" y="190502"/>
                </a:lnTo>
                <a:lnTo>
                  <a:pt x="3008341" y="168833"/>
                </a:lnTo>
                <a:lnTo>
                  <a:pt x="3030534" y="156499"/>
                </a:lnTo>
                <a:lnTo>
                  <a:pt x="3034476" y="155829"/>
                </a:lnTo>
                <a:lnTo>
                  <a:pt x="2982404" y="155829"/>
                </a:lnTo>
                <a:lnTo>
                  <a:pt x="2982404" y="115087"/>
                </a:lnTo>
                <a:close/>
              </a:path>
              <a:path w="3159125" h="471170">
                <a:moveTo>
                  <a:pt x="3149490" y="152590"/>
                </a:moveTo>
                <a:lnTo>
                  <a:pt x="3053511" y="152590"/>
                </a:lnTo>
                <a:lnTo>
                  <a:pt x="3082222" y="159773"/>
                </a:lnTo>
                <a:lnTo>
                  <a:pt x="3097477" y="177563"/>
                </a:lnTo>
                <a:lnTo>
                  <a:pt x="3103519" y="200323"/>
                </a:lnTo>
                <a:lnTo>
                  <a:pt x="3104591" y="222415"/>
                </a:lnTo>
                <a:lnTo>
                  <a:pt x="3104591" y="461632"/>
                </a:lnTo>
                <a:lnTo>
                  <a:pt x="3158909" y="461632"/>
                </a:lnTo>
                <a:lnTo>
                  <a:pt x="3158909" y="215950"/>
                </a:lnTo>
                <a:lnTo>
                  <a:pt x="3157484" y="181322"/>
                </a:lnTo>
                <a:lnTo>
                  <a:pt x="3149490" y="152590"/>
                </a:lnTo>
                <a:close/>
              </a:path>
              <a:path w="3159125" h="471170">
                <a:moveTo>
                  <a:pt x="3067735" y="106045"/>
                </a:moveTo>
                <a:lnTo>
                  <a:pt x="3042512" y="109367"/>
                </a:lnTo>
                <a:lnTo>
                  <a:pt x="3018682" y="119054"/>
                </a:lnTo>
                <a:lnTo>
                  <a:pt x="2998366" y="134682"/>
                </a:lnTo>
                <a:lnTo>
                  <a:pt x="2983687" y="155829"/>
                </a:lnTo>
                <a:lnTo>
                  <a:pt x="3034476" y="155829"/>
                </a:lnTo>
                <a:lnTo>
                  <a:pt x="3053511" y="152590"/>
                </a:lnTo>
                <a:lnTo>
                  <a:pt x="3149490" y="152590"/>
                </a:lnTo>
                <a:lnTo>
                  <a:pt x="3147512" y="145481"/>
                </a:lnTo>
                <a:lnTo>
                  <a:pt x="3120445" y="117399"/>
                </a:lnTo>
                <a:lnTo>
                  <a:pt x="3067735" y="1060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6473" y="6972237"/>
            <a:ext cx="827405" cy="471170"/>
          </a:xfrm>
          <a:custGeom>
            <a:avLst/>
            <a:gdLst/>
            <a:ahLst/>
            <a:cxnLst/>
            <a:rect l="l" t="t" r="r" b="b"/>
            <a:pathLst>
              <a:path w="827405" h="471170">
                <a:moveTo>
                  <a:pt x="54317" y="115087"/>
                </a:moveTo>
                <a:lnTo>
                  <a:pt x="0" y="115087"/>
                </a:lnTo>
                <a:lnTo>
                  <a:pt x="0" y="360768"/>
                </a:lnTo>
                <a:lnTo>
                  <a:pt x="1424" y="395399"/>
                </a:lnTo>
                <a:lnTo>
                  <a:pt x="11395" y="431244"/>
                </a:lnTo>
                <a:lnTo>
                  <a:pt x="38458" y="459331"/>
                </a:lnTo>
                <a:lnTo>
                  <a:pt x="91160" y="470687"/>
                </a:lnTo>
                <a:lnTo>
                  <a:pt x="116391" y="467362"/>
                </a:lnTo>
                <a:lnTo>
                  <a:pt x="140225" y="457673"/>
                </a:lnTo>
                <a:lnTo>
                  <a:pt x="160542" y="442044"/>
                </a:lnTo>
                <a:lnTo>
                  <a:pt x="172982" y="424129"/>
                </a:lnTo>
                <a:lnTo>
                  <a:pt x="105384" y="424129"/>
                </a:lnTo>
                <a:lnTo>
                  <a:pt x="76676" y="416946"/>
                </a:lnTo>
                <a:lnTo>
                  <a:pt x="61425" y="399156"/>
                </a:lnTo>
                <a:lnTo>
                  <a:pt x="55387" y="376396"/>
                </a:lnTo>
                <a:lnTo>
                  <a:pt x="54317" y="354304"/>
                </a:lnTo>
                <a:lnTo>
                  <a:pt x="54317" y="115087"/>
                </a:lnTo>
                <a:close/>
              </a:path>
              <a:path w="827405" h="471170">
                <a:moveTo>
                  <a:pt x="228231" y="420903"/>
                </a:moveTo>
                <a:lnTo>
                  <a:pt x="176504" y="420903"/>
                </a:lnTo>
                <a:lnTo>
                  <a:pt x="176504" y="461632"/>
                </a:lnTo>
                <a:lnTo>
                  <a:pt x="228231" y="461632"/>
                </a:lnTo>
                <a:lnTo>
                  <a:pt x="228231" y="420903"/>
                </a:lnTo>
                <a:close/>
              </a:path>
              <a:path w="827405" h="471170">
                <a:moveTo>
                  <a:pt x="228231" y="115087"/>
                </a:moveTo>
                <a:lnTo>
                  <a:pt x="173926" y="115087"/>
                </a:lnTo>
                <a:lnTo>
                  <a:pt x="173926" y="354304"/>
                </a:lnTo>
                <a:lnTo>
                  <a:pt x="167308" y="386217"/>
                </a:lnTo>
                <a:lnTo>
                  <a:pt x="150566" y="407885"/>
                </a:lnTo>
                <a:lnTo>
                  <a:pt x="128369" y="420219"/>
                </a:lnTo>
                <a:lnTo>
                  <a:pt x="105384" y="424129"/>
                </a:lnTo>
                <a:lnTo>
                  <a:pt x="172982" y="424129"/>
                </a:lnTo>
                <a:lnTo>
                  <a:pt x="175221" y="420903"/>
                </a:lnTo>
                <a:lnTo>
                  <a:pt x="228231" y="420903"/>
                </a:lnTo>
                <a:lnTo>
                  <a:pt x="228231" y="115087"/>
                </a:lnTo>
                <a:close/>
              </a:path>
              <a:path w="827405" h="471170">
                <a:moveTo>
                  <a:pt x="351066" y="115087"/>
                </a:moveTo>
                <a:lnTo>
                  <a:pt x="299351" y="115087"/>
                </a:lnTo>
                <a:lnTo>
                  <a:pt x="299351" y="461632"/>
                </a:lnTo>
                <a:lnTo>
                  <a:pt x="353656" y="461632"/>
                </a:lnTo>
                <a:lnTo>
                  <a:pt x="353656" y="222415"/>
                </a:lnTo>
                <a:lnTo>
                  <a:pt x="360274" y="190502"/>
                </a:lnTo>
                <a:lnTo>
                  <a:pt x="377015" y="168833"/>
                </a:lnTo>
                <a:lnTo>
                  <a:pt x="399209" y="156499"/>
                </a:lnTo>
                <a:lnTo>
                  <a:pt x="403225" y="155816"/>
                </a:lnTo>
                <a:lnTo>
                  <a:pt x="351066" y="155816"/>
                </a:lnTo>
                <a:lnTo>
                  <a:pt x="351066" y="115087"/>
                </a:lnTo>
                <a:close/>
              </a:path>
              <a:path w="827405" h="471170">
                <a:moveTo>
                  <a:pt x="518154" y="152590"/>
                </a:moveTo>
                <a:lnTo>
                  <a:pt x="422186" y="152590"/>
                </a:lnTo>
                <a:lnTo>
                  <a:pt x="450896" y="159773"/>
                </a:lnTo>
                <a:lnTo>
                  <a:pt x="466151" y="177563"/>
                </a:lnTo>
                <a:lnTo>
                  <a:pt x="472194" y="200323"/>
                </a:lnTo>
                <a:lnTo>
                  <a:pt x="473265" y="222415"/>
                </a:lnTo>
                <a:lnTo>
                  <a:pt x="473265" y="461632"/>
                </a:lnTo>
                <a:lnTo>
                  <a:pt x="527570" y="461632"/>
                </a:lnTo>
                <a:lnTo>
                  <a:pt x="527570" y="215950"/>
                </a:lnTo>
                <a:lnTo>
                  <a:pt x="526146" y="181320"/>
                </a:lnTo>
                <a:lnTo>
                  <a:pt x="518154" y="152590"/>
                </a:lnTo>
                <a:close/>
              </a:path>
              <a:path w="827405" h="471170">
                <a:moveTo>
                  <a:pt x="436410" y="106032"/>
                </a:moveTo>
                <a:lnTo>
                  <a:pt x="411186" y="109356"/>
                </a:lnTo>
                <a:lnTo>
                  <a:pt x="387356" y="119046"/>
                </a:lnTo>
                <a:lnTo>
                  <a:pt x="367040" y="134675"/>
                </a:lnTo>
                <a:lnTo>
                  <a:pt x="352361" y="155816"/>
                </a:lnTo>
                <a:lnTo>
                  <a:pt x="403225" y="155816"/>
                </a:lnTo>
                <a:lnTo>
                  <a:pt x="422186" y="152590"/>
                </a:lnTo>
                <a:lnTo>
                  <a:pt x="518154" y="152590"/>
                </a:lnTo>
                <a:lnTo>
                  <a:pt x="516175" y="145475"/>
                </a:lnTo>
                <a:lnTo>
                  <a:pt x="489112" y="117388"/>
                </a:lnTo>
                <a:lnTo>
                  <a:pt x="436410" y="106032"/>
                </a:lnTo>
                <a:close/>
              </a:path>
              <a:path w="827405" h="471170">
                <a:moveTo>
                  <a:pt x="695032" y="106032"/>
                </a:moveTo>
                <a:lnTo>
                  <a:pt x="652816" y="114509"/>
                </a:lnTo>
                <a:lnTo>
                  <a:pt x="603545" y="170041"/>
                </a:lnTo>
                <a:lnTo>
                  <a:pt x="592253" y="208906"/>
                </a:lnTo>
                <a:lnTo>
                  <a:pt x="587031" y="249708"/>
                </a:lnTo>
                <a:lnTo>
                  <a:pt x="585762" y="288353"/>
                </a:lnTo>
                <a:lnTo>
                  <a:pt x="589646" y="349027"/>
                </a:lnTo>
                <a:lnTo>
                  <a:pt x="601942" y="399460"/>
                </a:lnTo>
                <a:lnTo>
                  <a:pt x="623610" y="437789"/>
                </a:lnTo>
                <a:lnTo>
                  <a:pt x="655610" y="462152"/>
                </a:lnTo>
                <a:lnTo>
                  <a:pt x="698906" y="470687"/>
                </a:lnTo>
                <a:lnTo>
                  <a:pt x="725445" y="466241"/>
                </a:lnTo>
                <a:lnTo>
                  <a:pt x="747799" y="454520"/>
                </a:lnTo>
                <a:lnTo>
                  <a:pt x="764455" y="437951"/>
                </a:lnTo>
                <a:lnTo>
                  <a:pt x="771329" y="424129"/>
                </a:lnTo>
                <a:lnTo>
                  <a:pt x="706018" y="424129"/>
                </a:lnTo>
                <a:lnTo>
                  <a:pt x="675115" y="414553"/>
                </a:lnTo>
                <a:lnTo>
                  <a:pt x="655669" y="387278"/>
                </a:lnTo>
                <a:lnTo>
                  <a:pt x="645557" y="344485"/>
                </a:lnTo>
                <a:lnTo>
                  <a:pt x="642658" y="288353"/>
                </a:lnTo>
                <a:lnTo>
                  <a:pt x="645557" y="232229"/>
                </a:lnTo>
                <a:lnTo>
                  <a:pt x="655669" y="189439"/>
                </a:lnTo>
                <a:lnTo>
                  <a:pt x="675115" y="162166"/>
                </a:lnTo>
                <a:lnTo>
                  <a:pt x="706018" y="152590"/>
                </a:lnTo>
                <a:lnTo>
                  <a:pt x="770115" y="152590"/>
                </a:lnTo>
                <a:lnTo>
                  <a:pt x="758583" y="134128"/>
                </a:lnTo>
                <a:lnTo>
                  <a:pt x="740206" y="118884"/>
                </a:lnTo>
                <a:lnTo>
                  <a:pt x="718315" y="109336"/>
                </a:lnTo>
                <a:lnTo>
                  <a:pt x="695032" y="106032"/>
                </a:lnTo>
                <a:close/>
              </a:path>
              <a:path w="827405" h="471170">
                <a:moveTo>
                  <a:pt x="826922" y="418960"/>
                </a:moveTo>
                <a:lnTo>
                  <a:pt x="775195" y="418960"/>
                </a:lnTo>
                <a:lnTo>
                  <a:pt x="775195" y="461632"/>
                </a:lnTo>
                <a:lnTo>
                  <a:pt x="826922" y="461632"/>
                </a:lnTo>
                <a:lnTo>
                  <a:pt x="826922" y="418960"/>
                </a:lnTo>
                <a:close/>
              </a:path>
              <a:path w="827405" h="471170">
                <a:moveTo>
                  <a:pt x="770115" y="152590"/>
                </a:moveTo>
                <a:lnTo>
                  <a:pt x="706018" y="152590"/>
                </a:lnTo>
                <a:lnTo>
                  <a:pt x="741751" y="164348"/>
                </a:lnTo>
                <a:lnTo>
                  <a:pt x="762995" y="195259"/>
                </a:lnTo>
                <a:lnTo>
                  <a:pt x="773207" y="238776"/>
                </a:lnTo>
                <a:lnTo>
                  <a:pt x="775843" y="288353"/>
                </a:lnTo>
                <a:lnTo>
                  <a:pt x="773298" y="343119"/>
                </a:lnTo>
                <a:lnTo>
                  <a:pt x="763238" y="386064"/>
                </a:lnTo>
                <a:lnTo>
                  <a:pt x="742024" y="414097"/>
                </a:lnTo>
                <a:lnTo>
                  <a:pt x="706018" y="424129"/>
                </a:lnTo>
                <a:lnTo>
                  <a:pt x="771329" y="424129"/>
                </a:lnTo>
                <a:lnTo>
                  <a:pt x="773899" y="418960"/>
                </a:lnTo>
                <a:lnTo>
                  <a:pt x="826922" y="418960"/>
                </a:lnTo>
                <a:lnTo>
                  <a:pt x="826922" y="154520"/>
                </a:lnTo>
                <a:lnTo>
                  <a:pt x="771321" y="154520"/>
                </a:lnTo>
                <a:lnTo>
                  <a:pt x="770115" y="152590"/>
                </a:lnTo>
                <a:close/>
              </a:path>
              <a:path w="827405" h="471170">
                <a:moveTo>
                  <a:pt x="826922" y="0"/>
                </a:moveTo>
                <a:lnTo>
                  <a:pt x="772617" y="0"/>
                </a:lnTo>
                <a:lnTo>
                  <a:pt x="772617" y="154520"/>
                </a:lnTo>
                <a:lnTo>
                  <a:pt x="826922" y="154520"/>
                </a:lnTo>
                <a:lnTo>
                  <a:pt x="8269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8346" y="6196398"/>
            <a:ext cx="2764790" cy="471170"/>
          </a:xfrm>
          <a:custGeom>
            <a:avLst/>
            <a:gdLst/>
            <a:ahLst/>
            <a:cxnLst/>
            <a:rect l="l" t="t" r="r" b="b"/>
            <a:pathLst>
              <a:path w="2764790" h="471170">
                <a:moveTo>
                  <a:pt x="109270" y="106032"/>
                </a:moveTo>
                <a:lnTo>
                  <a:pt x="67054" y="114508"/>
                </a:lnTo>
                <a:lnTo>
                  <a:pt x="17783" y="170037"/>
                </a:lnTo>
                <a:lnTo>
                  <a:pt x="6491" y="208900"/>
                </a:lnTo>
                <a:lnTo>
                  <a:pt x="1269" y="249703"/>
                </a:lnTo>
                <a:lnTo>
                  <a:pt x="0" y="288353"/>
                </a:lnTo>
                <a:lnTo>
                  <a:pt x="3884" y="349026"/>
                </a:lnTo>
                <a:lnTo>
                  <a:pt x="16180" y="399455"/>
                </a:lnTo>
                <a:lnTo>
                  <a:pt x="37847" y="437781"/>
                </a:lnTo>
                <a:lnTo>
                  <a:pt x="69848" y="462141"/>
                </a:lnTo>
                <a:lnTo>
                  <a:pt x="113144" y="470674"/>
                </a:lnTo>
                <a:lnTo>
                  <a:pt x="139685" y="466230"/>
                </a:lnTo>
                <a:lnTo>
                  <a:pt x="162044" y="454513"/>
                </a:lnTo>
                <a:lnTo>
                  <a:pt x="178704" y="437949"/>
                </a:lnTo>
                <a:lnTo>
                  <a:pt x="185579" y="424129"/>
                </a:lnTo>
                <a:lnTo>
                  <a:pt x="120256" y="424129"/>
                </a:lnTo>
                <a:lnTo>
                  <a:pt x="89353" y="414551"/>
                </a:lnTo>
                <a:lnTo>
                  <a:pt x="69907" y="387273"/>
                </a:lnTo>
                <a:lnTo>
                  <a:pt x="59795" y="344479"/>
                </a:lnTo>
                <a:lnTo>
                  <a:pt x="56896" y="288353"/>
                </a:lnTo>
                <a:lnTo>
                  <a:pt x="59795" y="232227"/>
                </a:lnTo>
                <a:lnTo>
                  <a:pt x="69907" y="189433"/>
                </a:lnTo>
                <a:lnTo>
                  <a:pt x="89353" y="162155"/>
                </a:lnTo>
                <a:lnTo>
                  <a:pt x="120256" y="152577"/>
                </a:lnTo>
                <a:lnTo>
                  <a:pt x="184346" y="152577"/>
                </a:lnTo>
                <a:lnTo>
                  <a:pt x="172821" y="134123"/>
                </a:lnTo>
                <a:lnTo>
                  <a:pt x="154444" y="118879"/>
                </a:lnTo>
                <a:lnTo>
                  <a:pt x="132553" y="109334"/>
                </a:lnTo>
                <a:lnTo>
                  <a:pt x="109270" y="106032"/>
                </a:lnTo>
                <a:close/>
              </a:path>
              <a:path w="2764790" h="471170">
                <a:moveTo>
                  <a:pt x="241160" y="418960"/>
                </a:moveTo>
                <a:lnTo>
                  <a:pt x="189433" y="418960"/>
                </a:lnTo>
                <a:lnTo>
                  <a:pt x="189433" y="461632"/>
                </a:lnTo>
                <a:lnTo>
                  <a:pt x="241160" y="461632"/>
                </a:lnTo>
                <a:lnTo>
                  <a:pt x="241160" y="418960"/>
                </a:lnTo>
                <a:close/>
              </a:path>
              <a:path w="2764790" h="471170">
                <a:moveTo>
                  <a:pt x="184346" y="152577"/>
                </a:moveTo>
                <a:lnTo>
                  <a:pt x="120256" y="152577"/>
                </a:lnTo>
                <a:lnTo>
                  <a:pt x="155989" y="164338"/>
                </a:lnTo>
                <a:lnTo>
                  <a:pt x="177233" y="195252"/>
                </a:lnTo>
                <a:lnTo>
                  <a:pt x="187445" y="238774"/>
                </a:lnTo>
                <a:lnTo>
                  <a:pt x="190080" y="288353"/>
                </a:lnTo>
                <a:lnTo>
                  <a:pt x="187536" y="343119"/>
                </a:lnTo>
                <a:lnTo>
                  <a:pt x="177476" y="386064"/>
                </a:lnTo>
                <a:lnTo>
                  <a:pt x="156262" y="414097"/>
                </a:lnTo>
                <a:lnTo>
                  <a:pt x="120256" y="424129"/>
                </a:lnTo>
                <a:lnTo>
                  <a:pt x="185579" y="424129"/>
                </a:lnTo>
                <a:lnTo>
                  <a:pt x="188150" y="418960"/>
                </a:lnTo>
                <a:lnTo>
                  <a:pt x="241160" y="418960"/>
                </a:lnTo>
                <a:lnTo>
                  <a:pt x="241160" y="154520"/>
                </a:lnTo>
                <a:lnTo>
                  <a:pt x="185559" y="154520"/>
                </a:lnTo>
                <a:lnTo>
                  <a:pt x="184346" y="152577"/>
                </a:lnTo>
                <a:close/>
              </a:path>
              <a:path w="2764790" h="471170">
                <a:moveTo>
                  <a:pt x="241160" y="0"/>
                </a:moveTo>
                <a:lnTo>
                  <a:pt x="186855" y="0"/>
                </a:lnTo>
                <a:lnTo>
                  <a:pt x="186855" y="154520"/>
                </a:lnTo>
                <a:lnTo>
                  <a:pt x="241160" y="154520"/>
                </a:lnTo>
                <a:lnTo>
                  <a:pt x="241160" y="0"/>
                </a:lnTo>
                <a:close/>
              </a:path>
              <a:path w="2764790" h="471170">
                <a:moveTo>
                  <a:pt x="369811" y="0"/>
                </a:moveTo>
                <a:lnTo>
                  <a:pt x="315506" y="0"/>
                </a:lnTo>
                <a:lnTo>
                  <a:pt x="315506" y="62064"/>
                </a:lnTo>
                <a:lnTo>
                  <a:pt x="369811" y="62064"/>
                </a:lnTo>
                <a:lnTo>
                  <a:pt x="369811" y="0"/>
                </a:lnTo>
                <a:close/>
              </a:path>
              <a:path w="2764790" h="471170">
                <a:moveTo>
                  <a:pt x="369811" y="115087"/>
                </a:moveTo>
                <a:lnTo>
                  <a:pt x="315506" y="115087"/>
                </a:lnTo>
                <a:lnTo>
                  <a:pt x="315506" y="461632"/>
                </a:lnTo>
                <a:lnTo>
                  <a:pt x="369811" y="461632"/>
                </a:lnTo>
                <a:lnTo>
                  <a:pt x="369811" y="115087"/>
                </a:lnTo>
                <a:close/>
              </a:path>
              <a:path w="2764790" h="471170">
                <a:moveTo>
                  <a:pt x="556018" y="106032"/>
                </a:moveTo>
                <a:lnTo>
                  <a:pt x="509829" y="113901"/>
                </a:lnTo>
                <a:lnTo>
                  <a:pt x="476588" y="135366"/>
                </a:lnTo>
                <a:lnTo>
                  <a:pt x="454266" y="167211"/>
                </a:lnTo>
                <a:lnTo>
                  <a:pt x="440834" y="206221"/>
                </a:lnTo>
                <a:lnTo>
                  <a:pt x="434263" y="249180"/>
                </a:lnTo>
                <a:lnTo>
                  <a:pt x="432523" y="292874"/>
                </a:lnTo>
                <a:lnTo>
                  <a:pt x="436838" y="357300"/>
                </a:lnTo>
                <a:lnTo>
                  <a:pt x="450278" y="407136"/>
                </a:lnTo>
                <a:lnTo>
                  <a:pt x="473586" y="442540"/>
                </a:lnTo>
                <a:lnTo>
                  <a:pt x="507506" y="463667"/>
                </a:lnTo>
                <a:lnTo>
                  <a:pt x="552780" y="470674"/>
                </a:lnTo>
                <a:lnTo>
                  <a:pt x="611062" y="456662"/>
                </a:lnTo>
                <a:lnTo>
                  <a:pt x="641397" y="428002"/>
                </a:lnTo>
                <a:lnTo>
                  <a:pt x="556018" y="428002"/>
                </a:lnTo>
                <a:lnTo>
                  <a:pt x="517516" y="414739"/>
                </a:lnTo>
                <a:lnTo>
                  <a:pt x="497744" y="381536"/>
                </a:lnTo>
                <a:lnTo>
                  <a:pt x="490460" y="338270"/>
                </a:lnTo>
                <a:lnTo>
                  <a:pt x="489419" y="294817"/>
                </a:lnTo>
                <a:lnTo>
                  <a:pt x="671753" y="294817"/>
                </a:lnTo>
                <a:lnTo>
                  <a:pt x="671753" y="272834"/>
                </a:lnTo>
                <a:lnTo>
                  <a:pt x="670921" y="252145"/>
                </a:lnTo>
                <a:lnTo>
                  <a:pt x="491363" y="252145"/>
                </a:lnTo>
                <a:lnTo>
                  <a:pt x="491363" y="239217"/>
                </a:lnTo>
                <a:lnTo>
                  <a:pt x="493262" y="216346"/>
                </a:lnTo>
                <a:lnTo>
                  <a:pt x="501707" y="186202"/>
                </a:lnTo>
                <a:lnTo>
                  <a:pt x="520820" y="159937"/>
                </a:lnTo>
                <a:lnTo>
                  <a:pt x="554723" y="148704"/>
                </a:lnTo>
                <a:lnTo>
                  <a:pt x="645298" y="148704"/>
                </a:lnTo>
                <a:lnTo>
                  <a:pt x="642563" y="143148"/>
                </a:lnTo>
                <a:lnTo>
                  <a:pt x="608771" y="116180"/>
                </a:lnTo>
                <a:lnTo>
                  <a:pt x="556018" y="106032"/>
                </a:lnTo>
                <a:close/>
              </a:path>
              <a:path w="2764790" h="471170">
                <a:moveTo>
                  <a:pt x="669163" y="347840"/>
                </a:moveTo>
                <a:lnTo>
                  <a:pt x="614857" y="347840"/>
                </a:lnTo>
                <a:lnTo>
                  <a:pt x="612938" y="371547"/>
                </a:lnTo>
                <a:lnTo>
                  <a:pt x="604835" y="397860"/>
                </a:lnTo>
                <a:lnTo>
                  <a:pt x="587034" y="419204"/>
                </a:lnTo>
                <a:lnTo>
                  <a:pt x="556018" y="428002"/>
                </a:lnTo>
                <a:lnTo>
                  <a:pt x="641397" y="428002"/>
                </a:lnTo>
                <a:lnTo>
                  <a:pt x="646614" y="423073"/>
                </a:lnTo>
                <a:lnTo>
                  <a:pt x="664344" y="382576"/>
                </a:lnTo>
                <a:lnTo>
                  <a:pt x="669163" y="347840"/>
                </a:lnTo>
                <a:close/>
              </a:path>
              <a:path w="2764790" h="471170">
                <a:moveTo>
                  <a:pt x="645298" y="148704"/>
                </a:moveTo>
                <a:lnTo>
                  <a:pt x="554723" y="148704"/>
                </a:lnTo>
                <a:lnTo>
                  <a:pt x="584575" y="156482"/>
                </a:lnTo>
                <a:lnTo>
                  <a:pt x="602973" y="176503"/>
                </a:lnTo>
                <a:lnTo>
                  <a:pt x="612280" y="203798"/>
                </a:lnTo>
                <a:lnTo>
                  <a:pt x="614857" y="233400"/>
                </a:lnTo>
                <a:lnTo>
                  <a:pt x="614857" y="252145"/>
                </a:lnTo>
                <a:lnTo>
                  <a:pt x="670921" y="252145"/>
                </a:lnTo>
                <a:lnTo>
                  <a:pt x="669896" y="226689"/>
                </a:lnTo>
                <a:lnTo>
                  <a:pt x="661552" y="181722"/>
                </a:lnTo>
                <a:lnTo>
                  <a:pt x="645298" y="148704"/>
                </a:lnTo>
                <a:close/>
              </a:path>
              <a:path w="2764790" h="471170">
                <a:moveTo>
                  <a:pt x="1005992" y="0"/>
                </a:moveTo>
                <a:lnTo>
                  <a:pt x="888326" y="0"/>
                </a:lnTo>
                <a:lnTo>
                  <a:pt x="888326" y="461632"/>
                </a:lnTo>
                <a:lnTo>
                  <a:pt x="945222" y="461632"/>
                </a:lnTo>
                <a:lnTo>
                  <a:pt x="945222" y="266369"/>
                </a:lnTo>
                <a:lnTo>
                  <a:pt x="1015695" y="266369"/>
                </a:lnTo>
                <a:lnTo>
                  <a:pt x="1059582" y="260706"/>
                </a:lnTo>
                <a:lnTo>
                  <a:pt x="1096367" y="244026"/>
                </a:lnTo>
                <a:lnTo>
                  <a:pt x="1121393" y="219824"/>
                </a:lnTo>
                <a:lnTo>
                  <a:pt x="945222" y="219824"/>
                </a:lnTo>
                <a:lnTo>
                  <a:pt x="945222" y="46545"/>
                </a:lnTo>
                <a:lnTo>
                  <a:pt x="1122666" y="46545"/>
                </a:lnTo>
                <a:lnTo>
                  <a:pt x="1109940" y="28628"/>
                </a:lnTo>
                <a:lnTo>
                  <a:pt x="1073324" y="8482"/>
                </a:lnTo>
                <a:lnTo>
                  <a:pt x="1035995" y="1060"/>
                </a:lnTo>
                <a:lnTo>
                  <a:pt x="1005992" y="0"/>
                </a:lnTo>
                <a:close/>
              </a:path>
              <a:path w="2764790" h="471170">
                <a:moveTo>
                  <a:pt x="1122666" y="46545"/>
                </a:moveTo>
                <a:lnTo>
                  <a:pt x="1009218" y="46545"/>
                </a:lnTo>
                <a:lnTo>
                  <a:pt x="1045748" y="52395"/>
                </a:lnTo>
                <a:lnTo>
                  <a:pt x="1070641" y="69097"/>
                </a:lnTo>
                <a:lnTo>
                  <a:pt x="1084866" y="95376"/>
                </a:lnTo>
                <a:lnTo>
                  <a:pt x="1089393" y="129959"/>
                </a:lnTo>
                <a:lnTo>
                  <a:pt x="1083291" y="169910"/>
                </a:lnTo>
                <a:lnTo>
                  <a:pt x="1066765" y="197923"/>
                </a:lnTo>
                <a:lnTo>
                  <a:pt x="1042480" y="214419"/>
                </a:lnTo>
                <a:lnTo>
                  <a:pt x="1013104" y="219824"/>
                </a:lnTo>
                <a:lnTo>
                  <a:pt x="1121393" y="219824"/>
                </a:lnTo>
                <a:lnTo>
                  <a:pt x="1124526" y="216794"/>
                </a:lnTo>
                <a:lnTo>
                  <a:pt x="1142537" y="179476"/>
                </a:lnTo>
                <a:lnTo>
                  <a:pt x="1148880" y="132537"/>
                </a:lnTo>
                <a:lnTo>
                  <a:pt x="1137805" y="67859"/>
                </a:lnTo>
                <a:lnTo>
                  <a:pt x="1122666" y="46545"/>
                </a:lnTo>
                <a:close/>
              </a:path>
              <a:path w="2764790" h="471170">
                <a:moveTo>
                  <a:pt x="1293698" y="106032"/>
                </a:moveTo>
                <a:lnTo>
                  <a:pt x="1249658" y="112758"/>
                </a:lnTo>
                <a:lnTo>
                  <a:pt x="1193728" y="160583"/>
                </a:lnTo>
                <a:lnTo>
                  <a:pt x="1179000" y="197696"/>
                </a:lnTo>
                <a:lnTo>
                  <a:pt x="1171204" y="240950"/>
                </a:lnTo>
                <a:lnTo>
                  <a:pt x="1168920" y="288353"/>
                </a:lnTo>
                <a:lnTo>
                  <a:pt x="1171204" y="335756"/>
                </a:lnTo>
                <a:lnTo>
                  <a:pt x="1179000" y="379010"/>
                </a:lnTo>
                <a:lnTo>
                  <a:pt x="1193728" y="416123"/>
                </a:lnTo>
                <a:lnTo>
                  <a:pt x="1249658" y="463948"/>
                </a:lnTo>
                <a:lnTo>
                  <a:pt x="1293698" y="470674"/>
                </a:lnTo>
                <a:lnTo>
                  <a:pt x="1337513" y="463948"/>
                </a:lnTo>
                <a:lnTo>
                  <a:pt x="1370300" y="445100"/>
                </a:lnTo>
                <a:lnTo>
                  <a:pt x="1383944" y="428002"/>
                </a:lnTo>
                <a:lnTo>
                  <a:pt x="1292402" y="428002"/>
                </a:lnTo>
                <a:lnTo>
                  <a:pt x="1258542" y="416730"/>
                </a:lnTo>
                <a:lnTo>
                  <a:pt x="1238259" y="386305"/>
                </a:lnTo>
                <a:lnTo>
                  <a:pt x="1228401" y="341816"/>
                </a:lnTo>
                <a:lnTo>
                  <a:pt x="1225816" y="288353"/>
                </a:lnTo>
                <a:lnTo>
                  <a:pt x="1228493" y="234895"/>
                </a:lnTo>
                <a:lnTo>
                  <a:pt x="1238502" y="190406"/>
                </a:lnTo>
                <a:lnTo>
                  <a:pt x="1258815" y="159978"/>
                </a:lnTo>
                <a:lnTo>
                  <a:pt x="1292402" y="148704"/>
                </a:lnTo>
                <a:lnTo>
                  <a:pt x="1384206" y="148704"/>
                </a:lnTo>
                <a:lnTo>
                  <a:pt x="1370588" y="131606"/>
                </a:lnTo>
                <a:lnTo>
                  <a:pt x="1337738" y="112758"/>
                </a:lnTo>
                <a:lnTo>
                  <a:pt x="1293698" y="106032"/>
                </a:lnTo>
                <a:close/>
              </a:path>
              <a:path w="2764790" h="471170">
                <a:moveTo>
                  <a:pt x="1384206" y="148704"/>
                </a:moveTo>
                <a:lnTo>
                  <a:pt x="1292402" y="148704"/>
                </a:lnTo>
                <a:lnTo>
                  <a:pt x="1328034" y="159978"/>
                </a:lnTo>
                <a:lnTo>
                  <a:pt x="1349055" y="190406"/>
                </a:lnTo>
                <a:lnTo>
                  <a:pt x="1359045" y="234895"/>
                </a:lnTo>
                <a:lnTo>
                  <a:pt x="1361579" y="288353"/>
                </a:lnTo>
                <a:lnTo>
                  <a:pt x="1358862" y="341816"/>
                </a:lnTo>
                <a:lnTo>
                  <a:pt x="1348570" y="386305"/>
                </a:lnTo>
                <a:lnTo>
                  <a:pt x="1327487" y="416730"/>
                </a:lnTo>
                <a:lnTo>
                  <a:pt x="1292402" y="428002"/>
                </a:lnTo>
                <a:lnTo>
                  <a:pt x="1383944" y="428002"/>
                </a:lnTo>
                <a:lnTo>
                  <a:pt x="1393424" y="416123"/>
                </a:lnTo>
                <a:lnTo>
                  <a:pt x="1408252" y="379010"/>
                </a:lnTo>
                <a:lnTo>
                  <a:pt x="1416147" y="335756"/>
                </a:lnTo>
                <a:lnTo>
                  <a:pt x="1418475" y="288353"/>
                </a:lnTo>
                <a:lnTo>
                  <a:pt x="1416192" y="240950"/>
                </a:lnTo>
                <a:lnTo>
                  <a:pt x="1408396" y="197696"/>
                </a:lnTo>
                <a:lnTo>
                  <a:pt x="1393667" y="160583"/>
                </a:lnTo>
                <a:lnTo>
                  <a:pt x="1384206" y="148704"/>
                </a:lnTo>
                <a:close/>
              </a:path>
              <a:path w="2764790" h="471170">
                <a:moveTo>
                  <a:pt x="1530311" y="0"/>
                </a:moveTo>
                <a:lnTo>
                  <a:pt x="1476006" y="0"/>
                </a:lnTo>
                <a:lnTo>
                  <a:pt x="1476006" y="461632"/>
                </a:lnTo>
                <a:lnTo>
                  <a:pt x="1530311" y="461632"/>
                </a:lnTo>
                <a:lnTo>
                  <a:pt x="1530311" y="0"/>
                </a:lnTo>
                <a:close/>
              </a:path>
              <a:path w="2764790" h="471170">
                <a:moveTo>
                  <a:pt x="1662201" y="0"/>
                </a:moveTo>
                <a:lnTo>
                  <a:pt x="1607896" y="0"/>
                </a:lnTo>
                <a:lnTo>
                  <a:pt x="1607896" y="62064"/>
                </a:lnTo>
                <a:lnTo>
                  <a:pt x="1662201" y="62064"/>
                </a:lnTo>
                <a:lnTo>
                  <a:pt x="1662201" y="0"/>
                </a:lnTo>
                <a:close/>
              </a:path>
              <a:path w="2764790" h="471170">
                <a:moveTo>
                  <a:pt x="1662201" y="115087"/>
                </a:moveTo>
                <a:lnTo>
                  <a:pt x="1607896" y="115087"/>
                </a:lnTo>
                <a:lnTo>
                  <a:pt x="1607896" y="461632"/>
                </a:lnTo>
                <a:lnTo>
                  <a:pt x="1662201" y="461632"/>
                </a:lnTo>
                <a:lnTo>
                  <a:pt x="1662201" y="115087"/>
                </a:lnTo>
                <a:close/>
              </a:path>
              <a:path w="2764790" h="471170">
                <a:moveTo>
                  <a:pt x="1807032" y="157759"/>
                </a:moveTo>
                <a:lnTo>
                  <a:pt x="1752727" y="157759"/>
                </a:lnTo>
                <a:lnTo>
                  <a:pt x="1752822" y="397952"/>
                </a:lnTo>
                <a:lnTo>
                  <a:pt x="1755636" y="426774"/>
                </a:lnTo>
                <a:lnTo>
                  <a:pt x="1766303" y="448209"/>
                </a:lnTo>
                <a:lnTo>
                  <a:pt x="1787638" y="461161"/>
                </a:lnTo>
                <a:lnTo>
                  <a:pt x="1822551" y="465505"/>
                </a:lnTo>
                <a:lnTo>
                  <a:pt x="1837961" y="465172"/>
                </a:lnTo>
                <a:lnTo>
                  <a:pt x="1850343" y="464292"/>
                </a:lnTo>
                <a:lnTo>
                  <a:pt x="1859818" y="463051"/>
                </a:lnTo>
                <a:lnTo>
                  <a:pt x="1866506" y="461632"/>
                </a:lnTo>
                <a:lnTo>
                  <a:pt x="1866506" y="418960"/>
                </a:lnTo>
                <a:lnTo>
                  <a:pt x="1842592" y="418960"/>
                </a:lnTo>
                <a:lnTo>
                  <a:pt x="1825034" y="416807"/>
                </a:lnTo>
                <a:lnTo>
                  <a:pt x="1814144" y="409986"/>
                </a:lnTo>
                <a:lnTo>
                  <a:pt x="1808587" y="397952"/>
                </a:lnTo>
                <a:lnTo>
                  <a:pt x="1807032" y="380161"/>
                </a:lnTo>
                <a:lnTo>
                  <a:pt x="1807032" y="157759"/>
                </a:lnTo>
                <a:close/>
              </a:path>
              <a:path w="2764790" h="471170">
                <a:moveTo>
                  <a:pt x="1866506" y="417017"/>
                </a:moveTo>
                <a:lnTo>
                  <a:pt x="1860689" y="417664"/>
                </a:lnTo>
                <a:lnTo>
                  <a:pt x="1854873" y="418960"/>
                </a:lnTo>
                <a:lnTo>
                  <a:pt x="1866506" y="418960"/>
                </a:lnTo>
                <a:lnTo>
                  <a:pt x="1866506" y="417017"/>
                </a:lnTo>
                <a:close/>
              </a:path>
              <a:path w="2764790" h="471170">
                <a:moveTo>
                  <a:pt x="1867154" y="115087"/>
                </a:moveTo>
                <a:lnTo>
                  <a:pt x="1702295" y="115087"/>
                </a:lnTo>
                <a:lnTo>
                  <a:pt x="1702295" y="157759"/>
                </a:lnTo>
                <a:lnTo>
                  <a:pt x="1867154" y="157759"/>
                </a:lnTo>
                <a:lnTo>
                  <a:pt x="1867154" y="115087"/>
                </a:lnTo>
                <a:close/>
              </a:path>
              <a:path w="2764790" h="471170">
                <a:moveTo>
                  <a:pt x="1807032" y="14224"/>
                </a:moveTo>
                <a:lnTo>
                  <a:pt x="1752727" y="14224"/>
                </a:lnTo>
                <a:lnTo>
                  <a:pt x="1752727" y="115087"/>
                </a:lnTo>
                <a:lnTo>
                  <a:pt x="1807032" y="115087"/>
                </a:lnTo>
                <a:lnTo>
                  <a:pt x="1807032" y="14224"/>
                </a:lnTo>
                <a:close/>
              </a:path>
              <a:path w="2764790" h="471170">
                <a:moveTo>
                  <a:pt x="1961540" y="0"/>
                </a:moveTo>
                <a:lnTo>
                  <a:pt x="1907235" y="0"/>
                </a:lnTo>
                <a:lnTo>
                  <a:pt x="1907235" y="62064"/>
                </a:lnTo>
                <a:lnTo>
                  <a:pt x="1961540" y="62064"/>
                </a:lnTo>
                <a:lnTo>
                  <a:pt x="1961540" y="0"/>
                </a:lnTo>
                <a:close/>
              </a:path>
              <a:path w="2764790" h="471170">
                <a:moveTo>
                  <a:pt x="1961540" y="115087"/>
                </a:moveTo>
                <a:lnTo>
                  <a:pt x="1907235" y="115087"/>
                </a:lnTo>
                <a:lnTo>
                  <a:pt x="1907235" y="461632"/>
                </a:lnTo>
                <a:lnTo>
                  <a:pt x="1961540" y="461632"/>
                </a:lnTo>
                <a:lnTo>
                  <a:pt x="1961540" y="115087"/>
                </a:lnTo>
                <a:close/>
              </a:path>
              <a:path w="2764790" h="471170">
                <a:moveTo>
                  <a:pt x="2090204" y="0"/>
                </a:moveTo>
                <a:lnTo>
                  <a:pt x="2035898" y="0"/>
                </a:lnTo>
                <a:lnTo>
                  <a:pt x="2035898" y="461632"/>
                </a:lnTo>
                <a:lnTo>
                  <a:pt x="2090204" y="461632"/>
                </a:lnTo>
                <a:lnTo>
                  <a:pt x="2090204" y="344601"/>
                </a:lnTo>
                <a:lnTo>
                  <a:pt x="2134819" y="290296"/>
                </a:lnTo>
                <a:lnTo>
                  <a:pt x="2196528" y="290296"/>
                </a:lnTo>
                <a:lnTo>
                  <a:pt x="2187653" y="274777"/>
                </a:lnTo>
                <a:lnTo>
                  <a:pt x="2090204" y="274777"/>
                </a:lnTo>
                <a:lnTo>
                  <a:pt x="2090204" y="0"/>
                </a:lnTo>
                <a:close/>
              </a:path>
              <a:path w="2764790" h="471170">
                <a:moveTo>
                  <a:pt x="2196528" y="290296"/>
                </a:moveTo>
                <a:lnTo>
                  <a:pt x="2134819" y="290296"/>
                </a:lnTo>
                <a:lnTo>
                  <a:pt x="2231148" y="461632"/>
                </a:lnTo>
                <a:lnTo>
                  <a:pt x="2294509" y="461632"/>
                </a:lnTo>
                <a:lnTo>
                  <a:pt x="2196528" y="290296"/>
                </a:lnTo>
                <a:close/>
              </a:path>
              <a:path w="2764790" h="471170">
                <a:moveTo>
                  <a:pt x="2276398" y="115087"/>
                </a:moveTo>
                <a:lnTo>
                  <a:pt x="2213038" y="115087"/>
                </a:lnTo>
                <a:lnTo>
                  <a:pt x="2091499" y="274777"/>
                </a:lnTo>
                <a:lnTo>
                  <a:pt x="2187653" y="274777"/>
                </a:lnTo>
                <a:lnTo>
                  <a:pt x="2171014" y="245681"/>
                </a:lnTo>
                <a:lnTo>
                  <a:pt x="2276398" y="115087"/>
                </a:lnTo>
                <a:close/>
              </a:path>
              <a:path w="2764790" h="471170">
                <a:moveTo>
                  <a:pt x="2434793" y="106032"/>
                </a:moveTo>
                <a:lnTo>
                  <a:pt x="2388604" y="113901"/>
                </a:lnTo>
                <a:lnTo>
                  <a:pt x="2355365" y="135366"/>
                </a:lnTo>
                <a:lnTo>
                  <a:pt x="2333047" y="167211"/>
                </a:lnTo>
                <a:lnTo>
                  <a:pt x="2319618" y="206221"/>
                </a:lnTo>
                <a:lnTo>
                  <a:pt x="2313049" y="249180"/>
                </a:lnTo>
                <a:lnTo>
                  <a:pt x="2311311" y="292874"/>
                </a:lnTo>
                <a:lnTo>
                  <a:pt x="2315624" y="357300"/>
                </a:lnTo>
                <a:lnTo>
                  <a:pt x="2329062" y="407136"/>
                </a:lnTo>
                <a:lnTo>
                  <a:pt x="2352368" y="442540"/>
                </a:lnTo>
                <a:lnTo>
                  <a:pt x="2386288" y="463667"/>
                </a:lnTo>
                <a:lnTo>
                  <a:pt x="2431567" y="470674"/>
                </a:lnTo>
                <a:lnTo>
                  <a:pt x="2489842" y="456662"/>
                </a:lnTo>
                <a:lnTo>
                  <a:pt x="2520173" y="428002"/>
                </a:lnTo>
                <a:lnTo>
                  <a:pt x="2434793" y="428002"/>
                </a:lnTo>
                <a:lnTo>
                  <a:pt x="2396298" y="414739"/>
                </a:lnTo>
                <a:lnTo>
                  <a:pt x="2376530" y="381536"/>
                </a:lnTo>
                <a:lnTo>
                  <a:pt x="2369247" y="338270"/>
                </a:lnTo>
                <a:lnTo>
                  <a:pt x="2368207" y="294817"/>
                </a:lnTo>
                <a:lnTo>
                  <a:pt x="2550528" y="294817"/>
                </a:lnTo>
                <a:lnTo>
                  <a:pt x="2550528" y="272834"/>
                </a:lnTo>
                <a:lnTo>
                  <a:pt x="2549695" y="252145"/>
                </a:lnTo>
                <a:lnTo>
                  <a:pt x="2370137" y="252145"/>
                </a:lnTo>
                <a:lnTo>
                  <a:pt x="2370137" y="239217"/>
                </a:lnTo>
                <a:lnTo>
                  <a:pt x="2372036" y="216346"/>
                </a:lnTo>
                <a:lnTo>
                  <a:pt x="2380481" y="186202"/>
                </a:lnTo>
                <a:lnTo>
                  <a:pt x="2399594" y="159937"/>
                </a:lnTo>
                <a:lnTo>
                  <a:pt x="2433497" y="148704"/>
                </a:lnTo>
                <a:lnTo>
                  <a:pt x="2524072" y="148704"/>
                </a:lnTo>
                <a:lnTo>
                  <a:pt x="2521337" y="143148"/>
                </a:lnTo>
                <a:lnTo>
                  <a:pt x="2487546" y="116180"/>
                </a:lnTo>
                <a:lnTo>
                  <a:pt x="2434793" y="106032"/>
                </a:lnTo>
                <a:close/>
              </a:path>
              <a:path w="2764790" h="471170">
                <a:moveTo>
                  <a:pt x="2547937" y="347840"/>
                </a:moveTo>
                <a:lnTo>
                  <a:pt x="2493632" y="347840"/>
                </a:lnTo>
                <a:lnTo>
                  <a:pt x="2491712" y="371547"/>
                </a:lnTo>
                <a:lnTo>
                  <a:pt x="2483610" y="397860"/>
                </a:lnTo>
                <a:lnTo>
                  <a:pt x="2465809" y="419204"/>
                </a:lnTo>
                <a:lnTo>
                  <a:pt x="2434793" y="428002"/>
                </a:lnTo>
                <a:lnTo>
                  <a:pt x="2520173" y="428002"/>
                </a:lnTo>
                <a:lnTo>
                  <a:pt x="2525390" y="423073"/>
                </a:lnTo>
                <a:lnTo>
                  <a:pt x="2543118" y="382576"/>
                </a:lnTo>
                <a:lnTo>
                  <a:pt x="2547937" y="347840"/>
                </a:lnTo>
                <a:close/>
              </a:path>
              <a:path w="2764790" h="471170">
                <a:moveTo>
                  <a:pt x="2524072" y="148704"/>
                </a:moveTo>
                <a:lnTo>
                  <a:pt x="2433497" y="148704"/>
                </a:lnTo>
                <a:lnTo>
                  <a:pt x="2463349" y="156482"/>
                </a:lnTo>
                <a:lnTo>
                  <a:pt x="2481748" y="176503"/>
                </a:lnTo>
                <a:lnTo>
                  <a:pt x="2491054" y="203798"/>
                </a:lnTo>
                <a:lnTo>
                  <a:pt x="2493632" y="233400"/>
                </a:lnTo>
                <a:lnTo>
                  <a:pt x="2493632" y="252145"/>
                </a:lnTo>
                <a:lnTo>
                  <a:pt x="2549695" y="252145"/>
                </a:lnTo>
                <a:lnTo>
                  <a:pt x="2548670" y="226689"/>
                </a:lnTo>
                <a:lnTo>
                  <a:pt x="2540326" y="181722"/>
                </a:lnTo>
                <a:lnTo>
                  <a:pt x="2524072" y="148704"/>
                </a:lnTo>
                <a:close/>
              </a:path>
              <a:path w="2764790" h="471170">
                <a:moveTo>
                  <a:pt x="2664307" y="115087"/>
                </a:moveTo>
                <a:lnTo>
                  <a:pt x="2610002" y="115087"/>
                </a:lnTo>
                <a:lnTo>
                  <a:pt x="2610002" y="461632"/>
                </a:lnTo>
                <a:lnTo>
                  <a:pt x="2664307" y="461632"/>
                </a:lnTo>
                <a:lnTo>
                  <a:pt x="2664307" y="242455"/>
                </a:lnTo>
                <a:lnTo>
                  <a:pt x="2671601" y="205621"/>
                </a:lnTo>
                <a:lnTo>
                  <a:pt x="2689685" y="180060"/>
                </a:lnTo>
                <a:lnTo>
                  <a:pt x="2710316" y="166801"/>
                </a:lnTo>
                <a:lnTo>
                  <a:pt x="2664307" y="166801"/>
                </a:lnTo>
                <a:lnTo>
                  <a:pt x="2664307" y="115087"/>
                </a:lnTo>
                <a:close/>
              </a:path>
              <a:path w="2764790" h="471170">
                <a:moveTo>
                  <a:pt x="2751594" y="106032"/>
                </a:moveTo>
                <a:lnTo>
                  <a:pt x="2740596" y="106032"/>
                </a:lnTo>
                <a:lnTo>
                  <a:pt x="2714423" y="110891"/>
                </a:lnTo>
                <a:lnTo>
                  <a:pt x="2694127" y="124053"/>
                </a:lnTo>
                <a:lnTo>
                  <a:pt x="2678317" y="143397"/>
                </a:lnTo>
                <a:lnTo>
                  <a:pt x="2665603" y="166801"/>
                </a:lnTo>
                <a:lnTo>
                  <a:pt x="2710316" y="166801"/>
                </a:lnTo>
                <a:lnTo>
                  <a:pt x="2712860" y="165167"/>
                </a:lnTo>
                <a:lnTo>
                  <a:pt x="2735427" y="160337"/>
                </a:lnTo>
                <a:lnTo>
                  <a:pt x="2764523" y="160337"/>
                </a:lnTo>
                <a:lnTo>
                  <a:pt x="2764523" y="109905"/>
                </a:lnTo>
                <a:lnTo>
                  <a:pt x="2759341" y="107327"/>
                </a:lnTo>
                <a:lnTo>
                  <a:pt x="2751594" y="106032"/>
                </a:lnTo>
                <a:close/>
              </a:path>
              <a:path w="2764790" h="471170">
                <a:moveTo>
                  <a:pt x="2764523" y="160337"/>
                </a:moveTo>
                <a:lnTo>
                  <a:pt x="2735427" y="160337"/>
                </a:lnTo>
                <a:lnTo>
                  <a:pt x="2746606" y="160651"/>
                </a:lnTo>
                <a:lnTo>
                  <a:pt x="2754576" y="161390"/>
                </a:lnTo>
                <a:lnTo>
                  <a:pt x="2764523" y="162928"/>
                </a:lnTo>
                <a:lnTo>
                  <a:pt x="2764523" y="1603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1A36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36058" y="4214393"/>
              <a:ext cx="2392045" cy="3629025"/>
            </a:xfrm>
            <a:custGeom>
              <a:avLst/>
              <a:gdLst/>
              <a:ahLst/>
              <a:cxnLst/>
              <a:rect l="l" t="t" r="r" b="b"/>
              <a:pathLst>
                <a:path w="2392044" h="3629025">
                  <a:moveTo>
                    <a:pt x="377571" y="3158121"/>
                  </a:moveTo>
                  <a:lnTo>
                    <a:pt x="281889" y="3158121"/>
                  </a:lnTo>
                  <a:lnTo>
                    <a:pt x="189433" y="3524072"/>
                  </a:lnTo>
                  <a:lnTo>
                    <a:pt x="188137" y="3524072"/>
                  </a:lnTo>
                  <a:lnTo>
                    <a:pt x="110388" y="3216313"/>
                  </a:lnTo>
                  <a:lnTo>
                    <a:pt x="95681" y="3158121"/>
                  </a:lnTo>
                  <a:lnTo>
                    <a:pt x="0" y="3158121"/>
                  </a:lnTo>
                  <a:lnTo>
                    <a:pt x="0" y="3619754"/>
                  </a:lnTo>
                  <a:lnTo>
                    <a:pt x="56896" y="3619754"/>
                  </a:lnTo>
                  <a:lnTo>
                    <a:pt x="56896" y="3216313"/>
                  </a:lnTo>
                  <a:lnTo>
                    <a:pt x="58191" y="3216313"/>
                  </a:lnTo>
                  <a:lnTo>
                    <a:pt x="160337" y="3619754"/>
                  </a:lnTo>
                  <a:lnTo>
                    <a:pt x="217233" y="3619754"/>
                  </a:lnTo>
                  <a:lnTo>
                    <a:pt x="241465" y="3524072"/>
                  </a:lnTo>
                  <a:lnTo>
                    <a:pt x="319392" y="3216313"/>
                  </a:lnTo>
                  <a:lnTo>
                    <a:pt x="320687" y="3216313"/>
                  </a:lnTo>
                  <a:lnTo>
                    <a:pt x="320687" y="3619754"/>
                  </a:lnTo>
                  <a:lnTo>
                    <a:pt x="377571" y="3619754"/>
                  </a:lnTo>
                  <a:lnTo>
                    <a:pt x="377571" y="3216313"/>
                  </a:lnTo>
                  <a:lnTo>
                    <a:pt x="377571" y="3158121"/>
                  </a:lnTo>
                  <a:close/>
                </a:path>
                <a:path w="2392044" h="3629025">
                  <a:moveTo>
                    <a:pt x="679500" y="3430968"/>
                  </a:moveTo>
                  <a:lnTo>
                    <a:pt x="677646" y="3384816"/>
                  </a:lnTo>
                  <a:lnTo>
                    <a:pt x="669302" y="3339846"/>
                  </a:lnTo>
                  <a:lnTo>
                    <a:pt x="650316" y="3301276"/>
                  </a:lnTo>
                  <a:lnTo>
                    <a:pt x="622604" y="3279152"/>
                  </a:lnTo>
                  <a:lnTo>
                    <a:pt x="622604" y="3391522"/>
                  </a:lnTo>
                  <a:lnTo>
                    <a:pt x="622604" y="3410280"/>
                  </a:lnTo>
                  <a:lnTo>
                    <a:pt x="499122" y="3410280"/>
                  </a:lnTo>
                  <a:lnTo>
                    <a:pt x="499122" y="3397351"/>
                  </a:lnTo>
                  <a:lnTo>
                    <a:pt x="501027" y="3374479"/>
                  </a:lnTo>
                  <a:lnTo>
                    <a:pt x="509473" y="3344329"/>
                  </a:lnTo>
                  <a:lnTo>
                    <a:pt x="528586" y="3318065"/>
                  </a:lnTo>
                  <a:lnTo>
                    <a:pt x="562483" y="3306826"/>
                  </a:lnTo>
                  <a:lnTo>
                    <a:pt x="592340" y="3314611"/>
                  </a:lnTo>
                  <a:lnTo>
                    <a:pt x="610730" y="3334626"/>
                  </a:lnTo>
                  <a:lnTo>
                    <a:pt x="620026" y="3361931"/>
                  </a:lnTo>
                  <a:lnTo>
                    <a:pt x="622604" y="3391522"/>
                  </a:lnTo>
                  <a:lnTo>
                    <a:pt x="622604" y="3279152"/>
                  </a:lnTo>
                  <a:lnTo>
                    <a:pt x="616534" y="3274301"/>
                  </a:lnTo>
                  <a:lnTo>
                    <a:pt x="563778" y="3264154"/>
                  </a:lnTo>
                  <a:lnTo>
                    <a:pt x="517588" y="3272028"/>
                  </a:lnTo>
                  <a:lnTo>
                    <a:pt x="484352" y="3293491"/>
                  </a:lnTo>
                  <a:lnTo>
                    <a:pt x="462026" y="3325342"/>
                  </a:lnTo>
                  <a:lnTo>
                    <a:pt x="448602" y="3364344"/>
                  </a:lnTo>
                  <a:lnTo>
                    <a:pt x="442023" y="3407308"/>
                  </a:lnTo>
                  <a:lnTo>
                    <a:pt x="440283" y="3451009"/>
                  </a:lnTo>
                  <a:lnTo>
                    <a:pt x="444601" y="3515436"/>
                  </a:lnTo>
                  <a:lnTo>
                    <a:pt x="458038" y="3565271"/>
                  </a:lnTo>
                  <a:lnTo>
                    <a:pt x="481342" y="3600678"/>
                  </a:lnTo>
                  <a:lnTo>
                    <a:pt x="515264" y="3621798"/>
                  </a:lnTo>
                  <a:lnTo>
                    <a:pt x="560539" y="3628809"/>
                  </a:lnTo>
                  <a:lnTo>
                    <a:pt x="618820" y="3614801"/>
                  </a:lnTo>
                  <a:lnTo>
                    <a:pt x="649160" y="3586137"/>
                  </a:lnTo>
                  <a:lnTo>
                    <a:pt x="654380" y="3581209"/>
                  </a:lnTo>
                  <a:lnTo>
                    <a:pt x="672109" y="3540709"/>
                  </a:lnTo>
                  <a:lnTo>
                    <a:pt x="676922" y="3505962"/>
                  </a:lnTo>
                  <a:lnTo>
                    <a:pt x="622604" y="3505962"/>
                  </a:lnTo>
                  <a:lnTo>
                    <a:pt x="620687" y="3529673"/>
                  </a:lnTo>
                  <a:lnTo>
                    <a:pt x="612584" y="3555987"/>
                  </a:lnTo>
                  <a:lnTo>
                    <a:pt x="594791" y="3577336"/>
                  </a:lnTo>
                  <a:lnTo>
                    <a:pt x="563778" y="3586137"/>
                  </a:lnTo>
                  <a:lnTo>
                    <a:pt x="525284" y="3572878"/>
                  </a:lnTo>
                  <a:lnTo>
                    <a:pt x="505510" y="3539667"/>
                  </a:lnTo>
                  <a:lnTo>
                    <a:pt x="498221" y="3496399"/>
                  </a:lnTo>
                  <a:lnTo>
                    <a:pt x="497179" y="3452952"/>
                  </a:lnTo>
                  <a:lnTo>
                    <a:pt x="679500" y="3452952"/>
                  </a:lnTo>
                  <a:lnTo>
                    <a:pt x="679500" y="3430968"/>
                  </a:lnTo>
                  <a:close/>
                </a:path>
                <a:path w="2392044" h="3629025">
                  <a:moveTo>
                    <a:pt x="967206" y="3374072"/>
                  </a:moveTo>
                  <a:lnTo>
                    <a:pt x="957795" y="3310712"/>
                  </a:lnTo>
                  <a:lnTo>
                    <a:pt x="928751" y="3275507"/>
                  </a:lnTo>
                  <a:lnTo>
                    <a:pt x="876046" y="3264154"/>
                  </a:lnTo>
                  <a:lnTo>
                    <a:pt x="850823" y="3267481"/>
                  </a:lnTo>
                  <a:lnTo>
                    <a:pt x="826998" y="3277171"/>
                  </a:lnTo>
                  <a:lnTo>
                    <a:pt x="806678" y="3292805"/>
                  </a:lnTo>
                  <a:lnTo>
                    <a:pt x="791997" y="3313938"/>
                  </a:lnTo>
                  <a:lnTo>
                    <a:pt x="790702" y="3313938"/>
                  </a:lnTo>
                  <a:lnTo>
                    <a:pt x="790702" y="3273209"/>
                  </a:lnTo>
                  <a:lnTo>
                    <a:pt x="738974" y="3273209"/>
                  </a:lnTo>
                  <a:lnTo>
                    <a:pt x="738974" y="3619754"/>
                  </a:lnTo>
                  <a:lnTo>
                    <a:pt x="793292" y="3619754"/>
                  </a:lnTo>
                  <a:lnTo>
                    <a:pt x="793292" y="3380536"/>
                  </a:lnTo>
                  <a:lnTo>
                    <a:pt x="799909" y="3348621"/>
                  </a:lnTo>
                  <a:lnTo>
                    <a:pt x="816648" y="3326955"/>
                  </a:lnTo>
                  <a:lnTo>
                    <a:pt x="838847" y="3314623"/>
                  </a:lnTo>
                  <a:lnTo>
                    <a:pt x="842860" y="3313938"/>
                  </a:lnTo>
                  <a:lnTo>
                    <a:pt x="861822" y="3310712"/>
                  </a:lnTo>
                  <a:lnTo>
                    <a:pt x="890536" y="3317900"/>
                  </a:lnTo>
                  <a:lnTo>
                    <a:pt x="905789" y="3335693"/>
                  </a:lnTo>
                  <a:lnTo>
                    <a:pt x="911834" y="3358451"/>
                  </a:lnTo>
                  <a:lnTo>
                    <a:pt x="912901" y="3380536"/>
                  </a:lnTo>
                  <a:lnTo>
                    <a:pt x="912901" y="3619754"/>
                  </a:lnTo>
                  <a:lnTo>
                    <a:pt x="967206" y="3619754"/>
                  </a:lnTo>
                  <a:lnTo>
                    <a:pt x="967206" y="3374072"/>
                  </a:lnTo>
                  <a:close/>
                </a:path>
                <a:path w="2392044" h="3629025">
                  <a:moveTo>
                    <a:pt x="1053846" y="2805760"/>
                  </a:moveTo>
                  <a:lnTo>
                    <a:pt x="1051255" y="2807703"/>
                  </a:lnTo>
                  <a:lnTo>
                    <a:pt x="1048029" y="2808998"/>
                  </a:lnTo>
                  <a:lnTo>
                    <a:pt x="1040917" y="2808998"/>
                  </a:lnTo>
                  <a:lnTo>
                    <a:pt x="1030922" y="2806750"/>
                  </a:lnTo>
                  <a:lnTo>
                    <a:pt x="1028014" y="2803182"/>
                  </a:lnTo>
                  <a:lnTo>
                    <a:pt x="1025969" y="2800680"/>
                  </a:lnTo>
                  <a:lnTo>
                    <a:pt x="1024280" y="2791815"/>
                  </a:lnTo>
                  <a:lnTo>
                    <a:pt x="1024102" y="2781198"/>
                  </a:lnTo>
                  <a:lnTo>
                    <a:pt x="1024102" y="2655125"/>
                  </a:lnTo>
                  <a:lnTo>
                    <a:pt x="1024102" y="2587879"/>
                  </a:lnTo>
                  <a:lnTo>
                    <a:pt x="1013231" y="2530983"/>
                  </a:lnTo>
                  <a:lnTo>
                    <a:pt x="979652" y="2498775"/>
                  </a:lnTo>
                  <a:lnTo>
                    <a:pt x="918718" y="2488311"/>
                  </a:lnTo>
                  <a:lnTo>
                    <a:pt x="865632" y="2495092"/>
                  </a:lnTo>
                  <a:lnTo>
                    <a:pt x="829500" y="2515870"/>
                  </a:lnTo>
                  <a:lnTo>
                    <a:pt x="808901" y="2551328"/>
                  </a:lnTo>
                  <a:lnTo>
                    <a:pt x="802347" y="2602103"/>
                  </a:lnTo>
                  <a:lnTo>
                    <a:pt x="856653" y="2602103"/>
                  </a:lnTo>
                  <a:lnTo>
                    <a:pt x="856653" y="2598877"/>
                  </a:lnTo>
                  <a:lnTo>
                    <a:pt x="857592" y="2582811"/>
                  </a:lnTo>
                  <a:lnTo>
                    <a:pt x="864095" y="2560078"/>
                  </a:lnTo>
                  <a:lnTo>
                    <a:pt x="881748" y="2539771"/>
                  </a:lnTo>
                  <a:lnTo>
                    <a:pt x="916139" y="2530983"/>
                  </a:lnTo>
                  <a:lnTo>
                    <a:pt x="940104" y="2534335"/>
                  </a:lnTo>
                  <a:lnTo>
                    <a:pt x="957516" y="2544165"/>
                  </a:lnTo>
                  <a:lnTo>
                    <a:pt x="968146" y="2560180"/>
                  </a:lnTo>
                  <a:lnTo>
                    <a:pt x="971740" y="2582062"/>
                  </a:lnTo>
                  <a:lnTo>
                    <a:pt x="971219" y="2600528"/>
                  </a:lnTo>
                  <a:lnTo>
                    <a:pt x="969797" y="2605240"/>
                  </a:lnTo>
                  <a:lnTo>
                    <a:pt x="969797" y="2655125"/>
                  </a:lnTo>
                  <a:lnTo>
                    <a:pt x="969797" y="2744343"/>
                  </a:lnTo>
                  <a:lnTo>
                    <a:pt x="963980" y="2769920"/>
                  </a:lnTo>
                  <a:lnTo>
                    <a:pt x="948474" y="2790901"/>
                  </a:lnTo>
                  <a:lnTo>
                    <a:pt x="926160" y="2805087"/>
                  </a:lnTo>
                  <a:lnTo>
                    <a:pt x="899972" y="2810294"/>
                  </a:lnTo>
                  <a:lnTo>
                    <a:pt x="876757" y="2806001"/>
                  </a:lnTo>
                  <a:lnTo>
                    <a:pt x="861593" y="2793885"/>
                  </a:lnTo>
                  <a:lnTo>
                    <a:pt x="853338" y="2775102"/>
                  </a:lnTo>
                  <a:lnTo>
                    <a:pt x="850836" y="2750807"/>
                  </a:lnTo>
                  <a:lnTo>
                    <a:pt x="852525" y="2730944"/>
                  </a:lnTo>
                  <a:lnTo>
                    <a:pt x="877341" y="2695854"/>
                  </a:lnTo>
                  <a:lnTo>
                    <a:pt x="924788" y="2677426"/>
                  </a:lnTo>
                  <a:lnTo>
                    <a:pt x="949807" y="2668219"/>
                  </a:lnTo>
                  <a:lnTo>
                    <a:pt x="969797" y="2655125"/>
                  </a:lnTo>
                  <a:lnTo>
                    <a:pt x="969797" y="2605240"/>
                  </a:lnTo>
                  <a:lnTo>
                    <a:pt x="967054" y="2614307"/>
                  </a:lnTo>
                  <a:lnTo>
                    <a:pt x="955382" y="2625077"/>
                  </a:lnTo>
                  <a:lnTo>
                    <a:pt x="932294" y="2634437"/>
                  </a:lnTo>
                  <a:lnTo>
                    <a:pt x="859243" y="2656408"/>
                  </a:lnTo>
                  <a:lnTo>
                    <a:pt x="830224" y="2670187"/>
                  </a:lnTo>
                  <a:lnTo>
                    <a:pt x="809866" y="2690926"/>
                  </a:lnTo>
                  <a:lnTo>
                    <a:pt x="797877" y="2718333"/>
                  </a:lnTo>
                  <a:lnTo>
                    <a:pt x="793940" y="2752102"/>
                  </a:lnTo>
                  <a:lnTo>
                    <a:pt x="799604" y="2794050"/>
                  </a:lnTo>
                  <a:lnTo>
                    <a:pt x="816902" y="2825813"/>
                  </a:lnTo>
                  <a:lnTo>
                    <a:pt x="846315" y="2845943"/>
                  </a:lnTo>
                  <a:lnTo>
                    <a:pt x="888339" y="2852966"/>
                  </a:lnTo>
                  <a:lnTo>
                    <a:pt x="912825" y="2849549"/>
                  </a:lnTo>
                  <a:lnTo>
                    <a:pt x="935863" y="2839707"/>
                  </a:lnTo>
                  <a:lnTo>
                    <a:pt x="955979" y="2824048"/>
                  </a:lnTo>
                  <a:lnTo>
                    <a:pt x="966368" y="2810294"/>
                  </a:lnTo>
                  <a:lnTo>
                    <a:pt x="971740" y="2803182"/>
                  </a:lnTo>
                  <a:lnTo>
                    <a:pt x="973035" y="2803182"/>
                  </a:lnTo>
                  <a:lnTo>
                    <a:pt x="978712" y="2828975"/>
                  </a:lnTo>
                  <a:lnTo>
                    <a:pt x="990815" y="2842209"/>
                  </a:lnTo>
                  <a:lnTo>
                    <a:pt x="1006309" y="2847086"/>
                  </a:lnTo>
                  <a:lnTo>
                    <a:pt x="1022172" y="2847784"/>
                  </a:lnTo>
                  <a:lnTo>
                    <a:pt x="1032217" y="2847378"/>
                  </a:lnTo>
                  <a:lnTo>
                    <a:pt x="1041412" y="2846413"/>
                  </a:lnTo>
                  <a:lnTo>
                    <a:pt x="1048905" y="2845346"/>
                  </a:lnTo>
                  <a:lnTo>
                    <a:pt x="1053846" y="2844558"/>
                  </a:lnTo>
                  <a:lnTo>
                    <a:pt x="1053846" y="2808998"/>
                  </a:lnTo>
                  <a:lnTo>
                    <a:pt x="1053846" y="2805760"/>
                  </a:lnTo>
                  <a:close/>
                </a:path>
                <a:path w="2392044" h="3629025">
                  <a:moveTo>
                    <a:pt x="1155344" y="2382278"/>
                  </a:moveTo>
                  <a:lnTo>
                    <a:pt x="1101039" y="2382278"/>
                  </a:lnTo>
                  <a:lnTo>
                    <a:pt x="1101039" y="2843911"/>
                  </a:lnTo>
                  <a:lnTo>
                    <a:pt x="1155344" y="2843911"/>
                  </a:lnTo>
                  <a:lnTo>
                    <a:pt x="1155344" y="2382278"/>
                  </a:lnTo>
                  <a:close/>
                </a:path>
                <a:path w="2392044" h="3629025">
                  <a:moveTo>
                    <a:pt x="1249743" y="3520186"/>
                  </a:moveTo>
                  <a:lnTo>
                    <a:pt x="1242326" y="3477653"/>
                  </a:lnTo>
                  <a:lnTo>
                    <a:pt x="1195743" y="3433813"/>
                  </a:lnTo>
                  <a:lnTo>
                    <a:pt x="1133716" y="3412858"/>
                  </a:lnTo>
                  <a:lnTo>
                    <a:pt x="1106373" y="3401631"/>
                  </a:lnTo>
                  <a:lnTo>
                    <a:pt x="1087043" y="3385197"/>
                  </a:lnTo>
                  <a:lnTo>
                    <a:pt x="1079703" y="3359848"/>
                  </a:lnTo>
                  <a:lnTo>
                    <a:pt x="1086040" y="3331108"/>
                  </a:lnTo>
                  <a:lnTo>
                    <a:pt x="1101280" y="3315157"/>
                  </a:lnTo>
                  <a:lnTo>
                    <a:pt x="1119797" y="3308299"/>
                  </a:lnTo>
                  <a:lnTo>
                    <a:pt x="1135951" y="3306826"/>
                  </a:lnTo>
                  <a:lnTo>
                    <a:pt x="1160576" y="3311258"/>
                  </a:lnTo>
                  <a:lnTo>
                    <a:pt x="1176286" y="3324288"/>
                  </a:lnTo>
                  <a:lnTo>
                    <a:pt x="1184592" y="3345561"/>
                  </a:lnTo>
                  <a:lnTo>
                    <a:pt x="1187030" y="3374720"/>
                  </a:lnTo>
                  <a:lnTo>
                    <a:pt x="1241336" y="3374720"/>
                  </a:lnTo>
                  <a:lnTo>
                    <a:pt x="1227391" y="3306826"/>
                  </a:lnTo>
                  <a:lnTo>
                    <a:pt x="1194968" y="3275711"/>
                  </a:lnTo>
                  <a:lnTo>
                    <a:pt x="1135951" y="3264154"/>
                  </a:lnTo>
                  <a:lnTo>
                    <a:pt x="1093304" y="3270021"/>
                  </a:lnTo>
                  <a:lnTo>
                    <a:pt x="1058125" y="3287763"/>
                  </a:lnTo>
                  <a:lnTo>
                    <a:pt x="1034211" y="3317621"/>
                  </a:lnTo>
                  <a:lnTo>
                    <a:pt x="1025385" y="3359848"/>
                  </a:lnTo>
                  <a:lnTo>
                    <a:pt x="1032814" y="3403206"/>
                  </a:lnTo>
                  <a:lnTo>
                    <a:pt x="1052296" y="3430320"/>
                  </a:lnTo>
                  <a:lnTo>
                    <a:pt x="1079665" y="3446767"/>
                  </a:lnTo>
                  <a:lnTo>
                    <a:pt x="1110729" y="3458121"/>
                  </a:lnTo>
                  <a:lnTo>
                    <a:pt x="1141425" y="3468319"/>
                  </a:lnTo>
                  <a:lnTo>
                    <a:pt x="1168590" y="3480993"/>
                  </a:lnTo>
                  <a:lnTo>
                    <a:pt x="1188008" y="3499853"/>
                  </a:lnTo>
                  <a:lnTo>
                    <a:pt x="1195425" y="3528593"/>
                  </a:lnTo>
                  <a:lnTo>
                    <a:pt x="1188897" y="3558311"/>
                  </a:lnTo>
                  <a:lnTo>
                    <a:pt x="1173200" y="3575799"/>
                  </a:lnTo>
                  <a:lnTo>
                    <a:pt x="1154252" y="3584054"/>
                  </a:lnTo>
                  <a:lnTo>
                    <a:pt x="1137894" y="3586137"/>
                  </a:lnTo>
                  <a:lnTo>
                    <a:pt x="1105154" y="3579520"/>
                  </a:lnTo>
                  <a:lnTo>
                    <a:pt x="1085443" y="3561816"/>
                  </a:lnTo>
                  <a:lnTo>
                    <a:pt x="1075791" y="3536226"/>
                  </a:lnTo>
                  <a:lnTo>
                    <a:pt x="1073238" y="3505962"/>
                  </a:lnTo>
                  <a:lnTo>
                    <a:pt x="1018921" y="3505962"/>
                  </a:lnTo>
                  <a:lnTo>
                    <a:pt x="1026909" y="3564572"/>
                  </a:lnTo>
                  <a:lnTo>
                    <a:pt x="1080338" y="3619449"/>
                  </a:lnTo>
                  <a:lnTo>
                    <a:pt x="1137894" y="3628809"/>
                  </a:lnTo>
                  <a:lnTo>
                    <a:pt x="1182649" y="3622027"/>
                  </a:lnTo>
                  <a:lnTo>
                    <a:pt x="1218057" y="3601656"/>
                  </a:lnTo>
                  <a:lnTo>
                    <a:pt x="1228712" y="3586137"/>
                  </a:lnTo>
                  <a:lnTo>
                    <a:pt x="1241361" y="3567709"/>
                  </a:lnTo>
                  <a:lnTo>
                    <a:pt x="1249743" y="3520186"/>
                  </a:lnTo>
                  <a:close/>
                </a:path>
                <a:path w="2392044" h="3629025">
                  <a:moveTo>
                    <a:pt x="1287233" y="2382278"/>
                  </a:moveTo>
                  <a:lnTo>
                    <a:pt x="1232928" y="2382278"/>
                  </a:lnTo>
                  <a:lnTo>
                    <a:pt x="1232928" y="2843911"/>
                  </a:lnTo>
                  <a:lnTo>
                    <a:pt x="1287233" y="2843911"/>
                  </a:lnTo>
                  <a:lnTo>
                    <a:pt x="1287233" y="2382278"/>
                  </a:lnTo>
                  <a:close/>
                </a:path>
                <a:path w="2392044" h="3629025">
                  <a:moveTo>
                    <a:pt x="1496402" y="656590"/>
                  </a:moveTo>
                  <a:lnTo>
                    <a:pt x="1492288" y="600608"/>
                  </a:lnTo>
                  <a:lnTo>
                    <a:pt x="1479981" y="550811"/>
                  </a:lnTo>
                  <a:lnTo>
                    <a:pt x="1459572" y="507212"/>
                  </a:lnTo>
                  <a:lnTo>
                    <a:pt x="1431112" y="469861"/>
                  </a:lnTo>
                  <a:lnTo>
                    <a:pt x="1394675" y="438785"/>
                  </a:lnTo>
                  <a:lnTo>
                    <a:pt x="1350352" y="414020"/>
                  </a:lnTo>
                  <a:lnTo>
                    <a:pt x="1385697" y="382397"/>
                  </a:lnTo>
                  <a:lnTo>
                    <a:pt x="1410195" y="345757"/>
                  </a:lnTo>
                  <a:lnTo>
                    <a:pt x="1424470" y="302933"/>
                  </a:lnTo>
                  <a:lnTo>
                    <a:pt x="1429092" y="252730"/>
                  </a:lnTo>
                  <a:lnTo>
                    <a:pt x="1425194" y="205930"/>
                  </a:lnTo>
                  <a:lnTo>
                    <a:pt x="1413878" y="162445"/>
                  </a:lnTo>
                  <a:lnTo>
                    <a:pt x="1395742" y="122859"/>
                  </a:lnTo>
                  <a:lnTo>
                    <a:pt x="1371358" y="87757"/>
                  </a:lnTo>
                  <a:lnTo>
                    <a:pt x="1341335" y="57734"/>
                  </a:lnTo>
                  <a:lnTo>
                    <a:pt x="1306233" y="33350"/>
                  </a:lnTo>
                  <a:lnTo>
                    <a:pt x="1266647" y="15214"/>
                  </a:lnTo>
                  <a:lnTo>
                    <a:pt x="1223162" y="3898"/>
                  </a:lnTo>
                  <a:lnTo>
                    <a:pt x="1176362" y="0"/>
                  </a:lnTo>
                  <a:lnTo>
                    <a:pt x="1128623" y="3810"/>
                  </a:lnTo>
                  <a:lnTo>
                    <a:pt x="1084072" y="15189"/>
                  </a:lnTo>
                  <a:lnTo>
                    <a:pt x="1043457" y="34086"/>
                  </a:lnTo>
                  <a:lnTo>
                    <a:pt x="1007605" y="60490"/>
                  </a:lnTo>
                  <a:lnTo>
                    <a:pt x="977290" y="94322"/>
                  </a:lnTo>
                  <a:lnTo>
                    <a:pt x="953300" y="135559"/>
                  </a:lnTo>
                  <a:lnTo>
                    <a:pt x="936421" y="184137"/>
                  </a:lnTo>
                  <a:lnTo>
                    <a:pt x="927442" y="240030"/>
                  </a:lnTo>
                  <a:lnTo>
                    <a:pt x="1098892" y="240030"/>
                  </a:lnTo>
                  <a:lnTo>
                    <a:pt x="1107973" y="202095"/>
                  </a:lnTo>
                  <a:lnTo>
                    <a:pt x="1123975" y="175577"/>
                  </a:lnTo>
                  <a:lnTo>
                    <a:pt x="1147114" y="160020"/>
                  </a:lnTo>
                  <a:lnTo>
                    <a:pt x="1177632" y="154940"/>
                  </a:lnTo>
                  <a:lnTo>
                    <a:pt x="1210881" y="161505"/>
                  </a:lnTo>
                  <a:lnTo>
                    <a:pt x="1237005" y="179870"/>
                  </a:lnTo>
                  <a:lnTo>
                    <a:pt x="1254061" y="207987"/>
                  </a:lnTo>
                  <a:lnTo>
                    <a:pt x="1260182" y="243840"/>
                  </a:lnTo>
                  <a:lnTo>
                    <a:pt x="1252562" y="285889"/>
                  </a:lnTo>
                  <a:lnTo>
                    <a:pt x="1227797" y="315442"/>
                  </a:lnTo>
                  <a:lnTo>
                    <a:pt x="1183030" y="333324"/>
                  </a:lnTo>
                  <a:lnTo>
                    <a:pt x="1115402" y="340360"/>
                  </a:lnTo>
                  <a:lnTo>
                    <a:pt x="1115402" y="502920"/>
                  </a:lnTo>
                  <a:lnTo>
                    <a:pt x="1143342" y="502920"/>
                  </a:lnTo>
                  <a:lnTo>
                    <a:pt x="1195781" y="507974"/>
                  </a:lnTo>
                  <a:lnTo>
                    <a:pt x="1240751" y="522579"/>
                  </a:lnTo>
                  <a:lnTo>
                    <a:pt x="1277327" y="545947"/>
                  </a:lnTo>
                  <a:lnTo>
                    <a:pt x="1304582" y="577240"/>
                  </a:lnTo>
                  <a:lnTo>
                    <a:pt x="1321612" y="615670"/>
                  </a:lnTo>
                  <a:lnTo>
                    <a:pt x="1327492" y="660400"/>
                  </a:lnTo>
                  <a:lnTo>
                    <a:pt x="1320342" y="711276"/>
                  </a:lnTo>
                  <a:lnTo>
                    <a:pt x="1300137" y="754341"/>
                  </a:lnTo>
                  <a:lnTo>
                    <a:pt x="1268780" y="787590"/>
                  </a:lnTo>
                  <a:lnTo>
                    <a:pt x="1228166" y="809028"/>
                  </a:lnTo>
                  <a:lnTo>
                    <a:pt x="1180172" y="816610"/>
                  </a:lnTo>
                  <a:lnTo>
                    <a:pt x="1134211" y="809955"/>
                  </a:lnTo>
                  <a:lnTo>
                    <a:pt x="1094701" y="790803"/>
                  </a:lnTo>
                  <a:lnTo>
                    <a:pt x="1062939" y="760374"/>
                  </a:lnTo>
                  <a:lnTo>
                    <a:pt x="1040206" y="719886"/>
                  </a:lnTo>
                  <a:lnTo>
                    <a:pt x="1027772" y="670560"/>
                  </a:lnTo>
                  <a:lnTo>
                    <a:pt x="857592" y="670560"/>
                  </a:lnTo>
                  <a:lnTo>
                    <a:pt x="863358" y="717359"/>
                  </a:lnTo>
                  <a:lnTo>
                    <a:pt x="874890" y="761250"/>
                  </a:lnTo>
                  <a:lnTo>
                    <a:pt x="891844" y="801916"/>
                  </a:lnTo>
                  <a:lnTo>
                    <a:pt x="913879" y="839000"/>
                  </a:lnTo>
                  <a:lnTo>
                    <a:pt x="940650" y="872210"/>
                  </a:lnTo>
                  <a:lnTo>
                    <a:pt x="971804" y="901204"/>
                  </a:lnTo>
                  <a:lnTo>
                    <a:pt x="1007008" y="925664"/>
                  </a:lnTo>
                  <a:lnTo>
                    <a:pt x="1045921" y="945248"/>
                  </a:lnTo>
                  <a:lnTo>
                    <a:pt x="1088186" y="959650"/>
                  </a:lnTo>
                  <a:lnTo>
                    <a:pt x="1133475" y="968527"/>
                  </a:lnTo>
                  <a:lnTo>
                    <a:pt x="1181442" y="971550"/>
                  </a:lnTo>
                  <a:lnTo>
                    <a:pt x="1229702" y="968311"/>
                  </a:lnTo>
                  <a:lnTo>
                    <a:pt x="1275207" y="958837"/>
                  </a:lnTo>
                  <a:lnTo>
                    <a:pt x="1317536" y="943521"/>
                  </a:lnTo>
                  <a:lnTo>
                    <a:pt x="1356321" y="922743"/>
                  </a:lnTo>
                  <a:lnTo>
                    <a:pt x="1391183" y="896886"/>
                  </a:lnTo>
                  <a:lnTo>
                    <a:pt x="1421739" y="866343"/>
                  </a:lnTo>
                  <a:lnTo>
                    <a:pt x="1447596" y="831481"/>
                  </a:lnTo>
                  <a:lnTo>
                    <a:pt x="1468374" y="792683"/>
                  </a:lnTo>
                  <a:lnTo>
                    <a:pt x="1483690" y="750354"/>
                  </a:lnTo>
                  <a:lnTo>
                    <a:pt x="1493151" y="704862"/>
                  </a:lnTo>
                  <a:lnTo>
                    <a:pt x="1496402" y="656590"/>
                  </a:lnTo>
                  <a:close/>
                </a:path>
                <a:path w="2392044" h="3629025">
                  <a:moveTo>
                    <a:pt x="1520634" y="3378593"/>
                  </a:moveTo>
                  <a:lnTo>
                    <a:pt x="1501101" y="3306826"/>
                  </a:lnTo>
                  <a:lnTo>
                    <a:pt x="1467446" y="3276498"/>
                  </a:lnTo>
                  <a:lnTo>
                    <a:pt x="1410081" y="3264154"/>
                  </a:lnTo>
                  <a:lnTo>
                    <a:pt x="1363891" y="3272028"/>
                  </a:lnTo>
                  <a:lnTo>
                    <a:pt x="1330655" y="3293491"/>
                  </a:lnTo>
                  <a:lnTo>
                    <a:pt x="1308328" y="3325342"/>
                  </a:lnTo>
                  <a:lnTo>
                    <a:pt x="1294904" y="3364344"/>
                  </a:lnTo>
                  <a:lnTo>
                    <a:pt x="1288326" y="3407308"/>
                  </a:lnTo>
                  <a:lnTo>
                    <a:pt x="1286586" y="3451009"/>
                  </a:lnTo>
                  <a:lnTo>
                    <a:pt x="1290904" y="3515436"/>
                  </a:lnTo>
                  <a:lnTo>
                    <a:pt x="1304340" y="3565271"/>
                  </a:lnTo>
                  <a:lnTo>
                    <a:pt x="1327645" y="3600678"/>
                  </a:lnTo>
                  <a:lnTo>
                    <a:pt x="1361567" y="3621798"/>
                  </a:lnTo>
                  <a:lnTo>
                    <a:pt x="1406842" y="3628809"/>
                  </a:lnTo>
                  <a:lnTo>
                    <a:pt x="1461173" y="3616248"/>
                  </a:lnTo>
                  <a:lnTo>
                    <a:pt x="1494447" y="3586137"/>
                  </a:lnTo>
                  <a:lnTo>
                    <a:pt x="1496225" y="3584524"/>
                  </a:lnTo>
                  <a:lnTo>
                    <a:pt x="1515046" y="3542614"/>
                  </a:lnTo>
                  <a:lnTo>
                    <a:pt x="1520634" y="3499497"/>
                  </a:lnTo>
                  <a:lnTo>
                    <a:pt x="1466329" y="3499497"/>
                  </a:lnTo>
                  <a:lnTo>
                    <a:pt x="1463992" y="3528860"/>
                  </a:lnTo>
                  <a:lnTo>
                    <a:pt x="1455343" y="3556889"/>
                  </a:lnTo>
                  <a:lnTo>
                    <a:pt x="1437957" y="3577882"/>
                  </a:lnTo>
                  <a:lnTo>
                    <a:pt x="1409433" y="3586137"/>
                  </a:lnTo>
                  <a:lnTo>
                    <a:pt x="1371587" y="3571202"/>
                  </a:lnTo>
                  <a:lnTo>
                    <a:pt x="1351965" y="3534981"/>
                  </a:lnTo>
                  <a:lnTo>
                    <a:pt x="1344612" y="3490404"/>
                  </a:lnTo>
                  <a:lnTo>
                    <a:pt x="1343482" y="3450361"/>
                  </a:lnTo>
                  <a:lnTo>
                    <a:pt x="1349362" y="3374479"/>
                  </a:lnTo>
                  <a:lnTo>
                    <a:pt x="1364818" y="3331070"/>
                  </a:lnTo>
                  <a:lnTo>
                    <a:pt x="1386586" y="3311436"/>
                  </a:lnTo>
                  <a:lnTo>
                    <a:pt x="1411376" y="3306826"/>
                  </a:lnTo>
                  <a:lnTo>
                    <a:pt x="1437424" y="3313315"/>
                  </a:lnTo>
                  <a:lnTo>
                    <a:pt x="1454365" y="3330105"/>
                  </a:lnTo>
                  <a:lnTo>
                    <a:pt x="1463560" y="3353206"/>
                  </a:lnTo>
                  <a:lnTo>
                    <a:pt x="1466329" y="3378593"/>
                  </a:lnTo>
                  <a:lnTo>
                    <a:pt x="1520634" y="3378593"/>
                  </a:lnTo>
                  <a:close/>
                </a:path>
                <a:path w="2392044" h="3629025">
                  <a:moveTo>
                    <a:pt x="1589163" y="2655125"/>
                  </a:moveTo>
                  <a:lnTo>
                    <a:pt x="1588338" y="2634437"/>
                  </a:lnTo>
                  <a:lnTo>
                    <a:pt x="1587309" y="2608973"/>
                  </a:lnTo>
                  <a:lnTo>
                    <a:pt x="1578965" y="2564003"/>
                  </a:lnTo>
                  <a:lnTo>
                    <a:pt x="1562709" y="2530983"/>
                  </a:lnTo>
                  <a:lnTo>
                    <a:pt x="1559979" y="2525433"/>
                  </a:lnTo>
                  <a:lnTo>
                    <a:pt x="1532267" y="2503322"/>
                  </a:lnTo>
                  <a:lnTo>
                    <a:pt x="1532267" y="2615679"/>
                  </a:lnTo>
                  <a:lnTo>
                    <a:pt x="1532267" y="2634437"/>
                  </a:lnTo>
                  <a:lnTo>
                    <a:pt x="1408772" y="2634437"/>
                  </a:lnTo>
                  <a:lnTo>
                    <a:pt x="1408772" y="2621496"/>
                  </a:lnTo>
                  <a:lnTo>
                    <a:pt x="1410677" y="2598623"/>
                  </a:lnTo>
                  <a:lnTo>
                    <a:pt x="1419123" y="2568486"/>
                  </a:lnTo>
                  <a:lnTo>
                    <a:pt x="1438249" y="2542222"/>
                  </a:lnTo>
                  <a:lnTo>
                    <a:pt x="1472145" y="2530983"/>
                  </a:lnTo>
                  <a:lnTo>
                    <a:pt x="1502003" y="2538768"/>
                  </a:lnTo>
                  <a:lnTo>
                    <a:pt x="1520393" y="2558796"/>
                  </a:lnTo>
                  <a:lnTo>
                    <a:pt x="1529702" y="2586088"/>
                  </a:lnTo>
                  <a:lnTo>
                    <a:pt x="1532267" y="2615679"/>
                  </a:lnTo>
                  <a:lnTo>
                    <a:pt x="1532267" y="2503322"/>
                  </a:lnTo>
                  <a:lnTo>
                    <a:pt x="1526184" y="2498458"/>
                  </a:lnTo>
                  <a:lnTo>
                    <a:pt x="1473428" y="2488311"/>
                  </a:lnTo>
                  <a:lnTo>
                    <a:pt x="1427251" y="2496185"/>
                  </a:lnTo>
                  <a:lnTo>
                    <a:pt x="1394002" y="2517648"/>
                  </a:lnTo>
                  <a:lnTo>
                    <a:pt x="1371688" y="2549499"/>
                  </a:lnTo>
                  <a:lnTo>
                    <a:pt x="1358265" y="2588501"/>
                  </a:lnTo>
                  <a:lnTo>
                    <a:pt x="1351686" y="2631465"/>
                  </a:lnTo>
                  <a:lnTo>
                    <a:pt x="1349946" y="2675166"/>
                  </a:lnTo>
                  <a:lnTo>
                    <a:pt x="1354264" y="2739593"/>
                  </a:lnTo>
                  <a:lnTo>
                    <a:pt x="1367701" y="2789428"/>
                  </a:lnTo>
                  <a:lnTo>
                    <a:pt x="1391005" y="2824835"/>
                  </a:lnTo>
                  <a:lnTo>
                    <a:pt x="1424927" y="2845955"/>
                  </a:lnTo>
                  <a:lnTo>
                    <a:pt x="1470202" y="2852966"/>
                  </a:lnTo>
                  <a:lnTo>
                    <a:pt x="1528483" y="2838958"/>
                  </a:lnTo>
                  <a:lnTo>
                    <a:pt x="1558810" y="2810294"/>
                  </a:lnTo>
                  <a:lnTo>
                    <a:pt x="1564030" y="2805366"/>
                  </a:lnTo>
                  <a:lnTo>
                    <a:pt x="1581759" y="2764866"/>
                  </a:lnTo>
                  <a:lnTo>
                    <a:pt x="1586572" y="2730119"/>
                  </a:lnTo>
                  <a:lnTo>
                    <a:pt x="1532267" y="2730119"/>
                  </a:lnTo>
                  <a:lnTo>
                    <a:pt x="1530350" y="2753830"/>
                  </a:lnTo>
                  <a:lnTo>
                    <a:pt x="1522247" y="2780144"/>
                  </a:lnTo>
                  <a:lnTo>
                    <a:pt x="1504454" y="2801493"/>
                  </a:lnTo>
                  <a:lnTo>
                    <a:pt x="1473428" y="2810294"/>
                  </a:lnTo>
                  <a:lnTo>
                    <a:pt x="1434934" y="2797035"/>
                  </a:lnTo>
                  <a:lnTo>
                    <a:pt x="1415173" y="2763824"/>
                  </a:lnTo>
                  <a:lnTo>
                    <a:pt x="1407883" y="2720556"/>
                  </a:lnTo>
                  <a:lnTo>
                    <a:pt x="1406842" y="2677109"/>
                  </a:lnTo>
                  <a:lnTo>
                    <a:pt x="1589163" y="2677109"/>
                  </a:lnTo>
                  <a:lnTo>
                    <a:pt x="1589163" y="2655125"/>
                  </a:lnTo>
                  <a:close/>
                </a:path>
                <a:path w="2392044" h="3629025">
                  <a:moveTo>
                    <a:pt x="1805114" y="3374072"/>
                  </a:moveTo>
                  <a:lnTo>
                    <a:pt x="1803806" y="3339439"/>
                  </a:lnTo>
                  <a:lnTo>
                    <a:pt x="1796110" y="3310712"/>
                  </a:lnTo>
                  <a:lnTo>
                    <a:pt x="1794205" y="3303600"/>
                  </a:lnTo>
                  <a:lnTo>
                    <a:pt x="1767738" y="3275507"/>
                  </a:lnTo>
                  <a:lnTo>
                    <a:pt x="1715884" y="3264154"/>
                  </a:lnTo>
                  <a:lnTo>
                    <a:pt x="1691767" y="3267735"/>
                  </a:lnTo>
                  <a:lnTo>
                    <a:pt x="1667891" y="3277743"/>
                  </a:lnTo>
                  <a:lnTo>
                    <a:pt x="1647151" y="3293072"/>
                  </a:lnTo>
                  <a:lnTo>
                    <a:pt x="1632483" y="3312655"/>
                  </a:lnTo>
                  <a:lnTo>
                    <a:pt x="1631188" y="3312655"/>
                  </a:lnTo>
                  <a:lnTo>
                    <a:pt x="1631188" y="3158121"/>
                  </a:lnTo>
                  <a:lnTo>
                    <a:pt x="1576882" y="3158121"/>
                  </a:lnTo>
                  <a:lnTo>
                    <a:pt x="1576882" y="3619754"/>
                  </a:lnTo>
                  <a:lnTo>
                    <a:pt x="1631188" y="3619754"/>
                  </a:lnTo>
                  <a:lnTo>
                    <a:pt x="1631188" y="3380536"/>
                  </a:lnTo>
                  <a:lnTo>
                    <a:pt x="1637804" y="3348621"/>
                  </a:lnTo>
                  <a:lnTo>
                    <a:pt x="1654543" y="3326955"/>
                  </a:lnTo>
                  <a:lnTo>
                    <a:pt x="1676742" y="3314623"/>
                  </a:lnTo>
                  <a:lnTo>
                    <a:pt x="1688299" y="3312655"/>
                  </a:lnTo>
                  <a:lnTo>
                    <a:pt x="1699717" y="3310712"/>
                  </a:lnTo>
                  <a:lnTo>
                    <a:pt x="1728431" y="3317900"/>
                  </a:lnTo>
                  <a:lnTo>
                    <a:pt x="1743684" y="3335693"/>
                  </a:lnTo>
                  <a:lnTo>
                    <a:pt x="1749729" y="3358451"/>
                  </a:lnTo>
                  <a:lnTo>
                    <a:pt x="1750796" y="3380536"/>
                  </a:lnTo>
                  <a:lnTo>
                    <a:pt x="1750796" y="3619754"/>
                  </a:lnTo>
                  <a:lnTo>
                    <a:pt x="1805114" y="3619754"/>
                  </a:lnTo>
                  <a:lnTo>
                    <a:pt x="1805114" y="3374072"/>
                  </a:lnTo>
                  <a:close/>
                </a:path>
                <a:path w="2392044" h="3629025">
                  <a:moveTo>
                    <a:pt x="2103805" y="3430968"/>
                  </a:moveTo>
                  <a:lnTo>
                    <a:pt x="2102980" y="3410280"/>
                  </a:lnTo>
                  <a:lnTo>
                    <a:pt x="2101951" y="3384816"/>
                  </a:lnTo>
                  <a:lnTo>
                    <a:pt x="2093607" y="3339846"/>
                  </a:lnTo>
                  <a:lnTo>
                    <a:pt x="2077351" y="3306826"/>
                  </a:lnTo>
                  <a:lnTo>
                    <a:pt x="2074621" y="3301276"/>
                  </a:lnTo>
                  <a:lnTo>
                    <a:pt x="2046909" y="3279165"/>
                  </a:lnTo>
                  <a:lnTo>
                    <a:pt x="2046909" y="3391522"/>
                  </a:lnTo>
                  <a:lnTo>
                    <a:pt x="2046909" y="3410280"/>
                  </a:lnTo>
                  <a:lnTo>
                    <a:pt x="1923427" y="3410280"/>
                  </a:lnTo>
                  <a:lnTo>
                    <a:pt x="1923427" y="3397351"/>
                  </a:lnTo>
                  <a:lnTo>
                    <a:pt x="1925332" y="3374479"/>
                  </a:lnTo>
                  <a:lnTo>
                    <a:pt x="1933778" y="3344329"/>
                  </a:lnTo>
                  <a:lnTo>
                    <a:pt x="1952891" y="3318065"/>
                  </a:lnTo>
                  <a:lnTo>
                    <a:pt x="1986788" y="3306826"/>
                  </a:lnTo>
                  <a:lnTo>
                    <a:pt x="2016645" y="3314611"/>
                  </a:lnTo>
                  <a:lnTo>
                    <a:pt x="2035035" y="3334626"/>
                  </a:lnTo>
                  <a:lnTo>
                    <a:pt x="2044331" y="3361931"/>
                  </a:lnTo>
                  <a:lnTo>
                    <a:pt x="2046909" y="3391522"/>
                  </a:lnTo>
                  <a:lnTo>
                    <a:pt x="2046909" y="3279165"/>
                  </a:lnTo>
                  <a:lnTo>
                    <a:pt x="2040826" y="3274301"/>
                  </a:lnTo>
                  <a:lnTo>
                    <a:pt x="1988070" y="3264154"/>
                  </a:lnTo>
                  <a:lnTo>
                    <a:pt x="1941893" y="3272028"/>
                  </a:lnTo>
                  <a:lnTo>
                    <a:pt x="1908657" y="3293491"/>
                  </a:lnTo>
                  <a:lnTo>
                    <a:pt x="1886331" y="3325342"/>
                  </a:lnTo>
                  <a:lnTo>
                    <a:pt x="1872907" y="3364344"/>
                  </a:lnTo>
                  <a:lnTo>
                    <a:pt x="1866328" y="3407308"/>
                  </a:lnTo>
                  <a:lnTo>
                    <a:pt x="1864588" y="3451009"/>
                  </a:lnTo>
                  <a:lnTo>
                    <a:pt x="1868906" y="3515436"/>
                  </a:lnTo>
                  <a:lnTo>
                    <a:pt x="1882343" y="3565271"/>
                  </a:lnTo>
                  <a:lnTo>
                    <a:pt x="1905647" y="3600678"/>
                  </a:lnTo>
                  <a:lnTo>
                    <a:pt x="1939569" y="3621798"/>
                  </a:lnTo>
                  <a:lnTo>
                    <a:pt x="1984844" y="3628809"/>
                  </a:lnTo>
                  <a:lnTo>
                    <a:pt x="2043125" y="3614801"/>
                  </a:lnTo>
                  <a:lnTo>
                    <a:pt x="2073452" y="3586137"/>
                  </a:lnTo>
                  <a:lnTo>
                    <a:pt x="2078672" y="3581209"/>
                  </a:lnTo>
                  <a:lnTo>
                    <a:pt x="2096414" y="3540709"/>
                  </a:lnTo>
                  <a:lnTo>
                    <a:pt x="2101227" y="3505962"/>
                  </a:lnTo>
                  <a:lnTo>
                    <a:pt x="2046909" y="3505962"/>
                  </a:lnTo>
                  <a:lnTo>
                    <a:pt x="2044992" y="3529673"/>
                  </a:lnTo>
                  <a:lnTo>
                    <a:pt x="2036889" y="3555987"/>
                  </a:lnTo>
                  <a:lnTo>
                    <a:pt x="2019084" y="3577336"/>
                  </a:lnTo>
                  <a:lnTo>
                    <a:pt x="1988070" y="3586137"/>
                  </a:lnTo>
                  <a:lnTo>
                    <a:pt x="1949577" y="3572878"/>
                  </a:lnTo>
                  <a:lnTo>
                    <a:pt x="1929815" y="3539667"/>
                  </a:lnTo>
                  <a:lnTo>
                    <a:pt x="1922526" y="3496399"/>
                  </a:lnTo>
                  <a:lnTo>
                    <a:pt x="1921484" y="3452952"/>
                  </a:lnTo>
                  <a:lnTo>
                    <a:pt x="2103805" y="3452952"/>
                  </a:lnTo>
                  <a:lnTo>
                    <a:pt x="2103805" y="3430968"/>
                  </a:lnTo>
                  <a:close/>
                </a:path>
                <a:path w="2392044" h="3629025">
                  <a:moveTo>
                    <a:pt x="2391511" y="3374072"/>
                  </a:moveTo>
                  <a:lnTo>
                    <a:pt x="2382101" y="3310712"/>
                  </a:lnTo>
                  <a:lnTo>
                    <a:pt x="2353056" y="3275507"/>
                  </a:lnTo>
                  <a:lnTo>
                    <a:pt x="2300338" y="3264154"/>
                  </a:lnTo>
                  <a:lnTo>
                    <a:pt x="2275116" y="3267481"/>
                  </a:lnTo>
                  <a:lnTo>
                    <a:pt x="2251291" y="3277171"/>
                  </a:lnTo>
                  <a:lnTo>
                    <a:pt x="2230971" y="3292805"/>
                  </a:lnTo>
                  <a:lnTo>
                    <a:pt x="2216289" y="3313938"/>
                  </a:lnTo>
                  <a:lnTo>
                    <a:pt x="2214994" y="3313938"/>
                  </a:lnTo>
                  <a:lnTo>
                    <a:pt x="2214994" y="3273209"/>
                  </a:lnTo>
                  <a:lnTo>
                    <a:pt x="2163280" y="3273209"/>
                  </a:lnTo>
                  <a:lnTo>
                    <a:pt x="2163280" y="3619754"/>
                  </a:lnTo>
                  <a:lnTo>
                    <a:pt x="2217585" y="3619754"/>
                  </a:lnTo>
                  <a:lnTo>
                    <a:pt x="2217585" y="3380536"/>
                  </a:lnTo>
                  <a:lnTo>
                    <a:pt x="2224201" y="3348621"/>
                  </a:lnTo>
                  <a:lnTo>
                    <a:pt x="2240940" y="3326955"/>
                  </a:lnTo>
                  <a:lnTo>
                    <a:pt x="2263140" y="3314623"/>
                  </a:lnTo>
                  <a:lnTo>
                    <a:pt x="2267153" y="3313938"/>
                  </a:lnTo>
                  <a:lnTo>
                    <a:pt x="2286114" y="3310712"/>
                  </a:lnTo>
                  <a:lnTo>
                    <a:pt x="2314829" y="3317900"/>
                  </a:lnTo>
                  <a:lnTo>
                    <a:pt x="2330081" y="3335693"/>
                  </a:lnTo>
                  <a:lnTo>
                    <a:pt x="2336127" y="3358451"/>
                  </a:lnTo>
                  <a:lnTo>
                    <a:pt x="2337193" y="3380536"/>
                  </a:lnTo>
                  <a:lnTo>
                    <a:pt x="2337193" y="3619754"/>
                  </a:lnTo>
                  <a:lnTo>
                    <a:pt x="2391511" y="3619754"/>
                  </a:lnTo>
                  <a:lnTo>
                    <a:pt x="2391511" y="337407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77775" y="4214393"/>
              <a:ext cx="3069590" cy="3985260"/>
            </a:xfrm>
            <a:custGeom>
              <a:avLst/>
              <a:gdLst/>
              <a:ahLst/>
              <a:cxnLst/>
              <a:rect l="l" t="t" r="r" b="b"/>
              <a:pathLst>
                <a:path w="3069590" h="3985259">
                  <a:moveTo>
                    <a:pt x="283184" y="3848163"/>
                  </a:moveTo>
                  <a:lnTo>
                    <a:pt x="277075" y="3804475"/>
                  </a:lnTo>
                  <a:lnTo>
                    <a:pt x="236118" y="3750551"/>
                  </a:lnTo>
                  <a:lnTo>
                    <a:pt x="174244" y="3723068"/>
                  </a:lnTo>
                  <a:lnTo>
                    <a:pt x="141986" y="3712426"/>
                  </a:lnTo>
                  <a:lnTo>
                    <a:pt x="112356" y="3700234"/>
                  </a:lnTo>
                  <a:lnTo>
                    <a:pt x="87960" y="3683749"/>
                  </a:lnTo>
                  <a:lnTo>
                    <a:pt x="71399" y="3660267"/>
                  </a:lnTo>
                  <a:lnTo>
                    <a:pt x="65303" y="3627043"/>
                  </a:lnTo>
                  <a:lnTo>
                    <a:pt x="70396" y="3594608"/>
                  </a:lnTo>
                  <a:lnTo>
                    <a:pt x="85255" y="3571125"/>
                  </a:lnTo>
                  <a:lnTo>
                    <a:pt x="109207" y="3556863"/>
                  </a:lnTo>
                  <a:lnTo>
                    <a:pt x="141592" y="3552050"/>
                  </a:lnTo>
                  <a:lnTo>
                    <a:pt x="175717" y="3558070"/>
                  </a:lnTo>
                  <a:lnTo>
                    <a:pt x="197840" y="3574923"/>
                  </a:lnTo>
                  <a:lnTo>
                    <a:pt x="209778" y="3600881"/>
                  </a:lnTo>
                  <a:lnTo>
                    <a:pt x="213360" y="3634155"/>
                  </a:lnTo>
                  <a:lnTo>
                    <a:pt x="270256" y="3634155"/>
                  </a:lnTo>
                  <a:lnTo>
                    <a:pt x="264553" y="3588004"/>
                  </a:lnTo>
                  <a:lnTo>
                    <a:pt x="249428" y="3552050"/>
                  </a:lnTo>
                  <a:lnTo>
                    <a:pt x="188214" y="3510686"/>
                  </a:lnTo>
                  <a:lnTo>
                    <a:pt x="140944" y="3505492"/>
                  </a:lnTo>
                  <a:lnTo>
                    <a:pt x="81953" y="3514648"/>
                  </a:lnTo>
                  <a:lnTo>
                    <a:pt x="42824" y="3538042"/>
                  </a:lnTo>
                  <a:lnTo>
                    <a:pt x="19672" y="3569601"/>
                  </a:lnTo>
                  <a:lnTo>
                    <a:pt x="8636" y="3603231"/>
                  </a:lnTo>
                  <a:lnTo>
                    <a:pt x="5816" y="3632860"/>
                  </a:lnTo>
                  <a:lnTo>
                    <a:pt x="11912" y="3676789"/>
                  </a:lnTo>
                  <a:lnTo>
                    <a:pt x="52870" y="3731349"/>
                  </a:lnTo>
                  <a:lnTo>
                    <a:pt x="114757" y="3759593"/>
                  </a:lnTo>
                  <a:lnTo>
                    <a:pt x="147002" y="3770604"/>
                  </a:lnTo>
                  <a:lnTo>
                    <a:pt x="176644" y="3783177"/>
                  </a:lnTo>
                  <a:lnTo>
                    <a:pt x="201041" y="3799992"/>
                  </a:lnTo>
                  <a:lnTo>
                    <a:pt x="217601" y="3823766"/>
                  </a:lnTo>
                  <a:lnTo>
                    <a:pt x="223710" y="3857206"/>
                  </a:lnTo>
                  <a:lnTo>
                    <a:pt x="217538" y="3890670"/>
                  </a:lnTo>
                  <a:lnTo>
                    <a:pt x="200596" y="3916375"/>
                  </a:lnTo>
                  <a:lnTo>
                    <a:pt x="175145" y="3932859"/>
                  </a:lnTo>
                  <a:lnTo>
                    <a:pt x="143535" y="3938676"/>
                  </a:lnTo>
                  <a:lnTo>
                    <a:pt x="95084" y="3929189"/>
                  </a:lnTo>
                  <a:lnTo>
                    <a:pt x="69176" y="3904411"/>
                  </a:lnTo>
                  <a:lnTo>
                    <a:pt x="58788" y="3869944"/>
                  </a:lnTo>
                  <a:lnTo>
                    <a:pt x="56896" y="3831348"/>
                  </a:lnTo>
                  <a:lnTo>
                    <a:pt x="0" y="3831348"/>
                  </a:lnTo>
                  <a:lnTo>
                    <a:pt x="4152" y="3885095"/>
                  </a:lnTo>
                  <a:lnTo>
                    <a:pt x="18059" y="3927970"/>
                  </a:lnTo>
                  <a:lnTo>
                    <a:pt x="43853" y="3959364"/>
                  </a:lnTo>
                  <a:lnTo>
                    <a:pt x="83667" y="3978656"/>
                  </a:lnTo>
                  <a:lnTo>
                    <a:pt x="139661" y="3985222"/>
                  </a:lnTo>
                  <a:lnTo>
                    <a:pt x="179654" y="3981208"/>
                  </a:lnTo>
                  <a:lnTo>
                    <a:pt x="218376" y="3967708"/>
                  </a:lnTo>
                  <a:lnTo>
                    <a:pt x="251460" y="3942499"/>
                  </a:lnTo>
                  <a:lnTo>
                    <a:pt x="253707" y="3938676"/>
                  </a:lnTo>
                  <a:lnTo>
                    <a:pt x="274523" y="3903383"/>
                  </a:lnTo>
                  <a:lnTo>
                    <a:pt x="283184" y="3848163"/>
                  </a:lnTo>
                  <a:close/>
                </a:path>
                <a:path w="3069590" h="3985259">
                  <a:moveTo>
                    <a:pt x="465505" y="1962861"/>
                  </a:moveTo>
                  <a:lnTo>
                    <a:pt x="414426" y="1962861"/>
                  </a:lnTo>
                  <a:lnTo>
                    <a:pt x="414426" y="2251214"/>
                  </a:lnTo>
                  <a:lnTo>
                    <a:pt x="411886" y="2305989"/>
                  </a:lnTo>
                  <a:lnTo>
                    <a:pt x="401828" y="2348928"/>
                  </a:lnTo>
                  <a:lnTo>
                    <a:pt x="380606" y="2376957"/>
                  </a:lnTo>
                  <a:lnTo>
                    <a:pt x="344601" y="2386990"/>
                  </a:lnTo>
                  <a:lnTo>
                    <a:pt x="313702" y="2377414"/>
                  </a:lnTo>
                  <a:lnTo>
                    <a:pt x="294259" y="2350135"/>
                  </a:lnTo>
                  <a:lnTo>
                    <a:pt x="284137" y="2307348"/>
                  </a:lnTo>
                  <a:lnTo>
                    <a:pt x="281241" y="2251214"/>
                  </a:lnTo>
                  <a:lnTo>
                    <a:pt x="284137" y="2195093"/>
                  </a:lnTo>
                  <a:lnTo>
                    <a:pt x="294259" y="2152294"/>
                  </a:lnTo>
                  <a:lnTo>
                    <a:pt x="313702" y="2125014"/>
                  </a:lnTo>
                  <a:lnTo>
                    <a:pt x="344601" y="2115439"/>
                  </a:lnTo>
                  <a:lnTo>
                    <a:pt x="380339" y="2127199"/>
                  </a:lnTo>
                  <a:lnTo>
                    <a:pt x="401574" y="2158123"/>
                  </a:lnTo>
                  <a:lnTo>
                    <a:pt x="411784" y="2201634"/>
                  </a:lnTo>
                  <a:lnTo>
                    <a:pt x="414426" y="2251214"/>
                  </a:lnTo>
                  <a:lnTo>
                    <a:pt x="414426" y="1962861"/>
                  </a:lnTo>
                  <a:lnTo>
                    <a:pt x="411200" y="1962861"/>
                  </a:lnTo>
                  <a:lnTo>
                    <a:pt x="411200" y="2117382"/>
                  </a:lnTo>
                  <a:lnTo>
                    <a:pt x="409905" y="2117382"/>
                  </a:lnTo>
                  <a:lnTo>
                    <a:pt x="408686" y="2115439"/>
                  </a:lnTo>
                  <a:lnTo>
                    <a:pt x="397167" y="2096985"/>
                  </a:lnTo>
                  <a:lnTo>
                    <a:pt x="378790" y="2081745"/>
                  </a:lnTo>
                  <a:lnTo>
                    <a:pt x="356895" y="2072195"/>
                  </a:lnTo>
                  <a:lnTo>
                    <a:pt x="333616" y="2068893"/>
                  </a:lnTo>
                  <a:lnTo>
                    <a:pt x="291401" y="2077377"/>
                  </a:lnTo>
                  <a:lnTo>
                    <a:pt x="242125" y="2132901"/>
                  </a:lnTo>
                  <a:lnTo>
                    <a:pt x="230835" y="2171763"/>
                  </a:lnTo>
                  <a:lnTo>
                    <a:pt x="225615" y="2212568"/>
                  </a:lnTo>
                  <a:lnTo>
                    <a:pt x="224345" y="2251214"/>
                  </a:lnTo>
                  <a:lnTo>
                    <a:pt x="228231" y="2311895"/>
                  </a:lnTo>
                  <a:lnTo>
                    <a:pt x="240525" y="2362327"/>
                  </a:lnTo>
                  <a:lnTo>
                    <a:pt x="262191" y="2400643"/>
                  </a:lnTo>
                  <a:lnTo>
                    <a:pt x="294195" y="2425001"/>
                  </a:lnTo>
                  <a:lnTo>
                    <a:pt x="337489" y="2433536"/>
                  </a:lnTo>
                  <a:lnTo>
                    <a:pt x="364032" y="2429091"/>
                  </a:lnTo>
                  <a:lnTo>
                    <a:pt x="386384" y="2417381"/>
                  </a:lnTo>
                  <a:lnTo>
                    <a:pt x="403047" y="2400808"/>
                  </a:lnTo>
                  <a:lnTo>
                    <a:pt x="409930" y="2386990"/>
                  </a:lnTo>
                  <a:lnTo>
                    <a:pt x="412496" y="2381821"/>
                  </a:lnTo>
                  <a:lnTo>
                    <a:pt x="413778" y="2381821"/>
                  </a:lnTo>
                  <a:lnTo>
                    <a:pt x="413778" y="2424493"/>
                  </a:lnTo>
                  <a:lnTo>
                    <a:pt x="465505" y="2424493"/>
                  </a:lnTo>
                  <a:lnTo>
                    <a:pt x="465505" y="2381821"/>
                  </a:lnTo>
                  <a:lnTo>
                    <a:pt x="465505" y="2117382"/>
                  </a:lnTo>
                  <a:lnTo>
                    <a:pt x="465505" y="1962861"/>
                  </a:lnTo>
                  <a:close/>
                </a:path>
                <a:path w="3069590" h="3985259">
                  <a:moveTo>
                    <a:pt x="557961" y="3735019"/>
                  </a:moveTo>
                  <a:lnTo>
                    <a:pt x="538416" y="3663251"/>
                  </a:lnTo>
                  <a:lnTo>
                    <a:pt x="504774" y="3632924"/>
                  </a:lnTo>
                  <a:lnTo>
                    <a:pt x="447408" y="3620579"/>
                  </a:lnTo>
                  <a:lnTo>
                    <a:pt x="401218" y="3628453"/>
                  </a:lnTo>
                  <a:lnTo>
                    <a:pt x="367969" y="3649916"/>
                  </a:lnTo>
                  <a:lnTo>
                    <a:pt x="345655" y="3681768"/>
                  </a:lnTo>
                  <a:lnTo>
                    <a:pt x="332219" y="3720769"/>
                  </a:lnTo>
                  <a:lnTo>
                    <a:pt x="325640" y="3763734"/>
                  </a:lnTo>
                  <a:lnTo>
                    <a:pt x="323913" y="3807422"/>
                  </a:lnTo>
                  <a:lnTo>
                    <a:pt x="328218" y="3871849"/>
                  </a:lnTo>
                  <a:lnTo>
                    <a:pt x="341655" y="3921683"/>
                  </a:lnTo>
                  <a:lnTo>
                    <a:pt x="364959" y="3957091"/>
                  </a:lnTo>
                  <a:lnTo>
                    <a:pt x="398881" y="3978224"/>
                  </a:lnTo>
                  <a:lnTo>
                    <a:pt x="444169" y="3985222"/>
                  </a:lnTo>
                  <a:lnTo>
                    <a:pt x="498500" y="3972661"/>
                  </a:lnTo>
                  <a:lnTo>
                    <a:pt x="531761" y="3942550"/>
                  </a:lnTo>
                  <a:lnTo>
                    <a:pt x="533552" y="3940937"/>
                  </a:lnTo>
                  <a:lnTo>
                    <a:pt x="552361" y="3899039"/>
                  </a:lnTo>
                  <a:lnTo>
                    <a:pt x="557961" y="3855923"/>
                  </a:lnTo>
                  <a:lnTo>
                    <a:pt x="503656" y="3855923"/>
                  </a:lnTo>
                  <a:lnTo>
                    <a:pt x="501307" y="3885285"/>
                  </a:lnTo>
                  <a:lnTo>
                    <a:pt x="492658" y="3913301"/>
                  </a:lnTo>
                  <a:lnTo>
                    <a:pt x="475284" y="3934295"/>
                  </a:lnTo>
                  <a:lnTo>
                    <a:pt x="446760" y="3942550"/>
                  </a:lnTo>
                  <a:lnTo>
                    <a:pt x="408901" y="3927614"/>
                  </a:lnTo>
                  <a:lnTo>
                    <a:pt x="389293" y="3891394"/>
                  </a:lnTo>
                  <a:lnTo>
                    <a:pt x="381927" y="3846817"/>
                  </a:lnTo>
                  <a:lnTo>
                    <a:pt x="380809" y="3806787"/>
                  </a:lnTo>
                  <a:lnTo>
                    <a:pt x="386689" y="3730904"/>
                  </a:lnTo>
                  <a:lnTo>
                    <a:pt x="402145" y="3687495"/>
                  </a:lnTo>
                  <a:lnTo>
                    <a:pt x="423900" y="3667861"/>
                  </a:lnTo>
                  <a:lnTo>
                    <a:pt x="448703" y="3663251"/>
                  </a:lnTo>
                  <a:lnTo>
                    <a:pt x="474738" y="3669741"/>
                  </a:lnTo>
                  <a:lnTo>
                    <a:pt x="491693" y="3686530"/>
                  </a:lnTo>
                  <a:lnTo>
                    <a:pt x="500888" y="3709619"/>
                  </a:lnTo>
                  <a:lnTo>
                    <a:pt x="503656" y="3735019"/>
                  </a:lnTo>
                  <a:lnTo>
                    <a:pt x="557961" y="3735019"/>
                  </a:lnTo>
                  <a:close/>
                </a:path>
                <a:path w="3069590" h="3985259">
                  <a:moveTo>
                    <a:pt x="594156" y="2077948"/>
                  </a:moveTo>
                  <a:lnTo>
                    <a:pt x="539851" y="2077948"/>
                  </a:lnTo>
                  <a:lnTo>
                    <a:pt x="539851" y="2424493"/>
                  </a:lnTo>
                  <a:lnTo>
                    <a:pt x="594156" y="2424493"/>
                  </a:lnTo>
                  <a:lnTo>
                    <a:pt x="594156" y="2077948"/>
                  </a:lnTo>
                  <a:close/>
                </a:path>
                <a:path w="3069590" h="3985259">
                  <a:moveTo>
                    <a:pt x="594156" y="1962861"/>
                  </a:moveTo>
                  <a:lnTo>
                    <a:pt x="539851" y="1962861"/>
                  </a:lnTo>
                  <a:lnTo>
                    <a:pt x="539851" y="2024926"/>
                  </a:lnTo>
                  <a:lnTo>
                    <a:pt x="594156" y="2024926"/>
                  </a:lnTo>
                  <a:lnTo>
                    <a:pt x="594156" y="1962861"/>
                  </a:lnTo>
                  <a:close/>
                </a:path>
                <a:path w="3069590" h="3985259">
                  <a:moveTo>
                    <a:pt x="842441" y="3730485"/>
                  </a:moveTo>
                  <a:lnTo>
                    <a:pt x="833424" y="3667125"/>
                  </a:lnTo>
                  <a:lnTo>
                    <a:pt x="805065" y="3631933"/>
                  </a:lnTo>
                  <a:lnTo>
                    <a:pt x="753211" y="3620579"/>
                  </a:lnTo>
                  <a:lnTo>
                    <a:pt x="729081" y="3624161"/>
                  </a:lnTo>
                  <a:lnTo>
                    <a:pt x="705205" y="3634155"/>
                  </a:lnTo>
                  <a:lnTo>
                    <a:pt x="684479" y="3649497"/>
                  </a:lnTo>
                  <a:lnTo>
                    <a:pt x="669810" y="3669068"/>
                  </a:lnTo>
                  <a:lnTo>
                    <a:pt x="668515" y="3669068"/>
                  </a:lnTo>
                  <a:lnTo>
                    <a:pt x="668515" y="3514547"/>
                  </a:lnTo>
                  <a:lnTo>
                    <a:pt x="614210" y="3514547"/>
                  </a:lnTo>
                  <a:lnTo>
                    <a:pt x="614210" y="3976179"/>
                  </a:lnTo>
                  <a:lnTo>
                    <a:pt x="668515" y="3976179"/>
                  </a:lnTo>
                  <a:lnTo>
                    <a:pt x="668515" y="3736949"/>
                  </a:lnTo>
                  <a:lnTo>
                    <a:pt x="675132" y="3705047"/>
                  </a:lnTo>
                  <a:lnTo>
                    <a:pt x="691870" y="3683368"/>
                  </a:lnTo>
                  <a:lnTo>
                    <a:pt x="714070" y="3671036"/>
                  </a:lnTo>
                  <a:lnTo>
                    <a:pt x="725627" y="3669068"/>
                  </a:lnTo>
                  <a:lnTo>
                    <a:pt x="737057" y="3667125"/>
                  </a:lnTo>
                  <a:lnTo>
                    <a:pt x="765759" y="3674313"/>
                  </a:lnTo>
                  <a:lnTo>
                    <a:pt x="781011" y="3692106"/>
                  </a:lnTo>
                  <a:lnTo>
                    <a:pt x="787044" y="3714864"/>
                  </a:lnTo>
                  <a:lnTo>
                    <a:pt x="788123" y="3736949"/>
                  </a:lnTo>
                  <a:lnTo>
                    <a:pt x="788123" y="3976179"/>
                  </a:lnTo>
                  <a:lnTo>
                    <a:pt x="842441" y="3976179"/>
                  </a:lnTo>
                  <a:lnTo>
                    <a:pt x="842441" y="3730485"/>
                  </a:lnTo>
                  <a:close/>
                </a:path>
                <a:path w="3069590" h="3985259">
                  <a:moveTo>
                    <a:pt x="896099" y="2235695"/>
                  </a:moveTo>
                  <a:lnTo>
                    <a:pt x="895261" y="2215007"/>
                  </a:lnTo>
                  <a:lnTo>
                    <a:pt x="894245" y="2189556"/>
                  </a:lnTo>
                  <a:lnTo>
                    <a:pt x="885901" y="2144585"/>
                  </a:lnTo>
                  <a:lnTo>
                    <a:pt x="869645" y="2111565"/>
                  </a:lnTo>
                  <a:lnTo>
                    <a:pt x="866914" y="2106015"/>
                  </a:lnTo>
                  <a:lnTo>
                    <a:pt x="839203" y="2083904"/>
                  </a:lnTo>
                  <a:lnTo>
                    <a:pt x="839203" y="2196261"/>
                  </a:lnTo>
                  <a:lnTo>
                    <a:pt x="839203" y="2215007"/>
                  </a:lnTo>
                  <a:lnTo>
                    <a:pt x="715708" y="2215007"/>
                  </a:lnTo>
                  <a:lnTo>
                    <a:pt x="715708" y="2202078"/>
                  </a:lnTo>
                  <a:lnTo>
                    <a:pt x="717613" y="2179205"/>
                  </a:lnTo>
                  <a:lnTo>
                    <a:pt x="726059" y="2149068"/>
                  </a:lnTo>
                  <a:lnTo>
                    <a:pt x="745159" y="2122805"/>
                  </a:lnTo>
                  <a:lnTo>
                    <a:pt x="779068" y="2111565"/>
                  </a:lnTo>
                  <a:lnTo>
                    <a:pt x="808926" y="2119350"/>
                  </a:lnTo>
                  <a:lnTo>
                    <a:pt x="827316" y="2139365"/>
                  </a:lnTo>
                  <a:lnTo>
                    <a:pt x="836625" y="2166658"/>
                  </a:lnTo>
                  <a:lnTo>
                    <a:pt x="839203" y="2196261"/>
                  </a:lnTo>
                  <a:lnTo>
                    <a:pt x="839203" y="2083904"/>
                  </a:lnTo>
                  <a:lnTo>
                    <a:pt x="833120" y="2079040"/>
                  </a:lnTo>
                  <a:lnTo>
                    <a:pt x="780364" y="2068893"/>
                  </a:lnTo>
                  <a:lnTo>
                    <a:pt x="734174" y="2076767"/>
                  </a:lnTo>
                  <a:lnTo>
                    <a:pt x="700938" y="2098230"/>
                  </a:lnTo>
                  <a:lnTo>
                    <a:pt x="678611" y="2130082"/>
                  </a:lnTo>
                  <a:lnTo>
                    <a:pt x="665175" y="2169083"/>
                  </a:lnTo>
                  <a:lnTo>
                    <a:pt x="658609" y="2212048"/>
                  </a:lnTo>
                  <a:lnTo>
                    <a:pt x="656869" y="2255736"/>
                  </a:lnTo>
                  <a:lnTo>
                    <a:pt x="661187" y="2320163"/>
                  </a:lnTo>
                  <a:lnTo>
                    <a:pt x="674624" y="2369997"/>
                  </a:lnTo>
                  <a:lnTo>
                    <a:pt x="697928" y="2405405"/>
                  </a:lnTo>
                  <a:lnTo>
                    <a:pt x="731850" y="2426538"/>
                  </a:lnTo>
                  <a:lnTo>
                    <a:pt x="777125" y="2433536"/>
                  </a:lnTo>
                  <a:lnTo>
                    <a:pt x="835406" y="2419527"/>
                  </a:lnTo>
                  <a:lnTo>
                    <a:pt x="865746" y="2390864"/>
                  </a:lnTo>
                  <a:lnTo>
                    <a:pt x="870966" y="2385936"/>
                  </a:lnTo>
                  <a:lnTo>
                    <a:pt x="888695" y="2345436"/>
                  </a:lnTo>
                  <a:lnTo>
                    <a:pt x="893508" y="2310701"/>
                  </a:lnTo>
                  <a:lnTo>
                    <a:pt x="839203" y="2310701"/>
                  </a:lnTo>
                  <a:lnTo>
                    <a:pt x="837285" y="2334412"/>
                  </a:lnTo>
                  <a:lnTo>
                    <a:pt x="829183" y="2360726"/>
                  </a:lnTo>
                  <a:lnTo>
                    <a:pt x="811377" y="2382075"/>
                  </a:lnTo>
                  <a:lnTo>
                    <a:pt x="780364" y="2390864"/>
                  </a:lnTo>
                  <a:lnTo>
                    <a:pt x="741857" y="2377605"/>
                  </a:lnTo>
                  <a:lnTo>
                    <a:pt x="722096" y="2344407"/>
                  </a:lnTo>
                  <a:lnTo>
                    <a:pt x="714806" y="2301138"/>
                  </a:lnTo>
                  <a:lnTo>
                    <a:pt x="713765" y="2257679"/>
                  </a:lnTo>
                  <a:lnTo>
                    <a:pt x="896099" y="2257679"/>
                  </a:lnTo>
                  <a:lnTo>
                    <a:pt x="896099" y="2235695"/>
                  </a:lnTo>
                  <a:close/>
                </a:path>
                <a:path w="3069590" h="3985259">
                  <a:moveTo>
                    <a:pt x="1000188" y="3503549"/>
                  </a:moveTo>
                  <a:lnTo>
                    <a:pt x="949756" y="3503549"/>
                  </a:lnTo>
                  <a:lnTo>
                    <a:pt x="949756" y="3568852"/>
                  </a:lnTo>
                  <a:lnTo>
                    <a:pt x="1000188" y="3568852"/>
                  </a:lnTo>
                  <a:lnTo>
                    <a:pt x="1000188" y="3503549"/>
                  </a:lnTo>
                  <a:close/>
                </a:path>
                <a:path w="3069590" h="3985259">
                  <a:moveTo>
                    <a:pt x="1104925" y="3503549"/>
                  </a:moveTo>
                  <a:lnTo>
                    <a:pt x="1054493" y="3503549"/>
                  </a:lnTo>
                  <a:lnTo>
                    <a:pt x="1054493" y="3568852"/>
                  </a:lnTo>
                  <a:lnTo>
                    <a:pt x="1104925" y="3568852"/>
                  </a:lnTo>
                  <a:lnTo>
                    <a:pt x="1104925" y="3503549"/>
                  </a:lnTo>
                  <a:close/>
                </a:path>
                <a:path w="3069590" h="3985259">
                  <a:moveTo>
                    <a:pt x="1141780" y="3629634"/>
                  </a:moveTo>
                  <a:lnTo>
                    <a:pt x="1087475" y="3629634"/>
                  </a:lnTo>
                  <a:lnTo>
                    <a:pt x="1087475" y="3868851"/>
                  </a:lnTo>
                  <a:lnTo>
                    <a:pt x="1080846" y="3900767"/>
                  </a:lnTo>
                  <a:lnTo>
                    <a:pt x="1064107" y="3922433"/>
                  </a:lnTo>
                  <a:lnTo>
                    <a:pt x="1041908" y="3934777"/>
                  </a:lnTo>
                  <a:lnTo>
                    <a:pt x="1018933" y="3938676"/>
                  </a:lnTo>
                  <a:lnTo>
                    <a:pt x="990219" y="3931501"/>
                  </a:lnTo>
                  <a:lnTo>
                    <a:pt x="974966" y="3913708"/>
                  </a:lnTo>
                  <a:lnTo>
                    <a:pt x="968933" y="3890949"/>
                  </a:lnTo>
                  <a:lnTo>
                    <a:pt x="967867" y="3868851"/>
                  </a:lnTo>
                  <a:lnTo>
                    <a:pt x="967867" y="3629634"/>
                  </a:lnTo>
                  <a:lnTo>
                    <a:pt x="913549" y="3629634"/>
                  </a:lnTo>
                  <a:lnTo>
                    <a:pt x="913549" y="3875316"/>
                  </a:lnTo>
                  <a:lnTo>
                    <a:pt x="914971" y="3909949"/>
                  </a:lnTo>
                  <a:lnTo>
                    <a:pt x="924941" y="3945788"/>
                  </a:lnTo>
                  <a:lnTo>
                    <a:pt x="952004" y="3973868"/>
                  </a:lnTo>
                  <a:lnTo>
                    <a:pt x="1004709" y="3985222"/>
                  </a:lnTo>
                  <a:lnTo>
                    <a:pt x="1029931" y="3981907"/>
                  </a:lnTo>
                  <a:lnTo>
                    <a:pt x="1053769" y="3972217"/>
                  </a:lnTo>
                  <a:lnTo>
                    <a:pt x="1074089" y="3956583"/>
                  </a:lnTo>
                  <a:lnTo>
                    <a:pt x="1086510" y="3938676"/>
                  </a:lnTo>
                  <a:lnTo>
                    <a:pt x="1088771" y="3935438"/>
                  </a:lnTo>
                  <a:lnTo>
                    <a:pt x="1090053" y="3935438"/>
                  </a:lnTo>
                  <a:lnTo>
                    <a:pt x="1090053" y="3976179"/>
                  </a:lnTo>
                  <a:lnTo>
                    <a:pt x="1141780" y="3976179"/>
                  </a:lnTo>
                  <a:lnTo>
                    <a:pt x="1141780" y="3935438"/>
                  </a:lnTo>
                  <a:lnTo>
                    <a:pt x="1141780" y="3629634"/>
                  </a:lnTo>
                  <a:close/>
                </a:path>
                <a:path w="3069590" h="3985259">
                  <a:moveTo>
                    <a:pt x="1270431" y="3514547"/>
                  </a:moveTo>
                  <a:lnTo>
                    <a:pt x="1216126" y="3514547"/>
                  </a:lnTo>
                  <a:lnTo>
                    <a:pt x="1216126" y="3976179"/>
                  </a:lnTo>
                  <a:lnTo>
                    <a:pt x="1270431" y="3976179"/>
                  </a:lnTo>
                  <a:lnTo>
                    <a:pt x="1270431" y="3514547"/>
                  </a:lnTo>
                  <a:close/>
                </a:path>
                <a:path w="3069590" h="3985259">
                  <a:moveTo>
                    <a:pt x="1357058" y="2853791"/>
                  </a:moveTo>
                  <a:lnTo>
                    <a:pt x="1302753" y="2853791"/>
                  </a:lnTo>
                  <a:lnTo>
                    <a:pt x="1302753" y="3093008"/>
                  </a:lnTo>
                  <a:lnTo>
                    <a:pt x="1296136" y="3124924"/>
                  </a:lnTo>
                  <a:lnTo>
                    <a:pt x="1279398" y="3146590"/>
                  </a:lnTo>
                  <a:lnTo>
                    <a:pt x="1257198" y="3158921"/>
                  </a:lnTo>
                  <a:lnTo>
                    <a:pt x="1234211" y="3162833"/>
                  </a:lnTo>
                  <a:lnTo>
                    <a:pt x="1205496" y="3155645"/>
                  </a:lnTo>
                  <a:lnTo>
                    <a:pt x="1190256" y="3137865"/>
                  </a:lnTo>
                  <a:lnTo>
                    <a:pt x="1184211" y="3115106"/>
                  </a:lnTo>
                  <a:lnTo>
                    <a:pt x="1183144" y="3093008"/>
                  </a:lnTo>
                  <a:lnTo>
                    <a:pt x="1183144" y="2853791"/>
                  </a:lnTo>
                  <a:lnTo>
                    <a:pt x="1128826" y="2853791"/>
                  </a:lnTo>
                  <a:lnTo>
                    <a:pt x="1128826" y="3099473"/>
                  </a:lnTo>
                  <a:lnTo>
                    <a:pt x="1130249" y="3134106"/>
                  </a:lnTo>
                  <a:lnTo>
                    <a:pt x="1140218" y="3169945"/>
                  </a:lnTo>
                  <a:lnTo>
                    <a:pt x="1167282" y="3198037"/>
                  </a:lnTo>
                  <a:lnTo>
                    <a:pt x="1219987" y="3209391"/>
                  </a:lnTo>
                  <a:lnTo>
                    <a:pt x="1245222" y="3206064"/>
                  </a:lnTo>
                  <a:lnTo>
                    <a:pt x="1269047" y="3196374"/>
                  </a:lnTo>
                  <a:lnTo>
                    <a:pt x="1289367" y="3180753"/>
                  </a:lnTo>
                  <a:lnTo>
                    <a:pt x="1301813" y="3162833"/>
                  </a:lnTo>
                  <a:lnTo>
                    <a:pt x="1304048" y="3159607"/>
                  </a:lnTo>
                  <a:lnTo>
                    <a:pt x="1305331" y="3159607"/>
                  </a:lnTo>
                  <a:lnTo>
                    <a:pt x="1305331" y="3200336"/>
                  </a:lnTo>
                  <a:lnTo>
                    <a:pt x="1357058" y="3200336"/>
                  </a:lnTo>
                  <a:lnTo>
                    <a:pt x="1357058" y="3159607"/>
                  </a:lnTo>
                  <a:lnTo>
                    <a:pt x="1357058" y="2853791"/>
                  </a:lnTo>
                  <a:close/>
                </a:path>
                <a:path w="3069590" h="3985259">
                  <a:moveTo>
                    <a:pt x="1378394" y="2296477"/>
                  </a:moveTo>
                  <a:lnTo>
                    <a:pt x="1372298" y="2252789"/>
                  </a:lnTo>
                  <a:lnTo>
                    <a:pt x="1331328" y="2198865"/>
                  </a:lnTo>
                  <a:lnTo>
                    <a:pt x="1269453" y="2171382"/>
                  </a:lnTo>
                  <a:lnTo>
                    <a:pt x="1237208" y="2160740"/>
                  </a:lnTo>
                  <a:lnTo>
                    <a:pt x="1207579" y="2148548"/>
                  </a:lnTo>
                  <a:lnTo>
                    <a:pt x="1183170" y="2132063"/>
                  </a:lnTo>
                  <a:lnTo>
                    <a:pt x="1166609" y="2108581"/>
                  </a:lnTo>
                  <a:lnTo>
                    <a:pt x="1160513" y="2075357"/>
                  </a:lnTo>
                  <a:lnTo>
                    <a:pt x="1165618" y="2042909"/>
                  </a:lnTo>
                  <a:lnTo>
                    <a:pt x="1180477" y="2019439"/>
                  </a:lnTo>
                  <a:lnTo>
                    <a:pt x="1204429" y="2005177"/>
                  </a:lnTo>
                  <a:lnTo>
                    <a:pt x="1236802" y="2000364"/>
                  </a:lnTo>
                  <a:lnTo>
                    <a:pt x="1270927" y="2006384"/>
                  </a:lnTo>
                  <a:lnTo>
                    <a:pt x="1293050" y="2023237"/>
                  </a:lnTo>
                  <a:lnTo>
                    <a:pt x="1304988" y="2049183"/>
                  </a:lnTo>
                  <a:lnTo>
                    <a:pt x="1308569" y="2082469"/>
                  </a:lnTo>
                  <a:lnTo>
                    <a:pt x="1365465" y="2082469"/>
                  </a:lnTo>
                  <a:lnTo>
                    <a:pt x="1359776" y="2036318"/>
                  </a:lnTo>
                  <a:lnTo>
                    <a:pt x="1344637" y="2000364"/>
                  </a:lnTo>
                  <a:lnTo>
                    <a:pt x="1319377" y="1974519"/>
                  </a:lnTo>
                  <a:lnTo>
                    <a:pt x="1283436" y="1959000"/>
                  </a:lnTo>
                  <a:lnTo>
                    <a:pt x="1236154" y="1953806"/>
                  </a:lnTo>
                  <a:lnTo>
                    <a:pt x="1177163" y="1962962"/>
                  </a:lnTo>
                  <a:lnTo>
                    <a:pt x="1138034" y="1986356"/>
                  </a:lnTo>
                  <a:lnTo>
                    <a:pt x="1114894" y="2017915"/>
                  </a:lnTo>
                  <a:lnTo>
                    <a:pt x="1103845" y="2051545"/>
                  </a:lnTo>
                  <a:lnTo>
                    <a:pt x="1101026" y="2081174"/>
                  </a:lnTo>
                  <a:lnTo>
                    <a:pt x="1107122" y="2125091"/>
                  </a:lnTo>
                  <a:lnTo>
                    <a:pt x="1148092" y="2179663"/>
                  </a:lnTo>
                  <a:lnTo>
                    <a:pt x="1209967" y="2207895"/>
                  </a:lnTo>
                  <a:lnTo>
                    <a:pt x="1242212" y="2218918"/>
                  </a:lnTo>
                  <a:lnTo>
                    <a:pt x="1271841" y="2231491"/>
                  </a:lnTo>
                  <a:lnTo>
                    <a:pt x="1296250" y="2248306"/>
                  </a:lnTo>
                  <a:lnTo>
                    <a:pt x="1312811" y="2272080"/>
                  </a:lnTo>
                  <a:lnTo>
                    <a:pt x="1318907" y="2305520"/>
                  </a:lnTo>
                  <a:lnTo>
                    <a:pt x="1312748" y="2338984"/>
                  </a:lnTo>
                  <a:lnTo>
                    <a:pt x="1295793" y="2364689"/>
                  </a:lnTo>
                  <a:lnTo>
                    <a:pt x="1270355" y="2381173"/>
                  </a:lnTo>
                  <a:lnTo>
                    <a:pt x="1238745" y="2386990"/>
                  </a:lnTo>
                  <a:lnTo>
                    <a:pt x="1190294" y="2377503"/>
                  </a:lnTo>
                  <a:lnTo>
                    <a:pt x="1164386" y="2352725"/>
                  </a:lnTo>
                  <a:lnTo>
                    <a:pt x="1153998" y="2318258"/>
                  </a:lnTo>
                  <a:lnTo>
                    <a:pt x="1152105" y="2279662"/>
                  </a:lnTo>
                  <a:lnTo>
                    <a:pt x="1095209" y="2279662"/>
                  </a:lnTo>
                  <a:lnTo>
                    <a:pt x="1099362" y="2333409"/>
                  </a:lnTo>
                  <a:lnTo>
                    <a:pt x="1113269" y="2376284"/>
                  </a:lnTo>
                  <a:lnTo>
                    <a:pt x="1139063" y="2407678"/>
                  </a:lnTo>
                  <a:lnTo>
                    <a:pt x="1178877" y="2426970"/>
                  </a:lnTo>
                  <a:lnTo>
                    <a:pt x="1234859" y="2433536"/>
                  </a:lnTo>
                  <a:lnTo>
                    <a:pt x="1274864" y="2429522"/>
                  </a:lnTo>
                  <a:lnTo>
                    <a:pt x="1313599" y="2416022"/>
                  </a:lnTo>
                  <a:lnTo>
                    <a:pt x="1346682" y="2390813"/>
                  </a:lnTo>
                  <a:lnTo>
                    <a:pt x="1348930" y="2386990"/>
                  </a:lnTo>
                  <a:lnTo>
                    <a:pt x="1369733" y="2351697"/>
                  </a:lnTo>
                  <a:lnTo>
                    <a:pt x="1378394" y="2296477"/>
                  </a:lnTo>
                  <a:close/>
                </a:path>
                <a:path w="3069590" h="3985259">
                  <a:moveTo>
                    <a:pt x="1572374" y="3787381"/>
                  </a:moveTo>
                  <a:lnTo>
                    <a:pt x="1571536" y="3766693"/>
                  </a:lnTo>
                  <a:lnTo>
                    <a:pt x="1570507" y="3741242"/>
                  </a:lnTo>
                  <a:lnTo>
                    <a:pt x="1562163" y="3696271"/>
                  </a:lnTo>
                  <a:lnTo>
                    <a:pt x="1545907" y="3663251"/>
                  </a:lnTo>
                  <a:lnTo>
                    <a:pt x="1543177" y="3657701"/>
                  </a:lnTo>
                  <a:lnTo>
                    <a:pt x="1515478" y="3635603"/>
                  </a:lnTo>
                  <a:lnTo>
                    <a:pt x="1515478" y="3747947"/>
                  </a:lnTo>
                  <a:lnTo>
                    <a:pt x="1515478" y="3766693"/>
                  </a:lnTo>
                  <a:lnTo>
                    <a:pt x="1391983" y="3766693"/>
                  </a:lnTo>
                  <a:lnTo>
                    <a:pt x="1391983" y="3753764"/>
                  </a:lnTo>
                  <a:lnTo>
                    <a:pt x="1393875" y="3730904"/>
                  </a:lnTo>
                  <a:lnTo>
                    <a:pt x="1402321" y="3700754"/>
                  </a:lnTo>
                  <a:lnTo>
                    <a:pt x="1421434" y="3674491"/>
                  </a:lnTo>
                  <a:lnTo>
                    <a:pt x="1455343" y="3663251"/>
                  </a:lnTo>
                  <a:lnTo>
                    <a:pt x="1485188" y="3671036"/>
                  </a:lnTo>
                  <a:lnTo>
                    <a:pt x="1503591" y="3691051"/>
                  </a:lnTo>
                  <a:lnTo>
                    <a:pt x="1512900" y="3718356"/>
                  </a:lnTo>
                  <a:lnTo>
                    <a:pt x="1515478" y="3747947"/>
                  </a:lnTo>
                  <a:lnTo>
                    <a:pt x="1515478" y="3635603"/>
                  </a:lnTo>
                  <a:lnTo>
                    <a:pt x="1509382" y="3630726"/>
                  </a:lnTo>
                  <a:lnTo>
                    <a:pt x="1456639" y="3620579"/>
                  </a:lnTo>
                  <a:lnTo>
                    <a:pt x="1410449" y="3628453"/>
                  </a:lnTo>
                  <a:lnTo>
                    <a:pt x="1377200" y="3649916"/>
                  </a:lnTo>
                  <a:lnTo>
                    <a:pt x="1354886" y="3681768"/>
                  </a:lnTo>
                  <a:lnTo>
                    <a:pt x="1341462" y="3720769"/>
                  </a:lnTo>
                  <a:lnTo>
                    <a:pt x="1334884" y="3763734"/>
                  </a:lnTo>
                  <a:lnTo>
                    <a:pt x="1333157" y="3807422"/>
                  </a:lnTo>
                  <a:lnTo>
                    <a:pt x="1337462" y="3871849"/>
                  </a:lnTo>
                  <a:lnTo>
                    <a:pt x="1350899" y="3921683"/>
                  </a:lnTo>
                  <a:lnTo>
                    <a:pt x="1374203" y="3957091"/>
                  </a:lnTo>
                  <a:lnTo>
                    <a:pt x="1408125" y="3978224"/>
                  </a:lnTo>
                  <a:lnTo>
                    <a:pt x="1453400" y="3985222"/>
                  </a:lnTo>
                  <a:lnTo>
                    <a:pt x="1511681" y="3971213"/>
                  </a:lnTo>
                  <a:lnTo>
                    <a:pt x="1542008" y="3942550"/>
                  </a:lnTo>
                  <a:lnTo>
                    <a:pt x="1547228" y="3937622"/>
                  </a:lnTo>
                  <a:lnTo>
                    <a:pt x="1564957" y="3897134"/>
                  </a:lnTo>
                  <a:lnTo>
                    <a:pt x="1569783" y="3862387"/>
                  </a:lnTo>
                  <a:lnTo>
                    <a:pt x="1515478" y="3862387"/>
                  </a:lnTo>
                  <a:lnTo>
                    <a:pt x="1513547" y="3886098"/>
                  </a:lnTo>
                  <a:lnTo>
                    <a:pt x="1505445" y="3912412"/>
                  </a:lnTo>
                  <a:lnTo>
                    <a:pt x="1487652" y="3933761"/>
                  </a:lnTo>
                  <a:lnTo>
                    <a:pt x="1456639" y="3942550"/>
                  </a:lnTo>
                  <a:lnTo>
                    <a:pt x="1418132" y="3929291"/>
                  </a:lnTo>
                  <a:lnTo>
                    <a:pt x="1398358" y="3896093"/>
                  </a:lnTo>
                  <a:lnTo>
                    <a:pt x="1391069" y="3852824"/>
                  </a:lnTo>
                  <a:lnTo>
                    <a:pt x="1390040" y="3809365"/>
                  </a:lnTo>
                  <a:lnTo>
                    <a:pt x="1572374" y="3809365"/>
                  </a:lnTo>
                  <a:lnTo>
                    <a:pt x="1572374" y="3787381"/>
                  </a:lnTo>
                  <a:close/>
                </a:path>
                <a:path w="3069590" h="3985259">
                  <a:moveTo>
                    <a:pt x="1653171" y="2183333"/>
                  </a:moveTo>
                  <a:lnTo>
                    <a:pt x="1633639" y="2111565"/>
                  </a:lnTo>
                  <a:lnTo>
                    <a:pt x="1599984" y="2081225"/>
                  </a:lnTo>
                  <a:lnTo>
                    <a:pt x="1542618" y="2068893"/>
                  </a:lnTo>
                  <a:lnTo>
                    <a:pt x="1496428" y="2076767"/>
                  </a:lnTo>
                  <a:lnTo>
                    <a:pt x="1463192" y="2098230"/>
                  </a:lnTo>
                  <a:lnTo>
                    <a:pt x="1440865" y="2130082"/>
                  </a:lnTo>
                  <a:lnTo>
                    <a:pt x="1427429" y="2169083"/>
                  </a:lnTo>
                  <a:lnTo>
                    <a:pt x="1420863" y="2212048"/>
                  </a:lnTo>
                  <a:lnTo>
                    <a:pt x="1419123" y="2255736"/>
                  </a:lnTo>
                  <a:lnTo>
                    <a:pt x="1423441" y="2320163"/>
                  </a:lnTo>
                  <a:lnTo>
                    <a:pt x="1436878" y="2369997"/>
                  </a:lnTo>
                  <a:lnTo>
                    <a:pt x="1460182" y="2405405"/>
                  </a:lnTo>
                  <a:lnTo>
                    <a:pt x="1494104" y="2426538"/>
                  </a:lnTo>
                  <a:lnTo>
                    <a:pt x="1539379" y="2433536"/>
                  </a:lnTo>
                  <a:lnTo>
                    <a:pt x="1593710" y="2420975"/>
                  </a:lnTo>
                  <a:lnTo>
                    <a:pt x="1626984" y="2390864"/>
                  </a:lnTo>
                  <a:lnTo>
                    <a:pt x="1628762" y="2389251"/>
                  </a:lnTo>
                  <a:lnTo>
                    <a:pt x="1647571" y="2347353"/>
                  </a:lnTo>
                  <a:lnTo>
                    <a:pt x="1653171" y="2304237"/>
                  </a:lnTo>
                  <a:lnTo>
                    <a:pt x="1598866" y="2304237"/>
                  </a:lnTo>
                  <a:lnTo>
                    <a:pt x="1596517" y="2333587"/>
                  </a:lnTo>
                  <a:lnTo>
                    <a:pt x="1587868" y="2361615"/>
                  </a:lnTo>
                  <a:lnTo>
                    <a:pt x="1570494" y="2382609"/>
                  </a:lnTo>
                  <a:lnTo>
                    <a:pt x="1541970" y="2390864"/>
                  </a:lnTo>
                  <a:lnTo>
                    <a:pt x="1504111" y="2375928"/>
                  </a:lnTo>
                  <a:lnTo>
                    <a:pt x="1484503" y="2339708"/>
                  </a:lnTo>
                  <a:lnTo>
                    <a:pt x="1477137" y="2295131"/>
                  </a:lnTo>
                  <a:lnTo>
                    <a:pt x="1476019" y="2255101"/>
                  </a:lnTo>
                  <a:lnTo>
                    <a:pt x="1481899" y="2179218"/>
                  </a:lnTo>
                  <a:lnTo>
                    <a:pt x="1497355" y="2135822"/>
                  </a:lnTo>
                  <a:lnTo>
                    <a:pt x="1519110" y="2116175"/>
                  </a:lnTo>
                  <a:lnTo>
                    <a:pt x="1543900" y="2111565"/>
                  </a:lnTo>
                  <a:lnTo>
                    <a:pt x="1569948" y="2118055"/>
                  </a:lnTo>
                  <a:lnTo>
                    <a:pt x="1586903" y="2134844"/>
                  </a:lnTo>
                  <a:lnTo>
                    <a:pt x="1596097" y="2157946"/>
                  </a:lnTo>
                  <a:lnTo>
                    <a:pt x="1598866" y="2183333"/>
                  </a:lnTo>
                  <a:lnTo>
                    <a:pt x="1653171" y="2183333"/>
                  </a:lnTo>
                  <a:close/>
                </a:path>
                <a:path w="3069590" h="3985259">
                  <a:moveTo>
                    <a:pt x="1656397" y="2954655"/>
                  </a:moveTo>
                  <a:lnTo>
                    <a:pt x="1654975" y="2920022"/>
                  </a:lnTo>
                  <a:lnTo>
                    <a:pt x="1646974" y="2891294"/>
                  </a:lnTo>
                  <a:lnTo>
                    <a:pt x="1645005" y="2884182"/>
                  </a:lnTo>
                  <a:lnTo>
                    <a:pt x="1617941" y="2856090"/>
                  </a:lnTo>
                  <a:lnTo>
                    <a:pt x="1565236" y="2844736"/>
                  </a:lnTo>
                  <a:lnTo>
                    <a:pt x="1540014" y="2848064"/>
                  </a:lnTo>
                  <a:lnTo>
                    <a:pt x="1516176" y="2857754"/>
                  </a:lnTo>
                  <a:lnTo>
                    <a:pt x="1495869" y="2873375"/>
                  </a:lnTo>
                  <a:lnTo>
                    <a:pt x="1481188" y="2894520"/>
                  </a:lnTo>
                  <a:lnTo>
                    <a:pt x="1479892" y="2894520"/>
                  </a:lnTo>
                  <a:lnTo>
                    <a:pt x="1479892" y="2853791"/>
                  </a:lnTo>
                  <a:lnTo>
                    <a:pt x="1428178" y="2853791"/>
                  </a:lnTo>
                  <a:lnTo>
                    <a:pt x="1428178" y="3200336"/>
                  </a:lnTo>
                  <a:lnTo>
                    <a:pt x="1482483" y="3200336"/>
                  </a:lnTo>
                  <a:lnTo>
                    <a:pt x="1482483" y="2961119"/>
                  </a:lnTo>
                  <a:lnTo>
                    <a:pt x="1489100" y="2929204"/>
                  </a:lnTo>
                  <a:lnTo>
                    <a:pt x="1505839" y="2907538"/>
                  </a:lnTo>
                  <a:lnTo>
                    <a:pt x="1528038" y="2895206"/>
                  </a:lnTo>
                  <a:lnTo>
                    <a:pt x="1532051" y="2894520"/>
                  </a:lnTo>
                  <a:lnTo>
                    <a:pt x="1551012" y="2891294"/>
                  </a:lnTo>
                  <a:lnTo>
                    <a:pt x="1579727" y="2898483"/>
                  </a:lnTo>
                  <a:lnTo>
                    <a:pt x="1594980" y="2916263"/>
                  </a:lnTo>
                  <a:lnTo>
                    <a:pt x="1601025" y="2939021"/>
                  </a:lnTo>
                  <a:lnTo>
                    <a:pt x="1602092" y="2961119"/>
                  </a:lnTo>
                  <a:lnTo>
                    <a:pt x="1602092" y="3200336"/>
                  </a:lnTo>
                  <a:lnTo>
                    <a:pt x="1656397" y="3200336"/>
                  </a:lnTo>
                  <a:lnTo>
                    <a:pt x="1656397" y="2954655"/>
                  </a:lnTo>
                  <a:close/>
                </a:path>
                <a:path w="3069590" h="3985259">
                  <a:moveTo>
                    <a:pt x="1786369" y="3624453"/>
                  </a:moveTo>
                  <a:lnTo>
                    <a:pt x="1781187" y="3621875"/>
                  </a:lnTo>
                  <a:lnTo>
                    <a:pt x="1773428" y="3620579"/>
                  </a:lnTo>
                  <a:lnTo>
                    <a:pt x="1762442" y="3620579"/>
                  </a:lnTo>
                  <a:lnTo>
                    <a:pt x="1736267" y="3625443"/>
                  </a:lnTo>
                  <a:lnTo>
                    <a:pt x="1715973" y="3638600"/>
                  </a:lnTo>
                  <a:lnTo>
                    <a:pt x="1700161" y="3657955"/>
                  </a:lnTo>
                  <a:lnTo>
                    <a:pt x="1687449" y="3681349"/>
                  </a:lnTo>
                  <a:lnTo>
                    <a:pt x="1686153" y="3681349"/>
                  </a:lnTo>
                  <a:lnTo>
                    <a:pt x="1686153" y="3629634"/>
                  </a:lnTo>
                  <a:lnTo>
                    <a:pt x="1631835" y="3629634"/>
                  </a:lnTo>
                  <a:lnTo>
                    <a:pt x="1631835" y="3976179"/>
                  </a:lnTo>
                  <a:lnTo>
                    <a:pt x="1686153" y="3976179"/>
                  </a:lnTo>
                  <a:lnTo>
                    <a:pt x="1686153" y="3757003"/>
                  </a:lnTo>
                  <a:lnTo>
                    <a:pt x="1693443" y="3720173"/>
                  </a:lnTo>
                  <a:lnTo>
                    <a:pt x="1711528" y="3694607"/>
                  </a:lnTo>
                  <a:lnTo>
                    <a:pt x="1732153" y="3681349"/>
                  </a:lnTo>
                  <a:lnTo>
                    <a:pt x="1734705" y="3679723"/>
                  </a:lnTo>
                  <a:lnTo>
                    <a:pt x="1757273" y="3674884"/>
                  </a:lnTo>
                  <a:lnTo>
                    <a:pt x="1768449" y="3675202"/>
                  </a:lnTo>
                  <a:lnTo>
                    <a:pt x="1776412" y="3675938"/>
                  </a:lnTo>
                  <a:lnTo>
                    <a:pt x="1786369" y="3677475"/>
                  </a:lnTo>
                  <a:lnTo>
                    <a:pt x="1786369" y="3674884"/>
                  </a:lnTo>
                  <a:lnTo>
                    <a:pt x="1786369" y="3624453"/>
                  </a:lnTo>
                  <a:close/>
                </a:path>
                <a:path w="3069590" h="3985259">
                  <a:moveTo>
                    <a:pt x="1847088" y="304800"/>
                  </a:moveTo>
                  <a:lnTo>
                    <a:pt x="1843887" y="258775"/>
                  </a:lnTo>
                  <a:lnTo>
                    <a:pt x="1834527" y="215176"/>
                  </a:lnTo>
                  <a:lnTo>
                    <a:pt x="1819440" y="174409"/>
                  </a:lnTo>
                  <a:lnTo>
                    <a:pt x="1799031" y="136906"/>
                  </a:lnTo>
                  <a:lnTo>
                    <a:pt x="1773694" y="103047"/>
                  </a:lnTo>
                  <a:lnTo>
                    <a:pt x="1743837" y="73279"/>
                  </a:lnTo>
                  <a:lnTo>
                    <a:pt x="1709864" y="48006"/>
                  </a:lnTo>
                  <a:lnTo>
                    <a:pt x="1672196" y="27622"/>
                  </a:lnTo>
                  <a:lnTo>
                    <a:pt x="1631226" y="12547"/>
                  </a:lnTo>
                  <a:lnTo>
                    <a:pt x="1587360" y="3213"/>
                  </a:lnTo>
                  <a:lnTo>
                    <a:pt x="1541018" y="0"/>
                  </a:lnTo>
                  <a:lnTo>
                    <a:pt x="1493126" y="3060"/>
                  </a:lnTo>
                  <a:lnTo>
                    <a:pt x="1448054" y="12153"/>
                  </a:lnTo>
                  <a:lnTo>
                    <a:pt x="1406169" y="27101"/>
                  </a:lnTo>
                  <a:lnTo>
                    <a:pt x="1367840" y="47790"/>
                  </a:lnTo>
                  <a:lnTo>
                    <a:pt x="1333436" y="74053"/>
                  </a:lnTo>
                  <a:lnTo>
                    <a:pt x="1303312" y="105727"/>
                  </a:lnTo>
                  <a:lnTo>
                    <a:pt x="1277848" y="142697"/>
                  </a:lnTo>
                  <a:lnTo>
                    <a:pt x="1257414" y="184797"/>
                  </a:lnTo>
                  <a:lnTo>
                    <a:pt x="1242352" y="231863"/>
                  </a:lnTo>
                  <a:lnTo>
                    <a:pt x="1233055" y="283768"/>
                  </a:lnTo>
                  <a:lnTo>
                    <a:pt x="1229868" y="340360"/>
                  </a:lnTo>
                  <a:lnTo>
                    <a:pt x="1396238" y="340360"/>
                  </a:lnTo>
                  <a:lnTo>
                    <a:pt x="1400975" y="287820"/>
                  </a:lnTo>
                  <a:lnTo>
                    <a:pt x="1414627" y="242620"/>
                  </a:lnTo>
                  <a:lnTo>
                    <a:pt x="1436408" y="205740"/>
                  </a:lnTo>
                  <a:lnTo>
                    <a:pt x="1465478" y="178181"/>
                  </a:lnTo>
                  <a:lnTo>
                    <a:pt x="1501038" y="160921"/>
                  </a:lnTo>
                  <a:lnTo>
                    <a:pt x="1542288" y="154940"/>
                  </a:lnTo>
                  <a:lnTo>
                    <a:pt x="1586166" y="162217"/>
                  </a:lnTo>
                  <a:lnTo>
                    <a:pt x="1623593" y="182664"/>
                  </a:lnTo>
                  <a:lnTo>
                    <a:pt x="1652663" y="214198"/>
                  </a:lnTo>
                  <a:lnTo>
                    <a:pt x="1671485" y="254749"/>
                  </a:lnTo>
                  <a:lnTo>
                    <a:pt x="1678178" y="302260"/>
                  </a:lnTo>
                  <a:lnTo>
                    <a:pt x="1674266" y="338264"/>
                  </a:lnTo>
                  <a:lnTo>
                    <a:pt x="1641144" y="410349"/>
                  </a:lnTo>
                  <a:lnTo>
                    <a:pt x="1610715" y="448729"/>
                  </a:lnTo>
                  <a:lnTo>
                    <a:pt x="1570228" y="490220"/>
                  </a:lnTo>
                  <a:lnTo>
                    <a:pt x="1236218" y="806450"/>
                  </a:lnTo>
                  <a:lnTo>
                    <a:pt x="1236218" y="955040"/>
                  </a:lnTo>
                  <a:lnTo>
                    <a:pt x="1843278" y="955040"/>
                  </a:lnTo>
                  <a:lnTo>
                    <a:pt x="1843278" y="796290"/>
                  </a:lnTo>
                  <a:lnTo>
                    <a:pt x="1473708" y="796290"/>
                  </a:lnTo>
                  <a:lnTo>
                    <a:pt x="1665478" y="622300"/>
                  </a:lnTo>
                  <a:lnTo>
                    <a:pt x="1714119" y="576580"/>
                  </a:lnTo>
                  <a:lnTo>
                    <a:pt x="1753857" y="534835"/>
                  </a:lnTo>
                  <a:lnTo>
                    <a:pt x="1785454" y="495947"/>
                  </a:lnTo>
                  <a:lnTo>
                    <a:pt x="1809623" y="458787"/>
                  </a:lnTo>
                  <a:lnTo>
                    <a:pt x="1827136" y="422224"/>
                  </a:lnTo>
                  <a:lnTo>
                    <a:pt x="1838718" y="385127"/>
                  </a:lnTo>
                  <a:lnTo>
                    <a:pt x="1845119" y="346367"/>
                  </a:lnTo>
                  <a:lnTo>
                    <a:pt x="1847088" y="304800"/>
                  </a:lnTo>
                  <a:close/>
                </a:path>
                <a:path w="3069590" h="3985259">
                  <a:moveTo>
                    <a:pt x="1880743" y="3629634"/>
                  </a:moveTo>
                  <a:lnTo>
                    <a:pt x="1826437" y="3629634"/>
                  </a:lnTo>
                  <a:lnTo>
                    <a:pt x="1826437" y="3976179"/>
                  </a:lnTo>
                  <a:lnTo>
                    <a:pt x="1880743" y="3976179"/>
                  </a:lnTo>
                  <a:lnTo>
                    <a:pt x="1880743" y="3629634"/>
                  </a:lnTo>
                  <a:close/>
                </a:path>
                <a:path w="3069590" h="3985259">
                  <a:moveTo>
                    <a:pt x="1880743" y="3514547"/>
                  </a:moveTo>
                  <a:lnTo>
                    <a:pt x="1826437" y="3514547"/>
                  </a:lnTo>
                  <a:lnTo>
                    <a:pt x="1826437" y="3576612"/>
                  </a:lnTo>
                  <a:lnTo>
                    <a:pt x="1880743" y="3576612"/>
                  </a:lnTo>
                  <a:lnTo>
                    <a:pt x="1880743" y="3514547"/>
                  </a:lnTo>
                  <a:close/>
                </a:path>
                <a:path w="3069590" h="3985259">
                  <a:moveTo>
                    <a:pt x="1937639" y="2178799"/>
                  </a:moveTo>
                  <a:lnTo>
                    <a:pt x="1928634" y="2115439"/>
                  </a:lnTo>
                  <a:lnTo>
                    <a:pt x="1900275" y="2080247"/>
                  </a:lnTo>
                  <a:lnTo>
                    <a:pt x="1848421" y="2068893"/>
                  </a:lnTo>
                  <a:lnTo>
                    <a:pt x="1824291" y="2072474"/>
                  </a:lnTo>
                  <a:lnTo>
                    <a:pt x="1800415" y="2082469"/>
                  </a:lnTo>
                  <a:lnTo>
                    <a:pt x="1779689" y="2097811"/>
                  </a:lnTo>
                  <a:lnTo>
                    <a:pt x="1765020" y="2117382"/>
                  </a:lnTo>
                  <a:lnTo>
                    <a:pt x="1763725" y="2117382"/>
                  </a:lnTo>
                  <a:lnTo>
                    <a:pt x="1763725" y="1962861"/>
                  </a:lnTo>
                  <a:lnTo>
                    <a:pt x="1709420" y="1962861"/>
                  </a:lnTo>
                  <a:lnTo>
                    <a:pt x="1709420" y="2424493"/>
                  </a:lnTo>
                  <a:lnTo>
                    <a:pt x="1763725" y="2424493"/>
                  </a:lnTo>
                  <a:lnTo>
                    <a:pt x="1763725" y="2185263"/>
                  </a:lnTo>
                  <a:lnTo>
                    <a:pt x="1770341" y="2153361"/>
                  </a:lnTo>
                  <a:lnTo>
                    <a:pt x="1787080" y="2131695"/>
                  </a:lnTo>
                  <a:lnTo>
                    <a:pt x="1809267" y="2119350"/>
                  </a:lnTo>
                  <a:lnTo>
                    <a:pt x="1820837" y="2117382"/>
                  </a:lnTo>
                  <a:lnTo>
                    <a:pt x="1832254" y="2115439"/>
                  </a:lnTo>
                  <a:lnTo>
                    <a:pt x="1860969" y="2122627"/>
                  </a:lnTo>
                  <a:lnTo>
                    <a:pt x="1876221" y="2140420"/>
                  </a:lnTo>
                  <a:lnTo>
                    <a:pt x="1882267" y="2163178"/>
                  </a:lnTo>
                  <a:lnTo>
                    <a:pt x="1883333" y="2185263"/>
                  </a:lnTo>
                  <a:lnTo>
                    <a:pt x="1883333" y="2424493"/>
                  </a:lnTo>
                  <a:lnTo>
                    <a:pt x="1937639" y="2424493"/>
                  </a:lnTo>
                  <a:lnTo>
                    <a:pt x="1937639" y="2178799"/>
                  </a:lnTo>
                  <a:close/>
                </a:path>
                <a:path w="3069590" h="3985259">
                  <a:moveTo>
                    <a:pt x="1955749" y="2738704"/>
                  </a:moveTo>
                  <a:lnTo>
                    <a:pt x="1904669" y="2738704"/>
                  </a:lnTo>
                  <a:lnTo>
                    <a:pt x="1904669" y="3027057"/>
                  </a:lnTo>
                  <a:lnTo>
                    <a:pt x="1902129" y="3081820"/>
                  </a:lnTo>
                  <a:lnTo>
                    <a:pt x="1892058" y="3124771"/>
                  </a:lnTo>
                  <a:lnTo>
                    <a:pt x="1870849" y="3152800"/>
                  </a:lnTo>
                  <a:lnTo>
                    <a:pt x="1834845" y="3162833"/>
                  </a:lnTo>
                  <a:lnTo>
                    <a:pt x="1803946" y="3153257"/>
                  </a:lnTo>
                  <a:lnTo>
                    <a:pt x="1784489" y="3125978"/>
                  </a:lnTo>
                  <a:lnTo>
                    <a:pt x="1774380" y="3083191"/>
                  </a:lnTo>
                  <a:lnTo>
                    <a:pt x="1771484" y="3027057"/>
                  </a:lnTo>
                  <a:lnTo>
                    <a:pt x="1774380" y="2970936"/>
                  </a:lnTo>
                  <a:lnTo>
                    <a:pt x="1784489" y="2928137"/>
                  </a:lnTo>
                  <a:lnTo>
                    <a:pt x="1803946" y="2900870"/>
                  </a:lnTo>
                  <a:lnTo>
                    <a:pt x="1834845" y="2891294"/>
                  </a:lnTo>
                  <a:lnTo>
                    <a:pt x="1870583" y="2903055"/>
                  </a:lnTo>
                  <a:lnTo>
                    <a:pt x="1891817" y="2933966"/>
                  </a:lnTo>
                  <a:lnTo>
                    <a:pt x="1902028" y="2977477"/>
                  </a:lnTo>
                  <a:lnTo>
                    <a:pt x="1904669" y="3027057"/>
                  </a:lnTo>
                  <a:lnTo>
                    <a:pt x="1904669" y="2738704"/>
                  </a:lnTo>
                  <a:lnTo>
                    <a:pt x="1901444" y="2738704"/>
                  </a:lnTo>
                  <a:lnTo>
                    <a:pt x="1901444" y="2893225"/>
                  </a:lnTo>
                  <a:lnTo>
                    <a:pt x="1900148" y="2893225"/>
                  </a:lnTo>
                  <a:lnTo>
                    <a:pt x="1898942" y="2891294"/>
                  </a:lnTo>
                  <a:lnTo>
                    <a:pt x="1887410" y="2872829"/>
                  </a:lnTo>
                  <a:lnTo>
                    <a:pt x="1869033" y="2857589"/>
                  </a:lnTo>
                  <a:lnTo>
                    <a:pt x="1847138" y="2848038"/>
                  </a:lnTo>
                  <a:lnTo>
                    <a:pt x="1823859" y="2844736"/>
                  </a:lnTo>
                  <a:lnTo>
                    <a:pt x="1781644" y="2853220"/>
                  </a:lnTo>
                  <a:lnTo>
                    <a:pt x="1732368" y="2908744"/>
                  </a:lnTo>
                  <a:lnTo>
                    <a:pt x="1721078" y="2947606"/>
                  </a:lnTo>
                  <a:lnTo>
                    <a:pt x="1715858" y="2988411"/>
                  </a:lnTo>
                  <a:lnTo>
                    <a:pt x="1714588" y="3027057"/>
                  </a:lnTo>
                  <a:lnTo>
                    <a:pt x="1718475" y="3087725"/>
                  </a:lnTo>
                  <a:lnTo>
                    <a:pt x="1730768" y="3138170"/>
                  </a:lnTo>
                  <a:lnTo>
                    <a:pt x="1752434" y="3176498"/>
                  </a:lnTo>
                  <a:lnTo>
                    <a:pt x="1784438" y="3200857"/>
                  </a:lnTo>
                  <a:lnTo>
                    <a:pt x="1827733" y="3209391"/>
                  </a:lnTo>
                  <a:lnTo>
                    <a:pt x="1854276" y="3204946"/>
                  </a:lnTo>
                  <a:lnTo>
                    <a:pt x="1876628" y="3193224"/>
                  </a:lnTo>
                  <a:lnTo>
                    <a:pt x="1893277" y="3176651"/>
                  </a:lnTo>
                  <a:lnTo>
                    <a:pt x="1900148" y="3162833"/>
                  </a:lnTo>
                  <a:lnTo>
                    <a:pt x="1902726" y="3157664"/>
                  </a:lnTo>
                  <a:lnTo>
                    <a:pt x="1904022" y="3157664"/>
                  </a:lnTo>
                  <a:lnTo>
                    <a:pt x="1904022" y="3200336"/>
                  </a:lnTo>
                  <a:lnTo>
                    <a:pt x="1955749" y="3200336"/>
                  </a:lnTo>
                  <a:lnTo>
                    <a:pt x="1955749" y="3157664"/>
                  </a:lnTo>
                  <a:lnTo>
                    <a:pt x="1955749" y="2893225"/>
                  </a:lnTo>
                  <a:lnTo>
                    <a:pt x="1955749" y="2738704"/>
                  </a:lnTo>
                  <a:close/>
                </a:path>
                <a:path w="3069590" h="3985259">
                  <a:moveTo>
                    <a:pt x="2095398" y="1951863"/>
                  </a:moveTo>
                  <a:lnTo>
                    <a:pt x="2044966" y="1951863"/>
                  </a:lnTo>
                  <a:lnTo>
                    <a:pt x="2044966" y="2017166"/>
                  </a:lnTo>
                  <a:lnTo>
                    <a:pt x="2095398" y="2017166"/>
                  </a:lnTo>
                  <a:lnTo>
                    <a:pt x="2095398" y="1951863"/>
                  </a:lnTo>
                  <a:close/>
                </a:path>
                <a:path w="3069590" h="3985259">
                  <a:moveTo>
                    <a:pt x="2183320" y="3730485"/>
                  </a:moveTo>
                  <a:lnTo>
                    <a:pt x="2173897" y="3667125"/>
                  </a:lnTo>
                  <a:lnTo>
                    <a:pt x="2144852" y="3631933"/>
                  </a:lnTo>
                  <a:lnTo>
                    <a:pt x="2092159" y="3620579"/>
                  </a:lnTo>
                  <a:lnTo>
                    <a:pt x="2066925" y="3623907"/>
                  </a:lnTo>
                  <a:lnTo>
                    <a:pt x="2043099" y="3633597"/>
                  </a:lnTo>
                  <a:lnTo>
                    <a:pt x="2022779" y="3649218"/>
                  </a:lnTo>
                  <a:lnTo>
                    <a:pt x="2008111" y="3670363"/>
                  </a:lnTo>
                  <a:lnTo>
                    <a:pt x="2006815" y="3670363"/>
                  </a:lnTo>
                  <a:lnTo>
                    <a:pt x="2006815" y="3629634"/>
                  </a:lnTo>
                  <a:lnTo>
                    <a:pt x="1955101" y="3629634"/>
                  </a:lnTo>
                  <a:lnTo>
                    <a:pt x="1955101" y="3976179"/>
                  </a:lnTo>
                  <a:lnTo>
                    <a:pt x="2009406" y="3976179"/>
                  </a:lnTo>
                  <a:lnTo>
                    <a:pt x="2009406" y="3736949"/>
                  </a:lnTo>
                  <a:lnTo>
                    <a:pt x="2016023" y="3705047"/>
                  </a:lnTo>
                  <a:lnTo>
                    <a:pt x="2032762" y="3683368"/>
                  </a:lnTo>
                  <a:lnTo>
                    <a:pt x="2054948" y="3671036"/>
                  </a:lnTo>
                  <a:lnTo>
                    <a:pt x="2058898" y="3670363"/>
                  </a:lnTo>
                  <a:lnTo>
                    <a:pt x="2077935" y="3667125"/>
                  </a:lnTo>
                  <a:lnTo>
                    <a:pt x="2106638" y="3674313"/>
                  </a:lnTo>
                  <a:lnTo>
                    <a:pt x="2121890" y="3692106"/>
                  </a:lnTo>
                  <a:lnTo>
                    <a:pt x="2127935" y="3714864"/>
                  </a:lnTo>
                  <a:lnTo>
                    <a:pt x="2129015" y="3736949"/>
                  </a:lnTo>
                  <a:lnTo>
                    <a:pt x="2129015" y="3976179"/>
                  </a:lnTo>
                  <a:lnTo>
                    <a:pt x="2183320" y="3976179"/>
                  </a:lnTo>
                  <a:lnTo>
                    <a:pt x="2183320" y="3730485"/>
                  </a:lnTo>
                  <a:close/>
                </a:path>
                <a:path w="3069590" h="3985259">
                  <a:moveTo>
                    <a:pt x="2200135" y="1951863"/>
                  </a:moveTo>
                  <a:lnTo>
                    <a:pt x="2149703" y="1951863"/>
                  </a:lnTo>
                  <a:lnTo>
                    <a:pt x="2149703" y="2017166"/>
                  </a:lnTo>
                  <a:lnTo>
                    <a:pt x="2200135" y="2017166"/>
                  </a:lnTo>
                  <a:lnTo>
                    <a:pt x="2200135" y="1951863"/>
                  </a:lnTo>
                  <a:close/>
                </a:path>
                <a:path w="3069590" h="3985259">
                  <a:moveTo>
                    <a:pt x="2236990" y="2077948"/>
                  </a:moveTo>
                  <a:lnTo>
                    <a:pt x="2182685" y="2077948"/>
                  </a:lnTo>
                  <a:lnTo>
                    <a:pt x="2182685" y="2317165"/>
                  </a:lnTo>
                  <a:lnTo>
                    <a:pt x="2176068" y="2349081"/>
                  </a:lnTo>
                  <a:lnTo>
                    <a:pt x="2159330" y="2370747"/>
                  </a:lnTo>
                  <a:lnTo>
                    <a:pt x="2137130" y="2383078"/>
                  </a:lnTo>
                  <a:lnTo>
                    <a:pt x="2114143" y="2386990"/>
                  </a:lnTo>
                  <a:lnTo>
                    <a:pt x="2085428" y="2379815"/>
                  </a:lnTo>
                  <a:lnTo>
                    <a:pt x="2070176" y="2362022"/>
                  </a:lnTo>
                  <a:lnTo>
                    <a:pt x="2064131" y="2339263"/>
                  </a:lnTo>
                  <a:lnTo>
                    <a:pt x="2063064" y="2317165"/>
                  </a:lnTo>
                  <a:lnTo>
                    <a:pt x="2063064" y="2077948"/>
                  </a:lnTo>
                  <a:lnTo>
                    <a:pt x="2008759" y="2077948"/>
                  </a:lnTo>
                  <a:lnTo>
                    <a:pt x="2008759" y="2323630"/>
                  </a:lnTo>
                  <a:lnTo>
                    <a:pt x="2010181" y="2358263"/>
                  </a:lnTo>
                  <a:lnTo>
                    <a:pt x="2020150" y="2394102"/>
                  </a:lnTo>
                  <a:lnTo>
                    <a:pt x="2047214" y="2422182"/>
                  </a:lnTo>
                  <a:lnTo>
                    <a:pt x="2099919" y="2433536"/>
                  </a:lnTo>
                  <a:lnTo>
                    <a:pt x="2125141" y="2430221"/>
                  </a:lnTo>
                  <a:lnTo>
                    <a:pt x="2148979" y="2420531"/>
                  </a:lnTo>
                  <a:lnTo>
                    <a:pt x="2169287" y="2404897"/>
                  </a:lnTo>
                  <a:lnTo>
                    <a:pt x="2181720" y="2386990"/>
                  </a:lnTo>
                  <a:lnTo>
                    <a:pt x="2183968" y="2383752"/>
                  </a:lnTo>
                  <a:lnTo>
                    <a:pt x="2185263" y="2383752"/>
                  </a:lnTo>
                  <a:lnTo>
                    <a:pt x="2185263" y="2424493"/>
                  </a:lnTo>
                  <a:lnTo>
                    <a:pt x="2236990" y="2424493"/>
                  </a:lnTo>
                  <a:lnTo>
                    <a:pt x="2236990" y="2383752"/>
                  </a:lnTo>
                  <a:lnTo>
                    <a:pt x="2236990" y="2077948"/>
                  </a:lnTo>
                  <a:close/>
                </a:path>
                <a:path w="3069590" h="3985259">
                  <a:moveTo>
                    <a:pt x="2365641" y="1962861"/>
                  </a:moveTo>
                  <a:lnTo>
                    <a:pt x="2311336" y="1962861"/>
                  </a:lnTo>
                  <a:lnTo>
                    <a:pt x="2311336" y="2424493"/>
                  </a:lnTo>
                  <a:lnTo>
                    <a:pt x="2365641" y="2424493"/>
                  </a:lnTo>
                  <a:lnTo>
                    <a:pt x="2365641" y="1962861"/>
                  </a:lnTo>
                  <a:close/>
                </a:path>
                <a:path w="3069590" h="3985259">
                  <a:moveTo>
                    <a:pt x="2482672" y="3730485"/>
                  </a:moveTo>
                  <a:lnTo>
                    <a:pt x="2473248" y="3667125"/>
                  </a:lnTo>
                  <a:lnTo>
                    <a:pt x="2444204" y="3631933"/>
                  </a:lnTo>
                  <a:lnTo>
                    <a:pt x="2391511" y="3620579"/>
                  </a:lnTo>
                  <a:lnTo>
                    <a:pt x="2366276" y="3623907"/>
                  </a:lnTo>
                  <a:lnTo>
                    <a:pt x="2342451" y="3633597"/>
                  </a:lnTo>
                  <a:lnTo>
                    <a:pt x="2322131" y="3649218"/>
                  </a:lnTo>
                  <a:lnTo>
                    <a:pt x="2307463" y="3670363"/>
                  </a:lnTo>
                  <a:lnTo>
                    <a:pt x="2306167" y="3670363"/>
                  </a:lnTo>
                  <a:lnTo>
                    <a:pt x="2306167" y="3629634"/>
                  </a:lnTo>
                  <a:lnTo>
                    <a:pt x="2254440" y="3629634"/>
                  </a:lnTo>
                  <a:lnTo>
                    <a:pt x="2254440" y="3976179"/>
                  </a:lnTo>
                  <a:lnTo>
                    <a:pt x="2308758" y="3976179"/>
                  </a:lnTo>
                  <a:lnTo>
                    <a:pt x="2308758" y="3736949"/>
                  </a:lnTo>
                  <a:lnTo>
                    <a:pt x="2315362" y="3705047"/>
                  </a:lnTo>
                  <a:lnTo>
                    <a:pt x="2332101" y="3683368"/>
                  </a:lnTo>
                  <a:lnTo>
                    <a:pt x="2354300" y="3671036"/>
                  </a:lnTo>
                  <a:lnTo>
                    <a:pt x="2358237" y="3670363"/>
                  </a:lnTo>
                  <a:lnTo>
                    <a:pt x="2377287" y="3667125"/>
                  </a:lnTo>
                  <a:lnTo>
                    <a:pt x="2405989" y="3674313"/>
                  </a:lnTo>
                  <a:lnTo>
                    <a:pt x="2421242" y="3692106"/>
                  </a:lnTo>
                  <a:lnTo>
                    <a:pt x="2427287" y="3714864"/>
                  </a:lnTo>
                  <a:lnTo>
                    <a:pt x="2428367" y="3736949"/>
                  </a:lnTo>
                  <a:lnTo>
                    <a:pt x="2428367" y="3976179"/>
                  </a:lnTo>
                  <a:lnTo>
                    <a:pt x="2482672" y="3976179"/>
                  </a:lnTo>
                  <a:lnTo>
                    <a:pt x="2482672" y="3730485"/>
                  </a:lnTo>
                  <a:close/>
                </a:path>
                <a:path w="3069590" h="3985259">
                  <a:moveTo>
                    <a:pt x="2667571" y="2235695"/>
                  </a:moveTo>
                  <a:lnTo>
                    <a:pt x="2666733" y="2215007"/>
                  </a:lnTo>
                  <a:lnTo>
                    <a:pt x="2665717" y="2189556"/>
                  </a:lnTo>
                  <a:lnTo>
                    <a:pt x="2657373" y="2144585"/>
                  </a:lnTo>
                  <a:lnTo>
                    <a:pt x="2641130" y="2111565"/>
                  </a:lnTo>
                  <a:lnTo>
                    <a:pt x="2638387" y="2106015"/>
                  </a:lnTo>
                  <a:lnTo>
                    <a:pt x="2610675" y="2083892"/>
                  </a:lnTo>
                  <a:lnTo>
                    <a:pt x="2610675" y="2196261"/>
                  </a:lnTo>
                  <a:lnTo>
                    <a:pt x="2610675" y="2215007"/>
                  </a:lnTo>
                  <a:lnTo>
                    <a:pt x="2487193" y="2215007"/>
                  </a:lnTo>
                  <a:lnTo>
                    <a:pt x="2487193" y="2202078"/>
                  </a:lnTo>
                  <a:lnTo>
                    <a:pt x="2489098" y="2179205"/>
                  </a:lnTo>
                  <a:lnTo>
                    <a:pt x="2497544" y="2149068"/>
                  </a:lnTo>
                  <a:lnTo>
                    <a:pt x="2516644" y="2122805"/>
                  </a:lnTo>
                  <a:lnTo>
                    <a:pt x="2550553" y="2111565"/>
                  </a:lnTo>
                  <a:lnTo>
                    <a:pt x="2580398" y="2119350"/>
                  </a:lnTo>
                  <a:lnTo>
                    <a:pt x="2598801" y="2139365"/>
                  </a:lnTo>
                  <a:lnTo>
                    <a:pt x="2608097" y="2166658"/>
                  </a:lnTo>
                  <a:lnTo>
                    <a:pt x="2610675" y="2196261"/>
                  </a:lnTo>
                  <a:lnTo>
                    <a:pt x="2610675" y="2083892"/>
                  </a:lnTo>
                  <a:lnTo>
                    <a:pt x="2604605" y="2079040"/>
                  </a:lnTo>
                  <a:lnTo>
                    <a:pt x="2551849" y="2068893"/>
                  </a:lnTo>
                  <a:lnTo>
                    <a:pt x="2505659" y="2076767"/>
                  </a:lnTo>
                  <a:lnTo>
                    <a:pt x="2472423" y="2098230"/>
                  </a:lnTo>
                  <a:lnTo>
                    <a:pt x="2450096" y="2130082"/>
                  </a:lnTo>
                  <a:lnTo>
                    <a:pt x="2436660" y="2169083"/>
                  </a:lnTo>
                  <a:lnTo>
                    <a:pt x="2430094" y="2212048"/>
                  </a:lnTo>
                  <a:lnTo>
                    <a:pt x="2428354" y="2255736"/>
                  </a:lnTo>
                  <a:lnTo>
                    <a:pt x="2432672" y="2320163"/>
                  </a:lnTo>
                  <a:lnTo>
                    <a:pt x="2446109" y="2369997"/>
                  </a:lnTo>
                  <a:lnTo>
                    <a:pt x="2469413" y="2405405"/>
                  </a:lnTo>
                  <a:lnTo>
                    <a:pt x="2503335" y="2426538"/>
                  </a:lnTo>
                  <a:lnTo>
                    <a:pt x="2548610" y="2433536"/>
                  </a:lnTo>
                  <a:lnTo>
                    <a:pt x="2606891" y="2419527"/>
                  </a:lnTo>
                  <a:lnTo>
                    <a:pt x="2637231" y="2390864"/>
                  </a:lnTo>
                  <a:lnTo>
                    <a:pt x="2642451" y="2385936"/>
                  </a:lnTo>
                  <a:lnTo>
                    <a:pt x="2660180" y="2345436"/>
                  </a:lnTo>
                  <a:lnTo>
                    <a:pt x="2664993" y="2310701"/>
                  </a:lnTo>
                  <a:lnTo>
                    <a:pt x="2610675" y="2310701"/>
                  </a:lnTo>
                  <a:lnTo>
                    <a:pt x="2608757" y="2334412"/>
                  </a:lnTo>
                  <a:lnTo>
                    <a:pt x="2600655" y="2360726"/>
                  </a:lnTo>
                  <a:lnTo>
                    <a:pt x="2582862" y="2382075"/>
                  </a:lnTo>
                  <a:lnTo>
                    <a:pt x="2551849" y="2390864"/>
                  </a:lnTo>
                  <a:lnTo>
                    <a:pt x="2513342" y="2377605"/>
                  </a:lnTo>
                  <a:lnTo>
                    <a:pt x="2493581" y="2344407"/>
                  </a:lnTo>
                  <a:lnTo>
                    <a:pt x="2486291" y="2301138"/>
                  </a:lnTo>
                  <a:lnTo>
                    <a:pt x="2485250" y="2257679"/>
                  </a:lnTo>
                  <a:lnTo>
                    <a:pt x="2667571" y="2257679"/>
                  </a:lnTo>
                  <a:lnTo>
                    <a:pt x="2667571" y="2235695"/>
                  </a:lnTo>
                  <a:close/>
                </a:path>
                <a:path w="3069590" h="3985259">
                  <a:moveTo>
                    <a:pt x="2781363" y="3787381"/>
                  </a:moveTo>
                  <a:lnTo>
                    <a:pt x="2780525" y="3766693"/>
                  </a:lnTo>
                  <a:lnTo>
                    <a:pt x="2779496" y="3741242"/>
                  </a:lnTo>
                  <a:lnTo>
                    <a:pt x="2771165" y="3696271"/>
                  </a:lnTo>
                  <a:lnTo>
                    <a:pt x="2754909" y="3663251"/>
                  </a:lnTo>
                  <a:lnTo>
                    <a:pt x="2752179" y="3657701"/>
                  </a:lnTo>
                  <a:lnTo>
                    <a:pt x="2724467" y="3635591"/>
                  </a:lnTo>
                  <a:lnTo>
                    <a:pt x="2724467" y="3747947"/>
                  </a:lnTo>
                  <a:lnTo>
                    <a:pt x="2724467" y="3766693"/>
                  </a:lnTo>
                  <a:lnTo>
                    <a:pt x="2600985" y="3766693"/>
                  </a:lnTo>
                  <a:lnTo>
                    <a:pt x="2600985" y="3753764"/>
                  </a:lnTo>
                  <a:lnTo>
                    <a:pt x="2602877" y="3730904"/>
                  </a:lnTo>
                  <a:lnTo>
                    <a:pt x="2611323" y="3700754"/>
                  </a:lnTo>
                  <a:lnTo>
                    <a:pt x="2630436" y="3674491"/>
                  </a:lnTo>
                  <a:lnTo>
                    <a:pt x="2664345" y="3663251"/>
                  </a:lnTo>
                  <a:lnTo>
                    <a:pt x="2694190" y="3671036"/>
                  </a:lnTo>
                  <a:lnTo>
                    <a:pt x="2712580" y="3691051"/>
                  </a:lnTo>
                  <a:lnTo>
                    <a:pt x="2721889" y="3718356"/>
                  </a:lnTo>
                  <a:lnTo>
                    <a:pt x="2724467" y="3747947"/>
                  </a:lnTo>
                  <a:lnTo>
                    <a:pt x="2724467" y="3635591"/>
                  </a:lnTo>
                  <a:lnTo>
                    <a:pt x="2718384" y="3630726"/>
                  </a:lnTo>
                  <a:lnTo>
                    <a:pt x="2665641" y="3620579"/>
                  </a:lnTo>
                  <a:lnTo>
                    <a:pt x="2619451" y="3628453"/>
                  </a:lnTo>
                  <a:lnTo>
                    <a:pt x="2586202" y="3649916"/>
                  </a:lnTo>
                  <a:lnTo>
                    <a:pt x="2563888" y="3681768"/>
                  </a:lnTo>
                  <a:lnTo>
                    <a:pt x="2550452" y="3720769"/>
                  </a:lnTo>
                  <a:lnTo>
                    <a:pt x="2543873" y="3763734"/>
                  </a:lnTo>
                  <a:lnTo>
                    <a:pt x="2542146" y="3807422"/>
                  </a:lnTo>
                  <a:lnTo>
                    <a:pt x="2546451" y="3871849"/>
                  </a:lnTo>
                  <a:lnTo>
                    <a:pt x="2559888" y="3921683"/>
                  </a:lnTo>
                  <a:lnTo>
                    <a:pt x="2583192" y="3957091"/>
                  </a:lnTo>
                  <a:lnTo>
                    <a:pt x="2617114" y="3978224"/>
                  </a:lnTo>
                  <a:lnTo>
                    <a:pt x="2662402" y="3985222"/>
                  </a:lnTo>
                  <a:lnTo>
                    <a:pt x="2720683" y="3971213"/>
                  </a:lnTo>
                  <a:lnTo>
                    <a:pt x="2751010" y="3942550"/>
                  </a:lnTo>
                  <a:lnTo>
                    <a:pt x="2756230" y="3937622"/>
                  </a:lnTo>
                  <a:lnTo>
                    <a:pt x="2773959" y="3897134"/>
                  </a:lnTo>
                  <a:lnTo>
                    <a:pt x="2778785" y="3862387"/>
                  </a:lnTo>
                  <a:lnTo>
                    <a:pt x="2724467" y="3862387"/>
                  </a:lnTo>
                  <a:lnTo>
                    <a:pt x="2722537" y="3886098"/>
                  </a:lnTo>
                  <a:lnTo>
                    <a:pt x="2714447" y="3912412"/>
                  </a:lnTo>
                  <a:lnTo>
                    <a:pt x="2696641" y="3933761"/>
                  </a:lnTo>
                  <a:lnTo>
                    <a:pt x="2665641" y="3942550"/>
                  </a:lnTo>
                  <a:lnTo>
                    <a:pt x="2627134" y="3929291"/>
                  </a:lnTo>
                  <a:lnTo>
                    <a:pt x="2607360" y="3896093"/>
                  </a:lnTo>
                  <a:lnTo>
                    <a:pt x="2600071" y="3852824"/>
                  </a:lnTo>
                  <a:lnTo>
                    <a:pt x="2599042" y="3809365"/>
                  </a:lnTo>
                  <a:lnTo>
                    <a:pt x="2781363" y="3809365"/>
                  </a:lnTo>
                  <a:lnTo>
                    <a:pt x="2781363" y="3787381"/>
                  </a:lnTo>
                  <a:close/>
                </a:path>
                <a:path w="3069590" h="3985259">
                  <a:moveTo>
                    <a:pt x="2881566" y="2072767"/>
                  </a:moveTo>
                  <a:lnTo>
                    <a:pt x="2876397" y="2070188"/>
                  </a:lnTo>
                  <a:lnTo>
                    <a:pt x="2868638" y="2068893"/>
                  </a:lnTo>
                  <a:lnTo>
                    <a:pt x="2857652" y="2068893"/>
                  </a:lnTo>
                  <a:lnTo>
                    <a:pt x="2831477" y="2073757"/>
                  </a:lnTo>
                  <a:lnTo>
                    <a:pt x="2811183" y="2086914"/>
                  </a:lnTo>
                  <a:lnTo>
                    <a:pt x="2795371" y="2106257"/>
                  </a:lnTo>
                  <a:lnTo>
                    <a:pt x="2782646" y="2129663"/>
                  </a:lnTo>
                  <a:lnTo>
                    <a:pt x="2781350" y="2129663"/>
                  </a:lnTo>
                  <a:lnTo>
                    <a:pt x="2781350" y="2077948"/>
                  </a:lnTo>
                  <a:lnTo>
                    <a:pt x="2727045" y="2077948"/>
                  </a:lnTo>
                  <a:lnTo>
                    <a:pt x="2727045" y="2424493"/>
                  </a:lnTo>
                  <a:lnTo>
                    <a:pt x="2781350" y="2424493"/>
                  </a:lnTo>
                  <a:lnTo>
                    <a:pt x="2781350" y="2205317"/>
                  </a:lnTo>
                  <a:lnTo>
                    <a:pt x="2788640" y="2168487"/>
                  </a:lnTo>
                  <a:lnTo>
                    <a:pt x="2806725" y="2142921"/>
                  </a:lnTo>
                  <a:lnTo>
                    <a:pt x="2827363" y="2129663"/>
                  </a:lnTo>
                  <a:lnTo>
                    <a:pt x="2829903" y="2128037"/>
                  </a:lnTo>
                  <a:lnTo>
                    <a:pt x="2852470" y="2123198"/>
                  </a:lnTo>
                  <a:lnTo>
                    <a:pt x="2863659" y="2123516"/>
                  </a:lnTo>
                  <a:lnTo>
                    <a:pt x="2871635" y="2124252"/>
                  </a:lnTo>
                  <a:lnTo>
                    <a:pt x="2881566" y="2125789"/>
                  </a:lnTo>
                  <a:lnTo>
                    <a:pt x="2881566" y="2123198"/>
                  </a:lnTo>
                  <a:lnTo>
                    <a:pt x="2881566" y="2072767"/>
                  </a:lnTo>
                  <a:close/>
                </a:path>
                <a:path w="3069590" h="3985259">
                  <a:moveTo>
                    <a:pt x="3069069" y="3730485"/>
                  </a:moveTo>
                  <a:lnTo>
                    <a:pt x="3059646" y="3667125"/>
                  </a:lnTo>
                  <a:lnTo>
                    <a:pt x="3030601" y="3631933"/>
                  </a:lnTo>
                  <a:lnTo>
                    <a:pt x="2977908" y="3620579"/>
                  </a:lnTo>
                  <a:lnTo>
                    <a:pt x="2952673" y="3623907"/>
                  </a:lnTo>
                  <a:lnTo>
                    <a:pt x="2928848" y="3633597"/>
                  </a:lnTo>
                  <a:lnTo>
                    <a:pt x="2908528" y="3649218"/>
                  </a:lnTo>
                  <a:lnTo>
                    <a:pt x="2893860" y="3670363"/>
                  </a:lnTo>
                  <a:lnTo>
                    <a:pt x="2892564" y="3670363"/>
                  </a:lnTo>
                  <a:lnTo>
                    <a:pt x="2892564" y="3629634"/>
                  </a:lnTo>
                  <a:lnTo>
                    <a:pt x="2840837" y="3629634"/>
                  </a:lnTo>
                  <a:lnTo>
                    <a:pt x="2840837" y="3976179"/>
                  </a:lnTo>
                  <a:lnTo>
                    <a:pt x="2895155" y="3976179"/>
                  </a:lnTo>
                  <a:lnTo>
                    <a:pt x="2895155" y="3736949"/>
                  </a:lnTo>
                  <a:lnTo>
                    <a:pt x="2901759" y="3705047"/>
                  </a:lnTo>
                  <a:lnTo>
                    <a:pt x="2918498" y="3683368"/>
                  </a:lnTo>
                  <a:lnTo>
                    <a:pt x="2940697" y="3671036"/>
                  </a:lnTo>
                  <a:lnTo>
                    <a:pt x="2944634" y="3670363"/>
                  </a:lnTo>
                  <a:lnTo>
                    <a:pt x="2963684" y="3667125"/>
                  </a:lnTo>
                  <a:lnTo>
                    <a:pt x="2992386" y="3674313"/>
                  </a:lnTo>
                  <a:lnTo>
                    <a:pt x="3007639" y="3692106"/>
                  </a:lnTo>
                  <a:lnTo>
                    <a:pt x="3013684" y="3714864"/>
                  </a:lnTo>
                  <a:lnTo>
                    <a:pt x="3014764" y="3736949"/>
                  </a:lnTo>
                  <a:lnTo>
                    <a:pt x="3014764" y="3976179"/>
                  </a:lnTo>
                  <a:lnTo>
                    <a:pt x="3069069" y="3976179"/>
                  </a:lnTo>
                  <a:lnTo>
                    <a:pt x="3069069" y="37304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1A36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86774" y="1879855"/>
              <a:ext cx="7044690" cy="637540"/>
            </a:xfrm>
            <a:custGeom>
              <a:avLst/>
              <a:gdLst/>
              <a:ahLst/>
              <a:cxnLst/>
              <a:rect l="l" t="t" r="r" b="b"/>
              <a:pathLst>
                <a:path w="7044690" h="637539">
                  <a:moveTo>
                    <a:pt x="269621" y="9778"/>
                  </a:moveTo>
                  <a:lnTo>
                    <a:pt x="0" y="9778"/>
                  </a:lnTo>
                  <a:lnTo>
                    <a:pt x="0" y="508507"/>
                  </a:lnTo>
                  <a:lnTo>
                    <a:pt x="275209" y="508507"/>
                  </a:lnTo>
                  <a:lnTo>
                    <a:pt x="275209" y="441451"/>
                  </a:lnTo>
                  <a:lnTo>
                    <a:pt x="79629" y="441451"/>
                  </a:lnTo>
                  <a:lnTo>
                    <a:pt x="79629" y="282193"/>
                  </a:lnTo>
                  <a:lnTo>
                    <a:pt x="258445" y="282193"/>
                  </a:lnTo>
                  <a:lnTo>
                    <a:pt x="258445" y="215137"/>
                  </a:lnTo>
                  <a:lnTo>
                    <a:pt x="79629" y="215137"/>
                  </a:lnTo>
                  <a:lnTo>
                    <a:pt x="79629" y="76834"/>
                  </a:lnTo>
                  <a:lnTo>
                    <a:pt x="269621" y="76834"/>
                  </a:lnTo>
                  <a:lnTo>
                    <a:pt x="269621" y="9778"/>
                  </a:lnTo>
                  <a:close/>
                </a:path>
                <a:path w="7044690" h="637539">
                  <a:moveTo>
                    <a:pt x="402323" y="132714"/>
                  </a:moveTo>
                  <a:lnTo>
                    <a:pt x="331076" y="132714"/>
                  </a:lnTo>
                  <a:lnTo>
                    <a:pt x="331076" y="508507"/>
                  </a:lnTo>
                  <a:lnTo>
                    <a:pt x="406514" y="508507"/>
                  </a:lnTo>
                  <a:lnTo>
                    <a:pt x="406514" y="256349"/>
                  </a:lnTo>
                  <a:lnTo>
                    <a:pt x="411578" y="223672"/>
                  </a:lnTo>
                  <a:lnTo>
                    <a:pt x="425024" y="200818"/>
                  </a:lnTo>
                  <a:lnTo>
                    <a:pt x="444233" y="187394"/>
                  </a:lnTo>
                  <a:lnTo>
                    <a:pt x="466585" y="183006"/>
                  </a:lnTo>
                  <a:lnTo>
                    <a:pt x="588680" y="183006"/>
                  </a:lnTo>
                  <a:lnTo>
                    <a:pt x="587840" y="176862"/>
                  </a:lnTo>
                  <a:lnTo>
                    <a:pt x="587756" y="176720"/>
                  </a:lnTo>
                  <a:lnTo>
                    <a:pt x="402323" y="176720"/>
                  </a:lnTo>
                  <a:lnTo>
                    <a:pt x="402323" y="132714"/>
                  </a:lnTo>
                  <a:close/>
                </a:path>
                <a:path w="7044690" h="637539">
                  <a:moveTo>
                    <a:pt x="588680" y="183006"/>
                  </a:moveTo>
                  <a:lnTo>
                    <a:pt x="466585" y="183006"/>
                  </a:lnTo>
                  <a:lnTo>
                    <a:pt x="491272" y="186521"/>
                  </a:lnTo>
                  <a:lnTo>
                    <a:pt x="507447" y="198024"/>
                  </a:lnTo>
                  <a:lnTo>
                    <a:pt x="516287" y="218957"/>
                  </a:lnTo>
                  <a:lnTo>
                    <a:pt x="518972" y="250761"/>
                  </a:lnTo>
                  <a:lnTo>
                    <a:pt x="518972" y="508507"/>
                  </a:lnTo>
                  <a:lnTo>
                    <a:pt x="594410" y="508507"/>
                  </a:lnTo>
                  <a:lnTo>
                    <a:pt x="594410" y="224916"/>
                  </a:lnTo>
                  <a:lnTo>
                    <a:pt x="588680" y="183006"/>
                  </a:lnTo>
                  <a:close/>
                </a:path>
                <a:path w="7044690" h="637539">
                  <a:moveTo>
                    <a:pt x="500811" y="122935"/>
                  </a:moveTo>
                  <a:lnTo>
                    <a:pt x="470721" y="126624"/>
                  </a:lnTo>
                  <a:lnTo>
                    <a:pt x="443971" y="137255"/>
                  </a:lnTo>
                  <a:lnTo>
                    <a:pt x="421542" y="154172"/>
                  </a:lnTo>
                  <a:lnTo>
                    <a:pt x="404418" y="176720"/>
                  </a:lnTo>
                  <a:lnTo>
                    <a:pt x="587756" y="176720"/>
                  </a:lnTo>
                  <a:lnTo>
                    <a:pt x="569090" y="145375"/>
                  </a:lnTo>
                  <a:lnTo>
                    <a:pt x="539600" y="128163"/>
                  </a:lnTo>
                  <a:lnTo>
                    <a:pt x="500811" y="122935"/>
                  </a:lnTo>
                  <a:close/>
                </a:path>
                <a:path w="7044690" h="637539">
                  <a:moveTo>
                    <a:pt x="760653" y="188594"/>
                  </a:moveTo>
                  <a:lnTo>
                    <a:pt x="685215" y="188594"/>
                  </a:lnTo>
                  <a:lnTo>
                    <a:pt x="685215" y="421893"/>
                  </a:lnTo>
                  <a:lnTo>
                    <a:pt x="690039" y="468202"/>
                  </a:lnTo>
                  <a:lnTo>
                    <a:pt x="704424" y="495847"/>
                  </a:lnTo>
                  <a:lnTo>
                    <a:pt x="728239" y="509217"/>
                  </a:lnTo>
                  <a:lnTo>
                    <a:pt x="761352" y="512698"/>
                  </a:lnTo>
                  <a:lnTo>
                    <a:pt x="778902" y="512306"/>
                  </a:lnTo>
                  <a:lnTo>
                    <a:pt x="794880" y="511127"/>
                  </a:lnTo>
                  <a:lnTo>
                    <a:pt x="809286" y="509162"/>
                  </a:lnTo>
                  <a:lnTo>
                    <a:pt x="822121" y="506412"/>
                  </a:lnTo>
                  <a:lnTo>
                    <a:pt x="822121" y="452627"/>
                  </a:lnTo>
                  <a:lnTo>
                    <a:pt x="794880" y="452627"/>
                  </a:lnTo>
                  <a:lnTo>
                    <a:pt x="778629" y="450630"/>
                  </a:lnTo>
                  <a:lnTo>
                    <a:pt x="768075" y="443984"/>
                  </a:lnTo>
                  <a:lnTo>
                    <a:pt x="762367" y="431705"/>
                  </a:lnTo>
                  <a:lnTo>
                    <a:pt x="760653" y="412813"/>
                  </a:lnTo>
                  <a:lnTo>
                    <a:pt x="760653" y="188594"/>
                  </a:lnTo>
                  <a:close/>
                </a:path>
                <a:path w="7044690" h="637539">
                  <a:moveTo>
                    <a:pt x="822121" y="450532"/>
                  </a:moveTo>
                  <a:lnTo>
                    <a:pt x="816490" y="451449"/>
                  </a:lnTo>
                  <a:lnTo>
                    <a:pt x="810072" y="452104"/>
                  </a:lnTo>
                  <a:lnTo>
                    <a:pt x="802869" y="452497"/>
                  </a:lnTo>
                  <a:lnTo>
                    <a:pt x="794880" y="452627"/>
                  </a:lnTo>
                  <a:lnTo>
                    <a:pt x="822121" y="452627"/>
                  </a:lnTo>
                  <a:lnTo>
                    <a:pt x="822121" y="450532"/>
                  </a:lnTo>
                  <a:close/>
                </a:path>
                <a:path w="7044690" h="637539">
                  <a:moveTo>
                    <a:pt x="822121" y="132714"/>
                  </a:moveTo>
                  <a:lnTo>
                    <a:pt x="633526" y="132714"/>
                  </a:lnTo>
                  <a:lnTo>
                    <a:pt x="633526" y="188594"/>
                  </a:lnTo>
                  <a:lnTo>
                    <a:pt x="822121" y="188594"/>
                  </a:lnTo>
                  <a:lnTo>
                    <a:pt x="822121" y="132714"/>
                  </a:lnTo>
                  <a:close/>
                </a:path>
                <a:path w="7044690" h="637539">
                  <a:moveTo>
                    <a:pt x="760653" y="25844"/>
                  </a:moveTo>
                  <a:lnTo>
                    <a:pt x="685215" y="25844"/>
                  </a:lnTo>
                  <a:lnTo>
                    <a:pt x="685215" y="132714"/>
                  </a:lnTo>
                  <a:lnTo>
                    <a:pt x="760653" y="132714"/>
                  </a:lnTo>
                  <a:lnTo>
                    <a:pt x="760653" y="25844"/>
                  </a:lnTo>
                  <a:close/>
                </a:path>
                <a:path w="7044690" h="637539">
                  <a:moveTo>
                    <a:pt x="913625" y="132714"/>
                  </a:moveTo>
                  <a:lnTo>
                    <a:pt x="835393" y="132714"/>
                  </a:lnTo>
                  <a:lnTo>
                    <a:pt x="920610" y="508507"/>
                  </a:lnTo>
                  <a:lnTo>
                    <a:pt x="1008621" y="508507"/>
                  </a:lnTo>
                  <a:lnTo>
                    <a:pt x="1023289" y="428878"/>
                  </a:lnTo>
                  <a:lnTo>
                    <a:pt x="966012" y="428878"/>
                  </a:lnTo>
                  <a:lnTo>
                    <a:pt x="913625" y="132714"/>
                  </a:lnTo>
                  <a:close/>
                </a:path>
                <a:path w="7044690" h="637539">
                  <a:moveTo>
                    <a:pt x="1124321" y="216534"/>
                  </a:moveTo>
                  <a:lnTo>
                    <a:pt x="1063802" y="216534"/>
                  </a:lnTo>
                  <a:lnTo>
                    <a:pt x="1122476" y="508507"/>
                  </a:lnTo>
                  <a:lnTo>
                    <a:pt x="1206995" y="508507"/>
                  </a:lnTo>
                  <a:lnTo>
                    <a:pt x="1225200" y="428878"/>
                  </a:lnTo>
                  <a:lnTo>
                    <a:pt x="1164386" y="428878"/>
                  </a:lnTo>
                  <a:lnTo>
                    <a:pt x="1124321" y="216534"/>
                  </a:lnTo>
                  <a:close/>
                </a:path>
                <a:path w="7044690" h="637539">
                  <a:moveTo>
                    <a:pt x="1108506" y="132714"/>
                  </a:moveTo>
                  <a:lnTo>
                    <a:pt x="1023289" y="132714"/>
                  </a:lnTo>
                  <a:lnTo>
                    <a:pt x="967409" y="428878"/>
                  </a:lnTo>
                  <a:lnTo>
                    <a:pt x="1023289" y="428878"/>
                  </a:lnTo>
                  <a:lnTo>
                    <a:pt x="1062405" y="216534"/>
                  </a:lnTo>
                  <a:lnTo>
                    <a:pt x="1124321" y="216534"/>
                  </a:lnTo>
                  <a:lnTo>
                    <a:pt x="1108506" y="132714"/>
                  </a:lnTo>
                  <a:close/>
                </a:path>
                <a:path w="7044690" h="637539">
                  <a:moveTo>
                    <a:pt x="1292910" y="132714"/>
                  </a:moveTo>
                  <a:lnTo>
                    <a:pt x="1217472" y="132714"/>
                  </a:lnTo>
                  <a:lnTo>
                    <a:pt x="1165783" y="428878"/>
                  </a:lnTo>
                  <a:lnTo>
                    <a:pt x="1225200" y="428878"/>
                  </a:lnTo>
                  <a:lnTo>
                    <a:pt x="1292910" y="132714"/>
                  </a:lnTo>
                  <a:close/>
                </a:path>
                <a:path w="7044690" h="637539">
                  <a:moveTo>
                    <a:pt x="1418628" y="4190"/>
                  </a:moveTo>
                  <a:lnTo>
                    <a:pt x="1343190" y="4190"/>
                  </a:lnTo>
                  <a:lnTo>
                    <a:pt x="1343190" y="79628"/>
                  </a:lnTo>
                  <a:lnTo>
                    <a:pt x="1418628" y="79628"/>
                  </a:lnTo>
                  <a:lnTo>
                    <a:pt x="1418628" y="4190"/>
                  </a:lnTo>
                  <a:close/>
                </a:path>
                <a:path w="7044690" h="637539">
                  <a:moveTo>
                    <a:pt x="1418628" y="132714"/>
                  </a:moveTo>
                  <a:lnTo>
                    <a:pt x="1343190" y="132714"/>
                  </a:lnTo>
                  <a:lnTo>
                    <a:pt x="1343190" y="508507"/>
                  </a:lnTo>
                  <a:lnTo>
                    <a:pt x="1418628" y="508507"/>
                  </a:lnTo>
                  <a:lnTo>
                    <a:pt x="1418628" y="132714"/>
                  </a:lnTo>
                  <a:close/>
                </a:path>
                <a:path w="7044690" h="637539">
                  <a:moveTo>
                    <a:pt x="1619796" y="122935"/>
                  </a:moveTo>
                  <a:lnTo>
                    <a:pt x="1571612" y="129429"/>
                  </a:lnTo>
                  <a:lnTo>
                    <a:pt x="1535148" y="148107"/>
                  </a:lnTo>
                  <a:lnTo>
                    <a:pt x="1509083" y="177768"/>
                  </a:lnTo>
                  <a:lnTo>
                    <a:pt x="1492099" y="217207"/>
                  </a:lnTo>
                  <a:lnTo>
                    <a:pt x="1482877" y="265223"/>
                  </a:lnTo>
                  <a:lnTo>
                    <a:pt x="1480096" y="320611"/>
                  </a:lnTo>
                  <a:lnTo>
                    <a:pt x="1482877" y="375999"/>
                  </a:lnTo>
                  <a:lnTo>
                    <a:pt x="1492099" y="424015"/>
                  </a:lnTo>
                  <a:lnTo>
                    <a:pt x="1509083" y="463454"/>
                  </a:lnTo>
                  <a:lnTo>
                    <a:pt x="1535148" y="493115"/>
                  </a:lnTo>
                  <a:lnTo>
                    <a:pt x="1571612" y="511793"/>
                  </a:lnTo>
                  <a:lnTo>
                    <a:pt x="1619796" y="518286"/>
                  </a:lnTo>
                  <a:lnTo>
                    <a:pt x="1668568" y="511681"/>
                  </a:lnTo>
                  <a:lnTo>
                    <a:pt x="1703861" y="492604"/>
                  </a:lnTo>
                  <a:lnTo>
                    <a:pt x="1727430" y="462406"/>
                  </a:lnTo>
                  <a:lnTo>
                    <a:pt x="1619796" y="462406"/>
                  </a:lnTo>
                  <a:lnTo>
                    <a:pt x="1587064" y="451940"/>
                  </a:lnTo>
                  <a:lnTo>
                    <a:pt x="1567495" y="422679"/>
                  </a:lnTo>
                  <a:lnTo>
                    <a:pt x="1558011" y="377833"/>
                  </a:lnTo>
                  <a:lnTo>
                    <a:pt x="1555534" y="320611"/>
                  </a:lnTo>
                  <a:lnTo>
                    <a:pt x="1558011" y="263389"/>
                  </a:lnTo>
                  <a:lnTo>
                    <a:pt x="1567495" y="218543"/>
                  </a:lnTo>
                  <a:lnTo>
                    <a:pt x="1587064" y="189282"/>
                  </a:lnTo>
                  <a:lnTo>
                    <a:pt x="1619796" y="178815"/>
                  </a:lnTo>
                  <a:lnTo>
                    <a:pt x="1728486" y="178815"/>
                  </a:lnTo>
                  <a:lnTo>
                    <a:pt x="1713562" y="156206"/>
                  </a:lnTo>
                  <a:lnTo>
                    <a:pt x="1676151" y="131725"/>
                  </a:lnTo>
                  <a:lnTo>
                    <a:pt x="1619796" y="122935"/>
                  </a:lnTo>
                  <a:close/>
                </a:path>
                <a:path w="7044690" h="637539">
                  <a:moveTo>
                    <a:pt x="1748320" y="371601"/>
                  </a:moveTo>
                  <a:lnTo>
                    <a:pt x="1677073" y="371601"/>
                  </a:lnTo>
                  <a:lnTo>
                    <a:pt x="1674017" y="409757"/>
                  </a:lnTo>
                  <a:lnTo>
                    <a:pt x="1664150" y="438483"/>
                  </a:lnTo>
                  <a:lnTo>
                    <a:pt x="1646426" y="456469"/>
                  </a:lnTo>
                  <a:lnTo>
                    <a:pt x="1619796" y="462406"/>
                  </a:lnTo>
                  <a:lnTo>
                    <a:pt x="1727430" y="462406"/>
                  </a:lnTo>
                  <a:lnTo>
                    <a:pt x="1727622" y="462161"/>
                  </a:lnTo>
                  <a:lnTo>
                    <a:pt x="1741793" y="421458"/>
                  </a:lnTo>
                  <a:lnTo>
                    <a:pt x="1748320" y="371601"/>
                  </a:lnTo>
                  <a:close/>
                </a:path>
                <a:path w="7044690" h="637539">
                  <a:moveTo>
                    <a:pt x="1728486" y="178815"/>
                  </a:moveTo>
                  <a:lnTo>
                    <a:pt x="1619796" y="178815"/>
                  </a:lnTo>
                  <a:lnTo>
                    <a:pt x="1647059" y="185353"/>
                  </a:lnTo>
                  <a:lnTo>
                    <a:pt x="1663452" y="204398"/>
                  </a:lnTo>
                  <a:lnTo>
                    <a:pt x="1671463" y="230384"/>
                  </a:lnTo>
                  <a:lnTo>
                    <a:pt x="1673580" y="257746"/>
                  </a:lnTo>
                  <a:lnTo>
                    <a:pt x="1749018" y="257746"/>
                  </a:lnTo>
                  <a:lnTo>
                    <a:pt x="1746308" y="225822"/>
                  </a:lnTo>
                  <a:lnTo>
                    <a:pt x="1735719" y="189774"/>
                  </a:lnTo>
                  <a:lnTo>
                    <a:pt x="1728486" y="178815"/>
                  </a:lnTo>
                  <a:close/>
                </a:path>
                <a:path w="7044690" h="637539">
                  <a:moveTo>
                    <a:pt x="1876132" y="9778"/>
                  </a:moveTo>
                  <a:lnTo>
                    <a:pt x="1800694" y="9778"/>
                  </a:lnTo>
                  <a:lnTo>
                    <a:pt x="1800694" y="508507"/>
                  </a:lnTo>
                  <a:lnTo>
                    <a:pt x="1876132" y="508507"/>
                  </a:lnTo>
                  <a:lnTo>
                    <a:pt x="1876132" y="389064"/>
                  </a:lnTo>
                  <a:lnTo>
                    <a:pt x="1918741" y="337375"/>
                  </a:lnTo>
                  <a:lnTo>
                    <a:pt x="1998752" y="337375"/>
                  </a:lnTo>
                  <a:lnTo>
                    <a:pt x="1972492" y="289877"/>
                  </a:lnTo>
                  <a:lnTo>
                    <a:pt x="1876132" y="289877"/>
                  </a:lnTo>
                  <a:lnTo>
                    <a:pt x="1876132" y="9778"/>
                  </a:lnTo>
                  <a:close/>
                </a:path>
                <a:path w="7044690" h="637539">
                  <a:moveTo>
                    <a:pt x="1998752" y="337375"/>
                  </a:moveTo>
                  <a:lnTo>
                    <a:pt x="1918741" y="337375"/>
                  </a:lnTo>
                  <a:lnTo>
                    <a:pt x="2010943" y="508507"/>
                  </a:lnTo>
                  <a:lnTo>
                    <a:pt x="2093366" y="508507"/>
                  </a:lnTo>
                  <a:lnTo>
                    <a:pt x="1998752" y="337375"/>
                  </a:lnTo>
                  <a:close/>
                </a:path>
                <a:path w="7044690" h="637539">
                  <a:moveTo>
                    <a:pt x="2078697" y="132016"/>
                  </a:moveTo>
                  <a:lnTo>
                    <a:pt x="1991385" y="132714"/>
                  </a:lnTo>
                  <a:lnTo>
                    <a:pt x="1877529" y="289877"/>
                  </a:lnTo>
                  <a:lnTo>
                    <a:pt x="1972492" y="289877"/>
                  </a:lnTo>
                  <a:lnTo>
                    <a:pt x="1965540" y="277304"/>
                  </a:lnTo>
                  <a:lnTo>
                    <a:pt x="2078697" y="132016"/>
                  </a:lnTo>
                  <a:close/>
                </a:path>
                <a:path w="7044690" h="637539">
                  <a:moveTo>
                    <a:pt x="2203030" y="9778"/>
                  </a:moveTo>
                  <a:lnTo>
                    <a:pt x="2127592" y="9778"/>
                  </a:lnTo>
                  <a:lnTo>
                    <a:pt x="2127592" y="508507"/>
                  </a:lnTo>
                  <a:lnTo>
                    <a:pt x="2203030" y="508507"/>
                  </a:lnTo>
                  <a:lnTo>
                    <a:pt x="2203030" y="9778"/>
                  </a:lnTo>
                  <a:close/>
                </a:path>
                <a:path w="7044690" h="637539">
                  <a:moveTo>
                    <a:pt x="2354592" y="132714"/>
                  </a:moveTo>
                  <a:lnTo>
                    <a:pt x="2279154" y="132714"/>
                  </a:lnTo>
                  <a:lnTo>
                    <a:pt x="2279154" y="395350"/>
                  </a:lnTo>
                  <a:lnTo>
                    <a:pt x="2285921" y="455520"/>
                  </a:lnTo>
                  <a:lnTo>
                    <a:pt x="2304999" y="493228"/>
                  </a:lnTo>
                  <a:lnTo>
                    <a:pt x="2334554" y="512731"/>
                  </a:lnTo>
                  <a:lnTo>
                    <a:pt x="2372753" y="518286"/>
                  </a:lnTo>
                  <a:lnTo>
                    <a:pt x="2402843" y="514598"/>
                  </a:lnTo>
                  <a:lnTo>
                    <a:pt x="2429594" y="503967"/>
                  </a:lnTo>
                  <a:lnTo>
                    <a:pt x="2452022" y="487050"/>
                  </a:lnTo>
                  <a:lnTo>
                    <a:pt x="2469146" y="464502"/>
                  </a:lnTo>
                  <a:lnTo>
                    <a:pt x="2542489" y="464502"/>
                  </a:lnTo>
                  <a:lnTo>
                    <a:pt x="2542489" y="458215"/>
                  </a:lnTo>
                  <a:lnTo>
                    <a:pt x="2405583" y="458215"/>
                  </a:lnTo>
                  <a:lnTo>
                    <a:pt x="2383765" y="455378"/>
                  </a:lnTo>
                  <a:lnTo>
                    <a:pt x="2367776" y="445992"/>
                  </a:lnTo>
                  <a:lnTo>
                    <a:pt x="2357943" y="428748"/>
                  </a:lnTo>
                  <a:lnTo>
                    <a:pt x="2354592" y="402335"/>
                  </a:lnTo>
                  <a:lnTo>
                    <a:pt x="2354592" y="132714"/>
                  </a:lnTo>
                  <a:close/>
                </a:path>
                <a:path w="7044690" h="637539">
                  <a:moveTo>
                    <a:pt x="2542489" y="464502"/>
                  </a:moveTo>
                  <a:lnTo>
                    <a:pt x="2471242" y="464502"/>
                  </a:lnTo>
                  <a:lnTo>
                    <a:pt x="2471242" y="508507"/>
                  </a:lnTo>
                  <a:lnTo>
                    <a:pt x="2542489" y="508507"/>
                  </a:lnTo>
                  <a:lnTo>
                    <a:pt x="2542489" y="464502"/>
                  </a:lnTo>
                  <a:close/>
                </a:path>
                <a:path w="7044690" h="637539">
                  <a:moveTo>
                    <a:pt x="2542489" y="132714"/>
                  </a:moveTo>
                  <a:lnTo>
                    <a:pt x="2467051" y="132714"/>
                  </a:lnTo>
                  <a:lnTo>
                    <a:pt x="2467051" y="395350"/>
                  </a:lnTo>
                  <a:lnTo>
                    <a:pt x="2462063" y="422854"/>
                  </a:lnTo>
                  <a:lnTo>
                    <a:pt x="2448628" y="442499"/>
                  </a:lnTo>
                  <a:lnTo>
                    <a:pt x="2429037" y="454286"/>
                  </a:lnTo>
                  <a:lnTo>
                    <a:pt x="2405583" y="458215"/>
                  </a:lnTo>
                  <a:lnTo>
                    <a:pt x="2542489" y="458215"/>
                  </a:lnTo>
                  <a:lnTo>
                    <a:pt x="2542489" y="132714"/>
                  </a:lnTo>
                  <a:close/>
                </a:path>
                <a:path w="7044690" h="637539">
                  <a:moveTo>
                    <a:pt x="2686367" y="132714"/>
                  </a:moveTo>
                  <a:lnTo>
                    <a:pt x="2615120" y="132714"/>
                  </a:lnTo>
                  <a:lnTo>
                    <a:pt x="2615120" y="508507"/>
                  </a:lnTo>
                  <a:lnTo>
                    <a:pt x="2690558" y="508507"/>
                  </a:lnTo>
                  <a:lnTo>
                    <a:pt x="2690558" y="256349"/>
                  </a:lnTo>
                  <a:lnTo>
                    <a:pt x="2695622" y="223672"/>
                  </a:lnTo>
                  <a:lnTo>
                    <a:pt x="2709068" y="200818"/>
                  </a:lnTo>
                  <a:lnTo>
                    <a:pt x="2728277" y="187394"/>
                  </a:lnTo>
                  <a:lnTo>
                    <a:pt x="2750629" y="183006"/>
                  </a:lnTo>
                  <a:lnTo>
                    <a:pt x="2872724" y="183006"/>
                  </a:lnTo>
                  <a:lnTo>
                    <a:pt x="2871884" y="176862"/>
                  </a:lnTo>
                  <a:lnTo>
                    <a:pt x="2871800" y="176720"/>
                  </a:lnTo>
                  <a:lnTo>
                    <a:pt x="2686367" y="176720"/>
                  </a:lnTo>
                  <a:lnTo>
                    <a:pt x="2686367" y="132714"/>
                  </a:lnTo>
                  <a:close/>
                </a:path>
                <a:path w="7044690" h="637539">
                  <a:moveTo>
                    <a:pt x="2872724" y="183006"/>
                  </a:moveTo>
                  <a:lnTo>
                    <a:pt x="2750629" y="183006"/>
                  </a:lnTo>
                  <a:lnTo>
                    <a:pt x="2775317" y="186521"/>
                  </a:lnTo>
                  <a:lnTo>
                    <a:pt x="2791491" y="198024"/>
                  </a:lnTo>
                  <a:lnTo>
                    <a:pt x="2800332" y="218957"/>
                  </a:lnTo>
                  <a:lnTo>
                    <a:pt x="2803017" y="250761"/>
                  </a:lnTo>
                  <a:lnTo>
                    <a:pt x="2803017" y="508507"/>
                  </a:lnTo>
                  <a:lnTo>
                    <a:pt x="2878455" y="508507"/>
                  </a:lnTo>
                  <a:lnTo>
                    <a:pt x="2878455" y="224916"/>
                  </a:lnTo>
                  <a:lnTo>
                    <a:pt x="2872724" y="183006"/>
                  </a:lnTo>
                  <a:close/>
                </a:path>
                <a:path w="7044690" h="637539">
                  <a:moveTo>
                    <a:pt x="2784856" y="122935"/>
                  </a:moveTo>
                  <a:lnTo>
                    <a:pt x="2754765" y="126624"/>
                  </a:lnTo>
                  <a:lnTo>
                    <a:pt x="2728015" y="137255"/>
                  </a:lnTo>
                  <a:lnTo>
                    <a:pt x="2705587" y="154172"/>
                  </a:lnTo>
                  <a:lnTo>
                    <a:pt x="2688463" y="176720"/>
                  </a:lnTo>
                  <a:lnTo>
                    <a:pt x="2871800" y="176720"/>
                  </a:lnTo>
                  <a:lnTo>
                    <a:pt x="2853134" y="145375"/>
                  </a:lnTo>
                  <a:lnTo>
                    <a:pt x="2823644" y="128163"/>
                  </a:lnTo>
                  <a:lnTo>
                    <a:pt x="2784856" y="122935"/>
                  </a:lnTo>
                  <a:close/>
                </a:path>
                <a:path w="7044690" h="637539">
                  <a:moveTo>
                    <a:pt x="3026537" y="540638"/>
                  </a:moveTo>
                  <a:lnTo>
                    <a:pt x="2955290" y="540638"/>
                  </a:lnTo>
                  <a:lnTo>
                    <a:pt x="2959000" y="568666"/>
                  </a:lnTo>
                  <a:lnTo>
                    <a:pt x="2975546" y="600360"/>
                  </a:lnTo>
                  <a:lnTo>
                    <a:pt x="3013047" y="626292"/>
                  </a:lnTo>
                  <a:lnTo>
                    <a:pt x="3079623" y="637031"/>
                  </a:lnTo>
                  <a:lnTo>
                    <a:pt x="3133116" y="630561"/>
                  </a:lnTo>
                  <a:lnTo>
                    <a:pt x="3172797" y="611751"/>
                  </a:lnTo>
                  <a:lnTo>
                    <a:pt x="3196351" y="585342"/>
                  </a:lnTo>
                  <a:lnTo>
                    <a:pt x="3081020" y="585342"/>
                  </a:lnTo>
                  <a:lnTo>
                    <a:pt x="3058362" y="581599"/>
                  </a:lnTo>
                  <a:lnTo>
                    <a:pt x="3041205" y="571634"/>
                  </a:lnTo>
                  <a:lnTo>
                    <a:pt x="3030335" y="557348"/>
                  </a:lnTo>
                  <a:lnTo>
                    <a:pt x="3026537" y="540638"/>
                  </a:lnTo>
                  <a:close/>
                </a:path>
                <a:path w="7044690" h="637539">
                  <a:moveTo>
                    <a:pt x="3220021" y="454024"/>
                  </a:moveTo>
                  <a:lnTo>
                    <a:pt x="3144583" y="454024"/>
                  </a:lnTo>
                  <a:lnTo>
                    <a:pt x="3144583" y="514794"/>
                  </a:lnTo>
                  <a:lnTo>
                    <a:pt x="3140152" y="544382"/>
                  </a:lnTo>
                  <a:lnTo>
                    <a:pt x="3127470" y="566570"/>
                  </a:lnTo>
                  <a:lnTo>
                    <a:pt x="3107453" y="580508"/>
                  </a:lnTo>
                  <a:lnTo>
                    <a:pt x="3081020" y="585342"/>
                  </a:lnTo>
                  <a:lnTo>
                    <a:pt x="3196351" y="585342"/>
                  </a:lnTo>
                  <a:lnTo>
                    <a:pt x="3199770" y="581509"/>
                  </a:lnTo>
                  <a:lnTo>
                    <a:pt x="3215143" y="540739"/>
                  </a:lnTo>
                  <a:lnTo>
                    <a:pt x="3220021" y="490346"/>
                  </a:lnTo>
                  <a:lnTo>
                    <a:pt x="3220021" y="454024"/>
                  </a:lnTo>
                  <a:close/>
                </a:path>
                <a:path w="7044690" h="637539">
                  <a:moveTo>
                    <a:pt x="3064954" y="122935"/>
                  </a:moveTo>
                  <a:lnTo>
                    <a:pt x="3018999" y="131544"/>
                  </a:lnTo>
                  <a:lnTo>
                    <a:pt x="2986489" y="154782"/>
                  </a:lnTo>
                  <a:lnTo>
                    <a:pt x="2965156" y="188769"/>
                  </a:lnTo>
                  <a:lnTo>
                    <a:pt x="2952728" y="229625"/>
                  </a:lnTo>
                  <a:lnTo>
                    <a:pt x="2946937" y="273469"/>
                  </a:lnTo>
                  <a:lnTo>
                    <a:pt x="2945511" y="316420"/>
                  </a:lnTo>
                  <a:lnTo>
                    <a:pt x="2947777" y="366337"/>
                  </a:lnTo>
                  <a:lnTo>
                    <a:pt x="2955264" y="411442"/>
                  </a:lnTo>
                  <a:lnTo>
                    <a:pt x="2968998" y="449833"/>
                  </a:lnTo>
                  <a:lnTo>
                    <a:pt x="3019322" y="498871"/>
                  </a:lnTo>
                  <a:lnTo>
                    <a:pt x="3057969" y="505713"/>
                  </a:lnTo>
                  <a:lnTo>
                    <a:pt x="3084643" y="502254"/>
                  </a:lnTo>
                  <a:lnTo>
                    <a:pt x="3108960" y="492180"/>
                  </a:lnTo>
                  <a:lnTo>
                    <a:pt x="3129085" y="475951"/>
                  </a:lnTo>
                  <a:lnTo>
                    <a:pt x="3143186" y="454024"/>
                  </a:lnTo>
                  <a:lnTo>
                    <a:pt x="3220021" y="454024"/>
                  </a:lnTo>
                  <a:lnTo>
                    <a:pt x="3220021" y="445642"/>
                  </a:lnTo>
                  <a:lnTo>
                    <a:pt x="3079623" y="445642"/>
                  </a:lnTo>
                  <a:lnTo>
                    <a:pt x="3046880" y="433288"/>
                  </a:lnTo>
                  <a:lnTo>
                    <a:pt x="3029331" y="401288"/>
                  </a:lnTo>
                  <a:lnTo>
                    <a:pt x="3022258" y="357239"/>
                  </a:lnTo>
                  <a:lnTo>
                    <a:pt x="3020949" y="308736"/>
                  </a:lnTo>
                  <a:lnTo>
                    <a:pt x="3023219" y="259623"/>
                  </a:lnTo>
                  <a:lnTo>
                    <a:pt x="3032299" y="219678"/>
                  </a:lnTo>
                  <a:lnTo>
                    <a:pt x="3051595" y="192829"/>
                  </a:lnTo>
                  <a:lnTo>
                    <a:pt x="3084512" y="183006"/>
                  </a:lnTo>
                  <a:lnTo>
                    <a:pt x="3220021" y="183006"/>
                  </a:lnTo>
                  <a:lnTo>
                    <a:pt x="3220021" y="178815"/>
                  </a:lnTo>
                  <a:lnTo>
                    <a:pt x="3147377" y="178815"/>
                  </a:lnTo>
                  <a:lnTo>
                    <a:pt x="3137838" y="158592"/>
                  </a:lnTo>
                  <a:lnTo>
                    <a:pt x="3120310" y="140660"/>
                  </a:lnTo>
                  <a:lnTo>
                    <a:pt x="3095710" y="127836"/>
                  </a:lnTo>
                  <a:lnTo>
                    <a:pt x="3064954" y="122935"/>
                  </a:lnTo>
                  <a:close/>
                </a:path>
                <a:path w="7044690" h="637539">
                  <a:moveTo>
                    <a:pt x="3220021" y="183006"/>
                  </a:moveTo>
                  <a:lnTo>
                    <a:pt x="3084512" y="183006"/>
                  </a:lnTo>
                  <a:lnTo>
                    <a:pt x="3115999" y="194554"/>
                  </a:lnTo>
                  <a:lnTo>
                    <a:pt x="3134193" y="224567"/>
                  </a:lnTo>
                  <a:lnTo>
                    <a:pt x="3142564" y="266106"/>
                  </a:lnTo>
                  <a:lnTo>
                    <a:pt x="3144583" y="312229"/>
                  </a:lnTo>
                  <a:lnTo>
                    <a:pt x="3142684" y="358123"/>
                  </a:lnTo>
                  <a:lnTo>
                    <a:pt x="3134106" y="401200"/>
                  </a:lnTo>
                  <a:lnTo>
                    <a:pt x="3114526" y="433146"/>
                  </a:lnTo>
                  <a:lnTo>
                    <a:pt x="3079623" y="445642"/>
                  </a:lnTo>
                  <a:lnTo>
                    <a:pt x="3220021" y="445642"/>
                  </a:lnTo>
                  <a:lnTo>
                    <a:pt x="3220021" y="183006"/>
                  </a:lnTo>
                  <a:close/>
                </a:path>
                <a:path w="7044690" h="637539">
                  <a:moveTo>
                    <a:pt x="3220021" y="132714"/>
                  </a:moveTo>
                  <a:lnTo>
                    <a:pt x="3148774" y="132714"/>
                  </a:lnTo>
                  <a:lnTo>
                    <a:pt x="3148774" y="178815"/>
                  </a:lnTo>
                  <a:lnTo>
                    <a:pt x="3220021" y="178815"/>
                  </a:lnTo>
                  <a:lnTo>
                    <a:pt x="3220021" y="132714"/>
                  </a:lnTo>
                  <a:close/>
                </a:path>
                <a:path w="7044690" h="637539">
                  <a:moveTo>
                    <a:pt x="3685197" y="132714"/>
                  </a:moveTo>
                  <a:lnTo>
                    <a:pt x="3445611" y="132714"/>
                  </a:lnTo>
                  <a:lnTo>
                    <a:pt x="3445611" y="196278"/>
                  </a:lnTo>
                  <a:lnTo>
                    <a:pt x="3599980" y="196278"/>
                  </a:lnTo>
                  <a:lnTo>
                    <a:pt x="3435832" y="449833"/>
                  </a:lnTo>
                  <a:lnTo>
                    <a:pt x="3435832" y="508507"/>
                  </a:lnTo>
                  <a:lnTo>
                    <a:pt x="3685197" y="508507"/>
                  </a:lnTo>
                  <a:lnTo>
                    <a:pt x="3685197" y="444944"/>
                  </a:lnTo>
                  <a:lnTo>
                    <a:pt x="3527336" y="444944"/>
                  </a:lnTo>
                  <a:lnTo>
                    <a:pt x="3685197" y="194881"/>
                  </a:lnTo>
                  <a:lnTo>
                    <a:pt x="3685197" y="132714"/>
                  </a:lnTo>
                  <a:close/>
                </a:path>
                <a:path w="7044690" h="637539">
                  <a:moveTo>
                    <a:pt x="3814419" y="132714"/>
                  </a:moveTo>
                  <a:lnTo>
                    <a:pt x="3738981" y="132714"/>
                  </a:lnTo>
                  <a:lnTo>
                    <a:pt x="3738981" y="395350"/>
                  </a:lnTo>
                  <a:lnTo>
                    <a:pt x="3745748" y="455520"/>
                  </a:lnTo>
                  <a:lnTo>
                    <a:pt x="3764826" y="493228"/>
                  </a:lnTo>
                  <a:lnTo>
                    <a:pt x="3794381" y="512731"/>
                  </a:lnTo>
                  <a:lnTo>
                    <a:pt x="3832580" y="518286"/>
                  </a:lnTo>
                  <a:lnTo>
                    <a:pt x="3862670" y="514598"/>
                  </a:lnTo>
                  <a:lnTo>
                    <a:pt x="3889421" y="503967"/>
                  </a:lnTo>
                  <a:lnTo>
                    <a:pt x="3911849" y="487050"/>
                  </a:lnTo>
                  <a:lnTo>
                    <a:pt x="3928973" y="464502"/>
                  </a:lnTo>
                  <a:lnTo>
                    <a:pt x="4002316" y="464502"/>
                  </a:lnTo>
                  <a:lnTo>
                    <a:pt x="4002316" y="458215"/>
                  </a:lnTo>
                  <a:lnTo>
                    <a:pt x="3865410" y="458215"/>
                  </a:lnTo>
                  <a:lnTo>
                    <a:pt x="3843592" y="455378"/>
                  </a:lnTo>
                  <a:lnTo>
                    <a:pt x="3827603" y="445992"/>
                  </a:lnTo>
                  <a:lnTo>
                    <a:pt x="3817770" y="428748"/>
                  </a:lnTo>
                  <a:lnTo>
                    <a:pt x="3814419" y="402335"/>
                  </a:lnTo>
                  <a:lnTo>
                    <a:pt x="3814419" y="132714"/>
                  </a:lnTo>
                  <a:close/>
                </a:path>
                <a:path w="7044690" h="637539">
                  <a:moveTo>
                    <a:pt x="4002316" y="464502"/>
                  </a:moveTo>
                  <a:lnTo>
                    <a:pt x="3931069" y="464502"/>
                  </a:lnTo>
                  <a:lnTo>
                    <a:pt x="3931069" y="508507"/>
                  </a:lnTo>
                  <a:lnTo>
                    <a:pt x="4002316" y="508507"/>
                  </a:lnTo>
                  <a:lnTo>
                    <a:pt x="4002316" y="464502"/>
                  </a:lnTo>
                  <a:close/>
                </a:path>
                <a:path w="7044690" h="637539">
                  <a:moveTo>
                    <a:pt x="4002316" y="132714"/>
                  </a:moveTo>
                  <a:lnTo>
                    <a:pt x="3926878" y="132714"/>
                  </a:lnTo>
                  <a:lnTo>
                    <a:pt x="3926878" y="395350"/>
                  </a:lnTo>
                  <a:lnTo>
                    <a:pt x="3921890" y="422854"/>
                  </a:lnTo>
                  <a:lnTo>
                    <a:pt x="3908455" y="442499"/>
                  </a:lnTo>
                  <a:lnTo>
                    <a:pt x="3888864" y="454286"/>
                  </a:lnTo>
                  <a:lnTo>
                    <a:pt x="3865410" y="458215"/>
                  </a:lnTo>
                  <a:lnTo>
                    <a:pt x="4002316" y="458215"/>
                  </a:lnTo>
                  <a:lnTo>
                    <a:pt x="4002316" y="132714"/>
                  </a:lnTo>
                  <a:close/>
                </a:path>
                <a:path w="7044690" h="637539">
                  <a:moveTo>
                    <a:pt x="4371111" y="122935"/>
                  </a:moveTo>
                  <a:lnTo>
                    <a:pt x="4320069" y="131153"/>
                  </a:lnTo>
                  <a:lnTo>
                    <a:pt x="4282919" y="153747"/>
                  </a:lnTo>
                  <a:lnTo>
                    <a:pt x="4257605" y="187634"/>
                  </a:lnTo>
                  <a:lnTo>
                    <a:pt x="4242069" y="229728"/>
                  </a:lnTo>
                  <a:lnTo>
                    <a:pt x="4234257" y="276945"/>
                  </a:lnTo>
                  <a:lnTo>
                    <a:pt x="4232109" y="326199"/>
                  </a:lnTo>
                  <a:lnTo>
                    <a:pt x="4238034" y="400819"/>
                  </a:lnTo>
                  <a:lnTo>
                    <a:pt x="4254125" y="453300"/>
                  </a:lnTo>
                  <a:lnTo>
                    <a:pt x="4277861" y="487465"/>
                  </a:lnTo>
                  <a:lnTo>
                    <a:pt x="4338178" y="516136"/>
                  </a:lnTo>
                  <a:lnTo>
                    <a:pt x="4369714" y="518286"/>
                  </a:lnTo>
                  <a:lnTo>
                    <a:pt x="4414826" y="512307"/>
                  </a:lnTo>
                  <a:lnTo>
                    <a:pt x="4451489" y="494929"/>
                  </a:lnTo>
                  <a:lnTo>
                    <a:pt x="4478797" y="466989"/>
                  </a:lnTo>
                  <a:lnTo>
                    <a:pt x="4478974" y="466597"/>
                  </a:lnTo>
                  <a:lnTo>
                    <a:pt x="4370412" y="466597"/>
                  </a:lnTo>
                  <a:lnTo>
                    <a:pt x="4336721" y="455771"/>
                  </a:lnTo>
                  <a:lnTo>
                    <a:pt x="4317763" y="428180"/>
                  </a:lnTo>
                  <a:lnTo>
                    <a:pt x="4309414" y="391159"/>
                  </a:lnTo>
                  <a:lnTo>
                    <a:pt x="4307547" y="352043"/>
                  </a:lnTo>
                  <a:lnTo>
                    <a:pt x="4307547" y="330390"/>
                  </a:lnTo>
                  <a:lnTo>
                    <a:pt x="4503826" y="330390"/>
                  </a:lnTo>
                  <a:lnTo>
                    <a:pt x="4503826" y="290575"/>
                  </a:lnTo>
                  <a:lnTo>
                    <a:pt x="4503051" y="278701"/>
                  </a:lnTo>
                  <a:lnTo>
                    <a:pt x="4307547" y="278701"/>
                  </a:lnTo>
                  <a:lnTo>
                    <a:pt x="4307547" y="271017"/>
                  </a:lnTo>
                  <a:lnTo>
                    <a:pt x="4310691" y="235329"/>
                  </a:lnTo>
                  <a:lnTo>
                    <a:pt x="4321168" y="204485"/>
                  </a:lnTo>
                  <a:lnTo>
                    <a:pt x="4340552" y="182810"/>
                  </a:lnTo>
                  <a:lnTo>
                    <a:pt x="4370412" y="174624"/>
                  </a:lnTo>
                  <a:lnTo>
                    <a:pt x="4478916" y="174624"/>
                  </a:lnTo>
                  <a:lnTo>
                    <a:pt x="4463089" y="151971"/>
                  </a:lnTo>
                  <a:lnTo>
                    <a:pt x="4425147" y="130379"/>
                  </a:lnTo>
                  <a:lnTo>
                    <a:pt x="4371111" y="122935"/>
                  </a:lnTo>
                  <a:close/>
                </a:path>
                <a:path w="7044690" h="637539">
                  <a:moveTo>
                    <a:pt x="4501730" y="382777"/>
                  </a:moveTo>
                  <a:lnTo>
                    <a:pt x="4430483" y="382777"/>
                  </a:lnTo>
                  <a:lnTo>
                    <a:pt x="4428661" y="405599"/>
                  </a:lnTo>
                  <a:lnTo>
                    <a:pt x="4420617" y="433331"/>
                  </a:lnTo>
                  <a:lnTo>
                    <a:pt x="4402489" y="456742"/>
                  </a:lnTo>
                  <a:lnTo>
                    <a:pt x="4370412" y="466597"/>
                  </a:lnTo>
                  <a:lnTo>
                    <a:pt x="4478974" y="466597"/>
                  </a:lnTo>
                  <a:lnTo>
                    <a:pt x="4495846" y="429326"/>
                  </a:lnTo>
                  <a:lnTo>
                    <a:pt x="4501730" y="382777"/>
                  </a:lnTo>
                  <a:close/>
                </a:path>
                <a:path w="7044690" h="637539">
                  <a:moveTo>
                    <a:pt x="4478916" y="174624"/>
                  </a:moveTo>
                  <a:lnTo>
                    <a:pt x="4370412" y="174624"/>
                  </a:lnTo>
                  <a:lnTo>
                    <a:pt x="4397447" y="181042"/>
                  </a:lnTo>
                  <a:lnTo>
                    <a:pt x="4415378" y="198723"/>
                  </a:lnTo>
                  <a:lnTo>
                    <a:pt x="4425321" y="225309"/>
                  </a:lnTo>
                  <a:lnTo>
                    <a:pt x="4428388" y="258444"/>
                  </a:lnTo>
                  <a:lnTo>
                    <a:pt x="4428388" y="278701"/>
                  </a:lnTo>
                  <a:lnTo>
                    <a:pt x="4503051" y="278701"/>
                  </a:lnTo>
                  <a:lnTo>
                    <a:pt x="4500082" y="233176"/>
                  </a:lnTo>
                  <a:lnTo>
                    <a:pt x="4487285" y="186605"/>
                  </a:lnTo>
                  <a:lnTo>
                    <a:pt x="4478916" y="174624"/>
                  </a:lnTo>
                  <a:close/>
                </a:path>
                <a:path w="7044690" h="637539">
                  <a:moveTo>
                    <a:pt x="4641430" y="132714"/>
                  </a:moveTo>
                  <a:lnTo>
                    <a:pt x="4565992" y="132714"/>
                  </a:lnTo>
                  <a:lnTo>
                    <a:pt x="4565992" y="508507"/>
                  </a:lnTo>
                  <a:lnTo>
                    <a:pt x="4641430" y="508507"/>
                  </a:lnTo>
                  <a:lnTo>
                    <a:pt x="4641430" y="283590"/>
                  </a:lnTo>
                  <a:lnTo>
                    <a:pt x="4648404" y="240807"/>
                  </a:lnTo>
                  <a:lnTo>
                    <a:pt x="4666314" y="214788"/>
                  </a:lnTo>
                  <a:lnTo>
                    <a:pt x="4690642" y="201866"/>
                  </a:lnTo>
                  <a:lnTo>
                    <a:pt x="4716868" y="198373"/>
                  </a:lnTo>
                  <a:lnTo>
                    <a:pt x="4748301" y="198373"/>
                  </a:lnTo>
                  <a:lnTo>
                    <a:pt x="4748301" y="191388"/>
                  </a:lnTo>
                  <a:lnTo>
                    <a:pt x="4641430" y="191388"/>
                  </a:lnTo>
                  <a:lnTo>
                    <a:pt x="4641430" y="132714"/>
                  </a:lnTo>
                  <a:close/>
                </a:path>
                <a:path w="7044690" h="637539">
                  <a:moveTo>
                    <a:pt x="4748301" y="198373"/>
                  </a:moveTo>
                  <a:lnTo>
                    <a:pt x="4716868" y="198373"/>
                  </a:lnTo>
                  <a:lnTo>
                    <a:pt x="4726593" y="198734"/>
                  </a:lnTo>
                  <a:lnTo>
                    <a:pt x="4735466" y="199683"/>
                  </a:lnTo>
                  <a:lnTo>
                    <a:pt x="4742898" y="201026"/>
                  </a:lnTo>
                  <a:lnTo>
                    <a:pt x="4748301" y="202564"/>
                  </a:lnTo>
                  <a:lnTo>
                    <a:pt x="4748301" y="198373"/>
                  </a:lnTo>
                  <a:close/>
                </a:path>
                <a:path w="7044690" h="637539">
                  <a:moveTo>
                    <a:pt x="4737823" y="122935"/>
                  </a:moveTo>
                  <a:lnTo>
                    <a:pt x="4730140" y="122935"/>
                  </a:lnTo>
                  <a:lnTo>
                    <a:pt x="4700879" y="127738"/>
                  </a:lnTo>
                  <a:lnTo>
                    <a:pt x="4676792" y="141446"/>
                  </a:lnTo>
                  <a:lnTo>
                    <a:pt x="4657550" y="163012"/>
                  </a:lnTo>
                  <a:lnTo>
                    <a:pt x="4642827" y="191388"/>
                  </a:lnTo>
                  <a:lnTo>
                    <a:pt x="4748301" y="191388"/>
                  </a:lnTo>
                  <a:lnTo>
                    <a:pt x="4748301" y="125729"/>
                  </a:lnTo>
                  <a:lnTo>
                    <a:pt x="4744110" y="123634"/>
                  </a:lnTo>
                  <a:lnTo>
                    <a:pt x="4737823" y="122935"/>
                  </a:lnTo>
                  <a:close/>
                </a:path>
                <a:path w="7044690" h="637539">
                  <a:moveTo>
                    <a:pt x="4861445" y="132714"/>
                  </a:moveTo>
                  <a:lnTo>
                    <a:pt x="4786007" y="132714"/>
                  </a:lnTo>
                  <a:lnTo>
                    <a:pt x="4786007" y="508507"/>
                  </a:lnTo>
                  <a:lnTo>
                    <a:pt x="4861445" y="508507"/>
                  </a:lnTo>
                  <a:lnTo>
                    <a:pt x="4861445" y="283590"/>
                  </a:lnTo>
                  <a:lnTo>
                    <a:pt x="4868419" y="240807"/>
                  </a:lnTo>
                  <a:lnTo>
                    <a:pt x="4886329" y="214788"/>
                  </a:lnTo>
                  <a:lnTo>
                    <a:pt x="4910657" y="201866"/>
                  </a:lnTo>
                  <a:lnTo>
                    <a:pt x="4936883" y="198373"/>
                  </a:lnTo>
                  <a:lnTo>
                    <a:pt x="4968316" y="198373"/>
                  </a:lnTo>
                  <a:lnTo>
                    <a:pt x="4968316" y="191388"/>
                  </a:lnTo>
                  <a:lnTo>
                    <a:pt x="4861445" y="191388"/>
                  </a:lnTo>
                  <a:lnTo>
                    <a:pt x="4861445" y="132714"/>
                  </a:lnTo>
                  <a:close/>
                </a:path>
                <a:path w="7044690" h="637539">
                  <a:moveTo>
                    <a:pt x="4968316" y="198373"/>
                  </a:moveTo>
                  <a:lnTo>
                    <a:pt x="4936883" y="198373"/>
                  </a:lnTo>
                  <a:lnTo>
                    <a:pt x="4946608" y="198734"/>
                  </a:lnTo>
                  <a:lnTo>
                    <a:pt x="4955481" y="199683"/>
                  </a:lnTo>
                  <a:lnTo>
                    <a:pt x="4962913" y="201026"/>
                  </a:lnTo>
                  <a:lnTo>
                    <a:pt x="4968316" y="202564"/>
                  </a:lnTo>
                  <a:lnTo>
                    <a:pt x="4968316" y="198373"/>
                  </a:lnTo>
                  <a:close/>
                </a:path>
                <a:path w="7044690" h="637539">
                  <a:moveTo>
                    <a:pt x="4957838" y="122935"/>
                  </a:moveTo>
                  <a:lnTo>
                    <a:pt x="4950155" y="122935"/>
                  </a:lnTo>
                  <a:lnTo>
                    <a:pt x="4920894" y="127738"/>
                  </a:lnTo>
                  <a:lnTo>
                    <a:pt x="4896807" y="141446"/>
                  </a:lnTo>
                  <a:lnTo>
                    <a:pt x="4877565" y="163012"/>
                  </a:lnTo>
                  <a:lnTo>
                    <a:pt x="4862842" y="191388"/>
                  </a:lnTo>
                  <a:lnTo>
                    <a:pt x="4968316" y="191388"/>
                  </a:lnTo>
                  <a:lnTo>
                    <a:pt x="4968316" y="125729"/>
                  </a:lnTo>
                  <a:lnTo>
                    <a:pt x="4964125" y="123634"/>
                  </a:lnTo>
                  <a:lnTo>
                    <a:pt x="4957838" y="122935"/>
                  </a:lnTo>
                  <a:close/>
                </a:path>
                <a:path w="7044690" h="637539">
                  <a:moveTo>
                    <a:pt x="5130368" y="122935"/>
                  </a:moveTo>
                  <a:lnTo>
                    <a:pt x="5079325" y="131153"/>
                  </a:lnTo>
                  <a:lnTo>
                    <a:pt x="5042176" y="153747"/>
                  </a:lnTo>
                  <a:lnTo>
                    <a:pt x="5016861" y="187634"/>
                  </a:lnTo>
                  <a:lnTo>
                    <a:pt x="5001326" y="229728"/>
                  </a:lnTo>
                  <a:lnTo>
                    <a:pt x="4993513" y="276945"/>
                  </a:lnTo>
                  <a:lnTo>
                    <a:pt x="4991366" y="326199"/>
                  </a:lnTo>
                  <a:lnTo>
                    <a:pt x="4997291" y="400819"/>
                  </a:lnTo>
                  <a:lnTo>
                    <a:pt x="5013382" y="453300"/>
                  </a:lnTo>
                  <a:lnTo>
                    <a:pt x="5037118" y="487465"/>
                  </a:lnTo>
                  <a:lnTo>
                    <a:pt x="5097435" y="516136"/>
                  </a:lnTo>
                  <a:lnTo>
                    <a:pt x="5128971" y="518286"/>
                  </a:lnTo>
                  <a:lnTo>
                    <a:pt x="5174083" y="512307"/>
                  </a:lnTo>
                  <a:lnTo>
                    <a:pt x="5210745" y="494929"/>
                  </a:lnTo>
                  <a:lnTo>
                    <a:pt x="5238054" y="466989"/>
                  </a:lnTo>
                  <a:lnTo>
                    <a:pt x="5238231" y="466597"/>
                  </a:lnTo>
                  <a:lnTo>
                    <a:pt x="5129669" y="466597"/>
                  </a:lnTo>
                  <a:lnTo>
                    <a:pt x="5095977" y="455771"/>
                  </a:lnTo>
                  <a:lnTo>
                    <a:pt x="5077020" y="428180"/>
                  </a:lnTo>
                  <a:lnTo>
                    <a:pt x="5068671" y="391159"/>
                  </a:lnTo>
                  <a:lnTo>
                    <a:pt x="5066804" y="352043"/>
                  </a:lnTo>
                  <a:lnTo>
                    <a:pt x="5066804" y="330390"/>
                  </a:lnTo>
                  <a:lnTo>
                    <a:pt x="5263083" y="330390"/>
                  </a:lnTo>
                  <a:lnTo>
                    <a:pt x="5263083" y="290575"/>
                  </a:lnTo>
                  <a:lnTo>
                    <a:pt x="5262308" y="278701"/>
                  </a:lnTo>
                  <a:lnTo>
                    <a:pt x="5066804" y="278701"/>
                  </a:lnTo>
                  <a:lnTo>
                    <a:pt x="5066804" y="271017"/>
                  </a:lnTo>
                  <a:lnTo>
                    <a:pt x="5069947" y="235329"/>
                  </a:lnTo>
                  <a:lnTo>
                    <a:pt x="5080425" y="204485"/>
                  </a:lnTo>
                  <a:lnTo>
                    <a:pt x="5099808" y="182810"/>
                  </a:lnTo>
                  <a:lnTo>
                    <a:pt x="5129669" y="174624"/>
                  </a:lnTo>
                  <a:lnTo>
                    <a:pt x="5238172" y="174624"/>
                  </a:lnTo>
                  <a:lnTo>
                    <a:pt x="5222346" y="151971"/>
                  </a:lnTo>
                  <a:lnTo>
                    <a:pt x="5184404" y="130379"/>
                  </a:lnTo>
                  <a:lnTo>
                    <a:pt x="5130368" y="122935"/>
                  </a:lnTo>
                  <a:close/>
                </a:path>
                <a:path w="7044690" h="637539">
                  <a:moveTo>
                    <a:pt x="5260987" y="382777"/>
                  </a:moveTo>
                  <a:lnTo>
                    <a:pt x="5189740" y="382777"/>
                  </a:lnTo>
                  <a:lnTo>
                    <a:pt x="5187918" y="405599"/>
                  </a:lnTo>
                  <a:lnTo>
                    <a:pt x="5179874" y="433331"/>
                  </a:lnTo>
                  <a:lnTo>
                    <a:pt x="5161746" y="456742"/>
                  </a:lnTo>
                  <a:lnTo>
                    <a:pt x="5129669" y="466597"/>
                  </a:lnTo>
                  <a:lnTo>
                    <a:pt x="5238231" y="466597"/>
                  </a:lnTo>
                  <a:lnTo>
                    <a:pt x="5255103" y="429326"/>
                  </a:lnTo>
                  <a:lnTo>
                    <a:pt x="5260987" y="382777"/>
                  </a:lnTo>
                  <a:close/>
                </a:path>
                <a:path w="7044690" h="637539">
                  <a:moveTo>
                    <a:pt x="5238172" y="174624"/>
                  </a:moveTo>
                  <a:lnTo>
                    <a:pt x="5129669" y="174624"/>
                  </a:lnTo>
                  <a:lnTo>
                    <a:pt x="5156703" y="181042"/>
                  </a:lnTo>
                  <a:lnTo>
                    <a:pt x="5174635" y="198723"/>
                  </a:lnTo>
                  <a:lnTo>
                    <a:pt x="5184578" y="225309"/>
                  </a:lnTo>
                  <a:lnTo>
                    <a:pt x="5187645" y="258444"/>
                  </a:lnTo>
                  <a:lnTo>
                    <a:pt x="5187645" y="278701"/>
                  </a:lnTo>
                  <a:lnTo>
                    <a:pt x="5262308" y="278701"/>
                  </a:lnTo>
                  <a:lnTo>
                    <a:pt x="5259339" y="233176"/>
                  </a:lnTo>
                  <a:lnTo>
                    <a:pt x="5246542" y="186605"/>
                  </a:lnTo>
                  <a:lnTo>
                    <a:pt x="5238172" y="174624"/>
                  </a:lnTo>
                  <a:close/>
                </a:path>
                <a:path w="7044690" h="637539">
                  <a:moveTo>
                    <a:pt x="5404180" y="4190"/>
                  </a:moveTo>
                  <a:lnTo>
                    <a:pt x="5328742" y="4190"/>
                  </a:lnTo>
                  <a:lnTo>
                    <a:pt x="5328742" y="79628"/>
                  </a:lnTo>
                  <a:lnTo>
                    <a:pt x="5404180" y="79628"/>
                  </a:lnTo>
                  <a:lnTo>
                    <a:pt x="5404180" y="4190"/>
                  </a:lnTo>
                  <a:close/>
                </a:path>
                <a:path w="7044690" h="637539">
                  <a:moveTo>
                    <a:pt x="5404180" y="132714"/>
                  </a:moveTo>
                  <a:lnTo>
                    <a:pt x="5328742" y="132714"/>
                  </a:lnTo>
                  <a:lnTo>
                    <a:pt x="5328742" y="508507"/>
                  </a:lnTo>
                  <a:lnTo>
                    <a:pt x="5404180" y="508507"/>
                  </a:lnTo>
                  <a:lnTo>
                    <a:pt x="5404180" y="132714"/>
                  </a:lnTo>
                  <a:close/>
                </a:path>
                <a:path w="7044690" h="637539">
                  <a:moveTo>
                    <a:pt x="5605335" y="122935"/>
                  </a:moveTo>
                  <a:lnTo>
                    <a:pt x="5557151" y="129429"/>
                  </a:lnTo>
                  <a:lnTo>
                    <a:pt x="5520687" y="148107"/>
                  </a:lnTo>
                  <a:lnTo>
                    <a:pt x="5494623" y="177768"/>
                  </a:lnTo>
                  <a:lnTo>
                    <a:pt x="5477639" y="217207"/>
                  </a:lnTo>
                  <a:lnTo>
                    <a:pt x="5468416" y="265223"/>
                  </a:lnTo>
                  <a:lnTo>
                    <a:pt x="5465635" y="320611"/>
                  </a:lnTo>
                  <a:lnTo>
                    <a:pt x="5468416" y="375999"/>
                  </a:lnTo>
                  <a:lnTo>
                    <a:pt x="5477639" y="424015"/>
                  </a:lnTo>
                  <a:lnTo>
                    <a:pt x="5494623" y="463454"/>
                  </a:lnTo>
                  <a:lnTo>
                    <a:pt x="5520687" y="493115"/>
                  </a:lnTo>
                  <a:lnTo>
                    <a:pt x="5557151" y="511793"/>
                  </a:lnTo>
                  <a:lnTo>
                    <a:pt x="5605335" y="518286"/>
                  </a:lnTo>
                  <a:lnTo>
                    <a:pt x="5654107" y="511681"/>
                  </a:lnTo>
                  <a:lnTo>
                    <a:pt x="5689401" y="492604"/>
                  </a:lnTo>
                  <a:lnTo>
                    <a:pt x="5712969" y="462406"/>
                  </a:lnTo>
                  <a:lnTo>
                    <a:pt x="5605335" y="462406"/>
                  </a:lnTo>
                  <a:lnTo>
                    <a:pt x="5572604" y="451940"/>
                  </a:lnTo>
                  <a:lnTo>
                    <a:pt x="5553035" y="422679"/>
                  </a:lnTo>
                  <a:lnTo>
                    <a:pt x="5543550" y="377833"/>
                  </a:lnTo>
                  <a:lnTo>
                    <a:pt x="5541073" y="320611"/>
                  </a:lnTo>
                  <a:lnTo>
                    <a:pt x="5543550" y="263389"/>
                  </a:lnTo>
                  <a:lnTo>
                    <a:pt x="5553035" y="218543"/>
                  </a:lnTo>
                  <a:lnTo>
                    <a:pt x="5572604" y="189282"/>
                  </a:lnTo>
                  <a:lnTo>
                    <a:pt x="5605335" y="178815"/>
                  </a:lnTo>
                  <a:lnTo>
                    <a:pt x="5714025" y="178815"/>
                  </a:lnTo>
                  <a:lnTo>
                    <a:pt x="5699102" y="156206"/>
                  </a:lnTo>
                  <a:lnTo>
                    <a:pt x="5661690" y="131725"/>
                  </a:lnTo>
                  <a:lnTo>
                    <a:pt x="5605335" y="122935"/>
                  </a:lnTo>
                  <a:close/>
                </a:path>
                <a:path w="7044690" h="637539">
                  <a:moveTo>
                    <a:pt x="5733859" y="371601"/>
                  </a:moveTo>
                  <a:lnTo>
                    <a:pt x="5662612" y="371601"/>
                  </a:lnTo>
                  <a:lnTo>
                    <a:pt x="5659556" y="409757"/>
                  </a:lnTo>
                  <a:lnTo>
                    <a:pt x="5649690" y="438483"/>
                  </a:lnTo>
                  <a:lnTo>
                    <a:pt x="5631965" y="456469"/>
                  </a:lnTo>
                  <a:lnTo>
                    <a:pt x="5605335" y="462406"/>
                  </a:lnTo>
                  <a:lnTo>
                    <a:pt x="5712969" y="462406"/>
                  </a:lnTo>
                  <a:lnTo>
                    <a:pt x="5713161" y="462161"/>
                  </a:lnTo>
                  <a:lnTo>
                    <a:pt x="5727332" y="421458"/>
                  </a:lnTo>
                  <a:lnTo>
                    <a:pt x="5733859" y="371601"/>
                  </a:lnTo>
                  <a:close/>
                </a:path>
                <a:path w="7044690" h="637539">
                  <a:moveTo>
                    <a:pt x="5714025" y="178815"/>
                  </a:moveTo>
                  <a:lnTo>
                    <a:pt x="5605335" y="178815"/>
                  </a:lnTo>
                  <a:lnTo>
                    <a:pt x="5632598" y="185353"/>
                  </a:lnTo>
                  <a:lnTo>
                    <a:pt x="5648991" y="204398"/>
                  </a:lnTo>
                  <a:lnTo>
                    <a:pt x="5657002" y="230384"/>
                  </a:lnTo>
                  <a:lnTo>
                    <a:pt x="5659120" y="257746"/>
                  </a:lnTo>
                  <a:lnTo>
                    <a:pt x="5734558" y="257746"/>
                  </a:lnTo>
                  <a:lnTo>
                    <a:pt x="5731847" y="225822"/>
                  </a:lnTo>
                  <a:lnTo>
                    <a:pt x="5721258" y="189774"/>
                  </a:lnTo>
                  <a:lnTo>
                    <a:pt x="5714025" y="178815"/>
                  </a:lnTo>
                  <a:close/>
                </a:path>
                <a:path w="7044690" h="637539">
                  <a:moveTo>
                    <a:pt x="5861672" y="9778"/>
                  </a:moveTo>
                  <a:lnTo>
                    <a:pt x="5786234" y="9778"/>
                  </a:lnTo>
                  <a:lnTo>
                    <a:pt x="5786234" y="508507"/>
                  </a:lnTo>
                  <a:lnTo>
                    <a:pt x="5861672" y="508507"/>
                  </a:lnTo>
                  <a:lnTo>
                    <a:pt x="5861672" y="256349"/>
                  </a:lnTo>
                  <a:lnTo>
                    <a:pt x="5866736" y="223967"/>
                  </a:lnTo>
                  <a:lnTo>
                    <a:pt x="5880182" y="201080"/>
                  </a:lnTo>
                  <a:lnTo>
                    <a:pt x="5899391" y="187492"/>
                  </a:lnTo>
                  <a:lnTo>
                    <a:pt x="5921743" y="183006"/>
                  </a:lnTo>
                  <a:lnTo>
                    <a:pt x="6043838" y="183006"/>
                  </a:lnTo>
                  <a:lnTo>
                    <a:pt x="6042998" y="176862"/>
                  </a:lnTo>
                  <a:lnTo>
                    <a:pt x="6041666" y="174624"/>
                  </a:lnTo>
                  <a:lnTo>
                    <a:pt x="5863767" y="174624"/>
                  </a:lnTo>
                  <a:lnTo>
                    <a:pt x="5861672" y="173227"/>
                  </a:lnTo>
                  <a:lnTo>
                    <a:pt x="5861672" y="9778"/>
                  </a:lnTo>
                  <a:close/>
                </a:path>
                <a:path w="7044690" h="637539">
                  <a:moveTo>
                    <a:pt x="6043838" y="183006"/>
                  </a:moveTo>
                  <a:lnTo>
                    <a:pt x="5921743" y="183006"/>
                  </a:lnTo>
                  <a:lnTo>
                    <a:pt x="5946136" y="186619"/>
                  </a:lnTo>
                  <a:lnTo>
                    <a:pt x="5962343" y="198286"/>
                  </a:lnTo>
                  <a:lnTo>
                    <a:pt x="5971347" y="219252"/>
                  </a:lnTo>
                  <a:lnTo>
                    <a:pt x="5974130" y="250761"/>
                  </a:lnTo>
                  <a:lnTo>
                    <a:pt x="5974130" y="508507"/>
                  </a:lnTo>
                  <a:lnTo>
                    <a:pt x="6049568" y="508507"/>
                  </a:lnTo>
                  <a:lnTo>
                    <a:pt x="6049568" y="224916"/>
                  </a:lnTo>
                  <a:lnTo>
                    <a:pt x="6043838" y="183006"/>
                  </a:lnTo>
                  <a:close/>
                </a:path>
                <a:path w="7044690" h="637539">
                  <a:moveTo>
                    <a:pt x="5955969" y="122935"/>
                  </a:moveTo>
                  <a:lnTo>
                    <a:pt x="5928106" y="126395"/>
                  </a:lnTo>
                  <a:lnTo>
                    <a:pt x="5903320" y="136469"/>
                  </a:lnTo>
                  <a:lnTo>
                    <a:pt x="5881808" y="152698"/>
                  </a:lnTo>
                  <a:lnTo>
                    <a:pt x="5863767" y="174624"/>
                  </a:lnTo>
                  <a:lnTo>
                    <a:pt x="6041666" y="174624"/>
                  </a:lnTo>
                  <a:lnTo>
                    <a:pt x="6024248" y="145375"/>
                  </a:lnTo>
                  <a:lnTo>
                    <a:pt x="5994758" y="128163"/>
                  </a:lnTo>
                  <a:lnTo>
                    <a:pt x="5955969" y="122935"/>
                  </a:lnTo>
                  <a:close/>
                </a:path>
                <a:path w="7044690" h="637539">
                  <a:moveTo>
                    <a:pt x="6250724" y="122935"/>
                  </a:moveTo>
                  <a:lnTo>
                    <a:pt x="6199681" y="131153"/>
                  </a:lnTo>
                  <a:lnTo>
                    <a:pt x="6162532" y="153747"/>
                  </a:lnTo>
                  <a:lnTo>
                    <a:pt x="6137217" y="187634"/>
                  </a:lnTo>
                  <a:lnTo>
                    <a:pt x="6121682" y="229728"/>
                  </a:lnTo>
                  <a:lnTo>
                    <a:pt x="6113869" y="276945"/>
                  </a:lnTo>
                  <a:lnTo>
                    <a:pt x="6111722" y="326199"/>
                  </a:lnTo>
                  <a:lnTo>
                    <a:pt x="6117646" y="400819"/>
                  </a:lnTo>
                  <a:lnTo>
                    <a:pt x="6133738" y="453300"/>
                  </a:lnTo>
                  <a:lnTo>
                    <a:pt x="6157474" y="487465"/>
                  </a:lnTo>
                  <a:lnTo>
                    <a:pt x="6217791" y="516136"/>
                  </a:lnTo>
                  <a:lnTo>
                    <a:pt x="6249327" y="518286"/>
                  </a:lnTo>
                  <a:lnTo>
                    <a:pt x="6294439" y="512307"/>
                  </a:lnTo>
                  <a:lnTo>
                    <a:pt x="6331101" y="494929"/>
                  </a:lnTo>
                  <a:lnTo>
                    <a:pt x="6358410" y="466989"/>
                  </a:lnTo>
                  <a:lnTo>
                    <a:pt x="6358587" y="466597"/>
                  </a:lnTo>
                  <a:lnTo>
                    <a:pt x="6250025" y="466597"/>
                  </a:lnTo>
                  <a:lnTo>
                    <a:pt x="6216333" y="455771"/>
                  </a:lnTo>
                  <a:lnTo>
                    <a:pt x="6197376" y="428180"/>
                  </a:lnTo>
                  <a:lnTo>
                    <a:pt x="6189026" y="391159"/>
                  </a:lnTo>
                  <a:lnTo>
                    <a:pt x="6187160" y="352043"/>
                  </a:lnTo>
                  <a:lnTo>
                    <a:pt x="6187160" y="330390"/>
                  </a:lnTo>
                  <a:lnTo>
                    <a:pt x="6383439" y="330390"/>
                  </a:lnTo>
                  <a:lnTo>
                    <a:pt x="6383439" y="290575"/>
                  </a:lnTo>
                  <a:lnTo>
                    <a:pt x="6382664" y="278701"/>
                  </a:lnTo>
                  <a:lnTo>
                    <a:pt x="6187160" y="278701"/>
                  </a:lnTo>
                  <a:lnTo>
                    <a:pt x="6187160" y="271017"/>
                  </a:lnTo>
                  <a:lnTo>
                    <a:pt x="6190303" y="235329"/>
                  </a:lnTo>
                  <a:lnTo>
                    <a:pt x="6200781" y="204485"/>
                  </a:lnTo>
                  <a:lnTo>
                    <a:pt x="6220164" y="182810"/>
                  </a:lnTo>
                  <a:lnTo>
                    <a:pt x="6250025" y="174624"/>
                  </a:lnTo>
                  <a:lnTo>
                    <a:pt x="6358528" y="174624"/>
                  </a:lnTo>
                  <a:lnTo>
                    <a:pt x="6342702" y="151971"/>
                  </a:lnTo>
                  <a:lnTo>
                    <a:pt x="6304760" y="130379"/>
                  </a:lnTo>
                  <a:lnTo>
                    <a:pt x="6250724" y="122935"/>
                  </a:lnTo>
                  <a:close/>
                </a:path>
                <a:path w="7044690" h="637539">
                  <a:moveTo>
                    <a:pt x="6381343" y="382777"/>
                  </a:moveTo>
                  <a:lnTo>
                    <a:pt x="6310096" y="382777"/>
                  </a:lnTo>
                  <a:lnTo>
                    <a:pt x="6308273" y="405599"/>
                  </a:lnTo>
                  <a:lnTo>
                    <a:pt x="6300230" y="433331"/>
                  </a:lnTo>
                  <a:lnTo>
                    <a:pt x="6282102" y="456742"/>
                  </a:lnTo>
                  <a:lnTo>
                    <a:pt x="6250025" y="466597"/>
                  </a:lnTo>
                  <a:lnTo>
                    <a:pt x="6358587" y="466597"/>
                  </a:lnTo>
                  <a:lnTo>
                    <a:pt x="6375459" y="429326"/>
                  </a:lnTo>
                  <a:lnTo>
                    <a:pt x="6381343" y="382777"/>
                  </a:lnTo>
                  <a:close/>
                </a:path>
                <a:path w="7044690" h="637539">
                  <a:moveTo>
                    <a:pt x="6358528" y="174624"/>
                  </a:moveTo>
                  <a:lnTo>
                    <a:pt x="6250025" y="174624"/>
                  </a:lnTo>
                  <a:lnTo>
                    <a:pt x="6277059" y="181042"/>
                  </a:lnTo>
                  <a:lnTo>
                    <a:pt x="6294991" y="198723"/>
                  </a:lnTo>
                  <a:lnTo>
                    <a:pt x="6304934" y="225309"/>
                  </a:lnTo>
                  <a:lnTo>
                    <a:pt x="6308001" y="258444"/>
                  </a:lnTo>
                  <a:lnTo>
                    <a:pt x="6308001" y="278701"/>
                  </a:lnTo>
                  <a:lnTo>
                    <a:pt x="6382664" y="278701"/>
                  </a:lnTo>
                  <a:lnTo>
                    <a:pt x="6379695" y="233176"/>
                  </a:lnTo>
                  <a:lnTo>
                    <a:pt x="6366898" y="186605"/>
                  </a:lnTo>
                  <a:lnTo>
                    <a:pt x="6358528" y="174624"/>
                  </a:lnTo>
                  <a:close/>
                </a:path>
                <a:path w="7044690" h="637539">
                  <a:moveTo>
                    <a:pt x="6516852" y="132714"/>
                  </a:moveTo>
                  <a:lnTo>
                    <a:pt x="6445605" y="132714"/>
                  </a:lnTo>
                  <a:lnTo>
                    <a:pt x="6445605" y="508507"/>
                  </a:lnTo>
                  <a:lnTo>
                    <a:pt x="6521043" y="508507"/>
                  </a:lnTo>
                  <a:lnTo>
                    <a:pt x="6521043" y="256349"/>
                  </a:lnTo>
                  <a:lnTo>
                    <a:pt x="6526107" y="223672"/>
                  </a:lnTo>
                  <a:lnTo>
                    <a:pt x="6539553" y="200818"/>
                  </a:lnTo>
                  <a:lnTo>
                    <a:pt x="6558762" y="187394"/>
                  </a:lnTo>
                  <a:lnTo>
                    <a:pt x="6581114" y="183006"/>
                  </a:lnTo>
                  <a:lnTo>
                    <a:pt x="6703209" y="183006"/>
                  </a:lnTo>
                  <a:lnTo>
                    <a:pt x="6702369" y="176862"/>
                  </a:lnTo>
                  <a:lnTo>
                    <a:pt x="6702285" y="176720"/>
                  </a:lnTo>
                  <a:lnTo>
                    <a:pt x="6516852" y="176720"/>
                  </a:lnTo>
                  <a:lnTo>
                    <a:pt x="6516852" y="132714"/>
                  </a:lnTo>
                  <a:close/>
                </a:path>
                <a:path w="7044690" h="637539">
                  <a:moveTo>
                    <a:pt x="6703209" y="183006"/>
                  </a:moveTo>
                  <a:lnTo>
                    <a:pt x="6581114" y="183006"/>
                  </a:lnTo>
                  <a:lnTo>
                    <a:pt x="6605802" y="186521"/>
                  </a:lnTo>
                  <a:lnTo>
                    <a:pt x="6621976" y="198024"/>
                  </a:lnTo>
                  <a:lnTo>
                    <a:pt x="6630817" y="218957"/>
                  </a:lnTo>
                  <a:lnTo>
                    <a:pt x="6633502" y="250761"/>
                  </a:lnTo>
                  <a:lnTo>
                    <a:pt x="6633502" y="508507"/>
                  </a:lnTo>
                  <a:lnTo>
                    <a:pt x="6708940" y="508507"/>
                  </a:lnTo>
                  <a:lnTo>
                    <a:pt x="6708940" y="224916"/>
                  </a:lnTo>
                  <a:lnTo>
                    <a:pt x="6703209" y="183006"/>
                  </a:lnTo>
                  <a:close/>
                </a:path>
                <a:path w="7044690" h="637539">
                  <a:moveTo>
                    <a:pt x="6615341" y="122935"/>
                  </a:moveTo>
                  <a:lnTo>
                    <a:pt x="6585251" y="126624"/>
                  </a:lnTo>
                  <a:lnTo>
                    <a:pt x="6558500" y="137255"/>
                  </a:lnTo>
                  <a:lnTo>
                    <a:pt x="6536072" y="154172"/>
                  </a:lnTo>
                  <a:lnTo>
                    <a:pt x="6518948" y="176720"/>
                  </a:lnTo>
                  <a:lnTo>
                    <a:pt x="6702285" y="176720"/>
                  </a:lnTo>
                  <a:lnTo>
                    <a:pt x="6683619" y="145375"/>
                  </a:lnTo>
                  <a:lnTo>
                    <a:pt x="6654129" y="128163"/>
                  </a:lnTo>
                  <a:lnTo>
                    <a:pt x="6615341" y="122935"/>
                  </a:lnTo>
                  <a:close/>
                </a:path>
                <a:path w="7044690" h="637539">
                  <a:moveTo>
                    <a:pt x="6938048" y="428878"/>
                  </a:moveTo>
                  <a:lnTo>
                    <a:pt x="6858419" y="428878"/>
                  </a:lnTo>
                  <a:lnTo>
                    <a:pt x="6858419" y="508507"/>
                  </a:lnTo>
                  <a:lnTo>
                    <a:pt x="6938048" y="508507"/>
                  </a:lnTo>
                  <a:lnTo>
                    <a:pt x="6938048" y="428878"/>
                  </a:lnTo>
                  <a:close/>
                </a:path>
                <a:path w="7044690" h="637539">
                  <a:moveTo>
                    <a:pt x="7026037" y="60070"/>
                  </a:moveTo>
                  <a:lnTo>
                    <a:pt x="6908012" y="60070"/>
                  </a:lnTo>
                  <a:lnTo>
                    <a:pt x="6934828" y="66139"/>
                  </a:lnTo>
                  <a:lnTo>
                    <a:pt x="6952280" y="82422"/>
                  </a:lnTo>
                  <a:lnTo>
                    <a:pt x="6961742" y="106041"/>
                  </a:lnTo>
                  <a:lnTo>
                    <a:pt x="6964591" y="134111"/>
                  </a:lnTo>
                  <a:lnTo>
                    <a:pt x="6957088" y="176746"/>
                  </a:lnTo>
                  <a:lnTo>
                    <a:pt x="6938332" y="207894"/>
                  </a:lnTo>
                  <a:lnTo>
                    <a:pt x="6889567" y="258703"/>
                  </a:lnTo>
                  <a:lnTo>
                    <a:pt x="6870811" y="289851"/>
                  </a:lnTo>
                  <a:lnTo>
                    <a:pt x="6863308" y="332485"/>
                  </a:lnTo>
                  <a:lnTo>
                    <a:pt x="6863308" y="374395"/>
                  </a:lnTo>
                  <a:lnTo>
                    <a:pt x="6934555" y="374395"/>
                  </a:lnTo>
                  <a:lnTo>
                    <a:pt x="6934555" y="345058"/>
                  </a:lnTo>
                  <a:lnTo>
                    <a:pt x="6942678" y="312698"/>
                  </a:lnTo>
                  <a:lnTo>
                    <a:pt x="6962987" y="284781"/>
                  </a:lnTo>
                  <a:lnTo>
                    <a:pt x="6989387" y="257135"/>
                  </a:lnTo>
                  <a:lnTo>
                    <a:pt x="7015788" y="225589"/>
                  </a:lnTo>
                  <a:lnTo>
                    <a:pt x="7036096" y="185972"/>
                  </a:lnTo>
                  <a:lnTo>
                    <a:pt x="7044220" y="134111"/>
                  </a:lnTo>
                  <a:lnTo>
                    <a:pt x="7038363" y="86904"/>
                  </a:lnTo>
                  <a:lnTo>
                    <a:pt x="7026037" y="60070"/>
                  </a:lnTo>
                  <a:close/>
                </a:path>
                <a:path w="7044690" h="637539">
                  <a:moveTo>
                    <a:pt x="6907314" y="0"/>
                  </a:moveTo>
                  <a:lnTo>
                    <a:pt x="6854378" y="8108"/>
                  </a:lnTo>
                  <a:lnTo>
                    <a:pt x="6815425" y="30666"/>
                  </a:lnTo>
                  <a:lnTo>
                    <a:pt x="6789178" y="65027"/>
                  </a:lnTo>
                  <a:lnTo>
                    <a:pt x="6774364" y="108541"/>
                  </a:lnTo>
                  <a:lnTo>
                    <a:pt x="6769709" y="158559"/>
                  </a:lnTo>
                  <a:lnTo>
                    <a:pt x="6845147" y="158559"/>
                  </a:lnTo>
                  <a:lnTo>
                    <a:pt x="6848290" y="118417"/>
                  </a:lnTo>
                  <a:lnTo>
                    <a:pt x="6858768" y="87312"/>
                  </a:lnTo>
                  <a:lnTo>
                    <a:pt x="6878151" y="67208"/>
                  </a:lnTo>
                  <a:lnTo>
                    <a:pt x="6908012" y="60070"/>
                  </a:lnTo>
                  <a:lnTo>
                    <a:pt x="7026037" y="60070"/>
                  </a:lnTo>
                  <a:lnTo>
                    <a:pt x="7021175" y="49487"/>
                  </a:lnTo>
                  <a:lnTo>
                    <a:pt x="6993224" y="22262"/>
                  </a:lnTo>
                  <a:lnTo>
                    <a:pt x="6955080" y="5632"/>
                  </a:lnTo>
                  <a:lnTo>
                    <a:pt x="6907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1411" y="1113664"/>
              <a:ext cx="8268652" cy="6412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1323" y="351664"/>
              <a:ext cx="8364372" cy="620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996" y="7854120"/>
            <a:ext cx="1340485" cy="365125"/>
          </a:xfrm>
          <a:custGeom>
            <a:avLst/>
            <a:gdLst/>
            <a:ahLst/>
            <a:cxnLst/>
            <a:rect l="l" t="t" r="r" b="b"/>
            <a:pathLst>
              <a:path w="1340485" h="365125">
                <a:moveTo>
                  <a:pt x="123482" y="0"/>
                </a:moveTo>
                <a:lnTo>
                  <a:pt x="77298" y="7868"/>
                </a:lnTo>
                <a:lnTo>
                  <a:pt x="44060" y="29331"/>
                </a:lnTo>
                <a:lnTo>
                  <a:pt x="21740" y="61174"/>
                </a:lnTo>
                <a:lnTo>
                  <a:pt x="8310" y="100183"/>
                </a:lnTo>
                <a:lnTo>
                  <a:pt x="1739" y="143143"/>
                </a:lnTo>
                <a:lnTo>
                  <a:pt x="0" y="186842"/>
                </a:lnTo>
                <a:lnTo>
                  <a:pt x="4313" y="251263"/>
                </a:lnTo>
                <a:lnTo>
                  <a:pt x="17751" y="301098"/>
                </a:lnTo>
                <a:lnTo>
                  <a:pt x="41057" y="336504"/>
                </a:lnTo>
                <a:lnTo>
                  <a:pt x="74977" y="357633"/>
                </a:lnTo>
                <a:lnTo>
                  <a:pt x="120256" y="364642"/>
                </a:lnTo>
                <a:lnTo>
                  <a:pt x="178531" y="350630"/>
                </a:lnTo>
                <a:lnTo>
                  <a:pt x="208861" y="321970"/>
                </a:lnTo>
                <a:lnTo>
                  <a:pt x="123482" y="321970"/>
                </a:lnTo>
                <a:lnTo>
                  <a:pt x="84987" y="308705"/>
                </a:lnTo>
                <a:lnTo>
                  <a:pt x="65219" y="275499"/>
                </a:lnTo>
                <a:lnTo>
                  <a:pt x="57936" y="232232"/>
                </a:lnTo>
                <a:lnTo>
                  <a:pt x="56896" y="188785"/>
                </a:lnTo>
                <a:lnTo>
                  <a:pt x="239217" y="188785"/>
                </a:lnTo>
                <a:lnTo>
                  <a:pt x="239217" y="166801"/>
                </a:lnTo>
                <a:lnTo>
                  <a:pt x="238384" y="146113"/>
                </a:lnTo>
                <a:lnTo>
                  <a:pt x="58839" y="146113"/>
                </a:lnTo>
                <a:lnTo>
                  <a:pt x="58839" y="133184"/>
                </a:lnTo>
                <a:lnTo>
                  <a:pt x="60738" y="110314"/>
                </a:lnTo>
                <a:lnTo>
                  <a:pt x="69183" y="80170"/>
                </a:lnTo>
                <a:lnTo>
                  <a:pt x="88296" y="53905"/>
                </a:lnTo>
                <a:lnTo>
                  <a:pt x="122199" y="42672"/>
                </a:lnTo>
                <a:lnTo>
                  <a:pt x="212761" y="42672"/>
                </a:lnTo>
                <a:lnTo>
                  <a:pt x="210026" y="37116"/>
                </a:lnTo>
                <a:lnTo>
                  <a:pt x="176234" y="10148"/>
                </a:lnTo>
                <a:lnTo>
                  <a:pt x="123482" y="0"/>
                </a:lnTo>
                <a:close/>
              </a:path>
              <a:path w="1340485" h="365125">
                <a:moveTo>
                  <a:pt x="236626" y="241795"/>
                </a:moveTo>
                <a:lnTo>
                  <a:pt x="182321" y="241795"/>
                </a:lnTo>
                <a:lnTo>
                  <a:pt x="180401" y="265509"/>
                </a:lnTo>
                <a:lnTo>
                  <a:pt x="172299" y="291826"/>
                </a:lnTo>
                <a:lnTo>
                  <a:pt x="154498" y="313172"/>
                </a:lnTo>
                <a:lnTo>
                  <a:pt x="123482" y="321970"/>
                </a:lnTo>
                <a:lnTo>
                  <a:pt x="208861" y="321970"/>
                </a:lnTo>
                <a:lnTo>
                  <a:pt x="214079" y="317039"/>
                </a:lnTo>
                <a:lnTo>
                  <a:pt x="231807" y="276538"/>
                </a:lnTo>
                <a:lnTo>
                  <a:pt x="236626" y="241795"/>
                </a:lnTo>
                <a:close/>
              </a:path>
              <a:path w="1340485" h="365125">
                <a:moveTo>
                  <a:pt x="212761" y="42672"/>
                </a:moveTo>
                <a:lnTo>
                  <a:pt x="122199" y="42672"/>
                </a:lnTo>
                <a:lnTo>
                  <a:pt x="152049" y="50449"/>
                </a:lnTo>
                <a:lnTo>
                  <a:pt x="170443" y="70470"/>
                </a:lnTo>
                <a:lnTo>
                  <a:pt x="179745" y="97766"/>
                </a:lnTo>
                <a:lnTo>
                  <a:pt x="182321" y="127368"/>
                </a:lnTo>
                <a:lnTo>
                  <a:pt x="182321" y="146113"/>
                </a:lnTo>
                <a:lnTo>
                  <a:pt x="238384" y="146113"/>
                </a:lnTo>
                <a:lnTo>
                  <a:pt x="237359" y="120656"/>
                </a:lnTo>
                <a:lnTo>
                  <a:pt x="229015" y="75690"/>
                </a:lnTo>
                <a:lnTo>
                  <a:pt x="212761" y="42672"/>
                </a:lnTo>
                <a:close/>
              </a:path>
              <a:path w="1340485" h="365125">
                <a:moveTo>
                  <a:pt x="333603" y="241795"/>
                </a:moveTo>
                <a:lnTo>
                  <a:pt x="279298" y="241795"/>
                </a:lnTo>
                <a:lnTo>
                  <a:pt x="280373" y="268226"/>
                </a:lnTo>
                <a:lnTo>
                  <a:pt x="287281" y="300399"/>
                </a:lnTo>
                <a:lnTo>
                  <a:pt x="305548" y="331641"/>
                </a:lnTo>
                <a:lnTo>
                  <a:pt x="340698" y="355280"/>
                </a:lnTo>
                <a:lnTo>
                  <a:pt x="398259" y="364642"/>
                </a:lnTo>
                <a:lnTo>
                  <a:pt x="443012" y="357853"/>
                </a:lnTo>
                <a:lnTo>
                  <a:pt x="478429" y="337486"/>
                </a:lnTo>
                <a:lnTo>
                  <a:pt x="489077" y="321970"/>
                </a:lnTo>
                <a:lnTo>
                  <a:pt x="398259" y="321970"/>
                </a:lnTo>
                <a:lnTo>
                  <a:pt x="365514" y="315354"/>
                </a:lnTo>
                <a:lnTo>
                  <a:pt x="345805" y="297646"/>
                </a:lnTo>
                <a:lnTo>
                  <a:pt x="336158" y="272057"/>
                </a:lnTo>
                <a:lnTo>
                  <a:pt x="333603" y="241795"/>
                </a:lnTo>
                <a:close/>
              </a:path>
              <a:path w="1340485" h="365125">
                <a:moveTo>
                  <a:pt x="396316" y="0"/>
                </a:moveTo>
                <a:lnTo>
                  <a:pt x="353672" y="5858"/>
                </a:lnTo>
                <a:lnTo>
                  <a:pt x="318489" y="23595"/>
                </a:lnTo>
                <a:lnTo>
                  <a:pt x="294580" y="53454"/>
                </a:lnTo>
                <a:lnTo>
                  <a:pt x="285762" y="95681"/>
                </a:lnTo>
                <a:lnTo>
                  <a:pt x="293188" y="139040"/>
                </a:lnTo>
                <a:lnTo>
                  <a:pt x="312675" y="166154"/>
                </a:lnTo>
                <a:lnTo>
                  <a:pt x="340042" y="182599"/>
                </a:lnTo>
                <a:lnTo>
                  <a:pt x="371106" y="193954"/>
                </a:lnTo>
                <a:lnTo>
                  <a:pt x="401796" y="204147"/>
                </a:lnTo>
                <a:lnTo>
                  <a:pt x="428971" y="216827"/>
                </a:lnTo>
                <a:lnTo>
                  <a:pt x="448387" y="235688"/>
                </a:lnTo>
                <a:lnTo>
                  <a:pt x="455803" y="264426"/>
                </a:lnTo>
                <a:lnTo>
                  <a:pt x="449265" y="294147"/>
                </a:lnTo>
                <a:lnTo>
                  <a:pt x="433574" y="311624"/>
                </a:lnTo>
                <a:lnTo>
                  <a:pt x="414612" y="319888"/>
                </a:lnTo>
                <a:lnTo>
                  <a:pt x="398259" y="321970"/>
                </a:lnTo>
                <a:lnTo>
                  <a:pt x="489077" y="321970"/>
                </a:lnTo>
                <a:lnTo>
                  <a:pt x="501724" y="303541"/>
                </a:lnTo>
                <a:lnTo>
                  <a:pt x="510108" y="256019"/>
                </a:lnTo>
                <a:lnTo>
                  <a:pt x="502692" y="213490"/>
                </a:lnTo>
                <a:lnTo>
                  <a:pt x="483276" y="186356"/>
                </a:lnTo>
                <a:lnTo>
                  <a:pt x="456101" y="169647"/>
                </a:lnTo>
                <a:lnTo>
                  <a:pt x="425411" y="158394"/>
                </a:lnTo>
                <a:lnTo>
                  <a:pt x="394074" y="148686"/>
                </a:lnTo>
                <a:lnTo>
                  <a:pt x="366737" y="137463"/>
                </a:lnTo>
                <a:lnTo>
                  <a:pt x="347402" y="121027"/>
                </a:lnTo>
                <a:lnTo>
                  <a:pt x="340067" y="95681"/>
                </a:lnTo>
                <a:lnTo>
                  <a:pt x="346401" y="66942"/>
                </a:lnTo>
                <a:lnTo>
                  <a:pt x="361643" y="50993"/>
                </a:lnTo>
                <a:lnTo>
                  <a:pt x="380160" y="44136"/>
                </a:lnTo>
                <a:lnTo>
                  <a:pt x="396316" y="42672"/>
                </a:lnTo>
                <a:lnTo>
                  <a:pt x="487762" y="42672"/>
                </a:lnTo>
                <a:lnTo>
                  <a:pt x="486832" y="40003"/>
                </a:lnTo>
                <a:lnTo>
                  <a:pt x="455334" y="11546"/>
                </a:lnTo>
                <a:lnTo>
                  <a:pt x="396316" y="0"/>
                </a:lnTo>
                <a:close/>
              </a:path>
              <a:path w="1340485" h="365125">
                <a:moveTo>
                  <a:pt x="487762" y="42672"/>
                </a:moveTo>
                <a:lnTo>
                  <a:pt x="396316" y="42672"/>
                </a:lnTo>
                <a:lnTo>
                  <a:pt x="420933" y="47095"/>
                </a:lnTo>
                <a:lnTo>
                  <a:pt x="436643" y="60124"/>
                </a:lnTo>
                <a:lnTo>
                  <a:pt x="444959" y="81398"/>
                </a:lnTo>
                <a:lnTo>
                  <a:pt x="447395" y="110553"/>
                </a:lnTo>
                <a:lnTo>
                  <a:pt x="501700" y="110553"/>
                </a:lnTo>
                <a:lnTo>
                  <a:pt x="499418" y="76097"/>
                </a:lnTo>
                <a:lnTo>
                  <a:pt x="487762" y="42672"/>
                </a:lnTo>
                <a:close/>
              </a:path>
              <a:path w="1340485" h="365125">
                <a:moveTo>
                  <a:pt x="596734" y="241795"/>
                </a:moveTo>
                <a:lnTo>
                  <a:pt x="542429" y="241795"/>
                </a:lnTo>
                <a:lnTo>
                  <a:pt x="543505" y="268226"/>
                </a:lnTo>
                <a:lnTo>
                  <a:pt x="550416" y="300399"/>
                </a:lnTo>
                <a:lnTo>
                  <a:pt x="568684" y="331641"/>
                </a:lnTo>
                <a:lnTo>
                  <a:pt x="603835" y="355280"/>
                </a:lnTo>
                <a:lnTo>
                  <a:pt x="661390" y="364642"/>
                </a:lnTo>
                <a:lnTo>
                  <a:pt x="706143" y="357853"/>
                </a:lnTo>
                <a:lnTo>
                  <a:pt x="741560" y="337486"/>
                </a:lnTo>
                <a:lnTo>
                  <a:pt x="752208" y="321970"/>
                </a:lnTo>
                <a:lnTo>
                  <a:pt x="661390" y="321970"/>
                </a:lnTo>
                <a:lnTo>
                  <a:pt x="628651" y="315354"/>
                </a:lnTo>
                <a:lnTo>
                  <a:pt x="608941" y="297646"/>
                </a:lnTo>
                <a:lnTo>
                  <a:pt x="599291" y="272057"/>
                </a:lnTo>
                <a:lnTo>
                  <a:pt x="596734" y="241795"/>
                </a:lnTo>
                <a:close/>
              </a:path>
              <a:path w="1340485" h="365125">
                <a:moveTo>
                  <a:pt x="659460" y="0"/>
                </a:moveTo>
                <a:lnTo>
                  <a:pt x="616814" y="5858"/>
                </a:lnTo>
                <a:lnTo>
                  <a:pt x="581626" y="23595"/>
                </a:lnTo>
                <a:lnTo>
                  <a:pt x="557713" y="53454"/>
                </a:lnTo>
                <a:lnTo>
                  <a:pt x="548894" y="95681"/>
                </a:lnTo>
                <a:lnTo>
                  <a:pt x="556319" y="139040"/>
                </a:lnTo>
                <a:lnTo>
                  <a:pt x="575806" y="166154"/>
                </a:lnTo>
                <a:lnTo>
                  <a:pt x="603173" y="182599"/>
                </a:lnTo>
                <a:lnTo>
                  <a:pt x="634238" y="193954"/>
                </a:lnTo>
                <a:lnTo>
                  <a:pt x="664927" y="204147"/>
                </a:lnTo>
                <a:lnTo>
                  <a:pt x="692102" y="216827"/>
                </a:lnTo>
                <a:lnTo>
                  <a:pt x="711519" y="235688"/>
                </a:lnTo>
                <a:lnTo>
                  <a:pt x="718934" y="264426"/>
                </a:lnTo>
                <a:lnTo>
                  <a:pt x="712398" y="294147"/>
                </a:lnTo>
                <a:lnTo>
                  <a:pt x="696710" y="311624"/>
                </a:lnTo>
                <a:lnTo>
                  <a:pt x="677748" y="319888"/>
                </a:lnTo>
                <a:lnTo>
                  <a:pt x="661390" y="321970"/>
                </a:lnTo>
                <a:lnTo>
                  <a:pt x="752208" y="321970"/>
                </a:lnTo>
                <a:lnTo>
                  <a:pt x="764855" y="303541"/>
                </a:lnTo>
                <a:lnTo>
                  <a:pt x="773239" y="256019"/>
                </a:lnTo>
                <a:lnTo>
                  <a:pt x="765826" y="213490"/>
                </a:lnTo>
                <a:lnTo>
                  <a:pt x="746412" y="186356"/>
                </a:lnTo>
                <a:lnTo>
                  <a:pt x="719238" y="169647"/>
                </a:lnTo>
                <a:lnTo>
                  <a:pt x="688543" y="158394"/>
                </a:lnTo>
                <a:lnTo>
                  <a:pt x="657207" y="148686"/>
                </a:lnTo>
                <a:lnTo>
                  <a:pt x="629875" y="137463"/>
                </a:lnTo>
                <a:lnTo>
                  <a:pt x="610544" y="121027"/>
                </a:lnTo>
                <a:lnTo>
                  <a:pt x="603211" y="95681"/>
                </a:lnTo>
                <a:lnTo>
                  <a:pt x="609545" y="66942"/>
                </a:lnTo>
                <a:lnTo>
                  <a:pt x="624787" y="50993"/>
                </a:lnTo>
                <a:lnTo>
                  <a:pt x="643304" y="44136"/>
                </a:lnTo>
                <a:lnTo>
                  <a:pt x="659460" y="42672"/>
                </a:lnTo>
                <a:lnTo>
                  <a:pt x="750902" y="42672"/>
                </a:lnTo>
                <a:lnTo>
                  <a:pt x="749971" y="40003"/>
                </a:lnTo>
                <a:lnTo>
                  <a:pt x="718472" y="11546"/>
                </a:lnTo>
                <a:lnTo>
                  <a:pt x="659460" y="0"/>
                </a:lnTo>
                <a:close/>
              </a:path>
              <a:path w="1340485" h="365125">
                <a:moveTo>
                  <a:pt x="750902" y="42672"/>
                </a:moveTo>
                <a:lnTo>
                  <a:pt x="659460" y="42672"/>
                </a:lnTo>
                <a:lnTo>
                  <a:pt x="684075" y="47095"/>
                </a:lnTo>
                <a:lnTo>
                  <a:pt x="699781" y="60124"/>
                </a:lnTo>
                <a:lnTo>
                  <a:pt x="708093" y="81398"/>
                </a:lnTo>
                <a:lnTo>
                  <a:pt x="710526" y="110553"/>
                </a:lnTo>
                <a:lnTo>
                  <a:pt x="764844" y="110553"/>
                </a:lnTo>
                <a:lnTo>
                  <a:pt x="762560" y="76097"/>
                </a:lnTo>
                <a:lnTo>
                  <a:pt x="750902" y="42672"/>
                </a:lnTo>
                <a:close/>
              </a:path>
              <a:path w="1340485" h="365125">
                <a:moveTo>
                  <a:pt x="936815" y="0"/>
                </a:moveTo>
                <a:lnTo>
                  <a:pt x="890627" y="7868"/>
                </a:lnTo>
                <a:lnTo>
                  <a:pt x="857388" y="29331"/>
                </a:lnTo>
                <a:lnTo>
                  <a:pt x="835069" y="61174"/>
                </a:lnTo>
                <a:lnTo>
                  <a:pt x="821640" y="100183"/>
                </a:lnTo>
                <a:lnTo>
                  <a:pt x="815071" y="143143"/>
                </a:lnTo>
                <a:lnTo>
                  <a:pt x="813333" y="186842"/>
                </a:lnTo>
                <a:lnTo>
                  <a:pt x="817647" y="251263"/>
                </a:lnTo>
                <a:lnTo>
                  <a:pt x="831084" y="301098"/>
                </a:lnTo>
                <a:lnTo>
                  <a:pt x="854390" y="336504"/>
                </a:lnTo>
                <a:lnTo>
                  <a:pt x="888310" y="357633"/>
                </a:lnTo>
                <a:lnTo>
                  <a:pt x="933589" y="364642"/>
                </a:lnTo>
                <a:lnTo>
                  <a:pt x="991865" y="350630"/>
                </a:lnTo>
                <a:lnTo>
                  <a:pt x="1022194" y="321970"/>
                </a:lnTo>
                <a:lnTo>
                  <a:pt x="936815" y="321970"/>
                </a:lnTo>
                <a:lnTo>
                  <a:pt x="898320" y="308705"/>
                </a:lnTo>
                <a:lnTo>
                  <a:pt x="878552" y="275499"/>
                </a:lnTo>
                <a:lnTo>
                  <a:pt x="871269" y="232232"/>
                </a:lnTo>
                <a:lnTo>
                  <a:pt x="870229" y="188785"/>
                </a:lnTo>
                <a:lnTo>
                  <a:pt x="1052550" y="188785"/>
                </a:lnTo>
                <a:lnTo>
                  <a:pt x="1052550" y="166801"/>
                </a:lnTo>
                <a:lnTo>
                  <a:pt x="1051717" y="146113"/>
                </a:lnTo>
                <a:lnTo>
                  <a:pt x="872159" y="146113"/>
                </a:lnTo>
                <a:lnTo>
                  <a:pt x="872159" y="133184"/>
                </a:lnTo>
                <a:lnTo>
                  <a:pt x="874058" y="110314"/>
                </a:lnTo>
                <a:lnTo>
                  <a:pt x="882503" y="80170"/>
                </a:lnTo>
                <a:lnTo>
                  <a:pt x="901617" y="53905"/>
                </a:lnTo>
                <a:lnTo>
                  <a:pt x="935520" y="42672"/>
                </a:lnTo>
                <a:lnTo>
                  <a:pt x="1026095" y="42672"/>
                </a:lnTo>
                <a:lnTo>
                  <a:pt x="1023360" y="37116"/>
                </a:lnTo>
                <a:lnTo>
                  <a:pt x="989568" y="10148"/>
                </a:lnTo>
                <a:lnTo>
                  <a:pt x="936815" y="0"/>
                </a:lnTo>
                <a:close/>
              </a:path>
              <a:path w="1340485" h="365125">
                <a:moveTo>
                  <a:pt x="1049959" y="241795"/>
                </a:moveTo>
                <a:lnTo>
                  <a:pt x="995654" y="241795"/>
                </a:lnTo>
                <a:lnTo>
                  <a:pt x="993735" y="265509"/>
                </a:lnTo>
                <a:lnTo>
                  <a:pt x="985632" y="291826"/>
                </a:lnTo>
                <a:lnTo>
                  <a:pt x="967831" y="313172"/>
                </a:lnTo>
                <a:lnTo>
                  <a:pt x="936815" y="321970"/>
                </a:lnTo>
                <a:lnTo>
                  <a:pt x="1022194" y="321970"/>
                </a:lnTo>
                <a:lnTo>
                  <a:pt x="1027412" y="317039"/>
                </a:lnTo>
                <a:lnTo>
                  <a:pt x="1045141" y="276538"/>
                </a:lnTo>
                <a:lnTo>
                  <a:pt x="1049959" y="241795"/>
                </a:lnTo>
                <a:close/>
              </a:path>
              <a:path w="1340485" h="365125">
                <a:moveTo>
                  <a:pt x="1026095" y="42672"/>
                </a:moveTo>
                <a:lnTo>
                  <a:pt x="935520" y="42672"/>
                </a:lnTo>
                <a:lnTo>
                  <a:pt x="965372" y="50449"/>
                </a:lnTo>
                <a:lnTo>
                  <a:pt x="983770" y="70470"/>
                </a:lnTo>
                <a:lnTo>
                  <a:pt x="993077" y="97766"/>
                </a:lnTo>
                <a:lnTo>
                  <a:pt x="995654" y="127368"/>
                </a:lnTo>
                <a:lnTo>
                  <a:pt x="995654" y="146113"/>
                </a:lnTo>
                <a:lnTo>
                  <a:pt x="1051717" y="146113"/>
                </a:lnTo>
                <a:lnTo>
                  <a:pt x="1050693" y="120656"/>
                </a:lnTo>
                <a:lnTo>
                  <a:pt x="1042349" y="75690"/>
                </a:lnTo>
                <a:lnTo>
                  <a:pt x="1026095" y="42672"/>
                </a:lnTo>
                <a:close/>
              </a:path>
              <a:path w="1340485" h="365125">
                <a:moveTo>
                  <a:pt x="1163739" y="9042"/>
                </a:moveTo>
                <a:lnTo>
                  <a:pt x="1112012" y="9042"/>
                </a:lnTo>
                <a:lnTo>
                  <a:pt x="1112012" y="355587"/>
                </a:lnTo>
                <a:lnTo>
                  <a:pt x="1166329" y="355587"/>
                </a:lnTo>
                <a:lnTo>
                  <a:pt x="1166329" y="116370"/>
                </a:lnTo>
                <a:lnTo>
                  <a:pt x="1172946" y="84457"/>
                </a:lnTo>
                <a:lnTo>
                  <a:pt x="1189683" y="62788"/>
                </a:lnTo>
                <a:lnTo>
                  <a:pt x="1211876" y="50454"/>
                </a:lnTo>
                <a:lnTo>
                  <a:pt x="1215819" y="49784"/>
                </a:lnTo>
                <a:lnTo>
                  <a:pt x="1163739" y="49784"/>
                </a:lnTo>
                <a:lnTo>
                  <a:pt x="1163739" y="9042"/>
                </a:lnTo>
                <a:close/>
              </a:path>
              <a:path w="1340485" h="365125">
                <a:moveTo>
                  <a:pt x="1330826" y="46545"/>
                </a:moveTo>
                <a:lnTo>
                  <a:pt x="1234859" y="46545"/>
                </a:lnTo>
                <a:lnTo>
                  <a:pt x="1263569" y="53728"/>
                </a:lnTo>
                <a:lnTo>
                  <a:pt x="1278824" y="71518"/>
                </a:lnTo>
                <a:lnTo>
                  <a:pt x="1284867" y="94278"/>
                </a:lnTo>
                <a:lnTo>
                  <a:pt x="1285938" y="116370"/>
                </a:lnTo>
                <a:lnTo>
                  <a:pt x="1285938" y="355587"/>
                </a:lnTo>
                <a:lnTo>
                  <a:pt x="1340243" y="355587"/>
                </a:lnTo>
                <a:lnTo>
                  <a:pt x="1340243" y="109905"/>
                </a:lnTo>
                <a:lnTo>
                  <a:pt x="1338819" y="75277"/>
                </a:lnTo>
                <a:lnTo>
                  <a:pt x="1330826" y="46545"/>
                </a:lnTo>
                <a:close/>
              </a:path>
              <a:path w="1340485" h="365125">
                <a:moveTo>
                  <a:pt x="1249083" y="0"/>
                </a:moveTo>
                <a:lnTo>
                  <a:pt x="1223859" y="3322"/>
                </a:lnTo>
                <a:lnTo>
                  <a:pt x="1200029" y="13009"/>
                </a:lnTo>
                <a:lnTo>
                  <a:pt x="1179713" y="28637"/>
                </a:lnTo>
                <a:lnTo>
                  <a:pt x="1165034" y="49784"/>
                </a:lnTo>
                <a:lnTo>
                  <a:pt x="1215819" y="49784"/>
                </a:lnTo>
                <a:lnTo>
                  <a:pt x="1234859" y="46545"/>
                </a:lnTo>
                <a:lnTo>
                  <a:pt x="1330826" y="46545"/>
                </a:lnTo>
                <a:lnTo>
                  <a:pt x="1328848" y="39436"/>
                </a:lnTo>
                <a:lnTo>
                  <a:pt x="1301785" y="11354"/>
                </a:lnTo>
                <a:lnTo>
                  <a:pt x="12490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6397" y="6961251"/>
            <a:ext cx="2141220" cy="481965"/>
          </a:xfrm>
          <a:custGeom>
            <a:avLst/>
            <a:gdLst/>
            <a:ahLst/>
            <a:cxnLst/>
            <a:rect l="l" t="t" r="r" b="b"/>
            <a:pathLst>
              <a:path w="2141220" h="481965">
                <a:moveTo>
                  <a:pt x="238569" y="10985"/>
                </a:moveTo>
                <a:lnTo>
                  <a:pt x="0" y="10985"/>
                </a:lnTo>
                <a:lnTo>
                  <a:pt x="0" y="472617"/>
                </a:lnTo>
                <a:lnTo>
                  <a:pt x="246329" y="472617"/>
                </a:lnTo>
                <a:lnTo>
                  <a:pt x="246329" y="422186"/>
                </a:lnTo>
                <a:lnTo>
                  <a:pt x="56896" y="422186"/>
                </a:lnTo>
                <a:lnTo>
                  <a:pt x="56896" y="256679"/>
                </a:lnTo>
                <a:lnTo>
                  <a:pt x="228231" y="256679"/>
                </a:lnTo>
                <a:lnTo>
                  <a:pt x="228231" y="206247"/>
                </a:lnTo>
                <a:lnTo>
                  <a:pt x="56896" y="206247"/>
                </a:lnTo>
                <a:lnTo>
                  <a:pt x="56896" y="61417"/>
                </a:lnTo>
                <a:lnTo>
                  <a:pt x="238569" y="61417"/>
                </a:lnTo>
                <a:lnTo>
                  <a:pt x="238569" y="10985"/>
                </a:lnTo>
                <a:close/>
              </a:path>
              <a:path w="2141220" h="481965">
                <a:moveTo>
                  <a:pt x="351713" y="126072"/>
                </a:moveTo>
                <a:lnTo>
                  <a:pt x="297408" y="126072"/>
                </a:lnTo>
                <a:lnTo>
                  <a:pt x="297408" y="472617"/>
                </a:lnTo>
                <a:lnTo>
                  <a:pt x="351713" y="472617"/>
                </a:lnTo>
                <a:lnTo>
                  <a:pt x="351713" y="253441"/>
                </a:lnTo>
                <a:lnTo>
                  <a:pt x="359007" y="216609"/>
                </a:lnTo>
                <a:lnTo>
                  <a:pt x="377091" y="191052"/>
                </a:lnTo>
                <a:lnTo>
                  <a:pt x="397719" y="177800"/>
                </a:lnTo>
                <a:lnTo>
                  <a:pt x="351713" y="177800"/>
                </a:lnTo>
                <a:lnTo>
                  <a:pt x="351713" y="126072"/>
                </a:lnTo>
                <a:close/>
              </a:path>
              <a:path w="2141220" h="481965">
                <a:moveTo>
                  <a:pt x="439000" y="117017"/>
                </a:moveTo>
                <a:lnTo>
                  <a:pt x="428002" y="117017"/>
                </a:lnTo>
                <a:lnTo>
                  <a:pt x="401831" y="121876"/>
                </a:lnTo>
                <a:lnTo>
                  <a:pt x="381538" y="135040"/>
                </a:lnTo>
                <a:lnTo>
                  <a:pt x="365728" y="154388"/>
                </a:lnTo>
                <a:lnTo>
                  <a:pt x="353009" y="177800"/>
                </a:lnTo>
                <a:lnTo>
                  <a:pt x="397719" y="177800"/>
                </a:lnTo>
                <a:lnTo>
                  <a:pt x="400266" y="176163"/>
                </a:lnTo>
                <a:lnTo>
                  <a:pt x="422833" y="171335"/>
                </a:lnTo>
                <a:lnTo>
                  <a:pt x="451929" y="171335"/>
                </a:lnTo>
                <a:lnTo>
                  <a:pt x="451929" y="120904"/>
                </a:lnTo>
                <a:lnTo>
                  <a:pt x="446760" y="118313"/>
                </a:lnTo>
                <a:lnTo>
                  <a:pt x="439000" y="117017"/>
                </a:lnTo>
                <a:close/>
              </a:path>
              <a:path w="2141220" h="481965">
                <a:moveTo>
                  <a:pt x="451929" y="171335"/>
                </a:moveTo>
                <a:lnTo>
                  <a:pt x="422833" y="171335"/>
                </a:lnTo>
                <a:lnTo>
                  <a:pt x="434014" y="171647"/>
                </a:lnTo>
                <a:lnTo>
                  <a:pt x="441986" y="172381"/>
                </a:lnTo>
                <a:lnTo>
                  <a:pt x="451929" y="173913"/>
                </a:lnTo>
                <a:lnTo>
                  <a:pt x="451929" y="171335"/>
                </a:lnTo>
                <a:close/>
              </a:path>
              <a:path w="2141220" h="481965">
                <a:moveTo>
                  <a:pt x="585101" y="117017"/>
                </a:moveTo>
                <a:lnTo>
                  <a:pt x="542886" y="125495"/>
                </a:lnTo>
                <a:lnTo>
                  <a:pt x="493620" y="181028"/>
                </a:lnTo>
                <a:lnTo>
                  <a:pt x="482331" y="219895"/>
                </a:lnTo>
                <a:lnTo>
                  <a:pt x="477112" y="260701"/>
                </a:lnTo>
                <a:lnTo>
                  <a:pt x="475843" y="299351"/>
                </a:lnTo>
                <a:lnTo>
                  <a:pt x="479727" y="360019"/>
                </a:lnTo>
                <a:lnTo>
                  <a:pt x="492020" y="410448"/>
                </a:lnTo>
                <a:lnTo>
                  <a:pt x="513686" y="448775"/>
                </a:lnTo>
                <a:lnTo>
                  <a:pt x="545687" y="473138"/>
                </a:lnTo>
                <a:lnTo>
                  <a:pt x="588987" y="481672"/>
                </a:lnTo>
                <a:lnTo>
                  <a:pt x="615527" y="477226"/>
                </a:lnTo>
                <a:lnTo>
                  <a:pt x="637881" y="465505"/>
                </a:lnTo>
                <a:lnTo>
                  <a:pt x="654537" y="448936"/>
                </a:lnTo>
                <a:lnTo>
                  <a:pt x="661410" y="435114"/>
                </a:lnTo>
                <a:lnTo>
                  <a:pt x="596099" y="435114"/>
                </a:lnTo>
                <a:lnTo>
                  <a:pt x="565197" y="425538"/>
                </a:lnTo>
                <a:lnTo>
                  <a:pt x="545750" y="398265"/>
                </a:lnTo>
                <a:lnTo>
                  <a:pt x="535638" y="355476"/>
                </a:lnTo>
                <a:lnTo>
                  <a:pt x="532739" y="299351"/>
                </a:lnTo>
                <a:lnTo>
                  <a:pt x="535638" y="243219"/>
                </a:lnTo>
                <a:lnTo>
                  <a:pt x="545750" y="200426"/>
                </a:lnTo>
                <a:lnTo>
                  <a:pt x="565197" y="173151"/>
                </a:lnTo>
                <a:lnTo>
                  <a:pt x="596099" y="163576"/>
                </a:lnTo>
                <a:lnTo>
                  <a:pt x="660189" y="163576"/>
                </a:lnTo>
                <a:lnTo>
                  <a:pt x="648659" y="145119"/>
                </a:lnTo>
                <a:lnTo>
                  <a:pt x="630281" y="129871"/>
                </a:lnTo>
                <a:lnTo>
                  <a:pt x="608389" y="120322"/>
                </a:lnTo>
                <a:lnTo>
                  <a:pt x="585101" y="117017"/>
                </a:lnTo>
                <a:close/>
              </a:path>
              <a:path w="2141220" h="481965">
                <a:moveTo>
                  <a:pt x="717003" y="429945"/>
                </a:moveTo>
                <a:lnTo>
                  <a:pt x="665276" y="429945"/>
                </a:lnTo>
                <a:lnTo>
                  <a:pt x="665276" y="472617"/>
                </a:lnTo>
                <a:lnTo>
                  <a:pt x="717003" y="472617"/>
                </a:lnTo>
                <a:lnTo>
                  <a:pt x="717003" y="429945"/>
                </a:lnTo>
                <a:close/>
              </a:path>
              <a:path w="2141220" h="481965">
                <a:moveTo>
                  <a:pt x="660189" y="163576"/>
                </a:moveTo>
                <a:lnTo>
                  <a:pt x="596099" y="163576"/>
                </a:lnTo>
                <a:lnTo>
                  <a:pt x="631832" y="175334"/>
                </a:lnTo>
                <a:lnTo>
                  <a:pt x="653076" y="206246"/>
                </a:lnTo>
                <a:lnTo>
                  <a:pt x="663288" y="249767"/>
                </a:lnTo>
                <a:lnTo>
                  <a:pt x="665924" y="299351"/>
                </a:lnTo>
                <a:lnTo>
                  <a:pt x="663377" y="354109"/>
                </a:lnTo>
                <a:lnTo>
                  <a:pt x="653314" y="397051"/>
                </a:lnTo>
                <a:lnTo>
                  <a:pt x="632100" y="425083"/>
                </a:lnTo>
                <a:lnTo>
                  <a:pt x="596099" y="435114"/>
                </a:lnTo>
                <a:lnTo>
                  <a:pt x="661410" y="435114"/>
                </a:lnTo>
                <a:lnTo>
                  <a:pt x="663981" y="429945"/>
                </a:lnTo>
                <a:lnTo>
                  <a:pt x="717003" y="429945"/>
                </a:lnTo>
                <a:lnTo>
                  <a:pt x="717003" y="165519"/>
                </a:lnTo>
                <a:lnTo>
                  <a:pt x="661403" y="165519"/>
                </a:lnTo>
                <a:lnTo>
                  <a:pt x="660189" y="163576"/>
                </a:lnTo>
                <a:close/>
              </a:path>
              <a:path w="2141220" h="481965">
                <a:moveTo>
                  <a:pt x="717003" y="10985"/>
                </a:moveTo>
                <a:lnTo>
                  <a:pt x="662686" y="10985"/>
                </a:lnTo>
                <a:lnTo>
                  <a:pt x="662686" y="165519"/>
                </a:lnTo>
                <a:lnTo>
                  <a:pt x="717003" y="165519"/>
                </a:lnTo>
                <a:lnTo>
                  <a:pt x="717003" y="10985"/>
                </a:lnTo>
                <a:close/>
              </a:path>
              <a:path w="2141220" h="481965">
                <a:moveTo>
                  <a:pt x="839838" y="126072"/>
                </a:moveTo>
                <a:lnTo>
                  <a:pt x="788123" y="126072"/>
                </a:lnTo>
                <a:lnTo>
                  <a:pt x="788123" y="472617"/>
                </a:lnTo>
                <a:lnTo>
                  <a:pt x="842429" y="472617"/>
                </a:lnTo>
                <a:lnTo>
                  <a:pt x="842429" y="233400"/>
                </a:lnTo>
                <a:lnTo>
                  <a:pt x="849045" y="201487"/>
                </a:lnTo>
                <a:lnTo>
                  <a:pt x="865782" y="179819"/>
                </a:lnTo>
                <a:lnTo>
                  <a:pt x="887975" y="167485"/>
                </a:lnTo>
                <a:lnTo>
                  <a:pt x="891993" y="166801"/>
                </a:lnTo>
                <a:lnTo>
                  <a:pt x="839838" y="166801"/>
                </a:lnTo>
                <a:lnTo>
                  <a:pt x="839838" y="126072"/>
                </a:lnTo>
                <a:close/>
              </a:path>
              <a:path w="2141220" h="481965">
                <a:moveTo>
                  <a:pt x="1006926" y="163576"/>
                </a:moveTo>
                <a:lnTo>
                  <a:pt x="910958" y="163576"/>
                </a:lnTo>
                <a:lnTo>
                  <a:pt x="939668" y="170758"/>
                </a:lnTo>
                <a:lnTo>
                  <a:pt x="954924" y="188548"/>
                </a:lnTo>
                <a:lnTo>
                  <a:pt x="960966" y="211308"/>
                </a:lnTo>
                <a:lnTo>
                  <a:pt x="962037" y="233400"/>
                </a:lnTo>
                <a:lnTo>
                  <a:pt x="962037" y="472617"/>
                </a:lnTo>
                <a:lnTo>
                  <a:pt x="1016342" y="472617"/>
                </a:lnTo>
                <a:lnTo>
                  <a:pt x="1016342" y="226936"/>
                </a:lnTo>
                <a:lnTo>
                  <a:pt x="1014918" y="192305"/>
                </a:lnTo>
                <a:lnTo>
                  <a:pt x="1006926" y="163576"/>
                </a:lnTo>
                <a:close/>
              </a:path>
              <a:path w="2141220" h="481965">
                <a:moveTo>
                  <a:pt x="925182" y="117017"/>
                </a:moveTo>
                <a:lnTo>
                  <a:pt x="899958" y="120342"/>
                </a:lnTo>
                <a:lnTo>
                  <a:pt x="876128" y="130032"/>
                </a:lnTo>
                <a:lnTo>
                  <a:pt x="855812" y="145660"/>
                </a:lnTo>
                <a:lnTo>
                  <a:pt x="841133" y="166801"/>
                </a:lnTo>
                <a:lnTo>
                  <a:pt x="891993" y="166801"/>
                </a:lnTo>
                <a:lnTo>
                  <a:pt x="910958" y="163576"/>
                </a:lnTo>
                <a:lnTo>
                  <a:pt x="1006926" y="163576"/>
                </a:lnTo>
                <a:lnTo>
                  <a:pt x="1004947" y="156460"/>
                </a:lnTo>
                <a:lnTo>
                  <a:pt x="977884" y="128373"/>
                </a:lnTo>
                <a:lnTo>
                  <a:pt x="925182" y="117017"/>
                </a:lnTo>
                <a:close/>
              </a:path>
              <a:path w="2141220" h="481965">
                <a:moveTo>
                  <a:pt x="1141768" y="126072"/>
                </a:moveTo>
                <a:lnTo>
                  <a:pt x="1087462" y="126072"/>
                </a:lnTo>
                <a:lnTo>
                  <a:pt x="1087462" y="371754"/>
                </a:lnTo>
                <a:lnTo>
                  <a:pt x="1088887" y="406384"/>
                </a:lnTo>
                <a:lnTo>
                  <a:pt x="1098857" y="442229"/>
                </a:lnTo>
                <a:lnTo>
                  <a:pt x="1125921" y="470316"/>
                </a:lnTo>
                <a:lnTo>
                  <a:pt x="1178623" y="481672"/>
                </a:lnTo>
                <a:lnTo>
                  <a:pt x="1203846" y="478348"/>
                </a:lnTo>
                <a:lnTo>
                  <a:pt x="1227677" y="468658"/>
                </a:lnTo>
                <a:lnTo>
                  <a:pt x="1247992" y="453030"/>
                </a:lnTo>
                <a:lnTo>
                  <a:pt x="1260432" y="435114"/>
                </a:lnTo>
                <a:lnTo>
                  <a:pt x="1192847" y="435114"/>
                </a:lnTo>
                <a:lnTo>
                  <a:pt x="1164136" y="427931"/>
                </a:lnTo>
                <a:lnTo>
                  <a:pt x="1148881" y="410141"/>
                </a:lnTo>
                <a:lnTo>
                  <a:pt x="1142839" y="387381"/>
                </a:lnTo>
                <a:lnTo>
                  <a:pt x="1141768" y="365290"/>
                </a:lnTo>
                <a:lnTo>
                  <a:pt x="1141768" y="126072"/>
                </a:lnTo>
                <a:close/>
              </a:path>
              <a:path w="2141220" h="481965">
                <a:moveTo>
                  <a:pt x="1315694" y="431888"/>
                </a:moveTo>
                <a:lnTo>
                  <a:pt x="1263967" y="431888"/>
                </a:lnTo>
                <a:lnTo>
                  <a:pt x="1263967" y="472617"/>
                </a:lnTo>
                <a:lnTo>
                  <a:pt x="1315694" y="472617"/>
                </a:lnTo>
                <a:lnTo>
                  <a:pt x="1315694" y="431888"/>
                </a:lnTo>
                <a:close/>
              </a:path>
              <a:path w="2141220" h="481965">
                <a:moveTo>
                  <a:pt x="1315694" y="126072"/>
                </a:moveTo>
                <a:lnTo>
                  <a:pt x="1261376" y="126072"/>
                </a:lnTo>
                <a:lnTo>
                  <a:pt x="1261376" y="365290"/>
                </a:lnTo>
                <a:lnTo>
                  <a:pt x="1254760" y="397202"/>
                </a:lnTo>
                <a:lnTo>
                  <a:pt x="1238022" y="418871"/>
                </a:lnTo>
                <a:lnTo>
                  <a:pt x="1215829" y="431205"/>
                </a:lnTo>
                <a:lnTo>
                  <a:pt x="1192847" y="435114"/>
                </a:lnTo>
                <a:lnTo>
                  <a:pt x="1260432" y="435114"/>
                </a:lnTo>
                <a:lnTo>
                  <a:pt x="1262672" y="431888"/>
                </a:lnTo>
                <a:lnTo>
                  <a:pt x="1315694" y="431888"/>
                </a:lnTo>
                <a:lnTo>
                  <a:pt x="1315694" y="126072"/>
                </a:lnTo>
                <a:close/>
              </a:path>
              <a:path w="2141220" h="481965">
                <a:moveTo>
                  <a:pt x="1278839" y="0"/>
                </a:moveTo>
                <a:lnTo>
                  <a:pt x="1228407" y="0"/>
                </a:lnTo>
                <a:lnTo>
                  <a:pt x="1228407" y="65303"/>
                </a:lnTo>
                <a:lnTo>
                  <a:pt x="1278839" y="65303"/>
                </a:lnTo>
                <a:lnTo>
                  <a:pt x="1278839" y="0"/>
                </a:lnTo>
                <a:close/>
              </a:path>
              <a:path w="2141220" h="481965">
                <a:moveTo>
                  <a:pt x="1174102" y="0"/>
                </a:moveTo>
                <a:lnTo>
                  <a:pt x="1123670" y="0"/>
                </a:lnTo>
                <a:lnTo>
                  <a:pt x="1123670" y="65303"/>
                </a:lnTo>
                <a:lnTo>
                  <a:pt x="1174102" y="65303"/>
                </a:lnTo>
                <a:lnTo>
                  <a:pt x="1174102" y="0"/>
                </a:lnTo>
                <a:close/>
              </a:path>
              <a:path w="2141220" h="481965">
                <a:moveTo>
                  <a:pt x="1421714" y="358825"/>
                </a:moveTo>
                <a:lnTo>
                  <a:pt x="1367409" y="358825"/>
                </a:lnTo>
                <a:lnTo>
                  <a:pt x="1368485" y="385256"/>
                </a:lnTo>
                <a:lnTo>
                  <a:pt x="1375395" y="417429"/>
                </a:lnTo>
                <a:lnTo>
                  <a:pt x="1393664" y="448672"/>
                </a:lnTo>
                <a:lnTo>
                  <a:pt x="1428814" y="472310"/>
                </a:lnTo>
                <a:lnTo>
                  <a:pt x="1486369" y="481672"/>
                </a:lnTo>
                <a:lnTo>
                  <a:pt x="1531122" y="474883"/>
                </a:lnTo>
                <a:lnTo>
                  <a:pt x="1566540" y="454517"/>
                </a:lnTo>
                <a:lnTo>
                  <a:pt x="1577188" y="439000"/>
                </a:lnTo>
                <a:lnTo>
                  <a:pt x="1486369" y="439000"/>
                </a:lnTo>
                <a:lnTo>
                  <a:pt x="1453630" y="432383"/>
                </a:lnTo>
                <a:lnTo>
                  <a:pt x="1433920" y="414672"/>
                </a:lnTo>
                <a:lnTo>
                  <a:pt x="1424271" y="389082"/>
                </a:lnTo>
                <a:lnTo>
                  <a:pt x="1421714" y="358825"/>
                </a:lnTo>
                <a:close/>
              </a:path>
              <a:path w="2141220" h="481965">
                <a:moveTo>
                  <a:pt x="1484439" y="117017"/>
                </a:moveTo>
                <a:lnTo>
                  <a:pt x="1441794" y="122877"/>
                </a:lnTo>
                <a:lnTo>
                  <a:pt x="1406605" y="140619"/>
                </a:lnTo>
                <a:lnTo>
                  <a:pt x="1382692" y="170483"/>
                </a:lnTo>
                <a:lnTo>
                  <a:pt x="1373873" y="212712"/>
                </a:lnTo>
                <a:lnTo>
                  <a:pt x="1381298" y="256070"/>
                </a:lnTo>
                <a:lnTo>
                  <a:pt x="1400786" y="283184"/>
                </a:lnTo>
                <a:lnTo>
                  <a:pt x="1428153" y="299630"/>
                </a:lnTo>
                <a:lnTo>
                  <a:pt x="1459217" y="310984"/>
                </a:lnTo>
                <a:lnTo>
                  <a:pt x="1489906" y="321178"/>
                </a:lnTo>
                <a:lnTo>
                  <a:pt x="1517081" y="333857"/>
                </a:lnTo>
                <a:lnTo>
                  <a:pt x="1536498" y="352718"/>
                </a:lnTo>
                <a:lnTo>
                  <a:pt x="1543913" y="381457"/>
                </a:lnTo>
                <a:lnTo>
                  <a:pt x="1537378" y="411177"/>
                </a:lnTo>
                <a:lnTo>
                  <a:pt x="1521690" y="428655"/>
                </a:lnTo>
                <a:lnTo>
                  <a:pt x="1502728" y="436919"/>
                </a:lnTo>
                <a:lnTo>
                  <a:pt x="1486369" y="439000"/>
                </a:lnTo>
                <a:lnTo>
                  <a:pt x="1577188" y="439000"/>
                </a:lnTo>
                <a:lnTo>
                  <a:pt x="1589834" y="420572"/>
                </a:lnTo>
                <a:lnTo>
                  <a:pt x="1598218" y="373049"/>
                </a:lnTo>
                <a:lnTo>
                  <a:pt x="1590805" y="330521"/>
                </a:lnTo>
                <a:lnTo>
                  <a:pt x="1571391" y="303387"/>
                </a:lnTo>
                <a:lnTo>
                  <a:pt x="1544217" y="286678"/>
                </a:lnTo>
                <a:lnTo>
                  <a:pt x="1513522" y="275424"/>
                </a:lnTo>
                <a:lnTo>
                  <a:pt x="1482187" y="265717"/>
                </a:lnTo>
                <a:lnTo>
                  <a:pt x="1454854" y="254493"/>
                </a:lnTo>
                <a:lnTo>
                  <a:pt x="1435523" y="238057"/>
                </a:lnTo>
                <a:lnTo>
                  <a:pt x="1428191" y="212712"/>
                </a:lnTo>
                <a:lnTo>
                  <a:pt x="1434524" y="183971"/>
                </a:lnTo>
                <a:lnTo>
                  <a:pt x="1449766" y="168017"/>
                </a:lnTo>
                <a:lnTo>
                  <a:pt x="1468283" y="161155"/>
                </a:lnTo>
                <a:lnTo>
                  <a:pt x="1484439" y="159689"/>
                </a:lnTo>
                <a:lnTo>
                  <a:pt x="1575879" y="159689"/>
                </a:lnTo>
                <a:lnTo>
                  <a:pt x="1574950" y="157027"/>
                </a:lnTo>
                <a:lnTo>
                  <a:pt x="1543452" y="128566"/>
                </a:lnTo>
                <a:lnTo>
                  <a:pt x="1484439" y="117017"/>
                </a:lnTo>
                <a:close/>
              </a:path>
              <a:path w="2141220" h="481965">
                <a:moveTo>
                  <a:pt x="1575879" y="159689"/>
                </a:moveTo>
                <a:lnTo>
                  <a:pt x="1484439" y="159689"/>
                </a:lnTo>
                <a:lnTo>
                  <a:pt x="1509054" y="164115"/>
                </a:lnTo>
                <a:lnTo>
                  <a:pt x="1524760" y="177149"/>
                </a:lnTo>
                <a:lnTo>
                  <a:pt x="1533072" y="198426"/>
                </a:lnTo>
                <a:lnTo>
                  <a:pt x="1535506" y="227583"/>
                </a:lnTo>
                <a:lnTo>
                  <a:pt x="1589824" y="227583"/>
                </a:lnTo>
                <a:lnTo>
                  <a:pt x="1587539" y="193125"/>
                </a:lnTo>
                <a:lnTo>
                  <a:pt x="1575879" y="159689"/>
                </a:lnTo>
                <a:close/>
              </a:path>
              <a:path w="2141220" h="481965">
                <a:moveTo>
                  <a:pt x="1684858" y="358825"/>
                </a:moveTo>
                <a:lnTo>
                  <a:pt x="1630552" y="358825"/>
                </a:lnTo>
                <a:lnTo>
                  <a:pt x="1631629" y="385256"/>
                </a:lnTo>
                <a:lnTo>
                  <a:pt x="1638539" y="417429"/>
                </a:lnTo>
                <a:lnTo>
                  <a:pt x="1656808" y="448672"/>
                </a:lnTo>
                <a:lnTo>
                  <a:pt x="1691958" y="472310"/>
                </a:lnTo>
                <a:lnTo>
                  <a:pt x="1749513" y="481672"/>
                </a:lnTo>
                <a:lnTo>
                  <a:pt x="1794266" y="474883"/>
                </a:lnTo>
                <a:lnTo>
                  <a:pt x="1829684" y="454517"/>
                </a:lnTo>
                <a:lnTo>
                  <a:pt x="1840332" y="439000"/>
                </a:lnTo>
                <a:lnTo>
                  <a:pt x="1749513" y="439000"/>
                </a:lnTo>
                <a:lnTo>
                  <a:pt x="1716769" y="432383"/>
                </a:lnTo>
                <a:lnTo>
                  <a:pt x="1697059" y="414672"/>
                </a:lnTo>
                <a:lnTo>
                  <a:pt x="1687413" y="389082"/>
                </a:lnTo>
                <a:lnTo>
                  <a:pt x="1684858" y="358825"/>
                </a:lnTo>
                <a:close/>
              </a:path>
              <a:path w="2141220" h="481965">
                <a:moveTo>
                  <a:pt x="1747570" y="117017"/>
                </a:moveTo>
                <a:lnTo>
                  <a:pt x="1704932" y="122877"/>
                </a:lnTo>
                <a:lnTo>
                  <a:pt x="1669748" y="140619"/>
                </a:lnTo>
                <a:lnTo>
                  <a:pt x="1645836" y="170483"/>
                </a:lnTo>
                <a:lnTo>
                  <a:pt x="1637017" y="212712"/>
                </a:lnTo>
                <a:lnTo>
                  <a:pt x="1644442" y="256070"/>
                </a:lnTo>
                <a:lnTo>
                  <a:pt x="1663930" y="283184"/>
                </a:lnTo>
                <a:lnTo>
                  <a:pt x="1691297" y="299630"/>
                </a:lnTo>
                <a:lnTo>
                  <a:pt x="1722361" y="310984"/>
                </a:lnTo>
                <a:lnTo>
                  <a:pt x="1753050" y="321178"/>
                </a:lnTo>
                <a:lnTo>
                  <a:pt x="1780225" y="333857"/>
                </a:lnTo>
                <a:lnTo>
                  <a:pt x="1799642" y="352718"/>
                </a:lnTo>
                <a:lnTo>
                  <a:pt x="1807057" y="381457"/>
                </a:lnTo>
                <a:lnTo>
                  <a:pt x="1800520" y="411177"/>
                </a:lnTo>
                <a:lnTo>
                  <a:pt x="1784829" y="428655"/>
                </a:lnTo>
                <a:lnTo>
                  <a:pt x="1765866" y="436919"/>
                </a:lnTo>
                <a:lnTo>
                  <a:pt x="1749513" y="439000"/>
                </a:lnTo>
                <a:lnTo>
                  <a:pt x="1840332" y="439000"/>
                </a:lnTo>
                <a:lnTo>
                  <a:pt x="1852978" y="420572"/>
                </a:lnTo>
                <a:lnTo>
                  <a:pt x="1861362" y="373049"/>
                </a:lnTo>
                <a:lnTo>
                  <a:pt x="1853947" y="330521"/>
                </a:lnTo>
                <a:lnTo>
                  <a:pt x="1834530" y="303387"/>
                </a:lnTo>
                <a:lnTo>
                  <a:pt x="1807356" y="286678"/>
                </a:lnTo>
                <a:lnTo>
                  <a:pt x="1776666" y="275424"/>
                </a:lnTo>
                <a:lnTo>
                  <a:pt x="1745329" y="265717"/>
                </a:lnTo>
                <a:lnTo>
                  <a:pt x="1717992" y="254493"/>
                </a:lnTo>
                <a:lnTo>
                  <a:pt x="1698656" y="238057"/>
                </a:lnTo>
                <a:lnTo>
                  <a:pt x="1691322" y="212712"/>
                </a:lnTo>
                <a:lnTo>
                  <a:pt x="1697657" y="183971"/>
                </a:lnTo>
                <a:lnTo>
                  <a:pt x="1712902" y="168017"/>
                </a:lnTo>
                <a:lnTo>
                  <a:pt x="1731420" y="161155"/>
                </a:lnTo>
                <a:lnTo>
                  <a:pt x="1747570" y="159689"/>
                </a:lnTo>
                <a:lnTo>
                  <a:pt x="1839015" y="159689"/>
                </a:lnTo>
                <a:lnTo>
                  <a:pt x="1838086" y="157027"/>
                </a:lnTo>
                <a:lnTo>
                  <a:pt x="1806588" y="128566"/>
                </a:lnTo>
                <a:lnTo>
                  <a:pt x="1747570" y="117017"/>
                </a:lnTo>
                <a:close/>
              </a:path>
              <a:path w="2141220" h="481965">
                <a:moveTo>
                  <a:pt x="1839015" y="159689"/>
                </a:moveTo>
                <a:lnTo>
                  <a:pt x="1747570" y="159689"/>
                </a:lnTo>
                <a:lnTo>
                  <a:pt x="1772193" y="164115"/>
                </a:lnTo>
                <a:lnTo>
                  <a:pt x="1787902" y="177149"/>
                </a:lnTo>
                <a:lnTo>
                  <a:pt x="1796216" y="198426"/>
                </a:lnTo>
                <a:lnTo>
                  <a:pt x="1798650" y="227583"/>
                </a:lnTo>
                <a:lnTo>
                  <a:pt x="1852955" y="227583"/>
                </a:lnTo>
                <a:lnTo>
                  <a:pt x="1850672" y="193125"/>
                </a:lnTo>
                <a:lnTo>
                  <a:pt x="1839015" y="159689"/>
                </a:lnTo>
                <a:close/>
              </a:path>
              <a:path w="2141220" h="481965">
                <a:moveTo>
                  <a:pt x="2024938" y="117017"/>
                </a:moveTo>
                <a:lnTo>
                  <a:pt x="1978749" y="124887"/>
                </a:lnTo>
                <a:lnTo>
                  <a:pt x="1945508" y="146352"/>
                </a:lnTo>
                <a:lnTo>
                  <a:pt x="1923186" y="178198"/>
                </a:lnTo>
                <a:lnTo>
                  <a:pt x="1909754" y="217210"/>
                </a:lnTo>
                <a:lnTo>
                  <a:pt x="1903183" y="260173"/>
                </a:lnTo>
                <a:lnTo>
                  <a:pt x="1901444" y="303872"/>
                </a:lnTo>
                <a:lnTo>
                  <a:pt x="1905757" y="368293"/>
                </a:lnTo>
                <a:lnTo>
                  <a:pt x="1919195" y="418129"/>
                </a:lnTo>
                <a:lnTo>
                  <a:pt x="1942501" y="453534"/>
                </a:lnTo>
                <a:lnTo>
                  <a:pt x="1976421" y="474664"/>
                </a:lnTo>
                <a:lnTo>
                  <a:pt x="2021700" y="481672"/>
                </a:lnTo>
                <a:lnTo>
                  <a:pt x="2079982" y="467660"/>
                </a:lnTo>
                <a:lnTo>
                  <a:pt x="2110315" y="439000"/>
                </a:lnTo>
                <a:lnTo>
                  <a:pt x="2024938" y="439000"/>
                </a:lnTo>
                <a:lnTo>
                  <a:pt x="1986436" y="425736"/>
                </a:lnTo>
                <a:lnTo>
                  <a:pt x="1966664" y="392530"/>
                </a:lnTo>
                <a:lnTo>
                  <a:pt x="1959380" y="349262"/>
                </a:lnTo>
                <a:lnTo>
                  <a:pt x="1958339" y="305816"/>
                </a:lnTo>
                <a:lnTo>
                  <a:pt x="2140661" y="305816"/>
                </a:lnTo>
                <a:lnTo>
                  <a:pt x="2140661" y="283832"/>
                </a:lnTo>
                <a:lnTo>
                  <a:pt x="2139829" y="263144"/>
                </a:lnTo>
                <a:lnTo>
                  <a:pt x="1960283" y="263144"/>
                </a:lnTo>
                <a:lnTo>
                  <a:pt x="1960283" y="250215"/>
                </a:lnTo>
                <a:lnTo>
                  <a:pt x="1962182" y="227337"/>
                </a:lnTo>
                <a:lnTo>
                  <a:pt x="1970627" y="197189"/>
                </a:lnTo>
                <a:lnTo>
                  <a:pt x="1989740" y="170923"/>
                </a:lnTo>
                <a:lnTo>
                  <a:pt x="2023643" y="159689"/>
                </a:lnTo>
                <a:lnTo>
                  <a:pt x="2114212" y="159689"/>
                </a:lnTo>
                <a:lnTo>
                  <a:pt x="2111479" y="154134"/>
                </a:lnTo>
                <a:lnTo>
                  <a:pt x="2077690" y="127165"/>
                </a:lnTo>
                <a:lnTo>
                  <a:pt x="2024938" y="117017"/>
                </a:lnTo>
                <a:close/>
              </a:path>
              <a:path w="2141220" h="481965">
                <a:moveTo>
                  <a:pt x="2138083" y="358825"/>
                </a:moveTo>
                <a:lnTo>
                  <a:pt x="2083765" y="358825"/>
                </a:lnTo>
                <a:lnTo>
                  <a:pt x="2081845" y="382534"/>
                </a:lnTo>
                <a:lnTo>
                  <a:pt x="2073744" y="408852"/>
                </a:lnTo>
                <a:lnTo>
                  <a:pt x="2055947" y="430200"/>
                </a:lnTo>
                <a:lnTo>
                  <a:pt x="2024938" y="439000"/>
                </a:lnTo>
                <a:lnTo>
                  <a:pt x="2110315" y="439000"/>
                </a:lnTo>
                <a:lnTo>
                  <a:pt x="2115534" y="434070"/>
                </a:lnTo>
                <a:lnTo>
                  <a:pt x="2133264" y="393569"/>
                </a:lnTo>
                <a:lnTo>
                  <a:pt x="2138083" y="358825"/>
                </a:lnTo>
                <a:close/>
              </a:path>
              <a:path w="2141220" h="481965">
                <a:moveTo>
                  <a:pt x="2114212" y="159689"/>
                </a:moveTo>
                <a:lnTo>
                  <a:pt x="2023643" y="159689"/>
                </a:lnTo>
                <a:lnTo>
                  <a:pt x="2053493" y="167469"/>
                </a:lnTo>
                <a:lnTo>
                  <a:pt x="2071887" y="187493"/>
                </a:lnTo>
                <a:lnTo>
                  <a:pt x="2081189" y="214789"/>
                </a:lnTo>
                <a:lnTo>
                  <a:pt x="2083765" y="244386"/>
                </a:lnTo>
                <a:lnTo>
                  <a:pt x="2083765" y="263144"/>
                </a:lnTo>
                <a:lnTo>
                  <a:pt x="2139829" y="263144"/>
                </a:lnTo>
                <a:lnTo>
                  <a:pt x="2138805" y="237681"/>
                </a:lnTo>
                <a:lnTo>
                  <a:pt x="2130464" y="192710"/>
                </a:lnTo>
                <a:lnTo>
                  <a:pt x="2114212" y="1596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9298" y="6196401"/>
            <a:ext cx="1233170" cy="471170"/>
          </a:xfrm>
          <a:custGeom>
            <a:avLst/>
            <a:gdLst/>
            <a:ahLst/>
            <a:cxnLst/>
            <a:rect l="l" t="t" r="r" b="b"/>
            <a:pathLst>
              <a:path w="1233170" h="471170">
                <a:moveTo>
                  <a:pt x="54305" y="0"/>
                </a:moveTo>
                <a:lnTo>
                  <a:pt x="0" y="0"/>
                </a:lnTo>
                <a:lnTo>
                  <a:pt x="0" y="461619"/>
                </a:lnTo>
                <a:lnTo>
                  <a:pt x="54305" y="461619"/>
                </a:lnTo>
                <a:lnTo>
                  <a:pt x="54305" y="344601"/>
                </a:lnTo>
                <a:lnTo>
                  <a:pt x="98920" y="290296"/>
                </a:lnTo>
                <a:lnTo>
                  <a:pt x="160643" y="290296"/>
                </a:lnTo>
                <a:lnTo>
                  <a:pt x="151767" y="274777"/>
                </a:lnTo>
                <a:lnTo>
                  <a:pt x="54305" y="274777"/>
                </a:lnTo>
                <a:lnTo>
                  <a:pt x="54305" y="0"/>
                </a:lnTo>
                <a:close/>
              </a:path>
              <a:path w="1233170" h="471170">
                <a:moveTo>
                  <a:pt x="160643" y="290296"/>
                </a:moveTo>
                <a:lnTo>
                  <a:pt x="98920" y="290296"/>
                </a:lnTo>
                <a:lnTo>
                  <a:pt x="195249" y="461619"/>
                </a:lnTo>
                <a:lnTo>
                  <a:pt x="258622" y="461619"/>
                </a:lnTo>
                <a:lnTo>
                  <a:pt x="160643" y="290296"/>
                </a:lnTo>
                <a:close/>
              </a:path>
              <a:path w="1233170" h="471170">
                <a:moveTo>
                  <a:pt x="240512" y="115087"/>
                </a:moveTo>
                <a:lnTo>
                  <a:pt x="177152" y="115087"/>
                </a:lnTo>
                <a:lnTo>
                  <a:pt x="55600" y="274777"/>
                </a:lnTo>
                <a:lnTo>
                  <a:pt x="151767" y="274777"/>
                </a:lnTo>
                <a:lnTo>
                  <a:pt x="135127" y="245681"/>
                </a:lnTo>
                <a:lnTo>
                  <a:pt x="240512" y="115087"/>
                </a:lnTo>
                <a:close/>
              </a:path>
              <a:path w="1233170" h="471170">
                <a:moveTo>
                  <a:pt x="398906" y="106032"/>
                </a:moveTo>
                <a:lnTo>
                  <a:pt x="352717" y="113900"/>
                </a:lnTo>
                <a:lnTo>
                  <a:pt x="319476" y="135363"/>
                </a:lnTo>
                <a:lnTo>
                  <a:pt x="297154" y="167206"/>
                </a:lnTo>
                <a:lnTo>
                  <a:pt x="283722" y="206215"/>
                </a:lnTo>
                <a:lnTo>
                  <a:pt x="277151" y="249176"/>
                </a:lnTo>
                <a:lnTo>
                  <a:pt x="275412" y="292874"/>
                </a:lnTo>
                <a:lnTo>
                  <a:pt x="279725" y="357295"/>
                </a:lnTo>
                <a:lnTo>
                  <a:pt x="293163" y="407131"/>
                </a:lnTo>
                <a:lnTo>
                  <a:pt x="316469" y="442536"/>
                </a:lnTo>
                <a:lnTo>
                  <a:pt x="350389" y="463665"/>
                </a:lnTo>
                <a:lnTo>
                  <a:pt x="395668" y="470674"/>
                </a:lnTo>
                <a:lnTo>
                  <a:pt x="453951" y="456662"/>
                </a:lnTo>
                <a:lnTo>
                  <a:pt x="484285" y="428002"/>
                </a:lnTo>
                <a:lnTo>
                  <a:pt x="398906" y="428002"/>
                </a:lnTo>
                <a:lnTo>
                  <a:pt x="360404" y="414738"/>
                </a:lnTo>
                <a:lnTo>
                  <a:pt x="340633" y="381531"/>
                </a:lnTo>
                <a:lnTo>
                  <a:pt x="333348" y="338264"/>
                </a:lnTo>
                <a:lnTo>
                  <a:pt x="332308" y="294817"/>
                </a:lnTo>
                <a:lnTo>
                  <a:pt x="514629" y="294817"/>
                </a:lnTo>
                <a:lnTo>
                  <a:pt x="514629" y="272834"/>
                </a:lnTo>
                <a:lnTo>
                  <a:pt x="513797" y="252145"/>
                </a:lnTo>
                <a:lnTo>
                  <a:pt x="334251" y="252145"/>
                </a:lnTo>
                <a:lnTo>
                  <a:pt x="334251" y="239217"/>
                </a:lnTo>
                <a:lnTo>
                  <a:pt x="336150" y="216346"/>
                </a:lnTo>
                <a:lnTo>
                  <a:pt x="344595" y="186202"/>
                </a:lnTo>
                <a:lnTo>
                  <a:pt x="363708" y="159937"/>
                </a:lnTo>
                <a:lnTo>
                  <a:pt x="397611" y="148704"/>
                </a:lnTo>
                <a:lnTo>
                  <a:pt x="488181" y="148704"/>
                </a:lnTo>
                <a:lnTo>
                  <a:pt x="485447" y="143148"/>
                </a:lnTo>
                <a:lnTo>
                  <a:pt x="451658" y="116180"/>
                </a:lnTo>
                <a:lnTo>
                  <a:pt x="398906" y="106032"/>
                </a:lnTo>
                <a:close/>
              </a:path>
              <a:path w="1233170" h="471170">
                <a:moveTo>
                  <a:pt x="512051" y="347840"/>
                </a:moveTo>
                <a:lnTo>
                  <a:pt x="457733" y="347840"/>
                </a:lnTo>
                <a:lnTo>
                  <a:pt x="455815" y="371547"/>
                </a:lnTo>
                <a:lnTo>
                  <a:pt x="447717" y="397860"/>
                </a:lnTo>
                <a:lnTo>
                  <a:pt x="429920" y="419204"/>
                </a:lnTo>
                <a:lnTo>
                  <a:pt x="398906" y="428002"/>
                </a:lnTo>
                <a:lnTo>
                  <a:pt x="484285" y="428002"/>
                </a:lnTo>
                <a:lnTo>
                  <a:pt x="489502" y="423073"/>
                </a:lnTo>
                <a:lnTo>
                  <a:pt x="507232" y="382576"/>
                </a:lnTo>
                <a:lnTo>
                  <a:pt x="512051" y="347840"/>
                </a:lnTo>
                <a:close/>
              </a:path>
              <a:path w="1233170" h="471170">
                <a:moveTo>
                  <a:pt x="488181" y="148704"/>
                </a:moveTo>
                <a:lnTo>
                  <a:pt x="397611" y="148704"/>
                </a:lnTo>
                <a:lnTo>
                  <a:pt x="427461" y="156482"/>
                </a:lnTo>
                <a:lnTo>
                  <a:pt x="445855" y="176503"/>
                </a:lnTo>
                <a:lnTo>
                  <a:pt x="455158" y="203798"/>
                </a:lnTo>
                <a:lnTo>
                  <a:pt x="457733" y="233400"/>
                </a:lnTo>
                <a:lnTo>
                  <a:pt x="457733" y="252145"/>
                </a:lnTo>
                <a:lnTo>
                  <a:pt x="513797" y="252145"/>
                </a:lnTo>
                <a:lnTo>
                  <a:pt x="512773" y="226689"/>
                </a:lnTo>
                <a:lnTo>
                  <a:pt x="504432" y="181722"/>
                </a:lnTo>
                <a:lnTo>
                  <a:pt x="488181" y="148704"/>
                </a:lnTo>
                <a:close/>
              </a:path>
              <a:path w="1233170" h="471170">
                <a:moveTo>
                  <a:pt x="631647" y="0"/>
                </a:moveTo>
                <a:lnTo>
                  <a:pt x="577341" y="0"/>
                </a:lnTo>
                <a:lnTo>
                  <a:pt x="577341" y="62064"/>
                </a:lnTo>
                <a:lnTo>
                  <a:pt x="631647" y="62064"/>
                </a:lnTo>
                <a:lnTo>
                  <a:pt x="631647" y="0"/>
                </a:lnTo>
                <a:close/>
              </a:path>
              <a:path w="1233170" h="471170">
                <a:moveTo>
                  <a:pt x="631647" y="115074"/>
                </a:moveTo>
                <a:lnTo>
                  <a:pt x="577341" y="115074"/>
                </a:lnTo>
                <a:lnTo>
                  <a:pt x="577341" y="461619"/>
                </a:lnTo>
                <a:lnTo>
                  <a:pt x="631647" y="461619"/>
                </a:lnTo>
                <a:lnTo>
                  <a:pt x="631647" y="115074"/>
                </a:lnTo>
                <a:close/>
              </a:path>
              <a:path w="1233170" h="471170">
                <a:moveTo>
                  <a:pt x="757720" y="115087"/>
                </a:moveTo>
                <a:lnTo>
                  <a:pt x="705992" y="115087"/>
                </a:lnTo>
                <a:lnTo>
                  <a:pt x="705992" y="461619"/>
                </a:lnTo>
                <a:lnTo>
                  <a:pt x="760310" y="461619"/>
                </a:lnTo>
                <a:lnTo>
                  <a:pt x="760310" y="222402"/>
                </a:lnTo>
                <a:lnTo>
                  <a:pt x="766927" y="190489"/>
                </a:lnTo>
                <a:lnTo>
                  <a:pt x="783664" y="168821"/>
                </a:lnTo>
                <a:lnTo>
                  <a:pt x="805857" y="156487"/>
                </a:lnTo>
                <a:lnTo>
                  <a:pt x="809800" y="155816"/>
                </a:lnTo>
                <a:lnTo>
                  <a:pt x="757720" y="155816"/>
                </a:lnTo>
                <a:lnTo>
                  <a:pt x="757720" y="115087"/>
                </a:lnTo>
                <a:close/>
              </a:path>
              <a:path w="1233170" h="471170">
                <a:moveTo>
                  <a:pt x="924807" y="152577"/>
                </a:moveTo>
                <a:lnTo>
                  <a:pt x="828840" y="152577"/>
                </a:lnTo>
                <a:lnTo>
                  <a:pt x="857550" y="159760"/>
                </a:lnTo>
                <a:lnTo>
                  <a:pt x="872805" y="177550"/>
                </a:lnTo>
                <a:lnTo>
                  <a:pt x="878848" y="200310"/>
                </a:lnTo>
                <a:lnTo>
                  <a:pt x="879919" y="222402"/>
                </a:lnTo>
                <a:lnTo>
                  <a:pt x="879919" y="461619"/>
                </a:lnTo>
                <a:lnTo>
                  <a:pt x="934224" y="461619"/>
                </a:lnTo>
                <a:lnTo>
                  <a:pt x="934224" y="215938"/>
                </a:lnTo>
                <a:lnTo>
                  <a:pt x="932800" y="181309"/>
                </a:lnTo>
                <a:lnTo>
                  <a:pt x="924807" y="152577"/>
                </a:lnTo>
                <a:close/>
              </a:path>
              <a:path w="1233170" h="471170">
                <a:moveTo>
                  <a:pt x="843064" y="106032"/>
                </a:moveTo>
                <a:lnTo>
                  <a:pt x="817840" y="109355"/>
                </a:lnTo>
                <a:lnTo>
                  <a:pt x="794010" y="119041"/>
                </a:lnTo>
                <a:lnTo>
                  <a:pt x="773694" y="134669"/>
                </a:lnTo>
                <a:lnTo>
                  <a:pt x="759015" y="155816"/>
                </a:lnTo>
                <a:lnTo>
                  <a:pt x="809800" y="155816"/>
                </a:lnTo>
                <a:lnTo>
                  <a:pt x="828840" y="152577"/>
                </a:lnTo>
                <a:lnTo>
                  <a:pt x="924807" y="152577"/>
                </a:lnTo>
                <a:lnTo>
                  <a:pt x="922829" y="145468"/>
                </a:lnTo>
                <a:lnTo>
                  <a:pt x="895766" y="117386"/>
                </a:lnTo>
                <a:lnTo>
                  <a:pt x="843064" y="106032"/>
                </a:lnTo>
                <a:close/>
              </a:path>
              <a:path w="1233170" h="471170">
                <a:moveTo>
                  <a:pt x="1117193" y="106032"/>
                </a:moveTo>
                <a:lnTo>
                  <a:pt x="1071004" y="113900"/>
                </a:lnTo>
                <a:lnTo>
                  <a:pt x="1037763" y="135363"/>
                </a:lnTo>
                <a:lnTo>
                  <a:pt x="1015441" y="167206"/>
                </a:lnTo>
                <a:lnTo>
                  <a:pt x="1002009" y="206215"/>
                </a:lnTo>
                <a:lnTo>
                  <a:pt x="995438" y="249176"/>
                </a:lnTo>
                <a:lnTo>
                  <a:pt x="993698" y="292874"/>
                </a:lnTo>
                <a:lnTo>
                  <a:pt x="998012" y="357295"/>
                </a:lnTo>
                <a:lnTo>
                  <a:pt x="1011449" y="407131"/>
                </a:lnTo>
                <a:lnTo>
                  <a:pt x="1034756" y="442536"/>
                </a:lnTo>
                <a:lnTo>
                  <a:pt x="1068676" y="463665"/>
                </a:lnTo>
                <a:lnTo>
                  <a:pt x="1113955" y="470674"/>
                </a:lnTo>
                <a:lnTo>
                  <a:pt x="1172237" y="456662"/>
                </a:lnTo>
                <a:lnTo>
                  <a:pt x="1202571" y="428002"/>
                </a:lnTo>
                <a:lnTo>
                  <a:pt x="1117193" y="428002"/>
                </a:lnTo>
                <a:lnTo>
                  <a:pt x="1078691" y="414738"/>
                </a:lnTo>
                <a:lnTo>
                  <a:pt x="1058919" y="381531"/>
                </a:lnTo>
                <a:lnTo>
                  <a:pt x="1051635" y="338264"/>
                </a:lnTo>
                <a:lnTo>
                  <a:pt x="1050594" y="294817"/>
                </a:lnTo>
                <a:lnTo>
                  <a:pt x="1232915" y="294817"/>
                </a:lnTo>
                <a:lnTo>
                  <a:pt x="1232915" y="272834"/>
                </a:lnTo>
                <a:lnTo>
                  <a:pt x="1232083" y="252145"/>
                </a:lnTo>
                <a:lnTo>
                  <a:pt x="1052537" y="252145"/>
                </a:lnTo>
                <a:lnTo>
                  <a:pt x="1052537" y="239217"/>
                </a:lnTo>
                <a:lnTo>
                  <a:pt x="1054436" y="216346"/>
                </a:lnTo>
                <a:lnTo>
                  <a:pt x="1062882" y="186202"/>
                </a:lnTo>
                <a:lnTo>
                  <a:pt x="1081995" y="159937"/>
                </a:lnTo>
                <a:lnTo>
                  <a:pt x="1115898" y="148704"/>
                </a:lnTo>
                <a:lnTo>
                  <a:pt x="1206468" y="148704"/>
                </a:lnTo>
                <a:lnTo>
                  <a:pt x="1203733" y="143148"/>
                </a:lnTo>
                <a:lnTo>
                  <a:pt x="1169945" y="116180"/>
                </a:lnTo>
                <a:lnTo>
                  <a:pt x="1117193" y="106032"/>
                </a:lnTo>
                <a:close/>
              </a:path>
              <a:path w="1233170" h="471170">
                <a:moveTo>
                  <a:pt x="1230337" y="347840"/>
                </a:moveTo>
                <a:lnTo>
                  <a:pt x="1176019" y="347840"/>
                </a:lnTo>
                <a:lnTo>
                  <a:pt x="1174102" y="371547"/>
                </a:lnTo>
                <a:lnTo>
                  <a:pt x="1166004" y="397860"/>
                </a:lnTo>
                <a:lnTo>
                  <a:pt x="1148207" y="419204"/>
                </a:lnTo>
                <a:lnTo>
                  <a:pt x="1117193" y="428002"/>
                </a:lnTo>
                <a:lnTo>
                  <a:pt x="1202571" y="428002"/>
                </a:lnTo>
                <a:lnTo>
                  <a:pt x="1207789" y="423073"/>
                </a:lnTo>
                <a:lnTo>
                  <a:pt x="1225519" y="382576"/>
                </a:lnTo>
                <a:lnTo>
                  <a:pt x="1230337" y="347840"/>
                </a:lnTo>
                <a:close/>
              </a:path>
              <a:path w="1233170" h="471170">
                <a:moveTo>
                  <a:pt x="1206468" y="148704"/>
                </a:moveTo>
                <a:lnTo>
                  <a:pt x="1115898" y="148704"/>
                </a:lnTo>
                <a:lnTo>
                  <a:pt x="1145748" y="156482"/>
                </a:lnTo>
                <a:lnTo>
                  <a:pt x="1164142" y="176503"/>
                </a:lnTo>
                <a:lnTo>
                  <a:pt x="1173444" y="203798"/>
                </a:lnTo>
                <a:lnTo>
                  <a:pt x="1176019" y="233400"/>
                </a:lnTo>
                <a:lnTo>
                  <a:pt x="1176019" y="252145"/>
                </a:lnTo>
                <a:lnTo>
                  <a:pt x="1232083" y="252145"/>
                </a:lnTo>
                <a:lnTo>
                  <a:pt x="1231059" y="226689"/>
                </a:lnTo>
                <a:lnTo>
                  <a:pt x="1222719" y="181722"/>
                </a:lnTo>
                <a:lnTo>
                  <a:pt x="1206468" y="1487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D19F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335" y="1108854"/>
              <a:ext cx="7830070" cy="637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585944" y="4214393"/>
              <a:ext cx="1896110" cy="4004945"/>
            </a:xfrm>
            <a:custGeom>
              <a:avLst/>
              <a:gdLst/>
              <a:ahLst/>
              <a:cxnLst/>
              <a:rect l="l" t="t" r="r" b="b"/>
              <a:pathLst>
                <a:path w="1896109" h="4004945">
                  <a:moveTo>
                    <a:pt x="285127" y="2885871"/>
                  </a:moveTo>
                  <a:lnTo>
                    <a:pt x="283603" y="2862427"/>
                  </a:lnTo>
                  <a:lnTo>
                    <a:pt x="275094" y="2827286"/>
                  </a:lnTo>
                  <a:lnTo>
                    <a:pt x="256705" y="2795359"/>
                  </a:lnTo>
                  <a:lnTo>
                    <a:pt x="253707" y="2790152"/>
                  </a:lnTo>
                  <a:lnTo>
                    <a:pt x="213550" y="2760751"/>
                  </a:lnTo>
                  <a:lnTo>
                    <a:pt x="148704" y="2748800"/>
                  </a:lnTo>
                  <a:lnTo>
                    <a:pt x="100368" y="2755976"/>
                  </a:lnTo>
                  <a:lnTo>
                    <a:pt x="63525" y="2775991"/>
                  </a:lnTo>
                  <a:lnTo>
                    <a:pt x="36703" y="2806560"/>
                  </a:lnTo>
                  <a:lnTo>
                    <a:pt x="18427" y="2845397"/>
                  </a:lnTo>
                  <a:lnTo>
                    <a:pt x="7200" y="2890215"/>
                  </a:lnTo>
                  <a:lnTo>
                    <a:pt x="1562" y="2938729"/>
                  </a:lnTo>
                  <a:lnTo>
                    <a:pt x="0" y="2988665"/>
                  </a:lnTo>
                  <a:lnTo>
                    <a:pt x="1498" y="3041040"/>
                  </a:lnTo>
                  <a:lnTo>
                    <a:pt x="6921" y="3090507"/>
                  </a:lnTo>
                  <a:lnTo>
                    <a:pt x="17665" y="3135185"/>
                  </a:lnTo>
                  <a:lnTo>
                    <a:pt x="35115" y="3173209"/>
                  </a:lnTo>
                  <a:lnTo>
                    <a:pt x="60655" y="3202686"/>
                  </a:lnTo>
                  <a:lnTo>
                    <a:pt x="95681" y="3221761"/>
                  </a:lnTo>
                  <a:lnTo>
                    <a:pt x="141592" y="3228530"/>
                  </a:lnTo>
                  <a:lnTo>
                    <a:pt x="176974" y="3222866"/>
                  </a:lnTo>
                  <a:lnTo>
                    <a:pt x="205930" y="3207435"/>
                  </a:lnTo>
                  <a:lnTo>
                    <a:pt x="227609" y="3184626"/>
                  </a:lnTo>
                  <a:lnTo>
                    <a:pt x="228892" y="3181985"/>
                  </a:lnTo>
                  <a:lnTo>
                    <a:pt x="241160" y="3156775"/>
                  </a:lnTo>
                  <a:lnTo>
                    <a:pt x="242455" y="3156775"/>
                  </a:lnTo>
                  <a:lnTo>
                    <a:pt x="242455" y="3219488"/>
                  </a:lnTo>
                  <a:lnTo>
                    <a:pt x="285127" y="3219488"/>
                  </a:lnTo>
                  <a:lnTo>
                    <a:pt x="285127" y="3156775"/>
                  </a:lnTo>
                  <a:lnTo>
                    <a:pt x="285127" y="2979623"/>
                  </a:lnTo>
                  <a:lnTo>
                    <a:pt x="142240" y="2979623"/>
                  </a:lnTo>
                  <a:lnTo>
                    <a:pt x="142240" y="3026168"/>
                  </a:lnTo>
                  <a:lnTo>
                    <a:pt x="233400" y="3026168"/>
                  </a:lnTo>
                  <a:lnTo>
                    <a:pt x="232168" y="3065957"/>
                  </a:lnTo>
                  <a:lnTo>
                    <a:pt x="226301" y="3107550"/>
                  </a:lnTo>
                  <a:lnTo>
                    <a:pt x="212598" y="3144824"/>
                  </a:lnTo>
                  <a:lnTo>
                    <a:pt x="187807" y="3171672"/>
                  </a:lnTo>
                  <a:lnTo>
                    <a:pt x="148704" y="3181985"/>
                  </a:lnTo>
                  <a:lnTo>
                    <a:pt x="109143" y="3172117"/>
                  </a:lnTo>
                  <a:lnTo>
                    <a:pt x="83235" y="3144659"/>
                  </a:lnTo>
                  <a:lnTo>
                    <a:pt x="68186" y="3102800"/>
                  </a:lnTo>
                  <a:lnTo>
                    <a:pt x="61201" y="3049727"/>
                  </a:lnTo>
                  <a:lnTo>
                    <a:pt x="59486" y="2988665"/>
                  </a:lnTo>
                  <a:lnTo>
                    <a:pt x="61201" y="2927604"/>
                  </a:lnTo>
                  <a:lnTo>
                    <a:pt x="68186" y="2874543"/>
                  </a:lnTo>
                  <a:lnTo>
                    <a:pt x="83235" y="2832684"/>
                  </a:lnTo>
                  <a:lnTo>
                    <a:pt x="109143" y="2805214"/>
                  </a:lnTo>
                  <a:lnTo>
                    <a:pt x="148704" y="2795359"/>
                  </a:lnTo>
                  <a:lnTo>
                    <a:pt x="184277" y="2802674"/>
                  </a:lnTo>
                  <a:lnTo>
                    <a:pt x="207302" y="2822435"/>
                  </a:lnTo>
                  <a:lnTo>
                    <a:pt x="220256" y="2851264"/>
                  </a:lnTo>
                  <a:lnTo>
                    <a:pt x="225640" y="2885871"/>
                  </a:lnTo>
                  <a:lnTo>
                    <a:pt x="285127" y="2885871"/>
                  </a:lnTo>
                  <a:close/>
                </a:path>
                <a:path w="1896109" h="4004945">
                  <a:moveTo>
                    <a:pt x="507530" y="3806533"/>
                  </a:moveTo>
                  <a:lnTo>
                    <a:pt x="506691" y="3785844"/>
                  </a:lnTo>
                  <a:lnTo>
                    <a:pt x="505675" y="3760393"/>
                  </a:lnTo>
                  <a:lnTo>
                    <a:pt x="497332" y="3715423"/>
                  </a:lnTo>
                  <a:lnTo>
                    <a:pt x="481076" y="3682403"/>
                  </a:lnTo>
                  <a:lnTo>
                    <a:pt x="478345" y="3676853"/>
                  </a:lnTo>
                  <a:lnTo>
                    <a:pt x="450634" y="3654742"/>
                  </a:lnTo>
                  <a:lnTo>
                    <a:pt x="450634" y="3767099"/>
                  </a:lnTo>
                  <a:lnTo>
                    <a:pt x="450634" y="3785844"/>
                  </a:lnTo>
                  <a:lnTo>
                    <a:pt x="327152" y="3785844"/>
                  </a:lnTo>
                  <a:lnTo>
                    <a:pt x="327152" y="3772916"/>
                  </a:lnTo>
                  <a:lnTo>
                    <a:pt x="329057" y="3750043"/>
                  </a:lnTo>
                  <a:lnTo>
                    <a:pt x="337502" y="3719906"/>
                  </a:lnTo>
                  <a:lnTo>
                    <a:pt x="356603" y="3693642"/>
                  </a:lnTo>
                  <a:lnTo>
                    <a:pt x="390512" y="3682403"/>
                  </a:lnTo>
                  <a:lnTo>
                    <a:pt x="420357" y="3690188"/>
                  </a:lnTo>
                  <a:lnTo>
                    <a:pt x="438759" y="3710203"/>
                  </a:lnTo>
                  <a:lnTo>
                    <a:pt x="448056" y="3737495"/>
                  </a:lnTo>
                  <a:lnTo>
                    <a:pt x="450634" y="3767099"/>
                  </a:lnTo>
                  <a:lnTo>
                    <a:pt x="450634" y="3654742"/>
                  </a:lnTo>
                  <a:lnTo>
                    <a:pt x="444550" y="3649878"/>
                  </a:lnTo>
                  <a:lnTo>
                    <a:pt x="391795" y="3639731"/>
                  </a:lnTo>
                  <a:lnTo>
                    <a:pt x="345605" y="3647605"/>
                  </a:lnTo>
                  <a:lnTo>
                    <a:pt x="312369" y="3669068"/>
                  </a:lnTo>
                  <a:lnTo>
                    <a:pt x="290055" y="3700907"/>
                  </a:lnTo>
                  <a:lnTo>
                    <a:pt x="276618" y="3739921"/>
                  </a:lnTo>
                  <a:lnTo>
                    <a:pt x="270052" y="3782872"/>
                  </a:lnTo>
                  <a:lnTo>
                    <a:pt x="268312" y="3826573"/>
                  </a:lnTo>
                  <a:lnTo>
                    <a:pt x="272630" y="3891000"/>
                  </a:lnTo>
                  <a:lnTo>
                    <a:pt x="286067" y="3940835"/>
                  </a:lnTo>
                  <a:lnTo>
                    <a:pt x="309372" y="3976243"/>
                  </a:lnTo>
                  <a:lnTo>
                    <a:pt x="343293" y="3997363"/>
                  </a:lnTo>
                  <a:lnTo>
                    <a:pt x="388569" y="4004373"/>
                  </a:lnTo>
                  <a:lnTo>
                    <a:pt x="446849" y="3990365"/>
                  </a:lnTo>
                  <a:lnTo>
                    <a:pt x="477177" y="3961701"/>
                  </a:lnTo>
                  <a:lnTo>
                    <a:pt x="482396" y="3956774"/>
                  </a:lnTo>
                  <a:lnTo>
                    <a:pt x="500126" y="3916273"/>
                  </a:lnTo>
                  <a:lnTo>
                    <a:pt x="504939" y="3881526"/>
                  </a:lnTo>
                  <a:lnTo>
                    <a:pt x="450634" y="3881526"/>
                  </a:lnTo>
                  <a:lnTo>
                    <a:pt x="448716" y="3905237"/>
                  </a:lnTo>
                  <a:lnTo>
                    <a:pt x="440613" y="3931564"/>
                  </a:lnTo>
                  <a:lnTo>
                    <a:pt x="422808" y="3952900"/>
                  </a:lnTo>
                  <a:lnTo>
                    <a:pt x="391795" y="3961701"/>
                  </a:lnTo>
                  <a:lnTo>
                    <a:pt x="353301" y="3948442"/>
                  </a:lnTo>
                  <a:lnTo>
                    <a:pt x="333527" y="3915232"/>
                  </a:lnTo>
                  <a:lnTo>
                    <a:pt x="326250" y="3871963"/>
                  </a:lnTo>
                  <a:lnTo>
                    <a:pt x="325208" y="3828516"/>
                  </a:lnTo>
                  <a:lnTo>
                    <a:pt x="507530" y="3828516"/>
                  </a:lnTo>
                  <a:lnTo>
                    <a:pt x="507530" y="3806533"/>
                  </a:lnTo>
                  <a:close/>
                </a:path>
                <a:path w="1896109" h="4004945">
                  <a:moveTo>
                    <a:pt x="579297" y="3030690"/>
                  </a:moveTo>
                  <a:lnTo>
                    <a:pt x="578472" y="3010001"/>
                  </a:lnTo>
                  <a:lnTo>
                    <a:pt x="577443" y="2984538"/>
                  </a:lnTo>
                  <a:lnTo>
                    <a:pt x="569099" y="2939580"/>
                  </a:lnTo>
                  <a:lnTo>
                    <a:pt x="552843" y="2906560"/>
                  </a:lnTo>
                  <a:lnTo>
                    <a:pt x="550113" y="2900997"/>
                  </a:lnTo>
                  <a:lnTo>
                    <a:pt x="522401" y="2878899"/>
                  </a:lnTo>
                  <a:lnTo>
                    <a:pt x="522401" y="2991256"/>
                  </a:lnTo>
                  <a:lnTo>
                    <a:pt x="522401" y="3010001"/>
                  </a:lnTo>
                  <a:lnTo>
                    <a:pt x="398907" y="3010001"/>
                  </a:lnTo>
                  <a:lnTo>
                    <a:pt x="398907" y="2997073"/>
                  </a:lnTo>
                  <a:lnTo>
                    <a:pt x="400812" y="2974200"/>
                  </a:lnTo>
                  <a:lnTo>
                    <a:pt x="409257" y="2944050"/>
                  </a:lnTo>
                  <a:lnTo>
                    <a:pt x="428371" y="2917787"/>
                  </a:lnTo>
                  <a:lnTo>
                    <a:pt x="462267" y="2906560"/>
                  </a:lnTo>
                  <a:lnTo>
                    <a:pt x="492125" y="2914332"/>
                  </a:lnTo>
                  <a:lnTo>
                    <a:pt x="510514" y="2934360"/>
                  </a:lnTo>
                  <a:lnTo>
                    <a:pt x="519823" y="2961652"/>
                  </a:lnTo>
                  <a:lnTo>
                    <a:pt x="522401" y="2991256"/>
                  </a:lnTo>
                  <a:lnTo>
                    <a:pt x="522401" y="2878899"/>
                  </a:lnTo>
                  <a:lnTo>
                    <a:pt x="516318" y="2874035"/>
                  </a:lnTo>
                  <a:lnTo>
                    <a:pt x="463562" y="2863888"/>
                  </a:lnTo>
                  <a:lnTo>
                    <a:pt x="417372" y="2871749"/>
                  </a:lnTo>
                  <a:lnTo>
                    <a:pt x="384136" y="2893225"/>
                  </a:lnTo>
                  <a:lnTo>
                    <a:pt x="361823" y="2925064"/>
                  </a:lnTo>
                  <a:lnTo>
                    <a:pt x="348386" y="2964078"/>
                  </a:lnTo>
                  <a:lnTo>
                    <a:pt x="341820" y="3007042"/>
                  </a:lnTo>
                  <a:lnTo>
                    <a:pt x="340080" y="3050743"/>
                  </a:lnTo>
                  <a:lnTo>
                    <a:pt x="344398" y="3115157"/>
                  </a:lnTo>
                  <a:lnTo>
                    <a:pt x="357835" y="3164992"/>
                  </a:lnTo>
                  <a:lnTo>
                    <a:pt x="381139" y="3200400"/>
                  </a:lnTo>
                  <a:lnTo>
                    <a:pt x="415061" y="3221520"/>
                  </a:lnTo>
                  <a:lnTo>
                    <a:pt x="460336" y="3228530"/>
                  </a:lnTo>
                  <a:lnTo>
                    <a:pt x="518617" y="3214522"/>
                  </a:lnTo>
                  <a:lnTo>
                    <a:pt x="548944" y="3185858"/>
                  </a:lnTo>
                  <a:lnTo>
                    <a:pt x="554164" y="3180931"/>
                  </a:lnTo>
                  <a:lnTo>
                    <a:pt x="571893" y="3140430"/>
                  </a:lnTo>
                  <a:lnTo>
                    <a:pt x="576707" y="3105696"/>
                  </a:lnTo>
                  <a:lnTo>
                    <a:pt x="522401" y="3105696"/>
                  </a:lnTo>
                  <a:lnTo>
                    <a:pt x="520484" y="3129407"/>
                  </a:lnTo>
                  <a:lnTo>
                    <a:pt x="512381" y="3155708"/>
                  </a:lnTo>
                  <a:lnTo>
                    <a:pt x="494576" y="3177057"/>
                  </a:lnTo>
                  <a:lnTo>
                    <a:pt x="463562" y="3185858"/>
                  </a:lnTo>
                  <a:lnTo>
                    <a:pt x="425069" y="3172587"/>
                  </a:lnTo>
                  <a:lnTo>
                    <a:pt x="405307" y="3139389"/>
                  </a:lnTo>
                  <a:lnTo>
                    <a:pt x="398018" y="3096120"/>
                  </a:lnTo>
                  <a:lnTo>
                    <a:pt x="396976" y="3052673"/>
                  </a:lnTo>
                  <a:lnTo>
                    <a:pt x="579297" y="3052673"/>
                  </a:lnTo>
                  <a:lnTo>
                    <a:pt x="579297" y="3030690"/>
                  </a:lnTo>
                  <a:close/>
                </a:path>
                <a:path w="1896109" h="4004945">
                  <a:moveTo>
                    <a:pt x="735749" y="2443632"/>
                  </a:moveTo>
                  <a:lnTo>
                    <a:pt x="637781" y="2272309"/>
                  </a:lnTo>
                  <a:lnTo>
                    <a:pt x="628904" y="2256790"/>
                  </a:lnTo>
                  <a:lnTo>
                    <a:pt x="612267" y="2227694"/>
                  </a:lnTo>
                  <a:lnTo>
                    <a:pt x="717651" y="2097100"/>
                  </a:lnTo>
                  <a:lnTo>
                    <a:pt x="654291" y="2097100"/>
                  </a:lnTo>
                  <a:lnTo>
                    <a:pt x="532739" y="2256790"/>
                  </a:lnTo>
                  <a:lnTo>
                    <a:pt x="531444" y="2256790"/>
                  </a:lnTo>
                  <a:lnTo>
                    <a:pt x="531444" y="1982012"/>
                  </a:lnTo>
                  <a:lnTo>
                    <a:pt x="477139" y="1982012"/>
                  </a:lnTo>
                  <a:lnTo>
                    <a:pt x="477139" y="2443632"/>
                  </a:lnTo>
                  <a:lnTo>
                    <a:pt x="531444" y="2443632"/>
                  </a:lnTo>
                  <a:lnTo>
                    <a:pt x="531444" y="2326614"/>
                  </a:lnTo>
                  <a:lnTo>
                    <a:pt x="576059" y="2272309"/>
                  </a:lnTo>
                  <a:lnTo>
                    <a:pt x="672388" y="2443632"/>
                  </a:lnTo>
                  <a:lnTo>
                    <a:pt x="735749" y="2443632"/>
                  </a:lnTo>
                  <a:close/>
                </a:path>
                <a:path w="1896109" h="4004945">
                  <a:moveTo>
                    <a:pt x="778421" y="3895750"/>
                  </a:moveTo>
                  <a:lnTo>
                    <a:pt x="771004" y="3853218"/>
                  </a:lnTo>
                  <a:lnTo>
                    <a:pt x="724420" y="3809377"/>
                  </a:lnTo>
                  <a:lnTo>
                    <a:pt x="662393" y="3788422"/>
                  </a:lnTo>
                  <a:lnTo>
                    <a:pt x="635050" y="3777196"/>
                  </a:lnTo>
                  <a:lnTo>
                    <a:pt x="615721" y="3760762"/>
                  </a:lnTo>
                  <a:lnTo>
                    <a:pt x="608380" y="3735413"/>
                  </a:lnTo>
                  <a:lnTo>
                    <a:pt x="614718" y="3706672"/>
                  </a:lnTo>
                  <a:lnTo>
                    <a:pt x="629958" y="3690721"/>
                  </a:lnTo>
                  <a:lnTo>
                    <a:pt x="648474" y="3683863"/>
                  </a:lnTo>
                  <a:lnTo>
                    <a:pt x="664629" y="3682403"/>
                  </a:lnTo>
                  <a:lnTo>
                    <a:pt x="689241" y="3686835"/>
                  </a:lnTo>
                  <a:lnTo>
                    <a:pt x="704951" y="3699853"/>
                  </a:lnTo>
                  <a:lnTo>
                    <a:pt x="713270" y="3721138"/>
                  </a:lnTo>
                  <a:lnTo>
                    <a:pt x="715708" y="3750284"/>
                  </a:lnTo>
                  <a:lnTo>
                    <a:pt x="770013" y="3750284"/>
                  </a:lnTo>
                  <a:lnTo>
                    <a:pt x="756081" y="3682403"/>
                  </a:lnTo>
                  <a:lnTo>
                    <a:pt x="723646" y="3651275"/>
                  </a:lnTo>
                  <a:lnTo>
                    <a:pt x="664629" y="3639731"/>
                  </a:lnTo>
                  <a:lnTo>
                    <a:pt x="621982" y="3645585"/>
                  </a:lnTo>
                  <a:lnTo>
                    <a:pt x="586803" y="3663327"/>
                  </a:lnTo>
                  <a:lnTo>
                    <a:pt x="562889" y="3693185"/>
                  </a:lnTo>
                  <a:lnTo>
                    <a:pt x="554075" y="3735413"/>
                  </a:lnTo>
                  <a:lnTo>
                    <a:pt x="561505" y="3778770"/>
                  </a:lnTo>
                  <a:lnTo>
                    <a:pt x="580986" y="3805885"/>
                  </a:lnTo>
                  <a:lnTo>
                    <a:pt x="608355" y="3822331"/>
                  </a:lnTo>
                  <a:lnTo>
                    <a:pt x="639419" y="3833685"/>
                  </a:lnTo>
                  <a:lnTo>
                    <a:pt x="670115" y="3843883"/>
                  </a:lnTo>
                  <a:lnTo>
                    <a:pt x="697280" y="3856558"/>
                  </a:lnTo>
                  <a:lnTo>
                    <a:pt x="716699" y="3875417"/>
                  </a:lnTo>
                  <a:lnTo>
                    <a:pt x="724115" y="3904157"/>
                  </a:lnTo>
                  <a:lnTo>
                    <a:pt x="717575" y="3933875"/>
                  </a:lnTo>
                  <a:lnTo>
                    <a:pt x="701890" y="3951363"/>
                  </a:lnTo>
                  <a:lnTo>
                    <a:pt x="682929" y="3959618"/>
                  </a:lnTo>
                  <a:lnTo>
                    <a:pt x="666572" y="3961701"/>
                  </a:lnTo>
                  <a:lnTo>
                    <a:pt x="633831" y="3955084"/>
                  </a:lnTo>
                  <a:lnTo>
                    <a:pt x="614121" y="3937381"/>
                  </a:lnTo>
                  <a:lnTo>
                    <a:pt x="604469" y="3911790"/>
                  </a:lnTo>
                  <a:lnTo>
                    <a:pt x="601916" y="3881526"/>
                  </a:lnTo>
                  <a:lnTo>
                    <a:pt x="547611" y="3881526"/>
                  </a:lnTo>
                  <a:lnTo>
                    <a:pt x="555599" y="3940137"/>
                  </a:lnTo>
                  <a:lnTo>
                    <a:pt x="609015" y="3995013"/>
                  </a:lnTo>
                  <a:lnTo>
                    <a:pt x="666572" y="4004373"/>
                  </a:lnTo>
                  <a:lnTo>
                    <a:pt x="711327" y="3997591"/>
                  </a:lnTo>
                  <a:lnTo>
                    <a:pt x="746747" y="3977221"/>
                  </a:lnTo>
                  <a:lnTo>
                    <a:pt x="757389" y="3961701"/>
                  </a:lnTo>
                  <a:lnTo>
                    <a:pt x="770039" y="3943273"/>
                  </a:lnTo>
                  <a:lnTo>
                    <a:pt x="778421" y="3895750"/>
                  </a:lnTo>
                  <a:close/>
                </a:path>
                <a:path w="1896109" h="4004945">
                  <a:moveTo>
                    <a:pt x="991768" y="2254847"/>
                  </a:moveTo>
                  <a:lnTo>
                    <a:pt x="989914" y="2208707"/>
                  </a:lnTo>
                  <a:lnTo>
                    <a:pt x="981570" y="2163737"/>
                  </a:lnTo>
                  <a:lnTo>
                    <a:pt x="962583" y="2125167"/>
                  </a:lnTo>
                  <a:lnTo>
                    <a:pt x="934872" y="2103043"/>
                  </a:lnTo>
                  <a:lnTo>
                    <a:pt x="934872" y="2215413"/>
                  </a:lnTo>
                  <a:lnTo>
                    <a:pt x="934872" y="2234158"/>
                  </a:lnTo>
                  <a:lnTo>
                    <a:pt x="811390" y="2234158"/>
                  </a:lnTo>
                  <a:lnTo>
                    <a:pt x="811390" y="2221230"/>
                  </a:lnTo>
                  <a:lnTo>
                    <a:pt x="813295" y="2198357"/>
                  </a:lnTo>
                  <a:lnTo>
                    <a:pt x="821740" y="2168220"/>
                  </a:lnTo>
                  <a:lnTo>
                    <a:pt x="840854" y="2141956"/>
                  </a:lnTo>
                  <a:lnTo>
                    <a:pt x="874750" y="2130717"/>
                  </a:lnTo>
                  <a:lnTo>
                    <a:pt x="904608" y="2138502"/>
                  </a:lnTo>
                  <a:lnTo>
                    <a:pt x="922997" y="2158517"/>
                  </a:lnTo>
                  <a:lnTo>
                    <a:pt x="932294" y="2185809"/>
                  </a:lnTo>
                  <a:lnTo>
                    <a:pt x="934872" y="2215413"/>
                  </a:lnTo>
                  <a:lnTo>
                    <a:pt x="934872" y="2103043"/>
                  </a:lnTo>
                  <a:lnTo>
                    <a:pt x="928801" y="2098192"/>
                  </a:lnTo>
                  <a:lnTo>
                    <a:pt x="876046" y="2088045"/>
                  </a:lnTo>
                  <a:lnTo>
                    <a:pt x="829856" y="2095919"/>
                  </a:lnTo>
                  <a:lnTo>
                    <a:pt x="796620" y="2117382"/>
                  </a:lnTo>
                  <a:lnTo>
                    <a:pt x="774293" y="2149221"/>
                  </a:lnTo>
                  <a:lnTo>
                    <a:pt x="760869" y="2188235"/>
                  </a:lnTo>
                  <a:lnTo>
                    <a:pt x="754291" y="2231186"/>
                  </a:lnTo>
                  <a:lnTo>
                    <a:pt x="752551" y="2274887"/>
                  </a:lnTo>
                  <a:lnTo>
                    <a:pt x="756869" y="2339314"/>
                  </a:lnTo>
                  <a:lnTo>
                    <a:pt x="770305" y="2389149"/>
                  </a:lnTo>
                  <a:lnTo>
                    <a:pt x="793610" y="2424544"/>
                  </a:lnTo>
                  <a:lnTo>
                    <a:pt x="827532" y="2445677"/>
                  </a:lnTo>
                  <a:lnTo>
                    <a:pt x="872807" y="2452687"/>
                  </a:lnTo>
                  <a:lnTo>
                    <a:pt x="931087" y="2438679"/>
                  </a:lnTo>
                  <a:lnTo>
                    <a:pt x="961428" y="2410015"/>
                  </a:lnTo>
                  <a:lnTo>
                    <a:pt x="966647" y="2405088"/>
                  </a:lnTo>
                  <a:lnTo>
                    <a:pt x="984377" y="2364587"/>
                  </a:lnTo>
                  <a:lnTo>
                    <a:pt x="989190" y="2329853"/>
                  </a:lnTo>
                  <a:lnTo>
                    <a:pt x="934872" y="2329853"/>
                  </a:lnTo>
                  <a:lnTo>
                    <a:pt x="932954" y="2353564"/>
                  </a:lnTo>
                  <a:lnTo>
                    <a:pt x="924852" y="2379878"/>
                  </a:lnTo>
                  <a:lnTo>
                    <a:pt x="907059" y="2401214"/>
                  </a:lnTo>
                  <a:lnTo>
                    <a:pt x="876046" y="2410015"/>
                  </a:lnTo>
                  <a:lnTo>
                    <a:pt x="837552" y="2396756"/>
                  </a:lnTo>
                  <a:lnTo>
                    <a:pt x="817778" y="2363546"/>
                  </a:lnTo>
                  <a:lnTo>
                    <a:pt x="810488" y="2320277"/>
                  </a:lnTo>
                  <a:lnTo>
                    <a:pt x="809447" y="2276830"/>
                  </a:lnTo>
                  <a:lnTo>
                    <a:pt x="991768" y="2276830"/>
                  </a:lnTo>
                  <a:lnTo>
                    <a:pt x="991768" y="2254847"/>
                  </a:lnTo>
                  <a:close/>
                </a:path>
                <a:path w="1896109" h="4004945">
                  <a:moveTo>
                    <a:pt x="1029271" y="2973806"/>
                  </a:moveTo>
                  <a:lnTo>
                    <a:pt x="1019860" y="2910446"/>
                  </a:lnTo>
                  <a:lnTo>
                    <a:pt x="990815" y="2875242"/>
                  </a:lnTo>
                  <a:lnTo>
                    <a:pt x="938110" y="2863888"/>
                  </a:lnTo>
                  <a:lnTo>
                    <a:pt x="912190" y="2868206"/>
                  </a:lnTo>
                  <a:lnTo>
                    <a:pt x="889292" y="2879966"/>
                  </a:lnTo>
                  <a:lnTo>
                    <a:pt x="870292" y="2897441"/>
                  </a:lnTo>
                  <a:lnTo>
                    <a:pt x="856005" y="2918841"/>
                  </a:lnTo>
                  <a:lnTo>
                    <a:pt x="852474" y="2910446"/>
                  </a:lnTo>
                  <a:lnTo>
                    <a:pt x="845375" y="2893618"/>
                  </a:lnTo>
                  <a:lnTo>
                    <a:pt x="829652" y="2876575"/>
                  </a:lnTo>
                  <a:lnTo>
                    <a:pt x="808367" y="2866923"/>
                  </a:lnTo>
                  <a:lnTo>
                    <a:pt x="780999" y="2863888"/>
                  </a:lnTo>
                  <a:lnTo>
                    <a:pt x="755777" y="2867215"/>
                  </a:lnTo>
                  <a:lnTo>
                    <a:pt x="731951" y="2876905"/>
                  </a:lnTo>
                  <a:lnTo>
                    <a:pt x="711631" y="2892526"/>
                  </a:lnTo>
                  <a:lnTo>
                    <a:pt x="696950" y="2913672"/>
                  </a:lnTo>
                  <a:lnTo>
                    <a:pt x="695655" y="2913672"/>
                  </a:lnTo>
                  <a:lnTo>
                    <a:pt x="695655" y="2872943"/>
                  </a:lnTo>
                  <a:lnTo>
                    <a:pt x="643940" y="2872943"/>
                  </a:lnTo>
                  <a:lnTo>
                    <a:pt x="643940" y="3219488"/>
                  </a:lnTo>
                  <a:lnTo>
                    <a:pt x="698246" y="3219488"/>
                  </a:lnTo>
                  <a:lnTo>
                    <a:pt x="698246" y="2980271"/>
                  </a:lnTo>
                  <a:lnTo>
                    <a:pt x="704710" y="2946438"/>
                  </a:lnTo>
                  <a:lnTo>
                    <a:pt x="720877" y="2924987"/>
                  </a:lnTo>
                  <a:lnTo>
                    <a:pt x="741895" y="2913710"/>
                  </a:lnTo>
                  <a:lnTo>
                    <a:pt x="742188" y="2913672"/>
                  </a:lnTo>
                  <a:lnTo>
                    <a:pt x="762901" y="2910446"/>
                  </a:lnTo>
                  <a:lnTo>
                    <a:pt x="789000" y="2917621"/>
                  </a:lnTo>
                  <a:lnTo>
                    <a:pt x="802906" y="2935414"/>
                  </a:lnTo>
                  <a:lnTo>
                    <a:pt x="808456" y="2958173"/>
                  </a:lnTo>
                  <a:lnTo>
                    <a:pt x="809447" y="2980271"/>
                  </a:lnTo>
                  <a:lnTo>
                    <a:pt x="809447" y="3219488"/>
                  </a:lnTo>
                  <a:lnTo>
                    <a:pt x="863765" y="3219488"/>
                  </a:lnTo>
                  <a:lnTo>
                    <a:pt x="863765" y="2980271"/>
                  </a:lnTo>
                  <a:lnTo>
                    <a:pt x="870229" y="2946438"/>
                  </a:lnTo>
                  <a:lnTo>
                    <a:pt x="886396" y="2924987"/>
                  </a:lnTo>
                  <a:lnTo>
                    <a:pt x="897851" y="2918841"/>
                  </a:lnTo>
                  <a:lnTo>
                    <a:pt x="907402" y="2913710"/>
                  </a:lnTo>
                  <a:lnTo>
                    <a:pt x="954506" y="2917621"/>
                  </a:lnTo>
                  <a:lnTo>
                    <a:pt x="973963" y="2958173"/>
                  </a:lnTo>
                  <a:lnTo>
                    <a:pt x="974966" y="2980271"/>
                  </a:lnTo>
                  <a:lnTo>
                    <a:pt x="974966" y="3219488"/>
                  </a:lnTo>
                  <a:lnTo>
                    <a:pt x="1029271" y="3219488"/>
                  </a:lnTo>
                  <a:lnTo>
                    <a:pt x="1029271" y="2973806"/>
                  </a:lnTo>
                  <a:close/>
                </a:path>
                <a:path w="1896109" h="4004945">
                  <a:moveTo>
                    <a:pt x="1041552" y="3895750"/>
                  </a:moveTo>
                  <a:lnTo>
                    <a:pt x="1034135" y="3853218"/>
                  </a:lnTo>
                  <a:lnTo>
                    <a:pt x="987552" y="3809377"/>
                  </a:lnTo>
                  <a:lnTo>
                    <a:pt x="925525" y="3788422"/>
                  </a:lnTo>
                  <a:lnTo>
                    <a:pt x="898194" y="3777196"/>
                  </a:lnTo>
                  <a:lnTo>
                    <a:pt x="878852" y="3760762"/>
                  </a:lnTo>
                  <a:lnTo>
                    <a:pt x="871524" y="3735413"/>
                  </a:lnTo>
                  <a:lnTo>
                    <a:pt x="877862" y="3706672"/>
                  </a:lnTo>
                  <a:lnTo>
                    <a:pt x="893102" y="3690721"/>
                  </a:lnTo>
                  <a:lnTo>
                    <a:pt x="911618" y="3683863"/>
                  </a:lnTo>
                  <a:lnTo>
                    <a:pt x="927773" y="3682403"/>
                  </a:lnTo>
                  <a:lnTo>
                    <a:pt x="952385" y="3686835"/>
                  </a:lnTo>
                  <a:lnTo>
                    <a:pt x="968095" y="3699853"/>
                  </a:lnTo>
                  <a:lnTo>
                    <a:pt x="976401" y="3721138"/>
                  </a:lnTo>
                  <a:lnTo>
                    <a:pt x="978839" y="3750284"/>
                  </a:lnTo>
                  <a:lnTo>
                    <a:pt x="1033157" y="3750284"/>
                  </a:lnTo>
                  <a:lnTo>
                    <a:pt x="1030871" y="3715829"/>
                  </a:lnTo>
                  <a:lnTo>
                    <a:pt x="1019213" y="3682403"/>
                  </a:lnTo>
                  <a:lnTo>
                    <a:pt x="1018286" y="3679736"/>
                  </a:lnTo>
                  <a:lnTo>
                    <a:pt x="986790" y="3651275"/>
                  </a:lnTo>
                  <a:lnTo>
                    <a:pt x="927773" y="3639731"/>
                  </a:lnTo>
                  <a:lnTo>
                    <a:pt x="885126" y="3645585"/>
                  </a:lnTo>
                  <a:lnTo>
                    <a:pt x="849934" y="3663327"/>
                  </a:lnTo>
                  <a:lnTo>
                    <a:pt x="826020" y="3693185"/>
                  </a:lnTo>
                  <a:lnTo>
                    <a:pt x="817206" y="3735413"/>
                  </a:lnTo>
                  <a:lnTo>
                    <a:pt x="824636" y="3778770"/>
                  </a:lnTo>
                  <a:lnTo>
                    <a:pt x="844118" y="3805885"/>
                  </a:lnTo>
                  <a:lnTo>
                    <a:pt x="871486" y="3822331"/>
                  </a:lnTo>
                  <a:lnTo>
                    <a:pt x="902550" y="3833685"/>
                  </a:lnTo>
                  <a:lnTo>
                    <a:pt x="933246" y="3843883"/>
                  </a:lnTo>
                  <a:lnTo>
                    <a:pt x="960412" y="3856558"/>
                  </a:lnTo>
                  <a:lnTo>
                    <a:pt x="979830" y="3875417"/>
                  </a:lnTo>
                  <a:lnTo>
                    <a:pt x="987247" y="3904157"/>
                  </a:lnTo>
                  <a:lnTo>
                    <a:pt x="980706" y="3933875"/>
                  </a:lnTo>
                  <a:lnTo>
                    <a:pt x="965022" y="3951363"/>
                  </a:lnTo>
                  <a:lnTo>
                    <a:pt x="946061" y="3959618"/>
                  </a:lnTo>
                  <a:lnTo>
                    <a:pt x="929703" y="3961701"/>
                  </a:lnTo>
                  <a:lnTo>
                    <a:pt x="896962" y="3955084"/>
                  </a:lnTo>
                  <a:lnTo>
                    <a:pt x="877252" y="3937381"/>
                  </a:lnTo>
                  <a:lnTo>
                    <a:pt x="867600" y="3911790"/>
                  </a:lnTo>
                  <a:lnTo>
                    <a:pt x="865047" y="3881526"/>
                  </a:lnTo>
                  <a:lnTo>
                    <a:pt x="810742" y="3881526"/>
                  </a:lnTo>
                  <a:lnTo>
                    <a:pt x="818730" y="3940137"/>
                  </a:lnTo>
                  <a:lnTo>
                    <a:pt x="872147" y="3995013"/>
                  </a:lnTo>
                  <a:lnTo>
                    <a:pt x="929703" y="4004373"/>
                  </a:lnTo>
                  <a:lnTo>
                    <a:pt x="974458" y="3997591"/>
                  </a:lnTo>
                  <a:lnTo>
                    <a:pt x="1009878" y="3977221"/>
                  </a:lnTo>
                  <a:lnTo>
                    <a:pt x="1020521" y="3961701"/>
                  </a:lnTo>
                  <a:lnTo>
                    <a:pt x="1033170" y="3943273"/>
                  </a:lnTo>
                  <a:lnTo>
                    <a:pt x="1041552" y="3895750"/>
                  </a:lnTo>
                  <a:close/>
                </a:path>
                <a:path w="1896109" h="4004945">
                  <a:moveTo>
                    <a:pt x="1108786" y="2097087"/>
                  </a:moveTo>
                  <a:lnTo>
                    <a:pt x="1054481" y="2097087"/>
                  </a:lnTo>
                  <a:lnTo>
                    <a:pt x="1054481" y="2443632"/>
                  </a:lnTo>
                  <a:lnTo>
                    <a:pt x="1108786" y="2443632"/>
                  </a:lnTo>
                  <a:lnTo>
                    <a:pt x="1108786" y="2097087"/>
                  </a:lnTo>
                  <a:close/>
                </a:path>
                <a:path w="1896109" h="4004945">
                  <a:moveTo>
                    <a:pt x="1108786" y="1982012"/>
                  </a:moveTo>
                  <a:lnTo>
                    <a:pt x="1054481" y="1982012"/>
                  </a:lnTo>
                  <a:lnTo>
                    <a:pt x="1054481" y="2044077"/>
                  </a:lnTo>
                  <a:lnTo>
                    <a:pt x="1108786" y="2044077"/>
                  </a:lnTo>
                  <a:lnTo>
                    <a:pt x="1108786" y="1982012"/>
                  </a:lnTo>
                  <a:close/>
                </a:path>
                <a:path w="1896109" h="4004945">
                  <a:moveTo>
                    <a:pt x="1192187" y="2746857"/>
                  </a:moveTo>
                  <a:lnTo>
                    <a:pt x="1141755" y="2746857"/>
                  </a:lnTo>
                  <a:lnTo>
                    <a:pt x="1141755" y="2812161"/>
                  </a:lnTo>
                  <a:lnTo>
                    <a:pt x="1192187" y="2812161"/>
                  </a:lnTo>
                  <a:lnTo>
                    <a:pt x="1192187" y="2746857"/>
                  </a:lnTo>
                  <a:close/>
                </a:path>
                <a:path w="1896109" h="4004945">
                  <a:moveTo>
                    <a:pt x="1246517" y="656590"/>
                  </a:moveTo>
                  <a:lnTo>
                    <a:pt x="1242402" y="600608"/>
                  </a:lnTo>
                  <a:lnTo>
                    <a:pt x="1230096" y="550811"/>
                  </a:lnTo>
                  <a:lnTo>
                    <a:pt x="1209687" y="507212"/>
                  </a:lnTo>
                  <a:lnTo>
                    <a:pt x="1181227" y="469861"/>
                  </a:lnTo>
                  <a:lnTo>
                    <a:pt x="1144790" y="438785"/>
                  </a:lnTo>
                  <a:lnTo>
                    <a:pt x="1100467" y="414020"/>
                  </a:lnTo>
                  <a:lnTo>
                    <a:pt x="1135811" y="382397"/>
                  </a:lnTo>
                  <a:lnTo>
                    <a:pt x="1160310" y="345757"/>
                  </a:lnTo>
                  <a:lnTo>
                    <a:pt x="1174584" y="302933"/>
                  </a:lnTo>
                  <a:lnTo>
                    <a:pt x="1179207" y="252730"/>
                  </a:lnTo>
                  <a:lnTo>
                    <a:pt x="1175308" y="205930"/>
                  </a:lnTo>
                  <a:lnTo>
                    <a:pt x="1163993" y="162445"/>
                  </a:lnTo>
                  <a:lnTo>
                    <a:pt x="1145857" y="122859"/>
                  </a:lnTo>
                  <a:lnTo>
                    <a:pt x="1121473" y="87757"/>
                  </a:lnTo>
                  <a:lnTo>
                    <a:pt x="1091450" y="57734"/>
                  </a:lnTo>
                  <a:lnTo>
                    <a:pt x="1056347" y="33350"/>
                  </a:lnTo>
                  <a:lnTo>
                    <a:pt x="1016762" y="15214"/>
                  </a:lnTo>
                  <a:lnTo>
                    <a:pt x="973277" y="3898"/>
                  </a:lnTo>
                  <a:lnTo>
                    <a:pt x="926477" y="0"/>
                  </a:lnTo>
                  <a:lnTo>
                    <a:pt x="878738" y="3810"/>
                  </a:lnTo>
                  <a:lnTo>
                    <a:pt x="834186" y="15189"/>
                  </a:lnTo>
                  <a:lnTo>
                    <a:pt x="793572" y="34086"/>
                  </a:lnTo>
                  <a:lnTo>
                    <a:pt x="757720" y="60490"/>
                  </a:lnTo>
                  <a:lnTo>
                    <a:pt x="727405" y="94322"/>
                  </a:lnTo>
                  <a:lnTo>
                    <a:pt x="703414" y="135559"/>
                  </a:lnTo>
                  <a:lnTo>
                    <a:pt x="686536" y="184137"/>
                  </a:lnTo>
                  <a:lnTo>
                    <a:pt x="677557" y="240030"/>
                  </a:lnTo>
                  <a:lnTo>
                    <a:pt x="849007" y="240030"/>
                  </a:lnTo>
                  <a:lnTo>
                    <a:pt x="858088" y="202095"/>
                  </a:lnTo>
                  <a:lnTo>
                    <a:pt x="874090" y="175577"/>
                  </a:lnTo>
                  <a:lnTo>
                    <a:pt x="897229" y="160020"/>
                  </a:lnTo>
                  <a:lnTo>
                    <a:pt x="927747" y="154940"/>
                  </a:lnTo>
                  <a:lnTo>
                    <a:pt x="960996" y="161505"/>
                  </a:lnTo>
                  <a:lnTo>
                    <a:pt x="987120" y="179870"/>
                  </a:lnTo>
                  <a:lnTo>
                    <a:pt x="1004176" y="207987"/>
                  </a:lnTo>
                  <a:lnTo>
                    <a:pt x="1010297" y="243840"/>
                  </a:lnTo>
                  <a:lnTo>
                    <a:pt x="1002677" y="285889"/>
                  </a:lnTo>
                  <a:lnTo>
                    <a:pt x="977912" y="315442"/>
                  </a:lnTo>
                  <a:lnTo>
                    <a:pt x="933145" y="333324"/>
                  </a:lnTo>
                  <a:lnTo>
                    <a:pt x="865517" y="340360"/>
                  </a:lnTo>
                  <a:lnTo>
                    <a:pt x="865517" y="502920"/>
                  </a:lnTo>
                  <a:lnTo>
                    <a:pt x="893457" y="502920"/>
                  </a:lnTo>
                  <a:lnTo>
                    <a:pt x="945896" y="507974"/>
                  </a:lnTo>
                  <a:lnTo>
                    <a:pt x="990866" y="522579"/>
                  </a:lnTo>
                  <a:lnTo>
                    <a:pt x="1027442" y="545947"/>
                  </a:lnTo>
                  <a:lnTo>
                    <a:pt x="1054696" y="577240"/>
                  </a:lnTo>
                  <a:lnTo>
                    <a:pt x="1071727" y="615670"/>
                  </a:lnTo>
                  <a:lnTo>
                    <a:pt x="1077607" y="660400"/>
                  </a:lnTo>
                  <a:lnTo>
                    <a:pt x="1070457" y="711276"/>
                  </a:lnTo>
                  <a:lnTo>
                    <a:pt x="1050251" y="754341"/>
                  </a:lnTo>
                  <a:lnTo>
                    <a:pt x="1018895" y="787590"/>
                  </a:lnTo>
                  <a:lnTo>
                    <a:pt x="978281" y="809028"/>
                  </a:lnTo>
                  <a:lnTo>
                    <a:pt x="930287" y="816610"/>
                  </a:lnTo>
                  <a:lnTo>
                    <a:pt x="884326" y="809955"/>
                  </a:lnTo>
                  <a:lnTo>
                    <a:pt x="844816" y="790803"/>
                  </a:lnTo>
                  <a:lnTo>
                    <a:pt x="813054" y="760374"/>
                  </a:lnTo>
                  <a:lnTo>
                    <a:pt x="790321" y="719886"/>
                  </a:lnTo>
                  <a:lnTo>
                    <a:pt x="777887" y="670560"/>
                  </a:lnTo>
                  <a:lnTo>
                    <a:pt x="607707" y="670560"/>
                  </a:lnTo>
                  <a:lnTo>
                    <a:pt x="613473" y="717359"/>
                  </a:lnTo>
                  <a:lnTo>
                    <a:pt x="625005" y="761250"/>
                  </a:lnTo>
                  <a:lnTo>
                    <a:pt x="641959" y="801916"/>
                  </a:lnTo>
                  <a:lnTo>
                    <a:pt x="663994" y="839000"/>
                  </a:lnTo>
                  <a:lnTo>
                    <a:pt x="690765" y="872210"/>
                  </a:lnTo>
                  <a:lnTo>
                    <a:pt x="721918" y="901204"/>
                  </a:lnTo>
                  <a:lnTo>
                    <a:pt x="757123" y="925664"/>
                  </a:lnTo>
                  <a:lnTo>
                    <a:pt x="796036" y="945248"/>
                  </a:lnTo>
                  <a:lnTo>
                    <a:pt x="838301" y="959650"/>
                  </a:lnTo>
                  <a:lnTo>
                    <a:pt x="883589" y="968527"/>
                  </a:lnTo>
                  <a:lnTo>
                    <a:pt x="931557" y="971550"/>
                  </a:lnTo>
                  <a:lnTo>
                    <a:pt x="979817" y="968311"/>
                  </a:lnTo>
                  <a:lnTo>
                    <a:pt x="1025321" y="958837"/>
                  </a:lnTo>
                  <a:lnTo>
                    <a:pt x="1067650" y="943521"/>
                  </a:lnTo>
                  <a:lnTo>
                    <a:pt x="1106436" y="922743"/>
                  </a:lnTo>
                  <a:lnTo>
                    <a:pt x="1141298" y="896886"/>
                  </a:lnTo>
                  <a:lnTo>
                    <a:pt x="1171854" y="866343"/>
                  </a:lnTo>
                  <a:lnTo>
                    <a:pt x="1197711" y="831481"/>
                  </a:lnTo>
                  <a:lnTo>
                    <a:pt x="1218488" y="792683"/>
                  </a:lnTo>
                  <a:lnTo>
                    <a:pt x="1233805" y="750354"/>
                  </a:lnTo>
                  <a:lnTo>
                    <a:pt x="1243266" y="704862"/>
                  </a:lnTo>
                  <a:lnTo>
                    <a:pt x="1246517" y="656590"/>
                  </a:lnTo>
                  <a:close/>
                </a:path>
                <a:path w="1896109" h="4004945">
                  <a:moveTo>
                    <a:pt x="1296936" y="2746857"/>
                  </a:moveTo>
                  <a:lnTo>
                    <a:pt x="1246505" y="2746857"/>
                  </a:lnTo>
                  <a:lnTo>
                    <a:pt x="1246505" y="2812161"/>
                  </a:lnTo>
                  <a:lnTo>
                    <a:pt x="1296936" y="2812161"/>
                  </a:lnTo>
                  <a:lnTo>
                    <a:pt x="1296936" y="2746857"/>
                  </a:lnTo>
                  <a:close/>
                </a:path>
                <a:path w="1896109" h="4004945">
                  <a:moveTo>
                    <a:pt x="1320863" y="3806533"/>
                  </a:moveTo>
                  <a:lnTo>
                    <a:pt x="1320025" y="3785844"/>
                  </a:lnTo>
                  <a:lnTo>
                    <a:pt x="1319009" y="3760393"/>
                  </a:lnTo>
                  <a:lnTo>
                    <a:pt x="1310665" y="3715423"/>
                  </a:lnTo>
                  <a:lnTo>
                    <a:pt x="1294409" y="3682403"/>
                  </a:lnTo>
                  <a:lnTo>
                    <a:pt x="1291678" y="3676853"/>
                  </a:lnTo>
                  <a:lnTo>
                    <a:pt x="1263967" y="3654742"/>
                  </a:lnTo>
                  <a:lnTo>
                    <a:pt x="1263967" y="3767099"/>
                  </a:lnTo>
                  <a:lnTo>
                    <a:pt x="1263967" y="3785844"/>
                  </a:lnTo>
                  <a:lnTo>
                    <a:pt x="1140472" y="3785844"/>
                  </a:lnTo>
                  <a:lnTo>
                    <a:pt x="1140472" y="3772916"/>
                  </a:lnTo>
                  <a:lnTo>
                    <a:pt x="1142377" y="3750043"/>
                  </a:lnTo>
                  <a:lnTo>
                    <a:pt x="1150823" y="3719906"/>
                  </a:lnTo>
                  <a:lnTo>
                    <a:pt x="1169924" y="3693642"/>
                  </a:lnTo>
                  <a:lnTo>
                    <a:pt x="1203833" y="3682403"/>
                  </a:lnTo>
                  <a:lnTo>
                    <a:pt x="1233690" y="3690188"/>
                  </a:lnTo>
                  <a:lnTo>
                    <a:pt x="1252080" y="3710203"/>
                  </a:lnTo>
                  <a:lnTo>
                    <a:pt x="1261389" y="3737495"/>
                  </a:lnTo>
                  <a:lnTo>
                    <a:pt x="1263967" y="3767099"/>
                  </a:lnTo>
                  <a:lnTo>
                    <a:pt x="1263967" y="3654742"/>
                  </a:lnTo>
                  <a:lnTo>
                    <a:pt x="1257884" y="3649878"/>
                  </a:lnTo>
                  <a:lnTo>
                    <a:pt x="1205128" y="3639731"/>
                  </a:lnTo>
                  <a:lnTo>
                    <a:pt x="1158938" y="3647605"/>
                  </a:lnTo>
                  <a:lnTo>
                    <a:pt x="1125702" y="3669068"/>
                  </a:lnTo>
                  <a:lnTo>
                    <a:pt x="1103388" y="3700907"/>
                  </a:lnTo>
                  <a:lnTo>
                    <a:pt x="1089952" y="3739921"/>
                  </a:lnTo>
                  <a:lnTo>
                    <a:pt x="1083386" y="3782872"/>
                  </a:lnTo>
                  <a:lnTo>
                    <a:pt x="1081646" y="3826573"/>
                  </a:lnTo>
                  <a:lnTo>
                    <a:pt x="1085964" y="3891000"/>
                  </a:lnTo>
                  <a:lnTo>
                    <a:pt x="1099400" y="3940835"/>
                  </a:lnTo>
                  <a:lnTo>
                    <a:pt x="1122705" y="3976243"/>
                  </a:lnTo>
                  <a:lnTo>
                    <a:pt x="1156627" y="3997363"/>
                  </a:lnTo>
                  <a:lnTo>
                    <a:pt x="1201902" y="4004373"/>
                  </a:lnTo>
                  <a:lnTo>
                    <a:pt x="1260182" y="3990365"/>
                  </a:lnTo>
                  <a:lnTo>
                    <a:pt x="1290510" y="3961701"/>
                  </a:lnTo>
                  <a:lnTo>
                    <a:pt x="1295730" y="3956774"/>
                  </a:lnTo>
                  <a:lnTo>
                    <a:pt x="1313459" y="3916273"/>
                  </a:lnTo>
                  <a:lnTo>
                    <a:pt x="1318272" y="3881526"/>
                  </a:lnTo>
                  <a:lnTo>
                    <a:pt x="1263967" y="3881526"/>
                  </a:lnTo>
                  <a:lnTo>
                    <a:pt x="1262049" y="3905237"/>
                  </a:lnTo>
                  <a:lnTo>
                    <a:pt x="1253947" y="3931564"/>
                  </a:lnTo>
                  <a:lnTo>
                    <a:pt x="1236141" y="3952900"/>
                  </a:lnTo>
                  <a:lnTo>
                    <a:pt x="1205128" y="3961701"/>
                  </a:lnTo>
                  <a:lnTo>
                    <a:pt x="1166634" y="3948442"/>
                  </a:lnTo>
                  <a:lnTo>
                    <a:pt x="1146860" y="3915232"/>
                  </a:lnTo>
                  <a:lnTo>
                    <a:pt x="1139583" y="3871963"/>
                  </a:lnTo>
                  <a:lnTo>
                    <a:pt x="1138542" y="3828516"/>
                  </a:lnTo>
                  <a:lnTo>
                    <a:pt x="1320863" y="3828516"/>
                  </a:lnTo>
                  <a:lnTo>
                    <a:pt x="1320863" y="3806533"/>
                  </a:lnTo>
                  <a:close/>
                </a:path>
                <a:path w="1896109" h="4004945">
                  <a:moveTo>
                    <a:pt x="1333779" y="2872943"/>
                  </a:moveTo>
                  <a:lnTo>
                    <a:pt x="1279474" y="2872943"/>
                  </a:lnTo>
                  <a:lnTo>
                    <a:pt x="1279474" y="3112160"/>
                  </a:lnTo>
                  <a:lnTo>
                    <a:pt x="1272857" y="3144075"/>
                  </a:lnTo>
                  <a:lnTo>
                    <a:pt x="1256118" y="3165741"/>
                  </a:lnTo>
                  <a:lnTo>
                    <a:pt x="1233919" y="3178073"/>
                  </a:lnTo>
                  <a:lnTo>
                    <a:pt x="1210945" y="3181985"/>
                  </a:lnTo>
                  <a:lnTo>
                    <a:pt x="1182243" y="3174796"/>
                  </a:lnTo>
                  <a:lnTo>
                    <a:pt x="1166977" y="3157004"/>
                  </a:lnTo>
                  <a:lnTo>
                    <a:pt x="1160945" y="3134245"/>
                  </a:lnTo>
                  <a:lnTo>
                    <a:pt x="1159865" y="3112160"/>
                  </a:lnTo>
                  <a:lnTo>
                    <a:pt x="1159865" y="2872943"/>
                  </a:lnTo>
                  <a:lnTo>
                    <a:pt x="1105560" y="2872943"/>
                  </a:lnTo>
                  <a:lnTo>
                    <a:pt x="1105560" y="3118624"/>
                  </a:lnTo>
                  <a:lnTo>
                    <a:pt x="1106982" y="3153245"/>
                  </a:lnTo>
                  <a:lnTo>
                    <a:pt x="1116952" y="3189097"/>
                  </a:lnTo>
                  <a:lnTo>
                    <a:pt x="1144016" y="3217176"/>
                  </a:lnTo>
                  <a:lnTo>
                    <a:pt x="1196721" y="3228530"/>
                  </a:lnTo>
                  <a:lnTo>
                    <a:pt x="1221943" y="3225203"/>
                  </a:lnTo>
                  <a:lnTo>
                    <a:pt x="1245781" y="3215513"/>
                  </a:lnTo>
                  <a:lnTo>
                    <a:pt x="1266088" y="3199892"/>
                  </a:lnTo>
                  <a:lnTo>
                    <a:pt x="1278521" y="3181985"/>
                  </a:lnTo>
                  <a:lnTo>
                    <a:pt x="1280769" y="3178746"/>
                  </a:lnTo>
                  <a:lnTo>
                    <a:pt x="1282052" y="3178746"/>
                  </a:lnTo>
                  <a:lnTo>
                    <a:pt x="1282052" y="3219488"/>
                  </a:lnTo>
                  <a:lnTo>
                    <a:pt x="1333779" y="3219488"/>
                  </a:lnTo>
                  <a:lnTo>
                    <a:pt x="1333779" y="3178746"/>
                  </a:lnTo>
                  <a:lnTo>
                    <a:pt x="1333779" y="2872943"/>
                  </a:lnTo>
                  <a:close/>
                </a:path>
                <a:path w="1896109" h="4004945">
                  <a:moveTo>
                    <a:pt x="1411363" y="2197951"/>
                  </a:moveTo>
                  <a:lnTo>
                    <a:pt x="1401953" y="2134590"/>
                  </a:lnTo>
                  <a:lnTo>
                    <a:pt x="1372908" y="2099398"/>
                  </a:lnTo>
                  <a:lnTo>
                    <a:pt x="1320203" y="2088045"/>
                  </a:lnTo>
                  <a:lnTo>
                    <a:pt x="1294980" y="2091372"/>
                  </a:lnTo>
                  <a:lnTo>
                    <a:pt x="1271155" y="2101049"/>
                  </a:lnTo>
                  <a:lnTo>
                    <a:pt x="1250835" y="2116683"/>
                  </a:lnTo>
                  <a:lnTo>
                    <a:pt x="1236154" y="2137829"/>
                  </a:lnTo>
                  <a:lnTo>
                    <a:pt x="1234859" y="2137829"/>
                  </a:lnTo>
                  <a:lnTo>
                    <a:pt x="1234859" y="2097100"/>
                  </a:lnTo>
                  <a:lnTo>
                    <a:pt x="1183132" y="2097100"/>
                  </a:lnTo>
                  <a:lnTo>
                    <a:pt x="1183132" y="2443632"/>
                  </a:lnTo>
                  <a:lnTo>
                    <a:pt x="1237449" y="2443632"/>
                  </a:lnTo>
                  <a:lnTo>
                    <a:pt x="1237449" y="2204415"/>
                  </a:lnTo>
                  <a:lnTo>
                    <a:pt x="1244066" y="2172500"/>
                  </a:lnTo>
                  <a:lnTo>
                    <a:pt x="1260805" y="2150834"/>
                  </a:lnTo>
                  <a:lnTo>
                    <a:pt x="1283004" y="2138502"/>
                  </a:lnTo>
                  <a:lnTo>
                    <a:pt x="1286941" y="2137829"/>
                  </a:lnTo>
                  <a:lnTo>
                    <a:pt x="1305979" y="2134590"/>
                  </a:lnTo>
                  <a:lnTo>
                    <a:pt x="1334693" y="2141778"/>
                  </a:lnTo>
                  <a:lnTo>
                    <a:pt x="1349946" y="2159558"/>
                  </a:lnTo>
                  <a:lnTo>
                    <a:pt x="1355991" y="2182330"/>
                  </a:lnTo>
                  <a:lnTo>
                    <a:pt x="1357058" y="2204415"/>
                  </a:lnTo>
                  <a:lnTo>
                    <a:pt x="1357058" y="2443632"/>
                  </a:lnTo>
                  <a:lnTo>
                    <a:pt x="1411363" y="2443632"/>
                  </a:lnTo>
                  <a:lnTo>
                    <a:pt x="1411363" y="2197951"/>
                  </a:lnTo>
                  <a:close/>
                </a:path>
                <a:path w="1896109" h="4004945">
                  <a:moveTo>
                    <a:pt x="1608556" y="3749637"/>
                  </a:moveTo>
                  <a:lnTo>
                    <a:pt x="1607134" y="3715016"/>
                  </a:lnTo>
                  <a:lnTo>
                    <a:pt x="1599133" y="3686276"/>
                  </a:lnTo>
                  <a:lnTo>
                    <a:pt x="1597164" y="3679164"/>
                  </a:lnTo>
                  <a:lnTo>
                    <a:pt x="1570101" y="3651085"/>
                  </a:lnTo>
                  <a:lnTo>
                    <a:pt x="1517396" y="3639731"/>
                  </a:lnTo>
                  <a:lnTo>
                    <a:pt x="1492173" y="3643058"/>
                  </a:lnTo>
                  <a:lnTo>
                    <a:pt x="1468348" y="3652748"/>
                  </a:lnTo>
                  <a:lnTo>
                    <a:pt x="1448028" y="3668369"/>
                  </a:lnTo>
                  <a:lnTo>
                    <a:pt x="1433347" y="3689515"/>
                  </a:lnTo>
                  <a:lnTo>
                    <a:pt x="1432052" y="3689515"/>
                  </a:lnTo>
                  <a:lnTo>
                    <a:pt x="1432052" y="3648773"/>
                  </a:lnTo>
                  <a:lnTo>
                    <a:pt x="1380324" y="3648773"/>
                  </a:lnTo>
                  <a:lnTo>
                    <a:pt x="1380324" y="3995318"/>
                  </a:lnTo>
                  <a:lnTo>
                    <a:pt x="1434642" y="3995318"/>
                  </a:lnTo>
                  <a:lnTo>
                    <a:pt x="1434642" y="3756101"/>
                  </a:lnTo>
                  <a:lnTo>
                    <a:pt x="1441259" y="3724186"/>
                  </a:lnTo>
                  <a:lnTo>
                    <a:pt x="1457998" y="3702520"/>
                  </a:lnTo>
                  <a:lnTo>
                    <a:pt x="1480185" y="3690188"/>
                  </a:lnTo>
                  <a:lnTo>
                    <a:pt x="1484134" y="3689515"/>
                  </a:lnTo>
                  <a:lnTo>
                    <a:pt x="1503172" y="3686276"/>
                  </a:lnTo>
                  <a:lnTo>
                    <a:pt x="1531886" y="3693464"/>
                  </a:lnTo>
                  <a:lnTo>
                    <a:pt x="1547139" y="3711257"/>
                  </a:lnTo>
                  <a:lnTo>
                    <a:pt x="1553184" y="3734016"/>
                  </a:lnTo>
                  <a:lnTo>
                    <a:pt x="1554251" y="3756101"/>
                  </a:lnTo>
                  <a:lnTo>
                    <a:pt x="1554251" y="3995318"/>
                  </a:lnTo>
                  <a:lnTo>
                    <a:pt x="1608556" y="3995318"/>
                  </a:lnTo>
                  <a:lnTo>
                    <a:pt x="1608556" y="3749637"/>
                  </a:lnTo>
                  <a:close/>
                </a:path>
                <a:path w="1896109" h="4004945">
                  <a:moveTo>
                    <a:pt x="1616316" y="3119920"/>
                  </a:moveTo>
                  <a:lnTo>
                    <a:pt x="1608899" y="3077387"/>
                  </a:lnTo>
                  <a:lnTo>
                    <a:pt x="1562315" y="3033547"/>
                  </a:lnTo>
                  <a:lnTo>
                    <a:pt x="1500289" y="3012579"/>
                  </a:lnTo>
                  <a:lnTo>
                    <a:pt x="1472946" y="3001365"/>
                  </a:lnTo>
                  <a:lnTo>
                    <a:pt x="1453616" y="2984931"/>
                  </a:lnTo>
                  <a:lnTo>
                    <a:pt x="1446276" y="2959582"/>
                  </a:lnTo>
                  <a:lnTo>
                    <a:pt x="1452613" y="2930829"/>
                  </a:lnTo>
                  <a:lnTo>
                    <a:pt x="1467853" y="2914878"/>
                  </a:lnTo>
                  <a:lnTo>
                    <a:pt x="1486382" y="2908020"/>
                  </a:lnTo>
                  <a:lnTo>
                    <a:pt x="1502524" y="2906560"/>
                  </a:lnTo>
                  <a:lnTo>
                    <a:pt x="1527149" y="2910979"/>
                  </a:lnTo>
                  <a:lnTo>
                    <a:pt x="1542859" y="2924010"/>
                  </a:lnTo>
                  <a:lnTo>
                    <a:pt x="1551178" y="2945295"/>
                  </a:lnTo>
                  <a:lnTo>
                    <a:pt x="1553603" y="2974441"/>
                  </a:lnTo>
                  <a:lnTo>
                    <a:pt x="1607908" y="2974441"/>
                  </a:lnTo>
                  <a:lnTo>
                    <a:pt x="1593977" y="2906560"/>
                  </a:lnTo>
                  <a:lnTo>
                    <a:pt x="1561541" y="2875432"/>
                  </a:lnTo>
                  <a:lnTo>
                    <a:pt x="1502524" y="2863888"/>
                  </a:lnTo>
                  <a:lnTo>
                    <a:pt x="1459890" y="2869742"/>
                  </a:lnTo>
                  <a:lnTo>
                    <a:pt x="1424698" y="2887484"/>
                  </a:lnTo>
                  <a:lnTo>
                    <a:pt x="1400797" y="2917355"/>
                  </a:lnTo>
                  <a:lnTo>
                    <a:pt x="1391970" y="2959582"/>
                  </a:lnTo>
                  <a:lnTo>
                    <a:pt x="1399400" y="3002927"/>
                  </a:lnTo>
                  <a:lnTo>
                    <a:pt x="1418882" y="3030042"/>
                  </a:lnTo>
                  <a:lnTo>
                    <a:pt x="1446250" y="3046501"/>
                  </a:lnTo>
                  <a:lnTo>
                    <a:pt x="1477314" y="3057855"/>
                  </a:lnTo>
                  <a:lnTo>
                    <a:pt x="1508010" y="3068040"/>
                  </a:lnTo>
                  <a:lnTo>
                    <a:pt x="1535176" y="3080715"/>
                  </a:lnTo>
                  <a:lnTo>
                    <a:pt x="1554594" y="3099587"/>
                  </a:lnTo>
                  <a:lnTo>
                    <a:pt x="1562011" y="3128327"/>
                  </a:lnTo>
                  <a:lnTo>
                    <a:pt x="1555470" y="3158045"/>
                  </a:lnTo>
                  <a:lnTo>
                    <a:pt x="1539786" y="3175520"/>
                  </a:lnTo>
                  <a:lnTo>
                    <a:pt x="1520825" y="3183775"/>
                  </a:lnTo>
                  <a:lnTo>
                    <a:pt x="1504467" y="3185858"/>
                  </a:lnTo>
                  <a:lnTo>
                    <a:pt x="1471726" y="3179241"/>
                  </a:lnTo>
                  <a:lnTo>
                    <a:pt x="1452016" y="3161538"/>
                  </a:lnTo>
                  <a:lnTo>
                    <a:pt x="1442364" y="3135947"/>
                  </a:lnTo>
                  <a:lnTo>
                    <a:pt x="1439811" y="3105696"/>
                  </a:lnTo>
                  <a:lnTo>
                    <a:pt x="1385506" y="3105696"/>
                  </a:lnTo>
                  <a:lnTo>
                    <a:pt x="1393494" y="3164294"/>
                  </a:lnTo>
                  <a:lnTo>
                    <a:pt x="1446911" y="3219170"/>
                  </a:lnTo>
                  <a:lnTo>
                    <a:pt x="1504467" y="3228530"/>
                  </a:lnTo>
                  <a:lnTo>
                    <a:pt x="1549222" y="3221736"/>
                  </a:lnTo>
                  <a:lnTo>
                    <a:pt x="1584642" y="3201378"/>
                  </a:lnTo>
                  <a:lnTo>
                    <a:pt x="1595297" y="3185858"/>
                  </a:lnTo>
                  <a:lnTo>
                    <a:pt x="1607934" y="3167443"/>
                  </a:lnTo>
                  <a:lnTo>
                    <a:pt x="1616316" y="3119920"/>
                  </a:lnTo>
                  <a:close/>
                </a:path>
                <a:path w="1896109" h="4004945">
                  <a:moveTo>
                    <a:pt x="1895614" y="3030690"/>
                  </a:moveTo>
                  <a:lnTo>
                    <a:pt x="1893760" y="2984538"/>
                  </a:lnTo>
                  <a:lnTo>
                    <a:pt x="1885416" y="2939580"/>
                  </a:lnTo>
                  <a:lnTo>
                    <a:pt x="1866430" y="2900997"/>
                  </a:lnTo>
                  <a:lnTo>
                    <a:pt x="1838718" y="2878886"/>
                  </a:lnTo>
                  <a:lnTo>
                    <a:pt x="1838718" y="2991256"/>
                  </a:lnTo>
                  <a:lnTo>
                    <a:pt x="1838718" y="3010001"/>
                  </a:lnTo>
                  <a:lnTo>
                    <a:pt x="1715236" y="3010001"/>
                  </a:lnTo>
                  <a:lnTo>
                    <a:pt x="1715236" y="2997073"/>
                  </a:lnTo>
                  <a:lnTo>
                    <a:pt x="1717141" y="2974200"/>
                  </a:lnTo>
                  <a:lnTo>
                    <a:pt x="1725587" y="2944050"/>
                  </a:lnTo>
                  <a:lnTo>
                    <a:pt x="1744700" y="2917787"/>
                  </a:lnTo>
                  <a:lnTo>
                    <a:pt x="1778596" y="2906560"/>
                  </a:lnTo>
                  <a:lnTo>
                    <a:pt x="1808454" y="2914332"/>
                  </a:lnTo>
                  <a:lnTo>
                    <a:pt x="1826844" y="2934360"/>
                  </a:lnTo>
                  <a:lnTo>
                    <a:pt x="1836140" y="2961652"/>
                  </a:lnTo>
                  <a:lnTo>
                    <a:pt x="1838718" y="2991256"/>
                  </a:lnTo>
                  <a:lnTo>
                    <a:pt x="1838718" y="2878886"/>
                  </a:lnTo>
                  <a:lnTo>
                    <a:pt x="1832648" y="2874035"/>
                  </a:lnTo>
                  <a:lnTo>
                    <a:pt x="1779892" y="2863888"/>
                  </a:lnTo>
                  <a:lnTo>
                    <a:pt x="1733702" y="2871749"/>
                  </a:lnTo>
                  <a:lnTo>
                    <a:pt x="1700466" y="2893225"/>
                  </a:lnTo>
                  <a:lnTo>
                    <a:pt x="1678139" y="2925064"/>
                  </a:lnTo>
                  <a:lnTo>
                    <a:pt x="1664716" y="2964078"/>
                  </a:lnTo>
                  <a:lnTo>
                    <a:pt x="1658137" y="3007042"/>
                  </a:lnTo>
                  <a:lnTo>
                    <a:pt x="1656397" y="3050743"/>
                  </a:lnTo>
                  <a:lnTo>
                    <a:pt x="1660715" y="3115157"/>
                  </a:lnTo>
                  <a:lnTo>
                    <a:pt x="1674152" y="3164992"/>
                  </a:lnTo>
                  <a:lnTo>
                    <a:pt x="1697456" y="3200400"/>
                  </a:lnTo>
                  <a:lnTo>
                    <a:pt x="1731378" y="3221520"/>
                  </a:lnTo>
                  <a:lnTo>
                    <a:pt x="1776653" y="3228530"/>
                  </a:lnTo>
                  <a:lnTo>
                    <a:pt x="1834934" y="3214522"/>
                  </a:lnTo>
                  <a:lnTo>
                    <a:pt x="1865274" y="3185858"/>
                  </a:lnTo>
                  <a:lnTo>
                    <a:pt x="1870494" y="3180931"/>
                  </a:lnTo>
                  <a:lnTo>
                    <a:pt x="1888223" y="3140430"/>
                  </a:lnTo>
                  <a:lnTo>
                    <a:pt x="1893036" y="3105696"/>
                  </a:lnTo>
                  <a:lnTo>
                    <a:pt x="1838718" y="3105696"/>
                  </a:lnTo>
                  <a:lnTo>
                    <a:pt x="1836801" y="3129407"/>
                  </a:lnTo>
                  <a:lnTo>
                    <a:pt x="1828698" y="3155708"/>
                  </a:lnTo>
                  <a:lnTo>
                    <a:pt x="1810905" y="3177057"/>
                  </a:lnTo>
                  <a:lnTo>
                    <a:pt x="1779892" y="3185858"/>
                  </a:lnTo>
                  <a:lnTo>
                    <a:pt x="1741398" y="3172587"/>
                  </a:lnTo>
                  <a:lnTo>
                    <a:pt x="1721624" y="3139389"/>
                  </a:lnTo>
                  <a:lnTo>
                    <a:pt x="1714334" y="3096120"/>
                  </a:lnTo>
                  <a:lnTo>
                    <a:pt x="1713293" y="3052673"/>
                  </a:lnTo>
                  <a:lnTo>
                    <a:pt x="1895614" y="3052673"/>
                  </a:lnTo>
                  <a:lnTo>
                    <a:pt x="1895614" y="30306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19672" y="4214393"/>
              <a:ext cx="1602740" cy="4004945"/>
            </a:xfrm>
            <a:custGeom>
              <a:avLst/>
              <a:gdLst/>
              <a:ahLst/>
              <a:cxnLst/>
              <a:rect l="l" t="t" r="r" b="b"/>
              <a:pathLst>
                <a:path w="1602740" h="4004945">
                  <a:moveTo>
                    <a:pt x="238569" y="2757843"/>
                  </a:moveTo>
                  <a:lnTo>
                    <a:pt x="0" y="2757843"/>
                  </a:lnTo>
                  <a:lnTo>
                    <a:pt x="0" y="3219475"/>
                  </a:lnTo>
                  <a:lnTo>
                    <a:pt x="56896" y="3219475"/>
                  </a:lnTo>
                  <a:lnTo>
                    <a:pt x="56896" y="3003537"/>
                  </a:lnTo>
                  <a:lnTo>
                    <a:pt x="228231" y="3003537"/>
                  </a:lnTo>
                  <a:lnTo>
                    <a:pt x="228231" y="2953105"/>
                  </a:lnTo>
                  <a:lnTo>
                    <a:pt x="56896" y="2953105"/>
                  </a:lnTo>
                  <a:lnTo>
                    <a:pt x="56896" y="2808274"/>
                  </a:lnTo>
                  <a:lnTo>
                    <a:pt x="238569" y="2808274"/>
                  </a:lnTo>
                  <a:lnTo>
                    <a:pt x="238569" y="2757843"/>
                  </a:lnTo>
                  <a:close/>
                </a:path>
                <a:path w="1602740" h="4004945">
                  <a:moveTo>
                    <a:pt x="342646" y="2757843"/>
                  </a:moveTo>
                  <a:lnTo>
                    <a:pt x="288340" y="2757843"/>
                  </a:lnTo>
                  <a:lnTo>
                    <a:pt x="288340" y="3219475"/>
                  </a:lnTo>
                  <a:lnTo>
                    <a:pt x="342646" y="3219475"/>
                  </a:lnTo>
                  <a:lnTo>
                    <a:pt x="342646" y="2757843"/>
                  </a:lnTo>
                  <a:close/>
                </a:path>
                <a:path w="1602740" h="4004945">
                  <a:moveTo>
                    <a:pt x="363664" y="3806533"/>
                  </a:moveTo>
                  <a:lnTo>
                    <a:pt x="362839" y="3785844"/>
                  </a:lnTo>
                  <a:lnTo>
                    <a:pt x="361810" y="3760393"/>
                  </a:lnTo>
                  <a:lnTo>
                    <a:pt x="353466" y="3715423"/>
                  </a:lnTo>
                  <a:lnTo>
                    <a:pt x="337210" y="3682403"/>
                  </a:lnTo>
                  <a:lnTo>
                    <a:pt x="334479" y="3676853"/>
                  </a:lnTo>
                  <a:lnTo>
                    <a:pt x="306768" y="3654742"/>
                  </a:lnTo>
                  <a:lnTo>
                    <a:pt x="306768" y="3767099"/>
                  </a:lnTo>
                  <a:lnTo>
                    <a:pt x="306768" y="3785844"/>
                  </a:lnTo>
                  <a:lnTo>
                    <a:pt x="183286" y="3785844"/>
                  </a:lnTo>
                  <a:lnTo>
                    <a:pt x="183286" y="3772916"/>
                  </a:lnTo>
                  <a:lnTo>
                    <a:pt x="185191" y="3750043"/>
                  </a:lnTo>
                  <a:lnTo>
                    <a:pt x="193636" y="3719906"/>
                  </a:lnTo>
                  <a:lnTo>
                    <a:pt x="212750" y="3693642"/>
                  </a:lnTo>
                  <a:lnTo>
                    <a:pt x="246646" y="3682403"/>
                  </a:lnTo>
                  <a:lnTo>
                    <a:pt x="276504" y="3690188"/>
                  </a:lnTo>
                  <a:lnTo>
                    <a:pt x="294894" y="3710203"/>
                  </a:lnTo>
                  <a:lnTo>
                    <a:pt x="304203" y="3737495"/>
                  </a:lnTo>
                  <a:lnTo>
                    <a:pt x="306768" y="3767099"/>
                  </a:lnTo>
                  <a:lnTo>
                    <a:pt x="306768" y="3654742"/>
                  </a:lnTo>
                  <a:lnTo>
                    <a:pt x="300685" y="3649878"/>
                  </a:lnTo>
                  <a:lnTo>
                    <a:pt x="247929" y="3639731"/>
                  </a:lnTo>
                  <a:lnTo>
                    <a:pt x="201752" y="3647605"/>
                  </a:lnTo>
                  <a:lnTo>
                    <a:pt x="168516" y="3669068"/>
                  </a:lnTo>
                  <a:lnTo>
                    <a:pt x="146189" y="3700907"/>
                  </a:lnTo>
                  <a:lnTo>
                    <a:pt x="132765" y="3739921"/>
                  </a:lnTo>
                  <a:lnTo>
                    <a:pt x="126187" y="3782872"/>
                  </a:lnTo>
                  <a:lnTo>
                    <a:pt x="124447" y="3826573"/>
                  </a:lnTo>
                  <a:lnTo>
                    <a:pt x="128765" y="3891000"/>
                  </a:lnTo>
                  <a:lnTo>
                    <a:pt x="142201" y="3940835"/>
                  </a:lnTo>
                  <a:lnTo>
                    <a:pt x="165506" y="3976243"/>
                  </a:lnTo>
                  <a:lnTo>
                    <a:pt x="199428" y="3997363"/>
                  </a:lnTo>
                  <a:lnTo>
                    <a:pt x="244703" y="4004373"/>
                  </a:lnTo>
                  <a:lnTo>
                    <a:pt x="302983" y="3990365"/>
                  </a:lnTo>
                  <a:lnTo>
                    <a:pt x="333311" y="3961701"/>
                  </a:lnTo>
                  <a:lnTo>
                    <a:pt x="338531" y="3956774"/>
                  </a:lnTo>
                  <a:lnTo>
                    <a:pt x="356260" y="3916273"/>
                  </a:lnTo>
                  <a:lnTo>
                    <a:pt x="361073" y="3881526"/>
                  </a:lnTo>
                  <a:lnTo>
                    <a:pt x="306768" y="3881526"/>
                  </a:lnTo>
                  <a:lnTo>
                    <a:pt x="304850" y="3905237"/>
                  </a:lnTo>
                  <a:lnTo>
                    <a:pt x="296748" y="3931564"/>
                  </a:lnTo>
                  <a:lnTo>
                    <a:pt x="278955" y="3952900"/>
                  </a:lnTo>
                  <a:lnTo>
                    <a:pt x="247929" y="3961701"/>
                  </a:lnTo>
                  <a:lnTo>
                    <a:pt x="209435" y="3948442"/>
                  </a:lnTo>
                  <a:lnTo>
                    <a:pt x="189674" y="3915232"/>
                  </a:lnTo>
                  <a:lnTo>
                    <a:pt x="182384" y="3871963"/>
                  </a:lnTo>
                  <a:lnTo>
                    <a:pt x="181343" y="3828516"/>
                  </a:lnTo>
                  <a:lnTo>
                    <a:pt x="363664" y="3828516"/>
                  </a:lnTo>
                  <a:lnTo>
                    <a:pt x="363664" y="3806533"/>
                  </a:lnTo>
                  <a:close/>
                </a:path>
                <a:path w="1602740" h="4004945">
                  <a:moveTo>
                    <a:pt x="591908" y="2443632"/>
                  </a:moveTo>
                  <a:lnTo>
                    <a:pt x="493928" y="2272309"/>
                  </a:lnTo>
                  <a:lnTo>
                    <a:pt x="485051" y="2256790"/>
                  </a:lnTo>
                  <a:lnTo>
                    <a:pt x="468414" y="2227694"/>
                  </a:lnTo>
                  <a:lnTo>
                    <a:pt x="573798" y="2097100"/>
                  </a:lnTo>
                  <a:lnTo>
                    <a:pt x="510438" y="2097100"/>
                  </a:lnTo>
                  <a:lnTo>
                    <a:pt x="388886" y="2256790"/>
                  </a:lnTo>
                  <a:lnTo>
                    <a:pt x="387591" y="2256790"/>
                  </a:lnTo>
                  <a:lnTo>
                    <a:pt x="387591" y="1982012"/>
                  </a:lnTo>
                  <a:lnTo>
                    <a:pt x="333286" y="1982012"/>
                  </a:lnTo>
                  <a:lnTo>
                    <a:pt x="333286" y="2443632"/>
                  </a:lnTo>
                  <a:lnTo>
                    <a:pt x="387591" y="2443632"/>
                  </a:lnTo>
                  <a:lnTo>
                    <a:pt x="387591" y="2326614"/>
                  </a:lnTo>
                  <a:lnTo>
                    <a:pt x="432206" y="2272309"/>
                  </a:lnTo>
                  <a:lnTo>
                    <a:pt x="528535" y="2443632"/>
                  </a:lnTo>
                  <a:lnTo>
                    <a:pt x="591908" y="2443632"/>
                  </a:lnTo>
                  <a:close/>
                </a:path>
                <a:path w="1602740" h="4004945">
                  <a:moveTo>
                    <a:pt x="634555" y="3895750"/>
                  </a:moveTo>
                  <a:lnTo>
                    <a:pt x="627138" y="3853218"/>
                  </a:lnTo>
                  <a:lnTo>
                    <a:pt x="580555" y="3809377"/>
                  </a:lnTo>
                  <a:lnTo>
                    <a:pt x="518528" y="3788422"/>
                  </a:lnTo>
                  <a:lnTo>
                    <a:pt x="491185" y="3777196"/>
                  </a:lnTo>
                  <a:lnTo>
                    <a:pt x="471855" y="3760762"/>
                  </a:lnTo>
                  <a:lnTo>
                    <a:pt x="464515" y="3735413"/>
                  </a:lnTo>
                  <a:lnTo>
                    <a:pt x="470852" y="3706672"/>
                  </a:lnTo>
                  <a:lnTo>
                    <a:pt x="486092" y="3690721"/>
                  </a:lnTo>
                  <a:lnTo>
                    <a:pt x="504609" y="3683863"/>
                  </a:lnTo>
                  <a:lnTo>
                    <a:pt x="520763" y="3682403"/>
                  </a:lnTo>
                  <a:lnTo>
                    <a:pt x="545388" y="3686835"/>
                  </a:lnTo>
                  <a:lnTo>
                    <a:pt x="561098" y="3699853"/>
                  </a:lnTo>
                  <a:lnTo>
                    <a:pt x="569417" y="3721138"/>
                  </a:lnTo>
                  <a:lnTo>
                    <a:pt x="571842" y="3750284"/>
                  </a:lnTo>
                  <a:lnTo>
                    <a:pt x="626148" y="3750284"/>
                  </a:lnTo>
                  <a:lnTo>
                    <a:pt x="623874" y="3715829"/>
                  </a:lnTo>
                  <a:lnTo>
                    <a:pt x="612216" y="3682403"/>
                  </a:lnTo>
                  <a:lnTo>
                    <a:pt x="611289" y="3679736"/>
                  </a:lnTo>
                  <a:lnTo>
                    <a:pt x="579780" y="3651275"/>
                  </a:lnTo>
                  <a:lnTo>
                    <a:pt x="520763" y="3639731"/>
                  </a:lnTo>
                  <a:lnTo>
                    <a:pt x="478129" y="3645585"/>
                  </a:lnTo>
                  <a:lnTo>
                    <a:pt x="442937" y="3663327"/>
                  </a:lnTo>
                  <a:lnTo>
                    <a:pt x="419036" y="3693185"/>
                  </a:lnTo>
                  <a:lnTo>
                    <a:pt x="410210" y="3735413"/>
                  </a:lnTo>
                  <a:lnTo>
                    <a:pt x="417639" y="3778770"/>
                  </a:lnTo>
                  <a:lnTo>
                    <a:pt x="437121" y="3805885"/>
                  </a:lnTo>
                  <a:lnTo>
                    <a:pt x="464489" y="3822331"/>
                  </a:lnTo>
                  <a:lnTo>
                    <a:pt x="495554" y="3833685"/>
                  </a:lnTo>
                  <a:lnTo>
                    <a:pt x="526249" y="3843883"/>
                  </a:lnTo>
                  <a:lnTo>
                    <a:pt x="553427" y="3856558"/>
                  </a:lnTo>
                  <a:lnTo>
                    <a:pt x="572833" y="3875417"/>
                  </a:lnTo>
                  <a:lnTo>
                    <a:pt x="580250" y="3904157"/>
                  </a:lnTo>
                  <a:lnTo>
                    <a:pt x="573722" y="3933875"/>
                  </a:lnTo>
                  <a:lnTo>
                    <a:pt x="558025" y="3951363"/>
                  </a:lnTo>
                  <a:lnTo>
                    <a:pt x="539064" y="3959618"/>
                  </a:lnTo>
                  <a:lnTo>
                    <a:pt x="522706" y="3961701"/>
                  </a:lnTo>
                  <a:lnTo>
                    <a:pt x="489966" y="3955084"/>
                  </a:lnTo>
                  <a:lnTo>
                    <a:pt x="470255" y="3937381"/>
                  </a:lnTo>
                  <a:lnTo>
                    <a:pt x="460603" y="3911790"/>
                  </a:lnTo>
                  <a:lnTo>
                    <a:pt x="458050" y="3881526"/>
                  </a:lnTo>
                  <a:lnTo>
                    <a:pt x="403745" y="3881526"/>
                  </a:lnTo>
                  <a:lnTo>
                    <a:pt x="411734" y="3940137"/>
                  </a:lnTo>
                  <a:lnTo>
                    <a:pt x="465150" y="3995013"/>
                  </a:lnTo>
                  <a:lnTo>
                    <a:pt x="522706" y="4004373"/>
                  </a:lnTo>
                  <a:lnTo>
                    <a:pt x="567461" y="3997591"/>
                  </a:lnTo>
                  <a:lnTo>
                    <a:pt x="602881" y="3977221"/>
                  </a:lnTo>
                  <a:lnTo>
                    <a:pt x="613524" y="3961701"/>
                  </a:lnTo>
                  <a:lnTo>
                    <a:pt x="626173" y="3943273"/>
                  </a:lnTo>
                  <a:lnTo>
                    <a:pt x="634555" y="3895750"/>
                  </a:lnTo>
                  <a:close/>
                </a:path>
                <a:path w="1602740" h="4004945">
                  <a:moveTo>
                    <a:pt x="644588" y="3030690"/>
                  </a:moveTo>
                  <a:lnTo>
                    <a:pt x="643750" y="3010001"/>
                  </a:lnTo>
                  <a:lnTo>
                    <a:pt x="642721" y="2984550"/>
                  </a:lnTo>
                  <a:lnTo>
                    <a:pt x="634377" y="2939580"/>
                  </a:lnTo>
                  <a:lnTo>
                    <a:pt x="618134" y="2906547"/>
                  </a:lnTo>
                  <a:lnTo>
                    <a:pt x="615391" y="2900997"/>
                  </a:lnTo>
                  <a:lnTo>
                    <a:pt x="587692" y="2878899"/>
                  </a:lnTo>
                  <a:lnTo>
                    <a:pt x="587692" y="2991243"/>
                  </a:lnTo>
                  <a:lnTo>
                    <a:pt x="587692" y="3010001"/>
                  </a:lnTo>
                  <a:lnTo>
                    <a:pt x="464197" y="3010001"/>
                  </a:lnTo>
                  <a:lnTo>
                    <a:pt x="464197" y="2997073"/>
                  </a:lnTo>
                  <a:lnTo>
                    <a:pt x="466090" y="2974200"/>
                  </a:lnTo>
                  <a:lnTo>
                    <a:pt x="474535" y="2944050"/>
                  </a:lnTo>
                  <a:lnTo>
                    <a:pt x="493649" y="2917787"/>
                  </a:lnTo>
                  <a:lnTo>
                    <a:pt x="527558" y="2906547"/>
                  </a:lnTo>
                  <a:lnTo>
                    <a:pt x="557403" y="2914332"/>
                  </a:lnTo>
                  <a:lnTo>
                    <a:pt x="575805" y="2934360"/>
                  </a:lnTo>
                  <a:lnTo>
                    <a:pt x="585114" y="2961652"/>
                  </a:lnTo>
                  <a:lnTo>
                    <a:pt x="587692" y="2991243"/>
                  </a:lnTo>
                  <a:lnTo>
                    <a:pt x="587692" y="2878899"/>
                  </a:lnTo>
                  <a:lnTo>
                    <a:pt x="581596" y="2874035"/>
                  </a:lnTo>
                  <a:lnTo>
                    <a:pt x="528853" y="2863875"/>
                  </a:lnTo>
                  <a:lnTo>
                    <a:pt x="482663" y="2871749"/>
                  </a:lnTo>
                  <a:lnTo>
                    <a:pt x="449414" y="2893212"/>
                  </a:lnTo>
                  <a:lnTo>
                    <a:pt x="427101" y="2925064"/>
                  </a:lnTo>
                  <a:lnTo>
                    <a:pt x="413664" y="2964078"/>
                  </a:lnTo>
                  <a:lnTo>
                    <a:pt x="407098" y="3007042"/>
                  </a:lnTo>
                  <a:lnTo>
                    <a:pt x="405358" y="3050730"/>
                  </a:lnTo>
                  <a:lnTo>
                    <a:pt x="409663" y="3115157"/>
                  </a:lnTo>
                  <a:lnTo>
                    <a:pt x="423113" y="3164992"/>
                  </a:lnTo>
                  <a:lnTo>
                    <a:pt x="446417" y="3200400"/>
                  </a:lnTo>
                  <a:lnTo>
                    <a:pt x="480339" y="3221532"/>
                  </a:lnTo>
                  <a:lnTo>
                    <a:pt x="525614" y="3228530"/>
                  </a:lnTo>
                  <a:lnTo>
                    <a:pt x="583895" y="3214522"/>
                  </a:lnTo>
                  <a:lnTo>
                    <a:pt x="614222" y="3185858"/>
                  </a:lnTo>
                  <a:lnTo>
                    <a:pt x="619442" y="3180931"/>
                  </a:lnTo>
                  <a:lnTo>
                    <a:pt x="637171" y="3140430"/>
                  </a:lnTo>
                  <a:lnTo>
                    <a:pt x="641997" y="3105683"/>
                  </a:lnTo>
                  <a:lnTo>
                    <a:pt x="587692" y="3105683"/>
                  </a:lnTo>
                  <a:lnTo>
                    <a:pt x="585774" y="3129394"/>
                  </a:lnTo>
                  <a:lnTo>
                    <a:pt x="577672" y="3155721"/>
                  </a:lnTo>
                  <a:lnTo>
                    <a:pt x="559866" y="3177070"/>
                  </a:lnTo>
                  <a:lnTo>
                    <a:pt x="528853" y="3185858"/>
                  </a:lnTo>
                  <a:lnTo>
                    <a:pt x="490347" y="3172599"/>
                  </a:lnTo>
                  <a:lnTo>
                    <a:pt x="470573" y="3139389"/>
                  </a:lnTo>
                  <a:lnTo>
                    <a:pt x="463296" y="3096133"/>
                  </a:lnTo>
                  <a:lnTo>
                    <a:pt x="462254" y="3052673"/>
                  </a:lnTo>
                  <a:lnTo>
                    <a:pt x="644588" y="3052673"/>
                  </a:lnTo>
                  <a:lnTo>
                    <a:pt x="644588" y="3030690"/>
                  </a:lnTo>
                  <a:close/>
                </a:path>
                <a:path w="1602740" h="4004945">
                  <a:moveTo>
                    <a:pt x="761593" y="2872930"/>
                  </a:moveTo>
                  <a:lnTo>
                    <a:pt x="707288" y="2872930"/>
                  </a:lnTo>
                  <a:lnTo>
                    <a:pt x="707288" y="3219475"/>
                  </a:lnTo>
                  <a:lnTo>
                    <a:pt x="761593" y="3219475"/>
                  </a:lnTo>
                  <a:lnTo>
                    <a:pt x="761593" y="2872930"/>
                  </a:lnTo>
                  <a:close/>
                </a:path>
                <a:path w="1602740" h="4004945">
                  <a:moveTo>
                    <a:pt x="761593" y="2757855"/>
                  </a:moveTo>
                  <a:lnTo>
                    <a:pt x="707288" y="2757855"/>
                  </a:lnTo>
                  <a:lnTo>
                    <a:pt x="707288" y="2819920"/>
                  </a:lnTo>
                  <a:lnTo>
                    <a:pt x="761593" y="2819920"/>
                  </a:lnTo>
                  <a:lnTo>
                    <a:pt x="761593" y="2757855"/>
                  </a:lnTo>
                  <a:close/>
                </a:path>
                <a:path w="1602740" h="4004945">
                  <a:moveTo>
                    <a:pt x="847915" y="2254847"/>
                  </a:moveTo>
                  <a:lnTo>
                    <a:pt x="847077" y="2234158"/>
                  </a:lnTo>
                  <a:lnTo>
                    <a:pt x="846048" y="2208707"/>
                  </a:lnTo>
                  <a:lnTo>
                    <a:pt x="837717" y="2163737"/>
                  </a:lnTo>
                  <a:lnTo>
                    <a:pt x="821461" y="2130717"/>
                  </a:lnTo>
                  <a:lnTo>
                    <a:pt x="818730" y="2125167"/>
                  </a:lnTo>
                  <a:lnTo>
                    <a:pt x="791019" y="2103056"/>
                  </a:lnTo>
                  <a:lnTo>
                    <a:pt x="791019" y="2215413"/>
                  </a:lnTo>
                  <a:lnTo>
                    <a:pt x="791019" y="2234158"/>
                  </a:lnTo>
                  <a:lnTo>
                    <a:pt x="667537" y="2234158"/>
                  </a:lnTo>
                  <a:lnTo>
                    <a:pt x="667537" y="2221230"/>
                  </a:lnTo>
                  <a:lnTo>
                    <a:pt x="669429" y="2198357"/>
                  </a:lnTo>
                  <a:lnTo>
                    <a:pt x="677875" y="2168220"/>
                  </a:lnTo>
                  <a:lnTo>
                    <a:pt x="696988" y="2141956"/>
                  </a:lnTo>
                  <a:lnTo>
                    <a:pt x="730897" y="2130717"/>
                  </a:lnTo>
                  <a:lnTo>
                    <a:pt x="760742" y="2138502"/>
                  </a:lnTo>
                  <a:lnTo>
                    <a:pt x="779132" y="2158517"/>
                  </a:lnTo>
                  <a:lnTo>
                    <a:pt x="788441" y="2185809"/>
                  </a:lnTo>
                  <a:lnTo>
                    <a:pt x="791019" y="2215413"/>
                  </a:lnTo>
                  <a:lnTo>
                    <a:pt x="791019" y="2103056"/>
                  </a:lnTo>
                  <a:lnTo>
                    <a:pt x="784936" y="2098192"/>
                  </a:lnTo>
                  <a:lnTo>
                    <a:pt x="732193" y="2088045"/>
                  </a:lnTo>
                  <a:lnTo>
                    <a:pt x="686003" y="2095919"/>
                  </a:lnTo>
                  <a:lnTo>
                    <a:pt x="652754" y="2117382"/>
                  </a:lnTo>
                  <a:lnTo>
                    <a:pt x="630440" y="2149221"/>
                  </a:lnTo>
                  <a:lnTo>
                    <a:pt x="617004" y="2188235"/>
                  </a:lnTo>
                  <a:lnTo>
                    <a:pt x="610425" y="2231186"/>
                  </a:lnTo>
                  <a:lnTo>
                    <a:pt x="608698" y="2274887"/>
                  </a:lnTo>
                  <a:lnTo>
                    <a:pt x="613003" y="2339314"/>
                  </a:lnTo>
                  <a:lnTo>
                    <a:pt x="626440" y="2389149"/>
                  </a:lnTo>
                  <a:lnTo>
                    <a:pt x="649744" y="2424544"/>
                  </a:lnTo>
                  <a:lnTo>
                    <a:pt x="683666" y="2445677"/>
                  </a:lnTo>
                  <a:lnTo>
                    <a:pt x="728954" y="2452687"/>
                  </a:lnTo>
                  <a:lnTo>
                    <a:pt x="787234" y="2438679"/>
                  </a:lnTo>
                  <a:lnTo>
                    <a:pt x="817562" y="2410015"/>
                  </a:lnTo>
                  <a:lnTo>
                    <a:pt x="822782" y="2405088"/>
                  </a:lnTo>
                  <a:lnTo>
                    <a:pt x="840511" y="2364587"/>
                  </a:lnTo>
                  <a:lnTo>
                    <a:pt x="845337" y="2329853"/>
                  </a:lnTo>
                  <a:lnTo>
                    <a:pt x="791019" y="2329853"/>
                  </a:lnTo>
                  <a:lnTo>
                    <a:pt x="789101" y="2353564"/>
                  </a:lnTo>
                  <a:lnTo>
                    <a:pt x="780999" y="2379878"/>
                  </a:lnTo>
                  <a:lnTo>
                    <a:pt x="763206" y="2401214"/>
                  </a:lnTo>
                  <a:lnTo>
                    <a:pt x="732193" y="2410015"/>
                  </a:lnTo>
                  <a:lnTo>
                    <a:pt x="693686" y="2396756"/>
                  </a:lnTo>
                  <a:lnTo>
                    <a:pt x="673912" y="2363546"/>
                  </a:lnTo>
                  <a:lnTo>
                    <a:pt x="666623" y="2320277"/>
                  </a:lnTo>
                  <a:lnTo>
                    <a:pt x="665594" y="2276830"/>
                  </a:lnTo>
                  <a:lnTo>
                    <a:pt x="847915" y="2276830"/>
                  </a:lnTo>
                  <a:lnTo>
                    <a:pt x="847915" y="2254847"/>
                  </a:lnTo>
                  <a:close/>
                </a:path>
                <a:path w="1602740" h="4004945">
                  <a:moveTo>
                    <a:pt x="897686" y="3895750"/>
                  </a:moveTo>
                  <a:lnTo>
                    <a:pt x="890282" y="3853218"/>
                  </a:lnTo>
                  <a:lnTo>
                    <a:pt x="843686" y="3809377"/>
                  </a:lnTo>
                  <a:lnTo>
                    <a:pt x="781659" y="3788422"/>
                  </a:lnTo>
                  <a:lnTo>
                    <a:pt x="754329" y="3777196"/>
                  </a:lnTo>
                  <a:lnTo>
                    <a:pt x="734999" y="3760762"/>
                  </a:lnTo>
                  <a:lnTo>
                    <a:pt x="727659" y="3735413"/>
                  </a:lnTo>
                  <a:lnTo>
                    <a:pt x="733996" y="3706672"/>
                  </a:lnTo>
                  <a:lnTo>
                    <a:pt x="749236" y="3690721"/>
                  </a:lnTo>
                  <a:lnTo>
                    <a:pt x="767753" y="3683863"/>
                  </a:lnTo>
                  <a:lnTo>
                    <a:pt x="783907" y="3682403"/>
                  </a:lnTo>
                  <a:lnTo>
                    <a:pt x="808532" y="3686835"/>
                  </a:lnTo>
                  <a:lnTo>
                    <a:pt x="824230" y="3699853"/>
                  </a:lnTo>
                  <a:lnTo>
                    <a:pt x="832548" y="3721138"/>
                  </a:lnTo>
                  <a:lnTo>
                    <a:pt x="834974" y="3750284"/>
                  </a:lnTo>
                  <a:lnTo>
                    <a:pt x="889292" y="3750284"/>
                  </a:lnTo>
                  <a:lnTo>
                    <a:pt x="887006" y="3715829"/>
                  </a:lnTo>
                  <a:lnTo>
                    <a:pt x="875347" y="3682403"/>
                  </a:lnTo>
                  <a:lnTo>
                    <a:pt x="874420" y="3679736"/>
                  </a:lnTo>
                  <a:lnTo>
                    <a:pt x="842924" y="3651275"/>
                  </a:lnTo>
                  <a:lnTo>
                    <a:pt x="783907" y="3639731"/>
                  </a:lnTo>
                  <a:lnTo>
                    <a:pt x="741260" y="3645585"/>
                  </a:lnTo>
                  <a:lnTo>
                    <a:pt x="706081" y="3663327"/>
                  </a:lnTo>
                  <a:lnTo>
                    <a:pt x="682167" y="3693185"/>
                  </a:lnTo>
                  <a:lnTo>
                    <a:pt x="673341" y="3735413"/>
                  </a:lnTo>
                  <a:lnTo>
                    <a:pt x="680770" y="3778770"/>
                  </a:lnTo>
                  <a:lnTo>
                    <a:pt x="700252" y="3805885"/>
                  </a:lnTo>
                  <a:lnTo>
                    <a:pt x="727621" y="3822331"/>
                  </a:lnTo>
                  <a:lnTo>
                    <a:pt x="758685" y="3833685"/>
                  </a:lnTo>
                  <a:lnTo>
                    <a:pt x="789381" y="3843883"/>
                  </a:lnTo>
                  <a:lnTo>
                    <a:pt x="816559" y="3856558"/>
                  </a:lnTo>
                  <a:lnTo>
                    <a:pt x="835964" y="3875417"/>
                  </a:lnTo>
                  <a:lnTo>
                    <a:pt x="843381" y="3904157"/>
                  </a:lnTo>
                  <a:lnTo>
                    <a:pt x="836853" y="3933875"/>
                  </a:lnTo>
                  <a:lnTo>
                    <a:pt x="821156" y="3951363"/>
                  </a:lnTo>
                  <a:lnTo>
                    <a:pt x="802195" y="3959618"/>
                  </a:lnTo>
                  <a:lnTo>
                    <a:pt x="785837" y="3961701"/>
                  </a:lnTo>
                  <a:lnTo>
                    <a:pt x="753097" y="3955084"/>
                  </a:lnTo>
                  <a:lnTo>
                    <a:pt x="733386" y="3937381"/>
                  </a:lnTo>
                  <a:lnTo>
                    <a:pt x="723747" y="3911790"/>
                  </a:lnTo>
                  <a:lnTo>
                    <a:pt x="721182" y="3881526"/>
                  </a:lnTo>
                  <a:lnTo>
                    <a:pt x="666877" y="3881526"/>
                  </a:lnTo>
                  <a:lnTo>
                    <a:pt x="674865" y="3940137"/>
                  </a:lnTo>
                  <a:lnTo>
                    <a:pt x="728281" y="3995013"/>
                  </a:lnTo>
                  <a:lnTo>
                    <a:pt x="785837" y="4004373"/>
                  </a:lnTo>
                  <a:lnTo>
                    <a:pt x="830592" y="3997591"/>
                  </a:lnTo>
                  <a:lnTo>
                    <a:pt x="866013" y="3977221"/>
                  </a:lnTo>
                  <a:lnTo>
                    <a:pt x="876655" y="3961701"/>
                  </a:lnTo>
                  <a:lnTo>
                    <a:pt x="889304" y="3943273"/>
                  </a:lnTo>
                  <a:lnTo>
                    <a:pt x="897686" y="3895750"/>
                  </a:lnTo>
                  <a:close/>
                </a:path>
                <a:path w="1602740" h="4004945">
                  <a:moveTo>
                    <a:pt x="964933" y="2097087"/>
                  </a:moveTo>
                  <a:lnTo>
                    <a:pt x="910628" y="2097087"/>
                  </a:lnTo>
                  <a:lnTo>
                    <a:pt x="910628" y="2443632"/>
                  </a:lnTo>
                  <a:lnTo>
                    <a:pt x="964933" y="2443632"/>
                  </a:lnTo>
                  <a:lnTo>
                    <a:pt x="964933" y="2097087"/>
                  </a:lnTo>
                  <a:close/>
                </a:path>
                <a:path w="1602740" h="4004945">
                  <a:moveTo>
                    <a:pt x="964933" y="1982012"/>
                  </a:moveTo>
                  <a:lnTo>
                    <a:pt x="910628" y="1982012"/>
                  </a:lnTo>
                  <a:lnTo>
                    <a:pt x="910628" y="2044077"/>
                  </a:lnTo>
                  <a:lnTo>
                    <a:pt x="964933" y="2044077"/>
                  </a:lnTo>
                  <a:lnTo>
                    <a:pt x="964933" y="1982012"/>
                  </a:lnTo>
                  <a:close/>
                </a:path>
                <a:path w="1602740" h="4004945">
                  <a:moveTo>
                    <a:pt x="1047356" y="3119907"/>
                  </a:moveTo>
                  <a:lnTo>
                    <a:pt x="1039939" y="3077387"/>
                  </a:lnTo>
                  <a:lnTo>
                    <a:pt x="993355" y="3033547"/>
                  </a:lnTo>
                  <a:lnTo>
                    <a:pt x="931316" y="3012579"/>
                  </a:lnTo>
                  <a:lnTo>
                    <a:pt x="903986" y="3001353"/>
                  </a:lnTo>
                  <a:lnTo>
                    <a:pt x="884656" y="2984919"/>
                  </a:lnTo>
                  <a:lnTo>
                    <a:pt x="877328" y="2959570"/>
                  </a:lnTo>
                  <a:lnTo>
                    <a:pt x="883653" y="2930829"/>
                  </a:lnTo>
                  <a:lnTo>
                    <a:pt x="898906" y="2914878"/>
                  </a:lnTo>
                  <a:lnTo>
                    <a:pt x="917422" y="2908020"/>
                  </a:lnTo>
                  <a:lnTo>
                    <a:pt x="933577" y="2906547"/>
                  </a:lnTo>
                  <a:lnTo>
                    <a:pt x="958189" y="2910979"/>
                  </a:lnTo>
                  <a:lnTo>
                    <a:pt x="973899" y="2924010"/>
                  </a:lnTo>
                  <a:lnTo>
                    <a:pt x="982205" y="2945295"/>
                  </a:lnTo>
                  <a:lnTo>
                    <a:pt x="984643" y="2974441"/>
                  </a:lnTo>
                  <a:lnTo>
                    <a:pt x="1038961" y="2974441"/>
                  </a:lnTo>
                  <a:lnTo>
                    <a:pt x="1025017" y="2906547"/>
                  </a:lnTo>
                  <a:lnTo>
                    <a:pt x="992581" y="2875432"/>
                  </a:lnTo>
                  <a:lnTo>
                    <a:pt x="933577" y="2863875"/>
                  </a:lnTo>
                  <a:lnTo>
                    <a:pt x="890930" y="2869742"/>
                  </a:lnTo>
                  <a:lnTo>
                    <a:pt x="855738" y="2887484"/>
                  </a:lnTo>
                  <a:lnTo>
                    <a:pt x="831824" y="2917342"/>
                  </a:lnTo>
                  <a:lnTo>
                    <a:pt x="823010" y="2959570"/>
                  </a:lnTo>
                  <a:lnTo>
                    <a:pt x="830427" y="3002940"/>
                  </a:lnTo>
                  <a:lnTo>
                    <a:pt x="849922" y="3030042"/>
                  </a:lnTo>
                  <a:lnTo>
                    <a:pt x="877290" y="3046488"/>
                  </a:lnTo>
                  <a:lnTo>
                    <a:pt x="908354" y="3057842"/>
                  </a:lnTo>
                  <a:lnTo>
                    <a:pt x="939038" y="3068040"/>
                  </a:lnTo>
                  <a:lnTo>
                    <a:pt x="966216" y="3080715"/>
                  </a:lnTo>
                  <a:lnTo>
                    <a:pt x="985634" y="3099587"/>
                  </a:lnTo>
                  <a:lnTo>
                    <a:pt x="993051" y="3128314"/>
                  </a:lnTo>
                  <a:lnTo>
                    <a:pt x="986510" y="3158045"/>
                  </a:lnTo>
                  <a:lnTo>
                    <a:pt x="970826" y="3175520"/>
                  </a:lnTo>
                  <a:lnTo>
                    <a:pt x="951865" y="3183788"/>
                  </a:lnTo>
                  <a:lnTo>
                    <a:pt x="935507" y="3185858"/>
                  </a:lnTo>
                  <a:lnTo>
                    <a:pt x="902766" y="3179241"/>
                  </a:lnTo>
                  <a:lnTo>
                    <a:pt x="883056" y="3161538"/>
                  </a:lnTo>
                  <a:lnTo>
                    <a:pt x="873404" y="3135947"/>
                  </a:lnTo>
                  <a:lnTo>
                    <a:pt x="870851" y="3105683"/>
                  </a:lnTo>
                  <a:lnTo>
                    <a:pt x="816546" y="3105683"/>
                  </a:lnTo>
                  <a:lnTo>
                    <a:pt x="824534" y="3164294"/>
                  </a:lnTo>
                  <a:lnTo>
                    <a:pt x="877951" y="3219170"/>
                  </a:lnTo>
                  <a:lnTo>
                    <a:pt x="935507" y="3228530"/>
                  </a:lnTo>
                  <a:lnTo>
                    <a:pt x="980262" y="3221748"/>
                  </a:lnTo>
                  <a:lnTo>
                    <a:pt x="1015669" y="3201378"/>
                  </a:lnTo>
                  <a:lnTo>
                    <a:pt x="1026325" y="3185858"/>
                  </a:lnTo>
                  <a:lnTo>
                    <a:pt x="1038974" y="3167430"/>
                  </a:lnTo>
                  <a:lnTo>
                    <a:pt x="1047356" y="3119907"/>
                  </a:lnTo>
                  <a:close/>
                </a:path>
                <a:path w="1602740" h="4004945">
                  <a:moveTo>
                    <a:pt x="1105192" y="304800"/>
                  </a:moveTo>
                  <a:lnTo>
                    <a:pt x="1101991" y="258775"/>
                  </a:lnTo>
                  <a:lnTo>
                    <a:pt x="1092631" y="215176"/>
                  </a:lnTo>
                  <a:lnTo>
                    <a:pt x="1077544" y="174409"/>
                  </a:lnTo>
                  <a:lnTo>
                    <a:pt x="1057135" y="136906"/>
                  </a:lnTo>
                  <a:lnTo>
                    <a:pt x="1031798" y="103047"/>
                  </a:lnTo>
                  <a:lnTo>
                    <a:pt x="1001941" y="73279"/>
                  </a:lnTo>
                  <a:lnTo>
                    <a:pt x="967968" y="48006"/>
                  </a:lnTo>
                  <a:lnTo>
                    <a:pt x="930300" y="27622"/>
                  </a:lnTo>
                  <a:lnTo>
                    <a:pt x="889330" y="12547"/>
                  </a:lnTo>
                  <a:lnTo>
                    <a:pt x="845464" y="3213"/>
                  </a:lnTo>
                  <a:lnTo>
                    <a:pt x="799122" y="0"/>
                  </a:lnTo>
                  <a:lnTo>
                    <a:pt x="751230" y="3060"/>
                  </a:lnTo>
                  <a:lnTo>
                    <a:pt x="706158" y="12153"/>
                  </a:lnTo>
                  <a:lnTo>
                    <a:pt x="664273" y="27101"/>
                  </a:lnTo>
                  <a:lnTo>
                    <a:pt x="625944" y="47790"/>
                  </a:lnTo>
                  <a:lnTo>
                    <a:pt x="591540" y="74053"/>
                  </a:lnTo>
                  <a:lnTo>
                    <a:pt x="561416" y="105727"/>
                  </a:lnTo>
                  <a:lnTo>
                    <a:pt x="535952" y="142697"/>
                  </a:lnTo>
                  <a:lnTo>
                    <a:pt x="515518" y="184797"/>
                  </a:lnTo>
                  <a:lnTo>
                    <a:pt x="500456" y="231863"/>
                  </a:lnTo>
                  <a:lnTo>
                    <a:pt x="491159" y="283768"/>
                  </a:lnTo>
                  <a:lnTo>
                    <a:pt x="487972" y="340360"/>
                  </a:lnTo>
                  <a:lnTo>
                    <a:pt x="654342" y="340360"/>
                  </a:lnTo>
                  <a:lnTo>
                    <a:pt x="659079" y="287820"/>
                  </a:lnTo>
                  <a:lnTo>
                    <a:pt x="672731" y="242620"/>
                  </a:lnTo>
                  <a:lnTo>
                    <a:pt x="694512" y="205740"/>
                  </a:lnTo>
                  <a:lnTo>
                    <a:pt x="723582" y="178181"/>
                  </a:lnTo>
                  <a:lnTo>
                    <a:pt x="759142" y="160921"/>
                  </a:lnTo>
                  <a:lnTo>
                    <a:pt x="800392" y="154940"/>
                  </a:lnTo>
                  <a:lnTo>
                    <a:pt x="844270" y="162217"/>
                  </a:lnTo>
                  <a:lnTo>
                    <a:pt x="881697" y="182664"/>
                  </a:lnTo>
                  <a:lnTo>
                    <a:pt x="910767" y="214198"/>
                  </a:lnTo>
                  <a:lnTo>
                    <a:pt x="929589" y="254749"/>
                  </a:lnTo>
                  <a:lnTo>
                    <a:pt x="936282" y="302260"/>
                  </a:lnTo>
                  <a:lnTo>
                    <a:pt x="932370" y="338264"/>
                  </a:lnTo>
                  <a:lnTo>
                    <a:pt x="899248" y="410349"/>
                  </a:lnTo>
                  <a:lnTo>
                    <a:pt x="868819" y="448729"/>
                  </a:lnTo>
                  <a:lnTo>
                    <a:pt x="828332" y="490220"/>
                  </a:lnTo>
                  <a:lnTo>
                    <a:pt x="494322" y="806450"/>
                  </a:lnTo>
                  <a:lnTo>
                    <a:pt x="494322" y="955040"/>
                  </a:lnTo>
                  <a:lnTo>
                    <a:pt x="1101382" y="955040"/>
                  </a:lnTo>
                  <a:lnTo>
                    <a:pt x="1101382" y="796290"/>
                  </a:lnTo>
                  <a:lnTo>
                    <a:pt x="731812" y="796290"/>
                  </a:lnTo>
                  <a:lnTo>
                    <a:pt x="923582" y="622300"/>
                  </a:lnTo>
                  <a:lnTo>
                    <a:pt x="972223" y="576580"/>
                  </a:lnTo>
                  <a:lnTo>
                    <a:pt x="1011961" y="534835"/>
                  </a:lnTo>
                  <a:lnTo>
                    <a:pt x="1043559" y="495947"/>
                  </a:lnTo>
                  <a:lnTo>
                    <a:pt x="1067727" y="458787"/>
                  </a:lnTo>
                  <a:lnTo>
                    <a:pt x="1085240" y="422224"/>
                  </a:lnTo>
                  <a:lnTo>
                    <a:pt x="1096822" y="385127"/>
                  </a:lnTo>
                  <a:lnTo>
                    <a:pt x="1103223" y="346367"/>
                  </a:lnTo>
                  <a:lnTo>
                    <a:pt x="1105192" y="304800"/>
                  </a:lnTo>
                  <a:close/>
                </a:path>
                <a:path w="1602740" h="4004945">
                  <a:moveTo>
                    <a:pt x="1176997" y="3806533"/>
                  </a:moveTo>
                  <a:lnTo>
                    <a:pt x="1176172" y="3785844"/>
                  </a:lnTo>
                  <a:lnTo>
                    <a:pt x="1175143" y="3760393"/>
                  </a:lnTo>
                  <a:lnTo>
                    <a:pt x="1166799" y="3715423"/>
                  </a:lnTo>
                  <a:lnTo>
                    <a:pt x="1150543" y="3682403"/>
                  </a:lnTo>
                  <a:lnTo>
                    <a:pt x="1147813" y="3676853"/>
                  </a:lnTo>
                  <a:lnTo>
                    <a:pt x="1120101" y="3654742"/>
                  </a:lnTo>
                  <a:lnTo>
                    <a:pt x="1120101" y="3767099"/>
                  </a:lnTo>
                  <a:lnTo>
                    <a:pt x="1120101" y="3785844"/>
                  </a:lnTo>
                  <a:lnTo>
                    <a:pt x="996607" y="3785844"/>
                  </a:lnTo>
                  <a:lnTo>
                    <a:pt x="996607" y="3772916"/>
                  </a:lnTo>
                  <a:lnTo>
                    <a:pt x="998512" y="3750043"/>
                  </a:lnTo>
                  <a:lnTo>
                    <a:pt x="1006957" y="3719906"/>
                  </a:lnTo>
                  <a:lnTo>
                    <a:pt x="1026071" y="3693642"/>
                  </a:lnTo>
                  <a:lnTo>
                    <a:pt x="1059967" y="3682403"/>
                  </a:lnTo>
                  <a:lnTo>
                    <a:pt x="1089825" y="3690188"/>
                  </a:lnTo>
                  <a:lnTo>
                    <a:pt x="1108227" y="3710203"/>
                  </a:lnTo>
                  <a:lnTo>
                    <a:pt x="1117523" y="3737495"/>
                  </a:lnTo>
                  <a:lnTo>
                    <a:pt x="1120101" y="3767099"/>
                  </a:lnTo>
                  <a:lnTo>
                    <a:pt x="1120101" y="3654742"/>
                  </a:lnTo>
                  <a:lnTo>
                    <a:pt x="1114018" y="3649878"/>
                  </a:lnTo>
                  <a:lnTo>
                    <a:pt x="1061262" y="3639731"/>
                  </a:lnTo>
                  <a:lnTo>
                    <a:pt x="1015072" y="3647605"/>
                  </a:lnTo>
                  <a:lnTo>
                    <a:pt x="981837" y="3669068"/>
                  </a:lnTo>
                  <a:lnTo>
                    <a:pt x="959523" y="3700907"/>
                  </a:lnTo>
                  <a:lnTo>
                    <a:pt x="946086" y="3739921"/>
                  </a:lnTo>
                  <a:lnTo>
                    <a:pt x="939520" y="3782872"/>
                  </a:lnTo>
                  <a:lnTo>
                    <a:pt x="937780" y="3826573"/>
                  </a:lnTo>
                  <a:lnTo>
                    <a:pt x="942098" y="3891000"/>
                  </a:lnTo>
                  <a:lnTo>
                    <a:pt x="955535" y="3940835"/>
                  </a:lnTo>
                  <a:lnTo>
                    <a:pt x="978839" y="3976243"/>
                  </a:lnTo>
                  <a:lnTo>
                    <a:pt x="1012761" y="3997363"/>
                  </a:lnTo>
                  <a:lnTo>
                    <a:pt x="1058037" y="4004373"/>
                  </a:lnTo>
                  <a:lnTo>
                    <a:pt x="1116317" y="3990365"/>
                  </a:lnTo>
                  <a:lnTo>
                    <a:pt x="1146644" y="3961701"/>
                  </a:lnTo>
                  <a:lnTo>
                    <a:pt x="1151864" y="3956774"/>
                  </a:lnTo>
                  <a:lnTo>
                    <a:pt x="1169593" y="3916273"/>
                  </a:lnTo>
                  <a:lnTo>
                    <a:pt x="1174407" y="3881526"/>
                  </a:lnTo>
                  <a:lnTo>
                    <a:pt x="1120101" y="3881526"/>
                  </a:lnTo>
                  <a:lnTo>
                    <a:pt x="1118184" y="3905237"/>
                  </a:lnTo>
                  <a:lnTo>
                    <a:pt x="1110081" y="3931564"/>
                  </a:lnTo>
                  <a:lnTo>
                    <a:pt x="1092288" y="3952900"/>
                  </a:lnTo>
                  <a:lnTo>
                    <a:pt x="1061262" y="3961701"/>
                  </a:lnTo>
                  <a:lnTo>
                    <a:pt x="1022769" y="3948442"/>
                  </a:lnTo>
                  <a:lnTo>
                    <a:pt x="1003007" y="3915232"/>
                  </a:lnTo>
                  <a:lnTo>
                    <a:pt x="995718" y="3871963"/>
                  </a:lnTo>
                  <a:lnTo>
                    <a:pt x="994676" y="3828516"/>
                  </a:lnTo>
                  <a:lnTo>
                    <a:pt x="1176997" y="3828516"/>
                  </a:lnTo>
                  <a:lnTo>
                    <a:pt x="1176997" y="3806533"/>
                  </a:lnTo>
                  <a:close/>
                </a:path>
                <a:path w="1602740" h="4004945">
                  <a:moveTo>
                    <a:pt x="1267510" y="2197951"/>
                  </a:moveTo>
                  <a:lnTo>
                    <a:pt x="1258087" y="2134590"/>
                  </a:lnTo>
                  <a:lnTo>
                    <a:pt x="1229042" y="2099398"/>
                  </a:lnTo>
                  <a:lnTo>
                    <a:pt x="1176350" y="2088045"/>
                  </a:lnTo>
                  <a:lnTo>
                    <a:pt x="1151115" y="2091372"/>
                  </a:lnTo>
                  <a:lnTo>
                    <a:pt x="1127290" y="2101049"/>
                  </a:lnTo>
                  <a:lnTo>
                    <a:pt x="1106970" y="2116683"/>
                  </a:lnTo>
                  <a:lnTo>
                    <a:pt x="1092301" y="2137829"/>
                  </a:lnTo>
                  <a:lnTo>
                    <a:pt x="1091006" y="2137829"/>
                  </a:lnTo>
                  <a:lnTo>
                    <a:pt x="1091006" y="2097100"/>
                  </a:lnTo>
                  <a:lnTo>
                    <a:pt x="1039279" y="2097100"/>
                  </a:lnTo>
                  <a:lnTo>
                    <a:pt x="1039279" y="2443632"/>
                  </a:lnTo>
                  <a:lnTo>
                    <a:pt x="1093597" y="2443632"/>
                  </a:lnTo>
                  <a:lnTo>
                    <a:pt x="1093597" y="2204415"/>
                  </a:lnTo>
                  <a:lnTo>
                    <a:pt x="1100201" y="2172500"/>
                  </a:lnTo>
                  <a:lnTo>
                    <a:pt x="1116939" y="2150834"/>
                  </a:lnTo>
                  <a:lnTo>
                    <a:pt x="1139139" y="2138502"/>
                  </a:lnTo>
                  <a:lnTo>
                    <a:pt x="1143076" y="2137829"/>
                  </a:lnTo>
                  <a:lnTo>
                    <a:pt x="1162126" y="2134590"/>
                  </a:lnTo>
                  <a:lnTo>
                    <a:pt x="1190828" y="2141778"/>
                  </a:lnTo>
                  <a:lnTo>
                    <a:pt x="1206080" y="2159558"/>
                  </a:lnTo>
                  <a:lnTo>
                    <a:pt x="1212126" y="2182330"/>
                  </a:lnTo>
                  <a:lnTo>
                    <a:pt x="1213205" y="2204415"/>
                  </a:lnTo>
                  <a:lnTo>
                    <a:pt x="1213205" y="2443632"/>
                  </a:lnTo>
                  <a:lnTo>
                    <a:pt x="1267510" y="2443632"/>
                  </a:lnTo>
                  <a:lnTo>
                    <a:pt x="1267510" y="2197951"/>
                  </a:lnTo>
                  <a:close/>
                </a:path>
                <a:path w="1602740" h="4004945">
                  <a:moveTo>
                    <a:pt x="1318260" y="2978315"/>
                  </a:moveTo>
                  <a:lnTo>
                    <a:pt x="1298714" y="2906547"/>
                  </a:lnTo>
                  <a:lnTo>
                    <a:pt x="1265072" y="2876219"/>
                  </a:lnTo>
                  <a:lnTo>
                    <a:pt x="1207706" y="2863875"/>
                  </a:lnTo>
                  <a:lnTo>
                    <a:pt x="1161516" y="2871749"/>
                  </a:lnTo>
                  <a:lnTo>
                    <a:pt x="1128268" y="2893212"/>
                  </a:lnTo>
                  <a:lnTo>
                    <a:pt x="1105954" y="2925064"/>
                  </a:lnTo>
                  <a:lnTo>
                    <a:pt x="1092517" y="2964078"/>
                  </a:lnTo>
                  <a:lnTo>
                    <a:pt x="1085951" y="3007042"/>
                  </a:lnTo>
                  <a:lnTo>
                    <a:pt x="1084211" y="3050730"/>
                  </a:lnTo>
                  <a:lnTo>
                    <a:pt x="1088517" y="3115157"/>
                  </a:lnTo>
                  <a:lnTo>
                    <a:pt x="1101953" y="3164992"/>
                  </a:lnTo>
                  <a:lnTo>
                    <a:pt x="1125270" y="3200400"/>
                  </a:lnTo>
                  <a:lnTo>
                    <a:pt x="1159179" y="3221532"/>
                  </a:lnTo>
                  <a:lnTo>
                    <a:pt x="1204468" y="3228530"/>
                  </a:lnTo>
                  <a:lnTo>
                    <a:pt x="1258798" y="3215970"/>
                  </a:lnTo>
                  <a:lnTo>
                    <a:pt x="1292059" y="3185858"/>
                  </a:lnTo>
                  <a:lnTo>
                    <a:pt x="1293850" y="3184245"/>
                  </a:lnTo>
                  <a:lnTo>
                    <a:pt x="1312659" y="3142335"/>
                  </a:lnTo>
                  <a:lnTo>
                    <a:pt x="1318260" y="3099219"/>
                  </a:lnTo>
                  <a:lnTo>
                    <a:pt x="1263954" y="3099219"/>
                  </a:lnTo>
                  <a:lnTo>
                    <a:pt x="1261605" y="3128581"/>
                  </a:lnTo>
                  <a:lnTo>
                    <a:pt x="1252956" y="3156610"/>
                  </a:lnTo>
                  <a:lnTo>
                    <a:pt x="1235583" y="3177603"/>
                  </a:lnTo>
                  <a:lnTo>
                    <a:pt x="1207058" y="3185858"/>
                  </a:lnTo>
                  <a:lnTo>
                    <a:pt x="1169200" y="3170923"/>
                  </a:lnTo>
                  <a:lnTo>
                    <a:pt x="1149591" y="3134703"/>
                  </a:lnTo>
                  <a:lnTo>
                    <a:pt x="1142225" y="3090126"/>
                  </a:lnTo>
                  <a:lnTo>
                    <a:pt x="1141107" y="3050082"/>
                  </a:lnTo>
                  <a:lnTo>
                    <a:pt x="1146987" y="2974200"/>
                  </a:lnTo>
                  <a:lnTo>
                    <a:pt x="1162443" y="2930804"/>
                  </a:lnTo>
                  <a:lnTo>
                    <a:pt x="1184198" y="2911157"/>
                  </a:lnTo>
                  <a:lnTo>
                    <a:pt x="1208989" y="2906547"/>
                  </a:lnTo>
                  <a:lnTo>
                    <a:pt x="1235036" y="2913037"/>
                  </a:lnTo>
                  <a:lnTo>
                    <a:pt x="1251991" y="2929826"/>
                  </a:lnTo>
                  <a:lnTo>
                    <a:pt x="1261186" y="2952927"/>
                  </a:lnTo>
                  <a:lnTo>
                    <a:pt x="1263954" y="2978315"/>
                  </a:lnTo>
                  <a:lnTo>
                    <a:pt x="1318260" y="2978315"/>
                  </a:lnTo>
                  <a:close/>
                </a:path>
                <a:path w="1602740" h="4004945">
                  <a:moveTo>
                    <a:pt x="1464691" y="3749637"/>
                  </a:moveTo>
                  <a:lnTo>
                    <a:pt x="1455280" y="3686276"/>
                  </a:lnTo>
                  <a:lnTo>
                    <a:pt x="1426235" y="3651085"/>
                  </a:lnTo>
                  <a:lnTo>
                    <a:pt x="1373530" y="3639731"/>
                  </a:lnTo>
                  <a:lnTo>
                    <a:pt x="1348308" y="3643058"/>
                  </a:lnTo>
                  <a:lnTo>
                    <a:pt x="1324483" y="3652748"/>
                  </a:lnTo>
                  <a:lnTo>
                    <a:pt x="1304163" y="3668369"/>
                  </a:lnTo>
                  <a:lnTo>
                    <a:pt x="1289481" y="3689515"/>
                  </a:lnTo>
                  <a:lnTo>
                    <a:pt x="1288186" y="3689515"/>
                  </a:lnTo>
                  <a:lnTo>
                    <a:pt x="1288186" y="3648773"/>
                  </a:lnTo>
                  <a:lnTo>
                    <a:pt x="1236459" y="3648773"/>
                  </a:lnTo>
                  <a:lnTo>
                    <a:pt x="1236459" y="3995318"/>
                  </a:lnTo>
                  <a:lnTo>
                    <a:pt x="1290777" y="3995318"/>
                  </a:lnTo>
                  <a:lnTo>
                    <a:pt x="1290777" y="3756101"/>
                  </a:lnTo>
                  <a:lnTo>
                    <a:pt x="1297393" y="3724186"/>
                  </a:lnTo>
                  <a:lnTo>
                    <a:pt x="1314132" y="3702520"/>
                  </a:lnTo>
                  <a:lnTo>
                    <a:pt x="1336332" y="3690188"/>
                  </a:lnTo>
                  <a:lnTo>
                    <a:pt x="1340269" y="3689515"/>
                  </a:lnTo>
                  <a:lnTo>
                    <a:pt x="1359306" y="3686276"/>
                  </a:lnTo>
                  <a:lnTo>
                    <a:pt x="1388021" y="3693464"/>
                  </a:lnTo>
                  <a:lnTo>
                    <a:pt x="1403273" y="3711257"/>
                  </a:lnTo>
                  <a:lnTo>
                    <a:pt x="1409319" y="3734016"/>
                  </a:lnTo>
                  <a:lnTo>
                    <a:pt x="1410385" y="3756101"/>
                  </a:lnTo>
                  <a:lnTo>
                    <a:pt x="1410385" y="3995318"/>
                  </a:lnTo>
                  <a:lnTo>
                    <a:pt x="1464691" y="3995318"/>
                  </a:lnTo>
                  <a:lnTo>
                    <a:pt x="1464691" y="3749637"/>
                  </a:lnTo>
                  <a:close/>
                </a:path>
                <a:path w="1602740" h="4004945">
                  <a:moveTo>
                    <a:pt x="1602727" y="2973794"/>
                  </a:moveTo>
                  <a:lnTo>
                    <a:pt x="1593723" y="2910433"/>
                  </a:lnTo>
                  <a:lnTo>
                    <a:pt x="1565363" y="2875242"/>
                  </a:lnTo>
                  <a:lnTo>
                    <a:pt x="1513509" y="2863875"/>
                  </a:lnTo>
                  <a:lnTo>
                    <a:pt x="1489379" y="2867456"/>
                  </a:lnTo>
                  <a:lnTo>
                    <a:pt x="1465503" y="2877464"/>
                  </a:lnTo>
                  <a:lnTo>
                    <a:pt x="1444777" y="2892806"/>
                  </a:lnTo>
                  <a:lnTo>
                    <a:pt x="1430108" y="2912376"/>
                  </a:lnTo>
                  <a:lnTo>
                    <a:pt x="1428813" y="2912376"/>
                  </a:lnTo>
                  <a:lnTo>
                    <a:pt x="1428813" y="2757843"/>
                  </a:lnTo>
                  <a:lnTo>
                    <a:pt x="1374508" y="2757843"/>
                  </a:lnTo>
                  <a:lnTo>
                    <a:pt x="1374508" y="3219475"/>
                  </a:lnTo>
                  <a:lnTo>
                    <a:pt x="1428813" y="3219475"/>
                  </a:lnTo>
                  <a:lnTo>
                    <a:pt x="1428813" y="2980258"/>
                  </a:lnTo>
                  <a:lnTo>
                    <a:pt x="1435430" y="2948355"/>
                  </a:lnTo>
                  <a:lnTo>
                    <a:pt x="1452168" y="2926677"/>
                  </a:lnTo>
                  <a:lnTo>
                    <a:pt x="1474355" y="2914345"/>
                  </a:lnTo>
                  <a:lnTo>
                    <a:pt x="1485912" y="2912376"/>
                  </a:lnTo>
                  <a:lnTo>
                    <a:pt x="1497342" y="2910433"/>
                  </a:lnTo>
                  <a:lnTo>
                    <a:pt x="1526044" y="2917621"/>
                  </a:lnTo>
                  <a:lnTo>
                    <a:pt x="1541310" y="2935414"/>
                  </a:lnTo>
                  <a:lnTo>
                    <a:pt x="1547342" y="2958173"/>
                  </a:lnTo>
                  <a:lnTo>
                    <a:pt x="1548422" y="2980258"/>
                  </a:lnTo>
                  <a:lnTo>
                    <a:pt x="1548422" y="3219475"/>
                  </a:lnTo>
                  <a:lnTo>
                    <a:pt x="1602727" y="3219475"/>
                  </a:lnTo>
                  <a:lnTo>
                    <a:pt x="1602727" y="29737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D19F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938" y="7351109"/>
            <a:ext cx="2503170" cy="480059"/>
          </a:xfrm>
          <a:custGeom>
            <a:avLst/>
            <a:gdLst/>
            <a:ahLst/>
            <a:cxnLst/>
            <a:rect l="l" t="t" r="r" b="b"/>
            <a:pathLst>
              <a:path w="2503170" h="480059">
                <a:moveTo>
                  <a:pt x="109270" y="115087"/>
                </a:moveTo>
                <a:lnTo>
                  <a:pt x="67054" y="123563"/>
                </a:lnTo>
                <a:lnTo>
                  <a:pt x="17783" y="179092"/>
                </a:lnTo>
                <a:lnTo>
                  <a:pt x="6491" y="217955"/>
                </a:lnTo>
                <a:lnTo>
                  <a:pt x="1269" y="258759"/>
                </a:lnTo>
                <a:lnTo>
                  <a:pt x="0" y="297408"/>
                </a:lnTo>
                <a:lnTo>
                  <a:pt x="3884" y="358081"/>
                </a:lnTo>
                <a:lnTo>
                  <a:pt x="16180" y="408510"/>
                </a:lnTo>
                <a:lnTo>
                  <a:pt x="37847" y="446836"/>
                </a:lnTo>
                <a:lnTo>
                  <a:pt x="69848" y="471196"/>
                </a:lnTo>
                <a:lnTo>
                  <a:pt x="113144" y="479729"/>
                </a:lnTo>
                <a:lnTo>
                  <a:pt x="139685" y="475285"/>
                </a:lnTo>
                <a:lnTo>
                  <a:pt x="162044" y="463569"/>
                </a:lnTo>
                <a:lnTo>
                  <a:pt x="178704" y="447004"/>
                </a:lnTo>
                <a:lnTo>
                  <a:pt x="185579" y="433184"/>
                </a:lnTo>
                <a:lnTo>
                  <a:pt x="120256" y="433184"/>
                </a:lnTo>
                <a:lnTo>
                  <a:pt x="89353" y="423606"/>
                </a:lnTo>
                <a:lnTo>
                  <a:pt x="69907" y="396328"/>
                </a:lnTo>
                <a:lnTo>
                  <a:pt x="59795" y="353535"/>
                </a:lnTo>
                <a:lnTo>
                  <a:pt x="56896" y="297408"/>
                </a:lnTo>
                <a:lnTo>
                  <a:pt x="59795" y="241282"/>
                </a:lnTo>
                <a:lnTo>
                  <a:pt x="69907" y="198488"/>
                </a:lnTo>
                <a:lnTo>
                  <a:pt x="89353" y="171210"/>
                </a:lnTo>
                <a:lnTo>
                  <a:pt x="120256" y="161632"/>
                </a:lnTo>
                <a:lnTo>
                  <a:pt x="184346" y="161632"/>
                </a:lnTo>
                <a:lnTo>
                  <a:pt x="172821" y="143178"/>
                </a:lnTo>
                <a:lnTo>
                  <a:pt x="154444" y="127935"/>
                </a:lnTo>
                <a:lnTo>
                  <a:pt x="132553" y="118389"/>
                </a:lnTo>
                <a:lnTo>
                  <a:pt x="109270" y="115087"/>
                </a:lnTo>
                <a:close/>
              </a:path>
              <a:path w="2503170" h="480059">
                <a:moveTo>
                  <a:pt x="241160" y="428015"/>
                </a:moveTo>
                <a:lnTo>
                  <a:pt x="189433" y="428015"/>
                </a:lnTo>
                <a:lnTo>
                  <a:pt x="189433" y="470687"/>
                </a:lnTo>
                <a:lnTo>
                  <a:pt x="241160" y="470687"/>
                </a:lnTo>
                <a:lnTo>
                  <a:pt x="241160" y="428015"/>
                </a:lnTo>
                <a:close/>
              </a:path>
              <a:path w="2503170" h="480059">
                <a:moveTo>
                  <a:pt x="184346" y="161632"/>
                </a:moveTo>
                <a:lnTo>
                  <a:pt x="120256" y="161632"/>
                </a:lnTo>
                <a:lnTo>
                  <a:pt x="155989" y="173393"/>
                </a:lnTo>
                <a:lnTo>
                  <a:pt x="177233" y="204308"/>
                </a:lnTo>
                <a:lnTo>
                  <a:pt x="187445" y="247829"/>
                </a:lnTo>
                <a:lnTo>
                  <a:pt x="190080" y="297408"/>
                </a:lnTo>
                <a:lnTo>
                  <a:pt x="187536" y="352174"/>
                </a:lnTo>
                <a:lnTo>
                  <a:pt x="177476" y="395119"/>
                </a:lnTo>
                <a:lnTo>
                  <a:pt x="156262" y="423152"/>
                </a:lnTo>
                <a:lnTo>
                  <a:pt x="120256" y="433184"/>
                </a:lnTo>
                <a:lnTo>
                  <a:pt x="185579" y="433184"/>
                </a:lnTo>
                <a:lnTo>
                  <a:pt x="188150" y="428015"/>
                </a:lnTo>
                <a:lnTo>
                  <a:pt x="241160" y="428015"/>
                </a:lnTo>
                <a:lnTo>
                  <a:pt x="241160" y="163576"/>
                </a:lnTo>
                <a:lnTo>
                  <a:pt x="185559" y="163576"/>
                </a:lnTo>
                <a:lnTo>
                  <a:pt x="184346" y="161632"/>
                </a:lnTo>
                <a:close/>
              </a:path>
              <a:path w="2503170" h="480059">
                <a:moveTo>
                  <a:pt x="241160" y="9055"/>
                </a:moveTo>
                <a:lnTo>
                  <a:pt x="186855" y="9055"/>
                </a:lnTo>
                <a:lnTo>
                  <a:pt x="186855" y="163576"/>
                </a:lnTo>
                <a:lnTo>
                  <a:pt x="241160" y="163576"/>
                </a:lnTo>
                <a:lnTo>
                  <a:pt x="241160" y="9055"/>
                </a:lnTo>
                <a:close/>
              </a:path>
              <a:path w="2503170" h="480059">
                <a:moveTo>
                  <a:pt x="424129" y="115087"/>
                </a:moveTo>
                <a:lnTo>
                  <a:pt x="377939" y="122956"/>
                </a:lnTo>
                <a:lnTo>
                  <a:pt x="344698" y="144421"/>
                </a:lnTo>
                <a:lnTo>
                  <a:pt x="322376" y="176266"/>
                </a:lnTo>
                <a:lnTo>
                  <a:pt x="308944" y="215276"/>
                </a:lnTo>
                <a:lnTo>
                  <a:pt x="302373" y="258235"/>
                </a:lnTo>
                <a:lnTo>
                  <a:pt x="300634" y="301929"/>
                </a:lnTo>
                <a:lnTo>
                  <a:pt x="304948" y="366355"/>
                </a:lnTo>
                <a:lnTo>
                  <a:pt x="318385" y="416191"/>
                </a:lnTo>
                <a:lnTo>
                  <a:pt x="341691" y="451595"/>
                </a:lnTo>
                <a:lnTo>
                  <a:pt x="375611" y="472722"/>
                </a:lnTo>
                <a:lnTo>
                  <a:pt x="420890" y="479729"/>
                </a:lnTo>
                <a:lnTo>
                  <a:pt x="479173" y="465717"/>
                </a:lnTo>
                <a:lnTo>
                  <a:pt x="509507" y="437057"/>
                </a:lnTo>
                <a:lnTo>
                  <a:pt x="424129" y="437057"/>
                </a:lnTo>
                <a:lnTo>
                  <a:pt x="385626" y="423795"/>
                </a:lnTo>
                <a:lnTo>
                  <a:pt x="365855" y="390591"/>
                </a:lnTo>
                <a:lnTo>
                  <a:pt x="358571" y="347325"/>
                </a:lnTo>
                <a:lnTo>
                  <a:pt x="357530" y="303872"/>
                </a:lnTo>
                <a:lnTo>
                  <a:pt x="539864" y="303872"/>
                </a:lnTo>
                <a:lnTo>
                  <a:pt x="539864" y="281889"/>
                </a:lnTo>
                <a:lnTo>
                  <a:pt x="539031" y="261200"/>
                </a:lnTo>
                <a:lnTo>
                  <a:pt x="359473" y="261200"/>
                </a:lnTo>
                <a:lnTo>
                  <a:pt x="359473" y="248272"/>
                </a:lnTo>
                <a:lnTo>
                  <a:pt x="361372" y="225401"/>
                </a:lnTo>
                <a:lnTo>
                  <a:pt x="369817" y="195257"/>
                </a:lnTo>
                <a:lnTo>
                  <a:pt x="388930" y="168992"/>
                </a:lnTo>
                <a:lnTo>
                  <a:pt x="422833" y="157759"/>
                </a:lnTo>
                <a:lnTo>
                  <a:pt x="513408" y="157759"/>
                </a:lnTo>
                <a:lnTo>
                  <a:pt x="510673" y="152203"/>
                </a:lnTo>
                <a:lnTo>
                  <a:pt x="476882" y="125235"/>
                </a:lnTo>
                <a:lnTo>
                  <a:pt x="424129" y="115087"/>
                </a:lnTo>
                <a:close/>
              </a:path>
              <a:path w="2503170" h="480059">
                <a:moveTo>
                  <a:pt x="537273" y="356895"/>
                </a:moveTo>
                <a:lnTo>
                  <a:pt x="482968" y="356895"/>
                </a:lnTo>
                <a:lnTo>
                  <a:pt x="481048" y="380602"/>
                </a:lnTo>
                <a:lnTo>
                  <a:pt x="472946" y="406915"/>
                </a:lnTo>
                <a:lnTo>
                  <a:pt x="455145" y="428259"/>
                </a:lnTo>
                <a:lnTo>
                  <a:pt x="424129" y="437057"/>
                </a:lnTo>
                <a:lnTo>
                  <a:pt x="509507" y="437057"/>
                </a:lnTo>
                <a:lnTo>
                  <a:pt x="514724" y="432128"/>
                </a:lnTo>
                <a:lnTo>
                  <a:pt x="532454" y="391631"/>
                </a:lnTo>
                <a:lnTo>
                  <a:pt x="537273" y="356895"/>
                </a:lnTo>
                <a:close/>
              </a:path>
              <a:path w="2503170" h="480059">
                <a:moveTo>
                  <a:pt x="513408" y="157759"/>
                </a:moveTo>
                <a:lnTo>
                  <a:pt x="422833" y="157759"/>
                </a:lnTo>
                <a:lnTo>
                  <a:pt x="452685" y="165537"/>
                </a:lnTo>
                <a:lnTo>
                  <a:pt x="471084" y="185558"/>
                </a:lnTo>
                <a:lnTo>
                  <a:pt x="480390" y="212853"/>
                </a:lnTo>
                <a:lnTo>
                  <a:pt x="482968" y="242455"/>
                </a:lnTo>
                <a:lnTo>
                  <a:pt x="482968" y="261200"/>
                </a:lnTo>
                <a:lnTo>
                  <a:pt x="539031" y="261200"/>
                </a:lnTo>
                <a:lnTo>
                  <a:pt x="538006" y="235744"/>
                </a:lnTo>
                <a:lnTo>
                  <a:pt x="529662" y="190777"/>
                </a:lnTo>
                <a:lnTo>
                  <a:pt x="513408" y="157759"/>
                </a:lnTo>
                <a:close/>
              </a:path>
              <a:path w="2503170" h="480059">
                <a:moveTo>
                  <a:pt x="653643" y="124142"/>
                </a:moveTo>
                <a:lnTo>
                  <a:pt x="599325" y="124142"/>
                </a:lnTo>
                <a:lnTo>
                  <a:pt x="599325" y="470687"/>
                </a:lnTo>
                <a:lnTo>
                  <a:pt x="653643" y="470687"/>
                </a:lnTo>
                <a:lnTo>
                  <a:pt x="653643" y="251510"/>
                </a:lnTo>
                <a:lnTo>
                  <a:pt x="660935" y="214676"/>
                </a:lnTo>
                <a:lnTo>
                  <a:pt x="679016" y="189115"/>
                </a:lnTo>
                <a:lnTo>
                  <a:pt x="699647" y="175856"/>
                </a:lnTo>
                <a:lnTo>
                  <a:pt x="653643" y="175856"/>
                </a:lnTo>
                <a:lnTo>
                  <a:pt x="653643" y="124142"/>
                </a:lnTo>
                <a:close/>
              </a:path>
              <a:path w="2503170" h="480059">
                <a:moveTo>
                  <a:pt x="740918" y="115087"/>
                </a:moveTo>
                <a:lnTo>
                  <a:pt x="729932" y="115087"/>
                </a:lnTo>
                <a:lnTo>
                  <a:pt x="703753" y="119946"/>
                </a:lnTo>
                <a:lnTo>
                  <a:pt x="683456" y="133108"/>
                </a:lnTo>
                <a:lnTo>
                  <a:pt x="667646" y="152452"/>
                </a:lnTo>
                <a:lnTo>
                  <a:pt x="654926" y="175856"/>
                </a:lnTo>
                <a:lnTo>
                  <a:pt x="699647" y="175856"/>
                </a:lnTo>
                <a:lnTo>
                  <a:pt x="702190" y="174222"/>
                </a:lnTo>
                <a:lnTo>
                  <a:pt x="724763" y="169392"/>
                </a:lnTo>
                <a:lnTo>
                  <a:pt x="753846" y="169392"/>
                </a:lnTo>
                <a:lnTo>
                  <a:pt x="753846" y="118960"/>
                </a:lnTo>
                <a:lnTo>
                  <a:pt x="748677" y="116382"/>
                </a:lnTo>
                <a:lnTo>
                  <a:pt x="740918" y="115087"/>
                </a:lnTo>
                <a:close/>
              </a:path>
              <a:path w="2503170" h="480059">
                <a:moveTo>
                  <a:pt x="753846" y="169392"/>
                </a:moveTo>
                <a:lnTo>
                  <a:pt x="724763" y="169392"/>
                </a:lnTo>
                <a:lnTo>
                  <a:pt x="735942" y="169706"/>
                </a:lnTo>
                <a:lnTo>
                  <a:pt x="743910" y="170445"/>
                </a:lnTo>
                <a:lnTo>
                  <a:pt x="753846" y="171983"/>
                </a:lnTo>
                <a:lnTo>
                  <a:pt x="753846" y="169392"/>
                </a:lnTo>
                <a:close/>
              </a:path>
              <a:path w="2503170" h="480059">
                <a:moveTo>
                  <a:pt x="987234" y="325856"/>
                </a:moveTo>
                <a:lnTo>
                  <a:pt x="930338" y="325856"/>
                </a:lnTo>
                <a:lnTo>
                  <a:pt x="934497" y="379596"/>
                </a:lnTo>
                <a:lnTo>
                  <a:pt x="948402" y="422473"/>
                </a:lnTo>
                <a:lnTo>
                  <a:pt x="974194" y="453868"/>
                </a:lnTo>
                <a:lnTo>
                  <a:pt x="1014013" y="473161"/>
                </a:lnTo>
                <a:lnTo>
                  <a:pt x="1070000" y="479729"/>
                </a:lnTo>
                <a:lnTo>
                  <a:pt x="1109998" y="475717"/>
                </a:lnTo>
                <a:lnTo>
                  <a:pt x="1148725" y="462209"/>
                </a:lnTo>
                <a:lnTo>
                  <a:pt x="1181806" y="437001"/>
                </a:lnTo>
                <a:lnTo>
                  <a:pt x="1184057" y="433184"/>
                </a:lnTo>
                <a:lnTo>
                  <a:pt x="1073873" y="433184"/>
                </a:lnTo>
                <a:lnTo>
                  <a:pt x="1025424" y="423688"/>
                </a:lnTo>
                <a:lnTo>
                  <a:pt x="999521" y="398918"/>
                </a:lnTo>
                <a:lnTo>
                  <a:pt x="989134" y="364448"/>
                </a:lnTo>
                <a:lnTo>
                  <a:pt x="987234" y="325856"/>
                </a:lnTo>
                <a:close/>
              </a:path>
              <a:path w="2503170" h="480059">
                <a:moveTo>
                  <a:pt x="1071283" y="0"/>
                </a:moveTo>
                <a:lnTo>
                  <a:pt x="1012296" y="9149"/>
                </a:lnTo>
                <a:lnTo>
                  <a:pt x="973170" y="32544"/>
                </a:lnTo>
                <a:lnTo>
                  <a:pt x="950027" y="64100"/>
                </a:lnTo>
                <a:lnTo>
                  <a:pt x="936167" y="127368"/>
                </a:lnTo>
                <a:lnTo>
                  <a:pt x="942268" y="171286"/>
                </a:lnTo>
                <a:lnTo>
                  <a:pt x="983230" y="225846"/>
                </a:lnTo>
                <a:lnTo>
                  <a:pt x="1045108" y="254090"/>
                </a:lnTo>
                <a:lnTo>
                  <a:pt x="1077354" y="265112"/>
                </a:lnTo>
                <a:lnTo>
                  <a:pt x="1106986" y="277678"/>
                </a:lnTo>
                <a:lnTo>
                  <a:pt x="1131389" y="294495"/>
                </a:lnTo>
                <a:lnTo>
                  <a:pt x="1147948" y="318271"/>
                </a:lnTo>
                <a:lnTo>
                  <a:pt x="1154049" y="351713"/>
                </a:lnTo>
                <a:lnTo>
                  <a:pt x="1147886" y="385172"/>
                </a:lnTo>
                <a:lnTo>
                  <a:pt x="1130935" y="410875"/>
                </a:lnTo>
                <a:lnTo>
                  <a:pt x="1105496" y="427364"/>
                </a:lnTo>
                <a:lnTo>
                  <a:pt x="1073873" y="433184"/>
                </a:lnTo>
                <a:lnTo>
                  <a:pt x="1184057" y="433184"/>
                </a:lnTo>
                <a:lnTo>
                  <a:pt x="1204864" y="397890"/>
                </a:lnTo>
                <a:lnTo>
                  <a:pt x="1213523" y="342671"/>
                </a:lnTo>
                <a:lnTo>
                  <a:pt x="1207422" y="298983"/>
                </a:lnTo>
                <a:lnTo>
                  <a:pt x="1166460" y="245055"/>
                </a:lnTo>
                <a:lnTo>
                  <a:pt x="1104582" y="217566"/>
                </a:lnTo>
                <a:lnTo>
                  <a:pt x="1072336" y="206929"/>
                </a:lnTo>
                <a:lnTo>
                  <a:pt x="1042704" y="194732"/>
                </a:lnTo>
                <a:lnTo>
                  <a:pt x="1018301" y="178252"/>
                </a:lnTo>
                <a:lnTo>
                  <a:pt x="1001742" y="154767"/>
                </a:lnTo>
                <a:lnTo>
                  <a:pt x="995641" y="121551"/>
                </a:lnTo>
                <a:lnTo>
                  <a:pt x="1000743" y="89104"/>
                </a:lnTo>
                <a:lnTo>
                  <a:pt x="1015603" y="65628"/>
                </a:lnTo>
                <a:lnTo>
                  <a:pt x="1039554" y="51366"/>
                </a:lnTo>
                <a:lnTo>
                  <a:pt x="1071930" y="46558"/>
                </a:lnTo>
                <a:lnTo>
                  <a:pt x="1179771" y="46558"/>
                </a:lnTo>
                <a:lnTo>
                  <a:pt x="1154508" y="20710"/>
                </a:lnTo>
                <a:lnTo>
                  <a:pt x="1118560" y="5188"/>
                </a:lnTo>
                <a:lnTo>
                  <a:pt x="1071283" y="0"/>
                </a:lnTo>
                <a:close/>
              </a:path>
              <a:path w="2503170" h="480059">
                <a:moveTo>
                  <a:pt x="1179771" y="46558"/>
                </a:moveTo>
                <a:lnTo>
                  <a:pt x="1071930" y="46558"/>
                </a:lnTo>
                <a:lnTo>
                  <a:pt x="1106059" y="52568"/>
                </a:lnTo>
                <a:lnTo>
                  <a:pt x="1128183" y="69427"/>
                </a:lnTo>
                <a:lnTo>
                  <a:pt x="1140123" y="95378"/>
                </a:lnTo>
                <a:lnTo>
                  <a:pt x="1143698" y="128663"/>
                </a:lnTo>
                <a:lnTo>
                  <a:pt x="1200594" y="128663"/>
                </a:lnTo>
                <a:lnTo>
                  <a:pt x="1194903" y="82510"/>
                </a:lnTo>
                <a:lnTo>
                  <a:pt x="1179771" y="46558"/>
                </a:lnTo>
                <a:close/>
              </a:path>
              <a:path w="2503170" h="480059">
                <a:moveTo>
                  <a:pt x="1377746" y="115087"/>
                </a:moveTo>
                <a:lnTo>
                  <a:pt x="1331557" y="122956"/>
                </a:lnTo>
                <a:lnTo>
                  <a:pt x="1298316" y="144421"/>
                </a:lnTo>
                <a:lnTo>
                  <a:pt x="1275994" y="176266"/>
                </a:lnTo>
                <a:lnTo>
                  <a:pt x="1262562" y="215276"/>
                </a:lnTo>
                <a:lnTo>
                  <a:pt x="1255991" y="258235"/>
                </a:lnTo>
                <a:lnTo>
                  <a:pt x="1254252" y="301929"/>
                </a:lnTo>
                <a:lnTo>
                  <a:pt x="1258566" y="366355"/>
                </a:lnTo>
                <a:lnTo>
                  <a:pt x="1272006" y="416191"/>
                </a:lnTo>
                <a:lnTo>
                  <a:pt x="1295314" y="451595"/>
                </a:lnTo>
                <a:lnTo>
                  <a:pt x="1329234" y="472722"/>
                </a:lnTo>
                <a:lnTo>
                  <a:pt x="1374508" y="479729"/>
                </a:lnTo>
                <a:lnTo>
                  <a:pt x="1428839" y="467163"/>
                </a:lnTo>
                <a:lnTo>
                  <a:pt x="1462111" y="437057"/>
                </a:lnTo>
                <a:lnTo>
                  <a:pt x="1377099" y="437057"/>
                </a:lnTo>
                <a:lnTo>
                  <a:pt x="1339244" y="422117"/>
                </a:lnTo>
                <a:lnTo>
                  <a:pt x="1319634" y="385902"/>
                </a:lnTo>
                <a:lnTo>
                  <a:pt x="1312269" y="341324"/>
                </a:lnTo>
                <a:lnTo>
                  <a:pt x="1311148" y="301294"/>
                </a:lnTo>
                <a:lnTo>
                  <a:pt x="1317029" y="225407"/>
                </a:lnTo>
                <a:lnTo>
                  <a:pt x="1332488" y="182006"/>
                </a:lnTo>
                <a:lnTo>
                  <a:pt x="1354251" y="162366"/>
                </a:lnTo>
                <a:lnTo>
                  <a:pt x="1379042" y="157759"/>
                </a:lnTo>
                <a:lnTo>
                  <a:pt x="1468763" y="157759"/>
                </a:lnTo>
                <a:lnTo>
                  <a:pt x="1468661" y="157514"/>
                </a:lnTo>
                <a:lnTo>
                  <a:pt x="1435113" y="127421"/>
                </a:lnTo>
                <a:lnTo>
                  <a:pt x="1377746" y="115087"/>
                </a:lnTo>
                <a:close/>
              </a:path>
              <a:path w="2503170" h="480059">
                <a:moveTo>
                  <a:pt x="1488300" y="350431"/>
                </a:moveTo>
                <a:lnTo>
                  <a:pt x="1433995" y="350431"/>
                </a:lnTo>
                <a:lnTo>
                  <a:pt x="1431650" y="379782"/>
                </a:lnTo>
                <a:lnTo>
                  <a:pt x="1423001" y="407803"/>
                </a:lnTo>
                <a:lnTo>
                  <a:pt x="1405625" y="428794"/>
                </a:lnTo>
                <a:lnTo>
                  <a:pt x="1377099" y="437057"/>
                </a:lnTo>
                <a:lnTo>
                  <a:pt x="1462111" y="437057"/>
                </a:lnTo>
                <a:lnTo>
                  <a:pt x="1463894" y="435444"/>
                </a:lnTo>
                <a:lnTo>
                  <a:pt x="1482703" y="393544"/>
                </a:lnTo>
                <a:lnTo>
                  <a:pt x="1488300" y="350431"/>
                </a:lnTo>
                <a:close/>
              </a:path>
              <a:path w="2503170" h="480059">
                <a:moveTo>
                  <a:pt x="1468763" y="157759"/>
                </a:moveTo>
                <a:lnTo>
                  <a:pt x="1379042" y="157759"/>
                </a:lnTo>
                <a:lnTo>
                  <a:pt x="1405084" y="164245"/>
                </a:lnTo>
                <a:lnTo>
                  <a:pt x="1422034" y="181036"/>
                </a:lnTo>
                <a:lnTo>
                  <a:pt x="1431227" y="204131"/>
                </a:lnTo>
                <a:lnTo>
                  <a:pt x="1433995" y="229527"/>
                </a:lnTo>
                <a:lnTo>
                  <a:pt x="1488300" y="229527"/>
                </a:lnTo>
                <a:lnTo>
                  <a:pt x="1484390" y="195004"/>
                </a:lnTo>
                <a:lnTo>
                  <a:pt x="1468763" y="157759"/>
                </a:lnTo>
                <a:close/>
              </a:path>
              <a:path w="2503170" h="480059">
                <a:moveTo>
                  <a:pt x="1598853" y="9055"/>
                </a:moveTo>
                <a:lnTo>
                  <a:pt x="1544548" y="9055"/>
                </a:lnTo>
                <a:lnTo>
                  <a:pt x="1544548" y="470687"/>
                </a:lnTo>
                <a:lnTo>
                  <a:pt x="1598853" y="470687"/>
                </a:lnTo>
                <a:lnTo>
                  <a:pt x="1598853" y="231457"/>
                </a:lnTo>
                <a:lnTo>
                  <a:pt x="1605471" y="199550"/>
                </a:lnTo>
                <a:lnTo>
                  <a:pt x="1622213" y="177880"/>
                </a:lnTo>
                <a:lnTo>
                  <a:pt x="1644411" y="165543"/>
                </a:lnTo>
                <a:lnTo>
                  <a:pt x="1655976" y="163576"/>
                </a:lnTo>
                <a:lnTo>
                  <a:pt x="1598853" y="163576"/>
                </a:lnTo>
                <a:lnTo>
                  <a:pt x="1598853" y="9055"/>
                </a:lnTo>
                <a:close/>
              </a:path>
              <a:path w="2503170" h="480059">
                <a:moveTo>
                  <a:pt x="1763775" y="161632"/>
                </a:moveTo>
                <a:lnTo>
                  <a:pt x="1667395" y="161632"/>
                </a:lnTo>
                <a:lnTo>
                  <a:pt x="1696104" y="168815"/>
                </a:lnTo>
                <a:lnTo>
                  <a:pt x="1711355" y="186605"/>
                </a:lnTo>
                <a:lnTo>
                  <a:pt x="1717393" y="209365"/>
                </a:lnTo>
                <a:lnTo>
                  <a:pt x="1718462" y="231457"/>
                </a:lnTo>
                <a:lnTo>
                  <a:pt x="1718462" y="470687"/>
                </a:lnTo>
                <a:lnTo>
                  <a:pt x="1772780" y="470687"/>
                </a:lnTo>
                <a:lnTo>
                  <a:pt x="1772780" y="224993"/>
                </a:lnTo>
                <a:lnTo>
                  <a:pt x="1771477" y="190364"/>
                </a:lnTo>
                <a:lnTo>
                  <a:pt x="1763775" y="161632"/>
                </a:lnTo>
                <a:close/>
              </a:path>
              <a:path w="2503170" h="480059">
                <a:moveTo>
                  <a:pt x="1683550" y="115087"/>
                </a:moveTo>
                <a:lnTo>
                  <a:pt x="1659429" y="118663"/>
                </a:lnTo>
                <a:lnTo>
                  <a:pt x="1635548" y="128663"/>
                </a:lnTo>
                <a:lnTo>
                  <a:pt x="1614818" y="143998"/>
                </a:lnTo>
                <a:lnTo>
                  <a:pt x="1600149" y="163576"/>
                </a:lnTo>
                <a:lnTo>
                  <a:pt x="1655976" y="163576"/>
                </a:lnTo>
                <a:lnTo>
                  <a:pt x="1667395" y="161632"/>
                </a:lnTo>
                <a:lnTo>
                  <a:pt x="1763775" y="161632"/>
                </a:lnTo>
                <a:lnTo>
                  <a:pt x="1761869" y="154524"/>
                </a:lnTo>
                <a:lnTo>
                  <a:pt x="1735409" y="126441"/>
                </a:lnTo>
                <a:lnTo>
                  <a:pt x="1683550" y="115087"/>
                </a:lnTo>
                <a:close/>
              </a:path>
              <a:path w="2503170" h="480059">
                <a:moveTo>
                  <a:pt x="1898205" y="124142"/>
                </a:moveTo>
                <a:lnTo>
                  <a:pt x="1843887" y="124142"/>
                </a:lnTo>
                <a:lnTo>
                  <a:pt x="1843887" y="369824"/>
                </a:lnTo>
                <a:lnTo>
                  <a:pt x="1845312" y="404452"/>
                </a:lnTo>
                <a:lnTo>
                  <a:pt x="1855284" y="440293"/>
                </a:lnTo>
                <a:lnTo>
                  <a:pt x="1882351" y="468375"/>
                </a:lnTo>
                <a:lnTo>
                  <a:pt x="1935060" y="479729"/>
                </a:lnTo>
                <a:lnTo>
                  <a:pt x="1960284" y="476406"/>
                </a:lnTo>
                <a:lnTo>
                  <a:pt x="1984114" y="466720"/>
                </a:lnTo>
                <a:lnTo>
                  <a:pt x="2004430" y="451092"/>
                </a:lnTo>
                <a:lnTo>
                  <a:pt x="2016861" y="433184"/>
                </a:lnTo>
                <a:lnTo>
                  <a:pt x="1949284" y="433184"/>
                </a:lnTo>
                <a:lnTo>
                  <a:pt x="1920569" y="426001"/>
                </a:lnTo>
                <a:lnTo>
                  <a:pt x="1905314" y="408211"/>
                </a:lnTo>
                <a:lnTo>
                  <a:pt x="1899275" y="385451"/>
                </a:lnTo>
                <a:lnTo>
                  <a:pt x="1898205" y="363359"/>
                </a:lnTo>
                <a:lnTo>
                  <a:pt x="1898205" y="124142"/>
                </a:lnTo>
                <a:close/>
              </a:path>
              <a:path w="2503170" h="480059">
                <a:moveTo>
                  <a:pt x="2072119" y="429945"/>
                </a:moveTo>
                <a:lnTo>
                  <a:pt x="2020392" y="429945"/>
                </a:lnTo>
                <a:lnTo>
                  <a:pt x="2020392" y="470687"/>
                </a:lnTo>
                <a:lnTo>
                  <a:pt x="2072119" y="470687"/>
                </a:lnTo>
                <a:lnTo>
                  <a:pt x="2072119" y="429945"/>
                </a:lnTo>
                <a:close/>
              </a:path>
              <a:path w="2503170" h="480059">
                <a:moveTo>
                  <a:pt x="2072119" y="124142"/>
                </a:moveTo>
                <a:lnTo>
                  <a:pt x="2017814" y="124142"/>
                </a:lnTo>
                <a:lnTo>
                  <a:pt x="2017814" y="363359"/>
                </a:lnTo>
                <a:lnTo>
                  <a:pt x="2011196" y="395272"/>
                </a:lnTo>
                <a:lnTo>
                  <a:pt x="1994455" y="416941"/>
                </a:lnTo>
                <a:lnTo>
                  <a:pt x="1972261" y="429275"/>
                </a:lnTo>
                <a:lnTo>
                  <a:pt x="1949284" y="433184"/>
                </a:lnTo>
                <a:lnTo>
                  <a:pt x="2016861" y="433184"/>
                </a:lnTo>
                <a:lnTo>
                  <a:pt x="2019109" y="429945"/>
                </a:lnTo>
                <a:lnTo>
                  <a:pt x="2072119" y="429945"/>
                </a:lnTo>
                <a:lnTo>
                  <a:pt x="2072119" y="124142"/>
                </a:lnTo>
                <a:close/>
              </a:path>
              <a:path w="2503170" h="480059">
                <a:moveTo>
                  <a:pt x="2200770" y="9055"/>
                </a:moveTo>
                <a:lnTo>
                  <a:pt x="2146465" y="9055"/>
                </a:lnTo>
                <a:lnTo>
                  <a:pt x="2146465" y="470687"/>
                </a:lnTo>
                <a:lnTo>
                  <a:pt x="2200770" y="470687"/>
                </a:lnTo>
                <a:lnTo>
                  <a:pt x="2200770" y="9055"/>
                </a:lnTo>
                <a:close/>
              </a:path>
              <a:path w="2503170" h="480059">
                <a:moveTo>
                  <a:pt x="2386977" y="115087"/>
                </a:moveTo>
                <a:lnTo>
                  <a:pt x="2340789" y="122956"/>
                </a:lnTo>
                <a:lnTo>
                  <a:pt x="2307550" y="144421"/>
                </a:lnTo>
                <a:lnTo>
                  <a:pt x="2285231" y="176266"/>
                </a:lnTo>
                <a:lnTo>
                  <a:pt x="2271802" y="215276"/>
                </a:lnTo>
                <a:lnTo>
                  <a:pt x="2265234" y="258235"/>
                </a:lnTo>
                <a:lnTo>
                  <a:pt x="2263495" y="301929"/>
                </a:lnTo>
                <a:lnTo>
                  <a:pt x="2267809" y="366355"/>
                </a:lnTo>
                <a:lnTo>
                  <a:pt x="2281246" y="416191"/>
                </a:lnTo>
                <a:lnTo>
                  <a:pt x="2304553" y="451595"/>
                </a:lnTo>
                <a:lnTo>
                  <a:pt x="2338473" y="472722"/>
                </a:lnTo>
                <a:lnTo>
                  <a:pt x="2383751" y="479729"/>
                </a:lnTo>
                <a:lnTo>
                  <a:pt x="2442027" y="465717"/>
                </a:lnTo>
                <a:lnTo>
                  <a:pt x="2472358" y="437057"/>
                </a:lnTo>
                <a:lnTo>
                  <a:pt x="2386977" y="437057"/>
                </a:lnTo>
                <a:lnTo>
                  <a:pt x="2348482" y="423795"/>
                </a:lnTo>
                <a:lnTo>
                  <a:pt x="2328714" y="390591"/>
                </a:lnTo>
                <a:lnTo>
                  <a:pt x="2321432" y="347325"/>
                </a:lnTo>
                <a:lnTo>
                  <a:pt x="2320391" y="303872"/>
                </a:lnTo>
                <a:lnTo>
                  <a:pt x="2502712" y="303872"/>
                </a:lnTo>
                <a:lnTo>
                  <a:pt x="2502712" y="281889"/>
                </a:lnTo>
                <a:lnTo>
                  <a:pt x="2501880" y="261200"/>
                </a:lnTo>
                <a:lnTo>
                  <a:pt x="2322322" y="261200"/>
                </a:lnTo>
                <a:lnTo>
                  <a:pt x="2322322" y="248272"/>
                </a:lnTo>
                <a:lnTo>
                  <a:pt x="2324221" y="225401"/>
                </a:lnTo>
                <a:lnTo>
                  <a:pt x="2332666" y="195257"/>
                </a:lnTo>
                <a:lnTo>
                  <a:pt x="2351779" y="168992"/>
                </a:lnTo>
                <a:lnTo>
                  <a:pt x="2385682" y="157759"/>
                </a:lnTo>
                <a:lnTo>
                  <a:pt x="2476257" y="157759"/>
                </a:lnTo>
                <a:lnTo>
                  <a:pt x="2473522" y="152203"/>
                </a:lnTo>
                <a:lnTo>
                  <a:pt x="2439730" y="125235"/>
                </a:lnTo>
                <a:lnTo>
                  <a:pt x="2386977" y="115087"/>
                </a:lnTo>
                <a:close/>
              </a:path>
              <a:path w="2503170" h="480059">
                <a:moveTo>
                  <a:pt x="2500122" y="356895"/>
                </a:moveTo>
                <a:lnTo>
                  <a:pt x="2445816" y="356895"/>
                </a:lnTo>
                <a:lnTo>
                  <a:pt x="2443897" y="380602"/>
                </a:lnTo>
                <a:lnTo>
                  <a:pt x="2435794" y="406915"/>
                </a:lnTo>
                <a:lnTo>
                  <a:pt x="2417993" y="428259"/>
                </a:lnTo>
                <a:lnTo>
                  <a:pt x="2386977" y="437057"/>
                </a:lnTo>
                <a:lnTo>
                  <a:pt x="2472358" y="437057"/>
                </a:lnTo>
                <a:lnTo>
                  <a:pt x="2477574" y="432128"/>
                </a:lnTo>
                <a:lnTo>
                  <a:pt x="2495303" y="391631"/>
                </a:lnTo>
                <a:lnTo>
                  <a:pt x="2500122" y="356895"/>
                </a:lnTo>
                <a:close/>
              </a:path>
              <a:path w="2503170" h="480059">
                <a:moveTo>
                  <a:pt x="2476257" y="157759"/>
                </a:moveTo>
                <a:lnTo>
                  <a:pt x="2385682" y="157759"/>
                </a:lnTo>
                <a:lnTo>
                  <a:pt x="2415534" y="165537"/>
                </a:lnTo>
                <a:lnTo>
                  <a:pt x="2433932" y="185558"/>
                </a:lnTo>
                <a:lnTo>
                  <a:pt x="2443239" y="212853"/>
                </a:lnTo>
                <a:lnTo>
                  <a:pt x="2445816" y="242455"/>
                </a:lnTo>
                <a:lnTo>
                  <a:pt x="2445816" y="261200"/>
                </a:lnTo>
                <a:lnTo>
                  <a:pt x="2501880" y="261200"/>
                </a:lnTo>
                <a:lnTo>
                  <a:pt x="2500855" y="235744"/>
                </a:lnTo>
                <a:lnTo>
                  <a:pt x="2492511" y="190777"/>
                </a:lnTo>
                <a:lnTo>
                  <a:pt x="2476257" y="157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5006" y="6584316"/>
            <a:ext cx="3137535" cy="581025"/>
          </a:xfrm>
          <a:custGeom>
            <a:avLst/>
            <a:gdLst/>
            <a:ahLst/>
            <a:cxnLst/>
            <a:rect l="l" t="t" r="r" b="b"/>
            <a:pathLst>
              <a:path w="3137535" h="581025">
                <a:moveTo>
                  <a:pt x="64008" y="493953"/>
                </a:moveTo>
                <a:lnTo>
                  <a:pt x="9702" y="493953"/>
                </a:lnTo>
                <a:lnTo>
                  <a:pt x="28029" y="544042"/>
                </a:lnTo>
                <a:lnTo>
                  <a:pt x="61750" y="569763"/>
                </a:lnTo>
                <a:lnTo>
                  <a:pt x="97895" y="579239"/>
                </a:lnTo>
                <a:lnTo>
                  <a:pt x="123494" y="580593"/>
                </a:lnTo>
                <a:lnTo>
                  <a:pt x="162295" y="575865"/>
                </a:lnTo>
                <a:lnTo>
                  <a:pt x="194797" y="560771"/>
                </a:lnTo>
                <a:lnTo>
                  <a:pt x="215981" y="537921"/>
                </a:lnTo>
                <a:lnTo>
                  <a:pt x="119608" y="537921"/>
                </a:lnTo>
                <a:lnTo>
                  <a:pt x="99283" y="535507"/>
                </a:lnTo>
                <a:lnTo>
                  <a:pt x="82111" y="527819"/>
                </a:lnTo>
                <a:lnTo>
                  <a:pt x="69788" y="514191"/>
                </a:lnTo>
                <a:lnTo>
                  <a:pt x="64008" y="493953"/>
                </a:lnTo>
                <a:close/>
              </a:path>
              <a:path w="3137535" h="581025">
                <a:moveTo>
                  <a:pt x="185128" y="152590"/>
                </a:moveTo>
                <a:lnTo>
                  <a:pt x="120256" y="152590"/>
                </a:lnTo>
                <a:lnTo>
                  <a:pt x="155989" y="164348"/>
                </a:lnTo>
                <a:lnTo>
                  <a:pt x="177233" y="195259"/>
                </a:lnTo>
                <a:lnTo>
                  <a:pt x="187445" y="238776"/>
                </a:lnTo>
                <a:lnTo>
                  <a:pt x="190080" y="288353"/>
                </a:lnTo>
                <a:lnTo>
                  <a:pt x="187434" y="338157"/>
                </a:lnTo>
                <a:lnTo>
                  <a:pt x="177152" y="378383"/>
                </a:lnTo>
                <a:lnTo>
                  <a:pt x="155715" y="405275"/>
                </a:lnTo>
                <a:lnTo>
                  <a:pt x="119608" y="415074"/>
                </a:lnTo>
                <a:lnTo>
                  <a:pt x="186855" y="415074"/>
                </a:lnTo>
                <a:lnTo>
                  <a:pt x="186814" y="461632"/>
                </a:lnTo>
                <a:lnTo>
                  <a:pt x="179416" y="508101"/>
                </a:lnTo>
                <a:lnTo>
                  <a:pt x="119608" y="537921"/>
                </a:lnTo>
                <a:lnTo>
                  <a:pt x="215981" y="537921"/>
                </a:lnTo>
                <a:lnTo>
                  <a:pt x="219664" y="533947"/>
                </a:lnTo>
                <a:lnTo>
                  <a:pt x="235564" y="494028"/>
                </a:lnTo>
                <a:lnTo>
                  <a:pt x="241160" y="439648"/>
                </a:lnTo>
                <a:lnTo>
                  <a:pt x="241160" y="159054"/>
                </a:lnTo>
                <a:lnTo>
                  <a:pt x="188150" y="159054"/>
                </a:lnTo>
                <a:lnTo>
                  <a:pt x="185128" y="152590"/>
                </a:lnTo>
                <a:close/>
              </a:path>
              <a:path w="3137535" h="581025">
                <a:moveTo>
                  <a:pt x="113144" y="106032"/>
                </a:moveTo>
                <a:lnTo>
                  <a:pt x="67615" y="115994"/>
                </a:lnTo>
                <a:lnTo>
                  <a:pt x="35335" y="143212"/>
                </a:lnTo>
                <a:lnTo>
                  <a:pt x="14505" y="183681"/>
                </a:lnTo>
                <a:lnTo>
                  <a:pt x="3326" y="233396"/>
                </a:lnTo>
                <a:lnTo>
                  <a:pt x="0" y="288353"/>
                </a:lnTo>
                <a:lnTo>
                  <a:pt x="1479" y="324004"/>
                </a:lnTo>
                <a:lnTo>
                  <a:pt x="8730" y="369180"/>
                </a:lnTo>
                <a:lnTo>
                  <a:pt x="25975" y="413860"/>
                </a:lnTo>
                <a:lnTo>
                  <a:pt x="57434" y="448018"/>
                </a:lnTo>
                <a:lnTo>
                  <a:pt x="107327" y="461632"/>
                </a:lnTo>
                <a:lnTo>
                  <a:pt x="132279" y="458449"/>
                </a:lnTo>
                <a:lnTo>
                  <a:pt x="154687" y="449264"/>
                </a:lnTo>
                <a:lnTo>
                  <a:pt x="172973" y="434623"/>
                </a:lnTo>
                <a:lnTo>
                  <a:pt x="185559" y="415074"/>
                </a:lnTo>
                <a:lnTo>
                  <a:pt x="119608" y="415074"/>
                </a:lnTo>
                <a:lnTo>
                  <a:pt x="86899" y="403183"/>
                </a:lnTo>
                <a:lnTo>
                  <a:pt x="67887" y="372806"/>
                </a:lnTo>
                <a:lnTo>
                  <a:pt x="59058" y="331883"/>
                </a:lnTo>
                <a:lnTo>
                  <a:pt x="56896" y="288353"/>
                </a:lnTo>
                <a:lnTo>
                  <a:pt x="59795" y="232229"/>
                </a:lnTo>
                <a:lnTo>
                  <a:pt x="69907" y="189439"/>
                </a:lnTo>
                <a:lnTo>
                  <a:pt x="89353" y="162166"/>
                </a:lnTo>
                <a:lnTo>
                  <a:pt x="120256" y="152590"/>
                </a:lnTo>
                <a:lnTo>
                  <a:pt x="185128" y="152590"/>
                </a:lnTo>
                <a:lnTo>
                  <a:pt x="178795" y="139041"/>
                </a:lnTo>
                <a:lnTo>
                  <a:pt x="162286" y="122118"/>
                </a:lnTo>
                <a:lnTo>
                  <a:pt x="139958" y="110407"/>
                </a:lnTo>
                <a:lnTo>
                  <a:pt x="113144" y="106032"/>
                </a:lnTo>
                <a:close/>
              </a:path>
              <a:path w="3137535" h="581025">
                <a:moveTo>
                  <a:pt x="241160" y="115087"/>
                </a:moveTo>
                <a:lnTo>
                  <a:pt x="189433" y="115087"/>
                </a:lnTo>
                <a:lnTo>
                  <a:pt x="189433" y="159054"/>
                </a:lnTo>
                <a:lnTo>
                  <a:pt x="241160" y="159054"/>
                </a:lnTo>
                <a:lnTo>
                  <a:pt x="241160" y="115087"/>
                </a:lnTo>
                <a:close/>
              </a:path>
              <a:path w="3137535" h="581025">
                <a:moveTo>
                  <a:pt x="366585" y="115087"/>
                </a:moveTo>
                <a:lnTo>
                  <a:pt x="312280" y="115087"/>
                </a:lnTo>
                <a:lnTo>
                  <a:pt x="312280" y="360768"/>
                </a:lnTo>
                <a:lnTo>
                  <a:pt x="313704" y="395399"/>
                </a:lnTo>
                <a:lnTo>
                  <a:pt x="323675" y="431244"/>
                </a:lnTo>
                <a:lnTo>
                  <a:pt x="350738" y="459331"/>
                </a:lnTo>
                <a:lnTo>
                  <a:pt x="403440" y="470687"/>
                </a:lnTo>
                <a:lnTo>
                  <a:pt x="428664" y="467362"/>
                </a:lnTo>
                <a:lnTo>
                  <a:pt x="452494" y="457673"/>
                </a:lnTo>
                <a:lnTo>
                  <a:pt x="472810" y="442044"/>
                </a:lnTo>
                <a:lnTo>
                  <a:pt x="485249" y="424129"/>
                </a:lnTo>
                <a:lnTo>
                  <a:pt x="417664" y="424129"/>
                </a:lnTo>
                <a:lnTo>
                  <a:pt x="388954" y="416946"/>
                </a:lnTo>
                <a:lnTo>
                  <a:pt x="373699" y="399156"/>
                </a:lnTo>
                <a:lnTo>
                  <a:pt x="367656" y="376396"/>
                </a:lnTo>
                <a:lnTo>
                  <a:pt x="366585" y="354304"/>
                </a:lnTo>
                <a:lnTo>
                  <a:pt x="366585" y="115087"/>
                </a:lnTo>
                <a:close/>
              </a:path>
              <a:path w="3137535" h="581025">
                <a:moveTo>
                  <a:pt x="540499" y="420903"/>
                </a:moveTo>
                <a:lnTo>
                  <a:pt x="488784" y="420903"/>
                </a:lnTo>
                <a:lnTo>
                  <a:pt x="488784" y="461632"/>
                </a:lnTo>
                <a:lnTo>
                  <a:pt x="540499" y="461632"/>
                </a:lnTo>
                <a:lnTo>
                  <a:pt x="540499" y="420903"/>
                </a:lnTo>
                <a:close/>
              </a:path>
              <a:path w="3137535" h="581025">
                <a:moveTo>
                  <a:pt x="540499" y="115087"/>
                </a:moveTo>
                <a:lnTo>
                  <a:pt x="486194" y="115087"/>
                </a:lnTo>
                <a:lnTo>
                  <a:pt x="486194" y="354304"/>
                </a:lnTo>
                <a:lnTo>
                  <a:pt x="479577" y="386217"/>
                </a:lnTo>
                <a:lnTo>
                  <a:pt x="462840" y="407885"/>
                </a:lnTo>
                <a:lnTo>
                  <a:pt x="440647" y="420219"/>
                </a:lnTo>
                <a:lnTo>
                  <a:pt x="417664" y="424129"/>
                </a:lnTo>
                <a:lnTo>
                  <a:pt x="485249" y="424129"/>
                </a:lnTo>
                <a:lnTo>
                  <a:pt x="487489" y="420903"/>
                </a:lnTo>
                <a:lnTo>
                  <a:pt x="540499" y="420903"/>
                </a:lnTo>
                <a:lnTo>
                  <a:pt x="540499" y="115087"/>
                </a:lnTo>
                <a:close/>
              </a:path>
              <a:path w="3137535" h="581025">
                <a:moveTo>
                  <a:pt x="682091" y="157759"/>
                </a:moveTo>
                <a:lnTo>
                  <a:pt x="627786" y="157759"/>
                </a:lnTo>
                <a:lnTo>
                  <a:pt x="627881" y="397952"/>
                </a:lnTo>
                <a:lnTo>
                  <a:pt x="630695" y="426779"/>
                </a:lnTo>
                <a:lnTo>
                  <a:pt x="641362" y="448214"/>
                </a:lnTo>
                <a:lnTo>
                  <a:pt x="662697" y="461163"/>
                </a:lnTo>
                <a:lnTo>
                  <a:pt x="697611" y="465505"/>
                </a:lnTo>
                <a:lnTo>
                  <a:pt x="713028" y="465173"/>
                </a:lnTo>
                <a:lnTo>
                  <a:pt x="725414" y="464297"/>
                </a:lnTo>
                <a:lnTo>
                  <a:pt x="734890" y="463057"/>
                </a:lnTo>
                <a:lnTo>
                  <a:pt x="741578" y="461632"/>
                </a:lnTo>
                <a:lnTo>
                  <a:pt x="741578" y="418960"/>
                </a:lnTo>
                <a:lnTo>
                  <a:pt x="717651" y="418960"/>
                </a:lnTo>
                <a:lnTo>
                  <a:pt x="700093" y="416807"/>
                </a:lnTo>
                <a:lnTo>
                  <a:pt x="689203" y="409986"/>
                </a:lnTo>
                <a:lnTo>
                  <a:pt x="683647" y="397952"/>
                </a:lnTo>
                <a:lnTo>
                  <a:pt x="682091" y="380161"/>
                </a:lnTo>
                <a:lnTo>
                  <a:pt x="682091" y="157759"/>
                </a:lnTo>
                <a:close/>
              </a:path>
              <a:path w="3137535" h="581025">
                <a:moveTo>
                  <a:pt x="741578" y="417017"/>
                </a:moveTo>
                <a:lnTo>
                  <a:pt x="735761" y="417664"/>
                </a:lnTo>
                <a:lnTo>
                  <a:pt x="729932" y="418960"/>
                </a:lnTo>
                <a:lnTo>
                  <a:pt x="741578" y="418960"/>
                </a:lnTo>
                <a:lnTo>
                  <a:pt x="741578" y="417017"/>
                </a:lnTo>
                <a:close/>
              </a:path>
              <a:path w="3137535" h="581025">
                <a:moveTo>
                  <a:pt x="742226" y="115087"/>
                </a:moveTo>
                <a:lnTo>
                  <a:pt x="577354" y="115087"/>
                </a:lnTo>
                <a:lnTo>
                  <a:pt x="577354" y="157759"/>
                </a:lnTo>
                <a:lnTo>
                  <a:pt x="742226" y="157759"/>
                </a:lnTo>
                <a:lnTo>
                  <a:pt x="742226" y="115087"/>
                </a:lnTo>
                <a:close/>
              </a:path>
              <a:path w="3137535" h="581025">
                <a:moveTo>
                  <a:pt x="682091" y="14224"/>
                </a:moveTo>
                <a:lnTo>
                  <a:pt x="627786" y="14224"/>
                </a:lnTo>
                <a:lnTo>
                  <a:pt x="627786" y="115087"/>
                </a:lnTo>
                <a:lnTo>
                  <a:pt x="682091" y="115087"/>
                </a:lnTo>
                <a:lnTo>
                  <a:pt x="682091" y="14224"/>
                </a:lnTo>
                <a:close/>
              </a:path>
              <a:path w="3137535" h="581025">
                <a:moveTo>
                  <a:pt x="890917" y="106032"/>
                </a:moveTo>
                <a:lnTo>
                  <a:pt x="844728" y="113901"/>
                </a:lnTo>
                <a:lnTo>
                  <a:pt x="811487" y="135366"/>
                </a:lnTo>
                <a:lnTo>
                  <a:pt x="789165" y="167212"/>
                </a:lnTo>
                <a:lnTo>
                  <a:pt x="775733" y="206224"/>
                </a:lnTo>
                <a:lnTo>
                  <a:pt x="769162" y="249188"/>
                </a:lnTo>
                <a:lnTo>
                  <a:pt x="767422" y="292887"/>
                </a:lnTo>
                <a:lnTo>
                  <a:pt x="771737" y="357308"/>
                </a:lnTo>
                <a:lnTo>
                  <a:pt x="785177" y="407143"/>
                </a:lnTo>
                <a:lnTo>
                  <a:pt x="808485" y="442549"/>
                </a:lnTo>
                <a:lnTo>
                  <a:pt x="842405" y="463678"/>
                </a:lnTo>
                <a:lnTo>
                  <a:pt x="887679" y="470687"/>
                </a:lnTo>
                <a:lnTo>
                  <a:pt x="945961" y="456675"/>
                </a:lnTo>
                <a:lnTo>
                  <a:pt x="976294" y="428015"/>
                </a:lnTo>
                <a:lnTo>
                  <a:pt x="890917" y="428015"/>
                </a:lnTo>
                <a:lnTo>
                  <a:pt x="852415" y="414750"/>
                </a:lnTo>
                <a:lnTo>
                  <a:pt x="832643" y="381542"/>
                </a:lnTo>
                <a:lnTo>
                  <a:pt x="825359" y="338272"/>
                </a:lnTo>
                <a:lnTo>
                  <a:pt x="824318" y="294817"/>
                </a:lnTo>
                <a:lnTo>
                  <a:pt x="1006652" y="294817"/>
                </a:lnTo>
                <a:lnTo>
                  <a:pt x="1006652" y="272846"/>
                </a:lnTo>
                <a:lnTo>
                  <a:pt x="1005820" y="252158"/>
                </a:lnTo>
                <a:lnTo>
                  <a:pt x="826262" y="252158"/>
                </a:lnTo>
                <a:lnTo>
                  <a:pt x="826262" y="239217"/>
                </a:lnTo>
                <a:lnTo>
                  <a:pt x="828161" y="216346"/>
                </a:lnTo>
                <a:lnTo>
                  <a:pt x="836606" y="186202"/>
                </a:lnTo>
                <a:lnTo>
                  <a:pt x="855719" y="159937"/>
                </a:lnTo>
                <a:lnTo>
                  <a:pt x="889622" y="148704"/>
                </a:lnTo>
                <a:lnTo>
                  <a:pt x="980196" y="148704"/>
                </a:lnTo>
                <a:lnTo>
                  <a:pt x="977462" y="143149"/>
                </a:lnTo>
                <a:lnTo>
                  <a:pt x="943670" y="116180"/>
                </a:lnTo>
                <a:lnTo>
                  <a:pt x="890917" y="106032"/>
                </a:lnTo>
                <a:close/>
              </a:path>
              <a:path w="3137535" h="581025">
                <a:moveTo>
                  <a:pt x="1004062" y="347840"/>
                </a:moveTo>
                <a:lnTo>
                  <a:pt x="949756" y="347840"/>
                </a:lnTo>
                <a:lnTo>
                  <a:pt x="947837" y="371549"/>
                </a:lnTo>
                <a:lnTo>
                  <a:pt x="939734" y="397867"/>
                </a:lnTo>
                <a:lnTo>
                  <a:pt x="921933" y="419215"/>
                </a:lnTo>
                <a:lnTo>
                  <a:pt x="890917" y="428015"/>
                </a:lnTo>
                <a:lnTo>
                  <a:pt x="976294" y="428015"/>
                </a:lnTo>
                <a:lnTo>
                  <a:pt x="981513" y="423084"/>
                </a:lnTo>
                <a:lnTo>
                  <a:pt x="999243" y="382583"/>
                </a:lnTo>
                <a:lnTo>
                  <a:pt x="1004062" y="347840"/>
                </a:lnTo>
                <a:close/>
              </a:path>
              <a:path w="3137535" h="581025">
                <a:moveTo>
                  <a:pt x="980196" y="148704"/>
                </a:moveTo>
                <a:lnTo>
                  <a:pt x="889622" y="148704"/>
                </a:lnTo>
                <a:lnTo>
                  <a:pt x="919474" y="156483"/>
                </a:lnTo>
                <a:lnTo>
                  <a:pt x="937872" y="176507"/>
                </a:lnTo>
                <a:lnTo>
                  <a:pt x="947179" y="203804"/>
                </a:lnTo>
                <a:lnTo>
                  <a:pt x="949756" y="233400"/>
                </a:lnTo>
                <a:lnTo>
                  <a:pt x="949756" y="252158"/>
                </a:lnTo>
                <a:lnTo>
                  <a:pt x="1005820" y="252158"/>
                </a:lnTo>
                <a:lnTo>
                  <a:pt x="1004795" y="226695"/>
                </a:lnTo>
                <a:lnTo>
                  <a:pt x="996451" y="181725"/>
                </a:lnTo>
                <a:lnTo>
                  <a:pt x="980196" y="148704"/>
                </a:lnTo>
                <a:close/>
              </a:path>
              <a:path w="3137535" h="581025">
                <a:moveTo>
                  <a:pt x="1296924" y="0"/>
                </a:moveTo>
                <a:lnTo>
                  <a:pt x="1223225" y="0"/>
                </a:lnTo>
                <a:lnTo>
                  <a:pt x="1223225" y="461632"/>
                </a:lnTo>
                <a:lnTo>
                  <a:pt x="1280121" y="461632"/>
                </a:lnTo>
                <a:lnTo>
                  <a:pt x="1280121" y="87934"/>
                </a:lnTo>
                <a:lnTo>
                  <a:pt x="1331744" y="87934"/>
                </a:lnTo>
                <a:lnTo>
                  <a:pt x="1296924" y="0"/>
                </a:lnTo>
                <a:close/>
              </a:path>
              <a:path w="3137535" h="581025">
                <a:moveTo>
                  <a:pt x="1331744" y="87934"/>
                </a:moveTo>
                <a:lnTo>
                  <a:pt x="1281404" y="87934"/>
                </a:lnTo>
                <a:lnTo>
                  <a:pt x="1429461" y="461632"/>
                </a:lnTo>
                <a:lnTo>
                  <a:pt x="1507693" y="461632"/>
                </a:lnTo>
                <a:lnTo>
                  <a:pt x="1507693" y="385343"/>
                </a:lnTo>
                <a:lnTo>
                  <a:pt x="1449514" y="385343"/>
                </a:lnTo>
                <a:lnTo>
                  <a:pt x="1331744" y="87934"/>
                </a:lnTo>
                <a:close/>
              </a:path>
              <a:path w="3137535" h="581025">
                <a:moveTo>
                  <a:pt x="1507693" y="0"/>
                </a:moveTo>
                <a:lnTo>
                  <a:pt x="1450797" y="0"/>
                </a:lnTo>
                <a:lnTo>
                  <a:pt x="1450797" y="385343"/>
                </a:lnTo>
                <a:lnTo>
                  <a:pt x="1507693" y="385343"/>
                </a:lnTo>
                <a:lnTo>
                  <a:pt x="1507693" y="0"/>
                </a:lnTo>
                <a:close/>
              </a:path>
              <a:path w="3137535" h="581025">
                <a:moveTo>
                  <a:pt x="1688731" y="106032"/>
                </a:moveTo>
                <a:lnTo>
                  <a:pt x="1644690" y="112758"/>
                </a:lnTo>
                <a:lnTo>
                  <a:pt x="1588755" y="160583"/>
                </a:lnTo>
                <a:lnTo>
                  <a:pt x="1574024" y="197696"/>
                </a:lnTo>
                <a:lnTo>
                  <a:pt x="1566225" y="240950"/>
                </a:lnTo>
                <a:lnTo>
                  <a:pt x="1563941" y="288353"/>
                </a:lnTo>
                <a:lnTo>
                  <a:pt x="1566225" y="335761"/>
                </a:lnTo>
                <a:lnTo>
                  <a:pt x="1574024" y="379019"/>
                </a:lnTo>
                <a:lnTo>
                  <a:pt x="1588755" y="416134"/>
                </a:lnTo>
                <a:lnTo>
                  <a:pt x="1644690" y="463961"/>
                </a:lnTo>
                <a:lnTo>
                  <a:pt x="1688731" y="470687"/>
                </a:lnTo>
                <a:lnTo>
                  <a:pt x="1732542" y="463961"/>
                </a:lnTo>
                <a:lnTo>
                  <a:pt x="1765328" y="445112"/>
                </a:lnTo>
                <a:lnTo>
                  <a:pt x="1778972" y="428015"/>
                </a:lnTo>
                <a:lnTo>
                  <a:pt x="1687436" y="428015"/>
                </a:lnTo>
                <a:lnTo>
                  <a:pt x="1653573" y="416740"/>
                </a:lnTo>
                <a:lnTo>
                  <a:pt x="1633286" y="386311"/>
                </a:lnTo>
                <a:lnTo>
                  <a:pt x="1623424" y="341818"/>
                </a:lnTo>
                <a:lnTo>
                  <a:pt x="1620837" y="288353"/>
                </a:lnTo>
                <a:lnTo>
                  <a:pt x="1623515" y="234895"/>
                </a:lnTo>
                <a:lnTo>
                  <a:pt x="1633529" y="190406"/>
                </a:lnTo>
                <a:lnTo>
                  <a:pt x="1653846" y="159978"/>
                </a:lnTo>
                <a:lnTo>
                  <a:pt x="1687436" y="148704"/>
                </a:lnTo>
                <a:lnTo>
                  <a:pt x="1779234" y="148704"/>
                </a:lnTo>
                <a:lnTo>
                  <a:pt x="1765616" y="131606"/>
                </a:lnTo>
                <a:lnTo>
                  <a:pt x="1732767" y="112758"/>
                </a:lnTo>
                <a:lnTo>
                  <a:pt x="1688731" y="106032"/>
                </a:lnTo>
                <a:close/>
              </a:path>
              <a:path w="3137535" h="581025">
                <a:moveTo>
                  <a:pt x="1779234" y="148704"/>
                </a:moveTo>
                <a:lnTo>
                  <a:pt x="1687436" y="148704"/>
                </a:lnTo>
                <a:lnTo>
                  <a:pt x="1723062" y="159978"/>
                </a:lnTo>
                <a:lnTo>
                  <a:pt x="1744084" y="190406"/>
                </a:lnTo>
                <a:lnTo>
                  <a:pt x="1754076" y="234895"/>
                </a:lnTo>
                <a:lnTo>
                  <a:pt x="1756613" y="288353"/>
                </a:lnTo>
                <a:lnTo>
                  <a:pt x="1753896" y="341818"/>
                </a:lnTo>
                <a:lnTo>
                  <a:pt x="1743603" y="386311"/>
                </a:lnTo>
                <a:lnTo>
                  <a:pt x="1722521" y="416740"/>
                </a:lnTo>
                <a:lnTo>
                  <a:pt x="1687436" y="428015"/>
                </a:lnTo>
                <a:lnTo>
                  <a:pt x="1778972" y="428015"/>
                </a:lnTo>
                <a:lnTo>
                  <a:pt x="1788453" y="416134"/>
                </a:lnTo>
                <a:lnTo>
                  <a:pt x="1803282" y="379019"/>
                </a:lnTo>
                <a:lnTo>
                  <a:pt x="1811179" y="335761"/>
                </a:lnTo>
                <a:lnTo>
                  <a:pt x="1813509" y="288353"/>
                </a:lnTo>
                <a:lnTo>
                  <a:pt x="1811224" y="240950"/>
                </a:lnTo>
                <a:lnTo>
                  <a:pt x="1803426" y="197696"/>
                </a:lnTo>
                <a:lnTo>
                  <a:pt x="1788696" y="160583"/>
                </a:lnTo>
                <a:lnTo>
                  <a:pt x="1779234" y="148704"/>
                </a:lnTo>
                <a:close/>
              </a:path>
              <a:path w="3137535" h="581025">
                <a:moveTo>
                  <a:pt x="1938274" y="157759"/>
                </a:moveTo>
                <a:lnTo>
                  <a:pt x="1883968" y="157759"/>
                </a:lnTo>
                <a:lnTo>
                  <a:pt x="1884064" y="397952"/>
                </a:lnTo>
                <a:lnTo>
                  <a:pt x="1886877" y="426779"/>
                </a:lnTo>
                <a:lnTo>
                  <a:pt x="1897545" y="448214"/>
                </a:lnTo>
                <a:lnTo>
                  <a:pt x="1918880" y="461163"/>
                </a:lnTo>
                <a:lnTo>
                  <a:pt x="1953793" y="465505"/>
                </a:lnTo>
                <a:lnTo>
                  <a:pt x="1969210" y="465173"/>
                </a:lnTo>
                <a:lnTo>
                  <a:pt x="1981596" y="464297"/>
                </a:lnTo>
                <a:lnTo>
                  <a:pt x="1991073" y="463057"/>
                </a:lnTo>
                <a:lnTo>
                  <a:pt x="1997760" y="461632"/>
                </a:lnTo>
                <a:lnTo>
                  <a:pt x="1997760" y="418960"/>
                </a:lnTo>
                <a:lnTo>
                  <a:pt x="1973834" y="418960"/>
                </a:lnTo>
                <a:lnTo>
                  <a:pt x="1956276" y="416807"/>
                </a:lnTo>
                <a:lnTo>
                  <a:pt x="1945386" y="409986"/>
                </a:lnTo>
                <a:lnTo>
                  <a:pt x="1939829" y="397952"/>
                </a:lnTo>
                <a:lnTo>
                  <a:pt x="1938274" y="380161"/>
                </a:lnTo>
                <a:lnTo>
                  <a:pt x="1938274" y="157759"/>
                </a:lnTo>
                <a:close/>
              </a:path>
              <a:path w="3137535" h="581025">
                <a:moveTo>
                  <a:pt x="1997760" y="417017"/>
                </a:moveTo>
                <a:lnTo>
                  <a:pt x="1991944" y="417664"/>
                </a:lnTo>
                <a:lnTo>
                  <a:pt x="1986127" y="418960"/>
                </a:lnTo>
                <a:lnTo>
                  <a:pt x="1997760" y="418960"/>
                </a:lnTo>
                <a:lnTo>
                  <a:pt x="1997760" y="417017"/>
                </a:lnTo>
                <a:close/>
              </a:path>
              <a:path w="3137535" h="581025">
                <a:moveTo>
                  <a:pt x="1998408" y="115087"/>
                </a:moveTo>
                <a:lnTo>
                  <a:pt x="1833537" y="115087"/>
                </a:lnTo>
                <a:lnTo>
                  <a:pt x="1833537" y="157759"/>
                </a:lnTo>
                <a:lnTo>
                  <a:pt x="1998408" y="157759"/>
                </a:lnTo>
                <a:lnTo>
                  <a:pt x="1998408" y="115087"/>
                </a:lnTo>
                <a:close/>
              </a:path>
              <a:path w="3137535" h="581025">
                <a:moveTo>
                  <a:pt x="1938274" y="14224"/>
                </a:moveTo>
                <a:lnTo>
                  <a:pt x="1883968" y="14224"/>
                </a:lnTo>
                <a:lnTo>
                  <a:pt x="1883968" y="115087"/>
                </a:lnTo>
                <a:lnTo>
                  <a:pt x="1938274" y="115087"/>
                </a:lnTo>
                <a:lnTo>
                  <a:pt x="1938274" y="14224"/>
                </a:lnTo>
                <a:close/>
              </a:path>
              <a:path w="3137535" h="581025">
                <a:moveTo>
                  <a:pt x="2147100" y="106032"/>
                </a:moveTo>
                <a:lnTo>
                  <a:pt x="2100911" y="113901"/>
                </a:lnTo>
                <a:lnTo>
                  <a:pt x="2067672" y="135366"/>
                </a:lnTo>
                <a:lnTo>
                  <a:pt x="2045354" y="167212"/>
                </a:lnTo>
                <a:lnTo>
                  <a:pt x="2031925" y="206224"/>
                </a:lnTo>
                <a:lnTo>
                  <a:pt x="2025356" y="249188"/>
                </a:lnTo>
                <a:lnTo>
                  <a:pt x="2023618" y="292887"/>
                </a:lnTo>
                <a:lnTo>
                  <a:pt x="2027931" y="357308"/>
                </a:lnTo>
                <a:lnTo>
                  <a:pt x="2041369" y="407143"/>
                </a:lnTo>
                <a:lnTo>
                  <a:pt x="2064675" y="442549"/>
                </a:lnTo>
                <a:lnTo>
                  <a:pt x="2098595" y="463678"/>
                </a:lnTo>
                <a:lnTo>
                  <a:pt x="2143874" y="470687"/>
                </a:lnTo>
                <a:lnTo>
                  <a:pt x="2202149" y="456675"/>
                </a:lnTo>
                <a:lnTo>
                  <a:pt x="2232479" y="428015"/>
                </a:lnTo>
                <a:lnTo>
                  <a:pt x="2147100" y="428015"/>
                </a:lnTo>
                <a:lnTo>
                  <a:pt x="2108605" y="414750"/>
                </a:lnTo>
                <a:lnTo>
                  <a:pt x="2088837" y="381542"/>
                </a:lnTo>
                <a:lnTo>
                  <a:pt x="2081554" y="338272"/>
                </a:lnTo>
                <a:lnTo>
                  <a:pt x="2080514" y="294817"/>
                </a:lnTo>
                <a:lnTo>
                  <a:pt x="2262835" y="294817"/>
                </a:lnTo>
                <a:lnTo>
                  <a:pt x="2262835" y="272846"/>
                </a:lnTo>
                <a:lnTo>
                  <a:pt x="2262002" y="252158"/>
                </a:lnTo>
                <a:lnTo>
                  <a:pt x="2082444" y="252158"/>
                </a:lnTo>
                <a:lnTo>
                  <a:pt x="2082444" y="239217"/>
                </a:lnTo>
                <a:lnTo>
                  <a:pt x="2084343" y="216346"/>
                </a:lnTo>
                <a:lnTo>
                  <a:pt x="2092788" y="186202"/>
                </a:lnTo>
                <a:lnTo>
                  <a:pt x="2111901" y="159937"/>
                </a:lnTo>
                <a:lnTo>
                  <a:pt x="2145804" y="148704"/>
                </a:lnTo>
                <a:lnTo>
                  <a:pt x="2236379" y="148704"/>
                </a:lnTo>
                <a:lnTo>
                  <a:pt x="2233644" y="143149"/>
                </a:lnTo>
                <a:lnTo>
                  <a:pt x="2199852" y="116180"/>
                </a:lnTo>
                <a:lnTo>
                  <a:pt x="2147100" y="106032"/>
                </a:lnTo>
                <a:close/>
              </a:path>
              <a:path w="3137535" h="581025">
                <a:moveTo>
                  <a:pt x="2260244" y="347840"/>
                </a:moveTo>
                <a:lnTo>
                  <a:pt x="2205939" y="347840"/>
                </a:lnTo>
                <a:lnTo>
                  <a:pt x="2204019" y="371549"/>
                </a:lnTo>
                <a:lnTo>
                  <a:pt x="2195917" y="397867"/>
                </a:lnTo>
                <a:lnTo>
                  <a:pt x="2178116" y="419215"/>
                </a:lnTo>
                <a:lnTo>
                  <a:pt x="2147100" y="428015"/>
                </a:lnTo>
                <a:lnTo>
                  <a:pt x="2232479" y="428015"/>
                </a:lnTo>
                <a:lnTo>
                  <a:pt x="2237697" y="423084"/>
                </a:lnTo>
                <a:lnTo>
                  <a:pt x="2255425" y="382583"/>
                </a:lnTo>
                <a:lnTo>
                  <a:pt x="2260244" y="347840"/>
                </a:lnTo>
                <a:close/>
              </a:path>
              <a:path w="3137535" h="581025">
                <a:moveTo>
                  <a:pt x="2236379" y="148704"/>
                </a:moveTo>
                <a:lnTo>
                  <a:pt x="2145804" y="148704"/>
                </a:lnTo>
                <a:lnTo>
                  <a:pt x="2175656" y="156483"/>
                </a:lnTo>
                <a:lnTo>
                  <a:pt x="2194055" y="176507"/>
                </a:lnTo>
                <a:lnTo>
                  <a:pt x="2203361" y="203804"/>
                </a:lnTo>
                <a:lnTo>
                  <a:pt x="2205939" y="233400"/>
                </a:lnTo>
                <a:lnTo>
                  <a:pt x="2205939" y="252158"/>
                </a:lnTo>
                <a:lnTo>
                  <a:pt x="2262002" y="252158"/>
                </a:lnTo>
                <a:lnTo>
                  <a:pt x="2260977" y="226695"/>
                </a:lnTo>
                <a:lnTo>
                  <a:pt x="2252633" y="181725"/>
                </a:lnTo>
                <a:lnTo>
                  <a:pt x="2236379" y="148704"/>
                </a:lnTo>
                <a:close/>
              </a:path>
              <a:path w="3137535" h="581025">
                <a:moveTo>
                  <a:pt x="2374023" y="115087"/>
                </a:moveTo>
                <a:lnTo>
                  <a:pt x="2322309" y="115087"/>
                </a:lnTo>
                <a:lnTo>
                  <a:pt x="2322309" y="461632"/>
                </a:lnTo>
                <a:lnTo>
                  <a:pt x="2376614" y="461632"/>
                </a:lnTo>
                <a:lnTo>
                  <a:pt x="2376614" y="222415"/>
                </a:lnTo>
                <a:lnTo>
                  <a:pt x="2383230" y="190502"/>
                </a:lnTo>
                <a:lnTo>
                  <a:pt x="2399968" y="168833"/>
                </a:lnTo>
                <a:lnTo>
                  <a:pt x="2422161" y="156499"/>
                </a:lnTo>
                <a:lnTo>
                  <a:pt x="2426179" y="155816"/>
                </a:lnTo>
                <a:lnTo>
                  <a:pt x="2374023" y="155816"/>
                </a:lnTo>
                <a:lnTo>
                  <a:pt x="2374023" y="115087"/>
                </a:lnTo>
                <a:close/>
              </a:path>
              <a:path w="3137535" h="581025">
                <a:moveTo>
                  <a:pt x="2541112" y="152590"/>
                </a:moveTo>
                <a:lnTo>
                  <a:pt x="2445143" y="152590"/>
                </a:lnTo>
                <a:lnTo>
                  <a:pt x="2473854" y="159773"/>
                </a:lnTo>
                <a:lnTo>
                  <a:pt x="2489109" y="177563"/>
                </a:lnTo>
                <a:lnTo>
                  <a:pt x="2495151" y="200323"/>
                </a:lnTo>
                <a:lnTo>
                  <a:pt x="2496223" y="222415"/>
                </a:lnTo>
                <a:lnTo>
                  <a:pt x="2496223" y="461632"/>
                </a:lnTo>
                <a:lnTo>
                  <a:pt x="2550528" y="461632"/>
                </a:lnTo>
                <a:lnTo>
                  <a:pt x="2550528" y="215950"/>
                </a:lnTo>
                <a:lnTo>
                  <a:pt x="2549103" y="181320"/>
                </a:lnTo>
                <a:lnTo>
                  <a:pt x="2541112" y="152590"/>
                </a:lnTo>
                <a:close/>
              </a:path>
              <a:path w="3137535" h="581025">
                <a:moveTo>
                  <a:pt x="2459367" y="106032"/>
                </a:moveTo>
                <a:lnTo>
                  <a:pt x="2434144" y="109356"/>
                </a:lnTo>
                <a:lnTo>
                  <a:pt x="2410313" y="119046"/>
                </a:lnTo>
                <a:lnTo>
                  <a:pt x="2389998" y="134675"/>
                </a:lnTo>
                <a:lnTo>
                  <a:pt x="2375319" y="155816"/>
                </a:lnTo>
                <a:lnTo>
                  <a:pt x="2426179" y="155816"/>
                </a:lnTo>
                <a:lnTo>
                  <a:pt x="2445143" y="152590"/>
                </a:lnTo>
                <a:lnTo>
                  <a:pt x="2541112" y="152590"/>
                </a:lnTo>
                <a:lnTo>
                  <a:pt x="2539133" y="145475"/>
                </a:lnTo>
                <a:lnTo>
                  <a:pt x="2512069" y="117388"/>
                </a:lnTo>
                <a:lnTo>
                  <a:pt x="2459367" y="106032"/>
                </a:lnTo>
                <a:close/>
              </a:path>
              <a:path w="3137535" h="581025">
                <a:moveTo>
                  <a:pt x="2834347" y="12"/>
                </a:moveTo>
                <a:lnTo>
                  <a:pt x="2780042" y="12"/>
                </a:lnTo>
                <a:lnTo>
                  <a:pt x="2780042" y="62077"/>
                </a:lnTo>
                <a:lnTo>
                  <a:pt x="2834347" y="62077"/>
                </a:lnTo>
                <a:lnTo>
                  <a:pt x="2834347" y="12"/>
                </a:lnTo>
                <a:close/>
              </a:path>
              <a:path w="3137535" h="581025">
                <a:moveTo>
                  <a:pt x="2834347" y="115087"/>
                </a:moveTo>
                <a:lnTo>
                  <a:pt x="2780042" y="115087"/>
                </a:lnTo>
                <a:lnTo>
                  <a:pt x="2780042" y="461632"/>
                </a:lnTo>
                <a:lnTo>
                  <a:pt x="2834347" y="461632"/>
                </a:lnTo>
                <a:lnTo>
                  <a:pt x="2834347" y="115087"/>
                </a:lnTo>
                <a:close/>
              </a:path>
              <a:path w="3137535" h="581025">
                <a:moveTo>
                  <a:pt x="2960420" y="115087"/>
                </a:moveTo>
                <a:lnTo>
                  <a:pt x="2908706" y="115087"/>
                </a:lnTo>
                <a:lnTo>
                  <a:pt x="2908706" y="461632"/>
                </a:lnTo>
                <a:lnTo>
                  <a:pt x="2963011" y="461632"/>
                </a:lnTo>
                <a:lnTo>
                  <a:pt x="2963011" y="222415"/>
                </a:lnTo>
                <a:lnTo>
                  <a:pt x="2969627" y="190502"/>
                </a:lnTo>
                <a:lnTo>
                  <a:pt x="2986365" y="168833"/>
                </a:lnTo>
                <a:lnTo>
                  <a:pt x="3008558" y="156499"/>
                </a:lnTo>
                <a:lnTo>
                  <a:pt x="3012576" y="155816"/>
                </a:lnTo>
                <a:lnTo>
                  <a:pt x="2960420" y="155816"/>
                </a:lnTo>
                <a:lnTo>
                  <a:pt x="2960420" y="115087"/>
                </a:lnTo>
                <a:close/>
              </a:path>
              <a:path w="3137535" h="581025">
                <a:moveTo>
                  <a:pt x="3127509" y="152590"/>
                </a:moveTo>
                <a:lnTo>
                  <a:pt x="3031540" y="152590"/>
                </a:lnTo>
                <a:lnTo>
                  <a:pt x="3060251" y="159773"/>
                </a:lnTo>
                <a:lnTo>
                  <a:pt x="3075506" y="177563"/>
                </a:lnTo>
                <a:lnTo>
                  <a:pt x="3081548" y="200323"/>
                </a:lnTo>
                <a:lnTo>
                  <a:pt x="3082620" y="222415"/>
                </a:lnTo>
                <a:lnTo>
                  <a:pt x="3082620" y="461632"/>
                </a:lnTo>
                <a:lnTo>
                  <a:pt x="3136925" y="461632"/>
                </a:lnTo>
                <a:lnTo>
                  <a:pt x="3136925" y="215950"/>
                </a:lnTo>
                <a:lnTo>
                  <a:pt x="3135501" y="181320"/>
                </a:lnTo>
                <a:lnTo>
                  <a:pt x="3127509" y="152590"/>
                </a:lnTo>
                <a:close/>
              </a:path>
              <a:path w="3137535" h="581025">
                <a:moveTo>
                  <a:pt x="3045764" y="106032"/>
                </a:moveTo>
                <a:lnTo>
                  <a:pt x="3020541" y="109356"/>
                </a:lnTo>
                <a:lnTo>
                  <a:pt x="2996711" y="119046"/>
                </a:lnTo>
                <a:lnTo>
                  <a:pt x="2976395" y="134675"/>
                </a:lnTo>
                <a:lnTo>
                  <a:pt x="2961716" y="155816"/>
                </a:lnTo>
                <a:lnTo>
                  <a:pt x="3012576" y="155816"/>
                </a:lnTo>
                <a:lnTo>
                  <a:pt x="3031540" y="152590"/>
                </a:lnTo>
                <a:lnTo>
                  <a:pt x="3127509" y="152590"/>
                </a:lnTo>
                <a:lnTo>
                  <a:pt x="3125530" y="145475"/>
                </a:lnTo>
                <a:lnTo>
                  <a:pt x="3098467" y="117388"/>
                </a:lnTo>
                <a:lnTo>
                  <a:pt x="3045764" y="1060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C9A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4280" y="1527954"/>
              <a:ext cx="6168313" cy="6370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07732" y="693945"/>
              <a:ext cx="4175760" cy="633095"/>
            </a:xfrm>
            <a:custGeom>
              <a:avLst/>
              <a:gdLst/>
              <a:ahLst/>
              <a:cxnLst/>
              <a:rect l="l" t="t" r="r" b="b"/>
              <a:pathLst>
                <a:path w="4175759" h="633094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4175759" h="633094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4175759" h="633094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4175759" h="633094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4175759" h="633094">
                  <a:moveTo>
                    <a:pt x="774801" y="170434"/>
                  </a:moveTo>
                  <a:lnTo>
                    <a:pt x="660780" y="170434"/>
                  </a:lnTo>
                  <a:lnTo>
                    <a:pt x="685654" y="174352"/>
                  </a:lnTo>
                  <a:lnTo>
                    <a:pt x="701555" y="185539"/>
                  </a:lnTo>
                  <a:lnTo>
                    <a:pt x="709992" y="203143"/>
                  </a:lnTo>
                  <a:lnTo>
                    <a:pt x="712469" y="226314"/>
                  </a:lnTo>
                  <a:lnTo>
                    <a:pt x="709424" y="246614"/>
                  </a:lnTo>
                  <a:lnTo>
                    <a:pt x="700682" y="259842"/>
                  </a:lnTo>
                  <a:lnTo>
                    <a:pt x="686832" y="268354"/>
                  </a:lnTo>
                  <a:lnTo>
                    <a:pt x="668464" y="274510"/>
                  </a:lnTo>
                  <a:lnTo>
                    <a:pt x="609790" y="290576"/>
                  </a:lnTo>
                  <a:lnTo>
                    <a:pt x="574930" y="304305"/>
                  </a:lnTo>
                  <a:lnTo>
                    <a:pt x="547274" y="324453"/>
                  </a:lnTo>
                  <a:lnTo>
                    <a:pt x="529048" y="357173"/>
                  </a:lnTo>
                  <a:lnTo>
                    <a:pt x="522477" y="408622"/>
                  </a:lnTo>
                  <a:lnTo>
                    <a:pt x="529211" y="455749"/>
                  </a:lnTo>
                  <a:lnTo>
                    <a:pt x="548584" y="488600"/>
                  </a:lnTo>
                  <a:lnTo>
                    <a:pt x="579351" y="507831"/>
                  </a:lnTo>
                  <a:lnTo>
                    <a:pt x="620267" y="514096"/>
                  </a:lnTo>
                  <a:lnTo>
                    <a:pt x="650903" y="510679"/>
                  </a:lnTo>
                  <a:lnTo>
                    <a:pt x="676235" y="500387"/>
                  </a:lnTo>
                  <a:lnTo>
                    <a:pt x="696982" y="483154"/>
                  </a:lnTo>
                  <a:lnTo>
                    <a:pt x="713866" y="458914"/>
                  </a:lnTo>
                  <a:lnTo>
                    <a:pt x="815847" y="458914"/>
                  </a:lnTo>
                  <a:lnTo>
                    <a:pt x="815847" y="458216"/>
                  </a:lnTo>
                  <a:lnTo>
                    <a:pt x="644715" y="458216"/>
                  </a:lnTo>
                  <a:lnTo>
                    <a:pt x="624142" y="453795"/>
                  </a:lnTo>
                  <a:lnTo>
                    <a:pt x="609528" y="441713"/>
                  </a:lnTo>
                  <a:lnTo>
                    <a:pt x="600808" y="423738"/>
                  </a:lnTo>
                  <a:lnTo>
                    <a:pt x="597915" y="401637"/>
                  </a:lnTo>
                  <a:lnTo>
                    <a:pt x="599673" y="381828"/>
                  </a:lnTo>
                  <a:lnTo>
                    <a:pt x="628649" y="340868"/>
                  </a:lnTo>
                  <a:lnTo>
                    <a:pt x="671345" y="324977"/>
                  </a:lnTo>
                  <a:lnTo>
                    <a:pt x="693774" y="316311"/>
                  </a:lnTo>
                  <a:lnTo>
                    <a:pt x="712469" y="305943"/>
                  </a:lnTo>
                  <a:lnTo>
                    <a:pt x="783716" y="305943"/>
                  </a:lnTo>
                  <a:lnTo>
                    <a:pt x="783716" y="210947"/>
                  </a:lnTo>
                  <a:lnTo>
                    <a:pt x="774801" y="170434"/>
                  </a:lnTo>
                  <a:close/>
                </a:path>
                <a:path w="4175759" h="633094">
                  <a:moveTo>
                    <a:pt x="815847" y="458914"/>
                  </a:moveTo>
                  <a:lnTo>
                    <a:pt x="715263" y="458914"/>
                  </a:lnTo>
                  <a:lnTo>
                    <a:pt x="721364" y="481986"/>
                  </a:lnTo>
                  <a:lnTo>
                    <a:pt x="735258" y="497332"/>
                  </a:lnTo>
                  <a:lnTo>
                    <a:pt x="755045" y="505866"/>
                  </a:lnTo>
                  <a:lnTo>
                    <a:pt x="778827" y="508508"/>
                  </a:lnTo>
                  <a:lnTo>
                    <a:pt x="789523" y="507776"/>
                  </a:lnTo>
                  <a:lnTo>
                    <a:pt x="799433" y="505801"/>
                  </a:lnTo>
                  <a:lnTo>
                    <a:pt x="808295" y="502909"/>
                  </a:lnTo>
                  <a:lnTo>
                    <a:pt x="815847" y="499427"/>
                  </a:lnTo>
                  <a:lnTo>
                    <a:pt x="815847" y="458914"/>
                  </a:lnTo>
                  <a:close/>
                </a:path>
                <a:path w="4175759" h="633094">
                  <a:moveTo>
                    <a:pt x="783716" y="305943"/>
                  </a:moveTo>
                  <a:lnTo>
                    <a:pt x="712469" y="305943"/>
                  </a:lnTo>
                  <a:lnTo>
                    <a:pt x="712469" y="368808"/>
                  </a:lnTo>
                  <a:lnTo>
                    <a:pt x="708268" y="406352"/>
                  </a:lnTo>
                  <a:lnTo>
                    <a:pt x="695618" y="434467"/>
                  </a:lnTo>
                  <a:lnTo>
                    <a:pt x="674456" y="452104"/>
                  </a:lnTo>
                  <a:lnTo>
                    <a:pt x="644715" y="458216"/>
                  </a:lnTo>
                  <a:lnTo>
                    <a:pt x="815847" y="458216"/>
                  </a:lnTo>
                  <a:lnTo>
                    <a:pt x="815847" y="452628"/>
                  </a:lnTo>
                  <a:lnTo>
                    <a:pt x="803274" y="452628"/>
                  </a:lnTo>
                  <a:lnTo>
                    <a:pt x="795504" y="450445"/>
                  </a:lnTo>
                  <a:lnTo>
                    <a:pt x="789304" y="444595"/>
                  </a:lnTo>
                  <a:lnTo>
                    <a:pt x="785201" y="436125"/>
                  </a:lnTo>
                  <a:lnTo>
                    <a:pt x="783716" y="426085"/>
                  </a:lnTo>
                  <a:lnTo>
                    <a:pt x="783716" y="305943"/>
                  </a:lnTo>
                  <a:close/>
                </a:path>
                <a:path w="4175759" h="633094">
                  <a:moveTo>
                    <a:pt x="815847" y="450532"/>
                  </a:moveTo>
                  <a:lnTo>
                    <a:pt x="813053" y="451929"/>
                  </a:lnTo>
                  <a:lnTo>
                    <a:pt x="808862" y="452628"/>
                  </a:lnTo>
                  <a:lnTo>
                    <a:pt x="815847" y="452628"/>
                  </a:lnTo>
                  <a:lnTo>
                    <a:pt x="815847" y="450532"/>
                  </a:lnTo>
                  <a:close/>
                </a:path>
                <a:path w="4175759" h="633094">
                  <a:moveTo>
                    <a:pt x="664273" y="118745"/>
                  </a:moveTo>
                  <a:lnTo>
                    <a:pt x="612455" y="123891"/>
                  </a:lnTo>
                  <a:lnTo>
                    <a:pt x="574954" y="139130"/>
                  </a:lnTo>
                  <a:lnTo>
                    <a:pt x="536464" y="198675"/>
                  </a:lnTo>
                  <a:lnTo>
                    <a:pt x="532256" y="242379"/>
                  </a:lnTo>
                  <a:lnTo>
                    <a:pt x="603503" y="242379"/>
                  </a:lnTo>
                  <a:lnTo>
                    <a:pt x="605381" y="215814"/>
                  </a:lnTo>
                  <a:lnTo>
                    <a:pt x="613282" y="192786"/>
                  </a:lnTo>
                  <a:lnTo>
                    <a:pt x="630614" y="176567"/>
                  </a:lnTo>
                  <a:lnTo>
                    <a:pt x="660780" y="170434"/>
                  </a:lnTo>
                  <a:lnTo>
                    <a:pt x="774801" y="170434"/>
                  </a:lnTo>
                  <a:lnTo>
                    <a:pt x="774385" y="168545"/>
                  </a:lnTo>
                  <a:lnTo>
                    <a:pt x="748879" y="139961"/>
                  </a:lnTo>
                  <a:lnTo>
                    <a:pt x="710931" y="123820"/>
                  </a:lnTo>
                  <a:lnTo>
                    <a:pt x="664273" y="118745"/>
                  </a:lnTo>
                  <a:close/>
                </a:path>
                <a:path w="4175759" h="633094">
                  <a:moveTo>
                    <a:pt x="910843" y="383476"/>
                  </a:moveTo>
                  <a:lnTo>
                    <a:pt x="843787" y="383476"/>
                  </a:lnTo>
                  <a:lnTo>
                    <a:pt x="843787" y="397446"/>
                  </a:lnTo>
                  <a:lnTo>
                    <a:pt x="849747" y="446319"/>
                  </a:lnTo>
                  <a:lnTo>
                    <a:pt x="869981" y="483012"/>
                  </a:lnTo>
                  <a:lnTo>
                    <a:pt x="908028" y="506085"/>
                  </a:lnTo>
                  <a:lnTo>
                    <a:pt x="967422" y="514096"/>
                  </a:lnTo>
                  <a:lnTo>
                    <a:pt x="1020312" y="507492"/>
                  </a:lnTo>
                  <a:lnTo>
                    <a:pt x="1063116" y="486941"/>
                  </a:lnTo>
                  <a:lnTo>
                    <a:pt x="1082862" y="462407"/>
                  </a:lnTo>
                  <a:lnTo>
                    <a:pt x="969517" y="462407"/>
                  </a:lnTo>
                  <a:lnTo>
                    <a:pt x="941785" y="458117"/>
                  </a:lnTo>
                  <a:lnTo>
                    <a:pt x="923678" y="445381"/>
                  </a:lnTo>
                  <a:lnTo>
                    <a:pt x="913823" y="424393"/>
                  </a:lnTo>
                  <a:lnTo>
                    <a:pt x="910843" y="395351"/>
                  </a:lnTo>
                  <a:lnTo>
                    <a:pt x="910843" y="383476"/>
                  </a:lnTo>
                  <a:close/>
                </a:path>
                <a:path w="4175759" h="633094">
                  <a:moveTo>
                    <a:pt x="976502" y="118745"/>
                  </a:moveTo>
                  <a:lnTo>
                    <a:pt x="923416" y="124976"/>
                  </a:lnTo>
                  <a:lnTo>
                    <a:pt x="882903" y="143978"/>
                  </a:lnTo>
                  <a:lnTo>
                    <a:pt x="857059" y="176207"/>
                  </a:lnTo>
                  <a:lnTo>
                    <a:pt x="847978" y="222123"/>
                  </a:lnTo>
                  <a:lnTo>
                    <a:pt x="852573" y="261730"/>
                  </a:lnTo>
                  <a:lnTo>
                    <a:pt x="866925" y="291711"/>
                  </a:lnTo>
                  <a:lnTo>
                    <a:pt x="891886" y="313964"/>
                  </a:lnTo>
                  <a:lnTo>
                    <a:pt x="928306" y="330390"/>
                  </a:lnTo>
                  <a:lnTo>
                    <a:pt x="989774" y="352044"/>
                  </a:lnTo>
                  <a:lnTo>
                    <a:pt x="1007706" y="360666"/>
                  </a:lnTo>
                  <a:lnTo>
                    <a:pt x="1020595" y="372824"/>
                  </a:lnTo>
                  <a:lnTo>
                    <a:pt x="1028377" y="388387"/>
                  </a:lnTo>
                  <a:lnTo>
                    <a:pt x="1030985" y="407225"/>
                  </a:lnTo>
                  <a:lnTo>
                    <a:pt x="1027275" y="430286"/>
                  </a:lnTo>
                  <a:lnTo>
                    <a:pt x="1015968" y="447651"/>
                  </a:lnTo>
                  <a:lnTo>
                    <a:pt x="996803" y="458597"/>
                  </a:lnTo>
                  <a:lnTo>
                    <a:pt x="969517" y="462407"/>
                  </a:lnTo>
                  <a:lnTo>
                    <a:pt x="1082862" y="462407"/>
                  </a:lnTo>
                  <a:lnTo>
                    <a:pt x="1091777" y="451329"/>
                  </a:lnTo>
                  <a:lnTo>
                    <a:pt x="1102232" y="399542"/>
                  </a:lnTo>
                  <a:lnTo>
                    <a:pt x="1097321" y="360229"/>
                  </a:lnTo>
                  <a:lnTo>
                    <a:pt x="1082325" y="330215"/>
                  </a:lnTo>
                  <a:lnTo>
                    <a:pt x="1056852" y="307798"/>
                  </a:lnTo>
                  <a:lnTo>
                    <a:pt x="1020508" y="291274"/>
                  </a:lnTo>
                  <a:lnTo>
                    <a:pt x="972311" y="274510"/>
                  </a:lnTo>
                  <a:lnTo>
                    <a:pt x="947220" y="264218"/>
                  </a:lnTo>
                  <a:lnTo>
                    <a:pt x="930838" y="252944"/>
                  </a:lnTo>
                  <a:lnTo>
                    <a:pt x="921921" y="238657"/>
                  </a:lnTo>
                  <a:lnTo>
                    <a:pt x="919225" y="219329"/>
                  </a:lnTo>
                  <a:lnTo>
                    <a:pt x="923406" y="196660"/>
                  </a:lnTo>
                  <a:lnTo>
                    <a:pt x="934854" y="181522"/>
                  </a:lnTo>
                  <a:lnTo>
                    <a:pt x="951935" y="173064"/>
                  </a:lnTo>
                  <a:lnTo>
                    <a:pt x="973010" y="170434"/>
                  </a:lnTo>
                  <a:lnTo>
                    <a:pt x="1080746" y="170434"/>
                  </a:lnTo>
                  <a:lnTo>
                    <a:pt x="1071062" y="152534"/>
                  </a:lnTo>
                  <a:lnTo>
                    <a:pt x="1035209" y="128207"/>
                  </a:lnTo>
                  <a:lnTo>
                    <a:pt x="976502" y="118745"/>
                  </a:lnTo>
                  <a:close/>
                </a:path>
                <a:path w="4175759" h="633094">
                  <a:moveTo>
                    <a:pt x="1080746" y="170434"/>
                  </a:moveTo>
                  <a:lnTo>
                    <a:pt x="973010" y="170434"/>
                  </a:lnTo>
                  <a:lnTo>
                    <a:pt x="997261" y="175268"/>
                  </a:lnTo>
                  <a:lnTo>
                    <a:pt x="1012475" y="188158"/>
                  </a:lnTo>
                  <a:lnTo>
                    <a:pt x="1020355" y="206679"/>
                  </a:lnTo>
                  <a:lnTo>
                    <a:pt x="1022603" y="228409"/>
                  </a:lnTo>
                  <a:lnTo>
                    <a:pt x="1022603" y="238188"/>
                  </a:lnTo>
                  <a:lnTo>
                    <a:pt x="1093850" y="238188"/>
                  </a:lnTo>
                  <a:lnTo>
                    <a:pt x="1093850" y="221424"/>
                  </a:lnTo>
                  <a:lnTo>
                    <a:pt x="1088972" y="185637"/>
                  </a:lnTo>
                  <a:lnTo>
                    <a:pt x="1080746" y="170434"/>
                  </a:lnTo>
                  <a:close/>
                </a:path>
                <a:path w="4175759" h="633094">
                  <a:moveTo>
                    <a:pt x="1404670" y="0"/>
                  </a:moveTo>
                  <a:lnTo>
                    <a:pt x="1329232" y="0"/>
                  </a:lnTo>
                  <a:lnTo>
                    <a:pt x="1329232" y="75438"/>
                  </a:lnTo>
                  <a:lnTo>
                    <a:pt x="1404670" y="75438"/>
                  </a:lnTo>
                  <a:lnTo>
                    <a:pt x="1404670" y="0"/>
                  </a:lnTo>
                  <a:close/>
                </a:path>
                <a:path w="4175759" h="633094">
                  <a:moveTo>
                    <a:pt x="1404670" y="128524"/>
                  </a:moveTo>
                  <a:lnTo>
                    <a:pt x="1329232" y="128524"/>
                  </a:lnTo>
                  <a:lnTo>
                    <a:pt x="1329232" y="504317"/>
                  </a:lnTo>
                  <a:lnTo>
                    <a:pt x="1404670" y="504317"/>
                  </a:lnTo>
                  <a:lnTo>
                    <a:pt x="1404670" y="128524"/>
                  </a:lnTo>
                  <a:close/>
                </a:path>
                <a:path w="4175759" h="633094">
                  <a:moveTo>
                    <a:pt x="1531099" y="383476"/>
                  </a:moveTo>
                  <a:lnTo>
                    <a:pt x="1464043" y="383476"/>
                  </a:lnTo>
                  <a:lnTo>
                    <a:pt x="1464043" y="397446"/>
                  </a:lnTo>
                  <a:lnTo>
                    <a:pt x="1470002" y="446319"/>
                  </a:lnTo>
                  <a:lnTo>
                    <a:pt x="1490237" y="483012"/>
                  </a:lnTo>
                  <a:lnTo>
                    <a:pt x="1528283" y="506085"/>
                  </a:lnTo>
                  <a:lnTo>
                    <a:pt x="1587677" y="514096"/>
                  </a:lnTo>
                  <a:lnTo>
                    <a:pt x="1640567" y="507492"/>
                  </a:lnTo>
                  <a:lnTo>
                    <a:pt x="1683372" y="486941"/>
                  </a:lnTo>
                  <a:lnTo>
                    <a:pt x="1703117" y="462407"/>
                  </a:lnTo>
                  <a:lnTo>
                    <a:pt x="1589773" y="462407"/>
                  </a:lnTo>
                  <a:lnTo>
                    <a:pt x="1562040" y="458117"/>
                  </a:lnTo>
                  <a:lnTo>
                    <a:pt x="1543934" y="445381"/>
                  </a:lnTo>
                  <a:lnTo>
                    <a:pt x="1534078" y="424393"/>
                  </a:lnTo>
                  <a:lnTo>
                    <a:pt x="1531099" y="395351"/>
                  </a:lnTo>
                  <a:lnTo>
                    <a:pt x="1531099" y="383476"/>
                  </a:lnTo>
                  <a:close/>
                </a:path>
                <a:path w="4175759" h="633094">
                  <a:moveTo>
                    <a:pt x="1596758" y="118745"/>
                  </a:moveTo>
                  <a:lnTo>
                    <a:pt x="1543672" y="124976"/>
                  </a:lnTo>
                  <a:lnTo>
                    <a:pt x="1503159" y="143978"/>
                  </a:lnTo>
                  <a:lnTo>
                    <a:pt x="1477314" y="176207"/>
                  </a:lnTo>
                  <a:lnTo>
                    <a:pt x="1468234" y="222123"/>
                  </a:lnTo>
                  <a:lnTo>
                    <a:pt x="1472829" y="261730"/>
                  </a:lnTo>
                  <a:lnTo>
                    <a:pt x="1487181" y="291711"/>
                  </a:lnTo>
                  <a:lnTo>
                    <a:pt x="1512141" y="313964"/>
                  </a:lnTo>
                  <a:lnTo>
                    <a:pt x="1548561" y="330390"/>
                  </a:lnTo>
                  <a:lnTo>
                    <a:pt x="1610029" y="352044"/>
                  </a:lnTo>
                  <a:lnTo>
                    <a:pt x="1627961" y="360666"/>
                  </a:lnTo>
                  <a:lnTo>
                    <a:pt x="1640851" y="372824"/>
                  </a:lnTo>
                  <a:lnTo>
                    <a:pt x="1648632" y="388387"/>
                  </a:lnTo>
                  <a:lnTo>
                    <a:pt x="1651241" y="407225"/>
                  </a:lnTo>
                  <a:lnTo>
                    <a:pt x="1647530" y="430286"/>
                  </a:lnTo>
                  <a:lnTo>
                    <a:pt x="1636223" y="447651"/>
                  </a:lnTo>
                  <a:lnTo>
                    <a:pt x="1617058" y="458597"/>
                  </a:lnTo>
                  <a:lnTo>
                    <a:pt x="1589773" y="462407"/>
                  </a:lnTo>
                  <a:lnTo>
                    <a:pt x="1703117" y="462407"/>
                  </a:lnTo>
                  <a:lnTo>
                    <a:pt x="1712032" y="451329"/>
                  </a:lnTo>
                  <a:lnTo>
                    <a:pt x="1722488" y="399542"/>
                  </a:lnTo>
                  <a:lnTo>
                    <a:pt x="1717576" y="360229"/>
                  </a:lnTo>
                  <a:lnTo>
                    <a:pt x="1702581" y="330215"/>
                  </a:lnTo>
                  <a:lnTo>
                    <a:pt x="1677107" y="307798"/>
                  </a:lnTo>
                  <a:lnTo>
                    <a:pt x="1640763" y="291274"/>
                  </a:lnTo>
                  <a:lnTo>
                    <a:pt x="1592567" y="274510"/>
                  </a:lnTo>
                  <a:lnTo>
                    <a:pt x="1567475" y="264218"/>
                  </a:lnTo>
                  <a:lnTo>
                    <a:pt x="1551093" y="252944"/>
                  </a:lnTo>
                  <a:lnTo>
                    <a:pt x="1542177" y="238657"/>
                  </a:lnTo>
                  <a:lnTo>
                    <a:pt x="1539481" y="219329"/>
                  </a:lnTo>
                  <a:lnTo>
                    <a:pt x="1543661" y="196660"/>
                  </a:lnTo>
                  <a:lnTo>
                    <a:pt x="1555110" y="181522"/>
                  </a:lnTo>
                  <a:lnTo>
                    <a:pt x="1572190" y="173064"/>
                  </a:lnTo>
                  <a:lnTo>
                    <a:pt x="1593265" y="170434"/>
                  </a:lnTo>
                  <a:lnTo>
                    <a:pt x="1701001" y="170434"/>
                  </a:lnTo>
                  <a:lnTo>
                    <a:pt x="1691317" y="152534"/>
                  </a:lnTo>
                  <a:lnTo>
                    <a:pt x="1655465" y="128207"/>
                  </a:lnTo>
                  <a:lnTo>
                    <a:pt x="1596758" y="118745"/>
                  </a:lnTo>
                  <a:close/>
                </a:path>
                <a:path w="4175759" h="633094">
                  <a:moveTo>
                    <a:pt x="1701001" y="170434"/>
                  </a:moveTo>
                  <a:lnTo>
                    <a:pt x="1593265" y="170434"/>
                  </a:lnTo>
                  <a:lnTo>
                    <a:pt x="1617516" y="175268"/>
                  </a:lnTo>
                  <a:lnTo>
                    <a:pt x="1632731" y="188158"/>
                  </a:lnTo>
                  <a:lnTo>
                    <a:pt x="1640611" y="206679"/>
                  </a:lnTo>
                  <a:lnTo>
                    <a:pt x="1642859" y="228409"/>
                  </a:lnTo>
                  <a:lnTo>
                    <a:pt x="1642859" y="238188"/>
                  </a:lnTo>
                  <a:lnTo>
                    <a:pt x="1714106" y="238188"/>
                  </a:lnTo>
                  <a:lnTo>
                    <a:pt x="1714106" y="221424"/>
                  </a:lnTo>
                  <a:lnTo>
                    <a:pt x="1709227" y="185637"/>
                  </a:lnTo>
                  <a:lnTo>
                    <a:pt x="1701001" y="170434"/>
                  </a:lnTo>
                  <a:close/>
                </a:path>
                <a:path w="4175759" h="633094">
                  <a:moveTo>
                    <a:pt x="1871954" y="184404"/>
                  </a:moveTo>
                  <a:lnTo>
                    <a:pt x="1796516" y="184404"/>
                  </a:lnTo>
                  <a:lnTo>
                    <a:pt x="1796516" y="417703"/>
                  </a:lnTo>
                  <a:lnTo>
                    <a:pt x="1801340" y="464011"/>
                  </a:lnTo>
                  <a:lnTo>
                    <a:pt x="1815725" y="491656"/>
                  </a:lnTo>
                  <a:lnTo>
                    <a:pt x="1839539" y="505026"/>
                  </a:lnTo>
                  <a:lnTo>
                    <a:pt x="1872653" y="508508"/>
                  </a:lnTo>
                  <a:lnTo>
                    <a:pt x="1890202" y="508115"/>
                  </a:lnTo>
                  <a:lnTo>
                    <a:pt x="1906181" y="506936"/>
                  </a:lnTo>
                  <a:lnTo>
                    <a:pt x="1920587" y="504971"/>
                  </a:lnTo>
                  <a:lnTo>
                    <a:pt x="1933422" y="502221"/>
                  </a:lnTo>
                  <a:lnTo>
                    <a:pt x="1933422" y="448437"/>
                  </a:lnTo>
                  <a:lnTo>
                    <a:pt x="1906181" y="448437"/>
                  </a:lnTo>
                  <a:lnTo>
                    <a:pt x="1889930" y="446439"/>
                  </a:lnTo>
                  <a:lnTo>
                    <a:pt x="1879376" y="439793"/>
                  </a:lnTo>
                  <a:lnTo>
                    <a:pt x="1873668" y="427514"/>
                  </a:lnTo>
                  <a:lnTo>
                    <a:pt x="1871954" y="408622"/>
                  </a:lnTo>
                  <a:lnTo>
                    <a:pt x="1871954" y="184404"/>
                  </a:lnTo>
                  <a:close/>
                </a:path>
                <a:path w="4175759" h="633094">
                  <a:moveTo>
                    <a:pt x="1933422" y="446341"/>
                  </a:moveTo>
                  <a:lnTo>
                    <a:pt x="1927790" y="447258"/>
                  </a:lnTo>
                  <a:lnTo>
                    <a:pt x="1921373" y="447913"/>
                  </a:lnTo>
                  <a:lnTo>
                    <a:pt x="1914170" y="448306"/>
                  </a:lnTo>
                  <a:lnTo>
                    <a:pt x="1906181" y="448437"/>
                  </a:lnTo>
                  <a:lnTo>
                    <a:pt x="1933422" y="448437"/>
                  </a:lnTo>
                  <a:lnTo>
                    <a:pt x="1933422" y="446341"/>
                  </a:lnTo>
                  <a:close/>
                </a:path>
                <a:path w="4175759" h="633094">
                  <a:moveTo>
                    <a:pt x="1933422" y="128524"/>
                  </a:moveTo>
                  <a:lnTo>
                    <a:pt x="1744827" y="128524"/>
                  </a:lnTo>
                  <a:lnTo>
                    <a:pt x="1744827" y="184404"/>
                  </a:lnTo>
                  <a:lnTo>
                    <a:pt x="1933422" y="184404"/>
                  </a:lnTo>
                  <a:lnTo>
                    <a:pt x="1933422" y="128524"/>
                  </a:lnTo>
                  <a:close/>
                </a:path>
                <a:path w="4175759" h="633094">
                  <a:moveTo>
                    <a:pt x="1871954" y="21653"/>
                  </a:moveTo>
                  <a:lnTo>
                    <a:pt x="1796516" y="21653"/>
                  </a:lnTo>
                  <a:lnTo>
                    <a:pt x="1796516" y="128524"/>
                  </a:lnTo>
                  <a:lnTo>
                    <a:pt x="1871954" y="128524"/>
                  </a:lnTo>
                  <a:lnTo>
                    <a:pt x="1871954" y="21653"/>
                  </a:lnTo>
                  <a:close/>
                </a:path>
                <a:path w="4175759" h="633094">
                  <a:moveTo>
                    <a:pt x="2192566" y="128524"/>
                  </a:moveTo>
                  <a:lnTo>
                    <a:pt x="2114334" y="128524"/>
                  </a:lnTo>
                  <a:lnTo>
                    <a:pt x="2199551" y="504317"/>
                  </a:lnTo>
                  <a:lnTo>
                    <a:pt x="2287562" y="504317"/>
                  </a:lnTo>
                  <a:lnTo>
                    <a:pt x="2302230" y="424688"/>
                  </a:lnTo>
                  <a:lnTo>
                    <a:pt x="2244953" y="424688"/>
                  </a:lnTo>
                  <a:lnTo>
                    <a:pt x="2192566" y="128524"/>
                  </a:lnTo>
                  <a:close/>
                </a:path>
                <a:path w="4175759" h="633094">
                  <a:moveTo>
                    <a:pt x="2403262" y="212344"/>
                  </a:moveTo>
                  <a:lnTo>
                    <a:pt x="2342743" y="212344"/>
                  </a:lnTo>
                  <a:lnTo>
                    <a:pt x="2401417" y="504317"/>
                  </a:lnTo>
                  <a:lnTo>
                    <a:pt x="2485936" y="504317"/>
                  </a:lnTo>
                  <a:lnTo>
                    <a:pt x="2504141" y="424688"/>
                  </a:lnTo>
                  <a:lnTo>
                    <a:pt x="2443327" y="424688"/>
                  </a:lnTo>
                  <a:lnTo>
                    <a:pt x="2403262" y="212344"/>
                  </a:lnTo>
                  <a:close/>
                </a:path>
                <a:path w="4175759" h="633094">
                  <a:moveTo>
                    <a:pt x="2387447" y="128524"/>
                  </a:moveTo>
                  <a:lnTo>
                    <a:pt x="2302230" y="128524"/>
                  </a:lnTo>
                  <a:lnTo>
                    <a:pt x="2246350" y="424688"/>
                  </a:lnTo>
                  <a:lnTo>
                    <a:pt x="2302230" y="424688"/>
                  </a:lnTo>
                  <a:lnTo>
                    <a:pt x="2341346" y="212344"/>
                  </a:lnTo>
                  <a:lnTo>
                    <a:pt x="2403262" y="212344"/>
                  </a:lnTo>
                  <a:lnTo>
                    <a:pt x="2387447" y="128524"/>
                  </a:lnTo>
                  <a:close/>
                </a:path>
                <a:path w="4175759" h="633094">
                  <a:moveTo>
                    <a:pt x="2571851" y="128524"/>
                  </a:moveTo>
                  <a:lnTo>
                    <a:pt x="2496413" y="128524"/>
                  </a:lnTo>
                  <a:lnTo>
                    <a:pt x="2444724" y="424688"/>
                  </a:lnTo>
                  <a:lnTo>
                    <a:pt x="2504141" y="424688"/>
                  </a:lnTo>
                  <a:lnTo>
                    <a:pt x="2571851" y="128524"/>
                  </a:lnTo>
                  <a:close/>
                </a:path>
                <a:path w="4175759" h="633094">
                  <a:moveTo>
                    <a:pt x="2697581" y="0"/>
                  </a:moveTo>
                  <a:lnTo>
                    <a:pt x="2622143" y="0"/>
                  </a:lnTo>
                  <a:lnTo>
                    <a:pt x="2622143" y="75438"/>
                  </a:lnTo>
                  <a:lnTo>
                    <a:pt x="2697581" y="75438"/>
                  </a:lnTo>
                  <a:lnTo>
                    <a:pt x="2697581" y="0"/>
                  </a:lnTo>
                  <a:close/>
                </a:path>
                <a:path w="4175759" h="633094">
                  <a:moveTo>
                    <a:pt x="2697581" y="128524"/>
                  </a:moveTo>
                  <a:lnTo>
                    <a:pt x="2622143" y="128524"/>
                  </a:lnTo>
                  <a:lnTo>
                    <a:pt x="2622143" y="504317"/>
                  </a:lnTo>
                  <a:lnTo>
                    <a:pt x="2697581" y="504317"/>
                  </a:lnTo>
                  <a:lnTo>
                    <a:pt x="2697581" y="128524"/>
                  </a:lnTo>
                  <a:close/>
                </a:path>
                <a:path w="4175759" h="633094">
                  <a:moveTo>
                    <a:pt x="2898736" y="118745"/>
                  </a:moveTo>
                  <a:lnTo>
                    <a:pt x="2850553" y="125238"/>
                  </a:lnTo>
                  <a:lnTo>
                    <a:pt x="2814089" y="143916"/>
                  </a:lnTo>
                  <a:lnTo>
                    <a:pt x="2788024" y="173577"/>
                  </a:lnTo>
                  <a:lnTo>
                    <a:pt x="2771040" y="213016"/>
                  </a:lnTo>
                  <a:lnTo>
                    <a:pt x="2761817" y="261032"/>
                  </a:lnTo>
                  <a:lnTo>
                    <a:pt x="2759036" y="316420"/>
                  </a:lnTo>
                  <a:lnTo>
                    <a:pt x="2761817" y="371808"/>
                  </a:lnTo>
                  <a:lnTo>
                    <a:pt x="2771040" y="419824"/>
                  </a:lnTo>
                  <a:lnTo>
                    <a:pt x="2788024" y="459263"/>
                  </a:lnTo>
                  <a:lnTo>
                    <a:pt x="2814089" y="488924"/>
                  </a:lnTo>
                  <a:lnTo>
                    <a:pt x="2850553" y="507602"/>
                  </a:lnTo>
                  <a:lnTo>
                    <a:pt x="2898736" y="514096"/>
                  </a:lnTo>
                  <a:lnTo>
                    <a:pt x="2947508" y="507490"/>
                  </a:lnTo>
                  <a:lnTo>
                    <a:pt x="2982802" y="488413"/>
                  </a:lnTo>
                  <a:lnTo>
                    <a:pt x="3006371" y="458216"/>
                  </a:lnTo>
                  <a:lnTo>
                    <a:pt x="2898736" y="458216"/>
                  </a:lnTo>
                  <a:lnTo>
                    <a:pt x="2866005" y="447749"/>
                  </a:lnTo>
                  <a:lnTo>
                    <a:pt x="2846436" y="418488"/>
                  </a:lnTo>
                  <a:lnTo>
                    <a:pt x="2836952" y="373642"/>
                  </a:lnTo>
                  <a:lnTo>
                    <a:pt x="2834474" y="316420"/>
                  </a:lnTo>
                  <a:lnTo>
                    <a:pt x="2836952" y="259198"/>
                  </a:lnTo>
                  <a:lnTo>
                    <a:pt x="2846436" y="214352"/>
                  </a:lnTo>
                  <a:lnTo>
                    <a:pt x="2866005" y="185091"/>
                  </a:lnTo>
                  <a:lnTo>
                    <a:pt x="2898736" y="174625"/>
                  </a:lnTo>
                  <a:lnTo>
                    <a:pt x="3007426" y="174625"/>
                  </a:lnTo>
                  <a:lnTo>
                    <a:pt x="2992503" y="152015"/>
                  </a:lnTo>
                  <a:lnTo>
                    <a:pt x="2955091" y="127534"/>
                  </a:lnTo>
                  <a:lnTo>
                    <a:pt x="2898736" y="118745"/>
                  </a:lnTo>
                  <a:close/>
                </a:path>
                <a:path w="4175759" h="633094">
                  <a:moveTo>
                    <a:pt x="3027260" y="367411"/>
                  </a:moveTo>
                  <a:lnTo>
                    <a:pt x="2956013" y="367411"/>
                  </a:lnTo>
                  <a:lnTo>
                    <a:pt x="2952957" y="405566"/>
                  </a:lnTo>
                  <a:lnTo>
                    <a:pt x="2943091" y="434292"/>
                  </a:lnTo>
                  <a:lnTo>
                    <a:pt x="2925367" y="452278"/>
                  </a:lnTo>
                  <a:lnTo>
                    <a:pt x="2898736" y="458216"/>
                  </a:lnTo>
                  <a:lnTo>
                    <a:pt x="3006371" y="458216"/>
                  </a:lnTo>
                  <a:lnTo>
                    <a:pt x="3006562" y="457970"/>
                  </a:lnTo>
                  <a:lnTo>
                    <a:pt x="3020734" y="417267"/>
                  </a:lnTo>
                  <a:lnTo>
                    <a:pt x="3027260" y="367411"/>
                  </a:lnTo>
                  <a:close/>
                </a:path>
                <a:path w="4175759" h="633094">
                  <a:moveTo>
                    <a:pt x="3007426" y="174625"/>
                  </a:moveTo>
                  <a:lnTo>
                    <a:pt x="2898736" y="174625"/>
                  </a:lnTo>
                  <a:lnTo>
                    <a:pt x="2926000" y="181162"/>
                  </a:lnTo>
                  <a:lnTo>
                    <a:pt x="2942393" y="200207"/>
                  </a:lnTo>
                  <a:lnTo>
                    <a:pt x="2950404" y="226193"/>
                  </a:lnTo>
                  <a:lnTo>
                    <a:pt x="2952521" y="253555"/>
                  </a:lnTo>
                  <a:lnTo>
                    <a:pt x="3027959" y="253555"/>
                  </a:lnTo>
                  <a:lnTo>
                    <a:pt x="3025249" y="221631"/>
                  </a:lnTo>
                  <a:lnTo>
                    <a:pt x="3014659" y="185583"/>
                  </a:lnTo>
                  <a:lnTo>
                    <a:pt x="3007426" y="174625"/>
                  </a:lnTo>
                  <a:close/>
                </a:path>
                <a:path w="4175759" h="633094">
                  <a:moveTo>
                    <a:pt x="3155073" y="5588"/>
                  </a:moveTo>
                  <a:lnTo>
                    <a:pt x="3079635" y="5588"/>
                  </a:lnTo>
                  <a:lnTo>
                    <a:pt x="3079635" y="504317"/>
                  </a:lnTo>
                  <a:lnTo>
                    <a:pt x="3155073" y="504317"/>
                  </a:lnTo>
                  <a:lnTo>
                    <a:pt x="3155073" y="252158"/>
                  </a:lnTo>
                  <a:lnTo>
                    <a:pt x="3160137" y="219776"/>
                  </a:lnTo>
                  <a:lnTo>
                    <a:pt x="3173583" y="196889"/>
                  </a:lnTo>
                  <a:lnTo>
                    <a:pt x="3192792" y="183301"/>
                  </a:lnTo>
                  <a:lnTo>
                    <a:pt x="3215144" y="178816"/>
                  </a:lnTo>
                  <a:lnTo>
                    <a:pt x="3337240" y="178816"/>
                  </a:lnTo>
                  <a:lnTo>
                    <a:pt x="3336399" y="172671"/>
                  </a:lnTo>
                  <a:lnTo>
                    <a:pt x="3335067" y="170434"/>
                  </a:lnTo>
                  <a:lnTo>
                    <a:pt x="3157169" y="170434"/>
                  </a:lnTo>
                  <a:lnTo>
                    <a:pt x="3155073" y="169037"/>
                  </a:lnTo>
                  <a:lnTo>
                    <a:pt x="3155073" y="5588"/>
                  </a:lnTo>
                  <a:close/>
                </a:path>
                <a:path w="4175759" h="633094">
                  <a:moveTo>
                    <a:pt x="3337240" y="178816"/>
                  </a:moveTo>
                  <a:lnTo>
                    <a:pt x="3215144" y="178816"/>
                  </a:lnTo>
                  <a:lnTo>
                    <a:pt x="3239537" y="182428"/>
                  </a:lnTo>
                  <a:lnTo>
                    <a:pt x="3255745" y="194095"/>
                  </a:lnTo>
                  <a:lnTo>
                    <a:pt x="3264749" y="215061"/>
                  </a:lnTo>
                  <a:lnTo>
                    <a:pt x="3267532" y="246570"/>
                  </a:lnTo>
                  <a:lnTo>
                    <a:pt x="3267532" y="504317"/>
                  </a:lnTo>
                  <a:lnTo>
                    <a:pt x="3342970" y="504317"/>
                  </a:lnTo>
                  <a:lnTo>
                    <a:pt x="3342970" y="220726"/>
                  </a:lnTo>
                  <a:lnTo>
                    <a:pt x="3337240" y="178816"/>
                  </a:lnTo>
                  <a:close/>
                </a:path>
                <a:path w="4175759" h="633094">
                  <a:moveTo>
                    <a:pt x="3249371" y="118745"/>
                  </a:moveTo>
                  <a:lnTo>
                    <a:pt x="3221507" y="122204"/>
                  </a:lnTo>
                  <a:lnTo>
                    <a:pt x="3196721" y="132278"/>
                  </a:lnTo>
                  <a:lnTo>
                    <a:pt x="3175210" y="148507"/>
                  </a:lnTo>
                  <a:lnTo>
                    <a:pt x="3157169" y="170434"/>
                  </a:lnTo>
                  <a:lnTo>
                    <a:pt x="3335067" y="170434"/>
                  </a:lnTo>
                  <a:lnTo>
                    <a:pt x="3317649" y="141184"/>
                  </a:lnTo>
                  <a:lnTo>
                    <a:pt x="3288159" y="123972"/>
                  </a:lnTo>
                  <a:lnTo>
                    <a:pt x="3249371" y="118745"/>
                  </a:lnTo>
                  <a:close/>
                </a:path>
                <a:path w="4175759" h="633094">
                  <a:moveTo>
                    <a:pt x="3509200" y="184404"/>
                  </a:moveTo>
                  <a:lnTo>
                    <a:pt x="3433762" y="184404"/>
                  </a:lnTo>
                  <a:lnTo>
                    <a:pt x="3433762" y="417703"/>
                  </a:lnTo>
                  <a:lnTo>
                    <a:pt x="3438586" y="464011"/>
                  </a:lnTo>
                  <a:lnTo>
                    <a:pt x="3452971" y="491656"/>
                  </a:lnTo>
                  <a:lnTo>
                    <a:pt x="3476785" y="505026"/>
                  </a:lnTo>
                  <a:lnTo>
                    <a:pt x="3509898" y="508508"/>
                  </a:lnTo>
                  <a:lnTo>
                    <a:pt x="3527448" y="508115"/>
                  </a:lnTo>
                  <a:lnTo>
                    <a:pt x="3543427" y="506936"/>
                  </a:lnTo>
                  <a:lnTo>
                    <a:pt x="3557833" y="504971"/>
                  </a:lnTo>
                  <a:lnTo>
                    <a:pt x="3570668" y="502221"/>
                  </a:lnTo>
                  <a:lnTo>
                    <a:pt x="3570668" y="448437"/>
                  </a:lnTo>
                  <a:lnTo>
                    <a:pt x="3543427" y="448437"/>
                  </a:lnTo>
                  <a:lnTo>
                    <a:pt x="3527175" y="446439"/>
                  </a:lnTo>
                  <a:lnTo>
                    <a:pt x="3516622" y="439793"/>
                  </a:lnTo>
                  <a:lnTo>
                    <a:pt x="3510914" y="427514"/>
                  </a:lnTo>
                  <a:lnTo>
                    <a:pt x="3509200" y="408622"/>
                  </a:lnTo>
                  <a:lnTo>
                    <a:pt x="3509200" y="184404"/>
                  </a:lnTo>
                  <a:close/>
                </a:path>
                <a:path w="4175759" h="633094">
                  <a:moveTo>
                    <a:pt x="3570668" y="446341"/>
                  </a:moveTo>
                  <a:lnTo>
                    <a:pt x="3565036" y="447258"/>
                  </a:lnTo>
                  <a:lnTo>
                    <a:pt x="3558619" y="447913"/>
                  </a:lnTo>
                  <a:lnTo>
                    <a:pt x="3551416" y="448306"/>
                  </a:lnTo>
                  <a:lnTo>
                    <a:pt x="3543427" y="448437"/>
                  </a:lnTo>
                  <a:lnTo>
                    <a:pt x="3570668" y="448437"/>
                  </a:lnTo>
                  <a:lnTo>
                    <a:pt x="3570668" y="446341"/>
                  </a:lnTo>
                  <a:close/>
                </a:path>
                <a:path w="4175759" h="633094">
                  <a:moveTo>
                    <a:pt x="3570668" y="128524"/>
                  </a:moveTo>
                  <a:lnTo>
                    <a:pt x="3382073" y="128524"/>
                  </a:lnTo>
                  <a:lnTo>
                    <a:pt x="3382073" y="184404"/>
                  </a:lnTo>
                  <a:lnTo>
                    <a:pt x="3570668" y="184404"/>
                  </a:lnTo>
                  <a:lnTo>
                    <a:pt x="3570668" y="128524"/>
                  </a:lnTo>
                  <a:close/>
                </a:path>
                <a:path w="4175759" h="633094">
                  <a:moveTo>
                    <a:pt x="3509200" y="21653"/>
                  </a:moveTo>
                  <a:lnTo>
                    <a:pt x="3433762" y="21653"/>
                  </a:lnTo>
                  <a:lnTo>
                    <a:pt x="3433762" y="128524"/>
                  </a:lnTo>
                  <a:lnTo>
                    <a:pt x="3509200" y="128524"/>
                  </a:lnTo>
                  <a:lnTo>
                    <a:pt x="3509200" y="21653"/>
                  </a:lnTo>
                  <a:close/>
                </a:path>
                <a:path w="4175759" h="633094">
                  <a:moveTo>
                    <a:pt x="3688715" y="0"/>
                  </a:moveTo>
                  <a:lnTo>
                    <a:pt x="3613277" y="0"/>
                  </a:lnTo>
                  <a:lnTo>
                    <a:pt x="3613277" y="75438"/>
                  </a:lnTo>
                  <a:lnTo>
                    <a:pt x="3688715" y="75438"/>
                  </a:lnTo>
                  <a:lnTo>
                    <a:pt x="3688715" y="0"/>
                  </a:lnTo>
                  <a:close/>
                </a:path>
                <a:path w="4175759" h="633094">
                  <a:moveTo>
                    <a:pt x="3688715" y="128524"/>
                  </a:moveTo>
                  <a:lnTo>
                    <a:pt x="3613277" y="128524"/>
                  </a:lnTo>
                  <a:lnTo>
                    <a:pt x="3613277" y="504317"/>
                  </a:lnTo>
                  <a:lnTo>
                    <a:pt x="3688715" y="504317"/>
                  </a:lnTo>
                  <a:lnTo>
                    <a:pt x="3688715" y="128524"/>
                  </a:lnTo>
                  <a:close/>
                </a:path>
                <a:path w="4175759" h="633094">
                  <a:moveTo>
                    <a:pt x="3840289" y="536448"/>
                  </a:moveTo>
                  <a:lnTo>
                    <a:pt x="3769042" y="536448"/>
                  </a:lnTo>
                  <a:lnTo>
                    <a:pt x="3772753" y="564475"/>
                  </a:lnTo>
                  <a:lnTo>
                    <a:pt x="3789299" y="596169"/>
                  </a:lnTo>
                  <a:lnTo>
                    <a:pt x="3826799" y="622101"/>
                  </a:lnTo>
                  <a:lnTo>
                    <a:pt x="3893375" y="632841"/>
                  </a:lnTo>
                  <a:lnTo>
                    <a:pt x="3946869" y="626370"/>
                  </a:lnTo>
                  <a:lnTo>
                    <a:pt x="3986549" y="607560"/>
                  </a:lnTo>
                  <a:lnTo>
                    <a:pt x="4010104" y="581152"/>
                  </a:lnTo>
                  <a:lnTo>
                    <a:pt x="3894772" y="581152"/>
                  </a:lnTo>
                  <a:lnTo>
                    <a:pt x="3872114" y="577408"/>
                  </a:lnTo>
                  <a:lnTo>
                    <a:pt x="3854957" y="567443"/>
                  </a:lnTo>
                  <a:lnTo>
                    <a:pt x="3844087" y="553157"/>
                  </a:lnTo>
                  <a:lnTo>
                    <a:pt x="3840289" y="536448"/>
                  </a:lnTo>
                  <a:close/>
                </a:path>
                <a:path w="4175759" h="633094">
                  <a:moveTo>
                    <a:pt x="4033773" y="449834"/>
                  </a:moveTo>
                  <a:lnTo>
                    <a:pt x="3958335" y="449834"/>
                  </a:lnTo>
                  <a:lnTo>
                    <a:pt x="3958335" y="510603"/>
                  </a:lnTo>
                  <a:lnTo>
                    <a:pt x="3953904" y="540191"/>
                  </a:lnTo>
                  <a:lnTo>
                    <a:pt x="3941222" y="562379"/>
                  </a:lnTo>
                  <a:lnTo>
                    <a:pt x="3921206" y="576317"/>
                  </a:lnTo>
                  <a:lnTo>
                    <a:pt x="3894772" y="581152"/>
                  </a:lnTo>
                  <a:lnTo>
                    <a:pt x="4010104" y="581152"/>
                  </a:lnTo>
                  <a:lnTo>
                    <a:pt x="4013523" y="577318"/>
                  </a:lnTo>
                  <a:lnTo>
                    <a:pt x="4028895" y="536548"/>
                  </a:lnTo>
                  <a:lnTo>
                    <a:pt x="4033773" y="486156"/>
                  </a:lnTo>
                  <a:lnTo>
                    <a:pt x="4033773" y="449834"/>
                  </a:lnTo>
                  <a:close/>
                </a:path>
                <a:path w="4175759" h="633094">
                  <a:moveTo>
                    <a:pt x="3878706" y="118745"/>
                  </a:moveTo>
                  <a:lnTo>
                    <a:pt x="3832751" y="127353"/>
                  </a:lnTo>
                  <a:lnTo>
                    <a:pt x="3800242" y="150591"/>
                  </a:lnTo>
                  <a:lnTo>
                    <a:pt x="3778908" y="184578"/>
                  </a:lnTo>
                  <a:lnTo>
                    <a:pt x="3766481" y="225434"/>
                  </a:lnTo>
                  <a:lnTo>
                    <a:pt x="3760689" y="269278"/>
                  </a:lnTo>
                  <a:lnTo>
                    <a:pt x="3759263" y="312229"/>
                  </a:lnTo>
                  <a:lnTo>
                    <a:pt x="3761530" y="362146"/>
                  </a:lnTo>
                  <a:lnTo>
                    <a:pt x="3769016" y="407251"/>
                  </a:lnTo>
                  <a:lnTo>
                    <a:pt x="3782750" y="445643"/>
                  </a:lnTo>
                  <a:lnTo>
                    <a:pt x="3833074" y="494680"/>
                  </a:lnTo>
                  <a:lnTo>
                    <a:pt x="3871721" y="501523"/>
                  </a:lnTo>
                  <a:lnTo>
                    <a:pt x="3898395" y="498063"/>
                  </a:lnTo>
                  <a:lnTo>
                    <a:pt x="3922712" y="487989"/>
                  </a:lnTo>
                  <a:lnTo>
                    <a:pt x="3942838" y="471760"/>
                  </a:lnTo>
                  <a:lnTo>
                    <a:pt x="3956939" y="449834"/>
                  </a:lnTo>
                  <a:lnTo>
                    <a:pt x="4033773" y="449834"/>
                  </a:lnTo>
                  <a:lnTo>
                    <a:pt x="4033773" y="441452"/>
                  </a:lnTo>
                  <a:lnTo>
                    <a:pt x="3893375" y="441452"/>
                  </a:lnTo>
                  <a:lnTo>
                    <a:pt x="3860633" y="429097"/>
                  </a:lnTo>
                  <a:lnTo>
                    <a:pt x="3843083" y="397097"/>
                  </a:lnTo>
                  <a:lnTo>
                    <a:pt x="3836011" y="353048"/>
                  </a:lnTo>
                  <a:lnTo>
                    <a:pt x="3834701" y="304546"/>
                  </a:lnTo>
                  <a:lnTo>
                    <a:pt x="3836971" y="255432"/>
                  </a:lnTo>
                  <a:lnTo>
                    <a:pt x="3846052" y="215487"/>
                  </a:lnTo>
                  <a:lnTo>
                    <a:pt x="3865348" y="188638"/>
                  </a:lnTo>
                  <a:lnTo>
                    <a:pt x="3898265" y="178816"/>
                  </a:lnTo>
                  <a:lnTo>
                    <a:pt x="4033773" y="178816"/>
                  </a:lnTo>
                  <a:lnTo>
                    <a:pt x="4033773" y="174625"/>
                  </a:lnTo>
                  <a:lnTo>
                    <a:pt x="3961129" y="174625"/>
                  </a:lnTo>
                  <a:lnTo>
                    <a:pt x="3951591" y="154401"/>
                  </a:lnTo>
                  <a:lnTo>
                    <a:pt x="3934063" y="136469"/>
                  </a:lnTo>
                  <a:lnTo>
                    <a:pt x="3909462" y="123645"/>
                  </a:lnTo>
                  <a:lnTo>
                    <a:pt x="3878706" y="118745"/>
                  </a:lnTo>
                  <a:close/>
                </a:path>
                <a:path w="4175759" h="633094">
                  <a:moveTo>
                    <a:pt x="4033773" y="178816"/>
                  </a:moveTo>
                  <a:lnTo>
                    <a:pt x="3898265" y="178816"/>
                  </a:lnTo>
                  <a:lnTo>
                    <a:pt x="3929752" y="190363"/>
                  </a:lnTo>
                  <a:lnTo>
                    <a:pt x="3947945" y="220376"/>
                  </a:lnTo>
                  <a:lnTo>
                    <a:pt x="3956316" y="261915"/>
                  </a:lnTo>
                  <a:lnTo>
                    <a:pt x="3958335" y="308038"/>
                  </a:lnTo>
                  <a:lnTo>
                    <a:pt x="3956436" y="353932"/>
                  </a:lnTo>
                  <a:lnTo>
                    <a:pt x="3947858" y="397009"/>
                  </a:lnTo>
                  <a:lnTo>
                    <a:pt x="3928278" y="428955"/>
                  </a:lnTo>
                  <a:lnTo>
                    <a:pt x="3893375" y="441452"/>
                  </a:lnTo>
                  <a:lnTo>
                    <a:pt x="4033773" y="441452"/>
                  </a:lnTo>
                  <a:lnTo>
                    <a:pt x="4033773" y="178816"/>
                  </a:lnTo>
                  <a:close/>
                </a:path>
                <a:path w="4175759" h="633094">
                  <a:moveTo>
                    <a:pt x="4033773" y="128524"/>
                  </a:moveTo>
                  <a:lnTo>
                    <a:pt x="3962527" y="128524"/>
                  </a:lnTo>
                  <a:lnTo>
                    <a:pt x="3962527" y="174625"/>
                  </a:lnTo>
                  <a:lnTo>
                    <a:pt x="4033773" y="174625"/>
                  </a:lnTo>
                  <a:lnTo>
                    <a:pt x="4033773" y="128524"/>
                  </a:lnTo>
                  <a:close/>
                </a:path>
                <a:path w="4175759" h="633094">
                  <a:moveTo>
                    <a:pt x="4175569" y="412115"/>
                  </a:moveTo>
                  <a:lnTo>
                    <a:pt x="4095927" y="412115"/>
                  </a:lnTo>
                  <a:lnTo>
                    <a:pt x="4095927" y="504317"/>
                  </a:lnTo>
                  <a:lnTo>
                    <a:pt x="4130852" y="504317"/>
                  </a:lnTo>
                  <a:lnTo>
                    <a:pt x="4130852" y="514794"/>
                  </a:lnTo>
                  <a:lnTo>
                    <a:pt x="4128442" y="535814"/>
                  </a:lnTo>
                  <a:lnTo>
                    <a:pt x="4121515" y="552513"/>
                  </a:lnTo>
                  <a:lnTo>
                    <a:pt x="4110525" y="564497"/>
                  </a:lnTo>
                  <a:lnTo>
                    <a:pt x="4095927" y="571373"/>
                  </a:lnTo>
                  <a:lnTo>
                    <a:pt x="4095927" y="611886"/>
                  </a:lnTo>
                  <a:lnTo>
                    <a:pt x="4134308" y="597926"/>
                  </a:lnTo>
                  <a:lnTo>
                    <a:pt x="4158803" y="574603"/>
                  </a:lnTo>
                  <a:lnTo>
                    <a:pt x="4171771" y="543029"/>
                  </a:lnTo>
                  <a:lnTo>
                    <a:pt x="4175569" y="504317"/>
                  </a:lnTo>
                  <a:lnTo>
                    <a:pt x="4175569" y="412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21848" y="4214393"/>
              <a:ext cx="3028950" cy="4717415"/>
            </a:xfrm>
            <a:custGeom>
              <a:avLst/>
              <a:gdLst/>
              <a:ahLst/>
              <a:cxnLst/>
              <a:rect l="l" t="t" r="r" b="b"/>
              <a:pathLst>
                <a:path w="3028950" h="4717415">
                  <a:moveTo>
                    <a:pt x="228231" y="3475710"/>
                  </a:moveTo>
                  <a:lnTo>
                    <a:pt x="173926" y="3475710"/>
                  </a:lnTo>
                  <a:lnTo>
                    <a:pt x="173926" y="3714927"/>
                  </a:lnTo>
                  <a:lnTo>
                    <a:pt x="167297" y="3746843"/>
                  </a:lnTo>
                  <a:lnTo>
                    <a:pt x="150558" y="3768509"/>
                  </a:lnTo>
                  <a:lnTo>
                    <a:pt x="128358" y="3780840"/>
                  </a:lnTo>
                  <a:lnTo>
                    <a:pt x="105384" y="3784752"/>
                  </a:lnTo>
                  <a:lnTo>
                    <a:pt x="76669" y="3777577"/>
                  </a:lnTo>
                  <a:lnTo>
                    <a:pt x="61417" y="3759784"/>
                  </a:lnTo>
                  <a:lnTo>
                    <a:pt x="55384" y="3737025"/>
                  </a:lnTo>
                  <a:lnTo>
                    <a:pt x="54317" y="3714927"/>
                  </a:lnTo>
                  <a:lnTo>
                    <a:pt x="54317" y="3475710"/>
                  </a:lnTo>
                  <a:lnTo>
                    <a:pt x="0" y="3475710"/>
                  </a:lnTo>
                  <a:lnTo>
                    <a:pt x="0" y="3721392"/>
                  </a:lnTo>
                  <a:lnTo>
                    <a:pt x="1422" y="3756025"/>
                  </a:lnTo>
                  <a:lnTo>
                    <a:pt x="11391" y="3791864"/>
                  </a:lnTo>
                  <a:lnTo>
                    <a:pt x="38455" y="3819956"/>
                  </a:lnTo>
                  <a:lnTo>
                    <a:pt x="91160" y="3831310"/>
                  </a:lnTo>
                  <a:lnTo>
                    <a:pt x="116382" y="3827983"/>
                  </a:lnTo>
                  <a:lnTo>
                    <a:pt x="140220" y="3818293"/>
                  </a:lnTo>
                  <a:lnTo>
                    <a:pt x="160540" y="3802672"/>
                  </a:lnTo>
                  <a:lnTo>
                    <a:pt x="172974" y="3784752"/>
                  </a:lnTo>
                  <a:lnTo>
                    <a:pt x="175221" y="3781526"/>
                  </a:lnTo>
                  <a:lnTo>
                    <a:pt x="176504" y="3781526"/>
                  </a:lnTo>
                  <a:lnTo>
                    <a:pt x="176504" y="3822255"/>
                  </a:lnTo>
                  <a:lnTo>
                    <a:pt x="228231" y="3822255"/>
                  </a:lnTo>
                  <a:lnTo>
                    <a:pt x="228231" y="3781526"/>
                  </a:lnTo>
                  <a:lnTo>
                    <a:pt x="228231" y="3475710"/>
                  </a:lnTo>
                  <a:close/>
                </a:path>
                <a:path w="3028950" h="4717415">
                  <a:moveTo>
                    <a:pt x="527570" y="3576574"/>
                  </a:moveTo>
                  <a:lnTo>
                    <a:pt x="518147" y="3513213"/>
                  </a:lnTo>
                  <a:lnTo>
                    <a:pt x="489102" y="3478009"/>
                  </a:lnTo>
                  <a:lnTo>
                    <a:pt x="436410" y="3466655"/>
                  </a:lnTo>
                  <a:lnTo>
                    <a:pt x="411187" y="3469983"/>
                  </a:lnTo>
                  <a:lnTo>
                    <a:pt x="387350" y="3479673"/>
                  </a:lnTo>
                  <a:lnTo>
                    <a:pt x="367030" y="3495306"/>
                  </a:lnTo>
                  <a:lnTo>
                    <a:pt x="352361" y="3516439"/>
                  </a:lnTo>
                  <a:lnTo>
                    <a:pt x="351066" y="3516439"/>
                  </a:lnTo>
                  <a:lnTo>
                    <a:pt x="351066" y="3475710"/>
                  </a:lnTo>
                  <a:lnTo>
                    <a:pt x="299351" y="3475710"/>
                  </a:lnTo>
                  <a:lnTo>
                    <a:pt x="299351" y="3822255"/>
                  </a:lnTo>
                  <a:lnTo>
                    <a:pt x="353656" y="3822255"/>
                  </a:lnTo>
                  <a:lnTo>
                    <a:pt x="353656" y="3583038"/>
                  </a:lnTo>
                  <a:lnTo>
                    <a:pt x="360273" y="3551123"/>
                  </a:lnTo>
                  <a:lnTo>
                    <a:pt x="377012" y="3529457"/>
                  </a:lnTo>
                  <a:lnTo>
                    <a:pt x="399199" y="3517125"/>
                  </a:lnTo>
                  <a:lnTo>
                    <a:pt x="403225" y="3516439"/>
                  </a:lnTo>
                  <a:lnTo>
                    <a:pt x="422186" y="3513213"/>
                  </a:lnTo>
                  <a:lnTo>
                    <a:pt x="450888" y="3520402"/>
                  </a:lnTo>
                  <a:lnTo>
                    <a:pt x="466140" y="3538194"/>
                  </a:lnTo>
                  <a:lnTo>
                    <a:pt x="472186" y="3560953"/>
                  </a:lnTo>
                  <a:lnTo>
                    <a:pt x="473265" y="3583038"/>
                  </a:lnTo>
                  <a:lnTo>
                    <a:pt x="473265" y="3822255"/>
                  </a:lnTo>
                  <a:lnTo>
                    <a:pt x="527570" y="3822255"/>
                  </a:lnTo>
                  <a:lnTo>
                    <a:pt x="527570" y="3576574"/>
                  </a:lnTo>
                  <a:close/>
                </a:path>
                <a:path w="3028950" h="4717415">
                  <a:moveTo>
                    <a:pt x="557631" y="2914523"/>
                  </a:moveTo>
                  <a:lnTo>
                    <a:pt x="552805" y="2874645"/>
                  </a:lnTo>
                  <a:lnTo>
                    <a:pt x="522884" y="2826588"/>
                  </a:lnTo>
                  <a:lnTo>
                    <a:pt x="498157" y="2810268"/>
                  </a:lnTo>
                  <a:lnTo>
                    <a:pt x="498157" y="2914523"/>
                  </a:lnTo>
                  <a:lnTo>
                    <a:pt x="493979" y="2946679"/>
                  </a:lnTo>
                  <a:lnTo>
                    <a:pt x="480301" y="2973921"/>
                  </a:lnTo>
                  <a:lnTo>
                    <a:pt x="455333" y="2992805"/>
                  </a:lnTo>
                  <a:lnTo>
                    <a:pt x="417334" y="2999867"/>
                  </a:lnTo>
                  <a:lnTo>
                    <a:pt x="339750" y="2999867"/>
                  </a:lnTo>
                  <a:lnTo>
                    <a:pt x="339750" y="2826588"/>
                  </a:lnTo>
                  <a:lnTo>
                    <a:pt x="407631" y="2826588"/>
                  </a:lnTo>
                  <a:lnTo>
                    <a:pt x="442785" y="2831414"/>
                  </a:lnTo>
                  <a:lnTo>
                    <a:pt x="471563" y="2846794"/>
                  </a:lnTo>
                  <a:lnTo>
                    <a:pt x="491020" y="2874048"/>
                  </a:lnTo>
                  <a:lnTo>
                    <a:pt x="498157" y="2914523"/>
                  </a:lnTo>
                  <a:lnTo>
                    <a:pt x="498157" y="2810268"/>
                  </a:lnTo>
                  <a:lnTo>
                    <a:pt x="475526" y="2800731"/>
                  </a:lnTo>
                  <a:lnTo>
                    <a:pt x="475526" y="2799435"/>
                  </a:lnTo>
                  <a:lnTo>
                    <a:pt x="503758" y="2785110"/>
                  </a:lnTo>
                  <a:lnTo>
                    <a:pt x="504875" y="2783916"/>
                  </a:lnTo>
                  <a:lnTo>
                    <a:pt x="524903" y="2762427"/>
                  </a:lnTo>
                  <a:lnTo>
                    <a:pt x="538162" y="2734157"/>
                  </a:lnTo>
                  <a:lnTo>
                    <a:pt x="542759" y="2703106"/>
                  </a:lnTo>
                  <a:lnTo>
                    <a:pt x="532726" y="2646705"/>
                  </a:lnTo>
                  <a:lnTo>
                    <a:pt x="521525" y="2631338"/>
                  </a:lnTo>
                  <a:lnTo>
                    <a:pt x="506158" y="2610243"/>
                  </a:lnTo>
                  <a:lnTo>
                    <a:pt x="483285" y="2598407"/>
                  </a:lnTo>
                  <a:lnTo>
                    <a:pt x="483285" y="2706979"/>
                  </a:lnTo>
                  <a:lnTo>
                    <a:pt x="474421" y="2749004"/>
                  </a:lnTo>
                  <a:lnTo>
                    <a:pt x="453136" y="2772118"/>
                  </a:lnTo>
                  <a:lnTo>
                    <a:pt x="427367" y="2781897"/>
                  </a:lnTo>
                  <a:lnTo>
                    <a:pt x="405053" y="2783916"/>
                  </a:lnTo>
                  <a:lnTo>
                    <a:pt x="339750" y="2783916"/>
                  </a:lnTo>
                  <a:lnTo>
                    <a:pt x="339750" y="2631338"/>
                  </a:lnTo>
                  <a:lnTo>
                    <a:pt x="403758" y="2631338"/>
                  </a:lnTo>
                  <a:lnTo>
                    <a:pt x="439915" y="2636342"/>
                  </a:lnTo>
                  <a:lnTo>
                    <a:pt x="464616" y="2650972"/>
                  </a:lnTo>
                  <a:lnTo>
                    <a:pt x="478764" y="2674709"/>
                  </a:lnTo>
                  <a:lnTo>
                    <a:pt x="483285" y="2706979"/>
                  </a:lnTo>
                  <a:lnTo>
                    <a:pt x="483285" y="2598407"/>
                  </a:lnTo>
                  <a:lnTo>
                    <a:pt x="468299" y="2590635"/>
                  </a:lnTo>
                  <a:lnTo>
                    <a:pt x="424446" y="2584793"/>
                  </a:lnTo>
                  <a:lnTo>
                    <a:pt x="282854" y="2584793"/>
                  </a:lnTo>
                  <a:lnTo>
                    <a:pt x="282854" y="3046412"/>
                  </a:lnTo>
                  <a:lnTo>
                    <a:pt x="408279" y="3046412"/>
                  </a:lnTo>
                  <a:lnTo>
                    <a:pt x="460806" y="3041700"/>
                  </a:lnTo>
                  <a:lnTo>
                    <a:pt x="502475" y="3026981"/>
                  </a:lnTo>
                  <a:lnTo>
                    <a:pt x="532803" y="3001441"/>
                  </a:lnTo>
                  <a:lnTo>
                    <a:pt x="551345" y="2964243"/>
                  </a:lnTo>
                  <a:lnTo>
                    <a:pt x="557631" y="2914523"/>
                  </a:lnTo>
                  <a:close/>
                </a:path>
                <a:path w="3028950" h="4717415">
                  <a:moveTo>
                    <a:pt x="559244" y="4547667"/>
                  </a:moveTo>
                  <a:lnTo>
                    <a:pt x="369811" y="4547667"/>
                  </a:lnTo>
                  <a:lnTo>
                    <a:pt x="369811" y="4382160"/>
                  </a:lnTo>
                  <a:lnTo>
                    <a:pt x="541147" y="4382160"/>
                  </a:lnTo>
                  <a:lnTo>
                    <a:pt x="541147" y="4331728"/>
                  </a:lnTo>
                  <a:lnTo>
                    <a:pt x="369811" y="4331728"/>
                  </a:lnTo>
                  <a:lnTo>
                    <a:pt x="369811" y="4186898"/>
                  </a:lnTo>
                  <a:lnTo>
                    <a:pt x="551484" y="4186898"/>
                  </a:lnTo>
                  <a:lnTo>
                    <a:pt x="551484" y="4136466"/>
                  </a:lnTo>
                  <a:lnTo>
                    <a:pt x="312915" y="4136466"/>
                  </a:lnTo>
                  <a:lnTo>
                    <a:pt x="312915" y="4598098"/>
                  </a:lnTo>
                  <a:lnTo>
                    <a:pt x="559244" y="4598098"/>
                  </a:lnTo>
                  <a:lnTo>
                    <a:pt x="559244" y="4547667"/>
                  </a:lnTo>
                  <a:close/>
                </a:path>
                <a:path w="3028950" h="4717415">
                  <a:moveTo>
                    <a:pt x="764844" y="4246384"/>
                  </a:moveTo>
                  <a:lnTo>
                    <a:pt x="759675" y="4243794"/>
                  </a:lnTo>
                  <a:lnTo>
                    <a:pt x="751916" y="4242498"/>
                  </a:lnTo>
                  <a:lnTo>
                    <a:pt x="740918" y="4242498"/>
                  </a:lnTo>
                  <a:lnTo>
                    <a:pt x="714756" y="4247362"/>
                  </a:lnTo>
                  <a:lnTo>
                    <a:pt x="694461" y="4260520"/>
                  </a:lnTo>
                  <a:lnTo>
                    <a:pt x="678649" y="4279874"/>
                  </a:lnTo>
                  <a:lnTo>
                    <a:pt x="665924" y="4303280"/>
                  </a:lnTo>
                  <a:lnTo>
                    <a:pt x="664629" y="4303280"/>
                  </a:lnTo>
                  <a:lnTo>
                    <a:pt x="664629" y="4251553"/>
                  </a:lnTo>
                  <a:lnTo>
                    <a:pt x="610323" y="4251553"/>
                  </a:lnTo>
                  <a:lnTo>
                    <a:pt x="610323" y="4598098"/>
                  </a:lnTo>
                  <a:lnTo>
                    <a:pt x="664629" y="4598098"/>
                  </a:lnTo>
                  <a:lnTo>
                    <a:pt x="664629" y="4378922"/>
                  </a:lnTo>
                  <a:lnTo>
                    <a:pt x="671931" y="4342092"/>
                  </a:lnTo>
                  <a:lnTo>
                    <a:pt x="690016" y="4316539"/>
                  </a:lnTo>
                  <a:lnTo>
                    <a:pt x="710641" y="4303280"/>
                  </a:lnTo>
                  <a:lnTo>
                    <a:pt x="713181" y="4301642"/>
                  </a:lnTo>
                  <a:lnTo>
                    <a:pt x="735749" y="4296816"/>
                  </a:lnTo>
                  <a:lnTo>
                    <a:pt x="746937" y="4297134"/>
                  </a:lnTo>
                  <a:lnTo>
                    <a:pt x="754913" y="4297858"/>
                  </a:lnTo>
                  <a:lnTo>
                    <a:pt x="764844" y="4299394"/>
                  </a:lnTo>
                  <a:lnTo>
                    <a:pt x="764844" y="4296816"/>
                  </a:lnTo>
                  <a:lnTo>
                    <a:pt x="764844" y="4246384"/>
                  </a:lnTo>
                  <a:close/>
                </a:path>
                <a:path w="3028950" h="4717415">
                  <a:moveTo>
                    <a:pt x="826922" y="3360623"/>
                  </a:moveTo>
                  <a:lnTo>
                    <a:pt x="775843" y="3360623"/>
                  </a:lnTo>
                  <a:lnTo>
                    <a:pt x="775843" y="3648976"/>
                  </a:lnTo>
                  <a:lnTo>
                    <a:pt x="773290" y="3703739"/>
                  </a:lnTo>
                  <a:lnTo>
                    <a:pt x="763231" y="3746690"/>
                  </a:lnTo>
                  <a:lnTo>
                    <a:pt x="742022" y="3774719"/>
                  </a:lnTo>
                  <a:lnTo>
                    <a:pt x="706018" y="3784752"/>
                  </a:lnTo>
                  <a:lnTo>
                    <a:pt x="675106" y="3775176"/>
                  </a:lnTo>
                  <a:lnTo>
                    <a:pt x="655662" y="3747909"/>
                  </a:lnTo>
                  <a:lnTo>
                    <a:pt x="645553" y="3705110"/>
                  </a:lnTo>
                  <a:lnTo>
                    <a:pt x="642658" y="3648976"/>
                  </a:lnTo>
                  <a:lnTo>
                    <a:pt x="645553" y="3592855"/>
                  </a:lnTo>
                  <a:lnTo>
                    <a:pt x="655662" y="3550069"/>
                  </a:lnTo>
                  <a:lnTo>
                    <a:pt x="675106" y="3522789"/>
                  </a:lnTo>
                  <a:lnTo>
                    <a:pt x="706018" y="3513213"/>
                  </a:lnTo>
                  <a:lnTo>
                    <a:pt x="741743" y="3524974"/>
                  </a:lnTo>
                  <a:lnTo>
                    <a:pt x="762990" y="3555885"/>
                  </a:lnTo>
                  <a:lnTo>
                    <a:pt x="773201" y="3599396"/>
                  </a:lnTo>
                  <a:lnTo>
                    <a:pt x="775843" y="3648976"/>
                  </a:lnTo>
                  <a:lnTo>
                    <a:pt x="775843" y="3360623"/>
                  </a:lnTo>
                  <a:lnTo>
                    <a:pt x="772617" y="3360623"/>
                  </a:lnTo>
                  <a:lnTo>
                    <a:pt x="772617" y="3515144"/>
                  </a:lnTo>
                  <a:lnTo>
                    <a:pt x="771321" y="3515144"/>
                  </a:lnTo>
                  <a:lnTo>
                    <a:pt x="770115" y="3513213"/>
                  </a:lnTo>
                  <a:lnTo>
                    <a:pt x="758583" y="3494760"/>
                  </a:lnTo>
                  <a:lnTo>
                    <a:pt x="740206" y="3479508"/>
                  </a:lnTo>
                  <a:lnTo>
                    <a:pt x="718312" y="3469957"/>
                  </a:lnTo>
                  <a:lnTo>
                    <a:pt x="695032" y="3466655"/>
                  </a:lnTo>
                  <a:lnTo>
                    <a:pt x="652805" y="3475139"/>
                  </a:lnTo>
                  <a:lnTo>
                    <a:pt x="603542" y="3530663"/>
                  </a:lnTo>
                  <a:lnTo>
                    <a:pt x="592251" y="3569525"/>
                  </a:lnTo>
                  <a:lnTo>
                    <a:pt x="587032" y="3610330"/>
                  </a:lnTo>
                  <a:lnTo>
                    <a:pt x="585762" y="3648976"/>
                  </a:lnTo>
                  <a:lnTo>
                    <a:pt x="589635" y="3709657"/>
                  </a:lnTo>
                  <a:lnTo>
                    <a:pt x="601941" y="3760089"/>
                  </a:lnTo>
                  <a:lnTo>
                    <a:pt x="623608" y="3798417"/>
                  </a:lnTo>
                  <a:lnTo>
                    <a:pt x="655612" y="3822776"/>
                  </a:lnTo>
                  <a:lnTo>
                    <a:pt x="698906" y="3831310"/>
                  </a:lnTo>
                  <a:lnTo>
                    <a:pt x="725436" y="3826865"/>
                  </a:lnTo>
                  <a:lnTo>
                    <a:pt x="747788" y="3815143"/>
                  </a:lnTo>
                  <a:lnTo>
                    <a:pt x="764451" y="3798582"/>
                  </a:lnTo>
                  <a:lnTo>
                    <a:pt x="771321" y="3784752"/>
                  </a:lnTo>
                  <a:lnTo>
                    <a:pt x="773899" y="3779583"/>
                  </a:lnTo>
                  <a:lnTo>
                    <a:pt x="775195" y="3779583"/>
                  </a:lnTo>
                  <a:lnTo>
                    <a:pt x="775195" y="3822255"/>
                  </a:lnTo>
                  <a:lnTo>
                    <a:pt x="826922" y="3822255"/>
                  </a:lnTo>
                  <a:lnTo>
                    <a:pt x="826922" y="3779583"/>
                  </a:lnTo>
                  <a:lnTo>
                    <a:pt x="826922" y="3515144"/>
                  </a:lnTo>
                  <a:lnTo>
                    <a:pt x="826922" y="3360623"/>
                  </a:lnTo>
                  <a:close/>
                </a:path>
                <a:path w="3028950" h="4717415">
                  <a:moveTo>
                    <a:pt x="844042" y="2857627"/>
                  </a:moveTo>
                  <a:lnTo>
                    <a:pt x="843203" y="2836938"/>
                  </a:lnTo>
                  <a:lnTo>
                    <a:pt x="842187" y="2811475"/>
                  </a:lnTo>
                  <a:lnTo>
                    <a:pt x="833843" y="2766517"/>
                  </a:lnTo>
                  <a:lnTo>
                    <a:pt x="817600" y="2733497"/>
                  </a:lnTo>
                  <a:lnTo>
                    <a:pt x="814857" y="2727934"/>
                  </a:lnTo>
                  <a:lnTo>
                    <a:pt x="787146" y="2705824"/>
                  </a:lnTo>
                  <a:lnTo>
                    <a:pt x="787146" y="2818193"/>
                  </a:lnTo>
                  <a:lnTo>
                    <a:pt x="787146" y="2836938"/>
                  </a:lnTo>
                  <a:lnTo>
                    <a:pt x="663663" y="2836938"/>
                  </a:lnTo>
                  <a:lnTo>
                    <a:pt x="663663" y="2824010"/>
                  </a:lnTo>
                  <a:lnTo>
                    <a:pt x="665568" y="2801137"/>
                  </a:lnTo>
                  <a:lnTo>
                    <a:pt x="674014" y="2771000"/>
                  </a:lnTo>
                  <a:lnTo>
                    <a:pt x="693115" y="2744724"/>
                  </a:lnTo>
                  <a:lnTo>
                    <a:pt x="727024" y="2733497"/>
                  </a:lnTo>
                  <a:lnTo>
                    <a:pt x="756869" y="2741269"/>
                  </a:lnTo>
                  <a:lnTo>
                    <a:pt x="775271" y="2761297"/>
                  </a:lnTo>
                  <a:lnTo>
                    <a:pt x="784567" y="2788589"/>
                  </a:lnTo>
                  <a:lnTo>
                    <a:pt x="787146" y="2818193"/>
                  </a:lnTo>
                  <a:lnTo>
                    <a:pt x="787146" y="2705824"/>
                  </a:lnTo>
                  <a:lnTo>
                    <a:pt x="781075" y="2700972"/>
                  </a:lnTo>
                  <a:lnTo>
                    <a:pt x="728319" y="2690825"/>
                  </a:lnTo>
                  <a:lnTo>
                    <a:pt x="682129" y="2698686"/>
                  </a:lnTo>
                  <a:lnTo>
                    <a:pt x="648893" y="2720149"/>
                  </a:lnTo>
                  <a:lnTo>
                    <a:pt x="626567" y="2752001"/>
                  </a:lnTo>
                  <a:lnTo>
                    <a:pt x="613130" y="2791002"/>
                  </a:lnTo>
                  <a:lnTo>
                    <a:pt x="606564" y="2833967"/>
                  </a:lnTo>
                  <a:lnTo>
                    <a:pt x="604824" y="2877667"/>
                  </a:lnTo>
                  <a:lnTo>
                    <a:pt x="609142" y="2942082"/>
                  </a:lnTo>
                  <a:lnTo>
                    <a:pt x="622579" y="2991916"/>
                  </a:lnTo>
                  <a:lnTo>
                    <a:pt x="645883" y="3027324"/>
                  </a:lnTo>
                  <a:lnTo>
                    <a:pt x="679805" y="3048457"/>
                  </a:lnTo>
                  <a:lnTo>
                    <a:pt x="725081" y="3055467"/>
                  </a:lnTo>
                  <a:lnTo>
                    <a:pt x="783361" y="3041459"/>
                  </a:lnTo>
                  <a:lnTo>
                    <a:pt x="813701" y="3012795"/>
                  </a:lnTo>
                  <a:lnTo>
                    <a:pt x="818921" y="3007868"/>
                  </a:lnTo>
                  <a:lnTo>
                    <a:pt x="836650" y="2967367"/>
                  </a:lnTo>
                  <a:lnTo>
                    <a:pt x="841463" y="2932620"/>
                  </a:lnTo>
                  <a:lnTo>
                    <a:pt x="787146" y="2932620"/>
                  </a:lnTo>
                  <a:lnTo>
                    <a:pt x="785228" y="2956331"/>
                  </a:lnTo>
                  <a:lnTo>
                    <a:pt x="777125" y="2982645"/>
                  </a:lnTo>
                  <a:lnTo>
                    <a:pt x="759333" y="3003994"/>
                  </a:lnTo>
                  <a:lnTo>
                    <a:pt x="728319" y="3012795"/>
                  </a:lnTo>
                  <a:lnTo>
                    <a:pt x="689813" y="2999524"/>
                  </a:lnTo>
                  <a:lnTo>
                    <a:pt x="670052" y="2966326"/>
                  </a:lnTo>
                  <a:lnTo>
                    <a:pt x="662762" y="2923057"/>
                  </a:lnTo>
                  <a:lnTo>
                    <a:pt x="661720" y="2879610"/>
                  </a:lnTo>
                  <a:lnTo>
                    <a:pt x="844042" y="2879610"/>
                  </a:lnTo>
                  <a:lnTo>
                    <a:pt x="844042" y="2857627"/>
                  </a:lnTo>
                  <a:close/>
                </a:path>
                <a:path w="3028950" h="4717415">
                  <a:moveTo>
                    <a:pt x="1029919" y="4352417"/>
                  </a:moveTo>
                  <a:lnTo>
                    <a:pt x="1020508" y="4289056"/>
                  </a:lnTo>
                  <a:lnTo>
                    <a:pt x="991463" y="4253852"/>
                  </a:lnTo>
                  <a:lnTo>
                    <a:pt x="938758" y="4242498"/>
                  </a:lnTo>
                  <a:lnTo>
                    <a:pt x="913536" y="4245826"/>
                  </a:lnTo>
                  <a:lnTo>
                    <a:pt x="889698" y="4255516"/>
                  </a:lnTo>
                  <a:lnTo>
                    <a:pt x="869391" y="4271137"/>
                  </a:lnTo>
                  <a:lnTo>
                    <a:pt x="854710" y="4292282"/>
                  </a:lnTo>
                  <a:lnTo>
                    <a:pt x="853414" y="4292282"/>
                  </a:lnTo>
                  <a:lnTo>
                    <a:pt x="853414" y="4251553"/>
                  </a:lnTo>
                  <a:lnTo>
                    <a:pt x="801687" y="4251553"/>
                  </a:lnTo>
                  <a:lnTo>
                    <a:pt x="801687" y="4598098"/>
                  </a:lnTo>
                  <a:lnTo>
                    <a:pt x="855992" y="4598098"/>
                  </a:lnTo>
                  <a:lnTo>
                    <a:pt x="855992" y="4358881"/>
                  </a:lnTo>
                  <a:lnTo>
                    <a:pt x="862622" y="4326966"/>
                  </a:lnTo>
                  <a:lnTo>
                    <a:pt x="879360" y="4305300"/>
                  </a:lnTo>
                  <a:lnTo>
                    <a:pt x="901560" y="4292968"/>
                  </a:lnTo>
                  <a:lnTo>
                    <a:pt x="905573" y="4292282"/>
                  </a:lnTo>
                  <a:lnTo>
                    <a:pt x="924534" y="4289056"/>
                  </a:lnTo>
                  <a:lnTo>
                    <a:pt x="953249" y="4296245"/>
                  </a:lnTo>
                  <a:lnTo>
                    <a:pt x="968502" y="4314025"/>
                  </a:lnTo>
                  <a:lnTo>
                    <a:pt x="974534" y="4336796"/>
                  </a:lnTo>
                  <a:lnTo>
                    <a:pt x="975601" y="4358881"/>
                  </a:lnTo>
                  <a:lnTo>
                    <a:pt x="975601" y="4598098"/>
                  </a:lnTo>
                  <a:lnTo>
                    <a:pt x="1029919" y="4598098"/>
                  </a:lnTo>
                  <a:lnTo>
                    <a:pt x="1029919" y="4352417"/>
                  </a:lnTo>
                  <a:close/>
                </a:path>
                <a:path w="3028950" h="4717415">
                  <a:moveTo>
                    <a:pt x="1181201" y="4125480"/>
                  </a:moveTo>
                  <a:lnTo>
                    <a:pt x="1130769" y="4125480"/>
                  </a:lnTo>
                  <a:lnTo>
                    <a:pt x="1130769" y="4190784"/>
                  </a:lnTo>
                  <a:lnTo>
                    <a:pt x="1181201" y="4190784"/>
                  </a:lnTo>
                  <a:lnTo>
                    <a:pt x="1181201" y="4125480"/>
                  </a:lnTo>
                  <a:close/>
                </a:path>
                <a:path w="3028950" h="4717415">
                  <a:moveTo>
                    <a:pt x="1280452" y="2699867"/>
                  </a:moveTo>
                  <a:lnTo>
                    <a:pt x="1223556" y="2699867"/>
                  </a:lnTo>
                  <a:lnTo>
                    <a:pt x="1169885" y="2983052"/>
                  </a:lnTo>
                  <a:lnTo>
                    <a:pt x="1168603" y="2983052"/>
                  </a:lnTo>
                  <a:lnTo>
                    <a:pt x="1123937" y="2763228"/>
                  </a:lnTo>
                  <a:lnTo>
                    <a:pt x="1111059" y="2699867"/>
                  </a:lnTo>
                  <a:lnTo>
                    <a:pt x="1047051" y="2699867"/>
                  </a:lnTo>
                  <a:lnTo>
                    <a:pt x="988212" y="2983052"/>
                  </a:lnTo>
                  <a:lnTo>
                    <a:pt x="986917" y="2983052"/>
                  </a:lnTo>
                  <a:lnTo>
                    <a:pt x="931316" y="2699867"/>
                  </a:lnTo>
                  <a:lnTo>
                    <a:pt x="874420" y="2699867"/>
                  </a:lnTo>
                  <a:lnTo>
                    <a:pt x="955243" y="3046412"/>
                  </a:lnTo>
                  <a:lnTo>
                    <a:pt x="1018603" y="3046412"/>
                  </a:lnTo>
                  <a:lnTo>
                    <a:pt x="1031621" y="2983052"/>
                  </a:lnTo>
                  <a:lnTo>
                    <a:pt x="1076794" y="2763228"/>
                  </a:lnTo>
                  <a:lnTo>
                    <a:pt x="1078077" y="2763228"/>
                  </a:lnTo>
                  <a:lnTo>
                    <a:pt x="1138859" y="3046412"/>
                  </a:lnTo>
                  <a:lnTo>
                    <a:pt x="1198333" y="3046412"/>
                  </a:lnTo>
                  <a:lnTo>
                    <a:pt x="1213345" y="2983052"/>
                  </a:lnTo>
                  <a:lnTo>
                    <a:pt x="1280452" y="2699867"/>
                  </a:lnTo>
                  <a:close/>
                </a:path>
                <a:path w="3028950" h="4717415">
                  <a:moveTo>
                    <a:pt x="1281430" y="3475710"/>
                  </a:moveTo>
                  <a:lnTo>
                    <a:pt x="1230350" y="3475710"/>
                  </a:lnTo>
                  <a:lnTo>
                    <a:pt x="1230350" y="3648976"/>
                  </a:lnTo>
                  <a:lnTo>
                    <a:pt x="1227696" y="3698786"/>
                  </a:lnTo>
                  <a:lnTo>
                    <a:pt x="1217422" y="3739007"/>
                  </a:lnTo>
                  <a:lnTo>
                    <a:pt x="1195984" y="3765905"/>
                  </a:lnTo>
                  <a:lnTo>
                    <a:pt x="1159878" y="3775697"/>
                  </a:lnTo>
                  <a:lnTo>
                    <a:pt x="1127163" y="3763810"/>
                  </a:lnTo>
                  <a:lnTo>
                    <a:pt x="1108151" y="3733431"/>
                  </a:lnTo>
                  <a:lnTo>
                    <a:pt x="1099324" y="3692512"/>
                  </a:lnTo>
                  <a:lnTo>
                    <a:pt x="1097165" y="3648976"/>
                  </a:lnTo>
                  <a:lnTo>
                    <a:pt x="1100061" y="3592855"/>
                  </a:lnTo>
                  <a:lnTo>
                    <a:pt x="1110170" y="3550069"/>
                  </a:lnTo>
                  <a:lnTo>
                    <a:pt x="1129614" y="3522789"/>
                  </a:lnTo>
                  <a:lnTo>
                    <a:pt x="1160526" y="3513213"/>
                  </a:lnTo>
                  <a:lnTo>
                    <a:pt x="1196251" y="3524974"/>
                  </a:lnTo>
                  <a:lnTo>
                    <a:pt x="1217498" y="3555885"/>
                  </a:lnTo>
                  <a:lnTo>
                    <a:pt x="1227709" y="3599396"/>
                  </a:lnTo>
                  <a:lnTo>
                    <a:pt x="1230350" y="3648976"/>
                  </a:lnTo>
                  <a:lnTo>
                    <a:pt x="1230350" y="3475710"/>
                  </a:lnTo>
                  <a:lnTo>
                    <a:pt x="1229702" y="3475710"/>
                  </a:lnTo>
                  <a:lnTo>
                    <a:pt x="1229702" y="3519678"/>
                  </a:lnTo>
                  <a:lnTo>
                    <a:pt x="1228407" y="3519678"/>
                  </a:lnTo>
                  <a:lnTo>
                    <a:pt x="1202550" y="3482746"/>
                  </a:lnTo>
                  <a:lnTo>
                    <a:pt x="1153414" y="3466655"/>
                  </a:lnTo>
                  <a:lnTo>
                    <a:pt x="1107871" y="3476625"/>
                  </a:lnTo>
                  <a:lnTo>
                    <a:pt x="1075588" y="3503841"/>
                  </a:lnTo>
                  <a:lnTo>
                    <a:pt x="1054760" y="3544303"/>
                  </a:lnTo>
                  <a:lnTo>
                    <a:pt x="1043584" y="3594023"/>
                  </a:lnTo>
                  <a:lnTo>
                    <a:pt x="1040269" y="3648976"/>
                  </a:lnTo>
                  <a:lnTo>
                    <a:pt x="1041742" y="3684625"/>
                  </a:lnTo>
                  <a:lnTo>
                    <a:pt x="1048994" y="3729812"/>
                  </a:lnTo>
                  <a:lnTo>
                    <a:pt x="1066241" y="3774490"/>
                  </a:lnTo>
                  <a:lnTo>
                    <a:pt x="1097699" y="3808641"/>
                  </a:lnTo>
                  <a:lnTo>
                    <a:pt x="1147597" y="3822255"/>
                  </a:lnTo>
                  <a:lnTo>
                    <a:pt x="1172540" y="3819080"/>
                  </a:lnTo>
                  <a:lnTo>
                    <a:pt x="1194943" y="3809885"/>
                  </a:lnTo>
                  <a:lnTo>
                    <a:pt x="1213231" y="3795255"/>
                  </a:lnTo>
                  <a:lnTo>
                    <a:pt x="1225829" y="3775697"/>
                  </a:lnTo>
                  <a:lnTo>
                    <a:pt x="1227124" y="3775697"/>
                  </a:lnTo>
                  <a:lnTo>
                    <a:pt x="1227074" y="3822255"/>
                  </a:lnTo>
                  <a:lnTo>
                    <a:pt x="1219682" y="3868724"/>
                  </a:lnTo>
                  <a:lnTo>
                    <a:pt x="1159878" y="3898544"/>
                  </a:lnTo>
                  <a:lnTo>
                    <a:pt x="1139545" y="3896131"/>
                  </a:lnTo>
                  <a:lnTo>
                    <a:pt x="1122375" y="3888448"/>
                  </a:lnTo>
                  <a:lnTo>
                    <a:pt x="1110056" y="3874820"/>
                  </a:lnTo>
                  <a:lnTo>
                    <a:pt x="1104277" y="3854577"/>
                  </a:lnTo>
                  <a:lnTo>
                    <a:pt x="1049972" y="3854577"/>
                  </a:lnTo>
                  <a:lnTo>
                    <a:pt x="1068285" y="3904665"/>
                  </a:lnTo>
                  <a:lnTo>
                    <a:pt x="1102004" y="3930383"/>
                  </a:lnTo>
                  <a:lnTo>
                    <a:pt x="1138161" y="3939870"/>
                  </a:lnTo>
                  <a:lnTo>
                    <a:pt x="1163764" y="3941216"/>
                  </a:lnTo>
                  <a:lnTo>
                    <a:pt x="1202563" y="3936492"/>
                  </a:lnTo>
                  <a:lnTo>
                    <a:pt x="1256245" y="3898544"/>
                  </a:lnTo>
                  <a:lnTo>
                    <a:pt x="1275829" y="3854653"/>
                  </a:lnTo>
                  <a:lnTo>
                    <a:pt x="1281430" y="3800271"/>
                  </a:lnTo>
                  <a:lnTo>
                    <a:pt x="1281430" y="3519678"/>
                  </a:lnTo>
                  <a:lnTo>
                    <a:pt x="1281430" y="3475710"/>
                  </a:lnTo>
                  <a:close/>
                </a:path>
                <a:path w="3028950" h="4717415">
                  <a:moveTo>
                    <a:pt x="1285938" y="4125480"/>
                  </a:moveTo>
                  <a:lnTo>
                    <a:pt x="1235506" y="4125480"/>
                  </a:lnTo>
                  <a:lnTo>
                    <a:pt x="1235506" y="4190784"/>
                  </a:lnTo>
                  <a:lnTo>
                    <a:pt x="1285938" y="4190784"/>
                  </a:lnTo>
                  <a:lnTo>
                    <a:pt x="1285938" y="4125480"/>
                  </a:lnTo>
                  <a:close/>
                </a:path>
                <a:path w="3028950" h="4717415">
                  <a:moveTo>
                    <a:pt x="1344129" y="4559947"/>
                  </a:moveTo>
                  <a:lnTo>
                    <a:pt x="1341539" y="4561891"/>
                  </a:lnTo>
                  <a:lnTo>
                    <a:pt x="1338313" y="4563186"/>
                  </a:lnTo>
                  <a:lnTo>
                    <a:pt x="1331201" y="4563186"/>
                  </a:lnTo>
                  <a:lnTo>
                    <a:pt x="1321206" y="4560938"/>
                  </a:lnTo>
                  <a:lnTo>
                    <a:pt x="1318298" y="4557369"/>
                  </a:lnTo>
                  <a:lnTo>
                    <a:pt x="1316253" y="4554867"/>
                  </a:lnTo>
                  <a:lnTo>
                    <a:pt x="1314564" y="4546003"/>
                  </a:lnTo>
                  <a:lnTo>
                    <a:pt x="1314386" y="4535386"/>
                  </a:lnTo>
                  <a:lnTo>
                    <a:pt x="1314386" y="4409313"/>
                  </a:lnTo>
                  <a:lnTo>
                    <a:pt x="1314386" y="4342066"/>
                  </a:lnTo>
                  <a:lnTo>
                    <a:pt x="1303515" y="4285170"/>
                  </a:lnTo>
                  <a:lnTo>
                    <a:pt x="1269936" y="4252963"/>
                  </a:lnTo>
                  <a:lnTo>
                    <a:pt x="1209001" y="4242498"/>
                  </a:lnTo>
                  <a:lnTo>
                    <a:pt x="1155915" y="4249280"/>
                  </a:lnTo>
                  <a:lnTo>
                    <a:pt x="1119784" y="4270057"/>
                  </a:lnTo>
                  <a:lnTo>
                    <a:pt x="1099185" y="4305503"/>
                  </a:lnTo>
                  <a:lnTo>
                    <a:pt x="1092631" y="4356290"/>
                  </a:lnTo>
                  <a:lnTo>
                    <a:pt x="1146937" y="4356290"/>
                  </a:lnTo>
                  <a:lnTo>
                    <a:pt x="1146937" y="4353064"/>
                  </a:lnTo>
                  <a:lnTo>
                    <a:pt x="1147876" y="4336999"/>
                  </a:lnTo>
                  <a:lnTo>
                    <a:pt x="1154379" y="4314266"/>
                  </a:lnTo>
                  <a:lnTo>
                    <a:pt x="1172032" y="4293959"/>
                  </a:lnTo>
                  <a:lnTo>
                    <a:pt x="1206423" y="4285170"/>
                  </a:lnTo>
                  <a:lnTo>
                    <a:pt x="1230388" y="4288510"/>
                  </a:lnTo>
                  <a:lnTo>
                    <a:pt x="1247800" y="4298353"/>
                  </a:lnTo>
                  <a:lnTo>
                    <a:pt x="1258430" y="4314355"/>
                  </a:lnTo>
                  <a:lnTo>
                    <a:pt x="1262024" y="4336250"/>
                  </a:lnTo>
                  <a:lnTo>
                    <a:pt x="1261503" y="4354703"/>
                  </a:lnTo>
                  <a:lnTo>
                    <a:pt x="1260081" y="4359414"/>
                  </a:lnTo>
                  <a:lnTo>
                    <a:pt x="1260081" y="4409313"/>
                  </a:lnTo>
                  <a:lnTo>
                    <a:pt x="1260081" y="4498530"/>
                  </a:lnTo>
                  <a:lnTo>
                    <a:pt x="1254264" y="4524108"/>
                  </a:lnTo>
                  <a:lnTo>
                    <a:pt x="1238758" y="4545088"/>
                  </a:lnTo>
                  <a:lnTo>
                    <a:pt x="1216444" y="4559274"/>
                  </a:lnTo>
                  <a:lnTo>
                    <a:pt x="1190256" y="4564481"/>
                  </a:lnTo>
                  <a:lnTo>
                    <a:pt x="1167041" y="4560189"/>
                  </a:lnTo>
                  <a:lnTo>
                    <a:pt x="1151877" y="4548073"/>
                  </a:lnTo>
                  <a:lnTo>
                    <a:pt x="1143622" y="4529290"/>
                  </a:lnTo>
                  <a:lnTo>
                    <a:pt x="1141120" y="4504995"/>
                  </a:lnTo>
                  <a:lnTo>
                    <a:pt x="1142809" y="4485144"/>
                  </a:lnTo>
                  <a:lnTo>
                    <a:pt x="1167625" y="4450042"/>
                  </a:lnTo>
                  <a:lnTo>
                    <a:pt x="1215072" y="4431614"/>
                  </a:lnTo>
                  <a:lnTo>
                    <a:pt x="1240091" y="4422406"/>
                  </a:lnTo>
                  <a:lnTo>
                    <a:pt x="1260081" y="4409313"/>
                  </a:lnTo>
                  <a:lnTo>
                    <a:pt x="1260081" y="4359414"/>
                  </a:lnTo>
                  <a:lnTo>
                    <a:pt x="1257338" y="4368495"/>
                  </a:lnTo>
                  <a:lnTo>
                    <a:pt x="1245666" y="4379252"/>
                  </a:lnTo>
                  <a:lnTo>
                    <a:pt x="1222578" y="4388624"/>
                  </a:lnTo>
                  <a:lnTo>
                    <a:pt x="1149527" y="4410608"/>
                  </a:lnTo>
                  <a:lnTo>
                    <a:pt x="1120508" y="4424375"/>
                  </a:lnTo>
                  <a:lnTo>
                    <a:pt x="1100150" y="4445114"/>
                  </a:lnTo>
                  <a:lnTo>
                    <a:pt x="1088161" y="4472521"/>
                  </a:lnTo>
                  <a:lnTo>
                    <a:pt x="1084224" y="4506290"/>
                  </a:lnTo>
                  <a:lnTo>
                    <a:pt x="1089888" y="4548238"/>
                  </a:lnTo>
                  <a:lnTo>
                    <a:pt x="1107186" y="4580001"/>
                  </a:lnTo>
                  <a:lnTo>
                    <a:pt x="1136599" y="4600118"/>
                  </a:lnTo>
                  <a:lnTo>
                    <a:pt x="1178610" y="4607153"/>
                  </a:lnTo>
                  <a:lnTo>
                    <a:pt x="1203109" y="4603737"/>
                  </a:lnTo>
                  <a:lnTo>
                    <a:pt x="1226146" y="4593895"/>
                  </a:lnTo>
                  <a:lnTo>
                    <a:pt x="1246263" y="4578235"/>
                  </a:lnTo>
                  <a:lnTo>
                    <a:pt x="1256652" y="4564481"/>
                  </a:lnTo>
                  <a:lnTo>
                    <a:pt x="1262024" y="4557369"/>
                  </a:lnTo>
                  <a:lnTo>
                    <a:pt x="1263307" y="4557369"/>
                  </a:lnTo>
                  <a:lnTo>
                    <a:pt x="1268996" y="4583150"/>
                  </a:lnTo>
                  <a:lnTo>
                    <a:pt x="1281099" y="4596396"/>
                  </a:lnTo>
                  <a:lnTo>
                    <a:pt x="1296593" y="4601273"/>
                  </a:lnTo>
                  <a:lnTo>
                    <a:pt x="1312456" y="4601972"/>
                  </a:lnTo>
                  <a:lnTo>
                    <a:pt x="1322501" y="4601565"/>
                  </a:lnTo>
                  <a:lnTo>
                    <a:pt x="1331696" y="4600600"/>
                  </a:lnTo>
                  <a:lnTo>
                    <a:pt x="1339189" y="4599521"/>
                  </a:lnTo>
                  <a:lnTo>
                    <a:pt x="1344129" y="4598746"/>
                  </a:lnTo>
                  <a:lnTo>
                    <a:pt x="1344129" y="4563186"/>
                  </a:lnTo>
                  <a:lnTo>
                    <a:pt x="1344129" y="4559947"/>
                  </a:lnTo>
                  <a:close/>
                </a:path>
                <a:path w="3028950" h="4717415">
                  <a:moveTo>
                    <a:pt x="1357718" y="1924024"/>
                  </a:moveTo>
                  <a:lnTo>
                    <a:pt x="1298232" y="1924024"/>
                  </a:lnTo>
                  <a:lnTo>
                    <a:pt x="1233589" y="2202040"/>
                  </a:lnTo>
                  <a:lnTo>
                    <a:pt x="1232293" y="2202040"/>
                  </a:lnTo>
                  <a:lnTo>
                    <a:pt x="1167638" y="1924024"/>
                  </a:lnTo>
                  <a:lnTo>
                    <a:pt x="1108151" y="1924024"/>
                  </a:lnTo>
                  <a:lnTo>
                    <a:pt x="1201902" y="2270569"/>
                  </a:lnTo>
                  <a:lnTo>
                    <a:pt x="1263967" y="2270569"/>
                  </a:lnTo>
                  <a:lnTo>
                    <a:pt x="1282509" y="2202040"/>
                  </a:lnTo>
                  <a:lnTo>
                    <a:pt x="1357718" y="1924024"/>
                  </a:lnTo>
                  <a:close/>
                </a:path>
                <a:path w="3028950" h="4717415">
                  <a:moveTo>
                    <a:pt x="1457274" y="1924024"/>
                  </a:moveTo>
                  <a:lnTo>
                    <a:pt x="1402969" y="1924024"/>
                  </a:lnTo>
                  <a:lnTo>
                    <a:pt x="1402969" y="2270569"/>
                  </a:lnTo>
                  <a:lnTo>
                    <a:pt x="1457274" y="2270569"/>
                  </a:lnTo>
                  <a:lnTo>
                    <a:pt x="1457274" y="1924024"/>
                  </a:lnTo>
                  <a:close/>
                </a:path>
                <a:path w="3028950" h="4717415">
                  <a:moveTo>
                    <a:pt x="1457274" y="1808949"/>
                  </a:moveTo>
                  <a:lnTo>
                    <a:pt x="1402969" y="1808949"/>
                  </a:lnTo>
                  <a:lnTo>
                    <a:pt x="1402969" y="1871014"/>
                  </a:lnTo>
                  <a:lnTo>
                    <a:pt x="1457274" y="1871014"/>
                  </a:lnTo>
                  <a:lnTo>
                    <a:pt x="1457274" y="1808949"/>
                  </a:lnTo>
                  <a:close/>
                </a:path>
                <a:path w="3028950" h="4717415">
                  <a:moveTo>
                    <a:pt x="1550047" y="2857627"/>
                  </a:moveTo>
                  <a:lnTo>
                    <a:pt x="1549209" y="2836938"/>
                  </a:lnTo>
                  <a:lnTo>
                    <a:pt x="1548193" y="2811475"/>
                  </a:lnTo>
                  <a:lnTo>
                    <a:pt x="1539849" y="2766517"/>
                  </a:lnTo>
                  <a:lnTo>
                    <a:pt x="1523606" y="2733497"/>
                  </a:lnTo>
                  <a:lnTo>
                    <a:pt x="1520863" y="2727934"/>
                  </a:lnTo>
                  <a:lnTo>
                    <a:pt x="1493151" y="2705824"/>
                  </a:lnTo>
                  <a:lnTo>
                    <a:pt x="1493151" y="2818193"/>
                  </a:lnTo>
                  <a:lnTo>
                    <a:pt x="1493151" y="2836938"/>
                  </a:lnTo>
                  <a:lnTo>
                    <a:pt x="1369669" y="2836938"/>
                  </a:lnTo>
                  <a:lnTo>
                    <a:pt x="1369669" y="2824010"/>
                  </a:lnTo>
                  <a:lnTo>
                    <a:pt x="1371574" y="2801137"/>
                  </a:lnTo>
                  <a:lnTo>
                    <a:pt x="1380020" y="2771000"/>
                  </a:lnTo>
                  <a:lnTo>
                    <a:pt x="1399120" y="2744724"/>
                  </a:lnTo>
                  <a:lnTo>
                    <a:pt x="1433029" y="2733497"/>
                  </a:lnTo>
                  <a:lnTo>
                    <a:pt x="1462874" y="2741269"/>
                  </a:lnTo>
                  <a:lnTo>
                    <a:pt x="1481277" y="2761297"/>
                  </a:lnTo>
                  <a:lnTo>
                    <a:pt x="1490573" y="2788589"/>
                  </a:lnTo>
                  <a:lnTo>
                    <a:pt x="1493151" y="2818193"/>
                  </a:lnTo>
                  <a:lnTo>
                    <a:pt x="1493151" y="2705824"/>
                  </a:lnTo>
                  <a:lnTo>
                    <a:pt x="1487081" y="2700972"/>
                  </a:lnTo>
                  <a:lnTo>
                    <a:pt x="1434325" y="2690825"/>
                  </a:lnTo>
                  <a:lnTo>
                    <a:pt x="1388135" y="2698686"/>
                  </a:lnTo>
                  <a:lnTo>
                    <a:pt x="1354899" y="2720149"/>
                  </a:lnTo>
                  <a:lnTo>
                    <a:pt x="1332572" y="2752001"/>
                  </a:lnTo>
                  <a:lnTo>
                    <a:pt x="1319136" y="2791002"/>
                  </a:lnTo>
                  <a:lnTo>
                    <a:pt x="1312570" y="2833967"/>
                  </a:lnTo>
                  <a:lnTo>
                    <a:pt x="1310830" y="2877667"/>
                  </a:lnTo>
                  <a:lnTo>
                    <a:pt x="1315148" y="2942082"/>
                  </a:lnTo>
                  <a:lnTo>
                    <a:pt x="1328585" y="2991916"/>
                  </a:lnTo>
                  <a:lnTo>
                    <a:pt x="1351889" y="3027324"/>
                  </a:lnTo>
                  <a:lnTo>
                    <a:pt x="1385811" y="3048457"/>
                  </a:lnTo>
                  <a:lnTo>
                    <a:pt x="1431086" y="3055467"/>
                  </a:lnTo>
                  <a:lnTo>
                    <a:pt x="1489367" y="3041459"/>
                  </a:lnTo>
                  <a:lnTo>
                    <a:pt x="1519707" y="3012795"/>
                  </a:lnTo>
                  <a:lnTo>
                    <a:pt x="1524927" y="3007868"/>
                  </a:lnTo>
                  <a:lnTo>
                    <a:pt x="1542656" y="2967367"/>
                  </a:lnTo>
                  <a:lnTo>
                    <a:pt x="1547469" y="2932620"/>
                  </a:lnTo>
                  <a:lnTo>
                    <a:pt x="1493151" y="2932620"/>
                  </a:lnTo>
                  <a:lnTo>
                    <a:pt x="1491234" y="2956331"/>
                  </a:lnTo>
                  <a:lnTo>
                    <a:pt x="1483131" y="2982645"/>
                  </a:lnTo>
                  <a:lnTo>
                    <a:pt x="1465338" y="3003994"/>
                  </a:lnTo>
                  <a:lnTo>
                    <a:pt x="1434325" y="3012795"/>
                  </a:lnTo>
                  <a:lnTo>
                    <a:pt x="1395818" y="2999524"/>
                  </a:lnTo>
                  <a:lnTo>
                    <a:pt x="1376057" y="2966326"/>
                  </a:lnTo>
                  <a:lnTo>
                    <a:pt x="1368767" y="2923057"/>
                  </a:lnTo>
                  <a:lnTo>
                    <a:pt x="1367726" y="2879610"/>
                  </a:lnTo>
                  <a:lnTo>
                    <a:pt x="1550047" y="2879610"/>
                  </a:lnTo>
                  <a:lnTo>
                    <a:pt x="1550047" y="2857627"/>
                  </a:lnTo>
                  <a:close/>
                </a:path>
                <a:path w="3028950" h="4717415">
                  <a:moveTo>
                    <a:pt x="1580121" y="3633470"/>
                  </a:moveTo>
                  <a:lnTo>
                    <a:pt x="1579283" y="3612781"/>
                  </a:lnTo>
                  <a:lnTo>
                    <a:pt x="1578254" y="3587318"/>
                  </a:lnTo>
                  <a:lnTo>
                    <a:pt x="1569923" y="3542347"/>
                  </a:lnTo>
                  <a:lnTo>
                    <a:pt x="1553667" y="3509327"/>
                  </a:lnTo>
                  <a:lnTo>
                    <a:pt x="1550936" y="3503777"/>
                  </a:lnTo>
                  <a:lnTo>
                    <a:pt x="1523225" y="3481667"/>
                  </a:lnTo>
                  <a:lnTo>
                    <a:pt x="1523225" y="3594023"/>
                  </a:lnTo>
                  <a:lnTo>
                    <a:pt x="1523225" y="3612781"/>
                  </a:lnTo>
                  <a:lnTo>
                    <a:pt x="1399743" y="3612781"/>
                  </a:lnTo>
                  <a:lnTo>
                    <a:pt x="1399743" y="3599840"/>
                  </a:lnTo>
                  <a:lnTo>
                    <a:pt x="1401635" y="3576967"/>
                  </a:lnTo>
                  <a:lnTo>
                    <a:pt x="1410081" y="3546830"/>
                  </a:lnTo>
                  <a:lnTo>
                    <a:pt x="1429194" y="3520567"/>
                  </a:lnTo>
                  <a:lnTo>
                    <a:pt x="1463103" y="3509327"/>
                  </a:lnTo>
                  <a:lnTo>
                    <a:pt x="1492948" y="3517112"/>
                  </a:lnTo>
                  <a:lnTo>
                    <a:pt x="1511338" y="3537127"/>
                  </a:lnTo>
                  <a:lnTo>
                    <a:pt x="1520647" y="3564432"/>
                  </a:lnTo>
                  <a:lnTo>
                    <a:pt x="1523225" y="3594023"/>
                  </a:lnTo>
                  <a:lnTo>
                    <a:pt x="1523225" y="3481667"/>
                  </a:lnTo>
                  <a:lnTo>
                    <a:pt x="1517142" y="3476802"/>
                  </a:lnTo>
                  <a:lnTo>
                    <a:pt x="1464398" y="3466655"/>
                  </a:lnTo>
                  <a:lnTo>
                    <a:pt x="1418209" y="3474529"/>
                  </a:lnTo>
                  <a:lnTo>
                    <a:pt x="1384960" y="3495992"/>
                  </a:lnTo>
                  <a:lnTo>
                    <a:pt x="1362646" y="3527844"/>
                  </a:lnTo>
                  <a:lnTo>
                    <a:pt x="1349209" y="3566845"/>
                  </a:lnTo>
                  <a:lnTo>
                    <a:pt x="1342644" y="3609810"/>
                  </a:lnTo>
                  <a:lnTo>
                    <a:pt x="1340904" y="3653510"/>
                  </a:lnTo>
                  <a:lnTo>
                    <a:pt x="1345209" y="3717937"/>
                  </a:lnTo>
                  <a:lnTo>
                    <a:pt x="1358646" y="3767772"/>
                  </a:lnTo>
                  <a:lnTo>
                    <a:pt x="1381950" y="3803180"/>
                  </a:lnTo>
                  <a:lnTo>
                    <a:pt x="1415872" y="3824300"/>
                  </a:lnTo>
                  <a:lnTo>
                    <a:pt x="1461160" y="3831310"/>
                  </a:lnTo>
                  <a:lnTo>
                    <a:pt x="1519440" y="3817302"/>
                  </a:lnTo>
                  <a:lnTo>
                    <a:pt x="1549768" y="3788638"/>
                  </a:lnTo>
                  <a:lnTo>
                    <a:pt x="1554988" y="3783711"/>
                  </a:lnTo>
                  <a:lnTo>
                    <a:pt x="1572717" y="3743210"/>
                  </a:lnTo>
                  <a:lnTo>
                    <a:pt x="1577543" y="3708463"/>
                  </a:lnTo>
                  <a:lnTo>
                    <a:pt x="1523225" y="3708463"/>
                  </a:lnTo>
                  <a:lnTo>
                    <a:pt x="1521294" y="3732174"/>
                  </a:lnTo>
                  <a:lnTo>
                    <a:pt x="1513205" y="3758488"/>
                  </a:lnTo>
                  <a:lnTo>
                    <a:pt x="1495399" y="3779837"/>
                  </a:lnTo>
                  <a:lnTo>
                    <a:pt x="1464398" y="3788638"/>
                  </a:lnTo>
                  <a:lnTo>
                    <a:pt x="1425892" y="3775379"/>
                  </a:lnTo>
                  <a:lnTo>
                    <a:pt x="1406118" y="3742169"/>
                  </a:lnTo>
                  <a:lnTo>
                    <a:pt x="1398841" y="3698900"/>
                  </a:lnTo>
                  <a:lnTo>
                    <a:pt x="1397800" y="3655453"/>
                  </a:lnTo>
                  <a:lnTo>
                    <a:pt x="1580121" y="3655453"/>
                  </a:lnTo>
                  <a:lnTo>
                    <a:pt x="1580121" y="3633470"/>
                  </a:lnTo>
                  <a:close/>
                </a:path>
                <a:path w="3028950" h="4717415">
                  <a:moveTo>
                    <a:pt x="1616316" y="4352417"/>
                  </a:moveTo>
                  <a:lnTo>
                    <a:pt x="1615020" y="4317784"/>
                  </a:lnTo>
                  <a:lnTo>
                    <a:pt x="1607312" y="4289056"/>
                  </a:lnTo>
                  <a:lnTo>
                    <a:pt x="1605407" y="4281944"/>
                  </a:lnTo>
                  <a:lnTo>
                    <a:pt x="1578952" y="4253852"/>
                  </a:lnTo>
                  <a:lnTo>
                    <a:pt x="1527086" y="4242498"/>
                  </a:lnTo>
                  <a:lnTo>
                    <a:pt x="1502968" y="4246080"/>
                  </a:lnTo>
                  <a:lnTo>
                    <a:pt x="1479092" y="4256087"/>
                  </a:lnTo>
                  <a:lnTo>
                    <a:pt x="1458353" y="4271416"/>
                  </a:lnTo>
                  <a:lnTo>
                    <a:pt x="1443685" y="4291000"/>
                  </a:lnTo>
                  <a:lnTo>
                    <a:pt x="1442389" y="4291000"/>
                  </a:lnTo>
                  <a:lnTo>
                    <a:pt x="1442389" y="4136466"/>
                  </a:lnTo>
                  <a:lnTo>
                    <a:pt x="1388084" y="4136466"/>
                  </a:lnTo>
                  <a:lnTo>
                    <a:pt x="1388084" y="4598098"/>
                  </a:lnTo>
                  <a:lnTo>
                    <a:pt x="1442389" y="4598098"/>
                  </a:lnTo>
                  <a:lnTo>
                    <a:pt x="1442389" y="4358881"/>
                  </a:lnTo>
                  <a:lnTo>
                    <a:pt x="1449019" y="4326966"/>
                  </a:lnTo>
                  <a:lnTo>
                    <a:pt x="1465757" y="4305300"/>
                  </a:lnTo>
                  <a:lnTo>
                    <a:pt x="1487957" y="4292968"/>
                  </a:lnTo>
                  <a:lnTo>
                    <a:pt x="1499514" y="4291000"/>
                  </a:lnTo>
                  <a:lnTo>
                    <a:pt x="1510931" y="4289056"/>
                  </a:lnTo>
                  <a:lnTo>
                    <a:pt x="1539646" y="4296245"/>
                  </a:lnTo>
                  <a:lnTo>
                    <a:pt x="1554899" y="4314025"/>
                  </a:lnTo>
                  <a:lnTo>
                    <a:pt x="1560931" y="4336796"/>
                  </a:lnTo>
                  <a:lnTo>
                    <a:pt x="1561998" y="4358881"/>
                  </a:lnTo>
                  <a:lnTo>
                    <a:pt x="1561998" y="4598098"/>
                  </a:lnTo>
                  <a:lnTo>
                    <a:pt x="1616316" y="4598098"/>
                  </a:lnTo>
                  <a:lnTo>
                    <a:pt x="1616316" y="4352417"/>
                  </a:lnTo>
                  <a:close/>
                </a:path>
                <a:path w="3028950" h="4717415">
                  <a:moveTo>
                    <a:pt x="1759204" y="2081784"/>
                  </a:moveTo>
                  <a:lnTo>
                    <a:pt x="1758365" y="2061095"/>
                  </a:lnTo>
                  <a:lnTo>
                    <a:pt x="1757349" y="2035632"/>
                  </a:lnTo>
                  <a:lnTo>
                    <a:pt x="1749005" y="1990661"/>
                  </a:lnTo>
                  <a:lnTo>
                    <a:pt x="1732749" y="1957641"/>
                  </a:lnTo>
                  <a:lnTo>
                    <a:pt x="1730019" y="1952091"/>
                  </a:lnTo>
                  <a:lnTo>
                    <a:pt x="1702308" y="1929968"/>
                  </a:lnTo>
                  <a:lnTo>
                    <a:pt x="1702308" y="2042337"/>
                  </a:lnTo>
                  <a:lnTo>
                    <a:pt x="1702308" y="2061095"/>
                  </a:lnTo>
                  <a:lnTo>
                    <a:pt x="1578825" y="2061095"/>
                  </a:lnTo>
                  <a:lnTo>
                    <a:pt x="1578825" y="2048167"/>
                  </a:lnTo>
                  <a:lnTo>
                    <a:pt x="1580730" y="2025294"/>
                  </a:lnTo>
                  <a:lnTo>
                    <a:pt x="1589176" y="1995144"/>
                  </a:lnTo>
                  <a:lnTo>
                    <a:pt x="1608277" y="1968881"/>
                  </a:lnTo>
                  <a:lnTo>
                    <a:pt x="1642186" y="1957641"/>
                  </a:lnTo>
                  <a:lnTo>
                    <a:pt x="1672031" y="1965426"/>
                  </a:lnTo>
                  <a:lnTo>
                    <a:pt x="1690433" y="1985441"/>
                  </a:lnTo>
                  <a:lnTo>
                    <a:pt x="1699729" y="2012746"/>
                  </a:lnTo>
                  <a:lnTo>
                    <a:pt x="1702308" y="2042337"/>
                  </a:lnTo>
                  <a:lnTo>
                    <a:pt x="1702308" y="1929968"/>
                  </a:lnTo>
                  <a:lnTo>
                    <a:pt x="1696237" y="1925116"/>
                  </a:lnTo>
                  <a:lnTo>
                    <a:pt x="1643481" y="1914969"/>
                  </a:lnTo>
                  <a:lnTo>
                    <a:pt x="1597291" y="1922843"/>
                  </a:lnTo>
                  <a:lnTo>
                    <a:pt x="1564055" y="1944306"/>
                  </a:lnTo>
                  <a:lnTo>
                    <a:pt x="1541729" y="1976145"/>
                  </a:lnTo>
                  <a:lnTo>
                    <a:pt x="1528292" y="2015159"/>
                  </a:lnTo>
                  <a:lnTo>
                    <a:pt x="1521726" y="2058123"/>
                  </a:lnTo>
                  <a:lnTo>
                    <a:pt x="1519986" y="2101824"/>
                  </a:lnTo>
                  <a:lnTo>
                    <a:pt x="1524304" y="2166251"/>
                  </a:lnTo>
                  <a:lnTo>
                    <a:pt x="1537741" y="2216086"/>
                  </a:lnTo>
                  <a:lnTo>
                    <a:pt x="1561045" y="2251481"/>
                  </a:lnTo>
                  <a:lnTo>
                    <a:pt x="1594967" y="2272614"/>
                  </a:lnTo>
                  <a:lnTo>
                    <a:pt x="1640243" y="2279624"/>
                  </a:lnTo>
                  <a:lnTo>
                    <a:pt x="1698523" y="2265616"/>
                  </a:lnTo>
                  <a:lnTo>
                    <a:pt x="1728863" y="2236952"/>
                  </a:lnTo>
                  <a:lnTo>
                    <a:pt x="1734083" y="2232025"/>
                  </a:lnTo>
                  <a:lnTo>
                    <a:pt x="1751812" y="2191524"/>
                  </a:lnTo>
                  <a:lnTo>
                    <a:pt x="1756625" y="2156777"/>
                  </a:lnTo>
                  <a:lnTo>
                    <a:pt x="1702308" y="2156777"/>
                  </a:lnTo>
                  <a:lnTo>
                    <a:pt x="1700390" y="2180488"/>
                  </a:lnTo>
                  <a:lnTo>
                    <a:pt x="1692287" y="2206802"/>
                  </a:lnTo>
                  <a:lnTo>
                    <a:pt x="1674495" y="2228151"/>
                  </a:lnTo>
                  <a:lnTo>
                    <a:pt x="1643481" y="2236952"/>
                  </a:lnTo>
                  <a:lnTo>
                    <a:pt x="1604975" y="2223693"/>
                  </a:lnTo>
                  <a:lnTo>
                    <a:pt x="1585214" y="2190483"/>
                  </a:lnTo>
                  <a:lnTo>
                    <a:pt x="1577924" y="2147214"/>
                  </a:lnTo>
                  <a:lnTo>
                    <a:pt x="1576882" y="2103767"/>
                  </a:lnTo>
                  <a:lnTo>
                    <a:pt x="1759204" y="2103767"/>
                  </a:lnTo>
                  <a:lnTo>
                    <a:pt x="1759204" y="2081784"/>
                  </a:lnTo>
                  <a:close/>
                </a:path>
                <a:path w="3028950" h="4717415">
                  <a:moveTo>
                    <a:pt x="1810613" y="656590"/>
                  </a:moveTo>
                  <a:lnTo>
                    <a:pt x="1806498" y="600608"/>
                  </a:lnTo>
                  <a:lnTo>
                    <a:pt x="1794192" y="550811"/>
                  </a:lnTo>
                  <a:lnTo>
                    <a:pt x="1773783" y="507212"/>
                  </a:lnTo>
                  <a:lnTo>
                    <a:pt x="1745322" y="469861"/>
                  </a:lnTo>
                  <a:lnTo>
                    <a:pt x="1708886" y="438785"/>
                  </a:lnTo>
                  <a:lnTo>
                    <a:pt x="1664563" y="414020"/>
                  </a:lnTo>
                  <a:lnTo>
                    <a:pt x="1699907" y="382397"/>
                  </a:lnTo>
                  <a:lnTo>
                    <a:pt x="1724406" y="345757"/>
                  </a:lnTo>
                  <a:lnTo>
                    <a:pt x="1738680" y="302933"/>
                  </a:lnTo>
                  <a:lnTo>
                    <a:pt x="1743303" y="252730"/>
                  </a:lnTo>
                  <a:lnTo>
                    <a:pt x="1739404" y="205930"/>
                  </a:lnTo>
                  <a:lnTo>
                    <a:pt x="1728089" y="162445"/>
                  </a:lnTo>
                  <a:lnTo>
                    <a:pt x="1709953" y="122859"/>
                  </a:lnTo>
                  <a:lnTo>
                    <a:pt x="1685569" y="87757"/>
                  </a:lnTo>
                  <a:lnTo>
                    <a:pt x="1655546" y="57734"/>
                  </a:lnTo>
                  <a:lnTo>
                    <a:pt x="1620443" y="33350"/>
                  </a:lnTo>
                  <a:lnTo>
                    <a:pt x="1580857" y="15214"/>
                  </a:lnTo>
                  <a:lnTo>
                    <a:pt x="1537373" y="3898"/>
                  </a:lnTo>
                  <a:lnTo>
                    <a:pt x="1490573" y="0"/>
                  </a:lnTo>
                  <a:lnTo>
                    <a:pt x="1442834" y="3810"/>
                  </a:lnTo>
                  <a:lnTo>
                    <a:pt x="1398282" y="15189"/>
                  </a:lnTo>
                  <a:lnTo>
                    <a:pt x="1357668" y="34086"/>
                  </a:lnTo>
                  <a:lnTo>
                    <a:pt x="1321816" y="60490"/>
                  </a:lnTo>
                  <a:lnTo>
                    <a:pt x="1291501" y="94322"/>
                  </a:lnTo>
                  <a:lnTo>
                    <a:pt x="1267510" y="135559"/>
                  </a:lnTo>
                  <a:lnTo>
                    <a:pt x="1250632" y="184137"/>
                  </a:lnTo>
                  <a:lnTo>
                    <a:pt x="1241653" y="240030"/>
                  </a:lnTo>
                  <a:lnTo>
                    <a:pt x="1413103" y="240030"/>
                  </a:lnTo>
                  <a:lnTo>
                    <a:pt x="1422184" y="202095"/>
                  </a:lnTo>
                  <a:lnTo>
                    <a:pt x="1438186" y="175577"/>
                  </a:lnTo>
                  <a:lnTo>
                    <a:pt x="1461325" y="160020"/>
                  </a:lnTo>
                  <a:lnTo>
                    <a:pt x="1491843" y="154940"/>
                  </a:lnTo>
                  <a:lnTo>
                    <a:pt x="1525092" y="161505"/>
                  </a:lnTo>
                  <a:lnTo>
                    <a:pt x="1551216" y="179870"/>
                  </a:lnTo>
                  <a:lnTo>
                    <a:pt x="1568272" y="207987"/>
                  </a:lnTo>
                  <a:lnTo>
                    <a:pt x="1574393" y="243840"/>
                  </a:lnTo>
                  <a:lnTo>
                    <a:pt x="1566773" y="285889"/>
                  </a:lnTo>
                  <a:lnTo>
                    <a:pt x="1542008" y="315442"/>
                  </a:lnTo>
                  <a:lnTo>
                    <a:pt x="1497241" y="333324"/>
                  </a:lnTo>
                  <a:lnTo>
                    <a:pt x="1429613" y="340360"/>
                  </a:lnTo>
                  <a:lnTo>
                    <a:pt x="1429613" y="502920"/>
                  </a:lnTo>
                  <a:lnTo>
                    <a:pt x="1457553" y="502920"/>
                  </a:lnTo>
                  <a:lnTo>
                    <a:pt x="1509991" y="507974"/>
                  </a:lnTo>
                  <a:lnTo>
                    <a:pt x="1554962" y="522579"/>
                  </a:lnTo>
                  <a:lnTo>
                    <a:pt x="1591538" y="545947"/>
                  </a:lnTo>
                  <a:lnTo>
                    <a:pt x="1618792" y="577240"/>
                  </a:lnTo>
                  <a:lnTo>
                    <a:pt x="1635823" y="615670"/>
                  </a:lnTo>
                  <a:lnTo>
                    <a:pt x="1641703" y="660400"/>
                  </a:lnTo>
                  <a:lnTo>
                    <a:pt x="1634553" y="711276"/>
                  </a:lnTo>
                  <a:lnTo>
                    <a:pt x="1614347" y="754341"/>
                  </a:lnTo>
                  <a:lnTo>
                    <a:pt x="1582991" y="787590"/>
                  </a:lnTo>
                  <a:lnTo>
                    <a:pt x="1542376" y="809028"/>
                  </a:lnTo>
                  <a:lnTo>
                    <a:pt x="1494383" y="816610"/>
                  </a:lnTo>
                  <a:lnTo>
                    <a:pt x="1448422" y="809955"/>
                  </a:lnTo>
                  <a:lnTo>
                    <a:pt x="1408912" y="790803"/>
                  </a:lnTo>
                  <a:lnTo>
                    <a:pt x="1377149" y="760374"/>
                  </a:lnTo>
                  <a:lnTo>
                    <a:pt x="1354416" y="719886"/>
                  </a:lnTo>
                  <a:lnTo>
                    <a:pt x="1341983" y="670560"/>
                  </a:lnTo>
                  <a:lnTo>
                    <a:pt x="1171803" y="670560"/>
                  </a:lnTo>
                  <a:lnTo>
                    <a:pt x="1177569" y="717359"/>
                  </a:lnTo>
                  <a:lnTo>
                    <a:pt x="1189101" y="761250"/>
                  </a:lnTo>
                  <a:lnTo>
                    <a:pt x="1206055" y="801916"/>
                  </a:lnTo>
                  <a:lnTo>
                    <a:pt x="1228090" y="839000"/>
                  </a:lnTo>
                  <a:lnTo>
                    <a:pt x="1254861" y="872210"/>
                  </a:lnTo>
                  <a:lnTo>
                    <a:pt x="1286014" y="901204"/>
                  </a:lnTo>
                  <a:lnTo>
                    <a:pt x="1321219" y="925664"/>
                  </a:lnTo>
                  <a:lnTo>
                    <a:pt x="1360131" y="945248"/>
                  </a:lnTo>
                  <a:lnTo>
                    <a:pt x="1402397" y="959650"/>
                  </a:lnTo>
                  <a:lnTo>
                    <a:pt x="1447685" y="968527"/>
                  </a:lnTo>
                  <a:lnTo>
                    <a:pt x="1495653" y="971550"/>
                  </a:lnTo>
                  <a:lnTo>
                    <a:pt x="1543913" y="968311"/>
                  </a:lnTo>
                  <a:lnTo>
                    <a:pt x="1589417" y="958837"/>
                  </a:lnTo>
                  <a:lnTo>
                    <a:pt x="1631746" y="943521"/>
                  </a:lnTo>
                  <a:lnTo>
                    <a:pt x="1670532" y="922743"/>
                  </a:lnTo>
                  <a:lnTo>
                    <a:pt x="1705394" y="896886"/>
                  </a:lnTo>
                  <a:lnTo>
                    <a:pt x="1735950" y="866343"/>
                  </a:lnTo>
                  <a:lnTo>
                    <a:pt x="1761807" y="831481"/>
                  </a:lnTo>
                  <a:lnTo>
                    <a:pt x="1782584" y="792683"/>
                  </a:lnTo>
                  <a:lnTo>
                    <a:pt x="1797900" y="750354"/>
                  </a:lnTo>
                  <a:lnTo>
                    <a:pt x="1807362" y="704862"/>
                  </a:lnTo>
                  <a:lnTo>
                    <a:pt x="1810613" y="656590"/>
                  </a:lnTo>
                  <a:close/>
                </a:path>
                <a:path w="3028950" h="4717415">
                  <a:moveTo>
                    <a:pt x="1837753" y="2699867"/>
                  </a:moveTo>
                  <a:lnTo>
                    <a:pt x="1786674" y="2699867"/>
                  </a:lnTo>
                  <a:lnTo>
                    <a:pt x="1786674" y="2873146"/>
                  </a:lnTo>
                  <a:lnTo>
                    <a:pt x="1784032" y="2922943"/>
                  </a:lnTo>
                  <a:lnTo>
                    <a:pt x="1773745" y="2963176"/>
                  </a:lnTo>
                  <a:lnTo>
                    <a:pt x="1752307" y="2990062"/>
                  </a:lnTo>
                  <a:lnTo>
                    <a:pt x="1716201" y="2999867"/>
                  </a:lnTo>
                  <a:lnTo>
                    <a:pt x="1683499" y="2987979"/>
                  </a:lnTo>
                  <a:lnTo>
                    <a:pt x="1664487" y="2957601"/>
                  </a:lnTo>
                  <a:lnTo>
                    <a:pt x="1655648" y="2916669"/>
                  </a:lnTo>
                  <a:lnTo>
                    <a:pt x="1653489" y="2873146"/>
                  </a:lnTo>
                  <a:lnTo>
                    <a:pt x="1656384" y="2817012"/>
                  </a:lnTo>
                  <a:lnTo>
                    <a:pt x="1666506" y="2774226"/>
                  </a:lnTo>
                  <a:lnTo>
                    <a:pt x="1685950" y="2746946"/>
                  </a:lnTo>
                  <a:lnTo>
                    <a:pt x="1716849" y="2737370"/>
                  </a:lnTo>
                  <a:lnTo>
                    <a:pt x="1752587" y="2749131"/>
                  </a:lnTo>
                  <a:lnTo>
                    <a:pt x="1773821" y="2780042"/>
                  </a:lnTo>
                  <a:lnTo>
                    <a:pt x="1784032" y="2823565"/>
                  </a:lnTo>
                  <a:lnTo>
                    <a:pt x="1786674" y="2873146"/>
                  </a:lnTo>
                  <a:lnTo>
                    <a:pt x="1786674" y="2699867"/>
                  </a:lnTo>
                  <a:lnTo>
                    <a:pt x="1786026" y="2699867"/>
                  </a:lnTo>
                  <a:lnTo>
                    <a:pt x="1786026" y="2743835"/>
                  </a:lnTo>
                  <a:lnTo>
                    <a:pt x="1784731" y="2743835"/>
                  </a:lnTo>
                  <a:lnTo>
                    <a:pt x="1758873" y="2706903"/>
                  </a:lnTo>
                  <a:lnTo>
                    <a:pt x="1709737" y="2690825"/>
                  </a:lnTo>
                  <a:lnTo>
                    <a:pt x="1664208" y="2700782"/>
                  </a:lnTo>
                  <a:lnTo>
                    <a:pt x="1631924" y="2727998"/>
                  </a:lnTo>
                  <a:lnTo>
                    <a:pt x="1611096" y="2768473"/>
                  </a:lnTo>
                  <a:lnTo>
                    <a:pt x="1599920" y="2818180"/>
                  </a:lnTo>
                  <a:lnTo>
                    <a:pt x="1596593" y="2873146"/>
                  </a:lnTo>
                  <a:lnTo>
                    <a:pt x="1598066" y="2908795"/>
                  </a:lnTo>
                  <a:lnTo>
                    <a:pt x="1605318" y="2953956"/>
                  </a:lnTo>
                  <a:lnTo>
                    <a:pt x="1622564" y="2998635"/>
                  </a:lnTo>
                  <a:lnTo>
                    <a:pt x="1654022" y="3032798"/>
                  </a:lnTo>
                  <a:lnTo>
                    <a:pt x="1703920" y="3046412"/>
                  </a:lnTo>
                  <a:lnTo>
                    <a:pt x="1728876" y="3043224"/>
                  </a:lnTo>
                  <a:lnTo>
                    <a:pt x="1751279" y="3034055"/>
                  </a:lnTo>
                  <a:lnTo>
                    <a:pt x="1769567" y="3019412"/>
                  </a:lnTo>
                  <a:lnTo>
                    <a:pt x="1782152" y="2999867"/>
                  </a:lnTo>
                  <a:lnTo>
                    <a:pt x="1783435" y="2999867"/>
                  </a:lnTo>
                  <a:lnTo>
                    <a:pt x="1783397" y="3046412"/>
                  </a:lnTo>
                  <a:lnTo>
                    <a:pt x="1776006" y="3092881"/>
                  </a:lnTo>
                  <a:lnTo>
                    <a:pt x="1716201" y="3122701"/>
                  </a:lnTo>
                  <a:lnTo>
                    <a:pt x="1695869" y="3120288"/>
                  </a:lnTo>
                  <a:lnTo>
                    <a:pt x="1678698" y="3112605"/>
                  </a:lnTo>
                  <a:lnTo>
                    <a:pt x="1666379" y="3098977"/>
                  </a:lnTo>
                  <a:lnTo>
                    <a:pt x="1660601" y="3078746"/>
                  </a:lnTo>
                  <a:lnTo>
                    <a:pt x="1606296" y="3078746"/>
                  </a:lnTo>
                  <a:lnTo>
                    <a:pt x="1624609" y="3128822"/>
                  </a:lnTo>
                  <a:lnTo>
                    <a:pt x="1658327" y="3154540"/>
                  </a:lnTo>
                  <a:lnTo>
                    <a:pt x="1694472" y="3164014"/>
                  </a:lnTo>
                  <a:lnTo>
                    <a:pt x="1720075" y="3165373"/>
                  </a:lnTo>
                  <a:lnTo>
                    <a:pt x="1758886" y="3160649"/>
                  </a:lnTo>
                  <a:lnTo>
                    <a:pt x="1812582" y="3122701"/>
                  </a:lnTo>
                  <a:lnTo>
                    <a:pt x="1832152" y="3078810"/>
                  </a:lnTo>
                  <a:lnTo>
                    <a:pt x="1837753" y="3024428"/>
                  </a:lnTo>
                  <a:lnTo>
                    <a:pt x="1837753" y="2743835"/>
                  </a:lnTo>
                  <a:lnTo>
                    <a:pt x="1837753" y="2699867"/>
                  </a:lnTo>
                  <a:close/>
                </a:path>
                <a:path w="3028950" h="4717415">
                  <a:moveTo>
                    <a:pt x="1841957" y="4246384"/>
                  </a:moveTo>
                  <a:lnTo>
                    <a:pt x="1836775" y="4243794"/>
                  </a:lnTo>
                  <a:lnTo>
                    <a:pt x="1829015" y="4242498"/>
                  </a:lnTo>
                  <a:lnTo>
                    <a:pt x="1818030" y="4242498"/>
                  </a:lnTo>
                  <a:lnTo>
                    <a:pt x="1791868" y="4247362"/>
                  </a:lnTo>
                  <a:lnTo>
                    <a:pt x="1771561" y="4260520"/>
                  </a:lnTo>
                  <a:lnTo>
                    <a:pt x="1755762" y="4279874"/>
                  </a:lnTo>
                  <a:lnTo>
                    <a:pt x="1743036" y="4303280"/>
                  </a:lnTo>
                  <a:lnTo>
                    <a:pt x="1741741" y="4303280"/>
                  </a:lnTo>
                  <a:lnTo>
                    <a:pt x="1741741" y="4251553"/>
                  </a:lnTo>
                  <a:lnTo>
                    <a:pt x="1687423" y="4251553"/>
                  </a:lnTo>
                  <a:lnTo>
                    <a:pt x="1687423" y="4598098"/>
                  </a:lnTo>
                  <a:lnTo>
                    <a:pt x="1741741" y="4598098"/>
                  </a:lnTo>
                  <a:lnTo>
                    <a:pt x="1741741" y="4378922"/>
                  </a:lnTo>
                  <a:lnTo>
                    <a:pt x="1749044" y="4342092"/>
                  </a:lnTo>
                  <a:lnTo>
                    <a:pt x="1767128" y="4316539"/>
                  </a:lnTo>
                  <a:lnTo>
                    <a:pt x="1787753" y="4303280"/>
                  </a:lnTo>
                  <a:lnTo>
                    <a:pt x="1790293" y="4301642"/>
                  </a:lnTo>
                  <a:lnTo>
                    <a:pt x="1812861" y="4296816"/>
                  </a:lnTo>
                  <a:lnTo>
                    <a:pt x="1824050" y="4297134"/>
                  </a:lnTo>
                  <a:lnTo>
                    <a:pt x="1832013" y="4297858"/>
                  </a:lnTo>
                  <a:lnTo>
                    <a:pt x="1841957" y="4299394"/>
                  </a:lnTo>
                  <a:lnTo>
                    <a:pt x="1841957" y="4296816"/>
                  </a:lnTo>
                  <a:lnTo>
                    <a:pt x="1841957" y="4246384"/>
                  </a:lnTo>
                  <a:close/>
                </a:path>
                <a:path w="3028950" h="4717415">
                  <a:moveTo>
                    <a:pt x="1851012" y="3722687"/>
                  </a:moveTo>
                  <a:lnTo>
                    <a:pt x="1843595" y="3680155"/>
                  </a:lnTo>
                  <a:lnTo>
                    <a:pt x="1796999" y="3636314"/>
                  </a:lnTo>
                  <a:lnTo>
                    <a:pt x="1734972" y="3615359"/>
                  </a:lnTo>
                  <a:lnTo>
                    <a:pt x="1707642" y="3604133"/>
                  </a:lnTo>
                  <a:lnTo>
                    <a:pt x="1688299" y="3587699"/>
                  </a:lnTo>
                  <a:lnTo>
                    <a:pt x="1680972" y="3562350"/>
                  </a:lnTo>
                  <a:lnTo>
                    <a:pt x="1687296" y="3533610"/>
                  </a:lnTo>
                  <a:lnTo>
                    <a:pt x="1702549" y="3517658"/>
                  </a:lnTo>
                  <a:lnTo>
                    <a:pt x="1721065" y="3510800"/>
                  </a:lnTo>
                  <a:lnTo>
                    <a:pt x="1737220" y="3509327"/>
                  </a:lnTo>
                  <a:lnTo>
                    <a:pt x="1761832" y="3513759"/>
                  </a:lnTo>
                  <a:lnTo>
                    <a:pt x="1777542" y="3526790"/>
                  </a:lnTo>
                  <a:lnTo>
                    <a:pt x="1785861" y="3548062"/>
                  </a:lnTo>
                  <a:lnTo>
                    <a:pt x="1788299" y="3577221"/>
                  </a:lnTo>
                  <a:lnTo>
                    <a:pt x="1842604" y="3577221"/>
                  </a:lnTo>
                  <a:lnTo>
                    <a:pt x="1840318" y="3542766"/>
                  </a:lnTo>
                  <a:lnTo>
                    <a:pt x="1828660" y="3509327"/>
                  </a:lnTo>
                  <a:lnTo>
                    <a:pt x="1827733" y="3506660"/>
                  </a:lnTo>
                  <a:lnTo>
                    <a:pt x="1796237" y="3478199"/>
                  </a:lnTo>
                  <a:lnTo>
                    <a:pt x="1737220" y="3466655"/>
                  </a:lnTo>
                  <a:lnTo>
                    <a:pt x="1694573" y="3472523"/>
                  </a:lnTo>
                  <a:lnTo>
                    <a:pt x="1659394" y="3490264"/>
                  </a:lnTo>
                  <a:lnTo>
                    <a:pt x="1635480" y="3520122"/>
                  </a:lnTo>
                  <a:lnTo>
                    <a:pt x="1626666" y="3562350"/>
                  </a:lnTo>
                  <a:lnTo>
                    <a:pt x="1634083" y="3605707"/>
                  </a:lnTo>
                  <a:lnTo>
                    <a:pt x="1653578" y="3632822"/>
                  </a:lnTo>
                  <a:lnTo>
                    <a:pt x="1680946" y="3649268"/>
                  </a:lnTo>
                  <a:lnTo>
                    <a:pt x="1712010" y="3660622"/>
                  </a:lnTo>
                  <a:lnTo>
                    <a:pt x="1742694" y="3670820"/>
                  </a:lnTo>
                  <a:lnTo>
                    <a:pt x="1769872" y="3683495"/>
                  </a:lnTo>
                  <a:lnTo>
                    <a:pt x="1789290" y="3702354"/>
                  </a:lnTo>
                  <a:lnTo>
                    <a:pt x="1796707" y="3731095"/>
                  </a:lnTo>
                  <a:lnTo>
                    <a:pt x="1790166" y="3760813"/>
                  </a:lnTo>
                  <a:lnTo>
                    <a:pt x="1774482" y="3778300"/>
                  </a:lnTo>
                  <a:lnTo>
                    <a:pt x="1755521" y="3786555"/>
                  </a:lnTo>
                  <a:lnTo>
                    <a:pt x="1739163" y="3788638"/>
                  </a:lnTo>
                  <a:lnTo>
                    <a:pt x="1706422" y="3782022"/>
                  </a:lnTo>
                  <a:lnTo>
                    <a:pt x="1686712" y="3764318"/>
                  </a:lnTo>
                  <a:lnTo>
                    <a:pt x="1677060" y="3738727"/>
                  </a:lnTo>
                  <a:lnTo>
                    <a:pt x="1674507" y="3708463"/>
                  </a:lnTo>
                  <a:lnTo>
                    <a:pt x="1620202" y="3708463"/>
                  </a:lnTo>
                  <a:lnTo>
                    <a:pt x="1628178" y="3767074"/>
                  </a:lnTo>
                  <a:lnTo>
                    <a:pt x="1681607" y="3821950"/>
                  </a:lnTo>
                  <a:lnTo>
                    <a:pt x="1739163" y="3831310"/>
                  </a:lnTo>
                  <a:lnTo>
                    <a:pt x="1783905" y="3824528"/>
                  </a:lnTo>
                  <a:lnTo>
                    <a:pt x="1819325" y="3804158"/>
                  </a:lnTo>
                  <a:lnTo>
                    <a:pt x="1829981" y="3788638"/>
                  </a:lnTo>
                  <a:lnTo>
                    <a:pt x="1842617" y="3770211"/>
                  </a:lnTo>
                  <a:lnTo>
                    <a:pt x="1851012" y="3722687"/>
                  </a:lnTo>
                  <a:close/>
                </a:path>
                <a:path w="3028950" h="4717415">
                  <a:moveTo>
                    <a:pt x="1876221" y="1808937"/>
                  </a:moveTo>
                  <a:lnTo>
                    <a:pt x="1821916" y="1808937"/>
                  </a:lnTo>
                  <a:lnTo>
                    <a:pt x="1821916" y="2270569"/>
                  </a:lnTo>
                  <a:lnTo>
                    <a:pt x="1876221" y="2270569"/>
                  </a:lnTo>
                  <a:lnTo>
                    <a:pt x="1876221" y="1808937"/>
                  </a:lnTo>
                  <a:close/>
                </a:path>
                <a:path w="3028950" h="4717415">
                  <a:moveTo>
                    <a:pt x="2107019" y="4251553"/>
                  </a:moveTo>
                  <a:lnTo>
                    <a:pt x="2052713" y="4251553"/>
                  </a:lnTo>
                  <a:lnTo>
                    <a:pt x="2052713" y="4490771"/>
                  </a:lnTo>
                  <a:lnTo>
                    <a:pt x="2046097" y="4522686"/>
                  </a:lnTo>
                  <a:lnTo>
                    <a:pt x="2029371" y="4544352"/>
                  </a:lnTo>
                  <a:lnTo>
                    <a:pt x="2007171" y="4556684"/>
                  </a:lnTo>
                  <a:lnTo>
                    <a:pt x="1984184" y="4560595"/>
                  </a:lnTo>
                  <a:lnTo>
                    <a:pt x="1955482" y="4553420"/>
                  </a:lnTo>
                  <a:lnTo>
                    <a:pt x="1940229" y="4535627"/>
                  </a:lnTo>
                  <a:lnTo>
                    <a:pt x="1934184" y="4512869"/>
                  </a:lnTo>
                  <a:lnTo>
                    <a:pt x="1933105" y="4490771"/>
                  </a:lnTo>
                  <a:lnTo>
                    <a:pt x="1933105" y="4251553"/>
                  </a:lnTo>
                  <a:lnTo>
                    <a:pt x="1878799" y="4251553"/>
                  </a:lnTo>
                  <a:lnTo>
                    <a:pt x="1878799" y="4497235"/>
                  </a:lnTo>
                  <a:lnTo>
                    <a:pt x="1880235" y="4531868"/>
                  </a:lnTo>
                  <a:lnTo>
                    <a:pt x="1890204" y="4567707"/>
                  </a:lnTo>
                  <a:lnTo>
                    <a:pt x="1917268" y="4595800"/>
                  </a:lnTo>
                  <a:lnTo>
                    <a:pt x="1969960" y="4607153"/>
                  </a:lnTo>
                  <a:lnTo>
                    <a:pt x="1995182" y="4603826"/>
                  </a:lnTo>
                  <a:lnTo>
                    <a:pt x="2019020" y="4594136"/>
                  </a:lnTo>
                  <a:lnTo>
                    <a:pt x="2039340" y="4578515"/>
                  </a:lnTo>
                  <a:lnTo>
                    <a:pt x="2051773" y="4560595"/>
                  </a:lnTo>
                  <a:lnTo>
                    <a:pt x="2054009" y="4557369"/>
                  </a:lnTo>
                  <a:lnTo>
                    <a:pt x="2055304" y="4557369"/>
                  </a:lnTo>
                  <a:lnTo>
                    <a:pt x="2055304" y="4598098"/>
                  </a:lnTo>
                  <a:lnTo>
                    <a:pt x="2107019" y="4598098"/>
                  </a:lnTo>
                  <a:lnTo>
                    <a:pt x="2107019" y="4557369"/>
                  </a:lnTo>
                  <a:lnTo>
                    <a:pt x="2107019" y="4251553"/>
                  </a:lnTo>
                  <a:close/>
                </a:path>
                <a:path w="3028950" h="4717415">
                  <a:moveTo>
                    <a:pt x="2130958" y="3475710"/>
                  </a:moveTo>
                  <a:lnTo>
                    <a:pt x="2076653" y="3475710"/>
                  </a:lnTo>
                  <a:lnTo>
                    <a:pt x="2076653" y="3714927"/>
                  </a:lnTo>
                  <a:lnTo>
                    <a:pt x="2070036" y="3746843"/>
                  </a:lnTo>
                  <a:lnTo>
                    <a:pt x="2053297" y="3768509"/>
                  </a:lnTo>
                  <a:lnTo>
                    <a:pt x="2031098" y="3780840"/>
                  </a:lnTo>
                  <a:lnTo>
                    <a:pt x="2008124" y="3784752"/>
                  </a:lnTo>
                  <a:lnTo>
                    <a:pt x="1979409" y="3777577"/>
                  </a:lnTo>
                  <a:lnTo>
                    <a:pt x="1964156" y="3759784"/>
                  </a:lnTo>
                  <a:lnTo>
                    <a:pt x="1958111" y="3737025"/>
                  </a:lnTo>
                  <a:lnTo>
                    <a:pt x="1957044" y="3714927"/>
                  </a:lnTo>
                  <a:lnTo>
                    <a:pt x="1957044" y="3475710"/>
                  </a:lnTo>
                  <a:lnTo>
                    <a:pt x="1902739" y="3475710"/>
                  </a:lnTo>
                  <a:lnTo>
                    <a:pt x="1902739" y="3721392"/>
                  </a:lnTo>
                  <a:lnTo>
                    <a:pt x="1904161" y="3756025"/>
                  </a:lnTo>
                  <a:lnTo>
                    <a:pt x="1914131" y="3791864"/>
                  </a:lnTo>
                  <a:lnTo>
                    <a:pt x="1941195" y="3819956"/>
                  </a:lnTo>
                  <a:lnTo>
                    <a:pt x="1993900" y="3831310"/>
                  </a:lnTo>
                  <a:lnTo>
                    <a:pt x="2019122" y="3827983"/>
                  </a:lnTo>
                  <a:lnTo>
                    <a:pt x="2042947" y="3818293"/>
                  </a:lnTo>
                  <a:lnTo>
                    <a:pt x="2063267" y="3802672"/>
                  </a:lnTo>
                  <a:lnTo>
                    <a:pt x="2075700" y="3784752"/>
                  </a:lnTo>
                  <a:lnTo>
                    <a:pt x="2077948" y="3781526"/>
                  </a:lnTo>
                  <a:lnTo>
                    <a:pt x="2079244" y="3781526"/>
                  </a:lnTo>
                  <a:lnTo>
                    <a:pt x="2079244" y="3822255"/>
                  </a:lnTo>
                  <a:lnTo>
                    <a:pt x="2130958" y="3822255"/>
                  </a:lnTo>
                  <a:lnTo>
                    <a:pt x="2130958" y="3781526"/>
                  </a:lnTo>
                  <a:lnTo>
                    <a:pt x="2130958" y="3475710"/>
                  </a:lnTo>
                  <a:close/>
                </a:path>
                <a:path w="3028950" h="4717415">
                  <a:moveTo>
                    <a:pt x="2137092" y="2699867"/>
                  </a:moveTo>
                  <a:lnTo>
                    <a:pt x="2082787" y="2699867"/>
                  </a:lnTo>
                  <a:lnTo>
                    <a:pt x="2082787" y="2939084"/>
                  </a:lnTo>
                  <a:lnTo>
                    <a:pt x="2076170" y="2971000"/>
                  </a:lnTo>
                  <a:lnTo>
                    <a:pt x="2059432" y="2992666"/>
                  </a:lnTo>
                  <a:lnTo>
                    <a:pt x="2037232" y="3004997"/>
                  </a:lnTo>
                  <a:lnTo>
                    <a:pt x="2014258" y="3008909"/>
                  </a:lnTo>
                  <a:lnTo>
                    <a:pt x="1985543" y="3001721"/>
                  </a:lnTo>
                  <a:lnTo>
                    <a:pt x="1970290" y="2983941"/>
                  </a:lnTo>
                  <a:lnTo>
                    <a:pt x="1964245" y="2961182"/>
                  </a:lnTo>
                  <a:lnTo>
                    <a:pt x="1963178" y="2939084"/>
                  </a:lnTo>
                  <a:lnTo>
                    <a:pt x="1963178" y="2699867"/>
                  </a:lnTo>
                  <a:lnTo>
                    <a:pt x="1908860" y="2699867"/>
                  </a:lnTo>
                  <a:lnTo>
                    <a:pt x="1908860" y="2945549"/>
                  </a:lnTo>
                  <a:lnTo>
                    <a:pt x="1910283" y="2980182"/>
                  </a:lnTo>
                  <a:lnTo>
                    <a:pt x="1920252" y="3016034"/>
                  </a:lnTo>
                  <a:lnTo>
                    <a:pt x="1947329" y="3044113"/>
                  </a:lnTo>
                  <a:lnTo>
                    <a:pt x="2000034" y="3055467"/>
                  </a:lnTo>
                  <a:lnTo>
                    <a:pt x="2025256" y="3052140"/>
                  </a:lnTo>
                  <a:lnTo>
                    <a:pt x="2049094" y="3042450"/>
                  </a:lnTo>
                  <a:lnTo>
                    <a:pt x="2069401" y="3026829"/>
                  </a:lnTo>
                  <a:lnTo>
                    <a:pt x="2081847" y="3008909"/>
                  </a:lnTo>
                  <a:lnTo>
                    <a:pt x="2084082" y="3005683"/>
                  </a:lnTo>
                  <a:lnTo>
                    <a:pt x="2085365" y="3005683"/>
                  </a:lnTo>
                  <a:lnTo>
                    <a:pt x="2085365" y="3046412"/>
                  </a:lnTo>
                  <a:lnTo>
                    <a:pt x="2137092" y="3046412"/>
                  </a:lnTo>
                  <a:lnTo>
                    <a:pt x="2137092" y="3005683"/>
                  </a:lnTo>
                  <a:lnTo>
                    <a:pt x="2137092" y="2699867"/>
                  </a:lnTo>
                  <a:close/>
                </a:path>
                <a:path w="3028950" h="4717415">
                  <a:moveTo>
                    <a:pt x="2406370" y="4352417"/>
                  </a:moveTo>
                  <a:lnTo>
                    <a:pt x="2396960" y="4289056"/>
                  </a:lnTo>
                  <a:lnTo>
                    <a:pt x="2367915" y="4253852"/>
                  </a:lnTo>
                  <a:lnTo>
                    <a:pt x="2315210" y="4242498"/>
                  </a:lnTo>
                  <a:lnTo>
                    <a:pt x="2289987" y="4245826"/>
                  </a:lnTo>
                  <a:lnTo>
                    <a:pt x="2266162" y="4255516"/>
                  </a:lnTo>
                  <a:lnTo>
                    <a:pt x="2245842" y="4271137"/>
                  </a:lnTo>
                  <a:lnTo>
                    <a:pt x="2231161" y="4292282"/>
                  </a:lnTo>
                  <a:lnTo>
                    <a:pt x="2229866" y="4292282"/>
                  </a:lnTo>
                  <a:lnTo>
                    <a:pt x="2229866" y="4251553"/>
                  </a:lnTo>
                  <a:lnTo>
                    <a:pt x="2178139" y="4251553"/>
                  </a:lnTo>
                  <a:lnTo>
                    <a:pt x="2178139" y="4598098"/>
                  </a:lnTo>
                  <a:lnTo>
                    <a:pt x="2232456" y="4598098"/>
                  </a:lnTo>
                  <a:lnTo>
                    <a:pt x="2232456" y="4358881"/>
                  </a:lnTo>
                  <a:lnTo>
                    <a:pt x="2239073" y="4326966"/>
                  </a:lnTo>
                  <a:lnTo>
                    <a:pt x="2255812" y="4305300"/>
                  </a:lnTo>
                  <a:lnTo>
                    <a:pt x="2278011" y="4292968"/>
                  </a:lnTo>
                  <a:lnTo>
                    <a:pt x="2282025" y="4292282"/>
                  </a:lnTo>
                  <a:lnTo>
                    <a:pt x="2300986" y="4289056"/>
                  </a:lnTo>
                  <a:lnTo>
                    <a:pt x="2329700" y="4296245"/>
                  </a:lnTo>
                  <a:lnTo>
                    <a:pt x="2344953" y="4314025"/>
                  </a:lnTo>
                  <a:lnTo>
                    <a:pt x="2350998" y="4336796"/>
                  </a:lnTo>
                  <a:lnTo>
                    <a:pt x="2352065" y="4358881"/>
                  </a:lnTo>
                  <a:lnTo>
                    <a:pt x="2352065" y="4598098"/>
                  </a:lnTo>
                  <a:lnTo>
                    <a:pt x="2406370" y="4598098"/>
                  </a:lnTo>
                  <a:lnTo>
                    <a:pt x="2406370" y="4352417"/>
                  </a:lnTo>
                  <a:close/>
                </a:path>
                <a:path w="3028950" h="4717415">
                  <a:moveTo>
                    <a:pt x="2430310" y="3576574"/>
                  </a:moveTo>
                  <a:lnTo>
                    <a:pt x="2420886" y="3513213"/>
                  </a:lnTo>
                  <a:lnTo>
                    <a:pt x="2391841" y="3478009"/>
                  </a:lnTo>
                  <a:lnTo>
                    <a:pt x="2339149" y="3466655"/>
                  </a:lnTo>
                  <a:lnTo>
                    <a:pt x="2313914" y="3469983"/>
                  </a:lnTo>
                  <a:lnTo>
                    <a:pt x="2290089" y="3479673"/>
                  </a:lnTo>
                  <a:lnTo>
                    <a:pt x="2269769" y="3495306"/>
                  </a:lnTo>
                  <a:lnTo>
                    <a:pt x="2255101" y="3516439"/>
                  </a:lnTo>
                  <a:lnTo>
                    <a:pt x="2253805" y="3516439"/>
                  </a:lnTo>
                  <a:lnTo>
                    <a:pt x="2253805" y="3475710"/>
                  </a:lnTo>
                  <a:lnTo>
                    <a:pt x="2202078" y="3475710"/>
                  </a:lnTo>
                  <a:lnTo>
                    <a:pt x="2202078" y="3822255"/>
                  </a:lnTo>
                  <a:lnTo>
                    <a:pt x="2256383" y="3822255"/>
                  </a:lnTo>
                  <a:lnTo>
                    <a:pt x="2256383" y="3583038"/>
                  </a:lnTo>
                  <a:lnTo>
                    <a:pt x="2263000" y="3551123"/>
                  </a:lnTo>
                  <a:lnTo>
                    <a:pt x="2279739" y="3529457"/>
                  </a:lnTo>
                  <a:lnTo>
                    <a:pt x="2301938" y="3517125"/>
                  </a:lnTo>
                  <a:lnTo>
                    <a:pt x="2305951" y="3516439"/>
                  </a:lnTo>
                  <a:lnTo>
                    <a:pt x="2324925" y="3513213"/>
                  </a:lnTo>
                  <a:lnTo>
                    <a:pt x="2353627" y="3520402"/>
                  </a:lnTo>
                  <a:lnTo>
                    <a:pt x="2368880" y="3538194"/>
                  </a:lnTo>
                  <a:lnTo>
                    <a:pt x="2374912" y="3560953"/>
                  </a:lnTo>
                  <a:lnTo>
                    <a:pt x="2375992" y="3583038"/>
                  </a:lnTo>
                  <a:lnTo>
                    <a:pt x="2375992" y="3822255"/>
                  </a:lnTo>
                  <a:lnTo>
                    <a:pt x="2430310" y="3822255"/>
                  </a:lnTo>
                  <a:lnTo>
                    <a:pt x="2430310" y="3576574"/>
                  </a:lnTo>
                  <a:close/>
                </a:path>
                <a:path w="3028950" h="4717415">
                  <a:moveTo>
                    <a:pt x="2436444" y="2800731"/>
                  </a:moveTo>
                  <a:lnTo>
                    <a:pt x="2435021" y="2766098"/>
                  </a:lnTo>
                  <a:lnTo>
                    <a:pt x="2427020" y="2737370"/>
                  </a:lnTo>
                  <a:lnTo>
                    <a:pt x="2425052" y="2730258"/>
                  </a:lnTo>
                  <a:lnTo>
                    <a:pt x="2397988" y="2702179"/>
                  </a:lnTo>
                  <a:lnTo>
                    <a:pt x="2345283" y="2690825"/>
                  </a:lnTo>
                  <a:lnTo>
                    <a:pt x="2320048" y="2694152"/>
                  </a:lnTo>
                  <a:lnTo>
                    <a:pt x="2296223" y="2703830"/>
                  </a:lnTo>
                  <a:lnTo>
                    <a:pt x="2275903" y="2719463"/>
                  </a:lnTo>
                  <a:lnTo>
                    <a:pt x="2261222" y="2740609"/>
                  </a:lnTo>
                  <a:lnTo>
                    <a:pt x="2259939" y="2740609"/>
                  </a:lnTo>
                  <a:lnTo>
                    <a:pt x="2259939" y="2699867"/>
                  </a:lnTo>
                  <a:lnTo>
                    <a:pt x="2208212" y="2699867"/>
                  </a:lnTo>
                  <a:lnTo>
                    <a:pt x="2208212" y="3046412"/>
                  </a:lnTo>
                  <a:lnTo>
                    <a:pt x="2262517" y="3046412"/>
                  </a:lnTo>
                  <a:lnTo>
                    <a:pt x="2262517" y="2807195"/>
                  </a:lnTo>
                  <a:lnTo>
                    <a:pt x="2269134" y="2775280"/>
                  </a:lnTo>
                  <a:lnTo>
                    <a:pt x="2285873" y="2753614"/>
                  </a:lnTo>
                  <a:lnTo>
                    <a:pt x="2308072" y="2741282"/>
                  </a:lnTo>
                  <a:lnTo>
                    <a:pt x="2312022" y="2740609"/>
                  </a:lnTo>
                  <a:lnTo>
                    <a:pt x="2331059" y="2737370"/>
                  </a:lnTo>
                  <a:lnTo>
                    <a:pt x="2359774" y="2744546"/>
                  </a:lnTo>
                  <a:lnTo>
                    <a:pt x="2375014" y="2762339"/>
                  </a:lnTo>
                  <a:lnTo>
                    <a:pt x="2381059" y="2785097"/>
                  </a:lnTo>
                  <a:lnTo>
                    <a:pt x="2382126" y="2807195"/>
                  </a:lnTo>
                  <a:lnTo>
                    <a:pt x="2382126" y="3046412"/>
                  </a:lnTo>
                  <a:lnTo>
                    <a:pt x="2436444" y="3046412"/>
                  </a:lnTo>
                  <a:lnTo>
                    <a:pt x="2436444" y="2800731"/>
                  </a:lnTo>
                  <a:close/>
                </a:path>
                <a:path w="3028950" h="4717415">
                  <a:moveTo>
                    <a:pt x="2705709" y="4251553"/>
                  </a:moveTo>
                  <a:lnTo>
                    <a:pt x="2654643" y="4251553"/>
                  </a:lnTo>
                  <a:lnTo>
                    <a:pt x="2654643" y="4424832"/>
                  </a:lnTo>
                  <a:lnTo>
                    <a:pt x="2652001" y="4474629"/>
                  </a:lnTo>
                  <a:lnTo>
                    <a:pt x="2641714" y="4514862"/>
                  </a:lnTo>
                  <a:lnTo>
                    <a:pt x="2620276" y="4541748"/>
                  </a:lnTo>
                  <a:lnTo>
                    <a:pt x="2584170" y="4551553"/>
                  </a:lnTo>
                  <a:lnTo>
                    <a:pt x="2551455" y="4539666"/>
                  </a:lnTo>
                  <a:lnTo>
                    <a:pt x="2532443" y="4509287"/>
                  </a:lnTo>
                  <a:lnTo>
                    <a:pt x="2523617" y="4468368"/>
                  </a:lnTo>
                  <a:lnTo>
                    <a:pt x="2521445" y="4424832"/>
                  </a:lnTo>
                  <a:lnTo>
                    <a:pt x="2524353" y="4368698"/>
                  </a:lnTo>
                  <a:lnTo>
                    <a:pt x="2534462" y="4325912"/>
                  </a:lnTo>
                  <a:lnTo>
                    <a:pt x="2553919" y="4298632"/>
                  </a:lnTo>
                  <a:lnTo>
                    <a:pt x="2584805" y="4289056"/>
                  </a:lnTo>
                  <a:lnTo>
                    <a:pt x="2620543" y="4300817"/>
                  </a:lnTo>
                  <a:lnTo>
                    <a:pt x="2641790" y="4331728"/>
                  </a:lnTo>
                  <a:lnTo>
                    <a:pt x="2652014" y="4375251"/>
                  </a:lnTo>
                  <a:lnTo>
                    <a:pt x="2654643" y="4424832"/>
                  </a:lnTo>
                  <a:lnTo>
                    <a:pt x="2654643" y="4251553"/>
                  </a:lnTo>
                  <a:lnTo>
                    <a:pt x="2653995" y="4251553"/>
                  </a:lnTo>
                  <a:lnTo>
                    <a:pt x="2653995" y="4295521"/>
                  </a:lnTo>
                  <a:lnTo>
                    <a:pt x="2652699" y="4295521"/>
                  </a:lnTo>
                  <a:lnTo>
                    <a:pt x="2649677" y="4289056"/>
                  </a:lnTo>
                  <a:lnTo>
                    <a:pt x="2643352" y="4275506"/>
                  </a:lnTo>
                  <a:lnTo>
                    <a:pt x="2626842" y="4258589"/>
                  </a:lnTo>
                  <a:lnTo>
                    <a:pt x="2604516" y="4246880"/>
                  </a:lnTo>
                  <a:lnTo>
                    <a:pt x="2577706" y="4242498"/>
                  </a:lnTo>
                  <a:lnTo>
                    <a:pt x="2532176" y="4252468"/>
                  </a:lnTo>
                  <a:lnTo>
                    <a:pt x="2499893" y="4279684"/>
                  </a:lnTo>
                  <a:lnTo>
                    <a:pt x="2479065" y="4320146"/>
                  </a:lnTo>
                  <a:lnTo>
                    <a:pt x="2467876" y="4369867"/>
                  </a:lnTo>
                  <a:lnTo>
                    <a:pt x="2464549" y="4424832"/>
                  </a:lnTo>
                  <a:lnTo>
                    <a:pt x="2466035" y="4460481"/>
                  </a:lnTo>
                  <a:lnTo>
                    <a:pt x="2473287" y="4505655"/>
                  </a:lnTo>
                  <a:lnTo>
                    <a:pt x="2490533" y="4550334"/>
                  </a:lnTo>
                  <a:lnTo>
                    <a:pt x="2521991" y="4584484"/>
                  </a:lnTo>
                  <a:lnTo>
                    <a:pt x="2571877" y="4598098"/>
                  </a:lnTo>
                  <a:lnTo>
                    <a:pt x="2596832" y="4594911"/>
                  </a:lnTo>
                  <a:lnTo>
                    <a:pt x="2619248" y="4585728"/>
                  </a:lnTo>
                  <a:lnTo>
                    <a:pt x="2637523" y="4571098"/>
                  </a:lnTo>
                  <a:lnTo>
                    <a:pt x="2650109" y="4551553"/>
                  </a:lnTo>
                  <a:lnTo>
                    <a:pt x="2651404" y="4551553"/>
                  </a:lnTo>
                  <a:lnTo>
                    <a:pt x="2651366" y="4598098"/>
                  </a:lnTo>
                  <a:lnTo>
                    <a:pt x="2643975" y="4644568"/>
                  </a:lnTo>
                  <a:lnTo>
                    <a:pt x="2584170" y="4674387"/>
                  </a:lnTo>
                  <a:lnTo>
                    <a:pt x="2563850" y="4671974"/>
                  </a:lnTo>
                  <a:lnTo>
                    <a:pt x="2546680" y="4664291"/>
                  </a:lnTo>
                  <a:lnTo>
                    <a:pt x="2534348" y="4650664"/>
                  </a:lnTo>
                  <a:lnTo>
                    <a:pt x="2528570" y="4630420"/>
                  </a:lnTo>
                  <a:lnTo>
                    <a:pt x="2474252" y="4630420"/>
                  </a:lnTo>
                  <a:lnTo>
                    <a:pt x="2492578" y="4680509"/>
                  </a:lnTo>
                  <a:lnTo>
                    <a:pt x="2526309" y="4706226"/>
                  </a:lnTo>
                  <a:lnTo>
                    <a:pt x="2562453" y="4715713"/>
                  </a:lnTo>
                  <a:lnTo>
                    <a:pt x="2588044" y="4717059"/>
                  </a:lnTo>
                  <a:lnTo>
                    <a:pt x="2626855" y="4712335"/>
                  </a:lnTo>
                  <a:lnTo>
                    <a:pt x="2680538" y="4674387"/>
                  </a:lnTo>
                  <a:lnTo>
                    <a:pt x="2700121" y="4630496"/>
                  </a:lnTo>
                  <a:lnTo>
                    <a:pt x="2705709" y="4576115"/>
                  </a:lnTo>
                  <a:lnTo>
                    <a:pt x="2705709" y="4295521"/>
                  </a:lnTo>
                  <a:lnTo>
                    <a:pt x="2705709" y="4251553"/>
                  </a:lnTo>
                  <a:close/>
                </a:path>
                <a:path w="3028950" h="4717415">
                  <a:moveTo>
                    <a:pt x="2729649" y="3360623"/>
                  </a:moveTo>
                  <a:lnTo>
                    <a:pt x="2678569" y="3360623"/>
                  </a:lnTo>
                  <a:lnTo>
                    <a:pt x="2678569" y="3648976"/>
                  </a:lnTo>
                  <a:lnTo>
                    <a:pt x="2676017" y="3703739"/>
                  </a:lnTo>
                  <a:lnTo>
                    <a:pt x="2665958" y="3746690"/>
                  </a:lnTo>
                  <a:lnTo>
                    <a:pt x="2644749" y="3774719"/>
                  </a:lnTo>
                  <a:lnTo>
                    <a:pt x="2608745" y="3784752"/>
                  </a:lnTo>
                  <a:lnTo>
                    <a:pt x="2577833" y="3775176"/>
                  </a:lnTo>
                  <a:lnTo>
                    <a:pt x="2558389" y="3747909"/>
                  </a:lnTo>
                  <a:lnTo>
                    <a:pt x="2548280" y="3705110"/>
                  </a:lnTo>
                  <a:lnTo>
                    <a:pt x="2545384" y="3648976"/>
                  </a:lnTo>
                  <a:lnTo>
                    <a:pt x="2548280" y="3592855"/>
                  </a:lnTo>
                  <a:lnTo>
                    <a:pt x="2558389" y="3550069"/>
                  </a:lnTo>
                  <a:lnTo>
                    <a:pt x="2577833" y="3522789"/>
                  </a:lnTo>
                  <a:lnTo>
                    <a:pt x="2608745" y="3513213"/>
                  </a:lnTo>
                  <a:lnTo>
                    <a:pt x="2644470" y="3524974"/>
                  </a:lnTo>
                  <a:lnTo>
                    <a:pt x="2665717" y="3555885"/>
                  </a:lnTo>
                  <a:lnTo>
                    <a:pt x="2675928" y="3599396"/>
                  </a:lnTo>
                  <a:lnTo>
                    <a:pt x="2678569" y="3648976"/>
                  </a:lnTo>
                  <a:lnTo>
                    <a:pt x="2678569" y="3360623"/>
                  </a:lnTo>
                  <a:lnTo>
                    <a:pt x="2675344" y="3360623"/>
                  </a:lnTo>
                  <a:lnTo>
                    <a:pt x="2675344" y="3515144"/>
                  </a:lnTo>
                  <a:lnTo>
                    <a:pt x="2674048" y="3515144"/>
                  </a:lnTo>
                  <a:lnTo>
                    <a:pt x="2672842" y="3513213"/>
                  </a:lnTo>
                  <a:lnTo>
                    <a:pt x="2661310" y="3494760"/>
                  </a:lnTo>
                  <a:lnTo>
                    <a:pt x="2642933" y="3479508"/>
                  </a:lnTo>
                  <a:lnTo>
                    <a:pt x="2621038" y="3469957"/>
                  </a:lnTo>
                  <a:lnTo>
                    <a:pt x="2597759" y="3466655"/>
                  </a:lnTo>
                  <a:lnTo>
                    <a:pt x="2555532" y="3475139"/>
                  </a:lnTo>
                  <a:lnTo>
                    <a:pt x="2506268" y="3530663"/>
                  </a:lnTo>
                  <a:lnTo>
                    <a:pt x="2494978" y="3569525"/>
                  </a:lnTo>
                  <a:lnTo>
                    <a:pt x="2489758" y="3610330"/>
                  </a:lnTo>
                  <a:lnTo>
                    <a:pt x="2488488" y="3648976"/>
                  </a:lnTo>
                  <a:lnTo>
                    <a:pt x="2492362" y="3709657"/>
                  </a:lnTo>
                  <a:lnTo>
                    <a:pt x="2504668" y="3760089"/>
                  </a:lnTo>
                  <a:lnTo>
                    <a:pt x="2526334" y="3798417"/>
                  </a:lnTo>
                  <a:lnTo>
                    <a:pt x="2558338" y="3822776"/>
                  </a:lnTo>
                  <a:lnTo>
                    <a:pt x="2601633" y="3831310"/>
                  </a:lnTo>
                  <a:lnTo>
                    <a:pt x="2628163" y="3826865"/>
                  </a:lnTo>
                  <a:lnTo>
                    <a:pt x="2650528" y="3815143"/>
                  </a:lnTo>
                  <a:lnTo>
                    <a:pt x="2667190" y="3798582"/>
                  </a:lnTo>
                  <a:lnTo>
                    <a:pt x="2674061" y="3784752"/>
                  </a:lnTo>
                  <a:lnTo>
                    <a:pt x="2676639" y="3779583"/>
                  </a:lnTo>
                  <a:lnTo>
                    <a:pt x="2677934" y="3779583"/>
                  </a:lnTo>
                  <a:lnTo>
                    <a:pt x="2677934" y="3822255"/>
                  </a:lnTo>
                  <a:lnTo>
                    <a:pt x="2729649" y="3822255"/>
                  </a:lnTo>
                  <a:lnTo>
                    <a:pt x="2729649" y="3779583"/>
                  </a:lnTo>
                  <a:lnTo>
                    <a:pt x="2729649" y="3515144"/>
                  </a:lnTo>
                  <a:lnTo>
                    <a:pt x="2729649" y="3360623"/>
                  </a:lnTo>
                  <a:close/>
                </a:path>
                <a:path w="3028950" h="4717415">
                  <a:moveTo>
                    <a:pt x="2735783" y="2699867"/>
                  </a:moveTo>
                  <a:lnTo>
                    <a:pt x="2684703" y="2699867"/>
                  </a:lnTo>
                  <a:lnTo>
                    <a:pt x="2684703" y="2873146"/>
                  </a:lnTo>
                  <a:lnTo>
                    <a:pt x="2682062" y="2922943"/>
                  </a:lnTo>
                  <a:lnTo>
                    <a:pt x="2671775" y="2963176"/>
                  </a:lnTo>
                  <a:lnTo>
                    <a:pt x="2650337" y="2990062"/>
                  </a:lnTo>
                  <a:lnTo>
                    <a:pt x="2614231" y="2999867"/>
                  </a:lnTo>
                  <a:lnTo>
                    <a:pt x="2581529" y="2987979"/>
                  </a:lnTo>
                  <a:lnTo>
                    <a:pt x="2562517" y="2957601"/>
                  </a:lnTo>
                  <a:lnTo>
                    <a:pt x="2553678" y="2916669"/>
                  </a:lnTo>
                  <a:lnTo>
                    <a:pt x="2551519" y="2873146"/>
                  </a:lnTo>
                  <a:lnTo>
                    <a:pt x="2554414" y="2817012"/>
                  </a:lnTo>
                  <a:lnTo>
                    <a:pt x="2564536" y="2774226"/>
                  </a:lnTo>
                  <a:lnTo>
                    <a:pt x="2583980" y="2746946"/>
                  </a:lnTo>
                  <a:lnTo>
                    <a:pt x="2614879" y="2737370"/>
                  </a:lnTo>
                  <a:lnTo>
                    <a:pt x="2650617" y="2749131"/>
                  </a:lnTo>
                  <a:lnTo>
                    <a:pt x="2671851" y="2780042"/>
                  </a:lnTo>
                  <a:lnTo>
                    <a:pt x="2682062" y="2823565"/>
                  </a:lnTo>
                  <a:lnTo>
                    <a:pt x="2684703" y="2873146"/>
                  </a:lnTo>
                  <a:lnTo>
                    <a:pt x="2684703" y="2699867"/>
                  </a:lnTo>
                  <a:lnTo>
                    <a:pt x="2684056" y="2699867"/>
                  </a:lnTo>
                  <a:lnTo>
                    <a:pt x="2684056" y="2743835"/>
                  </a:lnTo>
                  <a:lnTo>
                    <a:pt x="2682773" y="2743835"/>
                  </a:lnTo>
                  <a:lnTo>
                    <a:pt x="2656916" y="2706903"/>
                  </a:lnTo>
                  <a:lnTo>
                    <a:pt x="2607767" y="2690825"/>
                  </a:lnTo>
                  <a:lnTo>
                    <a:pt x="2562237" y="2700782"/>
                  </a:lnTo>
                  <a:lnTo>
                    <a:pt x="2529954" y="2727998"/>
                  </a:lnTo>
                  <a:lnTo>
                    <a:pt x="2509126" y="2768473"/>
                  </a:lnTo>
                  <a:lnTo>
                    <a:pt x="2497950" y="2818180"/>
                  </a:lnTo>
                  <a:lnTo>
                    <a:pt x="2494623" y="2873146"/>
                  </a:lnTo>
                  <a:lnTo>
                    <a:pt x="2496096" y="2908795"/>
                  </a:lnTo>
                  <a:lnTo>
                    <a:pt x="2503347" y="2953956"/>
                  </a:lnTo>
                  <a:lnTo>
                    <a:pt x="2520594" y="2998635"/>
                  </a:lnTo>
                  <a:lnTo>
                    <a:pt x="2552052" y="3032798"/>
                  </a:lnTo>
                  <a:lnTo>
                    <a:pt x="2601950" y="3046412"/>
                  </a:lnTo>
                  <a:lnTo>
                    <a:pt x="2626906" y="3043224"/>
                  </a:lnTo>
                  <a:lnTo>
                    <a:pt x="2649309" y="3034055"/>
                  </a:lnTo>
                  <a:lnTo>
                    <a:pt x="2667597" y="3019412"/>
                  </a:lnTo>
                  <a:lnTo>
                    <a:pt x="2680182" y="2999867"/>
                  </a:lnTo>
                  <a:lnTo>
                    <a:pt x="2681478" y="2999867"/>
                  </a:lnTo>
                  <a:lnTo>
                    <a:pt x="2681440" y="3046412"/>
                  </a:lnTo>
                  <a:lnTo>
                    <a:pt x="2674035" y="3092881"/>
                  </a:lnTo>
                  <a:lnTo>
                    <a:pt x="2614231" y="3122701"/>
                  </a:lnTo>
                  <a:lnTo>
                    <a:pt x="2593911" y="3120288"/>
                  </a:lnTo>
                  <a:lnTo>
                    <a:pt x="2576741" y="3112605"/>
                  </a:lnTo>
                  <a:lnTo>
                    <a:pt x="2564409" y="3098977"/>
                  </a:lnTo>
                  <a:lnTo>
                    <a:pt x="2558631" y="3078746"/>
                  </a:lnTo>
                  <a:lnTo>
                    <a:pt x="2504325" y="3078746"/>
                  </a:lnTo>
                  <a:lnTo>
                    <a:pt x="2522651" y="3128822"/>
                  </a:lnTo>
                  <a:lnTo>
                    <a:pt x="2556370" y="3154540"/>
                  </a:lnTo>
                  <a:lnTo>
                    <a:pt x="2592514" y="3164014"/>
                  </a:lnTo>
                  <a:lnTo>
                    <a:pt x="2618117" y="3165373"/>
                  </a:lnTo>
                  <a:lnTo>
                    <a:pt x="2656916" y="3160649"/>
                  </a:lnTo>
                  <a:lnTo>
                    <a:pt x="2710611" y="3122701"/>
                  </a:lnTo>
                  <a:lnTo>
                    <a:pt x="2730182" y="3078810"/>
                  </a:lnTo>
                  <a:lnTo>
                    <a:pt x="2735783" y="3024428"/>
                  </a:lnTo>
                  <a:lnTo>
                    <a:pt x="2735783" y="2743835"/>
                  </a:lnTo>
                  <a:lnTo>
                    <a:pt x="2735783" y="2699867"/>
                  </a:lnTo>
                  <a:close/>
                </a:path>
                <a:path w="3028950" h="4717415">
                  <a:moveTo>
                    <a:pt x="3028353" y="3633470"/>
                  </a:moveTo>
                  <a:lnTo>
                    <a:pt x="3027515" y="3612781"/>
                  </a:lnTo>
                  <a:lnTo>
                    <a:pt x="3026486" y="3587318"/>
                  </a:lnTo>
                  <a:lnTo>
                    <a:pt x="3018142" y="3542347"/>
                  </a:lnTo>
                  <a:lnTo>
                    <a:pt x="3001886" y="3509327"/>
                  </a:lnTo>
                  <a:lnTo>
                    <a:pt x="2999155" y="3503777"/>
                  </a:lnTo>
                  <a:lnTo>
                    <a:pt x="2971457" y="3481679"/>
                  </a:lnTo>
                  <a:lnTo>
                    <a:pt x="2971457" y="3594023"/>
                  </a:lnTo>
                  <a:lnTo>
                    <a:pt x="2971457" y="3612781"/>
                  </a:lnTo>
                  <a:lnTo>
                    <a:pt x="2847962" y="3612781"/>
                  </a:lnTo>
                  <a:lnTo>
                    <a:pt x="2847962" y="3599840"/>
                  </a:lnTo>
                  <a:lnTo>
                    <a:pt x="2849854" y="3576967"/>
                  </a:lnTo>
                  <a:lnTo>
                    <a:pt x="2858300" y="3546830"/>
                  </a:lnTo>
                  <a:lnTo>
                    <a:pt x="2877413" y="3520567"/>
                  </a:lnTo>
                  <a:lnTo>
                    <a:pt x="2911322" y="3509327"/>
                  </a:lnTo>
                  <a:lnTo>
                    <a:pt x="2941167" y="3517112"/>
                  </a:lnTo>
                  <a:lnTo>
                    <a:pt x="2959570" y="3537127"/>
                  </a:lnTo>
                  <a:lnTo>
                    <a:pt x="2968879" y="3564432"/>
                  </a:lnTo>
                  <a:lnTo>
                    <a:pt x="2971457" y="3594023"/>
                  </a:lnTo>
                  <a:lnTo>
                    <a:pt x="2971457" y="3481679"/>
                  </a:lnTo>
                  <a:lnTo>
                    <a:pt x="2965361" y="3476802"/>
                  </a:lnTo>
                  <a:lnTo>
                    <a:pt x="2912618" y="3466655"/>
                  </a:lnTo>
                  <a:lnTo>
                    <a:pt x="2866428" y="3474529"/>
                  </a:lnTo>
                  <a:lnTo>
                    <a:pt x="2833179" y="3495992"/>
                  </a:lnTo>
                  <a:lnTo>
                    <a:pt x="2810865" y="3527844"/>
                  </a:lnTo>
                  <a:lnTo>
                    <a:pt x="2797441" y="3566845"/>
                  </a:lnTo>
                  <a:lnTo>
                    <a:pt x="2790863" y="3609810"/>
                  </a:lnTo>
                  <a:lnTo>
                    <a:pt x="2789136" y="3653510"/>
                  </a:lnTo>
                  <a:lnTo>
                    <a:pt x="2793441" y="3717937"/>
                  </a:lnTo>
                  <a:lnTo>
                    <a:pt x="2806877" y="3767772"/>
                  </a:lnTo>
                  <a:lnTo>
                    <a:pt x="2830182" y="3803180"/>
                  </a:lnTo>
                  <a:lnTo>
                    <a:pt x="2864104" y="3824300"/>
                  </a:lnTo>
                  <a:lnTo>
                    <a:pt x="2909392" y="3831310"/>
                  </a:lnTo>
                  <a:lnTo>
                    <a:pt x="2967659" y="3817302"/>
                  </a:lnTo>
                  <a:lnTo>
                    <a:pt x="2997987" y="3788638"/>
                  </a:lnTo>
                  <a:lnTo>
                    <a:pt x="3003207" y="3783711"/>
                  </a:lnTo>
                  <a:lnTo>
                    <a:pt x="3020936" y="3743210"/>
                  </a:lnTo>
                  <a:lnTo>
                    <a:pt x="3025762" y="3708463"/>
                  </a:lnTo>
                  <a:lnTo>
                    <a:pt x="2971457" y="3708463"/>
                  </a:lnTo>
                  <a:lnTo>
                    <a:pt x="2969526" y="3732174"/>
                  </a:lnTo>
                  <a:lnTo>
                    <a:pt x="2961424" y="3758488"/>
                  </a:lnTo>
                  <a:lnTo>
                    <a:pt x="2943631" y="3779837"/>
                  </a:lnTo>
                  <a:lnTo>
                    <a:pt x="2912618" y="3788638"/>
                  </a:lnTo>
                  <a:lnTo>
                    <a:pt x="2874111" y="3775379"/>
                  </a:lnTo>
                  <a:lnTo>
                    <a:pt x="2854350" y="3742169"/>
                  </a:lnTo>
                  <a:lnTo>
                    <a:pt x="2847073" y="3698900"/>
                  </a:lnTo>
                  <a:lnTo>
                    <a:pt x="2846032" y="3655453"/>
                  </a:lnTo>
                  <a:lnTo>
                    <a:pt x="3028353" y="3655453"/>
                  </a:lnTo>
                  <a:lnTo>
                    <a:pt x="3028353" y="36334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97384" y="4214393"/>
              <a:ext cx="2844165" cy="4665345"/>
            </a:xfrm>
            <a:custGeom>
              <a:avLst/>
              <a:gdLst/>
              <a:ahLst/>
              <a:cxnLst/>
              <a:rect l="l" t="t" r="r" b="b"/>
              <a:pathLst>
                <a:path w="2844165" h="4665345">
                  <a:moveTo>
                    <a:pt x="274777" y="2977515"/>
                  </a:moveTo>
                  <a:lnTo>
                    <a:pt x="269951" y="2937649"/>
                  </a:lnTo>
                  <a:lnTo>
                    <a:pt x="240030" y="2889580"/>
                  </a:lnTo>
                  <a:lnTo>
                    <a:pt x="215303" y="2873260"/>
                  </a:lnTo>
                  <a:lnTo>
                    <a:pt x="215303" y="2977515"/>
                  </a:lnTo>
                  <a:lnTo>
                    <a:pt x="211124" y="3009684"/>
                  </a:lnTo>
                  <a:lnTo>
                    <a:pt x="197434" y="3036925"/>
                  </a:lnTo>
                  <a:lnTo>
                    <a:pt x="172478" y="3055810"/>
                  </a:lnTo>
                  <a:lnTo>
                    <a:pt x="134480" y="3062859"/>
                  </a:lnTo>
                  <a:lnTo>
                    <a:pt x="56896" y="3062859"/>
                  </a:lnTo>
                  <a:lnTo>
                    <a:pt x="56896" y="2889580"/>
                  </a:lnTo>
                  <a:lnTo>
                    <a:pt x="124777" y="2889580"/>
                  </a:lnTo>
                  <a:lnTo>
                    <a:pt x="159931" y="2894419"/>
                  </a:lnTo>
                  <a:lnTo>
                    <a:pt x="188709" y="2909798"/>
                  </a:lnTo>
                  <a:lnTo>
                    <a:pt x="208165" y="2937052"/>
                  </a:lnTo>
                  <a:lnTo>
                    <a:pt x="215303" y="2977515"/>
                  </a:lnTo>
                  <a:lnTo>
                    <a:pt x="215303" y="2873260"/>
                  </a:lnTo>
                  <a:lnTo>
                    <a:pt x="192671" y="2863723"/>
                  </a:lnTo>
                  <a:lnTo>
                    <a:pt x="192671" y="2862427"/>
                  </a:lnTo>
                  <a:lnTo>
                    <a:pt x="220903" y="2848114"/>
                  </a:lnTo>
                  <a:lnTo>
                    <a:pt x="222021" y="2846908"/>
                  </a:lnTo>
                  <a:lnTo>
                    <a:pt x="242049" y="2825419"/>
                  </a:lnTo>
                  <a:lnTo>
                    <a:pt x="255308" y="2797162"/>
                  </a:lnTo>
                  <a:lnTo>
                    <a:pt x="259905" y="2766098"/>
                  </a:lnTo>
                  <a:lnTo>
                    <a:pt x="249872" y="2709710"/>
                  </a:lnTo>
                  <a:lnTo>
                    <a:pt x="238671" y="2694330"/>
                  </a:lnTo>
                  <a:lnTo>
                    <a:pt x="223291" y="2673248"/>
                  </a:lnTo>
                  <a:lnTo>
                    <a:pt x="200431" y="2661412"/>
                  </a:lnTo>
                  <a:lnTo>
                    <a:pt x="200431" y="2769971"/>
                  </a:lnTo>
                  <a:lnTo>
                    <a:pt x="191566" y="2812008"/>
                  </a:lnTo>
                  <a:lnTo>
                    <a:pt x="170281" y="2835110"/>
                  </a:lnTo>
                  <a:lnTo>
                    <a:pt x="144513" y="2844889"/>
                  </a:lnTo>
                  <a:lnTo>
                    <a:pt x="122199" y="2846908"/>
                  </a:lnTo>
                  <a:lnTo>
                    <a:pt x="56896" y="2846908"/>
                  </a:lnTo>
                  <a:lnTo>
                    <a:pt x="56896" y="2694330"/>
                  </a:lnTo>
                  <a:lnTo>
                    <a:pt x="120904" y="2694330"/>
                  </a:lnTo>
                  <a:lnTo>
                    <a:pt x="157060" y="2699334"/>
                  </a:lnTo>
                  <a:lnTo>
                    <a:pt x="181762" y="2713977"/>
                  </a:lnTo>
                  <a:lnTo>
                    <a:pt x="195910" y="2737701"/>
                  </a:lnTo>
                  <a:lnTo>
                    <a:pt x="200431" y="2769971"/>
                  </a:lnTo>
                  <a:lnTo>
                    <a:pt x="200431" y="2661412"/>
                  </a:lnTo>
                  <a:lnTo>
                    <a:pt x="185445" y="2653639"/>
                  </a:lnTo>
                  <a:lnTo>
                    <a:pt x="141592" y="2647785"/>
                  </a:lnTo>
                  <a:lnTo>
                    <a:pt x="0" y="2647785"/>
                  </a:lnTo>
                  <a:lnTo>
                    <a:pt x="0" y="3109404"/>
                  </a:lnTo>
                  <a:lnTo>
                    <a:pt x="125425" y="3109404"/>
                  </a:lnTo>
                  <a:lnTo>
                    <a:pt x="177952" y="3104692"/>
                  </a:lnTo>
                  <a:lnTo>
                    <a:pt x="219621" y="3089986"/>
                  </a:lnTo>
                  <a:lnTo>
                    <a:pt x="249948" y="3064446"/>
                  </a:lnTo>
                  <a:lnTo>
                    <a:pt x="250736" y="3062859"/>
                  </a:lnTo>
                  <a:lnTo>
                    <a:pt x="268490" y="3027235"/>
                  </a:lnTo>
                  <a:lnTo>
                    <a:pt x="274777" y="2977515"/>
                  </a:lnTo>
                  <a:close/>
                </a:path>
                <a:path w="2844165" h="4665345">
                  <a:moveTo>
                    <a:pt x="561187" y="2920619"/>
                  </a:moveTo>
                  <a:lnTo>
                    <a:pt x="559333" y="2874480"/>
                  </a:lnTo>
                  <a:lnTo>
                    <a:pt x="550989" y="2829509"/>
                  </a:lnTo>
                  <a:lnTo>
                    <a:pt x="532003" y="2790939"/>
                  </a:lnTo>
                  <a:lnTo>
                    <a:pt x="504291" y="2768828"/>
                  </a:lnTo>
                  <a:lnTo>
                    <a:pt x="504291" y="2881185"/>
                  </a:lnTo>
                  <a:lnTo>
                    <a:pt x="504291" y="2899930"/>
                  </a:lnTo>
                  <a:lnTo>
                    <a:pt x="380809" y="2899930"/>
                  </a:lnTo>
                  <a:lnTo>
                    <a:pt x="380809" y="2887002"/>
                  </a:lnTo>
                  <a:lnTo>
                    <a:pt x="382714" y="2864142"/>
                  </a:lnTo>
                  <a:lnTo>
                    <a:pt x="391160" y="2833992"/>
                  </a:lnTo>
                  <a:lnTo>
                    <a:pt x="410273" y="2807728"/>
                  </a:lnTo>
                  <a:lnTo>
                    <a:pt x="444169" y="2796489"/>
                  </a:lnTo>
                  <a:lnTo>
                    <a:pt x="474027" y="2804274"/>
                  </a:lnTo>
                  <a:lnTo>
                    <a:pt x="492417" y="2824289"/>
                  </a:lnTo>
                  <a:lnTo>
                    <a:pt x="501713" y="2851594"/>
                  </a:lnTo>
                  <a:lnTo>
                    <a:pt x="504291" y="2881185"/>
                  </a:lnTo>
                  <a:lnTo>
                    <a:pt x="504291" y="2768828"/>
                  </a:lnTo>
                  <a:lnTo>
                    <a:pt x="498221" y="2763977"/>
                  </a:lnTo>
                  <a:lnTo>
                    <a:pt x="445465" y="2753817"/>
                  </a:lnTo>
                  <a:lnTo>
                    <a:pt x="399275" y="2761691"/>
                  </a:lnTo>
                  <a:lnTo>
                    <a:pt x="366039" y="2783154"/>
                  </a:lnTo>
                  <a:lnTo>
                    <a:pt x="343712" y="2814993"/>
                  </a:lnTo>
                  <a:lnTo>
                    <a:pt x="330276" y="2854007"/>
                  </a:lnTo>
                  <a:lnTo>
                    <a:pt x="323710" y="2896971"/>
                  </a:lnTo>
                  <a:lnTo>
                    <a:pt x="321970" y="2940659"/>
                  </a:lnTo>
                  <a:lnTo>
                    <a:pt x="326288" y="3005086"/>
                  </a:lnTo>
                  <a:lnTo>
                    <a:pt x="339725" y="3054921"/>
                  </a:lnTo>
                  <a:lnTo>
                    <a:pt x="363029" y="3090329"/>
                  </a:lnTo>
                  <a:lnTo>
                    <a:pt x="396951" y="3111462"/>
                  </a:lnTo>
                  <a:lnTo>
                    <a:pt x="442226" y="3118459"/>
                  </a:lnTo>
                  <a:lnTo>
                    <a:pt x="500507" y="3104451"/>
                  </a:lnTo>
                  <a:lnTo>
                    <a:pt x="530847" y="3075787"/>
                  </a:lnTo>
                  <a:lnTo>
                    <a:pt x="536067" y="3070860"/>
                  </a:lnTo>
                  <a:lnTo>
                    <a:pt x="553796" y="3030359"/>
                  </a:lnTo>
                  <a:lnTo>
                    <a:pt x="558609" y="2995612"/>
                  </a:lnTo>
                  <a:lnTo>
                    <a:pt x="504291" y="2995612"/>
                  </a:lnTo>
                  <a:lnTo>
                    <a:pt x="502373" y="3019336"/>
                  </a:lnTo>
                  <a:lnTo>
                    <a:pt x="494271" y="3045650"/>
                  </a:lnTo>
                  <a:lnTo>
                    <a:pt x="476478" y="3066999"/>
                  </a:lnTo>
                  <a:lnTo>
                    <a:pt x="445465" y="3075787"/>
                  </a:lnTo>
                  <a:lnTo>
                    <a:pt x="406958" y="3062528"/>
                  </a:lnTo>
                  <a:lnTo>
                    <a:pt x="387197" y="3029318"/>
                  </a:lnTo>
                  <a:lnTo>
                    <a:pt x="379907" y="2986062"/>
                  </a:lnTo>
                  <a:lnTo>
                    <a:pt x="378866" y="2942602"/>
                  </a:lnTo>
                  <a:lnTo>
                    <a:pt x="561187" y="2942602"/>
                  </a:lnTo>
                  <a:lnTo>
                    <a:pt x="561187" y="2920619"/>
                  </a:lnTo>
                  <a:close/>
                </a:path>
                <a:path w="2844165" h="4665345">
                  <a:moveTo>
                    <a:pt x="652348" y="2233993"/>
                  </a:moveTo>
                  <a:lnTo>
                    <a:pt x="644944" y="2191474"/>
                  </a:lnTo>
                  <a:lnTo>
                    <a:pt x="598347" y="2147620"/>
                  </a:lnTo>
                  <a:lnTo>
                    <a:pt x="536321" y="2126665"/>
                  </a:lnTo>
                  <a:lnTo>
                    <a:pt x="508977" y="2115439"/>
                  </a:lnTo>
                  <a:lnTo>
                    <a:pt x="489648" y="2099005"/>
                  </a:lnTo>
                  <a:lnTo>
                    <a:pt x="482307" y="2073656"/>
                  </a:lnTo>
                  <a:lnTo>
                    <a:pt x="488645" y="2044915"/>
                  </a:lnTo>
                  <a:lnTo>
                    <a:pt x="503885" y="2028977"/>
                  </a:lnTo>
                  <a:lnTo>
                    <a:pt x="522401" y="2022119"/>
                  </a:lnTo>
                  <a:lnTo>
                    <a:pt x="538556" y="2020646"/>
                  </a:lnTo>
                  <a:lnTo>
                    <a:pt x="563181" y="2025078"/>
                  </a:lnTo>
                  <a:lnTo>
                    <a:pt x="578891" y="2038108"/>
                  </a:lnTo>
                  <a:lnTo>
                    <a:pt x="587209" y="2059381"/>
                  </a:lnTo>
                  <a:lnTo>
                    <a:pt x="589635" y="2088527"/>
                  </a:lnTo>
                  <a:lnTo>
                    <a:pt x="643940" y="2088527"/>
                  </a:lnTo>
                  <a:lnTo>
                    <a:pt x="641667" y="2054072"/>
                  </a:lnTo>
                  <a:lnTo>
                    <a:pt x="630008" y="2020646"/>
                  </a:lnTo>
                  <a:lnTo>
                    <a:pt x="629081" y="2017979"/>
                  </a:lnTo>
                  <a:lnTo>
                    <a:pt x="597573" y="1989531"/>
                  </a:lnTo>
                  <a:lnTo>
                    <a:pt x="538556" y="1977974"/>
                  </a:lnTo>
                  <a:lnTo>
                    <a:pt x="495922" y="1983841"/>
                  </a:lnTo>
                  <a:lnTo>
                    <a:pt x="460730" y="2001570"/>
                  </a:lnTo>
                  <a:lnTo>
                    <a:pt x="436829" y="2031428"/>
                  </a:lnTo>
                  <a:lnTo>
                    <a:pt x="428002" y="2073656"/>
                  </a:lnTo>
                  <a:lnTo>
                    <a:pt x="435432" y="2117013"/>
                  </a:lnTo>
                  <a:lnTo>
                    <a:pt x="454914" y="2144128"/>
                  </a:lnTo>
                  <a:lnTo>
                    <a:pt x="482282" y="2160574"/>
                  </a:lnTo>
                  <a:lnTo>
                    <a:pt x="513334" y="2171928"/>
                  </a:lnTo>
                  <a:lnTo>
                    <a:pt x="544029" y="2182126"/>
                  </a:lnTo>
                  <a:lnTo>
                    <a:pt x="571207" y="2194801"/>
                  </a:lnTo>
                  <a:lnTo>
                    <a:pt x="590626" y="2213673"/>
                  </a:lnTo>
                  <a:lnTo>
                    <a:pt x="598030" y="2242401"/>
                  </a:lnTo>
                  <a:lnTo>
                    <a:pt x="591502" y="2272131"/>
                  </a:lnTo>
                  <a:lnTo>
                    <a:pt x="575818" y="2289606"/>
                  </a:lnTo>
                  <a:lnTo>
                    <a:pt x="556856" y="2297874"/>
                  </a:lnTo>
                  <a:lnTo>
                    <a:pt x="540499" y="2299944"/>
                  </a:lnTo>
                  <a:lnTo>
                    <a:pt x="507758" y="2293328"/>
                  </a:lnTo>
                  <a:lnTo>
                    <a:pt x="488048" y="2275624"/>
                  </a:lnTo>
                  <a:lnTo>
                    <a:pt x="478409" y="2250033"/>
                  </a:lnTo>
                  <a:lnTo>
                    <a:pt x="475843" y="2219769"/>
                  </a:lnTo>
                  <a:lnTo>
                    <a:pt x="421525" y="2219769"/>
                  </a:lnTo>
                  <a:lnTo>
                    <a:pt x="429514" y="2278380"/>
                  </a:lnTo>
                  <a:lnTo>
                    <a:pt x="482942" y="2333256"/>
                  </a:lnTo>
                  <a:lnTo>
                    <a:pt x="540499" y="2342616"/>
                  </a:lnTo>
                  <a:lnTo>
                    <a:pt x="585254" y="2335834"/>
                  </a:lnTo>
                  <a:lnTo>
                    <a:pt x="620674" y="2315464"/>
                  </a:lnTo>
                  <a:lnTo>
                    <a:pt x="631317" y="2299944"/>
                  </a:lnTo>
                  <a:lnTo>
                    <a:pt x="643966" y="2281517"/>
                  </a:lnTo>
                  <a:lnTo>
                    <a:pt x="652348" y="2233993"/>
                  </a:lnTo>
                  <a:close/>
                </a:path>
                <a:path w="2844165" h="4665345">
                  <a:moveTo>
                    <a:pt x="674344" y="3885260"/>
                  </a:moveTo>
                  <a:lnTo>
                    <a:pt x="640270" y="3758539"/>
                  </a:lnTo>
                  <a:lnTo>
                    <a:pt x="627748" y="3711981"/>
                  </a:lnTo>
                  <a:lnTo>
                    <a:pt x="570242" y="3498151"/>
                  </a:lnTo>
                  <a:lnTo>
                    <a:pt x="570242" y="3711981"/>
                  </a:lnTo>
                  <a:lnTo>
                    <a:pt x="446112" y="3711981"/>
                  </a:lnTo>
                  <a:lnTo>
                    <a:pt x="510120" y="3488931"/>
                  </a:lnTo>
                  <a:lnTo>
                    <a:pt x="511416" y="3488931"/>
                  </a:lnTo>
                  <a:lnTo>
                    <a:pt x="570242" y="3711981"/>
                  </a:lnTo>
                  <a:lnTo>
                    <a:pt x="570242" y="3498151"/>
                  </a:lnTo>
                  <a:lnTo>
                    <a:pt x="567766" y="3488931"/>
                  </a:lnTo>
                  <a:lnTo>
                    <a:pt x="550202" y="3423628"/>
                  </a:lnTo>
                  <a:lnTo>
                    <a:pt x="473913" y="3423628"/>
                  </a:lnTo>
                  <a:lnTo>
                    <a:pt x="340728" y="3885260"/>
                  </a:lnTo>
                  <a:lnTo>
                    <a:pt x="400215" y="3885260"/>
                  </a:lnTo>
                  <a:lnTo>
                    <a:pt x="434479" y="3758539"/>
                  </a:lnTo>
                  <a:lnTo>
                    <a:pt x="581888" y="3758539"/>
                  </a:lnTo>
                  <a:lnTo>
                    <a:pt x="614857" y="3885260"/>
                  </a:lnTo>
                  <a:lnTo>
                    <a:pt x="674344" y="3885260"/>
                  </a:lnTo>
                  <a:close/>
                </a:path>
                <a:path w="2844165" h="4665345">
                  <a:moveTo>
                    <a:pt x="832078" y="3009836"/>
                  </a:moveTo>
                  <a:lnTo>
                    <a:pt x="824661" y="2967317"/>
                  </a:lnTo>
                  <a:lnTo>
                    <a:pt x="778078" y="2923476"/>
                  </a:lnTo>
                  <a:lnTo>
                    <a:pt x="716051" y="2902508"/>
                  </a:lnTo>
                  <a:lnTo>
                    <a:pt x="688708" y="2891282"/>
                  </a:lnTo>
                  <a:lnTo>
                    <a:pt x="669378" y="2874848"/>
                  </a:lnTo>
                  <a:lnTo>
                    <a:pt x="662038" y="2849499"/>
                  </a:lnTo>
                  <a:lnTo>
                    <a:pt x="668375" y="2820771"/>
                  </a:lnTo>
                  <a:lnTo>
                    <a:pt x="683615" y="2804820"/>
                  </a:lnTo>
                  <a:lnTo>
                    <a:pt x="702132" y="2797962"/>
                  </a:lnTo>
                  <a:lnTo>
                    <a:pt x="718286" y="2796489"/>
                  </a:lnTo>
                  <a:lnTo>
                    <a:pt x="742911" y="2800921"/>
                  </a:lnTo>
                  <a:lnTo>
                    <a:pt x="758621" y="2813951"/>
                  </a:lnTo>
                  <a:lnTo>
                    <a:pt x="766927" y="2835224"/>
                  </a:lnTo>
                  <a:lnTo>
                    <a:pt x="769366" y="2864370"/>
                  </a:lnTo>
                  <a:lnTo>
                    <a:pt x="823671" y="2864370"/>
                  </a:lnTo>
                  <a:lnTo>
                    <a:pt x="809739" y="2796489"/>
                  </a:lnTo>
                  <a:lnTo>
                    <a:pt x="777303" y="2765374"/>
                  </a:lnTo>
                  <a:lnTo>
                    <a:pt x="718286" y="2753817"/>
                  </a:lnTo>
                  <a:lnTo>
                    <a:pt x="675652" y="2759684"/>
                  </a:lnTo>
                  <a:lnTo>
                    <a:pt x="640461" y="2777413"/>
                  </a:lnTo>
                  <a:lnTo>
                    <a:pt x="616559" y="2807284"/>
                  </a:lnTo>
                  <a:lnTo>
                    <a:pt x="607733" y="2849499"/>
                  </a:lnTo>
                  <a:lnTo>
                    <a:pt x="615162" y="2892869"/>
                  </a:lnTo>
                  <a:lnTo>
                    <a:pt x="634644" y="2919971"/>
                  </a:lnTo>
                  <a:lnTo>
                    <a:pt x="662012" y="2936417"/>
                  </a:lnTo>
                  <a:lnTo>
                    <a:pt x="693077" y="2947771"/>
                  </a:lnTo>
                  <a:lnTo>
                    <a:pt x="723773" y="2957969"/>
                  </a:lnTo>
                  <a:lnTo>
                    <a:pt x="750938" y="2970644"/>
                  </a:lnTo>
                  <a:lnTo>
                    <a:pt x="770356" y="2989516"/>
                  </a:lnTo>
                  <a:lnTo>
                    <a:pt x="777773" y="3018244"/>
                  </a:lnTo>
                  <a:lnTo>
                    <a:pt x="771232" y="3047974"/>
                  </a:lnTo>
                  <a:lnTo>
                    <a:pt x="755548" y="3065449"/>
                  </a:lnTo>
                  <a:lnTo>
                    <a:pt x="736587" y="3073717"/>
                  </a:lnTo>
                  <a:lnTo>
                    <a:pt x="720229" y="3075787"/>
                  </a:lnTo>
                  <a:lnTo>
                    <a:pt x="687489" y="3069171"/>
                  </a:lnTo>
                  <a:lnTo>
                    <a:pt x="667778" y="3051467"/>
                  </a:lnTo>
                  <a:lnTo>
                    <a:pt x="658126" y="3025876"/>
                  </a:lnTo>
                  <a:lnTo>
                    <a:pt x="655574" y="2995612"/>
                  </a:lnTo>
                  <a:lnTo>
                    <a:pt x="601268" y="2995612"/>
                  </a:lnTo>
                  <a:lnTo>
                    <a:pt x="609257" y="3054223"/>
                  </a:lnTo>
                  <a:lnTo>
                    <a:pt x="662673" y="3109099"/>
                  </a:lnTo>
                  <a:lnTo>
                    <a:pt x="720229" y="3118459"/>
                  </a:lnTo>
                  <a:lnTo>
                    <a:pt x="764984" y="3111677"/>
                  </a:lnTo>
                  <a:lnTo>
                    <a:pt x="800404" y="3091307"/>
                  </a:lnTo>
                  <a:lnTo>
                    <a:pt x="811047" y="3075787"/>
                  </a:lnTo>
                  <a:lnTo>
                    <a:pt x="823696" y="3057360"/>
                  </a:lnTo>
                  <a:lnTo>
                    <a:pt x="832078" y="3009836"/>
                  </a:lnTo>
                  <a:close/>
                </a:path>
                <a:path w="2844165" h="4665345">
                  <a:moveTo>
                    <a:pt x="834669" y="1987016"/>
                  </a:moveTo>
                  <a:lnTo>
                    <a:pt x="774534" y="1987016"/>
                  </a:lnTo>
                  <a:lnTo>
                    <a:pt x="774534" y="1886165"/>
                  </a:lnTo>
                  <a:lnTo>
                    <a:pt x="720229" y="1886165"/>
                  </a:lnTo>
                  <a:lnTo>
                    <a:pt x="720229" y="1987016"/>
                  </a:lnTo>
                  <a:lnTo>
                    <a:pt x="669798" y="1987016"/>
                  </a:lnTo>
                  <a:lnTo>
                    <a:pt x="669798" y="2029688"/>
                  </a:lnTo>
                  <a:lnTo>
                    <a:pt x="720229" y="2029688"/>
                  </a:lnTo>
                  <a:lnTo>
                    <a:pt x="720331" y="2269896"/>
                  </a:lnTo>
                  <a:lnTo>
                    <a:pt x="723138" y="2298712"/>
                  </a:lnTo>
                  <a:lnTo>
                    <a:pt x="733806" y="2320150"/>
                  </a:lnTo>
                  <a:lnTo>
                    <a:pt x="755142" y="2333104"/>
                  </a:lnTo>
                  <a:lnTo>
                    <a:pt x="790054" y="2337447"/>
                  </a:lnTo>
                  <a:lnTo>
                    <a:pt x="805472" y="2337117"/>
                  </a:lnTo>
                  <a:lnTo>
                    <a:pt x="817867" y="2336241"/>
                  </a:lnTo>
                  <a:lnTo>
                    <a:pt x="827341" y="2334996"/>
                  </a:lnTo>
                  <a:lnTo>
                    <a:pt x="834021" y="2333561"/>
                  </a:lnTo>
                  <a:lnTo>
                    <a:pt x="834021" y="2290889"/>
                  </a:lnTo>
                  <a:lnTo>
                    <a:pt x="834021" y="2288959"/>
                  </a:lnTo>
                  <a:lnTo>
                    <a:pt x="828205" y="2289594"/>
                  </a:lnTo>
                  <a:lnTo>
                    <a:pt x="822388" y="2290889"/>
                  </a:lnTo>
                  <a:lnTo>
                    <a:pt x="810094" y="2290889"/>
                  </a:lnTo>
                  <a:lnTo>
                    <a:pt x="792543" y="2288743"/>
                  </a:lnTo>
                  <a:lnTo>
                    <a:pt x="781646" y="2281923"/>
                  </a:lnTo>
                  <a:lnTo>
                    <a:pt x="776097" y="2269896"/>
                  </a:lnTo>
                  <a:lnTo>
                    <a:pt x="774534" y="2252103"/>
                  </a:lnTo>
                  <a:lnTo>
                    <a:pt x="774534" y="2029688"/>
                  </a:lnTo>
                  <a:lnTo>
                    <a:pt x="834669" y="2029688"/>
                  </a:lnTo>
                  <a:lnTo>
                    <a:pt x="834669" y="1987016"/>
                  </a:lnTo>
                  <a:close/>
                </a:path>
                <a:path w="2844165" h="4665345">
                  <a:moveTo>
                    <a:pt x="859256" y="3533546"/>
                  </a:moveTo>
                  <a:lnTo>
                    <a:pt x="854075" y="3530955"/>
                  </a:lnTo>
                  <a:lnTo>
                    <a:pt x="846315" y="3529660"/>
                  </a:lnTo>
                  <a:lnTo>
                    <a:pt x="835329" y="3529660"/>
                  </a:lnTo>
                  <a:lnTo>
                    <a:pt x="809155" y="3534524"/>
                  </a:lnTo>
                  <a:lnTo>
                    <a:pt x="788860" y="3547681"/>
                  </a:lnTo>
                  <a:lnTo>
                    <a:pt x="773049" y="3567023"/>
                  </a:lnTo>
                  <a:lnTo>
                    <a:pt x="760336" y="3590442"/>
                  </a:lnTo>
                  <a:lnTo>
                    <a:pt x="759040" y="3590442"/>
                  </a:lnTo>
                  <a:lnTo>
                    <a:pt x="759040" y="3538715"/>
                  </a:lnTo>
                  <a:lnTo>
                    <a:pt x="704723" y="3538715"/>
                  </a:lnTo>
                  <a:lnTo>
                    <a:pt x="704723" y="3885260"/>
                  </a:lnTo>
                  <a:lnTo>
                    <a:pt x="759040" y="3885260"/>
                  </a:lnTo>
                  <a:lnTo>
                    <a:pt x="759040" y="3666083"/>
                  </a:lnTo>
                  <a:lnTo>
                    <a:pt x="766330" y="3629253"/>
                  </a:lnTo>
                  <a:lnTo>
                    <a:pt x="784415" y="3603688"/>
                  </a:lnTo>
                  <a:lnTo>
                    <a:pt x="805040" y="3590442"/>
                  </a:lnTo>
                  <a:lnTo>
                    <a:pt x="807593" y="3588804"/>
                  </a:lnTo>
                  <a:lnTo>
                    <a:pt x="830160" y="3583978"/>
                  </a:lnTo>
                  <a:lnTo>
                    <a:pt x="841336" y="3584283"/>
                  </a:lnTo>
                  <a:lnTo>
                    <a:pt x="849312" y="3585019"/>
                  </a:lnTo>
                  <a:lnTo>
                    <a:pt x="859256" y="3586556"/>
                  </a:lnTo>
                  <a:lnTo>
                    <a:pt x="859256" y="3583978"/>
                  </a:lnTo>
                  <a:lnTo>
                    <a:pt x="859256" y="3533546"/>
                  </a:lnTo>
                  <a:close/>
                </a:path>
                <a:path w="2844165" h="4665345">
                  <a:moveTo>
                    <a:pt x="878636" y="4082453"/>
                  </a:moveTo>
                  <a:lnTo>
                    <a:pt x="828205" y="4082453"/>
                  </a:lnTo>
                  <a:lnTo>
                    <a:pt x="828205" y="4147756"/>
                  </a:lnTo>
                  <a:lnTo>
                    <a:pt x="878636" y="4147756"/>
                  </a:lnTo>
                  <a:lnTo>
                    <a:pt x="878636" y="4082453"/>
                  </a:lnTo>
                  <a:close/>
                </a:path>
                <a:path w="2844165" h="4665345">
                  <a:moveTo>
                    <a:pt x="951687" y="1860943"/>
                  </a:moveTo>
                  <a:lnTo>
                    <a:pt x="901255" y="1860943"/>
                  </a:lnTo>
                  <a:lnTo>
                    <a:pt x="901255" y="1926247"/>
                  </a:lnTo>
                  <a:lnTo>
                    <a:pt x="951687" y="1926247"/>
                  </a:lnTo>
                  <a:lnTo>
                    <a:pt x="951687" y="1860943"/>
                  </a:lnTo>
                  <a:close/>
                </a:path>
                <a:path w="2844165" h="4665345">
                  <a:moveTo>
                    <a:pt x="983373" y="4082453"/>
                  </a:moveTo>
                  <a:lnTo>
                    <a:pt x="932942" y="4082453"/>
                  </a:lnTo>
                  <a:lnTo>
                    <a:pt x="932942" y="4147756"/>
                  </a:lnTo>
                  <a:lnTo>
                    <a:pt x="983373" y="4147756"/>
                  </a:lnTo>
                  <a:lnTo>
                    <a:pt x="983373" y="4082453"/>
                  </a:lnTo>
                  <a:close/>
                </a:path>
                <a:path w="2844165" h="4665345">
                  <a:moveTo>
                    <a:pt x="1056424" y="1860943"/>
                  </a:moveTo>
                  <a:lnTo>
                    <a:pt x="1005992" y="1860943"/>
                  </a:lnTo>
                  <a:lnTo>
                    <a:pt x="1005992" y="1926247"/>
                  </a:lnTo>
                  <a:lnTo>
                    <a:pt x="1056424" y="1926247"/>
                  </a:lnTo>
                  <a:lnTo>
                    <a:pt x="1056424" y="1860943"/>
                  </a:lnTo>
                  <a:close/>
                </a:path>
                <a:path w="2844165" h="4665345">
                  <a:moveTo>
                    <a:pt x="1068717" y="4661103"/>
                  </a:moveTo>
                  <a:lnTo>
                    <a:pt x="1034643" y="4534382"/>
                  </a:lnTo>
                  <a:lnTo>
                    <a:pt x="1022121" y="4487824"/>
                  </a:lnTo>
                  <a:lnTo>
                    <a:pt x="964615" y="4273994"/>
                  </a:lnTo>
                  <a:lnTo>
                    <a:pt x="964615" y="4487824"/>
                  </a:lnTo>
                  <a:lnTo>
                    <a:pt x="840486" y="4487824"/>
                  </a:lnTo>
                  <a:lnTo>
                    <a:pt x="904494" y="4264774"/>
                  </a:lnTo>
                  <a:lnTo>
                    <a:pt x="905789" y="4264774"/>
                  </a:lnTo>
                  <a:lnTo>
                    <a:pt x="964615" y="4487824"/>
                  </a:lnTo>
                  <a:lnTo>
                    <a:pt x="964615" y="4273994"/>
                  </a:lnTo>
                  <a:lnTo>
                    <a:pt x="962139" y="4264774"/>
                  </a:lnTo>
                  <a:lnTo>
                    <a:pt x="944575" y="4199471"/>
                  </a:lnTo>
                  <a:lnTo>
                    <a:pt x="868286" y="4199471"/>
                  </a:lnTo>
                  <a:lnTo>
                    <a:pt x="735101" y="4661103"/>
                  </a:lnTo>
                  <a:lnTo>
                    <a:pt x="794588" y="4661103"/>
                  </a:lnTo>
                  <a:lnTo>
                    <a:pt x="828852" y="4534382"/>
                  </a:lnTo>
                  <a:lnTo>
                    <a:pt x="976261" y="4534382"/>
                  </a:lnTo>
                  <a:lnTo>
                    <a:pt x="1009230" y="4661103"/>
                  </a:lnTo>
                  <a:lnTo>
                    <a:pt x="1068717" y="4661103"/>
                  </a:lnTo>
                  <a:close/>
                </a:path>
                <a:path w="2844165" h="4665345">
                  <a:moveTo>
                    <a:pt x="1094587" y="3538715"/>
                  </a:moveTo>
                  <a:lnTo>
                    <a:pt x="885748" y="3538715"/>
                  </a:lnTo>
                  <a:lnTo>
                    <a:pt x="885748" y="3585260"/>
                  </a:lnTo>
                  <a:lnTo>
                    <a:pt x="1035100" y="3585260"/>
                  </a:lnTo>
                  <a:lnTo>
                    <a:pt x="877989" y="3842588"/>
                  </a:lnTo>
                  <a:lnTo>
                    <a:pt x="877989" y="3885260"/>
                  </a:lnTo>
                  <a:lnTo>
                    <a:pt x="1093292" y="3885260"/>
                  </a:lnTo>
                  <a:lnTo>
                    <a:pt x="1093292" y="3838702"/>
                  </a:lnTo>
                  <a:lnTo>
                    <a:pt x="939419" y="3838702"/>
                  </a:lnTo>
                  <a:lnTo>
                    <a:pt x="1094587" y="3583978"/>
                  </a:lnTo>
                  <a:lnTo>
                    <a:pt x="1094587" y="3538715"/>
                  </a:lnTo>
                  <a:close/>
                </a:path>
                <a:path w="2844165" h="4665345">
                  <a:moveTo>
                    <a:pt x="1112024" y="2762859"/>
                  </a:moveTo>
                  <a:lnTo>
                    <a:pt x="1057719" y="2762859"/>
                  </a:lnTo>
                  <a:lnTo>
                    <a:pt x="1057719" y="3002076"/>
                  </a:lnTo>
                  <a:lnTo>
                    <a:pt x="1051102" y="3033992"/>
                  </a:lnTo>
                  <a:lnTo>
                    <a:pt x="1034364" y="3055658"/>
                  </a:lnTo>
                  <a:lnTo>
                    <a:pt x="1012177" y="3068002"/>
                  </a:lnTo>
                  <a:lnTo>
                    <a:pt x="989190" y="3071901"/>
                  </a:lnTo>
                  <a:lnTo>
                    <a:pt x="960475" y="3064726"/>
                  </a:lnTo>
                  <a:lnTo>
                    <a:pt x="945222" y="3046933"/>
                  </a:lnTo>
                  <a:lnTo>
                    <a:pt x="939177" y="3024174"/>
                  </a:lnTo>
                  <a:lnTo>
                    <a:pt x="938110" y="3002076"/>
                  </a:lnTo>
                  <a:lnTo>
                    <a:pt x="938110" y="2762859"/>
                  </a:lnTo>
                  <a:lnTo>
                    <a:pt x="883805" y="2762859"/>
                  </a:lnTo>
                  <a:lnTo>
                    <a:pt x="883805" y="3008541"/>
                  </a:lnTo>
                  <a:lnTo>
                    <a:pt x="885228" y="3043186"/>
                  </a:lnTo>
                  <a:lnTo>
                    <a:pt x="895197" y="3079026"/>
                  </a:lnTo>
                  <a:lnTo>
                    <a:pt x="922261" y="3107105"/>
                  </a:lnTo>
                  <a:lnTo>
                    <a:pt x="974966" y="3118459"/>
                  </a:lnTo>
                  <a:lnTo>
                    <a:pt x="1000188" y="3115145"/>
                  </a:lnTo>
                  <a:lnTo>
                    <a:pt x="1024026" y="3105454"/>
                  </a:lnTo>
                  <a:lnTo>
                    <a:pt x="1044333" y="3089821"/>
                  </a:lnTo>
                  <a:lnTo>
                    <a:pt x="1056779" y="3071901"/>
                  </a:lnTo>
                  <a:lnTo>
                    <a:pt x="1059014" y="3068675"/>
                  </a:lnTo>
                  <a:lnTo>
                    <a:pt x="1060310" y="3068675"/>
                  </a:lnTo>
                  <a:lnTo>
                    <a:pt x="1060310" y="3109404"/>
                  </a:lnTo>
                  <a:lnTo>
                    <a:pt x="1112024" y="3109404"/>
                  </a:lnTo>
                  <a:lnTo>
                    <a:pt x="1112024" y="3068675"/>
                  </a:lnTo>
                  <a:lnTo>
                    <a:pt x="1112024" y="2762859"/>
                  </a:lnTo>
                  <a:close/>
                </a:path>
                <a:path w="2844165" h="4665345">
                  <a:moveTo>
                    <a:pt x="1114602" y="2295423"/>
                  </a:moveTo>
                  <a:lnTo>
                    <a:pt x="1112024" y="2297353"/>
                  </a:lnTo>
                  <a:lnTo>
                    <a:pt x="1108786" y="2298649"/>
                  </a:lnTo>
                  <a:lnTo>
                    <a:pt x="1101674" y="2298649"/>
                  </a:lnTo>
                  <a:lnTo>
                    <a:pt x="1091692" y="2296401"/>
                  </a:lnTo>
                  <a:lnTo>
                    <a:pt x="1088783" y="2292832"/>
                  </a:lnTo>
                  <a:lnTo>
                    <a:pt x="1086739" y="2290330"/>
                  </a:lnTo>
                  <a:lnTo>
                    <a:pt x="1085049" y="2281466"/>
                  </a:lnTo>
                  <a:lnTo>
                    <a:pt x="1084872" y="2270849"/>
                  </a:lnTo>
                  <a:lnTo>
                    <a:pt x="1084872" y="2144776"/>
                  </a:lnTo>
                  <a:lnTo>
                    <a:pt x="1084872" y="2077542"/>
                  </a:lnTo>
                  <a:lnTo>
                    <a:pt x="1074000" y="2020646"/>
                  </a:lnTo>
                  <a:lnTo>
                    <a:pt x="1040422" y="1988439"/>
                  </a:lnTo>
                  <a:lnTo>
                    <a:pt x="979487" y="1977974"/>
                  </a:lnTo>
                  <a:lnTo>
                    <a:pt x="926388" y="1984756"/>
                  </a:lnTo>
                  <a:lnTo>
                    <a:pt x="890270" y="2005533"/>
                  </a:lnTo>
                  <a:lnTo>
                    <a:pt x="869657" y="2040991"/>
                  </a:lnTo>
                  <a:lnTo>
                    <a:pt x="863104" y="2091766"/>
                  </a:lnTo>
                  <a:lnTo>
                    <a:pt x="917409" y="2091766"/>
                  </a:lnTo>
                  <a:lnTo>
                    <a:pt x="917409" y="2088527"/>
                  </a:lnTo>
                  <a:lnTo>
                    <a:pt x="918349" y="2072474"/>
                  </a:lnTo>
                  <a:lnTo>
                    <a:pt x="924852" y="2049741"/>
                  </a:lnTo>
                  <a:lnTo>
                    <a:pt x="942505" y="2029434"/>
                  </a:lnTo>
                  <a:lnTo>
                    <a:pt x="976896" y="2020646"/>
                  </a:lnTo>
                  <a:lnTo>
                    <a:pt x="1000861" y="2023999"/>
                  </a:lnTo>
                  <a:lnTo>
                    <a:pt x="1018286" y="2033816"/>
                  </a:lnTo>
                  <a:lnTo>
                    <a:pt x="1028903" y="2049830"/>
                  </a:lnTo>
                  <a:lnTo>
                    <a:pt x="1032497" y="2071712"/>
                  </a:lnTo>
                  <a:lnTo>
                    <a:pt x="1031976" y="2090178"/>
                  </a:lnTo>
                  <a:lnTo>
                    <a:pt x="1030554" y="2094890"/>
                  </a:lnTo>
                  <a:lnTo>
                    <a:pt x="1030554" y="2144776"/>
                  </a:lnTo>
                  <a:lnTo>
                    <a:pt x="1030554" y="2233993"/>
                  </a:lnTo>
                  <a:lnTo>
                    <a:pt x="1024737" y="2259584"/>
                  </a:lnTo>
                  <a:lnTo>
                    <a:pt x="1009230" y="2280551"/>
                  </a:lnTo>
                  <a:lnTo>
                    <a:pt x="986917" y="2294737"/>
                  </a:lnTo>
                  <a:lnTo>
                    <a:pt x="960729" y="2299944"/>
                  </a:lnTo>
                  <a:lnTo>
                    <a:pt x="937514" y="2295652"/>
                  </a:lnTo>
                  <a:lnTo>
                    <a:pt x="922350" y="2283536"/>
                  </a:lnTo>
                  <a:lnTo>
                    <a:pt x="914095" y="2264765"/>
                  </a:lnTo>
                  <a:lnTo>
                    <a:pt x="911593" y="2240457"/>
                  </a:lnTo>
                  <a:lnTo>
                    <a:pt x="913282" y="2220607"/>
                  </a:lnTo>
                  <a:lnTo>
                    <a:pt x="938098" y="2185505"/>
                  </a:lnTo>
                  <a:lnTo>
                    <a:pt x="985545" y="2167090"/>
                  </a:lnTo>
                  <a:lnTo>
                    <a:pt x="1010564" y="2157869"/>
                  </a:lnTo>
                  <a:lnTo>
                    <a:pt x="1030554" y="2144776"/>
                  </a:lnTo>
                  <a:lnTo>
                    <a:pt x="1030554" y="2094890"/>
                  </a:lnTo>
                  <a:lnTo>
                    <a:pt x="1027811" y="2103970"/>
                  </a:lnTo>
                  <a:lnTo>
                    <a:pt x="1016139" y="2114727"/>
                  </a:lnTo>
                  <a:lnTo>
                    <a:pt x="993063" y="2124087"/>
                  </a:lnTo>
                  <a:lnTo>
                    <a:pt x="920000" y="2146071"/>
                  </a:lnTo>
                  <a:lnTo>
                    <a:pt x="890981" y="2159838"/>
                  </a:lnTo>
                  <a:lnTo>
                    <a:pt x="870623" y="2180577"/>
                  </a:lnTo>
                  <a:lnTo>
                    <a:pt x="858634" y="2207984"/>
                  </a:lnTo>
                  <a:lnTo>
                    <a:pt x="854697" y="2241753"/>
                  </a:lnTo>
                  <a:lnTo>
                    <a:pt x="860361" y="2283701"/>
                  </a:lnTo>
                  <a:lnTo>
                    <a:pt x="877658" y="2315464"/>
                  </a:lnTo>
                  <a:lnTo>
                    <a:pt x="907072" y="2335593"/>
                  </a:lnTo>
                  <a:lnTo>
                    <a:pt x="949096" y="2342616"/>
                  </a:lnTo>
                  <a:lnTo>
                    <a:pt x="973582" y="2339213"/>
                  </a:lnTo>
                  <a:lnTo>
                    <a:pt x="996619" y="2329370"/>
                  </a:lnTo>
                  <a:lnTo>
                    <a:pt x="1016749" y="2313711"/>
                  </a:lnTo>
                  <a:lnTo>
                    <a:pt x="1027137" y="2299944"/>
                  </a:lnTo>
                  <a:lnTo>
                    <a:pt x="1032497" y="2292832"/>
                  </a:lnTo>
                  <a:lnTo>
                    <a:pt x="1033792" y="2292832"/>
                  </a:lnTo>
                  <a:lnTo>
                    <a:pt x="1039482" y="2318626"/>
                  </a:lnTo>
                  <a:lnTo>
                    <a:pt x="1051585" y="2331872"/>
                  </a:lnTo>
                  <a:lnTo>
                    <a:pt x="1067079" y="2336762"/>
                  </a:lnTo>
                  <a:lnTo>
                    <a:pt x="1082929" y="2337447"/>
                  </a:lnTo>
                  <a:lnTo>
                    <a:pt x="1092974" y="2337041"/>
                  </a:lnTo>
                  <a:lnTo>
                    <a:pt x="1102169" y="2336076"/>
                  </a:lnTo>
                  <a:lnTo>
                    <a:pt x="1109662" y="2334996"/>
                  </a:lnTo>
                  <a:lnTo>
                    <a:pt x="1114602" y="2334209"/>
                  </a:lnTo>
                  <a:lnTo>
                    <a:pt x="1114602" y="2298649"/>
                  </a:lnTo>
                  <a:lnTo>
                    <a:pt x="1114602" y="2295423"/>
                  </a:lnTo>
                  <a:close/>
                </a:path>
                <a:path w="2844165" h="4665345">
                  <a:moveTo>
                    <a:pt x="1253629" y="4309389"/>
                  </a:moveTo>
                  <a:lnTo>
                    <a:pt x="1248448" y="4306798"/>
                  </a:lnTo>
                  <a:lnTo>
                    <a:pt x="1240688" y="4305503"/>
                  </a:lnTo>
                  <a:lnTo>
                    <a:pt x="1229702" y="4305503"/>
                  </a:lnTo>
                  <a:lnTo>
                    <a:pt x="1203528" y="4310367"/>
                  </a:lnTo>
                  <a:lnTo>
                    <a:pt x="1183233" y="4323524"/>
                  </a:lnTo>
                  <a:lnTo>
                    <a:pt x="1167422" y="4342866"/>
                  </a:lnTo>
                  <a:lnTo>
                    <a:pt x="1154709" y="4366285"/>
                  </a:lnTo>
                  <a:lnTo>
                    <a:pt x="1153414" y="4366285"/>
                  </a:lnTo>
                  <a:lnTo>
                    <a:pt x="1153414" y="4314558"/>
                  </a:lnTo>
                  <a:lnTo>
                    <a:pt x="1099096" y="4314558"/>
                  </a:lnTo>
                  <a:lnTo>
                    <a:pt x="1099096" y="4661103"/>
                  </a:lnTo>
                  <a:lnTo>
                    <a:pt x="1153414" y="4661103"/>
                  </a:lnTo>
                  <a:lnTo>
                    <a:pt x="1153414" y="4441926"/>
                  </a:lnTo>
                  <a:lnTo>
                    <a:pt x="1160703" y="4405096"/>
                  </a:lnTo>
                  <a:lnTo>
                    <a:pt x="1178788" y="4379531"/>
                  </a:lnTo>
                  <a:lnTo>
                    <a:pt x="1199413" y="4366285"/>
                  </a:lnTo>
                  <a:lnTo>
                    <a:pt x="1201966" y="4364647"/>
                  </a:lnTo>
                  <a:lnTo>
                    <a:pt x="1224534" y="4359821"/>
                  </a:lnTo>
                  <a:lnTo>
                    <a:pt x="1235710" y="4360126"/>
                  </a:lnTo>
                  <a:lnTo>
                    <a:pt x="1243685" y="4360862"/>
                  </a:lnTo>
                  <a:lnTo>
                    <a:pt x="1253629" y="4362399"/>
                  </a:lnTo>
                  <a:lnTo>
                    <a:pt x="1253629" y="4359821"/>
                  </a:lnTo>
                  <a:lnTo>
                    <a:pt x="1253629" y="4309389"/>
                  </a:lnTo>
                  <a:close/>
                </a:path>
                <a:path w="2844165" h="4665345">
                  <a:moveTo>
                    <a:pt x="1278191" y="3538715"/>
                  </a:moveTo>
                  <a:lnTo>
                    <a:pt x="1218069" y="3538715"/>
                  </a:lnTo>
                  <a:lnTo>
                    <a:pt x="1218069" y="3437852"/>
                  </a:lnTo>
                  <a:lnTo>
                    <a:pt x="1163751" y="3437852"/>
                  </a:lnTo>
                  <a:lnTo>
                    <a:pt x="1163751" y="3538715"/>
                  </a:lnTo>
                  <a:lnTo>
                    <a:pt x="1113332" y="3538715"/>
                  </a:lnTo>
                  <a:lnTo>
                    <a:pt x="1113332" y="3581387"/>
                  </a:lnTo>
                  <a:lnTo>
                    <a:pt x="1163751" y="3581387"/>
                  </a:lnTo>
                  <a:lnTo>
                    <a:pt x="1163853" y="3821582"/>
                  </a:lnTo>
                  <a:lnTo>
                    <a:pt x="1166660" y="3850411"/>
                  </a:lnTo>
                  <a:lnTo>
                    <a:pt x="1177340" y="3871836"/>
                  </a:lnTo>
                  <a:lnTo>
                    <a:pt x="1198676" y="3884790"/>
                  </a:lnTo>
                  <a:lnTo>
                    <a:pt x="1233589" y="3889133"/>
                  </a:lnTo>
                  <a:lnTo>
                    <a:pt x="1248994" y="3888803"/>
                  </a:lnTo>
                  <a:lnTo>
                    <a:pt x="1261376" y="3887927"/>
                  </a:lnTo>
                  <a:lnTo>
                    <a:pt x="1270850" y="3886682"/>
                  </a:lnTo>
                  <a:lnTo>
                    <a:pt x="1277543" y="3885260"/>
                  </a:lnTo>
                  <a:lnTo>
                    <a:pt x="1277543" y="3842588"/>
                  </a:lnTo>
                  <a:lnTo>
                    <a:pt x="1277543" y="3840645"/>
                  </a:lnTo>
                  <a:lnTo>
                    <a:pt x="1271727" y="3841292"/>
                  </a:lnTo>
                  <a:lnTo>
                    <a:pt x="1265910" y="3842588"/>
                  </a:lnTo>
                  <a:lnTo>
                    <a:pt x="1253629" y="3842588"/>
                  </a:lnTo>
                  <a:lnTo>
                    <a:pt x="1236078" y="3840429"/>
                  </a:lnTo>
                  <a:lnTo>
                    <a:pt x="1225181" y="3833609"/>
                  </a:lnTo>
                  <a:lnTo>
                    <a:pt x="1219631" y="3821582"/>
                  </a:lnTo>
                  <a:lnTo>
                    <a:pt x="1218069" y="3803789"/>
                  </a:lnTo>
                  <a:lnTo>
                    <a:pt x="1218069" y="3581387"/>
                  </a:lnTo>
                  <a:lnTo>
                    <a:pt x="1278191" y="3581387"/>
                  </a:lnTo>
                  <a:lnTo>
                    <a:pt x="1278191" y="3538715"/>
                  </a:lnTo>
                  <a:close/>
                </a:path>
                <a:path w="2844165" h="4665345">
                  <a:moveTo>
                    <a:pt x="1386789" y="2087880"/>
                  </a:moveTo>
                  <a:lnTo>
                    <a:pt x="1377378" y="2024519"/>
                  </a:lnTo>
                  <a:lnTo>
                    <a:pt x="1348333" y="1989328"/>
                  </a:lnTo>
                  <a:lnTo>
                    <a:pt x="1295628" y="1977974"/>
                  </a:lnTo>
                  <a:lnTo>
                    <a:pt x="1270406" y="1981301"/>
                  </a:lnTo>
                  <a:lnTo>
                    <a:pt x="1246581" y="1990991"/>
                  </a:lnTo>
                  <a:lnTo>
                    <a:pt x="1226261" y="2006612"/>
                  </a:lnTo>
                  <a:lnTo>
                    <a:pt x="1211580" y="2027758"/>
                  </a:lnTo>
                  <a:lnTo>
                    <a:pt x="1210284" y="2027758"/>
                  </a:lnTo>
                  <a:lnTo>
                    <a:pt x="1210284" y="1987016"/>
                  </a:lnTo>
                  <a:lnTo>
                    <a:pt x="1158557" y="1987016"/>
                  </a:lnTo>
                  <a:lnTo>
                    <a:pt x="1158557" y="2333561"/>
                  </a:lnTo>
                  <a:lnTo>
                    <a:pt x="1212875" y="2333561"/>
                  </a:lnTo>
                  <a:lnTo>
                    <a:pt x="1212875" y="2094344"/>
                  </a:lnTo>
                  <a:lnTo>
                    <a:pt x="1219492" y="2062441"/>
                  </a:lnTo>
                  <a:lnTo>
                    <a:pt x="1236230" y="2040763"/>
                  </a:lnTo>
                  <a:lnTo>
                    <a:pt x="1258430" y="2028431"/>
                  </a:lnTo>
                  <a:lnTo>
                    <a:pt x="1262367" y="2027758"/>
                  </a:lnTo>
                  <a:lnTo>
                    <a:pt x="1281404" y="2024519"/>
                  </a:lnTo>
                  <a:lnTo>
                    <a:pt x="1310119" y="2031707"/>
                  </a:lnTo>
                  <a:lnTo>
                    <a:pt x="1325372" y="2049500"/>
                  </a:lnTo>
                  <a:lnTo>
                    <a:pt x="1331417" y="2072259"/>
                  </a:lnTo>
                  <a:lnTo>
                    <a:pt x="1332484" y="2094344"/>
                  </a:lnTo>
                  <a:lnTo>
                    <a:pt x="1332484" y="2333561"/>
                  </a:lnTo>
                  <a:lnTo>
                    <a:pt x="1386789" y="2333561"/>
                  </a:lnTo>
                  <a:lnTo>
                    <a:pt x="1386789" y="2087880"/>
                  </a:lnTo>
                  <a:close/>
                </a:path>
                <a:path w="2844165" h="4665345">
                  <a:moveTo>
                    <a:pt x="1402321" y="2868244"/>
                  </a:moveTo>
                  <a:lnTo>
                    <a:pt x="1382788" y="2796489"/>
                  </a:lnTo>
                  <a:lnTo>
                    <a:pt x="1349133" y="2766161"/>
                  </a:lnTo>
                  <a:lnTo>
                    <a:pt x="1291767" y="2753817"/>
                  </a:lnTo>
                  <a:lnTo>
                    <a:pt x="1245577" y="2761691"/>
                  </a:lnTo>
                  <a:lnTo>
                    <a:pt x="1212342" y="2783154"/>
                  </a:lnTo>
                  <a:lnTo>
                    <a:pt x="1190015" y="2814993"/>
                  </a:lnTo>
                  <a:lnTo>
                    <a:pt x="1176578" y="2854007"/>
                  </a:lnTo>
                  <a:lnTo>
                    <a:pt x="1170012" y="2896971"/>
                  </a:lnTo>
                  <a:lnTo>
                    <a:pt x="1168273" y="2940659"/>
                  </a:lnTo>
                  <a:lnTo>
                    <a:pt x="1172591" y="3005086"/>
                  </a:lnTo>
                  <a:lnTo>
                    <a:pt x="1186027" y="3054921"/>
                  </a:lnTo>
                  <a:lnTo>
                    <a:pt x="1209332" y="3090329"/>
                  </a:lnTo>
                  <a:lnTo>
                    <a:pt x="1243253" y="3111462"/>
                  </a:lnTo>
                  <a:lnTo>
                    <a:pt x="1288529" y="3118459"/>
                  </a:lnTo>
                  <a:lnTo>
                    <a:pt x="1342859" y="3105899"/>
                  </a:lnTo>
                  <a:lnTo>
                    <a:pt x="1376133" y="3075787"/>
                  </a:lnTo>
                  <a:lnTo>
                    <a:pt x="1377911" y="3074174"/>
                  </a:lnTo>
                  <a:lnTo>
                    <a:pt x="1396720" y="3032277"/>
                  </a:lnTo>
                  <a:lnTo>
                    <a:pt x="1402321" y="2989148"/>
                  </a:lnTo>
                  <a:lnTo>
                    <a:pt x="1348016" y="2989148"/>
                  </a:lnTo>
                  <a:lnTo>
                    <a:pt x="1345666" y="3018510"/>
                  </a:lnTo>
                  <a:lnTo>
                    <a:pt x="1337017" y="3046539"/>
                  </a:lnTo>
                  <a:lnTo>
                    <a:pt x="1319644" y="3067532"/>
                  </a:lnTo>
                  <a:lnTo>
                    <a:pt x="1291120" y="3075787"/>
                  </a:lnTo>
                  <a:lnTo>
                    <a:pt x="1253261" y="3060852"/>
                  </a:lnTo>
                  <a:lnTo>
                    <a:pt x="1233652" y="3024632"/>
                  </a:lnTo>
                  <a:lnTo>
                    <a:pt x="1226286" y="2980055"/>
                  </a:lnTo>
                  <a:lnTo>
                    <a:pt x="1225169" y="2940012"/>
                  </a:lnTo>
                  <a:lnTo>
                    <a:pt x="1231049" y="2864129"/>
                  </a:lnTo>
                  <a:lnTo>
                    <a:pt x="1246505" y="2820733"/>
                  </a:lnTo>
                  <a:lnTo>
                    <a:pt x="1268272" y="2801099"/>
                  </a:lnTo>
                  <a:lnTo>
                    <a:pt x="1293063" y="2796489"/>
                  </a:lnTo>
                  <a:lnTo>
                    <a:pt x="1319110" y="2802979"/>
                  </a:lnTo>
                  <a:lnTo>
                    <a:pt x="1336052" y="2819768"/>
                  </a:lnTo>
                  <a:lnTo>
                    <a:pt x="1345247" y="2842857"/>
                  </a:lnTo>
                  <a:lnTo>
                    <a:pt x="1348016" y="2868244"/>
                  </a:lnTo>
                  <a:lnTo>
                    <a:pt x="1402321" y="2868244"/>
                  </a:lnTo>
                  <a:close/>
                </a:path>
                <a:path w="2844165" h="4665345">
                  <a:moveTo>
                    <a:pt x="1488960" y="4314558"/>
                  </a:moveTo>
                  <a:lnTo>
                    <a:pt x="1280121" y="4314558"/>
                  </a:lnTo>
                  <a:lnTo>
                    <a:pt x="1280121" y="4361104"/>
                  </a:lnTo>
                  <a:lnTo>
                    <a:pt x="1429473" y="4361104"/>
                  </a:lnTo>
                  <a:lnTo>
                    <a:pt x="1272362" y="4618431"/>
                  </a:lnTo>
                  <a:lnTo>
                    <a:pt x="1272362" y="4661103"/>
                  </a:lnTo>
                  <a:lnTo>
                    <a:pt x="1487665" y="4661103"/>
                  </a:lnTo>
                  <a:lnTo>
                    <a:pt x="1487665" y="4614545"/>
                  </a:lnTo>
                  <a:lnTo>
                    <a:pt x="1333792" y="4614545"/>
                  </a:lnTo>
                  <a:lnTo>
                    <a:pt x="1488960" y="4359821"/>
                  </a:lnTo>
                  <a:lnTo>
                    <a:pt x="1488960" y="4314558"/>
                  </a:lnTo>
                  <a:close/>
                </a:path>
                <a:path w="2844165" h="4665345">
                  <a:moveTo>
                    <a:pt x="1672564" y="4314558"/>
                  </a:moveTo>
                  <a:lnTo>
                    <a:pt x="1612442" y="4314558"/>
                  </a:lnTo>
                  <a:lnTo>
                    <a:pt x="1612442" y="4213695"/>
                  </a:lnTo>
                  <a:lnTo>
                    <a:pt x="1558124" y="4213695"/>
                  </a:lnTo>
                  <a:lnTo>
                    <a:pt x="1558124" y="4314558"/>
                  </a:lnTo>
                  <a:lnTo>
                    <a:pt x="1507705" y="4314558"/>
                  </a:lnTo>
                  <a:lnTo>
                    <a:pt x="1507705" y="4357230"/>
                  </a:lnTo>
                  <a:lnTo>
                    <a:pt x="1558124" y="4357230"/>
                  </a:lnTo>
                  <a:lnTo>
                    <a:pt x="1558213" y="4597425"/>
                  </a:lnTo>
                  <a:lnTo>
                    <a:pt x="1561033" y="4626254"/>
                  </a:lnTo>
                  <a:lnTo>
                    <a:pt x="1571701" y="4647679"/>
                  </a:lnTo>
                  <a:lnTo>
                    <a:pt x="1593049" y="4660633"/>
                  </a:lnTo>
                  <a:lnTo>
                    <a:pt x="1627962" y="4664976"/>
                  </a:lnTo>
                  <a:lnTo>
                    <a:pt x="1643367" y="4664646"/>
                  </a:lnTo>
                  <a:lnTo>
                    <a:pt x="1655749" y="4663770"/>
                  </a:lnTo>
                  <a:lnTo>
                    <a:pt x="1665224" y="4662525"/>
                  </a:lnTo>
                  <a:lnTo>
                    <a:pt x="1671916" y="4661103"/>
                  </a:lnTo>
                  <a:lnTo>
                    <a:pt x="1671916" y="4618431"/>
                  </a:lnTo>
                  <a:lnTo>
                    <a:pt x="1671916" y="4616488"/>
                  </a:lnTo>
                  <a:lnTo>
                    <a:pt x="1666100" y="4617136"/>
                  </a:lnTo>
                  <a:lnTo>
                    <a:pt x="1660283" y="4618431"/>
                  </a:lnTo>
                  <a:lnTo>
                    <a:pt x="1648002" y="4618431"/>
                  </a:lnTo>
                  <a:lnTo>
                    <a:pt x="1630438" y="4616272"/>
                  </a:lnTo>
                  <a:lnTo>
                    <a:pt x="1619554" y="4609452"/>
                  </a:lnTo>
                  <a:lnTo>
                    <a:pt x="1613992" y="4597425"/>
                  </a:lnTo>
                  <a:lnTo>
                    <a:pt x="1612442" y="4579632"/>
                  </a:lnTo>
                  <a:lnTo>
                    <a:pt x="1612442" y="4357230"/>
                  </a:lnTo>
                  <a:lnTo>
                    <a:pt x="1672564" y="4357230"/>
                  </a:lnTo>
                  <a:lnTo>
                    <a:pt x="1672564" y="4314558"/>
                  </a:lnTo>
                  <a:close/>
                </a:path>
                <a:path w="2844165" h="4665345">
                  <a:moveTo>
                    <a:pt x="1686140" y="1871941"/>
                  </a:moveTo>
                  <a:lnTo>
                    <a:pt x="1635061" y="1871941"/>
                  </a:lnTo>
                  <a:lnTo>
                    <a:pt x="1635061" y="2160295"/>
                  </a:lnTo>
                  <a:lnTo>
                    <a:pt x="1632521" y="2215070"/>
                  </a:lnTo>
                  <a:lnTo>
                    <a:pt x="1622463" y="2258009"/>
                  </a:lnTo>
                  <a:lnTo>
                    <a:pt x="1601241" y="2286050"/>
                  </a:lnTo>
                  <a:lnTo>
                    <a:pt x="1565236" y="2296071"/>
                  </a:lnTo>
                  <a:lnTo>
                    <a:pt x="1534337" y="2286495"/>
                  </a:lnTo>
                  <a:lnTo>
                    <a:pt x="1514894" y="2259215"/>
                  </a:lnTo>
                  <a:lnTo>
                    <a:pt x="1504784" y="2216429"/>
                  </a:lnTo>
                  <a:lnTo>
                    <a:pt x="1501876" y="2160295"/>
                  </a:lnTo>
                  <a:lnTo>
                    <a:pt x="1504784" y="2104174"/>
                  </a:lnTo>
                  <a:lnTo>
                    <a:pt x="1514894" y="2061375"/>
                  </a:lnTo>
                  <a:lnTo>
                    <a:pt x="1534337" y="2034108"/>
                  </a:lnTo>
                  <a:lnTo>
                    <a:pt x="1565236" y="2024519"/>
                  </a:lnTo>
                  <a:lnTo>
                    <a:pt x="1600974" y="2036279"/>
                  </a:lnTo>
                  <a:lnTo>
                    <a:pt x="1622209" y="2067191"/>
                  </a:lnTo>
                  <a:lnTo>
                    <a:pt x="1632432" y="2110714"/>
                  </a:lnTo>
                  <a:lnTo>
                    <a:pt x="1635061" y="2160295"/>
                  </a:lnTo>
                  <a:lnTo>
                    <a:pt x="1635061" y="1871941"/>
                  </a:lnTo>
                  <a:lnTo>
                    <a:pt x="1631823" y="1871941"/>
                  </a:lnTo>
                  <a:lnTo>
                    <a:pt x="1631823" y="2026462"/>
                  </a:lnTo>
                  <a:lnTo>
                    <a:pt x="1630527" y="2026462"/>
                  </a:lnTo>
                  <a:lnTo>
                    <a:pt x="1599425" y="1990826"/>
                  </a:lnTo>
                  <a:lnTo>
                    <a:pt x="1554238" y="1977974"/>
                  </a:lnTo>
                  <a:lnTo>
                    <a:pt x="1512023" y="1986457"/>
                  </a:lnTo>
                  <a:lnTo>
                    <a:pt x="1462760" y="2041982"/>
                  </a:lnTo>
                  <a:lnTo>
                    <a:pt x="1451470" y="2080844"/>
                  </a:lnTo>
                  <a:lnTo>
                    <a:pt x="1446250" y="2121649"/>
                  </a:lnTo>
                  <a:lnTo>
                    <a:pt x="1444980" y="2160295"/>
                  </a:lnTo>
                  <a:lnTo>
                    <a:pt x="1448866" y="2220963"/>
                  </a:lnTo>
                  <a:lnTo>
                    <a:pt x="1461160" y="2271395"/>
                  </a:lnTo>
                  <a:lnTo>
                    <a:pt x="1482826" y="2309723"/>
                  </a:lnTo>
                  <a:lnTo>
                    <a:pt x="1514830" y="2334082"/>
                  </a:lnTo>
                  <a:lnTo>
                    <a:pt x="1558124" y="2342616"/>
                  </a:lnTo>
                  <a:lnTo>
                    <a:pt x="1584667" y="2338171"/>
                  </a:lnTo>
                  <a:lnTo>
                    <a:pt x="1607019" y="2326462"/>
                  </a:lnTo>
                  <a:lnTo>
                    <a:pt x="1623682" y="2309888"/>
                  </a:lnTo>
                  <a:lnTo>
                    <a:pt x="1630553" y="2296071"/>
                  </a:lnTo>
                  <a:lnTo>
                    <a:pt x="1633118" y="2290889"/>
                  </a:lnTo>
                  <a:lnTo>
                    <a:pt x="1634413" y="2290889"/>
                  </a:lnTo>
                  <a:lnTo>
                    <a:pt x="1634413" y="2333561"/>
                  </a:lnTo>
                  <a:lnTo>
                    <a:pt x="1686140" y="2333561"/>
                  </a:lnTo>
                  <a:lnTo>
                    <a:pt x="1686140" y="2290889"/>
                  </a:lnTo>
                  <a:lnTo>
                    <a:pt x="1686140" y="2026462"/>
                  </a:lnTo>
                  <a:lnTo>
                    <a:pt x="1686140" y="1871941"/>
                  </a:lnTo>
                  <a:close/>
                </a:path>
                <a:path w="2844165" h="4665345">
                  <a:moveTo>
                    <a:pt x="1686788" y="2863723"/>
                  </a:moveTo>
                  <a:lnTo>
                    <a:pt x="1677784" y="2800362"/>
                  </a:lnTo>
                  <a:lnTo>
                    <a:pt x="1649425" y="2765183"/>
                  </a:lnTo>
                  <a:lnTo>
                    <a:pt x="1597571" y="2753817"/>
                  </a:lnTo>
                  <a:lnTo>
                    <a:pt x="1573453" y="2757398"/>
                  </a:lnTo>
                  <a:lnTo>
                    <a:pt x="1549565" y="2767393"/>
                  </a:lnTo>
                  <a:lnTo>
                    <a:pt x="1528838" y="2782735"/>
                  </a:lnTo>
                  <a:lnTo>
                    <a:pt x="1514170" y="2802305"/>
                  </a:lnTo>
                  <a:lnTo>
                    <a:pt x="1512874" y="2802305"/>
                  </a:lnTo>
                  <a:lnTo>
                    <a:pt x="1512874" y="2647785"/>
                  </a:lnTo>
                  <a:lnTo>
                    <a:pt x="1458569" y="2647785"/>
                  </a:lnTo>
                  <a:lnTo>
                    <a:pt x="1458569" y="3109404"/>
                  </a:lnTo>
                  <a:lnTo>
                    <a:pt x="1512874" y="3109404"/>
                  </a:lnTo>
                  <a:lnTo>
                    <a:pt x="1512874" y="2870187"/>
                  </a:lnTo>
                  <a:lnTo>
                    <a:pt x="1519491" y="2838285"/>
                  </a:lnTo>
                  <a:lnTo>
                    <a:pt x="1536230" y="2816606"/>
                  </a:lnTo>
                  <a:lnTo>
                    <a:pt x="1558429" y="2804274"/>
                  </a:lnTo>
                  <a:lnTo>
                    <a:pt x="1569986" y="2802305"/>
                  </a:lnTo>
                  <a:lnTo>
                    <a:pt x="1581404" y="2800362"/>
                  </a:lnTo>
                  <a:lnTo>
                    <a:pt x="1610118" y="2807551"/>
                  </a:lnTo>
                  <a:lnTo>
                    <a:pt x="1625371" y="2825343"/>
                  </a:lnTo>
                  <a:lnTo>
                    <a:pt x="1631416" y="2848102"/>
                  </a:lnTo>
                  <a:lnTo>
                    <a:pt x="1632483" y="2870187"/>
                  </a:lnTo>
                  <a:lnTo>
                    <a:pt x="1632483" y="3109404"/>
                  </a:lnTo>
                  <a:lnTo>
                    <a:pt x="1686788" y="3109404"/>
                  </a:lnTo>
                  <a:lnTo>
                    <a:pt x="1686788" y="2863723"/>
                  </a:lnTo>
                  <a:close/>
                </a:path>
                <a:path w="2844165" h="4665345">
                  <a:moveTo>
                    <a:pt x="1702955" y="3711981"/>
                  </a:moveTo>
                  <a:lnTo>
                    <a:pt x="1700669" y="3664572"/>
                  </a:lnTo>
                  <a:lnTo>
                    <a:pt x="1692871" y="3621328"/>
                  </a:lnTo>
                  <a:lnTo>
                    <a:pt x="1678139" y="3584206"/>
                  </a:lnTo>
                  <a:lnTo>
                    <a:pt x="1668678" y="3572332"/>
                  </a:lnTo>
                  <a:lnTo>
                    <a:pt x="1655064" y="3555238"/>
                  </a:lnTo>
                  <a:lnTo>
                    <a:pt x="1646059" y="3550081"/>
                  </a:lnTo>
                  <a:lnTo>
                    <a:pt x="1646059" y="3711981"/>
                  </a:lnTo>
                  <a:lnTo>
                    <a:pt x="1643341" y="3765448"/>
                  </a:lnTo>
                  <a:lnTo>
                    <a:pt x="1633054" y="3809936"/>
                  </a:lnTo>
                  <a:lnTo>
                    <a:pt x="1611972" y="3840365"/>
                  </a:lnTo>
                  <a:lnTo>
                    <a:pt x="1576882" y="3851643"/>
                  </a:lnTo>
                  <a:lnTo>
                    <a:pt x="1543024" y="3840365"/>
                  </a:lnTo>
                  <a:lnTo>
                    <a:pt x="1522730" y="3809936"/>
                  </a:lnTo>
                  <a:lnTo>
                    <a:pt x="1512874" y="3765448"/>
                  </a:lnTo>
                  <a:lnTo>
                    <a:pt x="1510284" y="3711981"/>
                  </a:lnTo>
                  <a:lnTo>
                    <a:pt x="1512963" y="3658527"/>
                  </a:lnTo>
                  <a:lnTo>
                    <a:pt x="1522971" y="3614039"/>
                  </a:lnTo>
                  <a:lnTo>
                    <a:pt x="1543291" y="3583609"/>
                  </a:lnTo>
                  <a:lnTo>
                    <a:pt x="1576882" y="3572332"/>
                  </a:lnTo>
                  <a:lnTo>
                    <a:pt x="1612506" y="3583609"/>
                  </a:lnTo>
                  <a:lnTo>
                    <a:pt x="1633537" y="3614039"/>
                  </a:lnTo>
                  <a:lnTo>
                    <a:pt x="1643519" y="3658527"/>
                  </a:lnTo>
                  <a:lnTo>
                    <a:pt x="1646059" y="3711981"/>
                  </a:lnTo>
                  <a:lnTo>
                    <a:pt x="1646059" y="3550081"/>
                  </a:lnTo>
                  <a:lnTo>
                    <a:pt x="1622209" y="3536378"/>
                  </a:lnTo>
                  <a:lnTo>
                    <a:pt x="1578178" y="3529660"/>
                  </a:lnTo>
                  <a:lnTo>
                    <a:pt x="1534134" y="3536378"/>
                  </a:lnTo>
                  <a:lnTo>
                    <a:pt x="1478203" y="3584206"/>
                  </a:lnTo>
                  <a:lnTo>
                    <a:pt x="1463471" y="3621328"/>
                  </a:lnTo>
                  <a:lnTo>
                    <a:pt x="1455674" y="3664572"/>
                  </a:lnTo>
                  <a:lnTo>
                    <a:pt x="1453388" y="3711981"/>
                  </a:lnTo>
                  <a:lnTo>
                    <a:pt x="1455674" y="3759390"/>
                  </a:lnTo>
                  <a:lnTo>
                    <a:pt x="1463471" y="3802646"/>
                  </a:lnTo>
                  <a:lnTo>
                    <a:pt x="1478203" y="3839756"/>
                  </a:lnTo>
                  <a:lnTo>
                    <a:pt x="1534134" y="3887584"/>
                  </a:lnTo>
                  <a:lnTo>
                    <a:pt x="1578178" y="3894315"/>
                  </a:lnTo>
                  <a:lnTo>
                    <a:pt x="1621993" y="3887584"/>
                  </a:lnTo>
                  <a:lnTo>
                    <a:pt x="1668424" y="3851643"/>
                  </a:lnTo>
                  <a:lnTo>
                    <a:pt x="1692732" y="3802646"/>
                  </a:lnTo>
                  <a:lnTo>
                    <a:pt x="1700631" y="3759390"/>
                  </a:lnTo>
                  <a:lnTo>
                    <a:pt x="1702955" y="3711981"/>
                  </a:lnTo>
                  <a:close/>
                </a:path>
                <a:path w="2844165" h="4665345">
                  <a:moveTo>
                    <a:pt x="1727479" y="304800"/>
                  </a:moveTo>
                  <a:lnTo>
                    <a:pt x="1724279" y="258775"/>
                  </a:lnTo>
                  <a:lnTo>
                    <a:pt x="1714919" y="215176"/>
                  </a:lnTo>
                  <a:lnTo>
                    <a:pt x="1699831" y="174409"/>
                  </a:lnTo>
                  <a:lnTo>
                    <a:pt x="1679422" y="136906"/>
                  </a:lnTo>
                  <a:lnTo>
                    <a:pt x="1654086" y="103047"/>
                  </a:lnTo>
                  <a:lnTo>
                    <a:pt x="1624228" y="73279"/>
                  </a:lnTo>
                  <a:lnTo>
                    <a:pt x="1590255" y="48006"/>
                  </a:lnTo>
                  <a:lnTo>
                    <a:pt x="1552587" y="27622"/>
                  </a:lnTo>
                  <a:lnTo>
                    <a:pt x="1511617" y="12547"/>
                  </a:lnTo>
                  <a:lnTo>
                    <a:pt x="1467751" y="3213"/>
                  </a:lnTo>
                  <a:lnTo>
                    <a:pt x="1421409" y="0"/>
                  </a:lnTo>
                  <a:lnTo>
                    <a:pt x="1373517" y="3060"/>
                  </a:lnTo>
                  <a:lnTo>
                    <a:pt x="1328445" y="12153"/>
                  </a:lnTo>
                  <a:lnTo>
                    <a:pt x="1286560" y="27101"/>
                  </a:lnTo>
                  <a:lnTo>
                    <a:pt x="1248232" y="47790"/>
                  </a:lnTo>
                  <a:lnTo>
                    <a:pt x="1213827" y="74053"/>
                  </a:lnTo>
                  <a:lnTo>
                    <a:pt x="1183703" y="105727"/>
                  </a:lnTo>
                  <a:lnTo>
                    <a:pt x="1158240" y="142697"/>
                  </a:lnTo>
                  <a:lnTo>
                    <a:pt x="1137805" y="184797"/>
                  </a:lnTo>
                  <a:lnTo>
                    <a:pt x="1122743" y="231863"/>
                  </a:lnTo>
                  <a:lnTo>
                    <a:pt x="1113447" y="283768"/>
                  </a:lnTo>
                  <a:lnTo>
                    <a:pt x="1110259" y="340360"/>
                  </a:lnTo>
                  <a:lnTo>
                    <a:pt x="1276629" y="340360"/>
                  </a:lnTo>
                  <a:lnTo>
                    <a:pt x="1281366" y="287820"/>
                  </a:lnTo>
                  <a:lnTo>
                    <a:pt x="1295019" y="242620"/>
                  </a:lnTo>
                  <a:lnTo>
                    <a:pt x="1316799" y="205740"/>
                  </a:lnTo>
                  <a:lnTo>
                    <a:pt x="1345869" y="178181"/>
                  </a:lnTo>
                  <a:lnTo>
                    <a:pt x="1381429" y="160921"/>
                  </a:lnTo>
                  <a:lnTo>
                    <a:pt x="1422679" y="154940"/>
                  </a:lnTo>
                  <a:lnTo>
                    <a:pt x="1466557" y="162217"/>
                  </a:lnTo>
                  <a:lnTo>
                    <a:pt x="1503984" y="182664"/>
                  </a:lnTo>
                  <a:lnTo>
                    <a:pt x="1533055" y="214198"/>
                  </a:lnTo>
                  <a:lnTo>
                    <a:pt x="1551876" y="254749"/>
                  </a:lnTo>
                  <a:lnTo>
                    <a:pt x="1558569" y="302260"/>
                  </a:lnTo>
                  <a:lnTo>
                    <a:pt x="1554657" y="338264"/>
                  </a:lnTo>
                  <a:lnTo>
                    <a:pt x="1521536" y="410349"/>
                  </a:lnTo>
                  <a:lnTo>
                    <a:pt x="1491107" y="448729"/>
                  </a:lnTo>
                  <a:lnTo>
                    <a:pt x="1450619" y="490220"/>
                  </a:lnTo>
                  <a:lnTo>
                    <a:pt x="1116609" y="806450"/>
                  </a:lnTo>
                  <a:lnTo>
                    <a:pt x="1116609" y="955040"/>
                  </a:lnTo>
                  <a:lnTo>
                    <a:pt x="1723669" y="955040"/>
                  </a:lnTo>
                  <a:lnTo>
                    <a:pt x="1723669" y="796290"/>
                  </a:lnTo>
                  <a:lnTo>
                    <a:pt x="1354099" y="796290"/>
                  </a:lnTo>
                  <a:lnTo>
                    <a:pt x="1545869" y="622300"/>
                  </a:lnTo>
                  <a:lnTo>
                    <a:pt x="1594510" y="576580"/>
                  </a:lnTo>
                  <a:lnTo>
                    <a:pt x="1634248" y="534835"/>
                  </a:lnTo>
                  <a:lnTo>
                    <a:pt x="1665846" y="495947"/>
                  </a:lnTo>
                  <a:lnTo>
                    <a:pt x="1690014" y="458787"/>
                  </a:lnTo>
                  <a:lnTo>
                    <a:pt x="1707527" y="422224"/>
                  </a:lnTo>
                  <a:lnTo>
                    <a:pt x="1719110" y="385127"/>
                  </a:lnTo>
                  <a:lnTo>
                    <a:pt x="1725510" y="346367"/>
                  </a:lnTo>
                  <a:lnTo>
                    <a:pt x="1727479" y="304800"/>
                  </a:lnTo>
                  <a:close/>
                </a:path>
                <a:path w="2844165" h="4665345">
                  <a:moveTo>
                    <a:pt x="1766951" y="4314558"/>
                  </a:moveTo>
                  <a:lnTo>
                    <a:pt x="1712645" y="4314558"/>
                  </a:lnTo>
                  <a:lnTo>
                    <a:pt x="1712645" y="4661103"/>
                  </a:lnTo>
                  <a:lnTo>
                    <a:pt x="1766951" y="4661103"/>
                  </a:lnTo>
                  <a:lnTo>
                    <a:pt x="1766951" y="4314558"/>
                  </a:lnTo>
                  <a:close/>
                </a:path>
                <a:path w="2844165" h="4665345">
                  <a:moveTo>
                    <a:pt x="1766951" y="4199471"/>
                  </a:moveTo>
                  <a:lnTo>
                    <a:pt x="1712645" y="4199471"/>
                  </a:lnTo>
                  <a:lnTo>
                    <a:pt x="1712645" y="4261536"/>
                  </a:lnTo>
                  <a:lnTo>
                    <a:pt x="1766951" y="4261536"/>
                  </a:lnTo>
                  <a:lnTo>
                    <a:pt x="1766951" y="4199471"/>
                  </a:lnTo>
                  <a:close/>
                </a:path>
                <a:path w="2844165" h="4665345">
                  <a:moveTo>
                    <a:pt x="1814791" y="1987016"/>
                  </a:moveTo>
                  <a:lnTo>
                    <a:pt x="1760486" y="1987016"/>
                  </a:lnTo>
                  <a:lnTo>
                    <a:pt x="1760486" y="2333561"/>
                  </a:lnTo>
                  <a:lnTo>
                    <a:pt x="1814791" y="2333561"/>
                  </a:lnTo>
                  <a:lnTo>
                    <a:pt x="1814791" y="1987016"/>
                  </a:lnTo>
                  <a:close/>
                </a:path>
                <a:path w="2844165" h="4665345">
                  <a:moveTo>
                    <a:pt x="1814791" y="1871941"/>
                  </a:moveTo>
                  <a:lnTo>
                    <a:pt x="1760486" y="1871941"/>
                  </a:lnTo>
                  <a:lnTo>
                    <a:pt x="1760486" y="1934006"/>
                  </a:lnTo>
                  <a:lnTo>
                    <a:pt x="1814791" y="1934006"/>
                  </a:lnTo>
                  <a:lnTo>
                    <a:pt x="1814791" y="1871941"/>
                  </a:lnTo>
                  <a:close/>
                </a:path>
                <a:path w="2844165" h="4665345">
                  <a:moveTo>
                    <a:pt x="1985479" y="3423628"/>
                  </a:moveTo>
                  <a:lnTo>
                    <a:pt x="1934400" y="3423628"/>
                  </a:lnTo>
                  <a:lnTo>
                    <a:pt x="1934400" y="3711981"/>
                  </a:lnTo>
                  <a:lnTo>
                    <a:pt x="1931860" y="3766743"/>
                  </a:lnTo>
                  <a:lnTo>
                    <a:pt x="1921802" y="3809695"/>
                  </a:lnTo>
                  <a:lnTo>
                    <a:pt x="1900580" y="3837724"/>
                  </a:lnTo>
                  <a:lnTo>
                    <a:pt x="1864575" y="3847757"/>
                  </a:lnTo>
                  <a:lnTo>
                    <a:pt x="1833676" y="3838181"/>
                  </a:lnTo>
                  <a:lnTo>
                    <a:pt x="1814233" y="3810901"/>
                  </a:lnTo>
                  <a:lnTo>
                    <a:pt x="1804111" y="3768115"/>
                  </a:lnTo>
                  <a:lnTo>
                    <a:pt x="1801215" y="3711981"/>
                  </a:lnTo>
                  <a:lnTo>
                    <a:pt x="1804111" y="3655860"/>
                  </a:lnTo>
                  <a:lnTo>
                    <a:pt x="1814233" y="3613061"/>
                  </a:lnTo>
                  <a:lnTo>
                    <a:pt x="1833676" y="3585794"/>
                  </a:lnTo>
                  <a:lnTo>
                    <a:pt x="1864575" y="3576218"/>
                  </a:lnTo>
                  <a:lnTo>
                    <a:pt x="1900313" y="3587978"/>
                  </a:lnTo>
                  <a:lnTo>
                    <a:pt x="1921548" y="3618890"/>
                  </a:lnTo>
                  <a:lnTo>
                    <a:pt x="1931758" y="3662400"/>
                  </a:lnTo>
                  <a:lnTo>
                    <a:pt x="1934400" y="3711981"/>
                  </a:lnTo>
                  <a:lnTo>
                    <a:pt x="1934400" y="3423628"/>
                  </a:lnTo>
                  <a:lnTo>
                    <a:pt x="1931174" y="3423628"/>
                  </a:lnTo>
                  <a:lnTo>
                    <a:pt x="1931174" y="3578148"/>
                  </a:lnTo>
                  <a:lnTo>
                    <a:pt x="1929879" y="3578148"/>
                  </a:lnTo>
                  <a:lnTo>
                    <a:pt x="1928672" y="3576218"/>
                  </a:lnTo>
                  <a:lnTo>
                    <a:pt x="1917141" y="3557752"/>
                  </a:lnTo>
                  <a:lnTo>
                    <a:pt x="1898764" y="3542512"/>
                  </a:lnTo>
                  <a:lnTo>
                    <a:pt x="1876869" y="3532962"/>
                  </a:lnTo>
                  <a:lnTo>
                    <a:pt x="1853590" y="3529660"/>
                  </a:lnTo>
                  <a:lnTo>
                    <a:pt x="1811375" y="3538131"/>
                  </a:lnTo>
                  <a:lnTo>
                    <a:pt x="1762099" y="3593668"/>
                  </a:lnTo>
                  <a:lnTo>
                    <a:pt x="1750809" y="3632530"/>
                  </a:lnTo>
                  <a:lnTo>
                    <a:pt x="1745589" y="3673335"/>
                  </a:lnTo>
                  <a:lnTo>
                    <a:pt x="1744319" y="3711981"/>
                  </a:lnTo>
                  <a:lnTo>
                    <a:pt x="1748205" y="3772649"/>
                  </a:lnTo>
                  <a:lnTo>
                    <a:pt x="1760499" y="3823081"/>
                  </a:lnTo>
                  <a:lnTo>
                    <a:pt x="1782165" y="3861409"/>
                  </a:lnTo>
                  <a:lnTo>
                    <a:pt x="1814169" y="3885781"/>
                  </a:lnTo>
                  <a:lnTo>
                    <a:pt x="1857463" y="3894315"/>
                  </a:lnTo>
                  <a:lnTo>
                    <a:pt x="1884006" y="3889870"/>
                  </a:lnTo>
                  <a:lnTo>
                    <a:pt x="1906358" y="3878148"/>
                  </a:lnTo>
                  <a:lnTo>
                    <a:pt x="1923021" y="3861574"/>
                  </a:lnTo>
                  <a:lnTo>
                    <a:pt x="1929904" y="3847757"/>
                  </a:lnTo>
                  <a:lnTo>
                    <a:pt x="1932470" y="3842588"/>
                  </a:lnTo>
                  <a:lnTo>
                    <a:pt x="1933752" y="3842588"/>
                  </a:lnTo>
                  <a:lnTo>
                    <a:pt x="1933752" y="3885260"/>
                  </a:lnTo>
                  <a:lnTo>
                    <a:pt x="1985479" y="3885260"/>
                  </a:lnTo>
                  <a:lnTo>
                    <a:pt x="1985479" y="3842588"/>
                  </a:lnTo>
                  <a:lnTo>
                    <a:pt x="1985479" y="3578148"/>
                  </a:lnTo>
                  <a:lnTo>
                    <a:pt x="1985479" y="3423628"/>
                  </a:lnTo>
                  <a:close/>
                </a:path>
                <a:path w="2844165" h="4665345">
                  <a:moveTo>
                    <a:pt x="1985492" y="2920619"/>
                  </a:moveTo>
                  <a:lnTo>
                    <a:pt x="1984667" y="2899930"/>
                  </a:lnTo>
                  <a:lnTo>
                    <a:pt x="1983638" y="2874480"/>
                  </a:lnTo>
                  <a:lnTo>
                    <a:pt x="1975294" y="2829509"/>
                  </a:lnTo>
                  <a:lnTo>
                    <a:pt x="1959038" y="2796489"/>
                  </a:lnTo>
                  <a:lnTo>
                    <a:pt x="1956308" y="2790939"/>
                  </a:lnTo>
                  <a:lnTo>
                    <a:pt x="1928596" y="2768841"/>
                  </a:lnTo>
                  <a:lnTo>
                    <a:pt x="1928596" y="2881185"/>
                  </a:lnTo>
                  <a:lnTo>
                    <a:pt x="1928596" y="2899930"/>
                  </a:lnTo>
                  <a:lnTo>
                    <a:pt x="1805114" y="2899930"/>
                  </a:lnTo>
                  <a:lnTo>
                    <a:pt x="1805114" y="2887002"/>
                  </a:lnTo>
                  <a:lnTo>
                    <a:pt x="1807019" y="2864142"/>
                  </a:lnTo>
                  <a:lnTo>
                    <a:pt x="1815465" y="2833992"/>
                  </a:lnTo>
                  <a:lnTo>
                    <a:pt x="1834578" y="2807728"/>
                  </a:lnTo>
                  <a:lnTo>
                    <a:pt x="1868474" y="2796489"/>
                  </a:lnTo>
                  <a:lnTo>
                    <a:pt x="1898332" y="2804274"/>
                  </a:lnTo>
                  <a:lnTo>
                    <a:pt x="1916722" y="2824289"/>
                  </a:lnTo>
                  <a:lnTo>
                    <a:pt x="1926018" y="2851594"/>
                  </a:lnTo>
                  <a:lnTo>
                    <a:pt x="1928596" y="2881185"/>
                  </a:lnTo>
                  <a:lnTo>
                    <a:pt x="1928596" y="2768841"/>
                  </a:lnTo>
                  <a:lnTo>
                    <a:pt x="1922513" y="2763977"/>
                  </a:lnTo>
                  <a:lnTo>
                    <a:pt x="1869757" y="2753817"/>
                  </a:lnTo>
                  <a:lnTo>
                    <a:pt x="1823580" y="2761691"/>
                  </a:lnTo>
                  <a:lnTo>
                    <a:pt x="1790331" y="2783154"/>
                  </a:lnTo>
                  <a:lnTo>
                    <a:pt x="1768017" y="2814993"/>
                  </a:lnTo>
                  <a:lnTo>
                    <a:pt x="1754581" y="2854007"/>
                  </a:lnTo>
                  <a:lnTo>
                    <a:pt x="1748015" y="2896971"/>
                  </a:lnTo>
                  <a:lnTo>
                    <a:pt x="1746275" y="2940659"/>
                  </a:lnTo>
                  <a:lnTo>
                    <a:pt x="1750593" y="3005086"/>
                  </a:lnTo>
                  <a:lnTo>
                    <a:pt x="1764030" y="3054921"/>
                  </a:lnTo>
                  <a:lnTo>
                    <a:pt x="1787334" y="3090329"/>
                  </a:lnTo>
                  <a:lnTo>
                    <a:pt x="1821256" y="3111462"/>
                  </a:lnTo>
                  <a:lnTo>
                    <a:pt x="1866531" y="3118459"/>
                  </a:lnTo>
                  <a:lnTo>
                    <a:pt x="1924812" y="3104451"/>
                  </a:lnTo>
                  <a:lnTo>
                    <a:pt x="1955139" y="3075787"/>
                  </a:lnTo>
                  <a:lnTo>
                    <a:pt x="1960359" y="3070860"/>
                  </a:lnTo>
                  <a:lnTo>
                    <a:pt x="1978088" y="3030359"/>
                  </a:lnTo>
                  <a:lnTo>
                    <a:pt x="1982901" y="2995612"/>
                  </a:lnTo>
                  <a:lnTo>
                    <a:pt x="1928596" y="2995612"/>
                  </a:lnTo>
                  <a:lnTo>
                    <a:pt x="1926678" y="3019336"/>
                  </a:lnTo>
                  <a:lnTo>
                    <a:pt x="1918576" y="3045650"/>
                  </a:lnTo>
                  <a:lnTo>
                    <a:pt x="1900770" y="3066999"/>
                  </a:lnTo>
                  <a:lnTo>
                    <a:pt x="1869757" y="3075787"/>
                  </a:lnTo>
                  <a:lnTo>
                    <a:pt x="1831263" y="3062528"/>
                  </a:lnTo>
                  <a:lnTo>
                    <a:pt x="1811489" y="3029318"/>
                  </a:lnTo>
                  <a:lnTo>
                    <a:pt x="1804212" y="2986062"/>
                  </a:lnTo>
                  <a:lnTo>
                    <a:pt x="1803171" y="2942602"/>
                  </a:lnTo>
                  <a:lnTo>
                    <a:pt x="1985492" y="2942602"/>
                  </a:lnTo>
                  <a:lnTo>
                    <a:pt x="1985492" y="2920619"/>
                  </a:lnTo>
                  <a:close/>
                </a:path>
                <a:path w="2844165" h="4665345">
                  <a:moveTo>
                    <a:pt x="2069528" y="4415421"/>
                  </a:moveTo>
                  <a:lnTo>
                    <a:pt x="2068106" y="4380789"/>
                  </a:lnTo>
                  <a:lnTo>
                    <a:pt x="2060105" y="4352061"/>
                  </a:lnTo>
                  <a:lnTo>
                    <a:pt x="2058136" y="4344949"/>
                  </a:lnTo>
                  <a:lnTo>
                    <a:pt x="2031072" y="4316857"/>
                  </a:lnTo>
                  <a:lnTo>
                    <a:pt x="1978367" y="4305503"/>
                  </a:lnTo>
                  <a:lnTo>
                    <a:pt x="1953145" y="4308830"/>
                  </a:lnTo>
                  <a:lnTo>
                    <a:pt x="1929307" y="4318520"/>
                  </a:lnTo>
                  <a:lnTo>
                    <a:pt x="1909000" y="4334141"/>
                  </a:lnTo>
                  <a:lnTo>
                    <a:pt x="1894319" y="4355287"/>
                  </a:lnTo>
                  <a:lnTo>
                    <a:pt x="1893023" y="4355287"/>
                  </a:lnTo>
                  <a:lnTo>
                    <a:pt x="1893023" y="4314558"/>
                  </a:lnTo>
                  <a:lnTo>
                    <a:pt x="1841296" y="4314558"/>
                  </a:lnTo>
                  <a:lnTo>
                    <a:pt x="1841296" y="4661103"/>
                  </a:lnTo>
                  <a:lnTo>
                    <a:pt x="1895614" y="4661103"/>
                  </a:lnTo>
                  <a:lnTo>
                    <a:pt x="1895614" y="4421886"/>
                  </a:lnTo>
                  <a:lnTo>
                    <a:pt x="1902231" y="4389971"/>
                  </a:lnTo>
                  <a:lnTo>
                    <a:pt x="1918970" y="4368304"/>
                  </a:lnTo>
                  <a:lnTo>
                    <a:pt x="1941156" y="4355973"/>
                  </a:lnTo>
                  <a:lnTo>
                    <a:pt x="1945182" y="4355287"/>
                  </a:lnTo>
                  <a:lnTo>
                    <a:pt x="1964143" y="4352061"/>
                  </a:lnTo>
                  <a:lnTo>
                    <a:pt x="1992858" y="4359237"/>
                  </a:lnTo>
                  <a:lnTo>
                    <a:pt x="2008111" y="4377029"/>
                  </a:lnTo>
                  <a:lnTo>
                    <a:pt x="2014156" y="4399788"/>
                  </a:lnTo>
                  <a:lnTo>
                    <a:pt x="2015223" y="4421886"/>
                  </a:lnTo>
                  <a:lnTo>
                    <a:pt x="2015223" y="4661103"/>
                  </a:lnTo>
                  <a:lnTo>
                    <a:pt x="2069528" y="4661103"/>
                  </a:lnTo>
                  <a:lnTo>
                    <a:pt x="2069528" y="4415421"/>
                  </a:lnTo>
                  <a:close/>
                </a:path>
                <a:path w="2844165" h="4665345">
                  <a:moveTo>
                    <a:pt x="2117369" y="1987016"/>
                  </a:moveTo>
                  <a:lnTo>
                    <a:pt x="2066290" y="1987016"/>
                  </a:lnTo>
                  <a:lnTo>
                    <a:pt x="2066290" y="2160295"/>
                  </a:lnTo>
                  <a:lnTo>
                    <a:pt x="2063648" y="2210104"/>
                  </a:lnTo>
                  <a:lnTo>
                    <a:pt x="2053361" y="2250325"/>
                  </a:lnTo>
                  <a:lnTo>
                    <a:pt x="2031923" y="2277224"/>
                  </a:lnTo>
                  <a:lnTo>
                    <a:pt x="1995817" y="2287016"/>
                  </a:lnTo>
                  <a:lnTo>
                    <a:pt x="1963115" y="2275128"/>
                  </a:lnTo>
                  <a:lnTo>
                    <a:pt x="1944103" y="2244750"/>
                  </a:lnTo>
                  <a:lnTo>
                    <a:pt x="1935276" y="2203831"/>
                  </a:lnTo>
                  <a:lnTo>
                    <a:pt x="1933105" y="2160295"/>
                  </a:lnTo>
                  <a:lnTo>
                    <a:pt x="1936013" y="2104174"/>
                  </a:lnTo>
                  <a:lnTo>
                    <a:pt x="1946122" y="2061375"/>
                  </a:lnTo>
                  <a:lnTo>
                    <a:pt x="1965566" y="2034108"/>
                  </a:lnTo>
                  <a:lnTo>
                    <a:pt x="1996465" y="2024519"/>
                  </a:lnTo>
                  <a:lnTo>
                    <a:pt x="2032203" y="2036279"/>
                  </a:lnTo>
                  <a:lnTo>
                    <a:pt x="2053450" y="2067191"/>
                  </a:lnTo>
                  <a:lnTo>
                    <a:pt x="2063661" y="2110714"/>
                  </a:lnTo>
                  <a:lnTo>
                    <a:pt x="2066290" y="2160295"/>
                  </a:lnTo>
                  <a:lnTo>
                    <a:pt x="2066290" y="1987016"/>
                  </a:lnTo>
                  <a:lnTo>
                    <a:pt x="2065642" y="1987016"/>
                  </a:lnTo>
                  <a:lnTo>
                    <a:pt x="2065642" y="2030984"/>
                  </a:lnTo>
                  <a:lnTo>
                    <a:pt x="2064359" y="2030984"/>
                  </a:lnTo>
                  <a:lnTo>
                    <a:pt x="2061337" y="2024519"/>
                  </a:lnTo>
                  <a:lnTo>
                    <a:pt x="2055012" y="2010981"/>
                  </a:lnTo>
                  <a:lnTo>
                    <a:pt x="2038502" y="1994065"/>
                  </a:lnTo>
                  <a:lnTo>
                    <a:pt x="2016175" y="1982355"/>
                  </a:lnTo>
                  <a:lnTo>
                    <a:pt x="1989353" y="1977974"/>
                  </a:lnTo>
                  <a:lnTo>
                    <a:pt x="1943823" y="1987943"/>
                  </a:lnTo>
                  <a:lnTo>
                    <a:pt x="1911553" y="2015159"/>
                  </a:lnTo>
                  <a:lnTo>
                    <a:pt x="1890725" y="2055622"/>
                  </a:lnTo>
                  <a:lnTo>
                    <a:pt x="1879536" y="2105342"/>
                  </a:lnTo>
                  <a:lnTo>
                    <a:pt x="1876209" y="2160295"/>
                  </a:lnTo>
                  <a:lnTo>
                    <a:pt x="1877695" y="2195944"/>
                  </a:lnTo>
                  <a:lnTo>
                    <a:pt x="1884946" y="2241118"/>
                  </a:lnTo>
                  <a:lnTo>
                    <a:pt x="1902193" y="2285796"/>
                  </a:lnTo>
                  <a:lnTo>
                    <a:pt x="1933651" y="2319947"/>
                  </a:lnTo>
                  <a:lnTo>
                    <a:pt x="1983536" y="2333561"/>
                  </a:lnTo>
                  <a:lnTo>
                    <a:pt x="2008492" y="2330386"/>
                  </a:lnTo>
                  <a:lnTo>
                    <a:pt x="2030907" y="2321204"/>
                  </a:lnTo>
                  <a:lnTo>
                    <a:pt x="2049183" y="2306574"/>
                  </a:lnTo>
                  <a:lnTo>
                    <a:pt x="2061768" y="2287016"/>
                  </a:lnTo>
                  <a:lnTo>
                    <a:pt x="2063064" y="2287016"/>
                  </a:lnTo>
                  <a:lnTo>
                    <a:pt x="2063026" y="2333561"/>
                  </a:lnTo>
                  <a:lnTo>
                    <a:pt x="2055634" y="2380030"/>
                  </a:lnTo>
                  <a:lnTo>
                    <a:pt x="1995817" y="2409850"/>
                  </a:lnTo>
                  <a:lnTo>
                    <a:pt x="1975497" y="2407437"/>
                  </a:lnTo>
                  <a:lnTo>
                    <a:pt x="1958327" y="2399754"/>
                  </a:lnTo>
                  <a:lnTo>
                    <a:pt x="1946008" y="2386126"/>
                  </a:lnTo>
                  <a:lnTo>
                    <a:pt x="1940217" y="2365895"/>
                  </a:lnTo>
                  <a:lnTo>
                    <a:pt x="1885911" y="2365895"/>
                  </a:lnTo>
                  <a:lnTo>
                    <a:pt x="1904238" y="2415984"/>
                  </a:lnTo>
                  <a:lnTo>
                    <a:pt x="1937969" y="2441702"/>
                  </a:lnTo>
                  <a:lnTo>
                    <a:pt x="1974113" y="2451176"/>
                  </a:lnTo>
                  <a:lnTo>
                    <a:pt x="1999703" y="2452522"/>
                  </a:lnTo>
                  <a:lnTo>
                    <a:pt x="2038515" y="2447798"/>
                  </a:lnTo>
                  <a:lnTo>
                    <a:pt x="2071014" y="2432710"/>
                  </a:lnTo>
                  <a:lnTo>
                    <a:pt x="2092198" y="2409850"/>
                  </a:lnTo>
                  <a:lnTo>
                    <a:pt x="2095881" y="2405888"/>
                  </a:lnTo>
                  <a:lnTo>
                    <a:pt x="2111781" y="2365972"/>
                  </a:lnTo>
                  <a:lnTo>
                    <a:pt x="2117369" y="2311577"/>
                  </a:lnTo>
                  <a:lnTo>
                    <a:pt x="2117369" y="2030984"/>
                  </a:lnTo>
                  <a:lnTo>
                    <a:pt x="2117369" y="1987016"/>
                  </a:lnTo>
                  <a:close/>
                </a:path>
                <a:path w="2844165" h="4665345">
                  <a:moveTo>
                    <a:pt x="2284184" y="3696474"/>
                  </a:moveTo>
                  <a:lnTo>
                    <a:pt x="2283345" y="3675786"/>
                  </a:lnTo>
                  <a:lnTo>
                    <a:pt x="2282329" y="3650323"/>
                  </a:lnTo>
                  <a:lnTo>
                    <a:pt x="2273985" y="3605352"/>
                  </a:lnTo>
                  <a:lnTo>
                    <a:pt x="2257729" y="3572332"/>
                  </a:lnTo>
                  <a:lnTo>
                    <a:pt x="2254999" y="3566769"/>
                  </a:lnTo>
                  <a:lnTo>
                    <a:pt x="2227288" y="3544671"/>
                  </a:lnTo>
                  <a:lnTo>
                    <a:pt x="2227288" y="3657028"/>
                  </a:lnTo>
                  <a:lnTo>
                    <a:pt x="2227288" y="3675786"/>
                  </a:lnTo>
                  <a:lnTo>
                    <a:pt x="2103793" y="3675786"/>
                  </a:lnTo>
                  <a:lnTo>
                    <a:pt x="2103793" y="3662845"/>
                  </a:lnTo>
                  <a:lnTo>
                    <a:pt x="2105698" y="3639972"/>
                  </a:lnTo>
                  <a:lnTo>
                    <a:pt x="2114143" y="3609835"/>
                  </a:lnTo>
                  <a:lnTo>
                    <a:pt x="2133244" y="3583559"/>
                  </a:lnTo>
                  <a:lnTo>
                    <a:pt x="2167153" y="3572332"/>
                  </a:lnTo>
                  <a:lnTo>
                    <a:pt x="2197011" y="3580104"/>
                  </a:lnTo>
                  <a:lnTo>
                    <a:pt x="2215400" y="3600132"/>
                  </a:lnTo>
                  <a:lnTo>
                    <a:pt x="2224709" y="3627424"/>
                  </a:lnTo>
                  <a:lnTo>
                    <a:pt x="2227288" y="3657028"/>
                  </a:lnTo>
                  <a:lnTo>
                    <a:pt x="2227288" y="3544671"/>
                  </a:lnTo>
                  <a:lnTo>
                    <a:pt x="2221204" y="3539807"/>
                  </a:lnTo>
                  <a:lnTo>
                    <a:pt x="2168448" y="3529660"/>
                  </a:lnTo>
                  <a:lnTo>
                    <a:pt x="2122259" y="3537534"/>
                  </a:lnTo>
                  <a:lnTo>
                    <a:pt x="2089023" y="3558997"/>
                  </a:lnTo>
                  <a:lnTo>
                    <a:pt x="2066696" y="3590836"/>
                  </a:lnTo>
                  <a:lnTo>
                    <a:pt x="2053259" y="3629850"/>
                  </a:lnTo>
                  <a:lnTo>
                    <a:pt x="2046693" y="3672814"/>
                  </a:lnTo>
                  <a:lnTo>
                    <a:pt x="2044954" y="3716515"/>
                  </a:lnTo>
                  <a:lnTo>
                    <a:pt x="2049272" y="3780929"/>
                  </a:lnTo>
                  <a:lnTo>
                    <a:pt x="2062708" y="3830764"/>
                  </a:lnTo>
                  <a:lnTo>
                    <a:pt x="2086013" y="3866172"/>
                  </a:lnTo>
                  <a:lnTo>
                    <a:pt x="2119934" y="3887305"/>
                  </a:lnTo>
                  <a:lnTo>
                    <a:pt x="2165210" y="3894315"/>
                  </a:lnTo>
                  <a:lnTo>
                    <a:pt x="2223490" y="3880307"/>
                  </a:lnTo>
                  <a:lnTo>
                    <a:pt x="2253831" y="3851643"/>
                  </a:lnTo>
                  <a:lnTo>
                    <a:pt x="2259050" y="3846715"/>
                  </a:lnTo>
                  <a:lnTo>
                    <a:pt x="2276779" y="3806215"/>
                  </a:lnTo>
                  <a:lnTo>
                    <a:pt x="2281593" y="3771468"/>
                  </a:lnTo>
                  <a:lnTo>
                    <a:pt x="2227288" y="3771468"/>
                  </a:lnTo>
                  <a:lnTo>
                    <a:pt x="2225370" y="3795179"/>
                  </a:lnTo>
                  <a:lnTo>
                    <a:pt x="2217267" y="3821493"/>
                  </a:lnTo>
                  <a:lnTo>
                    <a:pt x="2199462" y="3842842"/>
                  </a:lnTo>
                  <a:lnTo>
                    <a:pt x="2168448" y="3851643"/>
                  </a:lnTo>
                  <a:lnTo>
                    <a:pt x="2129942" y="3838371"/>
                  </a:lnTo>
                  <a:lnTo>
                    <a:pt x="2110181" y="3805174"/>
                  </a:lnTo>
                  <a:lnTo>
                    <a:pt x="2102891" y="3761892"/>
                  </a:lnTo>
                  <a:lnTo>
                    <a:pt x="2101850" y="3718445"/>
                  </a:lnTo>
                  <a:lnTo>
                    <a:pt x="2284184" y="3718445"/>
                  </a:lnTo>
                  <a:lnTo>
                    <a:pt x="2284184" y="3696474"/>
                  </a:lnTo>
                  <a:close/>
                </a:path>
                <a:path w="2844165" h="4665345">
                  <a:moveTo>
                    <a:pt x="2416073" y="2144776"/>
                  </a:moveTo>
                  <a:lnTo>
                    <a:pt x="2415248" y="2124087"/>
                  </a:lnTo>
                  <a:lnTo>
                    <a:pt x="2414219" y="2098636"/>
                  </a:lnTo>
                  <a:lnTo>
                    <a:pt x="2405875" y="2053666"/>
                  </a:lnTo>
                  <a:lnTo>
                    <a:pt x="2389619" y="2020646"/>
                  </a:lnTo>
                  <a:lnTo>
                    <a:pt x="2386888" y="2015096"/>
                  </a:lnTo>
                  <a:lnTo>
                    <a:pt x="2359177" y="1992985"/>
                  </a:lnTo>
                  <a:lnTo>
                    <a:pt x="2359177" y="2105342"/>
                  </a:lnTo>
                  <a:lnTo>
                    <a:pt x="2359177" y="2124087"/>
                  </a:lnTo>
                  <a:lnTo>
                    <a:pt x="2235682" y="2124087"/>
                  </a:lnTo>
                  <a:lnTo>
                    <a:pt x="2235682" y="2111159"/>
                  </a:lnTo>
                  <a:lnTo>
                    <a:pt x="2237587" y="2088299"/>
                  </a:lnTo>
                  <a:lnTo>
                    <a:pt x="2246033" y="2058149"/>
                  </a:lnTo>
                  <a:lnTo>
                    <a:pt x="2265146" y="2031885"/>
                  </a:lnTo>
                  <a:lnTo>
                    <a:pt x="2299043" y="2020646"/>
                  </a:lnTo>
                  <a:lnTo>
                    <a:pt x="2328900" y="2028431"/>
                  </a:lnTo>
                  <a:lnTo>
                    <a:pt x="2347303" y="2048446"/>
                  </a:lnTo>
                  <a:lnTo>
                    <a:pt x="2356599" y="2075751"/>
                  </a:lnTo>
                  <a:lnTo>
                    <a:pt x="2359177" y="2105342"/>
                  </a:lnTo>
                  <a:lnTo>
                    <a:pt x="2359177" y="1992985"/>
                  </a:lnTo>
                  <a:lnTo>
                    <a:pt x="2353094" y="1988121"/>
                  </a:lnTo>
                  <a:lnTo>
                    <a:pt x="2300338" y="1977974"/>
                  </a:lnTo>
                  <a:lnTo>
                    <a:pt x="2254148" y="1985848"/>
                  </a:lnTo>
                  <a:lnTo>
                    <a:pt x="2220912" y="2007311"/>
                  </a:lnTo>
                  <a:lnTo>
                    <a:pt x="2198586" y="2039150"/>
                  </a:lnTo>
                  <a:lnTo>
                    <a:pt x="2185162" y="2078164"/>
                  </a:lnTo>
                  <a:lnTo>
                    <a:pt x="2178583" y="2121128"/>
                  </a:lnTo>
                  <a:lnTo>
                    <a:pt x="2176843" y="2164816"/>
                  </a:lnTo>
                  <a:lnTo>
                    <a:pt x="2181161" y="2229243"/>
                  </a:lnTo>
                  <a:lnTo>
                    <a:pt x="2194598" y="2279078"/>
                  </a:lnTo>
                  <a:lnTo>
                    <a:pt x="2217915" y="2314486"/>
                  </a:lnTo>
                  <a:lnTo>
                    <a:pt x="2251837" y="2335619"/>
                  </a:lnTo>
                  <a:lnTo>
                    <a:pt x="2297099" y="2342616"/>
                  </a:lnTo>
                  <a:lnTo>
                    <a:pt x="2355392" y="2328608"/>
                  </a:lnTo>
                  <a:lnTo>
                    <a:pt x="2385720" y="2299944"/>
                  </a:lnTo>
                  <a:lnTo>
                    <a:pt x="2390940" y="2295017"/>
                  </a:lnTo>
                  <a:lnTo>
                    <a:pt x="2408669" y="2254516"/>
                  </a:lnTo>
                  <a:lnTo>
                    <a:pt x="2413482" y="2219769"/>
                  </a:lnTo>
                  <a:lnTo>
                    <a:pt x="2359177" y="2219769"/>
                  </a:lnTo>
                  <a:lnTo>
                    <a:pt x="2357259" y="2243493"/>
                  </a:lnTo>
                  <a:lnTo>
                    <a:pt x="2349157" y="2269807"/>
                  </a:lnTo>
                  <a:lnTo>
                    <a:pt x="2331364" y="2291156"/>
                  </a:lnTo>
                  <a:lnTo>
                    <a:pt x="2300338" y="2299944"/>
                  </a:lnTo>
                  <a:lnTo>
                    <a:pt x="2261844" y="2286685"/>
                  </a:lnTo>
                  <a:lnTo>
                    <a:pt x="2242070" y="2253475"/>
                  </a:lnTo>
                  <a:lnTo>
                    <a:pt x="2234781" y="2210206"/>
                  </a:lnTo>
                  <a:lnTo>
                    <a:pt x="2233739" y="2166759"/>
                  </a:lnTo>
                  <a:lnTo>
                    <a:pt x="2416073" y="2166759"/>
                  </a:lnTo>
                  <a:lnTo>
                    <a:pt x="2416073" y="2144776"/>
                  </a:lnTo>
                  <a:close/>
                </a:path>
                <a:path w="2844165" h="4665345">
                  <a:moveTo>
                    <a:pt x="2441283" y="2936138"/>
                  </a:moveTo>
                  <a:lnTo>
                    <a:pt x="2439327" y="2889377"/>
                  </a:lnTo>
                  <a:lnTo>
                    <a:pt x="2431186" y="2840685"/>
                  </a:lnTo>
                  <a:lnTo>
                    <a:pt x="2414803" y="2800362"/>
                  </a:lnTo>
                  <a:lnTo>
                    <a:pt x="2384387" y="2767393"/>
                  </a:lnTo>
                  <a:lnTo>
                    <a:pt x="2384387" y="2936138"/>
                  </a:lnTo>
                  <a:lnTo>
                    <a:pt x="2381491" y="2990900"/>
                  </a:lnTo>
                  <a:lnTo>
                    <a:pt x="2371382" y="3033839"/>
                  </a:lnTo>
                  <a:lnTo>
                    <a:pt x="2351925" y="3061881"/>
                  </a:lnTo>
                  <a:lnTo>
                    <a:pt x="2321026" y="3071901"/>
                  </a:lnTo>
                  <a:lnTo>
                    <a:pt x="2304694" y="3066732"/>
                  </a:lnTo>
                  <a:lnTo>
                    <a:pt x="2285301" y="3060611"/>
                  </a:lnTo>
                  <a:lnTo>
                    <a:pt x="2264054" y="3030448"/>
                  </a:lnTo>
                  <a:lnTo>
                    <a:pt x="2253843" y="2987090"/>
                  </a:lnTo>
                  <a:lnTo>
                    <a:pt x="2251202" y="2936138"/>
                  </a:lnTo>
                  <a:lnTo>
                    <a:pt x="2253843" y="2886557"/>
                  </a:lnTo>
                  <a:lnTo>
                    <a:pt x="2264054" y="2843034"/>
                  </a:lnTo>
                  <a:lnTo>
                    <a:pt x="2285301" y="2812123"/>
                  </a:lnTo>
                  <a:lnTo>
                    <a:pt x="2315121" y="2802305"/>
                  </a:lnTo>
                  <a:lnTo>
                    <a:pt x="2321026" y="2800362"/>
                  </a:lnTo>
                  <a:lnTo>
                    <a:pt x="2351925" y="2809951"/>
                  </a:lnTo>
                  <a:lnTo>
                    <a:pt x="2371382" y="2837218"/>
                  </a:lnTo>
                  <a:lnTo>
                    <a:pt x="2381491" y="2880017"/>
                  </a:lnTo>
                  <a:lnTo>
                    <a:pt x="2384387" y="2936138"/>
                  </a:lnTo>
                  <a:lnTo>
                    <a:pt x="2384387" y="2767393"/>
                  </a:lnTo>
                  <a:lnTo>
                    <a:pt x="2382863" y="2765831"/>
                  </a:lnTo>
                  <a:lnTo>
                    <a:pt x="2335898" y="2753817"/>
                  </a:lnTo>
                  <a:lnTo>
                    <a:pt x="2310104" y="2757132"/>
                  </a:lnTo>
                  <a:lnTo>
                    <a:pt x="2287092" y="2766669"/>
                  </a:lnTo>
                  <a:lnTo>
                    <a:pt x="2268436" y="2781909"/>
                  </a:lnTo>
                  <a:lnTo>
                    <a:pt x="2255723" y="2802305"/>
                  </a:lnTo>
                  <a:lnTo>
                    <a:pt x="2254440" y="2802305"/>
                  </a:lnTo>
                  <a:lnTo>
                    <a:pt x="2254440" y="2647785"/>
                  </a:lnTo>
                  <a:lnTo>
                    <a:pt x="2200122" y="2647785"/>
                  </a:lnTo>
                  <a:lnTo>
                    <a:pt x="2200122" y="3109404"/>
                  </a:lnTo>
                  <a:lnTo>
                    <a:pt x="2251849" y="3109404"/>
                  </a:lnTo>
                  <a:lnTo>
                    <a:pt x="2251849" y="3066732"/>
                  </a:lnTo>
                  <a:lnTo>
                    <a:pt x="2253145" y="3066732"/>
                  </a:lnTo>
                  <a:lnTo>
                    <a:pt x="2262594" y="3085731"/>
                  </a:lnTo>
                  <a:lnTo>
                    <a:pt x="2279243" y="3102305"/>
                  </a:lnTo>
                  <a:lnTo>
                    <a:pt x="2301595" y="3114027"/>
                  </a:lnTo>
                  <a:lnTo>
                    <a:pt x="2328138" y="3118459"/>
                  </a:lnTo>
                  <a:lnTo>
                    <a:pt x="2370696" y="3108871"/>
                  </a:lnTo>
                  <a:lnTo>
                    <a:pt x="2402598" y="3082404"/>
                  </a:lnTo>
                  <a:lnTo>
                    <a:pt x="2408377" y="3071901"/>
                  </a:lnTo>
                  <a:lnTo>
                    <a:pt x="2424544" y="3042501"/>
                  </a:lnTo>
                  <a:lnTo>
                    <a:pt x="2437219" y="2992590"/>
                  </a:lnTo>
                  <a:lnTo>
                    <a:pt x="2441283" y="2936138"/>
                  </a:lnTo>
                  <a:close/>
                </a:path>
                <a:path w="2844165" h="4665345">
                  <a:moveTo>
                    <a:pt x="2498166" y="3533546"/>
                  </a:moveTo>
                  <a:lnTo>
                    <a:pt x="2492997" y="3530955"/>
                  </a:lnTo>
                  <a:lnTo>
                    <a:pt x="2485237" y="3529660"/>
                  </a:lnTo>
                  <a:lnTo>
                    <a:pt x="2474252" y="3529660"/>
                  </a:lnTo>
                  <a:lnTo>
                    <a:pt x="2448077" y="3534524"/>
                  </a:lnTo>
                  <a:lnTo>
                    <a:pt x="2427782" y="3547681"/>
                  </a:lnTo>
                  <a:lnTo>
                    <a:pt x="2411971" y="3567023"/>
                  </a:lnTo>
                  <a:lnTo>
                    <a:pt x="2399246" y="3590442"/>
                  </a:lnTo>
                  <a:lnTo>
                    <a:pt x="2397963" y="3590442"/>
                  </a:lnTo>
                  <a:lnTo>
                    <a:pt x="2397963" y="3538715"/>
                  </a:lnTo>
                  <a:lnTo>
                    <a:pt x="2343645" y="3538715"/>
                  </a:lnTo>
                  <a:lnTo>
                    <a:pt x="2343645" y="3885260"/>
                  </a:lnTo>
                  <a:lnTo>
                    <a:pt x="2397963" y="3885260"/>
                  </a:lnTo>
                  <a:lnTo>
                    <a:pt x="2397963" y="3666083"/>
                  </a:lnTo>
                  <a:lnTo>
                    <a:pt x="2405253" y="3629253"/>
                  </a:lnTo>
                  <a:lnTo>
                    <a:pt x="2423337" y="3603688"/>
                  </a:lnTo>
                  <a:lnTo>
                    <a:pt x="2443962" y="3590442"/>
                  </a:lnTo>
                  <a:lnTo>
                    <a:pt x="2446515" y="3588804"/>
                  </a:lnTo>
                  <a:lnTo>
                    <a:pt x="2469083" y="3583978"/>
                  </a:lnTo>
                  <a:lnTo>
                    <a:pt x="2480259" y="3584283"/>
                  </a:lnTo>
                  <a:lnTo>
                    <a:pt x="2488234" y="3585019"/>
                  </a:lnTo>
                  <a:lnTo>
                    <a:pt x="2498166" y="3586556"/>
                  </a:lnTo>
                  <a:lnTo>
                    <a:pt x="2498166" y="3583978"/>
                  </a:lnTo>
                  <a:lnTo>
                    <a:pt x="2498166" y="3533546"/>
                  </a:lnTo>
                  <a:close/>
                </a:path>
                <a:path w="2844165" h="4665345">
                  <a:moveTo>
                    <a:pt x="2727058" y="2920619"/>
                  </a:moveTo>
                  <a:lnTo>
                    <a:pt x="2726232" y="2899930"/>
                  </a:lnTo>
                  <a:lnTo>
                    <a:pt x="2725204" y="2874480"/>
                  </a:lnTo>
                  <a:lnTo>
                    <a:pt x="2716860" y="2829509"/>
                  </a:lnTo>
                  <a:lnTo>
                    <a:pt x="2700604" y="2796489"/>
                  </a:lnTo>
                  <a:lnTo>
                    <a:pt x="2697873" y="2790939"/>
                  </a:lnTo>
                  <a:lnTo>
                    <a:pt x="2670162" y="2768841"/>
                  </a:lnTo>
                  <a:lnTo>
                    <a:pt x="2670162" y="2881185"/>
                  </a:lnTo>
                  <a:lnTo>
                    <a:pt x="2670162" y="2899930"/>
                  </a:lnTo>
                  <a:lnTo>
                    <a:pt x="2546667" y="2899930"/>
                  </a:lnTo>
                  <a:lnTo>
                    <a:pt x="2546667" y="2887002"/>
                  </a:lnTo>
                  <a:lnTo>
                    <a:pt x="2548572" y="2864142"/>
                  </a:lnTo>
                  <a:lnTo>
                    <a:pt x="2557018" y="2833992"/>
                  </a:lnTo>
                  <a:lnTo>
                    <a:pt x="2576131" y="2807728"/>
                  </a:lnTo>
                  <a:lnTo>
                    <a:pt x="2610027" y="2796489"/>
                  </a:lnTo>
                  <a:lnTo>
                    <a:pt x="2639885" y="2804274"/>
                  </a:lnTo>
                  <a:lnTo>
                    <a:pt x="2658275" y="2824289"/>
                  </a:lnTo>
                  <a:lnTo>
                    <a:pt x="2667584" y="2851594"/>
                  </a:lnTo>
                  <a:lnTo>
                    <a:pt x="2670162" y="2881185"/>
                  </a:lnTo>
                  <a:lnTo>
                    <a:pt x="2670162" y="2768841"/>
                  </a:lnTo>
                  <a:lnTo>
                    <a:pt x="2664079" y="2763977"/>
                  </a:lnTo>
                  <a:lnTo>
                    <a:pt x="2611323" y="2753817"/>
                  </a:lnTo>
                  <a:lnTo>
                    <a:pt x="2565133" y="2761691"/>
                  </a:lnTo>
                  <a:lnTo>
                    <a:pt x="2531897" y="2783154"/>
                  </a:lnTo>
                  <a:lnTo>
                    <a:pt x="2509570" y="2814993"/>
                  </a:lnTo>
                  <a:lnTo>
                    <a:pt x="2496134" y="2854007"/>
                  </a:lnTo>
                  <a:lnTo>
                    <a:pt x="2489568" y="2896971"/>
                  </a:lnTo>
                  <a:lnTo>
                    <a:pt x="2487828" y="2940659"/>
                  </a:lnTo>
                  <a:lnTo>
                    <a:pt x="2492146" y="3005086"/>
                  </a:lnTo>
                  <a:lnTo>
                    <a:pt x="2505583" y="3054921"/>
                  </a:lnTo>
                  <a:lnTo>
                    <a:pt x="2528887" y="3090329"/>
                  </a:lnTo>
                  <a:lnTo>
                    <a:pt x="2562809" y="3111462"/>
                  </a:lnTo>
                  <a:lnTo>
                    <a:pt x="2608084" y="3118459"/>
                  </a:lnTo>
                  <a:lnTo>
                    <a:pt x="2666365" y="3104451"/>
                  </a:lnTo>
                  <a:lnTo>
                    <a:pt x="2696705" y="3075787"/>
                  </a:lnTo>
                  <a:lnTo>
                    <a:pt x="2701925" y="3070860"/>
                  </a:lnTo>
                  <a:lnTo>
                    <a:pt x="2719654" y="3030359"/>
                  </a:lnTo>
                  <a:lnTo>
                    <a:pt x="2724467" y="2995612"/>
                  </a:lnTo>
                  <a:lnTo>
                    <a:pt x="2670162" y="2995612"/>
                  </a:lnTo>
                  <a:lnTo>
                    <a:pt x="2668244" y="3019336"/>
                  </a:lnTo>
                  <a:lnTo>
                    <a:pt x="2660142" y="3045650"/>
                  </a:lnTo>
                  <a:lnTo>
                    <a:pt x="2642336" y="3066999"/>
                  </a:lnTo>
                  <a:lnTo>
                    <a:pt x="2611323" y="3075787"/>
                  </a:lnTo>
                  <a:lnTo>
                    <a:pt x="2572816" y="3062528"/>
                  </a:lnTo>
                  <a:lnTo>
                    <a:pt x="2553055" y="3029318"/>
                  </a:lnTo>
                  <a:lnTo>
                    <a:pt x="2545765" y="2986062"/>
                  </a:lnTo>
                  <a:lnTo>
                    <a:pt x="2544724" y="2942602"/>
                  </a:lnTo>
                  <a:lnTo>
                    <a:pt x="2727058" y="2942602"/>
                  </a:lnTo>
                  <a:lnTo>
                    <a:pt x="2727058" y="2920619"/>
                  </a:lnTo>
                  <a:close/>
                </a:path>
                <a:path w="2844165" h="4665345">
                  <a:moveTo>
                    <a:pt x="2844063" y="2762859"/>
                  </a:moveTo>
                  <a:lnTo>
                    <a:pt x="2789758" y="2762859"/>
                  </a:lnTo>
                  <a:lnTo>
                    <a:pt x="2789758" y="3109404"/>
                  </a:lnTo>
                  <a:lnTo>
                    <a:pt x="2844063" y="3109404"/>
                  </a:lnTo>
                  <a:lnTo>
                    <a:pt x="2844063" y="2762859"/>
                  </a:lnTo>
                  <a:close/>
                </a:path>
                <a:path w="2844165" h="4665345">
                  <a:moveTo>
                    <a:pt x="2844063" y="2647785"/>
                  </a:moveTo>
                  <a:lnTo>
                    <a:pt x="2789758" y="2647785"/>
                  </a:lnTo>
                  <a:lnTo>
                    <a:pt x="2789758" y="2709849"/>
                  </a:lnTo>
                  <a:lnTo>
                    <a:pt x="2844063" y="2709849"/>
                  </a:lnTo>
                  <a:lnTo>
                    <a:pt x="2844063" y="26477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2C9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938" y="7351109"/>
            <a:ext cx="2503170" cy="480059"/>
          </a:xfrm>
          <a:custGeom>
            <a:avLst/>
            <a:gdLst/>
            <a:ahLst/>
            <a:cxnLst/>
            <a:rect l="l" t="t" r="r" b="b"/>
            <a:pathLst>
              <a:path w="2503170" h="480059">
                <a:moveTo>
                  <a:pt x="109270" y="115087"/>
                </a:moveTo>
                <a:lnTo>
                  <a:pt x="67054" y="123563"/>
                </a:lnTo>
                <a:lnTo>
                  <a:pt x="17783" y="179092"/>
                </a:lnTo>
                <a:lnTo>
                  <a:pt x="6491" y="217955"/>
                </a:lnTo>
                <a:lnTo>
                  <a:pt x="1269" y="258759"/>
                </a:lnTo>
                <a:lnTo>
                  <a:pt x="0" y="297408"/>
                </a:lnTo>
                <a:lnTo>
                  <a:pt x="3884" y="358081"/>
                </a:lnTo>
                <a:lnTo>
                  <a:pt x="16180" y="408510"/>
                </a:lnTo>
                <a:lnTo>
                  <a:pt x="37847" y="446836"/>
                </a:lnTo>
                <a:lnTo>
                  <a:pt x="69848" y="471196"/>
                </a:lnTo>
                <a:lnTo>
                  <a:pt x="113144" y="479729"/>
                </a:lnTo>
                <a:lnTo>
                  <a:pt x="139685" y="475285"/>
                </a:lnTo>
                <a:lnTo>
                  <a:pt x="162044" y="463569"/>
                </a:lnTo>
                <a:lnTo>
                  <a:pt x="178704" y="447004"/>
                </a:lnTo>
                <a:lnTo>
                  <a:pt x="185579" y="433184"/>
                </a:lnTo>
                <a:lnTo>
                  <a:pt x="120256" y="433184"/>
                </a:lnTo>
                <a:lnTo>
                  <a:pt x="89353" y="423606"/>
                </a:lnTo>
                <a:lnTo>
                  <a:pt x="69907" y="396328"/>
                </a:lnTo>
                <a:lnTo>
                  <a:pt x="59795" y="353535"/>
                </a:lnTo>
                <a:lnTo>
                  <a:pt x="56896" y="297408"/>
                </a:lnTo>
                <a:lnTo>
                  <a:pt x="59795" y="241282"/>
                </a:lnTo>
                <a:lnTo>
                  <a:pt x="69907" y="198488"/>
                </a:lnTo>
                <a:lnTo>
                  <a:pt x="89353" y="171210"/>
                </a:lnTo>
                <a:lnTo>
                  <a:pt x="120256" y="161632"/>
                </a:lnTo>
                <a:lnTo>
                  <a:pt x="184346" y="161632"/>
                </a:lnTo>
                <a:lnTo>
                  <a:pt x="172821" y="143178"/>
                </a:lnTo>
                <a:lnTo>
                  <a:pt x="154444" y="127935"/>
                </a:lnTo>
                <a:lnTo>
                  <a:pt x="132553" y="118389"/>
                </a:lnTo>
                <a:lnTo>
                  <a:pt x="109270" y="115087"/>
                </a:lnTo>
                <a:close/>
              </a:path>
              <a:path w="2503170" h="480059">
                <a:moveTo>
                  <a:pt x="241160" y="428015"/>
                </a:moveTo>
                <a:lnTo>
                  <a:pt x="189433" y="428015"/>
                </a:lnTo>
                <a:lnTo>
                  <a:pt x="189433" y="470687"/>
                </a:lnTo>
                <a:lnTo>
                  <a:pt x="241160" y="470687"/>
                </a:lnTo>
                <a:lnTo>
                  <a:pt x="241160" y="428015"/>
                </a:lnTo>
                <a:close/>
              </a:path>
              <a:path w="2503170" h="480059">
                <a:moveTo>
                  <a:pt x="184346" y="161632"/>
                </a:moveTo>
                <a:lnTo>
                  <a:pt x="120256" y="161632"/>
                </a:lnTo>
                <a:lnTo>
                  <a:pt x="155989" y="173393"/>
                </a:lnTo>
                <a:lnTo>
                  <a:pt x="177233" y="204308"/>
                </a:lnTo>
                <a:lnTo>
                  <a:pt x="187445" y="247829"/>
                </a:lnTo>
                <a:lnTo>
                  <a:pt x="190080" y="297408"/>
                </a:lnTo>
                <a:lnTo>
                  <a:pt x="187536" y="352174"/>
                </a:lnTo>
                <a:lnTo>
                  <a:pt x="177476" y="395119"/>
                </a:lnTo>
                <a:lnTo>
                  <a:pt x="156262" y="423152"/>
                </a:lnTo>
                <a:lnTo>
                  <a:pt x="120256" y="433184"/>
                </a:lnTo>
                <a:lnTo>
                  <a:pt x="185579" y="433184"/>
                </a:lnTo>
                <a:lnTo>
                  <a:pt x="188150" y="428015"/>
                </a:lnTo>
                <a:lnTo>
                  <a:pt x="241160" y="428015"/>
                </a:lnTo>
                <a:lnTo>
                  <a:pt x="241160" y="163576"/>
                </a:lnTo>
                <a:lnTo>
                  <a:pt x="185559" y="163576"/>
                </a:lnTo>
                <a:lnTo>
                  <a:pt x="184346" y="161632"/>
                </a:lnTo>
                <a:close/>
              </a:path>
              <a:path w="2503170" h="480059">
                <a:moveTo>
                  <a:pt x="241160" y="9055"/>
                </a:moveTo>
                <a:lnTo>
                  <a:pt x="186855" y="9055"/>
                </a:lnTo>
                <a:lnTo>
                  <a:pt x="186855" y="163576"/>
                </a:lnTo>
                <a:lnTo>
                  <a:pt x="241160" y="163576"/>
                </a:lnTo>
                <a:lnTo>
                  <a:pt x="241160" y="9055"/>
                </a:lnTo>
                <a:close/>
              </a:path>
              <a:path w="2503170" h="480059">
                <a:moveTo>
                  <a:pt x="424129" y="115087"/>
                </a:moveTo>
                <a:lnTo>
                  <a:pt x="377939" y="122956"/>
                </a:lnTo>
                <a:lnTo>
                  <a:pt x="344698" y="144421"/>
                </a:lnTo>
                <a:lnTo>
                  <a:pt x="322376" y="176266"/>
                </a:lnTo>
                <a:lnTo>
                  <a:pt x="308944" y="215276"/>
                </a:lnTo>
                <a:lnTo>
                  <a:pt x="302373" y="258235"/>
                </a:lnTo>
                <a:lnTo>
                  <a:pt x="300634" y="301929"/>
                </a:lnTo>
                <a:lnTo>
                  <a:pt x="304948" y="366355"/>
                </a:lnTo>
                <a:lnTo>
                  <a:pt x="318385" y="416191"/>
                </a:lnTo>
                <a:lnTo>
                  <a:pt x="341691" y="451595"/>
                </a:lnTo>
                <a:lnTo>
                  <a:pt x="375611" y="472722"/>
                </a:lnTo>
                <a:lnTo>
                  <a:pt x="420890" y="479729"/>
                </a:lnTo>
                <a:lnTo>
                  <a:pt x="479173" y="465717"/>
                </a:lnTo>
                <a:lnTo>
                  <a:pt x="509507" y="437057"/>
                </a:lnTo>
                <a:lnTo>
                  <a:pt x="424129" y="437057"/>
                </a:lnTo>
                <a:lnTo>
                  <a:pt x="385626" y="423795"/>
                </a:lnTo>
                <a:lnTo>
                  <a:pt x="365855" y="390591"/>
                </a:lnTo>
                <a:lnTo>
                  <a:pt x="358571" y="347325"/>
                </a:lnTo>
                <a:lnTo>
                  <a:pt x="357530" y="303872"/>
                </a:lnTo>
                <a:lnTo>
                  <a:pt x="539864" y="303872"/>
                </a:lnTo>
                <a:lnTo>
                  <a:pt x="539864" y="281889"/>
                </a:lnTo>
                <a:lnTo>
                  <a:pt x="539031" y="261200"/>
                </a:lnTo>
                <a:lnTo>
                  <a:pt x="359473" y="261200"/>
                </a:lnTo>
                <a:lnTo>
                  <a:pt x="359473" y="248272"/>
                </a:lnTo>
                <a:lnTo>
                  <a:pt x="361372" y="225401"/>
                </a:lnTo>
                <a:lnTo>
                  <a:pt x="369817" y="195257"/>
                </a:lnTo>
                <a:lnTo>
                  <a:pt x="388930" y="168992"/>
                </a:lnTo>
                <a:lnTo>
                  <a:pt x="422833" y="157759"/>
                </a:lnTo>
                <a:lnTo>
                  <a:pt x="513408" y="157759"/>
                </a:lnTo>
                <a:lnTo>
                  <a:pt x="510673" y="152203"/>
                </a:lnTo>
                <a:lnTo>
                  <a:pt x="476882" y="125235"/>
                </a:lnTo>
                <a:lnTo>
                  <a:pt x="424129" y="115087"/>
                </a:lnTo>
                <a:close/>
              </a:path>
              <a:path w="2503170" h="480059">
                <a:moveTo>
                  <a:pt x="537273" y="356895"/>
                </a:moveTo>
                <a:lnTo>
                  <a:pt x="482968" y="356895"/>
                </a:lnTo>
                <a:lnTo>
                  <a:pt x="481048" y="380602"/>
                </a:lnTo>
                <a:lnTo>
                  <a:pt x="472946" y="406915"/>
                </a:lnTo>
                <a:lnTo>
                  <a:pt x="455145" y="428259"/>
                </a:lnTo>
                <a:lnTo>
                  <a:pt x="424129" y="437057"/>
                </a:lnTo>
                <a:lnTo>
                  <a:pt x="509507" y="437057"/>
                </a:lnTo>
                <a:lnTo>
                  <a:pt x="514724" y="432128"/>
                </a:lnTo>
                <a:lnTo>
                  <a:pt x="532454" y="391631"/>
                </a:lnTo>
                <a:lnTo>
                  <a:pt x="537273" y="356895"/>
                </a:lnTo>
                <a:close/>
              </a:path>
              <a:path w="2503170" h="480059">
                <a:moveTo>
                  <a:pt x="513408" y="157759"/>
                </a:moveTo>
                <a:lnTo>
                  <a:pt x="422833" y="157759"/>
                </a:lnTo>
                <a:lnTo>
                  <a:pt x="452685" y="165537"/>
                </a:lnTo>
                <a:lnTo>
                  <a:pt x="471084" y="185558"/>
                </a:lnTo>
                <a:lnTo>
                  <a:pt x="480390" y="212853"/>
                </a:lnTo>
                <a:lnTo>
                  <a:pt x="482968" y="242455"/>
                </a:lnTo>
                <a:lnTo>
                  <a:pt x="482968" y="261200"/>
                </a:lnTo>
                <a:lnTo>
                  <a:pt x="539031" y="261200"/>
                </a:lnTo>
                <a:lnTo>
                  <a:pt x="538006" y="235744"/>
                </a:lnTo>
                <a:lnTo>
                  <a:pt x="529662" y="190777"/>
                </a:lnTo>
                <a:lnTo>
                  <a:pt x="513408" y="157759"/>
                </a:lnTo>
                <a:close/>
              </a:path>
              <a:path w="2503170" h="480059">
                <a:moveTo>
                  <a:pt x="653643" y="124142"/>
                </a:moveTo>
                <a:lnTo>
                  <a:pt x="599325" y="124142"/>
                </a:lnTo>
                <a:lnTo>
                  <a:pt x="599325" y="470687"/>
                </a:lnTo>
                <a:lnTo>
                  <a:pt x="653643" y="470687"/>
                </a:lnTo>
                <a:lnTo>
                  <a:pt x="653643" y="251510"/>
                </a:lnTo>
                <a:lnTo>
                  <a:pt x="660935" y="214676"/>
                </a:lnTo>
                <a:lnTo>
                  <a:pt x="679016" y="189115"/>
                </a:lnTo>
                <a:lnTo>
                  <a:pt x="699647" y="175856"/>
                </a:lnTo>
                <a:lnTo>
                  <a:pt x="653643" y="175856"/>
                </a:lnTo>
                <a:lnTo>
                  <a:pt x="653643" y="124142"/>
                </a:lnTo>
                <a:close/>
              </a:path>
              <a:path w="2503170" h="480059">
                <a:moveTo>
                  <a:pt x="740918" y="115087"/>
                </a:moveTo>
                <a:lnTo>
                  <a:pt x="729932" y="115087"/>
                </a:lnTo>
                <a:lnTo>
                  <a:pt x="703753" y="119946"/>
                </a:lnTo>
                <a:lnTo>
                  <a:pt x="683456" y="133108"/>
                </a:lnTo>
                <a:lnTo>
                  <a:pt x="667646" y="152452"/>
                </a:lnTo>
                <a:lnTo>
                  <a:pt x="654926" y="175856"/>
                </a:lnTo>
                <a:lnTo>
                  <a:pt x="699647" y="175856"/>
                </a:lnTo>
                <a:lnTo>
                  <a:pt x="702190" y="174222"/>
                </a:lnTo>
                <a:lnTo>
                  <a:pt x="724763" y="169392"/>
                </a:lnTo>
                <a:lnTo>
                  <a:pt x="753846" y="169392"/>
                </a:lnTo>
                <a:lnTo>
                  <a:pt x="753846" y="118960"/>
                </a:lnTo>
                <a:lnTo>
                  <a:pt x="748677" y="116382"/>
                </a:lnTo>
                <a:lnTo>
                  <a:pt x="740918" y="115087"/>
                </a:lnTo>
                <a:close/>
              </a:path>
              <a:path w="2503170" h="480059">
                <a:moveTo>
                  <a:pt x="753846" y="169392"/>
                </a:moveTo>
                <a:lnTo>
                  <a:pt x="724763" y="169392"/>
                </a:lnTo>
                <a:lnTo>
                  <a:pt x="735942" y="169706"/>
                </a:lnTo>
                <a:lnTo>
                  <a:pt x="743910" y="170445"/>
                </a:lnTo>
                <a:lnTo>
                  <a:pt x="753846" y="171983"/>
                </a:lnTo>
                <a:lnTo>
                  <a:pt x="753846" y="169392"/>
                </a:lnTo>
                <a:close/>
              </a:path>
              <a:path w="2503170" h="480059">
                <a:moveTo>
                  <a:pt x="987234" y="325856"/>
                </a:moveTo>
                <a:lnTo>
                  <a:pt x="930338" y="325856"/>
                </a:lnTo>
                <a:lnTo>
                  <a:pt x="934497" y="379596"/>
                </a:lnTo>
                <a:lnTo>
                  <a:pt x="948402" y="422473"/>
                </a:lnTo>
                <a:lnTo>
                  <a:pt x="974194" y="453868"/>
                </a:lnTo>
                <a:lnTo>
                  <a:pt x="1014013" y="473161"/>
                </a:lnTo>
                <a:lnTo>
                  <a:pt x="1070000" y="479729"/>
                </a:lnTo>
                <a:lnTo>
                  <a:pt x="1109998" y="475717"/>
                </a:lnTo>
                <a:lnTo>
                  <a:pt x="1148725" y="462209"/>
                </a:lnTo>
                <a:lnTo>
                  <a:pt x="1181806" y="437001"/>
                </a:lnTo>
                <a:lnTo>
                  <a:pt x="1184057" y="433184"/>
                </a:lnTo>
                <a:lnTo>
                  <a:pt x="1073873" y="433184"/>
                </a:lnTo>
                <a:lnTo>
                  <a:pt x="1025424" y="423688"/>
                </a:lnTo>
                <a:lnTo>
                  <a:pt x="999521" y="398918"/>
                </a:lnTo>
                <a:lnTo>
                  <a:pt x="989134" y="364448"/>
                </a:lnTo>
                <a:lnTo>
                  <a:pt x="987234" y="325856"/>
                </a:lnTo>
                <a:close/>
              </a:path>
              <a:path w="2503170" h="480059">
                <a:moveTo>
                  <a:pt x="1071283" y="0"/>
                </a:moveTo>
                <a:lnTo>
                  <a:pt x="1012296" y="9149"/>
                </a:lnTo>
                <a:lnTo>
                  <a:pt x="973170" y="32544"/>
                </a:lnTo>
                <a:lnTo>
                  <a:pt x="950027" y="64100"/>
                </a:lnTo>
                <a:lnTo>
                  <a:pt x="936167" y="127368"/>
                </a:lnTo>
                <a:lnTo>
                  <a:pt x="942268" y="171286"/>
                </a:lnTo>
                <a:lnTo>
                  <a:pt x="983230" y="225846"/>
                </a:lnTo>
                <a:lnTo>
                  <a:pt x="1045108" y="254090"/>
                </a:lnTo>
                <a:lnTo>
                  <a:pt x="1077354" y="265112"/>
                </a:lnTo>
                <a:lnTo>
                  <a:pt x="1106986" y="277678"/>
                </a:lnTo>
                <a:lnTo>
                  <a:pt x="1131389" y="294495"/>
                </a:lnTo>
                <a:lnTo>
                  <a:pt x="1147948" y="318271"/>
                </a:lnTo>
                <a:lnTo>
                  <a:pt x="1154049" y="351713"/>
                </a:lnTo>
                <a:lnTo>
                  <a:pt x="1147886" y="385172"/>
                </a:lnTo>
                <a:lnTo>
                  <a:pt x="1130935" y="410875"/>
                </a:lnTo>
                <a:lnTo>
                  <a:pt x="1105496" y="427364"/>
                </a:lnTo>
                <a:lnTo>
                  <a:pt x="1073873" y="433184"/>
                </a:lnTo>
                <a:lnTo>
                  <a:pt x="1184057" y="433184"/>
                </a:lnTo>
                <a:lnTo>
                  <a:pt x="1204864" y="397890"/>
                </a:lnTo>
                <a:lnTo>
                  <a:pt x="1213523" y="342671"/>
                </a:lnTo>
                <a:lnTo>
                  <a:pt x="1207422" y="298983"/>
                </a:lnTo>
                <a:lnTo>
                  <a:pt x="1166460" y="245055"/>
                </a:lnTo>
                <a:lnTo>
                  <a:pt x="1104582" y="217566"/>
                </a:lnTo>
                <a:lnTo>
                  <a:pt x="1072336" y="206929"/>
                </a:lnTo>
                <a:lnTo>
                  <a:pt x="1042704" y="194732"/>
                </a:lnTo>
                <a:lnTo>
                  <a:pt x="1018301" y="178252"/>
                </a:lnTo>
                <a:lnTo>
                  <a:pt x="1001742" y="154767"/>
                </a:lnTo>
                <a:lnTo>
                  <a:pt x="995641" y="121551"/>
                </a:lnTo>
                <a:lnTo>
                  <a:pt x="1000743" y="89104"/>
                </a:lnTo>
                <a:lnTo>
                  <a:pt x="1015603" y="65628"/>
                </a:lnTo>
                <a:lnTo>
                  <a:pt x="1039554" y="51366"/>
                </a:lnTo>
                <a:lnTo>
                  <a:pt x="1071930" y="46558"/>
                </a:lnTo>
                <a:lnTo>
                  <a:pt x="1179771" y="46558"/>
                </a:lnTo>
                <a:lnTo>
                  <a:pt x="1154508" y="20710"/>
                </a:lnTo>
                <a:lnTo>
                  <a:pt x="1118560" y="5188"/>
                </a:lnTo>
                <a:lnTo>
                  <a:pt x="1071283" y="0"/>
                </a:lnTo>
                <a:close/>
              </a:path>
              <a:path w="2503170" h="480059">
                <a:moveTo>
                  <a:pt x="1179771" y="46558"/>
                </a:moveTo>
                <a:lnTo>
                  <a:pt x="1071930" y="46558"/>
                </a:lnTo>
                <a:lnTo>
                  <a:pt x="1106059" y="52568"/>
                </a:lnTo>
                <a:lnTo>
                  <a:pt x="1128183" y="69427"/>
                </a:lnTo>
                <a:lnTo>
                  <a:pt x="1140123" y="95378"/>
                </a:lnTo>
                <a:lnTo>
                  <a:pt x="1143698" y="128663"/>
                </a:lnTo>
                <a:lnTo>
                  <a:pt x="1200594" y="128663"/>
                </a:lnTo>
                <a:lnTo>
                  <a:pt x="1194903" y="82510"/>
                </a:lnTo>
                <a:lnTo>
                  <a:pt x="1179771" y="46558"/>
                </a:lnTo>
                <a:close/>
              </a:path>
              <a:path w="2503170" h="480059">
                <a:moveTo>
                  <a:pt x="1377746" y="115087"/>
                </a:moveTo>
                <a:lnTo>
                  <a:pt x="1331557" y="122956"/>
                </a:lnTo>
                <a:lnTo>
                  <a:pt x="1298316" y="144421"/>
                </a:lnTo>
                <a:lnTo>
                  <a:pt x="1275994" y="176266"/>
                </a:lnTo>
                <a:lnTo>
                  <a:pt x="1262562" y="215276"/>
                </a:lnTo>
                <a:lnTo>
                  <a:pt x="1255991" y="258235"/>
                </a:lnTo>
                <a:lnTo>
                  <a:pt x="1254252" y="301929"/>
                </a:lnTo>
                <a:lnTo>
                  <a:pt x="1258566" y="366355"/>
                </a:lnTo>
                <a:lnTo>
                  <a:pt x="1272006" y="416191"/>
                </a:lnTo>
                <a:lnTo>
                  <a:pt x="1295314" y="451595"/>
                </a:lnTo>
                <a:lnTo>
                  <a:pt x="1329234" y="472722"/>
                </a:lnTo>
                <a:lnTo>
                  <a:pt x="1374508" y="479729"/>
                </a:lnTo>
                <a:lnTo>
                  <a:pt x="1428839" y="467163"/>
                </a:lnTo>
                <a:lnTo>
                  <a:pt x="1462111" y="437057"/>
                </a:lnTo>
                <a:lnTo>
                  <a:pt x="1377099" y="437057"/>
                </a:lnTo>
                <a:lnTo>
                  <a:pt x="1339244" y="422117"/>
                </a:lnTo>
                <a:lnTo>
                  <a:pt x="1319634" y="385902"/>
                </a:lnTo>
                <a:lnTo>
                  <a:pt x="1312269" y="341324"/>
                </a:lnTo>
                <a:lnTo>
                  <a:pt x="1311148" y="301294"/>
                </a:lnTo>
                <a:lnTo>
                  <a:pt x="1317029" y="225407"/>
                </a:lnTo>
                <a:lnTo>
                  <a:pt x="1332488" y="182006"/>
                </a:lnTo>
                <a:lnTo>
                  <a:pt x="1354251" y="162366"/>
                </a:lnTo>
                <a:lnTo>
                  <a:pt x="1379042" y="157759"/>
                </a:lnTo>
                <a:lnTo>
                  <a:pt x="1468763" y="157759"/>
                </a:lnTo>
                <a:lnTo>
                  <a:pt x="1468661" y="157514"/>
                </a:lnTo>
                <a:lnTo>
                  <a:pt x="1435113" y="127421"/>
                </a:lnTo>
                <a:lnTo>
                  <a:pt x="1377746" y="115087"/>
                </a:lnTo>
                <a:close/>
              </a:path>
              <a:path w="2503170" h="480059">
                <a:moveTo>
                  <a:pt x="1488300" y="350431"/>
                </a:moveTo>
                <a:lnTo>
                  <a:pt x="1433995" y="350431"/>
                </a:lnTo>
                <a:lnTo>
                  <a:pt x="1431650" y="379782"/>
                </a:lnTo>
                <a:lnTo>
                  <a:pt x="1423001" y="407803"/>
                </a:lnTo>
                <a:lnTo>
                  <a:pt x="1405625" y="428794"/>
                </a:lnTo>
                <a:lnTo>
                  <a:pt x="1377099" y="437057"/>
                </a:lnTo>
                <a:lnTo>
                  <a:pt x="1462111" y="437057"/>
                </a:lnTo>
                <a:lnTo>
                  <a:pt x="1463894" y="435444"/>
                </a:lnTo>
                <a:lnTo>
                  <a:pt x="1482703" y="393544"/>
                </a:lnTo>
                <a:lnTo>
                  <a:pt x="1488300" y="350431"/>
                </a:lnTo>
                <a:close/>
              </a:path>
              <a:path w="2503170" h="480059">
                <a:moveTo>
                  <a:pt x="1468763" y="157759"/>
                </a:moveTo>
                <a:lnTo>
                  <a:pt x="1379042" y="157759"/>
                </a:lnTo>
                <a:lnTo>
                  <a:pt x="1405084" y="164245"/>
                </a:lnTo>
                <a:lnTo>
                  <a:pt x="1422034" y="181036"/>
                </a:lnTo>
                <a:lnTo>
                  <a:pt x="1431227" y="204131"/>
                </a:lnTo>
                <a:lnTo>
                  <a:pt x="1433995" y="229527"/>
                </a:lnTo>
                <a:lnTo>
                  <a:pt x="1488300" y="229527"/>
                </a:lnTo>
                <a:lnTo>
                  <a:pt x="1484390" y="195004"/>
                </a:lnTo>
                <a:lnTo>
                  <a:pt x="1468763" y="157759"/>
                </a:lnTo>
                <a:close/>
              </a:path>
              <a:path w="2503170" h="480059">
                <a:moveTo>
                  <a:pt x="1598853" y="9055"/>
                </a:moveTo>
                <a:lnTo>
                  <a:pt x="1544548" y="9055"/>
                </a:lnTo>
                <a:lnTo>
                  <a:pt x="1544548" y="470687"/>
                </a:lnTo>
                <a:lnTo>
                  <a:pt x="1598853" y="470687"/>
                </a:lnTo>
                <a:lnTo>
                  <a:pt x="1598853" y="231457"/>
                </a:lnTo>
                <a:lnTo>
                  <a:pt x="1605471" y="199550"/>
                </a:lnTo>
                <a:lnTo>
                  <a:pt x="1622213" y="177880"/>
                </a:lnTo>
                <a:lnTo>
                  <a:pt x="1644411" y="165543"/>
                </a:lnTo>
                <a:lnTo>
                  <a:pt x="1655976" y="163576"/>
                </a:lnTo>
                <a:lnTo>
                  <a:pt x="1598853" y="163576"/>
                </a:lnTo>
                <a:lnTo>
                  <a:pt x="1598853" y="9055"/>
                </a:lnTo>
                <a:close/>
              </a:path>
              <a:path w="2503170" h="480059">
                <a:moveTo>
                  <a:pt x="1763775" y="161632"/>
                </a:moveTo>
                <a:lnTo>
                  <a:pt x="1667395" y="161632"/>
                </a:lnTo>
                <a:lnTo>
                  <a:pt x="1696104" y="168815"/>
                </a:lnTo>
                <a:lnTo>
                  <a:pt x="1711355" y="186605"/>
                </a:lnTo>
                <a:lnTo>
                  <a:pt x="1717393" y="209365"/>
                </a:lnTo>
                <a:lnTo>
                  <a:pt x="1718462" y="231457"/>
                </a:lnTo>
                <a:lnTo>
                  <a:pt x="1718462" y="470687"/>
                </a:lnTo>
                <a:lnTo>
                  <a:pt x="1772780" y="470687"/>
                </a:lnTo>
                <a:lnTo>
                  <a:pt x="1772780" y="224993"/>
                </a:lnTo>
                <a:lnTo>
                  <a:pt x="1771477" y="190364"/>
                </a:lnTo>
                <a:lnTo>
                  <a:pt x="1763775" y="161632"/>
                </a:lnTo>
                <a:close/>
              </a:path>
              <a:path w="2503170" h="480059">
                <a:moveTo>
                  <a:pt x="1683550" y="115087"/>
                </a:moveTo>
                <a:lnTo>
                  <a:pt x="1659429" y="118663"/>
                </a:lnTo>
                <a:lnTo>
                  <a:pt x="1635548" y="128663"/>
                </a:lnTo>
                <a:lnTo>
                  <a:pt x="1614818" y="143998"/>
                </a:lnTo>
                <a:lnTo>
                  <a:pt x="1600149" y="163576"/>
                </a:lnTo>
                <a:lnTo>
                  <a:pt x="1655976" y="163576"/>
                </a:lnTo>
                <a:lnTo>
                  <a:pt x="1667395" y="161632"/>
                </a:lnTo>
                <a:lnTo>
                  <a:pt x="1763775" y="161632"/>
                </a:lnTo>
                <a:lnTo>
                  <a:pt x="1761869" y="154524"/>
                </a:lnTo>
                <a:lnTo>
                  <a:pt x="1735409" y="126441"/>
                </a:lnTo>
                <a:lnTo>
                  <a:pt x="1683550" y="115087"/>
                </a:lnTo>
                <a:close/>
              </a:path>
              <a:path w="2503170" h="480059">
                <a:moveTo>
                  <a:pt x="1898205" y="124142"/>
                </a:moveTo>
                <a:lnTo>
                  <a:pt x="1843887" y="124142"/>
                </a:lnTo>
                <a:lnTo>
                  <a:pt x="1843887" y="369824"/>
                </a:lnTo>
                <a:lnTo>
                  <a:pt x="1845312" y="404452"/>
                </a:lnTo>
                <a:lnTo>
                  <a:pt x="1855284" y="440293"/>
                </a:lnTo>
                <a:lnTo>
                  <a:pt x="1882351" y="468375"/>
                </a:lnTo>
                <a:lnTo>
                  <a:pt x="1935060" y="479729"/>
                </a:lnTo>
                <a:lnTo>
                  <a:pt x="1960284" y="476406"/>
                </a:lnTo>
                <a:lnTo>
                  <a:pt x="1984114" y="466720"/>
                </a:lnTo>
                <a:lnTo>
                  <a:pt x="2004430" y="451092"/>
                </a:lnTo>
                <a:lnTo>
                  <a:pt x="2016861" y="433184"/>
                </a:lnTo>
                <a:lnTo>
                  <a:pt x="1949284" y="433184"/>
                </a:lnTo>
                <a:lnTo>
                  <a:pt x="1920569" y="426001"/>
                </a:lnTo>
                <a:lnTo>
                  <a:pt x="1905314" y="408211"/>
                </a:lnTo>
                <a:lnTo>
                  <a:pt x="1899275" y="385451"/>
                </a:lnTo>
                <a:lnTo>
                  <a:pt x="1898205" y="363359"/>
                </a:lnTo>
                <a:lnTo>
                  <a:pt x="1898205" y="124142"/>
                </a:lnTo>
                <a:close/>
              </a:path>
              <a:path w="2503170" h="480059">
                <a:moveTo>
                  <a:pt x="2072119" y="429945"/>
                </a:moveTo>
                <a:lnTo>
                  <a:pt x="2020392" y="429945"/>
                </a:lnTo>
                <a:lnTo>
                  <a:pt x="2020392" y="470687"/>
                </a:lnTo>
                <a:lnTo>
                  <a:pt x="2072119" y="470687"/>
                </a:lnTo>
                <a:lnTo>
                  <a:pt x="2072119" y="429945"/>
                </a:lnTo>
                <a:close/>
              </a:path>
              <a:path w="2503170" h="480059">
                <a:moveTo>
                  <a:pt x="2072119" y="124142"/>
                </a:moveTo>
                <a:lnTo>
                  <a:pt x="2017814" y="124142"/>
                </a:lnTo>
                <a:lnTo>
                  <a:pt x="2017814" y="363359"/>
                </a:lnTo>
                <a:lnTo>
                  <a:pt x="2011196" y="395272"/>
                </a:lnTo>
                <a:lnTo>
                  <a:pt x="1994455" y="416941"/>
                </a:lnTo>
                <a:lnTo>
                  <a:pt x="1972261" y="429275"/>
                </a:lnTo>
                <a:lnTo>
                  <a:pt x="1949284" y="433184"/>
                </a:lnTo>
                <a:lnTo>
                  <a:pt x="2016861" y="433184"/>
                </a:lnTo>
                <a:lnTo>
                  <a:pt x="2019109" y="429945"/>
                </a:lnTo>
                <a:lnTo>
                  <a:pt x="2072119" y="429945"/>
                </a:lnTo>
                <a:lnTo>
                  <a:pt x="2072119" y="124142"/>
                </a:lnTo>
                <a:close/>
              </a:path>
              <a:path w="2503170" h="480059">
                <a:moveTo>
                  <a:pt x="2200770" y="9055"/>
                </a:moveTo>
                <a:lnTo>
                  <a:pt x="2146465" y="9055"/>
                </a:lnTo>
                <a:lnTo>
                  <a:pt x="2146465" y="470687"/>
                </a:lnTo>
                <a:lnTo>
                  <a:pt x="2200770" y="470687"/>
                </a:lnTo>
                <a:lnTo>
                  <a:pt x="2200770" y="9055"/>
                </a:lnTo>
                <a:close/>
              </a:path>
              <a:path w="2503170" h="480059">
                <a:moveTo>
                  <a:pt x="2386977" y="115087"/>
                </a:moveTo>
                <a:lnTo>
                  <a:pt x="2340789" y="122956"/>
                </a:lnTo>
                <a:lnTo>
                  <a:pt x="2307550" y="144421"/>
                </a:lnTo>
                <a:lnTo>
                  <a:pt x="2285231" y="176266"/>
                </a:lnTo>
                <a:lnTo>
                  <a:pt x="2271802" y="215276"/>
                </a:lnTo>
                <a:lnTo>
                  <a:pt x="2265234" y="258235"/>
                </a:lnTo>
                <a:lnTo>
                  <a:pt x="2263495" y="301929"/>
                </a:lnTo>
                <a:lnTo>
                  <a:pt x="2267809" y="366355"/>
                </a:lnTo>
                <a:lnTo>
                  <a:pt x="2281246" y="416191"/>
                </a:lnTo>
                <a:lnTo>
                  <a:pt x="2304553" y="451595"/>
                </a:lnTo>
                <a:lnTo>
                  <a:pt x="2338473" y="472722"/>
                </a:lnTo>
                <a:lnTo>
                  <a:pt x="2383751" y="479729"/>
                </a:lnTo>
                <a:lnTo>
                  <a:pt x="2442027" y="465717"/>
                </a:lnTo>
                <a:lnTo>
                  <a:pt x="2472358" y="437057"/>
                </a:lnTo>
                <a:lnTo>
                  <a:pt x="2386977" y="437057"/>
                </a:lnTo>
                <a:lnTo>
                  <a:pt x="2348482" y="423795"/>
                </a:lnTo>
                <a:lnTo>
                  <a:pt x="2328714" y="390591"/>
                </a:lnTo>
                <a:lnTo>
                  <a:pt x="2321432" y="347325"/>
                </a:lnTo>
                <a:lnTo>
                  <a:pt x="2320391" y="303872"/>
                </a:lnTo>
                <a:lnTo>
                  <a:pt x="2502712" y="303872"/>
                </a:lnTo>
                <a:lnTo>
                  <a:pt x="2502712" y="281889"/>
                </a:lnTo>
                <a:lnTo>
                  <a:pt x="2501880" y="261200"/>
                </a:lnTo>
                <a:lnTo>
                  <a:pt x="2322322" y="261200"/>
                </a:lnTo>
                <a:lnTo>
                  <a:pt x="2322322" y="248272"/>
                </a:lnTo>
                <a:lnTo>
                  <a:pt x="2324221" y="225401"/>
                </a:lnTo>
                <a:lnTo>
                  <a:pt x="2332666" y="195257"/>
                </a:lnTo>
                <a:lnTo>
                  <a:pt x="2351779" y="168992"/>
                </a:lnTo>
                <a:lnTo>
                  <a:pt x="2385682" y="157759"/>
                </a:lnTo>
                <a:lnTo>
                  <a:pt x="2476257" y="157759"/>
                </a:lnTo>
                <a:lnTo>
                  <a:pt x="2473522" y="152203"/>
                </a:lnTo>
                <a:lnTo>
                  <a:pt x="2439730" y="125235"/>
                </a:lnTo>
                <a:lnTo>
                  <a:pt x="2386977" y="115087"/>
                </a:lnTo>
                <a:close/>
              </a:path>
              <a:path w="2503170" h="480059">
                <a:moveTo>
                  <a:pt x="2500122" y="356895"/>
                </a:moveTo>
                <a:lnTo>
                  <a:pt x="2445816" y="356895"/>
                </a:lnTo>
                <a:lnTo>
                  <a:pt x="2443897" y="380602"/>
                </a:lnTo>
                <a:lnTo>
                  <a:pt x="2435794" y="406915"/>
                </a:lnTo>
                <a:lnTo>
                  <a:pt x="2417993" y="428259"/>
                </a:lnTo>
                <a:lnTo>
                  <a:pt x="2386977" y="437057"/>
                </a:lnTo>
                <a:lnTo>
                  <a:pt x="2472358" y="437057"/>
                </a:lnTo>
                <a:lnTo>
                  <a:pt x="2477574" y="432128"/>
                </a:lnTo>
                <a:lnTo>
                  <a:pt x="2495303" y="391631"/>
                </a:lnTo>
                <a:lnTo>
                  <a:pt x="2500122" y="356895"/>
                </a:lnTo>
                <a:close/>
              </a:path>
              <a:path w="2503170" h="480059">
                <a:moveTo>
                  <a:pt x="2476257" y="157759"/>
                </a:moveTo>
                <a:lnTo>
                  <a:pt x="2385682" y="157759"/>
                </a:lnTo>
                <a:lnTo>
                  <a:pt x="2415534" y="165537"/>
                </a:lnTo>
                <a:lnTo>
                  <a:pt x="2433932" y="185558"/>
                </a:lnTo>
                <a:lnTo>
                  <a:pt x="2443239" y="212853"/>
                </a:lnTo>
                <a:lnTo>
                  <a:pt x="2445816" y="242455"/>
                </a:lnTo>
                <a:lnTo>
                  <a:pt x="2445816" y="261200"/>
                </a:lnTo>
                <a:lnTo>
                  <a:pt x="2501880" y="261200"/>
                </a:lnTo>
                <a:lnTo>
                  <a:pt x="2500855" y="235744"/>
                </a:lnTo>
                <a:lnTo>
                  <a:pt x="2492511" y="190777"/>
                </a:lnTo>
                <a:lnTo>
                  <a:pt x="2476257" y="157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5006" y="6584316"/>
            <a:ext cx="3137535" cy="581025"/>
          </a:xfrm>
          <a:custGeom>
            <a:avLst/>
            <a:gdLst/>
            <a:ahLst/>
            <a:cxnLst/>
            <a:rect l="l" t="t" r="r" b="b"/>
            <a:pathLst>
              <a:path w="3137535" h="581025">
                <a:moveTo>
                  <a:pt x="64008" y="493953"/>
                </a:moveTo>
                <a:lnTo>
                  <a:pt x="9702" y="493953"/>
                </a:lnTo>
                <a:lnTo>
                  <a:pt x="28029" y="544042"/>
                </a:lnTo>
                <a:lnTo>
                  <a:pt x="61750" y="569763"/>
                </a:lnTo>
                <a:lnTo>
                  <a:pt x="97895" y="579239"/>
                </a:lnTo>
                <a:lnTo>
                  <a:pt x="123494" y="580593"/>
                </a:lnTo>
                <a:lnTo>
                  <a:pt x="162295" y="575865"/>
                </a:lnTo>
                <a:lnTo>
                  <a:pt x="194797" y="560771"/>
                </a:lnTo>
                <a:lnTo>
                  <a:pt x="215981" y="537921"/>
                </a:lnTo>
                <a:lnTo>
                  <a:pt x="119608" y="537921"/>
                </a:lnTo>
                <a:lnTo>
                  <a:pt x="99283" y="535507"/>
                </a:lnTo>
                <a:lnTo>
                  <a:pt x="82111" y="527819"/>
                </a:lnTo>
                <a:lnTo>
                  <a:pt x="69788" y="514191"/>
                </a:lnTo>
                <a:lnTo>
                  <a:pt x="64008" y="493953"/>
                </a:lnTo>
                <a:close/>
              </a:path>
              <a:path w="3137535" h="581025">
                <a:moveTo>
                  <a:pt x="185128" y="152590"/>
                </a:moveTo>
                <a:lnTo>
                  <a:pt x="120256" y="152590"/>
                </a:lnTo>
                <a:lnTo>
                  <a:pt x="155989" y="164348"/>
                </a:lnTo>
                <a:lnTo>
                  <a:pt x="177233" y="195259"/>
                </a:lnTo>
                <a:lnTo>
                  <a:pt x="187445" y="238776"/>
                </a:lnTo>
                <a:lnTo>
                  <a:pt x="190080" y="288353"/>
                </a:lnTo>
                <a:lnTo>
                  <a:pt x="187434" y="338157"/>
                </a:lnTo>
                <a:lnTo>
                  <a:pt x="177152" y="378383"/>
                </a:lnTo>
                <a:lnTo>
                  <a:pt x="155715" y="405275"/>
                </a:lnTo>
                <a:lnTo>
                  <a:pt x="119608" y="415074"/>
                </a:lnTo>
                <a:lnTo>
                  <a:pt x="186855" y="415074"/>
                </a:lnTo>
                <a:lnTo>
                  <a:pt x="186814" y="461632"/>
                </a:lnTo>
                <a:lnTo>
                  <a:pt x="179416" y="508101"/>
                </a:lnTo>
                <a:lnTo>
                  <a:pt x="119608" y="537921"/>
                </a:lnTo>
                <a:lnTo>
                  <a:pt x="215981" y="537921"/>
                </a:lnTo>
                <a:lnTo>
                  <a:pt x="219664" y="533947"/>
                </a:lnTo>
                <a:lnTo>
                  <a:pt x="235564" y="494028"/>
                </a:lnTo>
                <a:lnTo>
                  <a:pt x="241160" y="439648"/>
                </a:lnTo>
                <a:lnTo>
                  <a:pt x="241160" y="159054"/>
                </a:lnTo>
                <a:lnTo>
                  <a:pt x="188150" y="159054"/>
                </a:lnTo>
                <a:lnTo>
                  <a:pt x="185128" y="152590"/>
                </a:lnTo>
                <a:close/>
              </a:path>
              <a:path w="3137535" h="581025">
                <a:moveTo>
                  <a:pt x="113144" y="106032"/>
                </a:moveTo>
                <a:lnTo>
                  <a:pt x="67615" y="115994"/>
                </a:lnTo>
                <a:lnTo>
                  <a:pt x="35335" y="143212"/>
                </a:lnTo>
                <a:lnTo>
                  <a:pt x="14505" y="183681"/>
                </a:lnTo>
                <a:lnTo>
                  <a:pt x="3326" y="233396"/>
                </a:lnTo>
                <a:lnTo>
                  <a:pt x="0" y="288353"/>
                </a:lnTo>
                <a:lnTo>
                  <a:pt x="1479" y="324004"/>
                </a:lnTo>
                <a:lnTo>
                  <a:pt x="8730" y="369180"/>
                </a:lnTo>
                <a:lnTo>
                  <a:pt x="25975" y="413860"/>
                </a:lnTo>
                <a:lnTo>
                  <a:pt x="57434" y="448018"/>
                </a:lnTo>
                <a:lnTo>
                  <a:pt x="107327" y="461632"/>
                </a:lnTo>
                <a:lnTo>
                  <a:pt x="132279" y="458449"/>
                </a:lnTo>
                <a:lnTo>
                  <a:pt x="154687" y="449264"/>
                </a:lnTo>
                <a:lnTo>
                  <a:pt x="172973" y="434623"/>
                </a:lnTo>
                <a:lnTo>
                  <a:pt x="185559" y="415074"/>
                </a:lnTo>
                <a:lnTo>
                  <a:pt x="119608" y="415074"/>
                </a:lnTo>
                <a:lnTo>
                  <a:pt x="86899" y="403183"/>
                </a:lnTo>
                <a:lnTo>
                  <a:pt x="67887" y="372806"/>
                </a:lnTo>
                <a:lnTo>
                  <a:pt x="59058" y="331883"/>
                </a:lnTo>
                <a:lnTo>
                  <a:pt x="56896" y="288353"/>
                </a:lnTo>
                <a:lnTo>
                  <a:pt x="59795" y="232229"/>
                </a:lnTo>
                <a:lnTo>
                  <a:pt x="69907" y="189439"/>
                </a:lnTo>
                <a:lnTo>
                  <a:pt x="89353" y="162166"/>
                </a:lnTo>
                <a:lnTo>
                  <a:pt x="120256" y="152590"/>
                </a:lnTo>
                <a:lnTo>
                  <a:pt x="185128" y="152590"/>
                </a:lnTo>
                <a:lnTo>
                  <a:pt x="178795" y="139041"/>
                </a:lnTo>
                <a:lnTo>
                  <a:pt x="162286" y="122118"/>
                </a:lnTo>
                <a:lnTo>
                  <a:pt x="139958" y="110407"/>
                </a:lnTo>
                <a:lnTo>
                  <a:pt x="113144" y="106032"/>
                </a:lnTo>
                <a:close/>
              </a:path>
              <a:path w="3137535" h="581025">
                <a:moveTo>
                  <a:pt x="241160" y="115087"/>
                </a:moveTo>
                <a:lnTo>
                  <a:pt x="189433" y="115087"/>
                </a:lnTo>
                <a:lnTo>
                  <a:pt x="189433" y="159054"/>
                </a:lnTo>
                <a:lnTo>
                  <a:pt x="241160" y="159054"/>
                </a:lnTo>
                <a:lnTo>
                  <a:pt x="241160" y="115087"/>
                </a:lnTo>
                <a:close/>
              </a:path>
              <a:path w="3137535" h="581025">
                <a:moveTo>
                  <a:pt x="366585" y="115087"/>
                </a:moveTo>
                <a:lnTo>
                  <a:pt x="312280" y="115087"/>
                </a:lnTo>
                <a:lnTo>
                  <a:pt x="312280" y="360768"/>
                </a:lnTo>
                <a:lnTo>
                  <a:pt x="313704" y="395399"/>
                </a:lnTo>
                <a:lnTo>
                  <a:pt x="323675" y="431244"/>
                </a:lnTo>
                <a:lnTo>
                  <a:pt x="350738" y="459331"/>
                </a:lnTo>
                <a:lnTo>
                  <a:pt x="403440" y="470687"/>
                </a:lnTo>
                <a:lnTo>
                  <a:pt x="428664" y="467362"/>
                </a:lnTo>
                <a:lnTo>
                  <a:pt x="452494" y="457673"/>
                </a:lnTo>
                <a:lnTo>
                  <a:pt x="472810" y="442044"/>
                </a:lnTo>
                <a:lnTo>
                  <a:pt x="485249" y="424129"/>
                </a:lnTo>
                <a:lnTo>
                  <a:pt x="417664" y="424129"/>
                </a:lnTo>
                <a:lnTo>
                  <a:pt x="388954" y="416946"/>
                </a:lnTo>
                <a:lnTo>
                  <a:pt x="373699" y="399156"/>
                </a:lnTo>
                <a:lnTo>
                  <a:pt x="367656" y="376396"/>
                </a:lnTo>
                <a:lnTo>
                  <a:pt x="366585" y="354304"/>
                </a:lnTo>
                <a:lnTo>
                  <a:pt x="366585" y="115087"/>
                </a:lnTo>
                <a:close/>
              </a:path>
              <a:path w="3137535" h="581025">
                <a:moveTo>
                  <a:pt x="540499" y="420903"/>
                </a:moveTo>
                <a:lnTo>
                  <a:pt x="488784" y="420903"/>
                </a:lnTo>
                <a:lnTo>
                  <a:pt x="488784" y="461632"/>
                </a:lnTo>
                <a:lnTo>
                  <a:pt x="540499" y="461632"/>
                </a:lnTo>
                <a:lnTo>
                  <a:pt x="540499" y="420903"/>
                </a:lnTo>
                <a:close/>
              </a:path>
              <a:path w="3137535" h="581025">
                <a:moveTo>
                  <a:pt x="540499" y="115087"/>
                </a:moveTo>
                <a:lnTo>
                  <a:pt x="486194" y="115087"/>
                </a:lnTo>
                <a:lnTo>
                  <a:pt x="486194" y="354304"/>
                </a:lnTo>
                <a:lnTo>
                  <a:pt x="479577" y="386217"/>
                </a:lnTo>
                <a:lnTo>
                  <a:pt x="462840" y="407885"/>
                </a:lnTo>
                <a:lnTo>
                  <a:pt x="440647" y="420219"/>
                </a:lnTo>
                <a:lnTo>
                  <a:pt x="417664" y="424129"/>
                </a:lnTo>
                <a:lnTo>
                  <a:pt x="485249" y="424129"/>
                </a:lnTo>
                <a:lnTo>
                  <a:pt x="487489" y="420903"/>
                </a:lnTo>
                <a:lnTo>
                  <a:pt x="540499" y="420903"/>
                </a:lnTo>
                <a:lnTo>
                  <a:pt x="540499" y="115087"/>
                </a:lnTo>
                <a:close/>
              </a:path>
              <a:path w="3137535" h="581025">
                <a:moveTo>
                  <a:pt x="682091" y="157759"/>
                </a:moveTo>
                <a:lnTo>
                  <a:pt x="627786" y="157759"/>
                </a:lnTo>
                <a:lnTo>
                  <a:pt x="627881" y="397952"/>
                </a:lnTo>
                <a:lnTo>
                  <a:pt x="630695" y="426779"/>
                </a:lnTo>
                <a:lnTo>
                  <a:pt x="641362" y="448214"/>
                </a:lnTo>
                <a:lnTo>
                  <a:pt x="662697" y="461163"/>
                </a:lnTo>
                <a:lnTo>
                  <a:pt x="697611" y="465505"/>
                </a:lnTo>
                <a:lnTo>
                  <a:pt x="713028" y="465173"/>
                </a:lnTo>
                <a:lnTo>
                  <a:pt x="725414" y="464297"/>
                </a:lnTo>
                <a:lnTo>
                  <a:pt x="734890" y="463057"/>
                </a:lnTo>
                <a:lnTo>
                  <a:pt x="741578" y="461632"/>
                </a:lnTo>
                <a:lnTo>
                  <a:pt x="741578" y="418960"/>
                </a:lnTo>
                <a:lnTo>
                  <a:pt x="717651" y="418960"/>
                </a:lnTo>
                <a:lnTo>
                  <a:pt x="700093" y="416807"/>
                </a:lnTo>
                <a:lnTo>
                  <a:pt x="689203" y="409986"/>
                </a:lnTo>
                <a:lnTo>
                  <a:pt x="683647" y="397952"/>
                </a:lnTo>
                <a:lnTo>
                  <a:pt x="682091" y="380161"/>
                </a:lnTo>
                <a:lnTo>
                  <a:pt x="682091" y="157759"/>
                </a:lnTo>
                <a:close/>
              </a:path>
              <a:path w="3137535" h="581025">
                <a:moveTo>
                  <a:pt x="741578" y="417017"/>
                </a:moveTo>
                <a:lnTo>
                  <a:pt x="735761" y="417664"/>
                </a:lnTo>
                <a:lnTo>
                  <a:pt x="729932" y="418960"/>
                </a:lnTo>
                <a:lnTo>
                  <a:pt x="741578" y="418960"/>
                </a:lnTo>
                <a:lnTo>
                  <a:pt x="741578" y="417017"/>
                </a:lnTo>
                <a:close/>
              </a:path>
              <a:path w="3137535" h="581025">
                <a:moveTo>
                  <a:pt x="742226" y="115087"/>
                </a:moveTo>
                <a:lnTo>
                  <a:pt x="577354" y="115087"/>
                </a:lnTo>
                <a:lnTo>
                  <a:pt x="577354" y="157759"/>
                </a:lnTo>
                <a:lnTo>
                  <a:pt x="742226" y="157759"/>
                </a:lnTo>
                <a:lnTo>
                  <a:pt x="742226" y="115087"/>
                </a:lnTo>
                <a:close/>
              </a:path>
              <a:path w="3137535" h="581025">
                <a:moveTo>
                  <a:pt x="682091" y="14224"/>
                </a:moveTo>
                <a:lnTo>
                  <a:pt x="627786" y="14224"/>
                </a:lnTo>
                <a:lnTo>
                  <a:pt x="627786" y="115087"/>
                </a:lnTo>
                <a:lnTo>
                  <a:pt x="682091" y="115087"/>
                </a:lnTo>
                <a:lnTo>
                  <a:pt x="682091" y="14224"/>
                </a:lnTo>
                <a:close/>
              </a:path>
              <a:path w="3137535" h="581025">
                <a:moveTo>
                  <a:pt x="890917" y="106032"/>
                </a:moveTo>
                <a:lnTo>
                  <a:pt x="844728" y="113901"/>
                </a:lnTo>
                <a:lnTo>
                  <a:pt x="811487" y="135366"/>
                </a:lnTo>
                <a:lnTo>
                  <a:pt x="789165" y="167212"/>
                </a:lnTo>
                <a:lnTo>
                  <a:pt x="775733" y="206224"/>
                </a:lnTo>
                <a:lnTo>
                  <a:pt x="769162" y="249188"/>
                </a:lnTo>
                <a:lnTo>
                  <a:pt x="767422" y="292887"/>
                </a:lnTo>
                <a:lnTo>
                  <a:pt x="771737" y="357308"/>
                </a:lnTo>
                <a:lnTo>
                  <a:pt x="785177" y="407143"/>
                </a:lnTo>
                <a:lnTo>
                  <a:pt x="808485" y="442549"/>
                </a:lnTo>
                <a:lnTo>
                  <a:pt x="842405" y="463678"/>
                </a:lnTo>
                <a:lnTo>
                  <a:pt x="887679" y="470687"/>
                </a:lnTo>
                <a:lnTo>
                  <a:pt x="945961" y="456675"/>
                </a:lnTo>
                <a:lnTo>
                  <a:pt x="976294" y="428015"/>
                </a:lnTo>
                <a:lnTo>
                  <a:pt x="890917" y="428015"/>
                </a:lnTo>
                <a:lnTo>
                  <a:pt x="852415" y="414750"/>
                </a:lnTo>
                <a:lnTo>
                  <a:pt x="832643" y="381542"/>
                </a:lnTo>
                <a:lnTo>
                  <a:pt x="825359" y="338272"/>
                </a:lnTo>
                <a:lnTo>
                  <a:pt x="824318" y="294817"/>
                </a:lnTo>
                <a:lnTo>
                  <a:pt x="1006652" y="294817"/>
                </a:lnTo>
                <a:lnTo>
                  <a:pt x="1006652" y="272846"/>
                </a:lnTo>
                <a:lnTo>
                  <a:pt x="1005820" y="252158"/>
                </a:lnTo>
                <a:lnTo>
                  <a:pt x="826262" y="252158"/>
                </a:lnTo>
                <a:lnTo>
                  <a:pt x="826262" y="239217"/>
                </a:lnTo>
                <a:lnTo>
                  <a:pt x="828161" y="216346"/>
                </a:lnTo>
                <a:lnTo>
                  <a:pt x="836606" y="186202"/>
                </a:lnTo>
                <a:lnTo>
                  <a:pt x="855719" y="159937"/>
                </a:lnTo>
                <a:lnTo>
                  <a:pt x="889622" y="148704"/>
                </a:lnTo>
                <a:lnTo>
                  <a:pt x="980196" y="148704"/>
                </a:lnTo>
                <a:lnTo>
                  <a:pt x="977462" y="143149"/>
                </a:lnTo>
                <a:lnTo>
                  <a:pt x="943670" y="116180"/>
                </a:lnTo>
                <a:lnTo>
                  <a:pt x="890917" y="106032"/>
                </a:lnTo>
                <a:close/>
              </a:path>
              <a:path w="3137535" h="581025">
                <a:moveTo>
                  <a:pt x="1004062" y="347840"/>
                </a:moveTo>
                <a:lnTo>
                  <a:pt x="949756" y="347840"/>
                </a:lnTo>
                <a:lnTo>
                  <a:pt x="947837" y="371549"/>
                </a:lnTo>
                <a:lnTo>
                  <a:pt x="939734" y="397867"/>
                </a:lnTo>
                <a:lnTo>
                  <a:pt x="921933" y="419215"/>
                </a:lnTo>
                <a:lnTo>
                  <a:pt x="890917" y="428015"/>
                </a:lnTo>
                <a:lnTo>
                  <a:pt x="976294" y="428015"/>
                </a:lnTo>
                <a:lnTo>
                  <a:pt x="981513" y="423084"/>
                </a:lnTo>
                <a:lnTo>
                  <a:pt x="999243" y="382583"/>
                </a:lnTo>
                <a:lnTo>
                  <a:pt x="1004062" y="347840"/>
                </a:lnTo>
                <a:close/>
              </a:path>
              <a:path w="3137535" h="581025">
                <a:moveTo>
                  <a:pt x="980196" y="148704"/>
                </a:moveTo>
                <a:lnTo>
                  <a:pt x="889622" y="148704"/>
                </a:lnTo>
                <a:lnTo>
                  <a:pt x="919474" y="156483"/>
                </a:lnTo>
                <a:lnTo>
                  <a:pt x="937872" y="176507"/>
                </a:lnTo>
                <a:lnTo>
                  <a:pt x="947179" y="203804"/>
                </a:lnTo>
                <a:lnTo>
                  <a:pt x="949756" y="233400"/>
                </a:lnTo>
                <a:lnTo>
                  <a:pt x="949756" y="252158"/>
                </a:lnTo>
                <a:lnTo>
                  <a:pt x="1005820" y="252158"/>
                </a:lnTo>
                <a:lnTo>
                  <a:pt x="1004795" y="226695"/>
                </a:lnTo>
                <a:lnTo>
                  <a:pt x="996451" y="181725"/>
                </a:lnTo>
                <a:lnTo>
                  <a:pt x="980196" y="148704"/>
                </a:lnTo>
                <a:close/>
              </a:path>
              <a:path w="3137535" h="581025">
                <a:moveTo>
                  <a:pt x="1296924" y="0"/>
                </a:moveTo>
                <a:lnTo>
                  <a:pt x="1223225" y="0"/>
                </a:lnTo>
                <a:lnTo>
                  <a:pt x="1223225" y="461632"/>
                </a:lnTo>
                <a:lnTo>
                  <a:pt x="1280121" y="461632"/>
                </a:lnTo>
                <a:lnTo>
                  <a:pt x="1280121" y="87934"/>
                </a:lnTo>
                <a:lnTo>
                  <a:pt x="1331744" y="87934"/>
                </a:lnTo>
                <a:lnTo>
                  <a:pt x="1296924" y="0"/>
                </a:lnTo>
                <a:close/>
              </a:path>
              <a:path w="3137535" h="581025">
                <a:moveTo>
                  <a:pt x="1331744" y="87934"/>
                </a:moveTo>
                <a:lnTo>
                  <a:pt x="1281404" y="87934"/>
                </a:lnTo>
                <a:lnTo>
                  <a:pt x="1429461" y="461632"/>
                </a:lnTo>
                <a:lnTo>
                  <a:pt x="1507693" y="461632"/>
                </a:lnTo>
                <a:lnTo>
                  <a:pt x="1507693" y="385343"/>
                </a:lnTo>
                <a:lnTo>
                  <a:pt x="1449514" y="385343"/>
                </a:lnTo>
                <a:lnTo>
                  <a:pt x="1331744" y="87934"/>
                </a:lnTo>
                <a:close/>
              </a:path>
              <a:path w="3137535" h="581025">
                <a:moveTo>
                  <a:pt x="1507693" y="0"/>
                </a:moveTo>
                <a:lnTo>
                  <a:pt x="1450797" y="0"/>
                </a:lnTo>
                <a:lnTo>
                  <a:pt x="1450797" y="385343"/>
                </a:lnTo>
                <a:lnTo>
                  <a:pt x="1507693" y="385343"/>
                </a:lnTo>
                <a:lnTo>
                  <a:pt x="1507693" y="0"/>
                </a:lnTo>
                <a:close/>
              </a:path>
              <a:path w="3137535" h="581025">
                <a:moveTo>
                  <a:pt x="1688731" y="106032"/>
                </a:moveTo>
                <a:lnTo>
                  <a:pt x="1644690" y="112758"/>
                </a:lnTo>
                <a:lnTo>
                  <a:pt x="1588755" y="160583"/>
                </a:lnTo>
                <a:lnTo>
                  <a:pt x="1574024" y="197696"/>
                </a:lnTo>
                <a:lnTo>
                  <a:pt x="1566225" y="240950"/>
                </a:lnTo>
                <a:lnTo>
                  <a:pt x="1563941" y="288353"/>
                </a:lnTo>
                <a:lnTo>
                  <a:pt x="1566225" y="335761"/>
                </a:lnTo>
                <a:lnTo>
                  <a:pt x="1574024" y="379019"/>
                </a:lnTo>
                <a:lnTo>
                  <a:pt x="1588755" y="416134"/>
                </a:lnTo>
                <a:lnTo>
                  <a:pt x="1644690" y="463961"/>
                </a:lnTo>
                <a:lnTo>
                  <a:pt x="1688731" y="470687"/>
                </a:lnTo>
                <a:lnTo>
                  <a:pt x="1732542" y="463961"/>
                </a:lnTo>
                <a:lnTo>
                  <a:pt x="1765328" y="445112"/>
                </a:lnTo>
                <a:lnTo>
                  <a:pt x="1778972" y="428015"/>
                </a:lnTo>
                <a:lnTo>
                  <a:pt x="1687436" y="428015"/>
                </a:lnTo>
                <a:lnTo>
                  <a:pt x="1653573" y="416740"/>
                </a:lnTo>
                <a:lnTo>
                  <a:pt x="1633286" y="386311"/>
                </a:lnTo>
                <a:lnTo>
                  <a:pt x="1623424" y="341818"/>
                </a:lnTo>
                <a:lnTo>
                  <a:pt x="1620837" y="288353"/>
                </a:lnTo>
                <a:lnTo>
                  <a:pt x="1623515" y="234895"/>
                </a:lnTo>
                <a:lnTo>
                  <a:pt x="1633529" y="190406"/>
                </a:lnTo>
                <a:lnTo>
                  <a:pt x="1653846" y="159978"/>
                </a:lnTo>
                <a:lnTo>
                  <a:pt x="1687436" y="148704"/>
                </a:lnTo>
                <a:lnTo>
                  <a:pt x="1779234" y="148704"/>
                </a:lnTo>
                <a:lnTo>
                  <a:pt x="1765616" y="131606"/>
                </a:lnTo>
                <a:lnTo>
                  <a:pt x="1732767" y="112758"/>
                </a:lnTo>
                <a:lnTo>
                  <a:pt x="1688731" y="106032"/>
                </a:lnTo>
                <a:close/>
              </a:path>
              <a:path w="3137535" h="581025">
                <a:moveTo>
                  <a:pt x="1779234" y="148704"/>
                </a:moveTo>
                <a:lnTo>
                  <a:pt x="1687436" y="148704"/>
                </a:lnTo>
                <a:lnTo>
                  <a:pt x="1723062" y="159978"/>
                </a:lnTo>
                <a:lnTo>
                  <a:pt x="1744084" y="190406"/>
                </a:lnTo>
                <a:lnTo>
                  <a:pt x="1754076" y="234895"/>
                </a:lnTo>
                <a:lnTo>
                  <a:pt x="1756613" y="288353"/>
                </a:lnTo>
                <a:lnTo>
                  <a:pt x="1753896" y="341818"/>
                </a:lnTo>
                <a:lnTo>
                  <a:pt x="1743603" y="386311"/>
                </a:lnTo>
                <a:lnTo>
                  <a:pt x="1722521" y="416740"/>
                </a:lnTo>
                <a:lnTo>
                  <a:pt x="1687436" y="428015"/>
                </a:lnTo>
                <a:lnTo>
                  <a:pt x="1778972" y="428015"/>
                </a:lnTo>
                <a:lnTo>
                  <a:pt x="1788453" y="416134"/>
                </a:lnTo>
                <a:lnTo>
                  <a:pt x="1803282" y="379019"/>
                </a:lnTo>
                <a:lnTo>
                  <a:pt x="1811179" y="335761"/>
                </a:lnTo>
                <a:lnTo>
                  <a:pt x="1813509" y="288353"/>
                </a:lnTo>
                <a:lnTo>
                  <a:pt x="1811224" y="240950"/>
                </a:lnTo>
                <a:lnTo>
                  <a:pt x="1803426" y="197696"/>
                </a:lnTo>
                <a:lnTo>
                  <a:pt x="1788696" y="160583"/>
                </a:lnTo>
                <a:lnTo>
                  <a:pt x="1779234" y="148704"/>
                </a:lnTo>
                <a:close/>
              </a:path>
              <a:path w="3137535" h="581025">
                <a:moveTo>
                  <a:pt x="1938274" y="157759"/>
                </a:moveTo>
                <a:lnTo>
                  <a:pt x="1883968" y="157759"/>
                </a:lnTo>
                <a:lnTo>
                  <a:pt x="1884064" y="397952"/>
                </a:lnTo>
                <a:lnTo>
                  <a:pt x="1886877" y="426779"/>
                </a:lnTo>
                <a:lnTo>
                  <a:pt x="1897545" y="448214"/>
                </a:lnTo>
                <a:lnTo>
                  <a:pt x="1918880" y="461163"/>
                </a:lnTo>
                <a:lnTo>
                  <a:pt x="1953793" y="465505"/>
                </a:lnTo>
                <a:lnTo>
                  <a:pt x="1969210" y="465173"/>
                </a:lnTo>
                <a:lnTo>
                  <a:pt x="1981596" y="464297"/>
                </a:lnTo>
                <a:lnTo>
                  <a:pt x="1991073" y="463057"/>
                </a:lnTo>
                <a:lnTo>
                  <a:pt x="1997760" y="461632"/>
                </a:lnTo>
                <a:lnTo>
                  <a:pt x="1997760" y="418960"/>
                </a:lnTo>
                <a:lnTo>
                  <a:pt x="1973834" y="418960"/>
                </a:lnTo>
                <a:lnTo>
                  <a:pt x="1956276" y="416807"/>
                </a:lnTo>
                <a:lnTo>
                  <a:pt x="1945386" y="409986"/>
                </a:lnTo>
                <a:lnTo>
                  <a:pt x="1939829" y="397952"/>
                </a:lnTo>
                <a:lnTo>
                  <a:pt x="1938274" y="380161"/>
                </a:lnTo>
                <a:lnTo>
                  <a:pt x="1938274" y="157759"/>
                </a:lnTo>
                <a:close/>
              </a:path>
              <a:path w="3137535" h="581025">
                <a:moveTo>
                  <a:pt x="1997760" y="417017"/>
                </a:moveTo>
                <a:lnTo>
                  <a:pt x="1991944" y="417664"/>
                </a:lnTo>
                <a:lnTo>
                  <a:pt x="1986127" y="418960"/>
                </a:lnTo>
                <a:lnTo>
                  <a:pt x="1997760" y="418960"/>
                </a:lnTo>
                <a:lnTo>
                  <a:pt x="1997760" y="417017"/>
                </a:lnTo>
                <a:close/>
              </a:path>
              <a:path w="3137535" h="581025">
                <a:moveTo>
                  <a:pt x="1998408" y="115087"/>
                </a:moveTo>
                <a:lnTo>
                  <a:pt x="1833537" y="115087"/>
                </a:lnTo>
                <a:lnTo>
                  <a:pt x="1833537" y="157759"/>
                </a:lnTo>
                <a:lnTo>
                  <a:pt x="1998408" y="157759"/>
                </a:lnTo>
                <a:lnTo>
                  <a:pt x="1998408" y="115087"/>
                </a:lnTo>
                <a:close/>
              </a:path>
              <a:path w="3137535" h="581025">
                <a:moveTo>
                  <a:pt x="1938274" y="14224"/>
                </a:moveTo>
                <a:lnTo>
                  <a:pt x="1883968" y="14224"/>
                </a:lnTo>
                <a:lnTo>
                  <a:pt x="1883968" y="115087"/>
                </a:lnTo>
                <a:lnTo>
                  <a:pt x="1938274" y="115087"/>
                </a:lnTo>
                <a:lnTo>
                  <a:pt x="1938274" y="14224"/>
                </a:lnTo>
                <a:close/>
              </a:path>
              <a:path w="3137535" h="581025">
                <a:moveTo>
                  <a:pt x="2147100" y="106032"/>
                </a:moveTo>
                <a:lnTo>
                  <a:pt x="2100911" y="113901"/>
                </a:lnTo>
                <a:lnTo>
                  <a:pt x="2067672" y="135366"/>
                </a:lnTo>
                <a:lnTo>
                  <a:pt x="2045354" y="167212"/>
                </a:lnTo>
                <a:lnTo>
                  <a:pt x="2031925" y="206224"/>
                </a:lnTo>
                <a:lnTo>
                  <a:pt x="2025356" y="249188"/>
                </a:lnTo>
                <a:lnTo>
                  <a:pt x="2023618" y="292887"/>
                </a:lnTo>
                <a:lnTo>
                  <a:pt x="2027931" y="357308"/>
                </a:lnTo>
                <a:lnTo>
                  <a:pt x="2041369" y="407143"/>
                </a:lnTo>
                <a:lnTo>
                  <a:pt x="2064675" y="442549"/>
                </a:lnTo>
                <a:lnTo>
                  <a:pt x="2098595" y="463678"/>
                </a:lnTo>
                <a:lnTo>
                  <a:pt x="2143874" y="470687"/>
                </a:lnTo>
                <a:lnTo>
                  <a:pt x="2202149" y="456675"/>
                </a:lnTo>
                <a:lnTo>
                  <a:pt x="2232479" y="428015"/>
                </a:lnTo>
                <a:lnTo>
                  <a:pt x="2147100" y="428015"/>
                </a:lnTo>
                <a:lnTo>
                  <a:pt x="2108605" y="414750"/>
                </a:lnTo>
                <a:lnTo>
                  <a:pt x="2088837" y="381542"/>
                </a:lnTo>
                <a:lnTo>
                  <a:pt x="2081554" y="338272"/>
                </a:lnTo>
                <a:lnTo>
                  <a:pt x="2080514" y="294817"/>
                </a:lnTo>
                <a:lnTo>
                  <a:pt x="2262835" y="294817"/>
                </a:lnTo>
                <a:lnTo>
                  <a:pt x="2262835" y="272846"/>
                </a:lnTo>
                <a:lnTo>
                  <a:pt x="2262002" y="252158"/>
                </a:lnTo>
                <a:lnTo>
                  <a:pt x="2082444" y="252158"/>
                </a:lnTo>
                <a:lnTo>
                  <a:pt x="2082444" y="239217"/>
                </a:lnTo>
                <a:lnTo>
                  <a:pt x="2084343" y="216346"/>
                </a:lnTo>
                <a:lnTo>
                  <a:pt x="2092788" y="186202"/>
                </a:lnTo>
                <a:lnTo>
                  <a:pt x="2111901" y="159937"/>
                </a:lnTo>
                <a:lnTo>
                  <a:pt x="2145804" y="148704"/>
                </a:lnTo>
                <a:lnTo>
                  <a:pt x="2236379" y="148704"/>
                </a:lnTo>
                <a:lnTo>
                  <a:pt x="2233644" y="143149"/>
                </a:lnTo>
                <a:lnTo>
                  <a:pt x="2199852" y="116180"/>
                </a:lnTo>
                <a:lnTo>
                  <a:pt x="2147100" y="106032"/>
                </a:lnTo>
                <a:close/>
              </a:path>
              <a:path w="3137535" h="581025">
                <a:moveTo>
                  <a:pt x="2260244" y="347840"/>
                </a:moveTo>
                <a:lnTo>
                  <a:pt x="2205939" y="347840"/>
                </a:lnTo>
                <a:lnTo>
                  <a:pt x="2204019" y="371549"/>
                </a:lnTo>
                <a:lnTo>
                  <a:pt x="2195917" y="397867"/>
                </a:lnTo>
                <a:lnTo>
                  <a:pt x="2178116" y="419215"/>
                </a:lnTo>
                <a:lnTo>
                  <a:pt x="2147100" y="428015"/>
                </a:lnTo>
                <a:lnTo>
                  <a:pt x="2232479" y="428015"/>
                </a:lnTo>
                <a:lnTo>
                  <a:pt x="2237697" y="423084"/>
                </a:lnTo>
                <a:lnTo>
                  <a:pt x="2255425" y="382583"/>
                </a:lnTo>
                <a:lnTo>
                  <a:pt x="2260244" y="347840"/>
                </a:lnTo>
                <a:close/>
              </a:path>
              <a:path w="3137535" h="581025">
                <a:moveTo>
                  <a:pt x="2236379" y="148704"/>
                </a:moveTo>
                <a:lnTo>
                  <a:pt x="2145804" y="148704"/>
                </a:lnTo>
                <a:lnTo>
                  <a:pt x="2175656" y="156483"/>
                </a:lnTo>
                <a:lnTo>
                  <a:pt x="2194055" y="176507"/>
                </a:lnTo>
                <a:lnTo>
                  <a:pt x="2203361" y="203804"/>
                </a:lnTo>
                <a:lnTo>
                  <a:pt x="2205939" y="233400"/>
                </a:lnTo>
                <a:lnTo>
                  <a:pt x="2205939" y="252158"/>
                </a:lnTo>
                <a:lnTo>
                  <a:pt x="2262002" y="252158"/>
                </a:lnTo>
                <a:lnTo>
                  <a:pt x="2260977" y="226695"/>
                </a:lnTo>
                <a:lnTo>
                  <a:pt x="2252633" y="181725"/>
                </a:lnTo>
                <a:lnTo>
                  <a:pt x="2236379" y="148704"/>
                </a:lnTo>
                <a:close/>
              </a:path>
              <a:path w="3137535" h="581025">
                <a:moveTo>
                  <a:pt x="2374023" y="115087"/>
                </a:moveTo>
                <a:lnTo>
                  <a:pt x="2322309" y="115087"/>
                </a:lnTo>
                <a:lnTo>
                  <a:pt x="2322309" y="461632"/>
                </a:lnTo>
                <a:lnTo>
                  <a:pt x="2376614" y="461632"/>
                </a:lnTo>
                <a:lnTo>
                  <a:pt x="2376614" y="222415"/>
                </a:lnTo>
                <a:lnTo>
                  <a:pt x="2383230" y="190502"/>
                </a:lnTo>
                <a:lnTo>
                  <a:pt x="2399968" y="168833"/>
                </a:lnTo>
                <a:lnTo>
                  <a:pt x="2422161" y="156499"/>
                </a:lnTo>
                <a:lnTo>
                  <a:pt x="2426179" y="155816"/>
                </a:lnTo>
                <a:lnTo>
                  <a:pt x="2374023" y="155816"/>
                </a:lnTo>
                <a:lnTo>
                  <a:pt x="2374023" y="115087"/>
                </a:lnTo>
                <a:close/>
              </a:path>
              <a:path w="3137535" h="581025">
                <a:moveTo>
                  <a:pt x="2541112" y="152590"/>
                </a:moveTo>
                <a:lnTo>
                  <a:pt x="2445143" y="152590"/>
                </a:lnTo>
                <a:lnTo>
                  <a:pt x="2473854" y="159773"/>
                </a:lnTo>
                <a:lnTo>
                  <a:pt x="2489109" y="177563"/>
                </a:lnTo>
                <a:lnTo>
                  <a:pt x="2495151" y="200323"/>
                </a:lnTo>
                <a:lnTo>
                  <a:pt x="2496223" y="222415"/>
                </a:lnTo>
                <a:lnTo>
                  <a:pt x="2496223" y="461632"/>
                </a:lnTo>
                <a:lnTo>
                  <a:pt x="2550528" y="461632"/>
                </a:lnTo>
                <a:lnTo>
                  <a:pt x="2550528" y="215950"/>
                </a:lnTo>
                <a:lnTo>
                  <a:pt x="2549103" y="181320"/>
                </a:lnTo>
                <a:lnTo>
                  <a:pt x="2541112" y="152590"/>
                </a:lnTo>
                <a:close/>
              </a:path>
              <a:path w="3137535" h="581025">
                <a:moveTo>
                  <a:pt x="2459367" y="106032"/>
                </a:moveTo>
                <a:lnTo>
                  <a:pt x="2434144" y="109356"/>
                </a:lnTo>
                <a:lnTo>
                  <a:pt x="2410313" y="119046"/>
                </a:lnTo>
                <a:lnTo>
                  <a:pt x="2389998" y="134675"/>
                </a:lnTo>
                <a:lnTo>
                  <a:pt x="2375319" y="155816"/>
                </a:lnTo>
                <a:lnTo>
                  <a:pt x="2426179" y="155816"/>
                </a:lnTo>
                <a:lnTo>
                  <a:pt x="2445143" y="152590"/>
                </a:lnTo>
                <a:lnTo>
                  <a:pt x="2541112" y="152590"/>
                </a:lnTo>
                <a:lnTo>
                  <a:pt x="2539133" y="145475"/>
                </a:lnTo>
                <a:lnTo>
                  <a:pt x="2512069" y="117388"/>
                </a:lnTo>
                <a:lnTo>
                  <a:pt x="2459367" y="106032"/>
                </a:lnTo>
                <a:close/>
              </a:path>
              <a:path w="3137535" h="581025">
                <a:moveTo>
                  <a:pt x="2834347" y="12"/>
                </a:moveTo>
                <a:lnTo>
                  <a:pt x="2780042" y="12"/>
                </a:lnTo>
                <a:lnTo>
                  <a:pt x="2780042" y="62077"/>
                </a:lnTo>
                <a:lnTo>
                  <a:pt x="2834347" y="62077"/>
                </a:lnTo>
                <a:lnTo>
                  <a:pt x="2834347" y="12"/>
                </a:lnTo>
                <a:close/>
              </a:path>
              <a:path w="3137535" h="581025">
                <a:moveTo>
                  <a:pt x="2834347" y="115087"/>
                </a:moveTo>
                <a:lnTo>
                  <a:pt x="2780042" y="115087"/>
                </a:lnTo>
                <a:lnTo>
                  <a:pt x="2780042" y="461632"/>
                </a:lnTo>
                <a:lnTo>
                  <a:pt x="2834347" y="461632"/>
                </a:lnTo>
                <a:lnTo>
                  <a:pt x="2834347" y="115087"/>
                </a:lnTo>
                <a:close/>
              </a:path>
              <a:path w="3137535" h="581025">
                <a:moveTo>
                  <a:pt x="2960420" y="115087"/>
                </a:moveTo>
                <a:lnTo>
                  <a:pt x="2908706" y="115087"/>
                </a:lnTo>
                <a:lnTo>
                  <a:pt x="2908706" y="461632"/>
                </a:lnTo>
                <a:lnTo>
                  <a:pt x="2963011" y="461632"/>
                </a:lnTo>
                <a:lnTo>
                  <a:pt x="2963011" y="222415"/>
                </a:lnTo>
                <a:lnTo>
                  <a:pt x="2969627" y="190502"/>
                </a:lnTo>
                <a:lnTo>
                  <a:pt x="2986365" y="168833"/>
                </a:lnTo>
                <a:lnTo>
                  <a:pt x="3008558" y="156499"/>
                </a:lnTo>
                <a:lnTo>
                  <a:pt x="3012576" y="155816"/>
                </a:lnTo>
                <a:lnTo>
                  <a:pt x="2960420" y="155816"/>
                </a:lnTo>
                <a:lnTo>
                  <a:pt x="2960420" y="115087"/>
                </a:lnTo>
                <a:close/>
              </a:path>
              <a:path w="3137535" h="581025">
                <a:moveTo>
                  <a:pt x="3127509" y="152590"/>
                </a:moveTo>
                <a:lnTo>
                  <a:pt x="3031540" y="152590"/>
                </a:lnTo>
                <a:lnTo>
                  <a:pt x="3060251" y="159773"/>
                </a:lnTo>
                <a:lnTo>
                  <a:pt x="3075506" y="177563"/>
                </a:lnTo>
                <a:lnTo>
                  <a:pt x="3081548" y="200323"/>
                </a:lnTo>
                <a:lnTo>
                  <a:pt x="3082620" y="222415"/>
                </a:lnTo>
                <a:lnTo>
                  <a:pt x="3082620" y="461632"/>
                </a:lnTo>
                <a:lnTo>
                  <a:pt x="3136925" y="461632"/>
                </a:lnTo>
                <a:lnTo>
                  <a:pt x="3136925" y="215950"/>
                </a:lnTo>
                <a:lnTo>
                  <a:pt x="3135501" y="181320"/>
                </a:lnTo>
                <a:lnTo>
                  <a:pt x="3127509" y="152590"/>
                </a:lnTo>
                <a:close/>
              </a:path>
              <a:path w="3137535" h="581025">
                <a:moveTo>
                  <a:pt x="3045764" y="106032"/>
                </a:moveTo>
                <a:lnTo>
                  <a:pt x="3020541" y="109356"/>
                </a:lnTo>
                <a:lnTo>
                  <a:pt x="2996711" y="119046"/>
                </a:lnTo>
                <a:lnTo>
                  <a:pt x="2976395" y="134675"/>
                </a:lnTo>
                <a:lnTo>
                  <a:pt x="2961716" y="155816"/>
                </a:lnTo>
                <a:lnTo>
                  <a:pt x="3012576" y="155816"/>
                </a:lnTo>
                <a:lnTo>
                  <a:pt x="3031540" y="152590"/>
                </a:lnTo>
                <a:lnTo>
                  <a:pt x="3127509" y="152590"/>
                </a:lnTo>
                <a:lnTo>
                  <a:pt x="3125530" y="145475"/>
                </a:lnTo>
                <a:lnTo>
                  <a:pt x="3098467" y="117388"/>
                </a:lnTo>
                <a:lnTo>
                  <a:pt x="3045764" y="1060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C9A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4280" y="1527954"/>
              <a:ext cx="6168313" cy="6370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07732" y="693945"/>
              <a:ext cx="4175760" cy="633095"/>
            </a:xfrm>
            <a:custGeom>
              <a:avLst/>
              <a:gdLst/>
              <a:ahLst/>
              <a:cxnLst/>
              <a:rect l="l" t="t" r="r" b="b"/>
              <a:pathLst>
                <a:path w="4175759" h="633094">
                  <a:moveTo>
                    <a:pt x="80327" y="5588"/>
                  </a:moveTo>
                  <a:lnTo>
                    <a:pt x="0" y="5588"/>
                  </a:lnTo>
                  <a:lnTo>
                    <a:pt x="96392" y="504317"/>
                  </a:lnTo>
                  <a:lnTo>
                    <a:pt x="188594" y="504317"/>
                  </a:lnTo>
                  <a:lnTo>
                    <a:pt x="207380" y="393255"/>
                  </a:lnTo>
                  <a:lnTo>
                    <a:pt x="145986" y="393255"/>
                  </a:lnTo>
                  <a:lnTo>
                    <a:pt x="80327" y="5588"/>
                  </a:lnTo>
                  <a:close/>
                </a:path>
                <a:path w="4175759" h="633094">
                  <a:moveTo>
                    <a:pt x="318012" y="128524"/>
                  </a:moveTo>
                  <a:lnTo>
                    <a:pt x="253555" y="128524"/>
                  </a:lnTo>
                  <a:lnTo>
                    <a:pt x="317817" y="504317"/>
                  </a:lnTo>
                  <a:lnTo>
                    <a:pt x="410019" y="504317"/>
                  </a:lnTo>
                  <a:lnTo>
                    <a:pt x="431690" y="395351"/>
                  </a:lnTo>
                  <a:lnTo>
                    <a:pt x="363918" y="395351"/>
                  </a:lnTo>
                  <a:lnTo>
                    <a:pt x="318012" y="128524"/>
                  </a:lnTo>
                  <a:close/>
                </a:path>
                <a:path w="4175759" h="633094">
                  <a:moveTo>
                    <a:pt x="509206" y="5588"/>
                  </a:moveTo>
                  <a:lnTo>
                    <a:pt x="430275" y="5588"/>
                  </a:lnTo>
                  <a:lnTo>
                    <a:pt x="365315" y="395351"/>
                  </a:lnTo>
                  <a:lnTo>
                    <a:pt x="431690" y="395351"/>
                  </a:lnTo>
                  <a:lnTo>
                    <a:pt x="509206" y="5588"/>
                  </a:lnTo>
                  <a:close/>
                </a:path>
                <a:path w="4175759" h="633094">
                  <a:moveTo>
                    <a:pt x="296862" y="5588"/>
                  </a:moveTo>
                  <a:lnTo>
                    <a:pt x="213042" y="5588"/>
                  </a:lnTo>
                  <a:lnTo>
                    <a:pt x="147383" y="393255"/>
                  </a:lnTo>
                  <a:lnTo>
                    <a:pt x="207380" y="393255"/>
                  </a:lnTo>
                  <a:lnTo>
                    <a:pt x="252158" y="128524"/>
                  </a:lnTo>
                  <a:lnTo>
                    <a:pt x="318012" y="128524"/>
                  </a:lnTo>
                  <a:lnTo>
                    <a:pt x="296862" y="5588"/>
                  </a:lnTo>
                  <a:close/>
                </a:path>
                <a:path w="4175759" h="633094">
                  <a:moveTo>
                    <a:pt x="774801" y="170434"/>
                  </a:moveTo>
                  <a:lnTo>
                    <a:pt x="660780" y="170434"/>
                  </a:lnTo>
                  <a:lnTo>
                    <a:pt x="685654" y="174352"/>
                  </a:lnTo>
                  <a:lnTo>
                    <a:pt x="701555" y="185539"/>
                  </a:lnTo>
                  <a:lnTo>
                    <a:pt x="709992" y="203143"/>
                  </a:lnTo>
                  <a:lnTo>
                    <a:pt x="712469" y="226314"/>
                  </a:lnTo>
                  <a:lnTo>
                    <a:pt x="709424" y="246614"/>
                  </a:lnTo>
                  <a:lnTo>
                    <a:pt x="700682" y="259842"/>
                  </a:lnTo>
                  <a:lnTo>
                    <a:pt x="686832" y="268354"/>
                  </a:lnTo>
                  <a:lnTo>
                    <a:pt x="668464" y="274510"/>
                  </a:lnTo>
                  <a:lnTo>
                    <a:pt x="609790" y="290576"/>
                  </a:lnTo>
                  <a:lnTo>
                    <a:pt x="574930" y="304305"/>
                  </a:lnTo>
                  <a:lnTo>
                    <a:pt x="547274" y="324453"/>
                  </a:lnTo>
                  <a:lnTo>
                    <a:pt x="529048" y="357173"/>
                  </a:lnTo>
                  <a:lnTo>
                    <a:pt x="522477" y="408622"/>
                  </a:lnTo>
                  <a:lnTo>
                    <a:pt x="529211" y="455749"/>
                  </a:lnTo>
                  <a:lnTo>
                    <a:pt x="548584" y="488600"/>
                  </a:lnTo>
                  <a:lnTo>
                    <a:pt x="579351" y="507831"/>
                  </a:lnTo>
                  <a:lnTo>
                    <a:pt x="620267" y="514096"/>
                  </a:lnTo>
                  <a:lnTo>
                    <a:pt x="650903" y="510679"/>
                  </a:lnTo>
                  <a:lnTo>
                    <a:pt x="676235" y="500387"/>
                  </a:lnTo>
                  <a:lnTo>
                    <a:pt x="696982" y="483154"/>
                  </a:lnTo>
                  <a:lnTo>
                    <a:pt x="713866" y="458914"/>
                  </a:lnTo>
                  <a:lnTo>
                    <a:pt x="815847" y="458914"/>
                  </a:lnTo>
                  <a:lnTo>
                    <a:pt x="815847" y="458216"/>
                  </a:lnTo>
                  <a:lnTo>
                    <a:pt x="644715" y="458216"/>
                  </a:lnTo>
                  <a:lnTo>
                    <a:pt x="624142" y="453795"/>
                  </a:lnTo>
                  <a:lnTo>
                    <a:pt x="609528" y="441713"/>
                  </a:lnTo>
                  <a:lnTo>
                    <a:pt x="600808" y="423738"/>
                  </a:lnTo>
                  <a:lnTo>
                    <a:pt x="597915" y="401637"/>
                  </a:lnTo>
                  <a:lnTo>
                    <a:pt x="599673" y="381828"/>
                  </a:lnTo>
                  <a:lnTo>
                    <a:pt x="628649" y="340868"/>
                  </a:lnTo>
                  <a:lnTo>
                    <a:pt x="671345" y="324977"/>
                  </a:lnTo>
                  <a:lnTo>
                    <a:pt x="693774" y="316311"/>
                  </a:lnTo>
                  <a:lnTo>
                    <a:pt x="712469" y="305943"/>
                  </a:lnTo>
                  <a:lnTo>
                    <a:pt x="783716" y="305943"/>
                  </a:lnTo>
                  <a:lnTo>
                    <a:pt x="783716" y="210947"/>
                  </a:lnTo>
                  <a:lnTo>
                    <a:pt x="774801" y="170434"/>
                  </a:lnTo>
                  <a:close/>
                </a:path>
                <a:path w="4175759" h="633094">
                  <a:moveTo>
                    <a:pt x="815847" y="458914"/>
                  </a:moveTo>
                  <a:lnTo>
                    <a:pt x="715263" y="458914"/>
                  </a:lnTo>
                  <a:lnTo>
                    <a:pt x="721364" y="481986"/>
                  </a:lnTo>
                  <a:lnTo>
                    <a:pt x="735258" y="497332"/>
                  </a:lnTo>
                  <a:lnTo>
                    <a:pt x="755045" y="505866"/>
                  </a:lnTo>
                  <a:lnTo>
                    <a:pt x="778827" y="508508"/>
                  </a:lnTo>
                  <a:lnTo>
                    <a:pt x="789523" y="507776"/>
                  </a:lnTo>
                  <a:lnTo>
                    <a:pt x="799433" y="505801"/>
                  </a:lnTo>
                  <a:lnTo>
                    <a:pt x="808295" y="502909"/>
                  </a:lnTo>
                  <a:lnTo>
                    <a:pt x="815847" y="499427"/>
                  </a:lnTo>
                  <a:lnTo>
                    <a:pt x="815847" y="458914"/>
                  </a:lnTo>
                  <a:close/>
                </a:path>
                <a:path w="4175759" h="633094">
                  <a:moveTo>
                    <a:pt x="783716" y="305943"/>
                  </a:moveTo>
                  <a:lnTo>
                    <a:pt x="712469" y="305943"/>
                  </a:lnTo>
                  <a:lnTo>
                    <a:pt x="712469" y="368808"/>
                  </a:lnTo>
                  <a:lnTo>
                    <a:pt x="708268" y="406352"/>
                  </a:lnTo>
                  <a:lnTo>
                    <a:pt x="695618" y="434467"/>
                  </a:lnTo>
                  <a:lnTo>
                    <a:pt x="674456" y="452104"/>
                  </a:lnTo>
                  <a:lnTo>
                    <a:pt x="644715" y="458216"/>
                  </a:lnTo>
                  <a:lnTo>
                    <a:pt x="815847" y="458216"/>
                  </a:lnTo>
                  <a:lnTo>
                    <a:pt x="815847" y="452628"/>
                  </a:lnTo>
                  <a:lnTo>
                    <a:pt x="803274" y="452628"/>
                  </a:lnTo>
                  <a:lnTo>
                    <a:pt x="795504" y="450445"/>
                  </a:lnTo>
                  <a:lnTo>
                    <a:pt x="789304" y="444595"/>
                  </a:lnTo>
                  <a:lnTo>
                    <a:pt x="785201" y="436125"/>
                  </a:lnTo>
                  <a:lnTo>
                    <a:pt x="783716" y="426085"/>
                  </a:lnTo>
                  <a:lnTo>
                    <a:pt x="783716" y="305943"/>
                  </a:lnTo>
                  <a:close/>
                </a:path>
                <a:path w="4175759" h="633094">
                  <a:moveTo>
                    <a:pt x="815847" y="450532"/>
                  </a:moveTo>
                  <a:lnTo>
                    <a:pt x="813053" y="451929"/>
                  </a:lnTo>
                  <a:lnTo>
                    <a:pt x="808862" y="452628"/>
                  </a:lnTo>
                  <a:lnTo>
                    <a:pt x="815847" y="452628"/>
                  </a:lnTo>
                  <a:lnTo>
                    <a:pt x="815847" y="450532"/>
                  </a:lnTo>
                  <a:close/>
                </a:path>
                <a:path w="4175759" h="633094">
                  <a:moveTo>
                    <a:pt x="664273" y="118745"/>
                  </a:moveTo>
                  <a:lnTo>
                    <a:pt x="612455" y="123891"/>
                  </a:lnTo>
                  <a:lnTo>
                    <a:pt x="574954" y="139130"/>
                  </a:lnTo>
                  <a:lnTo>
                    <a:pt x="536464" y="198675"/>
                  </a:lnTo>
                  <a:lnTo>
                    <a:pt x="532256" y="242379"/>
                  </a:lnTo>
                  <a:lnTo>
                    <a:pt x="603503" y="242379"/>
                  </a:lnTo>
                  <a:lnTo>
                    <a:pt x="605381" y="215814"/>
                  </a:lnTo>
                  <a:lnTo>
                    <a:pt x="613282" y="192786"/>
                  </a:lnTo>
                  <a:lnTo>
                    <a:pt x="630614" y="176567"/>
                  </a:lnTo>
                  <a:lnTo>
                    <a:pt x="660780" y="170434"/>
                  </a:lnTo>
                  <a:lnTo>
                    <a:pt x="774801" y="170434"/>
                  </a:lnTo>
                  <a:lnTo>
                    <a:pt x="774385" y="168545"/>
                  </a:lnTo>
                  <a:lnTo>
                    <a:pt x="748879" y="139961"/>
                  </a:lnTo>
                  <a:lnTo>
                    <a:pt x="710931" y="123820"/>
                  </a:lnTo>
                  <a:lnTo>
                    <a:pt x="664273" y="118745"/>
                  </a:lnTo>
                  <a:close/>
                </a:path>
                <a:path w="4175759" h="633094">
                  <a:moveTo>
                    <a:pt x="910843" y="383476"/>
                  </a:moveTo>
                  <a:lnTo>
                    <a:pt x="843787" y="383476"/>
                  </a:lnTo>
                  <a:lnTo>
                    <a:pt x="843787" y="397446"/>
                  </a:lnTo>
                  <a:lnTo>
                    <a:pt x="849747" y="446319"/>
                  </a:lnTo>
                  <a:lnTo>
                    <a:pt x="869981" y="483012"/>
                  </a:lnTo>
                  <a:lnTo>
                    <a:pt x="908028" y="506085"/>
                  </a:lnTo>
                  <a:lnTo>
                    <a:pt x="967422" y="514096"/>
                  </a:lnTo>
                  <a:lnTo>
                    <a:pt x="1020312" y="507492"/>
                  </a:lnTo>
                  <a:lnTo>
                    <a:pt x="1063116" y="486941"/>
                  </a:lnTo>
                  <a:lnTo>
                    <a:pt x="1082862" y="462407"/>
                  </a:lnTo>
                  <a:lnTo>
                    <a:pt x="969517" y="462407"/>
                  </a:lnTo>
                  <a:lnTo>
                    <a:pt x="941785" y="458117"/>
                  </a:lnTo>
                  <a:lnTo>
                    <a:pt x="923678" y="445381"/>
                  </a:lnTo>
                  <a:lnTo>
                    <a:pt x="913823" y="424393"/>
                  </a:lnTo>
                  <a:lnTo>
                    <a:pt x="910843" y="395351"/>
                  </a:lnTo>
                  <a:lnTo>
                    <a:pt x="910843" y="383476"/>
                  </a:lnTo>
                  <a:close/>
                </a:path>
                <a:path w="4175759" h="633094">
                  <a:moveTo>
                    <a:pt x="976502" y="118745"/>
                  </a:moveTo>
                  <a:lnTo>
                    <a:pt x="923416" y="124976"/>
                  </a:lnTo>
                  <a:lnTo>
                    <a:pt x="882903" y="143978"/>
                  </a:lnTo>
                  <a:lnTo>
                    <a:pt x="857059" y="176207"/>
                  </a:lnTo>
                  <a:lnTo>
                    <a:pt x="847978" y="222123"/>
                  </a:lnTo>
                  <a:lnTo>
                    <a:pt x="852573" y="261730"/>
                  </a:lnTo>
                  <a:lnTo>
                    <a:pt x="866925" y="291711"/>
                  </a:lnTo>
                  <a:lnTo>
                    <a:pt x="891886" y="313964"/>
                  </a:lnTo>
                  <a:lnTo>
                    <a:pt x="928306" y="330390"/>
                  </a:lnTo>
                  <a:lnTo>
                    <a:pt x="989774" y="352044"/>
                  </a:lnTo>
                  <a:lnTo>
                    <a:pt x="1007706" y="360666"/>
                  </a:lnTo>
                  <a:lnTo>
                    <a:pt x="1020595" y="372824"/>
                  </a:lnTo>
                  <a:lnTo>
                    <a:pt x="1028377" y="388387"/>
                  </a:lnTo>
                  <a:lnTo>
                    <a:pt x="1030985" y="407225"/>
                  </a:lnTo>
                  <a:lnTo>
                    <a:pt x="1027275" y="430286"/>
                  </a:lnTo>
                  <a:lnTo>
                    <a:pt x="1015968" y="447651"/>
                  </a:lnTo>
                  <a:lnTo>
                    <a:pt x="996803" y="458597"/>
                  </a:lnTo>
                  <a:lnTo>
                    <a:pt x="969517" y="462407"/>
                  </a:lnTo>
                  <a:lnTo>
                    <a:pt x="1082862" y="462407"/>
                  </a:lnTo>
                  <a:lnTo>
                    <a:pt x="1091777" y="451329"/>
                  </a:lnTo>
                  <a:lnTo>
                    <a:pt x="1102232" y="399542"/>
                  </a:lnTo>
                  <a:lnTo>
                    <a:pt x="1097321" y="360229"/>
                  </a:lnTo>
                  <a:lnTo>
                    <a:pt x="1082325" y="330215"/>
                  </a:lnTo>
                  <a:lnTo>
                    <a:pt x="1056852" y="307798"/>
                  </a:lnTo>
                  <a:lnTo>
                    <a:pt x="1020508" y="291274"/>
                  </a:lnTo>
                  <a:lnTo>
                    <a:pt x="972311" y="274510"/>
                  </a:lnTo>
                  <a:lnTo>
                    <a:pt x="947220" y="264218"/>
                  </a:lnTo>
                  <a:lnTo>
                    <a:pt x="930838" y="252944"/>
                  </a:lnTo>
                  <a:lnTo>
                    <a:pt x="921921" y="238657"/>
                  </a:lnTo>
                  <a:lnTo>
                    <a:pt x="919225" y="219329"/>
                  </a:lnTo>
                  <a:lnTo>
                    <a:pt x="923406" y="196660"/>
                  </a:lnTo>
                  <a:lnTo>
                    <a:pt x="934854" y="181522"/>
                  </a:lnTo>
                  <a:lnTo>
                    <a:pt x="951935" y="173064"/>
                  </a:lnTo>
                  <a:lnTo>
                    <a:pt x="973010" y="170434"/>
                  </a:lnTo>
                  <a:lnTo>
                    <a:pt x="1080746" y="170434"/>
                  </a:lnTo>
                  <a:lnTo>
                    <a:pt x="1071062" y="152534"/>
                  </a:lnTo>
                  <a:lnTo>
                    <a:pt x="1035209" y="128207"/>
                  </a:lnTo>
                  <a:lnTo>
                    <a:pt x="976502" y="118745"/>
                  </a:lnTo>
                  <a:close/>
                </a:path>
                <a:path w="4175759" h="633094">
                  <a:moveTo>
                    <a:pt x="1080746" y="170434"/>
                  </a:moveTo>
                  <a:lnTo>
                    <a:pt x="973010" y="170434"/>
                  </a:lnTo>
                  <a:lnTo>
                    <a:pt x="997261" y="175268"/>
                  </a:lnTo>
                  <a:lnTo>
                    <a:pt x="1012475" y="188158"/>
                  </a:lnTo>
                  <a:lnTo>
                    <a:pt x="1020355" y="206679"/>
                  </a:lnTo>
                  <a:lnTo>
                    <a:pt x="1022603" y="228409"/>
                  </a:lnTo>
                  <a:lnTo>
                    <a:pt x="1022603" y="238188"/>
                  </a:lnTo>
                  <a:lnTo>
                    <a:pt x="1093850" y="238188"/>
                  </a:lnTo>
                  <a:lnTo>
                    <a:pt x="1093850" y="221424"/>
                  </a:lnTo>
                  <a:lnTo>
                    <a:pt x="1088972" y="185637"/>
                  </a:lnTo>
                  <a:lnTo>
                    <a:pt x="1080746" y="170434"/>
                  </a:lnTo>
                  <a:close/>
                </a:path>
                <a:path w="4175759" h="633094">
                  <a:moveTo>
                    <a:pt x="1404670" y="0"/>
                  </a:moveTo>
                  <a:lnTo>
                    <a:pt x="1329232" y="0"/>
                  </a:lnTo>
                  <a:lnTo>
                    <a:pt x="1329232" y="75438"/>
                  </a:lnTo>
                  <a:lnTo>
                    <a:pt x="1404670" y="75438"/>
                  </a:lnTo>
                  <a:lnTo>
                    <a:pt x="1404670" y="0"/>
                  </a:lnTo>
                  <a:close/>
                </a:path>
                <a:path w="4175759" h="633094">
                  <a:moveTo>
                    <a:pt x="1404670" y="128524"/>
                  </a:moveTo>
                  <a:lnTo>
                    <a:pt x="1329232" y="128524"/>
                  </a:lnTo>
                  <a:lnTo>
                    <a:pt x="1329232" y="504317"/>
                  </a:lnTo>
                  <a:lnTo>
                    <a:pt x="1404670" y="504317"/>
                  </a:lnTo>
                  <a:lnTo>
                    <a:pt x="1404670" y="128524"/>
                  </a:lnTo>
                  <a:close/>
                </a:path>
                <a:path w="4175759" h="633094">
                  <a:moveTo>
                    <a:pt x="1531099" y="383476"/>
                  </a:moveTo>
                  <a:lnTo>
                    <a:pt x="1464043" y="383476"/>
                  </a:lnTo>
                  <a:lnTo>
                    <a:pt x="1464043" y="397446"/>
                  </a:lnTo>
                  <a:lnTo>
                    <a:pt x="1470002" y="446319"/>
                  </a:lnTo>
                  <a:lnTo>
                    <a:pt x="1490237" y="483012"/>
                  </a:lnTo>
                  <a:lnTo>
                    <a:pt x="1528283" y="506085"/>
                  </a:lnTo>
                  <a:lnTo>
                    <a:pt x="1587677" y="514096"/>
                  </a:lnTo>
                  <a:lnTo>
                    <a:pt x="1640567" y="507492"/>
                  </a:lnTo>
                  <a:lnTo>
                    <a:pt x="1683372" y="486941"/>
                  </a:lnTo>
                  <a:lnTo>
                    <a:pt x="1703117" y="462407"/>
                  </a:lnTo>
                  <a:lnTo>
                    <a:pt x="1589773" y="462407"/>
                  </a:lnTo>
                  <a:lnTo>
                    <a:pt x="1562040" y="458117"/>
                  </a:lnTo>
                  <a:lnTo>
                    <a:pt x="1543934" y="445381"/>
                  </a:lnTo>
                  <a:lnTo>
                    <a:pt x="1534078" y="424393"/>
                  </a:lnTo>
                  <a:lnTo>
                    <a:pt x="1531099" y="395351"/>
                  </a:lnTo>
                  <a:lnTo>
                    <a:pt x="1531099" y="383476"/>
                  </a:lnTo>
                  <a:close/>
                </a:path>
                <a:path w="4175759" h="633094">
                  <a:moveTo>
                    <a:pt x="1596758" y="118745"/>
                  </a:moveTo>
                  <a:lnTo>
                    <a:pt x="1543672" y="124976"/>
                  </a:lnTo>
                  <a:lnTo>
                    <a:pt x="1503159" y="143978"/>
                  </a:lnTo>
                  <a:lnTo>
                    <a:pt x="1477314" y="176207"/>
                  </a:lnTo>
                  <a:lnTo>
                    <a:pt x="1468234" y="222123"/>
                  </a:lnTo>
                  <a:lnTo>
                    <a:pt x="1472829" y="261730"/>
                  </a:lnTo>
                  <a:lnTo>
                    <a:pt x="1487181" y="291711"/>
                  </a:lnTo>
                  <a:lnTo>
                    <a:pt x="1512141" y="313964"/>
                  </a:lnTo>
                  <a:lnTo>
                    <a:pt x="1548561" y="330390"/>
                  </a:lnTo>
                  <a:lnTo>
                    <a:pt x="1610029" y="352044"/>
                  </a:lnTo>
                  <a:lnTo>
                    <a:pt x="1627961" y="360666"/>
                  </a:lnTo>
                  <a:lnTo>
                    <a:pt x="1640851" y="372824"/>
                  </a:lnTo>
                  <a:lnTo>
                    <a:pt x="1648632" y="388387"/>
                  </a:lnTo>
                  <a:lnTo>
                    <a:pt x="1651241" y="407225"/>
                  </a:lnTo>
                  <a:lnTo>
                    <a:pt x="1647530" y="430286"/>
                  </a:lnTo>
                  <a:lnTo>
                    <a:pt x="1636223" y="447651"/>
                  </a:lnTo>
                  <a:lnTo>
                    <a:pt x="1617058" y="458597"/>
                  </a:lnTo>
                  <a:lnTo>
                    <a:pt x="1589773" y="462407"/>
                  </a:lnTo>
                  <a:lnTo>
                    <a:pt x="1703117" y="462407"/>
                  </a:lnTo>
                  <a:lnTo>
                    <a:pt x="1712032" y="451329"/>
                  </a:lnTo>
                  <a:lnTo>
                    <a:pt x="1722488" y="399542"/>
                  </a:lnTo>
                  <a:lnTo>
                    <a:pt x="1717576" y="360229"/>
                  </a:lnTo>
                  <a:lnTo>
                    <a:pt x="1702581" y="330215"/>
                  </a:lnTo>
                  <a:lnTo>
                    <a:pt x="1677107" y="307798"/>
                  </a:lnTo>
                  <a:lnTo>
                    <a:pt x="1640763" y="291274"/>
                  </a:lnTo>
                  <a:lnTo>
                    <a:pt x="1592567" y="274510"/>
                  </a:lnTo>
                  <a:lnTo>
                    <a:pt x="1567475" y="264218"/>
                  </a:lnTo>
                  <a:lnTo>
                    <a:pt x="1551093" y="252944"/>
                  </a:lnTo>
                  <a:lnTo>
                    <a:pt x="1542177" y="238657"/>
                  </a:lnTo>
                  <a:lnTo>
                    <a:pt x="1539481" y="219329"/>
                  </a:lnTo>
                  <a:lnTo>
                    <a:pt x="1543661" y="196660"/>
                  </a:lnTo>
                  <a:lnTo>
                    <a:pt x="1555110" y="181522"/>
                  </a:lnTo>
                  <a:lnTo>
                    <a:pt x="1572190" y="173064"/>
                  </a:lnTo>
                  <a:lnTo>
                    <a:pt x="1593265" y="170434"/>
                  </a:lnTo>
                  <a:lnTo>
                    <a:pt x="1701001" y="170434"/>
                  </a:lnTo>
                  <a:lnTo>
                    <a:pt x="1691317" y="152534"/>
                  </a:lnTo>
                  <a:lnTo>
                    <a:pt x="1655465" y="128207"/>
                  </a:lnTo>
                  <a:lnTo>
                    <a:pt x="1596758" y="118745"/>
                  </a:lnTo>
                  <a:close/>
                </a:path>
                <a:path w="4175759" h="633094">
                  <a:moveTo>
                    <a:pt x="1701001" y="170434"/>
                  </a:moveTo>
                  <a:lnTo>
                    <a:pt x="1593265" y="170434"/>
                  </a:lnTo>
                  <a:lnTo>
                    <a:pt x="1617516" y="175268"/>
                  </a:lnTo>
                  <a:lnTo>
                    <a:pt x="1632731" y="188158"/>
                  </a:lnTo>
                  <a:lnTo>
                    <a:pt x="1640611" y="206679"/>
                  </a:lnTo>
                  <a:lnTo>
                    <a:pt x="1642859" y="228409"/>
                  </a:lnTo>
                  <a:lnTo>
                    <a:pt x="1642859" y="238188"/>
                  </a:lnTo>
                  <a:lnTo>
                    <a:pt x="1714106" y="238188"/>
                  </a:lnTo>
                  <a:lnTo>
                    <a:pt x="1714106" y="221424"/>
                  </a:lnTo>
                  <a:lnTo>
                    <a:pt x="1709227" y="185637"/>
                  </a:lnTo>
                  <a:lnTo>
                    <a:pt x="1701001" y="170434"/>
                  </a:lnTo>
                  <a:close/>
                </a:path>
                <a:path w="4175759" h="633094">
                  <a:moveTo>
                    <a:pt x="1871954" y="184404"/>
                  </a:moveTo>
                  <a:lnTo>
                    <a:pt x="1796516" y="184404"/>
                  </a:lnTo>
                  <a:lnTo>
                    <a:pt x="1796516" y="417703"/>
                  </a:lnTo>
                  <a:lnTo>
                    <a:pt x="1801340" y="464011"/>
                  </a:lnTo>
                  <a:lnTo>
                    <a:pt x="1815725" y="491656"/>
                  </a:lnTo>
                  <a:lnTo>
                    <a:pt x="1839539" y="505026"/>
                  </a:lnTo>
                  <a:lnTo>
                    <a:pt x="1872653" y="508508"/>
                  </a:lnTo>
                  <a:lnTo>
                    <a:pt x="1890202" y="508115"/>
                  </a:lnTo>
                  <a:lnTo>
                    <a:pt x="1906181" y="506936"/>
                  </a:lnTo>
                  <a:lnTo>
                    <a:pt x="1920587" y="504971"/>
                  </a:lnTo>
                  <a:lnTo>
                    <a:pt x="1933422" y="502221"/>
                  </a:lnTo>
                  <a:lnTo>
                    <a:pt x="1933422" y="448437"/>
                  </a:lnTo>
                  <a:lnTo>
                    <a:pt x="1906181" y="448437"/>
                  </a:lnTo>
                  <a:lnTo>
                    <a:pt x="1889930" y="446439"/>
                  </a:lnTo>
                  <a:lnTo>
                    <a:pt x="1879376" y="439793"/>
                  </a:lnTo>
                  <a:lnTo>
                    <a:pt x="1873668" y="427514"/>
                  </a:lnTo>
                  <a:lnTo>
                    <a:pt x="1871954" y="408622"/>
                  </a:lnTo>
                  <a:lnTo>
                    <a:pt x="1871954" y="184404"/>
                  </a:lnTo>
                  <a:close/>
                </a:path>
                <a:path w="4175759" h="633094">
                  <a:moveTo>
                    <a:pt x="1933422" y="446341"/>
                  </a:moveTo>
                  <a:lnTo>
                    <a:pt x="1927790" y="447258"/>
                  </a:lnTo>
                  <a:lnTo>
                    <a:pt x="1921373" y="447913"/>
                  </a:lnTo>
                  <a:lnTo>
                    <a:pt x="1914170" y="448306"/>
                  </a:lnTo>
                  <a:lnTo>
                    <a:pt x="1906181" y="448437"/>
                  </a:lnTo>
                  <a:lnTo>
                    <a:pt x="1933422" y="448437"/>
                  </a:lnTo>
                  <a:lnTo>
                    <a:pt x="1933422" y="446341"/>
                  </a:lnTo>
                  <a:close/>
                </a:path>
                <a:path w="4175759" h="633094">
                  <a:moveTo>
                    <a:pt x="1933422" y="128524"/>
                  </a:moveTo>
                  <a:lnTo>
                    <a:pt x="1744827" y="128524"/>
                  </a:lnTo>
                  <a:lnTo>
                    <a:pt x="1744827" y="184404"/>
                  </a:lnTo>
                  <a:lnTo>
                    <a:pt x="1933422" y="184404"/>
                  </a:lnTo>
                  <a:lnTo>
                    <a:pt x="1933422" y="128524"/>
                  </a:lnTo>
                  <a:close/>
                </a:path>
                <a:path w="4175759" h="633094">
                  <a:moveTo>
                    <a:pt x="1871954" y="21653"/>
                  </a:moveTo>
                  <a:lnTo>
                    <a:pt x="1796516" y="21653"/>
                  </a:lnTo>
                  <a:lnTo>
                    <a:pt x="1796516" y="128524"/>
                  </a:lnTo>
                  <a:lnTo>
                    <a:pt x="1871954" y="128524"/>
                  </a:lnTo>
                  <a:lnTo>
                    <a:pt x="1871954" y="21653"/>
                  </a:lnTo>
                  <a:close/>
                </a:path>
                <a:path w="4175759" h="633094">
                  <a:moveTo>
                    <a:pt x="2192566" y="128524"/>
                  </a:moveTo>
                  <a:lnTo>
                    <a:pt x="2114334" y="128524"/>
                  </a:lnTo>
                  <a:lnTo>
                    <a:pt x="2199551" y="504317"/>
                  </a:lnTo>
                  <a:lnTo>
                    <a:pt x="2287562" y="504317"/>
                  </a:lnTo>
                  <a:lnTo>
                    <a:pt x="2302230" y="424688"/>
                  </a:lnTo>
                  <a:lnTo>
                    <a:pt x="2244953" y="424688"/>
                  </a:lnTo>
                  <a:lnTo>
                    <a:pt x="2192566" y="128524"/>
                  </a:lnTo>
                  <a:close/>
                </a:path>
                <a:path w="4175759" h="633094">
                  <a:moveTo>
                    <a:pt x="2403262" y="212344"/>
                  </a:moveTo>
                  <a:lnTo>
                    <a:pt x="2342743" y="212344"/>
                  </a:lnTo>
                  <a:lnTo>
                    <a:pt x="2401417" y="504317"/>
                  </a:lnTo>
                  <a:lnTo>
                    <a:pt x="2485936" y="504317"/>
                  </a:lnTo>
                  <a:lnTo>
                    <a:pt x="2504141" y="424688"/>
                  </a:lnTo>
                  <a:lnTo>
                    <a:pt x="2443327" y="424688"/>
                  </a:lnTo>
                  <a:lnTo>
                    <a:pt x="2403262" y="212344"/>
                  </a:lnTo>
                  <a:close/>
                </a:path>
                <a:path w="4175759" h="633094">
                  <a:moveTo>
                    <a:pt x="2387447" y="128524"/>
                  </a:moveTo>
                  <a:lnTo>
                    <a:pt x="2302230" y="128524"/>
                  </a:lnTo>
                  <a:lnTo>
                    <a:pt x="2246350" y="424688"/>
                  </a:lnTo>
                  <a:lnTo>
                    <a:pt x="2302230" y="424688"/>
                  </a:lnTo>
                  <a:lnTo>
                    <a:pt x="2341346" y="212344"/>
                  </a:lnTo>
                  <a:lnTo>
                    <a:pt x="2403262" y="212344"/>
                  </a:lnTo>
                  <a:lnTo>
                    <a:pt x="2387447" y="128524"/>
                  </a:lnTo>
                  <a:close/>
                </a:path>
                <a:path w="4175759" h="633094">
                  <a:moveTo>
                    <a:pt x="2571851" y="128524"/>
                  </a:moveTo>
                  <a:lnTo>
                    <a:pt x="2496413" y="128524"/>
                  </a:lnTo>
                  <a:lnTo>
                    <a:pt x="2444724" y="424688"/>
                  </a:lnTo>
                  <a:lnTo>
                    <a:pt x="2504141" y="424688"/>
                  </a:lnTo>
                  <a:lnTo>
                    <a:pt x="2571851" y="128524"/>
                  </a:lnTo>
                  <a:close/>
                </a:path>
                <a:path w="4175759" h="633094">
                  <a:moveTo>
                    <a:pt x="2697581" y="0"/>
                  </a:moveTo>
                  <a:lnTo>
                    <a:pt x="2622143" y="0"/>
                  </a:lnTo>
                  <a:lnTo>
                    <a:pt x="2622143" y="75438"/>
                  </a:lnTo>
                  <a:lnTo>
                    <a:pt x="2697581" y="75438"/>
                  </a:lnTo>
                  <a:lnTo>
                    <a:pt x="2697581" y="0"/>
                  </a:lnTo>
                  <a:close/>
                </a:path>
                <a:path w="4175759" h="633094">
                  <a:moveTo>
                    <a:pt x="2697581" y="128524"/>
                  </a:moveTo>
                  <a:lnTo>
                    <a:pt x="2622143" y="128524"/>
                  </a:lnTo>
                  <a:lnTo>
                    <a:pt x="2622143" y="504317"/>
                  </a:lnTo>
                  <a:lnTo>
                    <a:pt x="2697581" y="504317"/>
                  </a:lnTo>
                  <a:lnTo>
                    <a:pt x="2697581" y="128524"/>
                  </a:lnTo>
                  <a:close/>
                </a:path>
                <a:path w="4175759" h="633094">
                  <a:moveTo>
                    <a:pt x="2898736" y="118745"/>
                  </a:moveTo>
                  <a:lnTo>
                    <a:pt x="2850553" y="125238"/>
                  </a:lnTo>
                  <a:lnTo>
                    <a:pt x="2814089" y="143916"/>
                  </a:lnTo>
                  <a:lnTo>
                    <a:pt x="2788024" y="173577"/>
                  </a:lnTo>
                  <a:lnTo>
                    <a:pt x="2771040" y="213016"/>
                  </a:lnTo>
                  <a:lnTo>
                    <a:pt x="2761817" y="261032"/>
                  </a:lnTo>
                  <a:lnTo>
                    <a:pt x="2759036" y="316420"/>
                  </a:lnTo>
                  <a:lnTo>
                    <a:pt x="2761817" y="371808"/>
                  </a:lnTo>
                  <a:lnTo>
                    <a:pt x="2771040" y="419824"/>
                  </a:lnTo>
                  <a:lnTo>
                    <a:pt x="2788024" y="459263"/>
                  </a:lnTo>
                  <a:lnTo>
                    <a:pt x="2814089" y="488924"/>
                  </a:lnTo>
                  <a:lnTo>
                    <a:pt x="2850553" y="507602"/>
                  </a:lnTo>
                  <a:lnTo>
                    <a:pt x="2898736" y="514096"/>
                  </a:lnTo>
                  <a:lnTo>
                    <a:pt x="2947508" y="507490"/>
                  </a:lnTo>
                  <a:lnTo>
                    <a:pt x="2982802" y="488413"/>
                  </a:lnTo>
                  <a:lnTo>
                    <a:pt x="3006371" y="458216"/>
                  </a:lnTo>
                  <a:lnTo>
                    <a:pt x="2898736" y="458216"/>
                  </a:lnTo>
                  <a:lnTo>
                    <a:pt x="2866005" y="447749"/>
                  </a:lnTo>
                  <a:lnTo>
                    <a:pt x="2846436" y="418488"/>
                  </a:lnTo>
                  <a:lnTo>
                    <a:pt x="2836952" y="373642"/>
                  </a:lnTo>
                  <a:lnTo>
                    <a:pt x="2834474" y="316420"/>
                  </a:lnTo>
                  <a:lnTo>
                    <a:pt x="2836952" y="259198"/>
                  </a:lnTo>
                  <a:lnTo>
                    <a:pt x="2846436" y="214352"/>
                  </a:lnTo>
                  <a:lnTo>
                    <a:pt x="2866005" y="185091"/>
                  </a:lnTo>
                  <a:lnTo>
                    <a:pt x="2898736" y="174625"/>
                  </a:lnTo>
                  <a:lnTo>
                    <a:pt x="3007426" y="174625"/>
                  </a:lnTo>
                  <a:lnTo>
                    <a:pt x="2992503" y="152015"/>
                  </a:lnTo>
                  <a:lnTo>
                    <a:pt x="2955091" y="127534"/>
                  </a:lnTo>
                  <a:lnTo>
                    <a:pt x="2898736" y="118745"/>
                  </a:lnTo>
                  <a:close/>
                </a:path>
                <a:path w="4175759" h="633094">
                  <a:moveTo>
                    <a:pt x="3027260" y="367411"/>
                  </a:moveTo>
                  <a:lnTo>
                    <a:pt x="2956013" y="367411"/>
                  </a:lnTo>
                  <a:lnTo>
                    <a:pt x="2952957" y="405566"/>
                  </a:lnTo>
                  <a:lnTo>
                    <a:pt x="2943091" y="434292"/>
                  </a:lnTo>
                  <a:lnTo>
                    <a:pt x="2925367" y="452278"/>
                  </a:lnTo>
                  <a:lnTo>
                    <a:pt x="2898736" y="458216"/>
                  </a:lnTo>
                  <a:lnTo>
                    <a:pt x="3006371" y="458216"/>
                  </a:lnTo>
                  <a:lnTo>
                    <a:pt x="3006562" y="457970"/>
                  </a:lnTo>
                  <a:lnTo>
                    <a:pt x="3020734" y="417267"/>
                  </a:lnTo>
                  <a:lnTo>
                    <a:pt x="3027260" y="367411"/>
                  </a:lnTo>
                  <a:close/>
                </a:path>
                <a:path w="4175759" h="633094">
                  <a:moveTo>
                    <a:pt x="3007426" y="174625"/>
                  </a:moveTo>
                  <a:lnTo>
                    <a:pt x="2898736" y="174625"/>
                  </a:lnTo>
                  <a:lnTo>
                    <a:pt x="2926000" y="181162"/>
                  </a:lnTo>
                  <a:lnTo>
                    <a:pt x="2942393" y="200207"/>
                  </a:lnTo>
                  <a:lnTo>
                    <a:pt x="2950404" y="226193"/>
                  </a:lnTo>
                  <a:lnTo>
                    <a:pt x="2952521" y="253555"/>
                  </a:lnTo>
                  <a:lnTo>
                    <a:pt x="3027959" y="253555"/>
                  </a:lnTo>
                  <a:lnTo>
                    <a:pt x="3025249" y="221631"/>
                  </a:lnTo>
                  <a:lnTo>
                    <a:pt x="3014659" y="185583"/>
                  </a:lnTo>
                  <a:lnTo>
                    <a:pt x="3007426" y="174625"/>
                  </a:lnTo>
                  <a:close/>
                </a:path>
                <a:path w="4175759" h="633094">
                  <a:moveTo>
                    <a:pt x="3155073" y="5588"/>
                  </a:moveTo>
                  <a:lnTo>
                    <a:pt x="3079635" y="5588"/>
                  </a:lnTo>
                  <a:lnTo>
                    <a:pt x="3079635" y="504317"/>
                  </a:lnTo>
                  <a:lnTo>
                    <a:pt x="3155073" y="504317"/>
                  </a:lnTo>
                  <a:lnTo>
                    <a:pt x="3155073" y="252158"/>
                  </a:lnTo>
                  <a:lnTo>
                    <a:pt x="3160137" y="219776"/>
                  </a:lnTo>
                  <a:lnTo>
                    <a:pt x="3173583" y="196889"/>
                  </a:lnTo>
                  <a:lnTo>
                    <a:pt x="3192792" y="183301"/>
                  </a:lnTo>
                  <a:lnTo>
                    <a:pt x="3215144" y="178816"/>
                  </a:lnTo>
                  <a:lnTo>
                    <a:pt x="3337240" y="178816"/>
                  </a:lnTo>
                  <a:lnTo>
                    <a:pt x="3336399" y="172671"/>
                  </a:lnTo>
                  <a:lnTo>
                    <a:pt x="3335067" y="170434"/>
                  </a:lnTo>
                  <a:lnTo>
                    <a:pt x="3157169" y="170434"/>
                  </a:lnTo>
                  <a:lnTo>
                    <a:pt x="3155073" y="169037"/>
                  </a:lnTo>
                  <a:lnTo>
                    <a:pt x="3155073" y="5588"/>
                  </a:lnTo>
                  <a:close/>
                </a:path>
                <a:path w="4175759" h="633094">
                  <a:moveTo>
                    <a:pt x="3337240" y="178816"/>
                  </a:moveTo>
                  <a:lnTo>
                    <a:pt x="3215144" y="178816"/>
                  </a:lnTo>
                  <a:lnTo>
                    <a:pt x="3239537" y="182428"/>
                  </a:lnTo>
                  <a:lnTo>
                    <a:pt x="3255745" y="194095"/>
                  </a:lnTo>
                  <a:lnTo>
                    <a:pt x="3264749" y="215061"/>
                  </a:lnTo>
                  <a:lnTo>
                    <a:pt x="3267532" y="246570"/>
                  </a:lnTo>
                  <a:lnTo>
                    <a:pt x="3267532" y="504317"/>
                  </a:lnTo>
                  <a:lnTo>
                    <a:pt x="3342970" y="504317"/>
                  </a:lnTo>
                  <a:lnTo>
                    <a:pt x="3342970" y="220726"/>
                  </a:lnTo>
                  <a:lnTo>
                    <a:pt x="3337240" y="178816"/>
                  </a:lnTo>
                  <a:close/>
                </a:path>
                <a:path w="4175759" h="633094">
                  <a:moveTo>
                    <a:pt x="3249371" y="118745"/>
                  </a:moveTo>
                  <a:lnTo>
                    <a:pt x="3221507" y="122204"/>
                  </a:lnTo>
                  <a:lnTo>
                    <a:pt x="3196721" y="132278"/>
                  </a:lnTo>
                  <a:lnTo>
                    <a:pt x="3175210" y="148507"/>
                  </a:lnTo>
                  <a:lnTo>
                    <a:pt x="3157169" y="170434"/>
                  </a:lnTo>
                  <a:lnTo>
                    <a:pt x="3335067" y="170434"/>
                  </a:lnTo>
                  <a:lnTo>
                    <a:pt x="3317649" y="141184"/>
                  </a:lnTo>
                  <a:lnTo>
                    <a:pt x="3288159" y="123972"/>
                  </a:lnTo>
                  <a:lnTo>
                    <a:pt x="3249371" y="118745"/>
                  </a:lnTo>
                  <a:close/>
                </a:path>
                <a:path w="4175759" h="633094">
                  <a:moveTo>
                    <a:pt x="3509200" y="184404"/>
                  </a:moveTo>
                  <a:lnTo>
                    <a:pt x="3433762" y="184404"/>
                  </a:lnTo>
                  <a:lnTo>
                    <a:pt x="3433762" y="417703"/>
                  </a:lnTo>
                  <a:lnTo>
                    <a:pt x="3438586" y="464011"/>
                  </a:lnTo>
                  <a:lnTo>
                    <a:pt x="3452971" y="491656"/>
                  </a:lnTo>
                  <a:lnTo>
                    <a:pt x="3476785" y="505026"/>
                  </a:lnTo>
                  <a:lnTo>
                    <a:pt x="3509898" y="508508"/>
                  </a:lnTo>
                  <a:lnTo>
                    <a:pt x="3527448" y="508115"/>
                  </a:lnTo>
                  <a:lnTo>
                    <a:pt x="3543427" y="506936"/>
                  </a:lnTo>
                  <a:lnTo>
                    <a:pt x="3557833" y="504971"/>
                  </a:lnTo>
                  <a:lnTo>
                    <a:pt x="3570668" y="502221"/>
                  </a:lnTo>
                  <a:lnTo>
                    <a:pt x="3570668" y="448437"/>
                  </a:lnTo>
                  <a:lnTo>
                    <a:pt x="3543427" y="448437"/>
                  </a:lnTo>
                  <a:lnTo>
                    <a:pt x="3527175" y="446439"/>
                  </a:lnTo>
                  <a:lnTo>
                    <a:pt x="3516622" y="439793"/>
                  </a:lnTo>
                  <a:lnTo>
                    <a:pt x="3510914" y="427514"/>
                  </a:lnTo>
                  <a:lnTo>
                    <a:pt x="3509200" y="408622"/>
                  </a:lnTo>
                  <a:lnTo>
                    <a:pt x="3509200" y="184404"/>
                  </a:lnTo>
                  <a:close/>
                </a:path>
                <a:path w="4175759" h="633094">
                  <a:moveTo>
                    <a:pt x="3570668" y="446341"/>
                  </a:moveTo>
                  <a:lnTo>
                    <a:pt x="3565036" y="447258"/>
                  </a:lnTo>
                  <a:lnTo>
                    <a:pt x="3558619" y="447913"/>
                  </a:lnTo>
                  <a:lnTo>
                    <a:pt x="3551416" y="448306"/>
                  </a:lnTo>
                  <a:lnTo>
                    <a:pt x="3543427" y="448437"/>
                  </a:lnTo>
                  <a:lnTo>
                    <a:pt x="3570668" y="448437"/>
                  </a:lnTo>
                  <a:lnTo>
                    <a:pt x="3570668" y="446341"/>
                  </a:lnTo>
                  <a:close/>
                </a:path>
                <a:path w="4175759" h="633094">
                  <a:moveTo>
                    <a:pt x="3570668" y="128524"/>
                  </a:moveTo>
                  <a:lnTo>
                    <a:pt x="3382073" y="128524"/>
                  </a:lnTo>
                  <a:lnTo>
                    <a:pt x="3382073" y="184404"/>
                  </a:lnTo>
                  <a:lnTo>
                    <a:pt x="3570668" y="184404"/>
                  </a:lnTo>
                  <a:lnTo>
                    <a:pt x="3570668" y="128524"/>
                  </a:lnTo>
                  <a:close/>
                </a:path>
                <a:path w="4175759" h="633094">
                  <a:moveTo>
                    <a:pt x="3509200" y="21653"/>
                  </a:moveTo>
                  <a:lnTo>
                    <a:pt x="3433762" y="21653"/>
                  </a:lnTo>
                  <a:lnTo>
                    <a:pt x="3433762" y="128524"/>
                  </a:lnTo>
                  <a:lnTo>
                    <a:pt x="3509200" y="128524"/>
                  </a:lnTo>
                  <a:lnTo>
                    <a:pt x="3509200" y="21653"/>
                  </a:lnTo>
                  <a:close/>
                </a:path>
                <a:path w="4175759" h="633094">
                  <a:moveTo>
                    <a:pt x="3688715" y="0"/>
                  </a:moveTo>
                  <a:lnTo>
                    <a:pt x="3613277" y="0"/>
                  </a:lnTo>
                  <a:lnTo>
                    <a:pt x="3613277" y="75438"/>
                  </a:lnTo>
                  <a:lnTo>
                    <a:pt x="3688715" y="75438"/>
                  </a:lnTo>
                  <a:lnTo>
                    <a:pt x="3688715" y="0"/>
                  </a:lnTo>
                  <a:close/>
                </a:path>
                <a:path w="4175759" h="633094">
                  <a:moveTo>
                    <a:pt x="3688715" y="128524"/>
                  </a:moveTo>
                  <a:lnTo>
                    <a:pt x="3613277" y="128524"/>
                  </a:lnTo>
                  <a:lnTo>
                    <a:pt x="3613277" y="504317"/>
                  </a:lnTo>
                  <a:lnTo>
                    <a:pt x="3688715" y="504317"/>
                  </a:lnTo>
                  <a:lnTo>
                    <a:pt x="3688715" y="128524"/>
                  </a:lnTo>
                  <a:close/>
                </a:path>
                <a:path w="4175759" h="633094">
                  <a:moveTo>
                    <a:pt x="3840289" y="536448"/>
                  </a:moveTo>
                  <a:lnTo>
                    <a:pt x="3769042" y="536448"/>
                  </a:lnTo>
                  <a:lnTo>
                    <a:pt x="3772753" y="564475"/>
                  </a:lnTo>
                  <a:lnTo>
                    <a:pt x="3789299" y="596169"/>
                  </a:lnTo>
                  <a:lnTo>
                    <a:pt x="3826799" y="622101"/>
                  </a:lnTo>
                  <a:lnTo>
                    <a:pt x="3893375" y="632841"/>
                  </a:lnTo>
                  <a:lnTo>
                    <a:pt x="3946869" y="626370"/>
                  </a:lnTo>
                  <a:lnTo>
                    <a:pt x="3986549" y="607560"/>
                  </a:lnTo>
                  <a:lnTo>
                    <a:pt x="4010104" y="581152"/>
                  </a:lnTo>
                  <a:lnTo>
                    <a:pt x="3894772" y="581152"/>
                  </a:lnTo>
                  <a:lnTo>
                    <a:pt x="3872114" y="577408"/>
                  </a:lnTo>
                  <a:lnTo>
                    <a:pt x="3854957" y="567443"/>
                  </a:lnTo>
                  <a:lnTo>
                    <a:pt x="3844087" y="553157"/>
                  </a:lnTo>
                  <a:lnTo>
                    <a:pt x="3840289" y="536448"/>
                  </a:lnTo>
                  <a:close/>
                </a:path>
                <a:path w="4175759" h="633094">
                  <a:moveTo>
                    <a:pt x="4033773" y="449834"/>
                  </a:moveTo>
                  <a:lnTo>
                    <a:pt x="3958335" y="449834"/>
                  </a:lnTo>
                  <a:lnTo>
                    <a:pt x="3958335" y="510603"/>
                  </a:lnTo>
                  <a:lnTo>
                    <a:pt x="3953904" y="540191"/>
                  </a:lnTo>
                  <a:lnTo>
                    <a:pt x="3941222" y="562379"/>
                  </a:lnTo>
                  <a:lnTo>
                    <a:pt x="3921206" y="576317"/>
                  </a:lnTo>
                  <a:lnTo>
                    <a:pt x="3894772" y="581152"/>
                  </a:lnTo>
                  <a:lnTo>
                    <a:pt x="4010104" y="581152"/>
                  </a:lnTo>
                  <a:lnTo>
                    <a:pt x="4013523" y="577318"/>
                  </a:lnTo>
                  <a:lnTo>
                    <a:pt x="4028895" y="536548"/>
                  </a:lnTo>
                  <a:lnTo>
                    <a:pt x="4033773" y="486156"/>
                  </a:lnTo>
                  <a:lnTo>
                    <a:pt x="4033773" y="449834"/>
                  </a:lnTo>
                  <a:close/>
                </a:path>
                <a:path w="4175759" h="633094">
                  <a:moveTo>
                    <a:pt x="3878706" y="118745"/>
                  </a:moveTo>
                  <a:lnTo>
                    <a:pt x="3832751" y="127353"/>
                  </a:lnTo>
                  <a:lnTo>
                    <a:pt x="3800242" y="150591"/>
                  </a:lnTo>
                  <a:lnTo>
                    <a:pt x="3778908" y="184578"/>
                  </a:lnTo>
                  <a:lnTo>
                    <a:pt x="3766481" y="225434"/>
                  </a:lnTo>
                  <a:lnTo>
                    <a:pt x="3760689" y="269278"/>
                  </a:lnTo>
                  <a:lnTo>
                    <a:pt x="3759263" y="312229"/>
                  </a:lnTo>
                  <a:lnTo>
                    <a:pt x="3761530" y="362146"/>
                  </a:lnTo>
                  <a:lnTo>
                    <a:pt x="3769016" y="407251"/>
                  </a:lnTo>
                  <a:lnTo>
                    <a:pt x="3782750" y="445643"/>
                  </a:lnTo>
                  <a:lnTo>
                    <a:pt x="3833074" y="494680"/>
                  </a:lnTo>
                  <a:lnTo>
                    <a:pt x="3871721" y="501523"/>
                  </a:lnTo>
                  <a:lnTo>
                    <a:pt x="3898395" y="498063"/>
                  </a:lnTo>
                  <a:lnTo>
                    <a:pt x="3922712" y="487989"/>
                  </a:lnTo>
                  <a:lnTo>
                    <a:pt x="3942838" y="471760"/>
                  </a:lnTo>
                  <a:lnTo>
                    <a:pt x="3956939" y="449834"/>
                  </a:lnTo>
                  <a:lnTo>
                    <a:pt x="4033773" y="449834"/>
                  </a:lnTo>
                  <a:lnTo>
                    <a:pt x="4033773" y="441452"/>
                  </a:lnTo>
                  <a:lnTo>
                    <a:pt x="3893375" y="441452"/>
                  </a:lnTo>
                  <a:lnTo>
                    <a:pt x="3860633" y="429097"/>
                  </a:lnTo>
                  <a:lnTo>
                    <a:pt x="3843083" y="397097"/>
                  </a:lnTo>
                  <a:lnTo>
                    <a:pt x="3836011" y="353048"/>
                  </a:lnTo>
                  <a:lnTo>
                    <a:pt x="3834701" y="304546"/>
                  </a:lnTo>
                  <a:lnTo>
                    <a:pt x="3836971" y="255432"/>
                  </a:lnTo>
                  <a:lnTo>
                    <a:pt x="3846052" y="215487"/>
                  </a:lnTo>
                  <a:lnTo>
                    <a:pt x="3865348" y="188638"/>
                  </a:lnTo>
                  <a:lnTo>
                    <a:pt x="3898265" y="178816"/>
                  </a:lnTo>
                  <a:lnTo>
                    <a:pt x="4033773" y="178816"/>
                  </a:lnTo>
                  <a:lnTo>
                    <a:pt x="4033773" y="174625"/>
                  </a:lnTo>
                  <a:lnTo>
                    <a:pt x="3961129" y="174625"/>
                  </a:lnTo>
                  <a:lnTo>
                    <a:pt x="3951591" y="154401"/>
                  </a:lnTo>
                  <a:lnTo>
                    <a:pt x="3934063" y="136469"/>
                  </a:lnTo>
                  <a:lnTo>
                    <a:pt x="3909462" y="123645"/>
                  </a:lnTo>
                  <a:lnTo>
                    <a:pt x="3878706" y="118745"/>
                  </a:lnTo>
                  <a:close/>
                </a:path>
                <a:path w="4175759" h="633094">
                  <a:moveTo>
                    <a:pt x="4033773" y="178816"/>
                  </a:moveTo>
                  <a:lnTo>
                    <a:pt x="3898265" y="178816"/>
                  </a:lnTo>
                  <a:lnTo>
                    <a:pt x="3929752" y="190363"/>
                  </a:lnTo>
                  <a:lnTo>
                    <a:pt x="3947945" y="220376"/>
                  </a:lnTo>
                  <a:lnTo>
                    <a:pt x="3956316" y="261915"/>
                  </a:lnTo>
                  <a:lnTo>
                    <a:pt x="3958335" y="308038"/>
                  </a:lnTo>
                  <a:lnTo>
                    <a:pt x="3956436" y="353932"/>
                  </a:lnTo>
                  <a:lnTo>
                    <a:pt x="3947858" y="397009"/>
                  </a:lnTo>
                  <a:lnTo>
                    <a:pt x="3928278" y="428955"/>
                  </a:lnTo>
                  <a:lnTo>
                    <a:pt x="3893375" y="441452"/>
                  </a:lnTo>
                  <a:lnTo>
                    <a:pt x="4033773" y="441452"/>
                  </a:lnTo>
                  <a:lnTo>
                    <a:pt x="4033773" y="178816"/>
                  </a:lnTo>
                  <a:close/>
                </a:path>
                <a:path w="4175759" h="633094">
                  <a:moveTo>
                    <a:pt x="4033773" y="128524"/>
                  </a:moveTo>
                  <a:lnTo>
                    <a:pt x="3962527" y="128524"/>
                  </a:lnTo>
                  <a:lnTo>
                    <a:pt x="3962527" y="174625"/>
                  </a:lnTo>
                  <a:lnTo>
                    <a:pt x="4033773" y="174625"/>
                  </a:lnTo>
                  <a:lnTo>
                    <a:pt x="4033773" y="128524"/>
                  </a:lnTo>
                  <a:close/>
                </a:path>
                <a:path w="4175759" h="633094">
                  <a:moveTo>
                    <a:pt x="4175569" y="412115"/>
                  </a:moveTo>
                  <a:lnTo>
                    <a:pt x="4095927" y="412115"/>
                  </a:lnTo>
                  <a:lnTo>
                    <a:pt x="4095927" y="504317"/>
                  </a:lnTo>
                  <a:lnTo>
                    <a:pt x="4130852" y="504317"/>
                  </a:lnTo>
                  <a:lnTo>
                    <a:pt x="4130852" y="514794"/>
                  </a:lnTo>
                  <a:lnTo>
                    <a:pt x="4128442" y="535814"/>
                  </a:lnTo>
                  <a:lnTo>
                    <a:pt x="4121515" y="552513"/>
                  </a:lnTo>
                  <a:lnTo>
                    <a:pt x="4110525" y="564497"/>
                  </a:lnTo>
                  <a:lnTo>
                    <a:pt x="4095927" y="571373"/>
                  </a:lnTo>
                  <a:lnTo>
                    <a:pt x="4095927" y="611886"/>
                  </a:lnTo>
                  <a:lnTo>
                    <a:pt x="4134308" y="597926"/>
                  </a:lnTo>
                  <a:lnTo>
                    <a:pt x="4158803" y="574603"/>
                  </a:lnTo>
                  <a:lnTo>
                    <a:pt x="4171771" y="543029"/>
                  </a:lnTo>
                  <a:lnTo>
                    <a:pt x="4175569" y="504317"/>
                  </a:lnTo>
                  <a:lnTo>
                    <a:pt x="4175569" y="412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021848" y="4214393"/>
              <a:ext cx="3028950" cy="4717415"/>
            </a:xfrm>
            <a:custGeom>
              <a:avLst/>
              <a:gdLst/>
              <a:ahLst/>
              <a:cxnLst/>
              <a:rect l="l" t="t" r="r" b="b"/>
              <a:pathLst>
                <a:path w="3028950" h="4717415">
                  <a:moveTo>
                    <a:pt x="228231" y="3475710"/>
                  </a:moveTo>
                  <a:lnTo>
                    <a:pt x="173926" y="3475710"/>
                  </a:lnTo>
                  <a:lnTo>
                    <a:pt x="173926" y="3714927"/>
                  </a:lnTo>
                  <a:lnTo>
                    <a:pt x="167297" y="3746843"/>
                  </a:lnTo>
                  <a:lnTo>
                    <a:pt x="150558" y="3768509"/>
                  </a:lnTo>
                  <a:lnTo>
                    <a:pt x="128358" y="3780840"/>
                  </a:lnTo>
                  <a:lnTo>
                    <a:pt x="105384" y="3784752"/>
                  </a:lnTo>
                  <a:lnTo>
                    <a:pt x="76669" y="3777577"/>
                  </a:lnTo>
                  <a:lnTo>
                    <a:pt x="61417" y="3759784"/>
                  </a:lnTo>
                  <a:lnTo>
                    <a:pt x="55384" y="3737025"/>
                  </a:lnTo>
                  <a:lnTo>
                    <a:pt x="54317" y="3714927"/>
                  </a:lnTo>
                  <a:lnTo>
                    <a:pt x="54317" y="3475710"/>
                  </a:lnTo>
                  <a:lnTo>
                    <a:pt x="0" y="3475710"/>
                  </a:lnTo>
                  <a:lnTo>
                    <a:pt x="0" y="3721392"/>
                  </a:lnTo>
                  <a:lnTo>
                    <a:pt x="1422" y="3756025"/>
                  </a:lnTo>
                  <a:lnTo>
                    <a:pt x="11391" y="3791864"/>
                  </a:lnTo>
                  <a:lnTo>
                    <a:pt x="38455" y="3819956"/>
                  </a:lnTo>
                  <a:lnTo>
                    <a:pt x="91160" y="3831310"/>
                  </a:lnTo>
                  <a:lnTo>
                    <a:pt x="116382" y="3827983"/>
                  </a:lnTo>
                  <a:lnTo>
                    <a:pt x="140220" y="3818293"/>
                  </a:lnTo>
                  <a:lnTo>
                    <a:pt x="160540" y="3802672"/>
                  </a:lnTo>
                  <a:lnTo>
                    <a:pt x="172974" y="3784752"/>
                  </a:lnTo>
                  <a:lnTo>
                    <a:pt x="175221" y="3781526"/>
                  </a:lnTo>
                  <a:lnTo>
                    <a:pt x="176504" y="3781526"/>
                  </a:lnTo>
                  <a:lnTo>
                    <a:pt x="176504" y="3822255"/>
                  </a:lnTo>
                  <a:lnTo>
                    <a:pt x="228231" y="3822255"/>
                  </a:lnTo>
                  <a:lnTo>
                    <a:pt x="228231" y="3781526"/>
                  </a:lnTo>
                  <a:lnTo>
                    <a:pt x="228231" y="3475710"/>
                  </a:lnTo>
                  <a:close/>
                </a:path>
                <a:path w="3028950" h="4717415">
                  <a:moveTo>
                    <a:pt x="527570" y="3576574"/>
                  </a:moveTo>
                  <a:lnTo>
                    <a:pt x="518147" y="3513213"/>
                  </a:lnTo>
                  <a:lnTo>
                    <a:pt x="489102" y="3478009"/>
                  </a:lnTo>
                  <a:lnTo>
                    <a:pt x="436410" y="3466655"/>
                  </a:lnTo>
                  <a:lnTo>
                    <a:pt x="411187" y="3469983"/>
                  </a:lnTo>
                  <a:lnTo>
                    <a:pt x="387350" y="3479673"/>
                  </a:lnTo>
                  <a:lnTo>
                    <a:pt x="367030" y="3495306"/>
                  </a:lnTo>
                  <a:lnTo>
                    <a:pt x="352361" y="3516439"/>
                  </a:lnTo>
                  <a:lnTo>
                    <a:pt x="351066" y="3516439"/>
                  </a:lnTo>
                  <a:lnTo>
                    <a:pt x="351066" y="3475710"/>
                  </a:lnTo>
                  <a:lnTo>
                    <a:pt x="299351" y="3475710"/>
                  </a:lnTo>
                  <a:lnTo>
                    <a:pt x="299351" y="3822255"/>
                  </a:lnTo>
                  <a:lnTo>
                    <a:pt x="353656" y="3822255"/>
                  </a:lnTo>
                  <a:lnTo>
                    <a:pt x="353656" y="3583038"/>
                  </a:lnTo>
                  <a:lnTo>
                    <a:pt x="360273" y="3551123"/>
                  </a:lnTo>
                  <a:lnTo>
                    <a:pt x="377012" y="3529457"/>
                  </a:lnTo>
                  <a:lnTo>
                    <a:pt x="399199" y="3517125"/>
                  </a:lnTo>
                  <a:lnTo>
                    <a:pt x="403225" y="3516439"/>
                  </a:lnTo>
                  <a:lnTo>
                    <a:pt x="422186" y="3513213"/>
                  </a:lnTo>
                  <a:lnTo>
                    <a:pt x="450888" y="3520402"/>
                  </a:lnTo>
                  <a:lnTo>
                    <a:pt x="466140" y="3538194"/>
                  </a:lnTo>
                  <a:lnTo>
                    <a:pt x="472186" y="3560953"/>
                  </a:lnTo>
                  <a:lnTo>
                    <a:pt x="473265" y="3583038"/>
                  </a:lnTo>
                  <a:lnTo>
                    <a:pt x="473265" y="3822255"/>
                  </a:lnTo>
                  <a:lnTo>
                    <a:pt x="527570" y="3822255"/>
                  </a:lnTo>
                  <a:lnTo>
                    <a:pt x="527570" y="3576574"/>
                  </a:lnTo>
                  <a:close/>
                </a:path>
                <a:path w="3028950" h="4717415">
                  <a:moveTo>
                    <a:pt x="557631" y="2914523"/>
                  </a:moveTo>
                  <a:lnTo>
                    <a:pt x="552805" y="2874645"/>
                  </a:lnTo>
                  <a:lnTo>
                    <a:pt x="522884" y="2826588"/>
                  </a:lnTo>
                  <a:lnTo>
                    <a:pt x="498157" y="2810268"/>
                  </a:lnTo>
                  <a:lnTo>
                    <a:pt x="498157" y="2914523"/>
                  </a:lnTo>
                  <a:lnTo>
                    <a:pt x="493979" y="2946679"/>
                  </a:lnTo>
                  <a:lnTo>
                    <a:pt x="480301" y="2973921"/>
                  </a:lnTo>
                  <a:lnTo>
                    <a:pt x="455333" y="2992805"/>
                  </a:lnTo>
                  <a:lnTo>
                    <a:pt x="417334" y="2999867"/>
                  </a:lnTo>
                  <a:lnTo>
                    <a:pt x="339750" y="2999867"/>
                  </a:lnTo>
                  <a:lnTo>
                    <a:pt x="339750" y="2826588"/>
                  </a:lnTo>
                  <a:lnTo>
                    <a:pt x="407631" y="2826588"/>
                  </a:lnTo>
                  <a:lnTo>
                    <a:pt x="442785" y="2831414"/>
                  </a:lnTo>
                  <a:lnTo>
                    <a:pt x="471563" y="2846794"/>
                  </a:lnTo>
                  <a:lnTo>
                    <a:pt x="491020" y="2874048"/>
                  </a:lnTo>
                  <a:lnTo>
                    <a:pt x="498157" y="2914523"/>
                  </a:lnTo>
                  <a:lnTo>
                    <a:pt x="498157" y="2810268"/>
                  </a:lnTo>
                  <a:lnTo>
                    <a:pt x="475526" y="2800731"/>
                  </a:lnTo>
                  <a:lnTo>
                    <a:pt x="475526" y="2799435"/>
                  </a:lnTo>
                  <a:lnTo>
                    <a:pt x="503758" y="2785110"/>
                  </a:lnTo>
                  <a:lnTo>
                    <a:pt x="504875" y="2783916"/>
                  </a:lnTo>
                  <a:lnTo>
                    <a:pt x="524903" y="2762427"/>
                  </a:lnTo>
                  <a:lnTo>
                    <a:pt x="538162" y="2734157"/>
                  </a:lnTo>
                  <a:lnTo>
                    <a:pt x="542759" y="2703106"/>
                  </a:lnTo>
                  <a:lnTo>
                    <a:pt x="532726" y="2646705"/>
                  </a:lnTo>
                  <a:lnTo>
                    <a:pt x="521525" y="2631338"/>
                  </a:lnTo>
                  <a:lnTo>
                    <a:pt x="506158" y="2610243"/>
                  </a:lnTo>
                  <a:lnTo>
                    <a:pt x="483285" y="2598407"/>
                  </a:lnTo>
                  <a:lnTo>
                    <a:pt x="483285" y="2706979"/>
                  </a:lnTo>
                  <a:lnTo>
                    <a:pt x="474421" y="2749004"/>
                  </a:lnTo>
                  <a:lnTo>
                    <a:pt x="453136" y="2772118"/>
                  </a:lnTo>
                  <a:lnTo>
                    <a:pt x="427367" y="2781897"/>
                  </a:lnTo>
                  <a:lnTo>
                    <a:pt x="405053" y="2783916"/>
                  </a:lnTo>
                  <a:lnTo>
                    <a:pt x="339750" y="2783916"/>
                  </a:lnTo>
                  <a:lnTo>
                    <a:pt x="339750" y="2631338"/>
                  </a:lnTo>
                  <a:lnTo>
                    <a:pt x="403758" y="2631338"/>
                  </a:lnTo>
                  <a:lnTo>
                    <a:pt x="439915" y="2636342"/>
                  </a:lnTo>
                  <a:lnTo>
                    <a:pt x="464616" y="2650972"/>
                  </a:lnTo>
                  <a:lnTo>
                    <a:pt x="478764" y="2674709"/>
                  </a:lnTo>
                  <a:lnTo>
                    <a:pt x="483285" y="2706979"/>
                  </a:lnTo>
                  <a:lnTo>
                    <a:pt x="483285" y="2598407"/>
                  </a:lnTo>
                  <a:lnTo>
                    <a:pt x="468299" y="2590635"/>
                  </a:lnTo>
                  <a:lnTo>
                    <a:pt x="424446" y="2584793"/>
                  </a:lnTo>
                  <a:lnTo>
                    <a:pt x="282854" y="2584793"/>
                  </a:lnTo>
                  <a:lnTo>
                    <a:pt x="282854" y="3046412"/>
                  </a:lnTo>
                  <a:lnTo>
                    <a:pt x="408279" y="3046412"/>
                  </a:lnTo>
                  <a:lnTo>
                    <a:pt x="460806" y="3041700"/>
                  </a:lnTo>
                  <a:lnTo>
                    <a:pt x="502475" y="3026981"/>
                  </a:lnTo>
                  <a:lnTo>
                    <a:pt x="532803" y="3001441"/>
                  </a:lnTo>
                  <a:lnTo>
                    <a:pt x="551345" y="2964243"/>
                  </a:lnTo>
                  <a:lnTo>
                    <a:pt x="557631" y="2914523"/>
                  </a:lnTo>
                  <a:close/>
                </a:path>
                <a:path w="3028950" h="4717415">
                  <a:moveTo>
                    <a:pt x="559244" y="4547667"/>
                  </a:moveTo>
                  <a:lnTo>
                    <a:pt x="369811" y="4547667"/>
                  </a:lnTo>
                  <a:lnTo>
                    <a:pt x="369811" y="4382160"/>
                  </a:lnTo>
                  <a:lnTo>
                    <a:pt x="541147" y="4382160"/>
                  </a:lnTo>
                  <a:lnTo>
                    <a:pt x="541147" y="4331728"/>
                  </a:lnTo>
                  <a:lnTo>
                    <a:pt x="369811" y="4331728"/>
                  </a:lnTo>
                  <a:lnTo>
                    <a:pt x="369811" y="4186898"/>
                  </a:lnTo>
                  <a:lnTo>
                    <a:pt x="551484" y="4186898"/>
                  </a:lnTo>
                  <a:lnTo>
                    <a:pt x="551484" y="4136466"/>
                  </a:lnTo>
                  <a:lnTo>
                    <a:pt x="312915" y="4136466"/>
                  </a:lnTo>
                  <a:lnTo>
                    <a:pt x="312915" y="4598098"/>
                  </a:lnTo>
                  <a:lnTo>
                    <a:pt x="559244" y="4598098"/>
                  </a:lnTo>
                  <a:lnTo>
                    <a:pt x="559244" y="4547667"/>
                  </a:lnTo>
                  <a:close/>
                </a:path>
                <a:path w="3028950" h="4717415">
                  <a:moveTo>
                    <a:pt x="764844" y="4246384"/>
                  </a:moveTo>
                  <a:lnTo>
                    <a:pt x="759675" y="4243794"/>
                  </a:lnTo>
                  <a:lnTo>
                    <a:pt x="751916" y="4242498"/>
                  </a:lnTo>
                  <a:lnTo>
                    <a:pt x="740918" y="4242498"/>
                  </a:lnTo>
                  <a:lnTo>
                    <a:pt x="714756" y="4247362"/>
                  </a:lnTo>
                  <a:lnTo>
                    <a:pt x="694461" y="4260520"/>
                  </a:lnTo>
                  <a:lnTo>
                    <a:pt x="678649" y="4279874"/>
                  </a:lnTo>
                  <a:lnTo>
                    <a:pt x="665924" y="4303280"/>
                  </a:lnTo>
                  <a:lnTo>
                    <a:pt x="664629" y="4303280"/>
                  </a:lnTo>
                  <a:lnTo>
                    <a:pt x="664629" y="4251553"/>
                  </a:lnTo>
                  <a:lnTo>
                    <a:pt x="610323" y="4251553"/>
                  </a:lnTo>
                  <a:lnTo>
                    <a:pt x="610323" y="4598098"/>
                  </a:lnTo>
                  <a:lnTo>
                    <a:pt x="664629" y="4598098"/>
                  </a:lnTo>
                  <a:lnTo>
                    <a:pt x="664629" y="4378922"/>
                  </a:lnTo>
                  <a:lnTo>
                    <a:pt x="671931" y="4342092"/>
                  </a:lnTo>
                  <a:lnTo>
                    <a:pt x="690016" y="4316539"/>
                  </a:lnTo>
                  <a:lnTo>
                    <a:pt x="710641" y="4303280"/>
                  </a:lnTo>
                  <a:lnTo>
                    <a:pt x="713181" y="4301642"/>
                  </a:lnTo>
                  <a:lnTo>
                    <a:pt x="735749" y="4296816"/>
                  </a:lnTo>
                  <a:lnTo>
                    <a:pt x="746937" y="4297134"/>
                  </a:lnTo>
                  <a:lnTo>
                    <a:pt x="754913" y="4297858"/>
                  </a:lnTo>
                  <a:lnTo>
                    <a:pt x="764844" y="4299394"/>
                  </a:lnTo>
                  <a:lnTo>
                    <a:pt x="764844" y="4296816"/>
                  </a:lnTo>
                  <a:lnTo>
                    <a:pt x="764844" y="4246384"/>
                  </a:lnTo>
                  <a:close/>
                </a:path>
                <a:path w="3028950" h="4717415">
                  <a:moveTo>
                    <a:pt x="826922" y="3360623"/>
                  </a:moveTo>
                  <a:lnTo>
                    <a:pt x="775843" y="3360623"/>
                  </a:lnTo>
                  <a:lnTo>
                    <a:pt x="775843" y="3648976"/>
                  </a:lnTo>
                  <a:lnTo>
                    <a:pt x="773290" y="3703739"/>
                  </a:lnTo>
                  <a:lnTo>
                    <a:pt x="763231" y="3746690"/>
                  </a:lnTo>
                  <a:lnTo>
                    <a:pt x="742022" y="3774719"/>
                  </a:lnTo>
                  <a:lnTo>
                    <a:pt x="706018" y="3784752"/>
                  </a:lnTo>
                  <a:lnTo>
                    <a:pt x="675106" y="3775176"/>
                  </a:lnTo>
                  <a:lnTo>
                    <a:pt x="655662" y="3747909"/>
                  </a:lnTo>
                  <a:lnTo>
                    <a:pt x="645553" y="3705110"/>
                  </a:lnTo>
                  <a:lnTo>
                    <a:pt x="642658" y="3648976"/>
                  </a:lnTo>
                  <a:lnTo>
                    <a:pt x="645553" y="3592855"/>
                  </a:lnTo>
                  <a:lnTo>
                    <a:pt x="655662" y="3550069"/>
                  </a:lnTo>
                  <a:lnTo>
                    <a:pt x="675106" y="3522789"/>
                  </a:lnTo>
                  <a:lnTo>
                    <a:pt x="706018" y="3513213"/>
                  </a:lnTo>
                  <a:lnTo>
                    <a:pt x="741743" y="3524974"/>
                  </a:lnTo>
                  <a:lnTo>
                    <a:pt x="762990" y="3555885"/>
                  </a:lnTo>
                  <a:lnTo>
                    <a:pt x="773201" y="3599396"/>
                  </a:lnTo>
                  <a:lnTo>
                    <a:pt x="775843" y="3648976"/>
                  </a:lnTo>
                  <a:lnTo>
                    <a:pt x="775843" y="3360623"/>
                  </a:lnTo>
                  <a:lnTo>
                    <a:pt x="772617" y="3360623"/>
                  </a:lnTo>
                  <a:lnTo>
                    <a:pt x="772617" y="3515144"/>
                  </a:lnTo>
                  <a:lnTo>
                    <a:pt x="771321" y="3515144"/>
                  </a:lnTo>
                  <a:lnTo>
                    <a:pt x="770115" y="3513213"/>
                  </a:lnTo>
                  <a:lnTo>
                    <a:pt x="758583" y="3494760"/>
                  </a:lnTo>
                  <a:lnTo>
                    <a:pt x="740206" y="3479508"/>
                  </a:lnTo>
                  <a:lnTo>
                    <a:pt x="718312" y="3469957"/>
                  </a:lnTo>
                  <a:lnTo>
                    <a:pt x="695032" y="3466655"/>
                  </a:lnTo>
                  <a:lnTo>
                    <a:pt x="652805" y="3475139"/>
                  </a:lnTo>
                  <a:lnTo>
                    <a:pt x="603542" y="3530663"/>
                  </a:lnTo>
                  <a:lnTo>
                    <a:pt x="592251" y="3569525"/>
                  </a:lnTo>
                  <a:lnTo>
                    <a:pt x="587032" y="3610330"/>
                  </a:lnTo>
                  <a:lnTo>
                    <a:pt x="585762" y="3648976"/>
                  </a:lnTo>
                  <a:lnTo>
                    <a:pt x="589635" y="3709657"/>
                  </a:lnTo>
                  <a:lnTo>
                    <a:pt x="601941" y="3760089"/>
                  </a:lnTo>
                  <a:lnTo>
                    <a:pt x="623608" y="3798417"/>
                  </a:lnTo>
                  <a:lnTo>
                    <a:pt x="655612" y="3822776"/>
                  </a:lnTo>
                  <a:lnTo>
                    <a:pt x="698906" y="3831310"/>
                  </a:lnTo>
                  <a:lnTo>
                    <a:pt x="725436" y="3826865"/>
                  </a:lnTo>
                  <a:lnTo>
                    <a:pt x="747788" y="3815143"/>
                  </a:lnTo>
                  <a:lnTo>
                    <a:pt x="764451" y="3798582"/>
                  </a:lnTo>
                  <a:lnTo>
                    <a:pt x="771321" y="3784752"/>
                  </a:lnTo>
                  <a:lnTo>
                    <a:pt x="773899" y="3779583"/>
                  </a:lnTo>
                  <a:lnTo>
                    <a:pt x="775195" y="3779583"/>
                  </a:lnTo>
                  <a:lnTo>
                    <a:pt x="775195" y="3822255"/>
                  </a:lnTo>
                  <a:lnTo>
                    <a:pt x="826922" y="3822255"/>
                  </a:lnTo>
                  <a:lnTo>
                    <a:pt x="826922" y="3779583"/>
                  </a:lnTo>
                  <a:lnTo>
                    <a:pt x="826922" y="3515144"/>
                  </a:lnTo>
                  <a:lnTo>
                    <a:pt x="826922" y="3360623"/>
                  </a:lnTo>
                  <a:close/>
                </a:path>
                <a:path w="3028950" h="4717415">
                  <a:moveTo>
                    <a:pt x="844042" y="2857627"/>
                  </a:moveTo>
                  <a:lnTo>
                    <a:pt x="843203" y="2836938"/>
                  </a:lnTo>
                  <a:lnTo>
                    <a:pt x="842187" y="2811475"/>
                  </a:lnTo>
                  <a:lnTo>
                    <a:pt x="833843" y="2766517"/>
                  </a:lnTo>
                  <a:lnTo>
                    <a:pt x="817600" y="2733497"/>
                  </a:lnTo>
                  <a:lnTo>
                    <a:pt x="814857" y="2727934"/>
                  </a:lnTo>
                  <a:lnTo>
                    <a:pt x="787146" y="2705824"/>
                  </a:lnTo>
                  <a:lnTo>
                    <a:pt x="787146" y="2818193"/>
                  </a:lnTo>
                  <a:lnTo>
                    <a:pt x="787146" y="2836938"/>
                  </a:lnTo>
                  <a:lnTo>
                    <a:pt x="663663" y="2836938"/>
                  </a:lnTo>
                  <a:lnTo>
                    <a:pt x="663663" y="2824010"/>
                  </a:lnTo>
                  <a:lnTo>
                    <a:pt x="665568" y="2801137"/>
                  </a:lnTo>
                  <a:lnTo>
                    <a:pt x="674014" y="2771000"/>
                  </a:lnTo>
                  <a:lnTo>
                    <a:pt x="693115" y="2744724"/>
                  </a:lnTo>
                  <a:lnTo>
                    <a:pt x="727024" y="2733497"/>
                  </a:lnTo>
                  <a:lnTo>
                    <a:pt x="756869" y="2741269"/>
                  </a:lnTo>
                  <a:lnTo>
                    <a:pt x="775271" y="2761297"/>
                  </a:lnTo>
                  <a:lnTo>
                    <a:pt x="784567" y="2788589"/>
                  </a:lnTo>
                  <a:lnTo>
                    <a:pt x="787146" y="2818193"/>
                  </a:lnTo>
                  <a:lnTo>
                    <a:pt x="787146" y="2705824"/>
                  </a:lnTo>
                  <a:lnTo>
                    <a:pt x="781075" y="2700972"/>
                  </a:lnTo>
                  <a:lnTo>
                    <a:pt x="728319" y="2690825"/>
                  </a:lnTo>
                  <a:lnTo>
                    <a:pt x="682129" y="2698686"/>
                  </a:lnTo>
                  <a:lnTo>
                    <a:pt x="648893" y="2720149"/>
                  </a:lnTo>
                  <a:lnTo>
                    <a:pt x="626567" y="2752001"/>
                  </a:lnTo>
                  <a:lnTo>
                    <a:pt x="613130" y="2791002"/>
                  </a:lnTo>
                  <a:lnTo>
                    <a:pt x="606564" y="2833967"/>
                  </a:lnTo>
                  <a:lnTo>
                    <a:pt x="604824" y="2877667"/>
                  </a:lnTo>
                  <a:lnTo>
                    <a:pt x="609142" y="2942082"/>
                  </a:lnTo>
                  <a:lnTo>
                    <a:pt x="622579" y="2991916"/>
                  </a:lnTo>
                  <a:lnTo>
                    <a:pt x="645883" y="3027324"/>
                  </a:lnTo>
                  <a:lnTo>
                    <a:pt x="679805" y="3048457"/>
                  </a:lnTo>
                  <a:lnTo>
                    <a:pt x="725081" y="3055467"/>
                  </a:lnTo>
                  <a:lnTo>
                    <a:pt x="783361" y="3041459"/>
                  </a:lnTo>
                  <a:lnTo>
                    <a:pt x="813701" y="3012795"/>
                  </a:lnTo>
                  <a:lnTo>
                    <a:pt x="818921" y="3007868"/>
                  </a:lnTo>
                  <a:lnTo>
                    <a:pt x="836650" y="2967367"/>
                  </a:lnTo>
                  <a:lnTo>
                    <a:pt x="841463" y="2932620"/>
                  </a:lnTo>
                  <a:lnTo>
                    <a:pt x="787146" y="2932620"/>
                  </a:lnTo>
                  <a:lnTo>
                    <a:pt x="785228" y="2956331"/>
                  </a:lnTo>
                  <a:lnTo>
                    <a:pt x="777125" y="2982645"/>
                  </a:lnTo>
                  <a:lnTo>
                    <a:pt x="759333" y="3003994"/>
                  </a:lnTo>
                  <a:lnTo>
                    <a:pt x="728319" y="3012795"/>
                  </a:lnTo>
                  <a:lnTo>
                    <a:pt x="689813" y="2999524"/>
                  </a:lnTo>
                  <a:lnTo>
                    <a:pt x="670052" y="2966326"/>
                  </a:lnTo>
                  <a:lnTo>
                    <a:pt x="662762" y="2923057"/>
                  </a:lnTo>
                  <a:lnTo>
                    <a:pt x="661720" y="2879610"/>
                  </a:lnTo>
                  <a:lnTo>
                    <a:pt x="844042" y="2879610"/>
                  </a:lnTo>
                  <a:lnTo>
                    <a:pt x="844042" y="2857627"/>
                  </a:lnTo>
                  <a:close/>
                </a:path>
                <a:path w="3028950" h="4717415">
                  <a:moveTo>
                    <a:pt x="1029919" y="4352417"/>
                  </a:moveTo>
                  <a:lnTo>
                    <a:pt x="1020508" y="4289056"/>
                  </a:lnTo>
                  <a:lnTo>
                    <a:pt x="991463" y="4253852"/>
                  </a:lnTo>
                  <a:lnTo>
                    <a:pt x="938758" y="4242498"/>
                  </a:lnTo>
                  <a:lnTo>
                    <a:pt x="913536" y="4245826"/>
                  </a:lnTo>
                  <a:lnTo>
                    <a:pt x="889698" y="4255516"/>
                  </a:lnTo>
                  <a:lnTo>
                    <a:pt x="869391" y="4271137"/>
                  </a:lnTo>
                  <a:lnTo>
                    <a:pt x="854710" y="4292282"/>
                  </a:lnTo>
                  <a:lnTo>
                    <a:pt x="853414" y="4292282"/>
                  </a:lnTo>
                  <a:lnTo>
                    <a:pt x="853414" y="4251553"/>
                  </a:lnTo>
                  <a:lnTo>
                    <a:pt x="801687" y="4251553"/>
                  </a:lnTo>
                  <a:lnTo>
                    <a:pt x="801687" y="4598098"/>
                  </a:lnTo>
                  <a:lnTo>
                    <a:pt x="855992" y="4598098"/>
                  </a:lnTo>
                  <a:lnTo>
                    <a:pt x="855992" y="4358881"/>
                  </a:lnTo>
                  <a:lnTo>
                    <a:pt x="862622" y="4326966"/>
                  </a:lnTo>
                  <a:lnTo>
                    <a:pt x="879360" y="4305300"/>
                  </a:lnTo>
                  <a:lnTo>
                    <a:pt x="901560" y="4292968"/>
                  </a:lnTo>
                  <a:lnTo>
                    <a:pt x="905573" y="4292282"/>
                  </a:lnTo>
                  <a:lnTo>
                    <a:pt x="924534" y="4289056"/>
                  </a:lnTo>
                  <a:lnTo>
                    <a:pt x="953249" y="4296245"/>
                  </a:lnTo>
                  <a:lnTo>
                    <a:pt x="968502" y="4314025"/>
                  </a:lnTo>
                  <a:lnTo>
                    <a:pt x="974534" y="4336796"/>
                  </a:lnTo>
                  <a:lnTo>
                    <a:pt x="975601" y="4358881"/>
                  </a:lnTo>
                  <a:lnTo>
                    <a:pt x="975601" y="4598098"/>
                  </a:lnTo>
                  <a:lnTo>
                    <a:pt x="1029919" y="4598098"/>
                  </a:lnTo>
                  <a:lnTo>
                    <a:pt x="1029919" y="4352417"/>
                  </a:lnTo>
                  <a:close/>
                </a:path>
                <a:path w="3028950" h="4717415">
                  <a:moveTo>
                    <a:pt x="1181201" y="4125480"/>
                  </a:moveTo>
                  <a:lnTo>
                    <a:pt x="1130769" y="4125480"/>
                  </a:lnTo>
                  <a:lnTo>
                    <a:pt x="1130769" y="4190784"/>
                  </a:lnTo>
                  <a:lnTo>
                    <a:pt x="1181201" y="4190784"/>
                  </a:lnTo>
                  <a:lnTo>
                    <a:pt x="1181201" y="4125480"/>
                  </a:lnTo>
                  <a:close/>
                </a:path>
                <a:path w="3028950" h="4717415">
                  <a:moveTo>
                    <a:pt x="1280452" y="2699867"/>
                  </a:moveTo>
                  <a:lnTo>
                    <a:pt x="1223556" y="2699867"/>
                  </a:lnTo>
                  <a:lnTo>
                    <a:pt x="1169885" y="2983052"/>
                  </a:lnTo>
                  <a:lnTo>
                    <a:pt x="1168603" y="2983052"/>
                  </a:lnTo>
                  <a:lnTo>
                    <a:pt x="1123937" y="2763228"/>
                  </a:lnTo>
                  <a:lnTo>
                    <a:pt x="1111059" y="2699867"/>
                  </a:lnTo>
                  <a:lnTo>
                    <a:pt x="1047051" y="2699867"/>
                  </a:lnTo>
                  <a:lnTo>
                    <a:pt x="988212" y="2983052"/>
                  </a:lnTo>
                  <a:lnTo>
                    <a:pt x="986917" y="2983052"/>
                  </a:lnTo>
                  <a:lnTo>
                    <a:pt x="931316" y="2699867"/>
                  </a:lnTo>
                  <a:lnTo>
                    <a:pt x="874420" y="2699867"/>
                  </a:lnTo>
                  <a:lnTo>
                    <a:pt x="955243" y="3046412"/>
                  </a:lnTo>
                  <a:lnTo>
                    <a:pt x="1018603" y="3046412"/>
                  </a:lnTo>
                  <a:lnTo>
                    <a:pt x="1031621" y="2983052"/>
                  </a:lnTo>
                  <a:lnTo>
                    <a:pt x="1076794" y="2763228"/>
                  </a:lnTo>
                  <a:lnTo>
                    <a:pt x="1078077" y="2763228"/>
                  </a:lnTo>
                  <a:lnTo>
                    <a:pt x="1138859" y="3046412"/>
                  </a:lnTo>
                  <a:lnTo>
                    <a:pt x="1198333" y="3046412"/>
                  </a:lnTo>
                  <a:lnTo>
                    <a:pt x="1213345" y="2983052"/>
                  </a:lnTo>
                  <a:lnTo>
                    <a:pt x="1280452" y="2699867"/>
                  </a:lnTo>
                  <a:close/>
                </a:path>
                <a:path w="3028950" h="4717415">
                  <a:moveTo>
                    <a:pt x="1281430" y="3475710"/>
                  </a:moveTo>
                  <a:lnTo>
                    <a:pt x="1230350" y="3475710"/>
                  </a:lnTo>
                  <a:lnTo>
                    <a:pt x="1230350" y="3648976"/>
                  </a:lnTo>
                  <a:lnTo>
                    <a:pt x="1227696" y="3698786"/>
                  </a:lnTo>
                  <a:lnTo>
                    <a:pt x="1217422" y="3739007"/>
                  </a:lnTo>
                  <a:lnTo>
                    <a:pt x="1195984" y="3765905"/>
                  </a:lnTo>
                  <a:lnTo>
                    <a:pt x="1159878" y="3775697"/>
                  </a:lnTo>
                  <a:lnTo>
                    <a:pt x="1127163" y="3763810"/>
                  </a:lnTo>
                  <a:lnTo>
                    <a:pt x="1108151" y="3733431"/>
                  </a:lnTo>
                  <a:lnTo>
                    <a:pt x="1099324" y="3692512"/>
                  </a:lnTo>
                  <a:lnTo>
                    <a:pt x="1097165" y="3648976"/>
                  </a:lnTo>
                  <a:lnTo>
                    <a:pt x="1100061" y="3592855"/>
                  </a:lnTo>
                  <a:lnTo>
                    <a:pt x="1110170" y="3550069"/>
                  </a:lnTo>
                  <a:lnTo>
                    <a:pt x="1129614" y="3522789"/>
                  </a:lnTo>
                  <a:lnTo>
                    <a:pt x="1160526" y="3513213"/>
                  </a:lnTo>
                  <a:lnTo>
                    <a:pt x="1196251" y="3524974"/>
                  </a:lnTo>
                  <a:lnTo>
                    <a:pt x="1217498" y="3555885"/>
                  </a:lnTo>
                  <a:lnTo>
                    <a:pt x="1227709" y="3599396"/>
                  </a:lnTo>
                  <a:lnTo>
                    <a:pt x="1230350" y="3648976"/>
                  </a:lnTo>
                  <a:lnTo>
                    <a:pt x="1230350" y="3475710"/>
                  </a:lnTo>
                  <a:lnTo>
                    <a:pt x="1229702" y="3475710"/>
                  </a:lnTo>
                  <a:lnTo>
                    <a:pt x="1229702" y="3519678"/>
                  </a:lnTo>
                  <a:lnTo>
                    <a:pt x="1228407" y="3519678"/>
                  </a:lnTo>
                  <a:lnTo>
                    <a:pt x="1202550" y="3482746"/>
                  </a:lnTo>
                  <a:lnTo>
                    <a:pt x="1153414" y="3466655"/>
                  </a:lnTo>
                  <a:lnTo>
                    <a:pt x="1107871" y="3476625"/>
                  </a:lnTo>
                  <a:lnTo>
                    <a:pt x="1075588" y="3503841"/>
                  </a:lnTo>
                  <a:lnTo>
                    <a:pt x="1054760" y="3544303"/>
                  </a:lnTo>
                  <a:lnTo>
                    <a:pt x="1043584" y="3594023"/>
                  </a:lnTo>
                  <a:lnTo>
                    <a:pt x="1040269" y="3648976"/>
                  </a:lnTo>
                  <a:lnTo>
                    <a:pt x="1041742" y="3684625"/>
                  </a:lnTo>
                  <a:lnTo>
                    <a:pt x="1048994" y="3729812"/>
                  </a:lnTo>
                  <a:lnTo>
                    <a:pt x="1066241" y="3774490"/>
                  </a:lnTo>
                  <a:lnTo>
                    <a:pt x="1097699" y="3808641"/>
                  </a:lnTo>
                  <a:lnTo>
                    <a:pt x="1147597" y="3822255"/>
                  </a:lnTo>
                  <a:lnTo>
                    <a:pt x="1172540" y="3819080"/>
                  </a:lnTo>
                  <a:lnTo>
                    <a:pt x="1194943" y="3809885"/>
                  </a:lnTo>
                  <a:lnTo>
                    <a:pt x="1213231" y="3795255"/>
                  </a:lnTo>
                  <a:lnTo>
                    <a:pt x="1225829" y="3775697"/>
                  </a:lnTo>
                  <a:lnTo>
                    <a:pt x="1227124" y="3775697"/>
                  </a:lnTo>
                  <a:lnTo>
                    <a:pt x="1227074" y="3822255"/>
                  </a:lnTo>
                  <a:lnTo>
                    <a:pt x="1219682" y="3868724"/>
                  </a:lnTo>
                  <a:lnTo>
                    <a:pt x="1159878" y="3898544"/>
                  </a:lnTo>
                  <a:lnTo>
                    <a:pt x="1139545" y="3896131"/>
                  </a:lnTo>
                  <a:lnTo>
                    <a:pt x="1122375" y="3888448"/>
                  </a:lnTo>
                  <a:lnTo>
                    <a:pt x="1110056" y="3874820"/>
                  </a:lnTo>
                  <a:lnTo>
                    <a:pt x="1104277" y="3854577"/>
                  </a:lnTo>
                  <a:lnTo>
                    <a:pt x="1049972" y="3854577"/>
                  </a:lnTo>
                  <a:lnTo>
                    <a:pt x="1068285" y="3904665"/>
                  </a:lnTo>
                  <a:lnTo>
                    <a:pt x="1102004" y="3930383"/>
                  </a:lnTo>
                  <a:lnTo>
                    <a:pt x="1138161" y="3939870"/>
                  </a:lnTo>
                  <a:lnTo>
                    <a:pt x="1163764" y="3941216"/>
                  </a:lnTo>
                  <a:lnTo>
                    <a:pt x="1202563" y="3936492"/>
                  </a:lnTo>
                  <a:lnTo>
                    <a:pt x="1256245" y="3898544"/>
                  </a:lnTo>
                  <a:lnTo>
                    <a:pt x="1275829" y="3854653"/>
                  </a:lnTo>
                  <a:lnTo>
                    <a:pt x="1281430" y="3800271"/>
                  </a:lnTo>
                  <a:lnTo>
                    <a:pt x="1281430" y="3519678"/>
                  </a:lnTo>
                  <a:lnTo>
                    <a:pt x="1281430" y="3475710"/>
                  </a:lnTo>
                  <a:close/>
                </a:path>
                <a:path w="3028950" h="4717415">
                  <a:moveTo>
                    <a:pt x="1285938" y="4125480"/>
                  </a:moveTo>
                  <a:lnTo>
                    <a:pt x="1235506" y="4125480"/>
                  </a:lnTo>
                  <a:lnTo>
                    <a:pt x="1235506" y="4190784"/>
                  </a:lnTo>
                  <a:lnTo>
                    <a:pt x="1285938" y="4190784"/>
                  </a:lnTo>
                  <a:lnTo>
                    <a:pt x="1285938" y="4125480"/>
                  </a:lnTo>
                  <a:close/>
                </a:path>
                <a:path w="3028950" h="4717415">
                  <a:moveTo>
                    <a:pt x="1344129" y="4559947"/>
                  </a:moveTo>
                  <a:lnTo>
                    <a:pt x="1341539" y="4561891"/>
                  </a:lnTo>
                  <a:lnTo>
                    <a:pt x="1338313" y="4563186"/>
                  </a:lnTo>
                  <a:lnTo>
                    <a:pt x="1331201" y="4563186"/>
                  </a:lnTo>
                  <a:lnTo>
                    <a:pt x="1321206" y="4560938"/>
                  </a:lnTo>
                  <a:lnTo>
                    <a:pt x="1318298" y="4557369"/>
                  </a:lnTo>
                  <a:lnTo>
                    <a:pt x="1316253" y="4554867"/>
                  </a:lnTo>
                  <a:lnTo>
                    <a:pt x="1314564" y="4546003"/>
                  </a:lnTo>
                  <a:lnTo>
                    <a:pt x="1314386" y="4535386"/>
                  </a:lnTo>
                  <a:lnTo>
                    <a:pt x="1314386" y="4409313"/>
                  </a:lnTo>
                  <a:lnTo>
                    <a:pt x="1314386" y="4342066"/>
                  </a:lnTo>
                  <a:lnTo>
                    <a:pt x="1303515" y="4285170"/>
                  </a:lnTo>
                  <a:lnTo>
                    <a:pt x="1269936" y="4252963"/>
                  </a:lnTo>
                  <a:lnTo>
                    <a:pt x="1209001" y="4242498"/>
                  </a:lnTo>
                  <a:lnTo>
                    <a:pt x="1155915" y="4249280"/>
                  </a:lnTo>
                  <a:lnTo>
                    <a:pt x="1119784" y="4270057"/>
                  </a:lnTo>
                  <a:lnTo>
                    <a:pt x="1099185" y="4305503"/>
                  </a:lnTo>
                  <a:lnTo>
                    <a:pt x="1092631" y="4356290"/>
                  </a:lnTo>
                  <a:lnTo>
                    <a:pt x="1146937" y="4356290"/>
                  </a:lnTo>
                  <a:lnTo>
                    <a:pt x="1146937" y="4353064"/>
                  </a:lnTo>
                  <a:lnTo>
                    <a:pt x="1147876" y="4336999"/>
                  </a:lnTo>
                  <a:lnTo>
                    <a:pt x="1154379" y="4314266"/>
                  </a:lnTo>
                  <a:lnTo>
                    <a:pt x="1172032" y="4293959"/>
                  </a:lnTo>
                  <a:lnTo>
                    <a:pt x="1206423" y="4285170"/>
                  </a:lnTo>
                  <a:lnTo>
                    <a:pt x="1230388" y="4288510"/>
                  </a:lnTo>
                  <a:lnTo>
                    <a:pt x="1247800" y="4298353"/>
                  </a:lnTo>
                  <a:lnTo>
                    <a:pt x="1258430" y="4314355"/>
                  </a:lnTo>
                  <a:lnTo>
                    <a:pt x="1262024" y="4336250"/>
                  </a:lnTo>
                  <a:lnTo>
                    <a:pt x="1261503" y="4354703"/>
                  </a:lnTo>
                  <a:lnTo>
                    <a:pt x="1260081" y="4359414"/>
                  </a:lnTo>
                  <a:lnTo>
                    <a:pt x="1260081" y="4409313"/>
                  </a:lnTo>
                  <a:lnTo>
                    <a:pt x="1260081" y="4498530"/>
                  </a:lnTo>
                  <a:lnTo>
                    <a:pt x="1254264" y="4524108"/>
                  </a:lnTo>
                  <a:lnTo>
                    <a:pt x="1238758" y="4545088"/>
                  </a:lnTo>
                  <a:lnTo>
                    <a:pt x="1216444" y="4559274"/>
                  </a:lnTo>
                  <a:lnTo>
                    <a:pt x="1190256" y="4564481"/>
                  </a:lnTo>
                  <a:lnTo>
                    <a:pt x="1167041" y="4560189"/>
                  </a:lnTo>
                  <a:lnTo>
                    <a:pt x="1151877" y="4548073"/>
                  </a:lnTo>
                  <a:lnTo>
                    <a:pt x="1143622" y="4529290"/>
                  </a:lnTo>
                  <a:lnTo>
                    <a:pt x="1141120" y="4504995"/>
                  </a:lnTo>
                  <a:lnTo>
                    <a:pt x="1142809" y="4485144"/>
                  </a:lnTo>
                  <a:lnTo>
                    <a:pt x="1167625" y="4450042"/>
                  </a:lnTo>
                  <a:lnTo>
                    <a:pt x="1215072" y="4431614"/>
                  </a:lnTo>
                  <a:lnTo>
                    <a:pt x="1240091" y="4422406"/>
                  </a:lnTo>
                  <a:lnTo>
                    <a:pt x="1260081" y="4409313"/>
                  </a:lnTo>
                  <a:lnTo>
                    <a:pt x="1260081" y="4359414"/>
                  </a:lnTo>
                  <a:lnTo>
                    <a:pt x="1257338" y="4368495"/>
                  </a:lnTo>
                  <a:lnTo>
                    <a:pt x="1245666" y="4379252"/>
                  </a:lnTo>
                  <a:lnTo>
                    <a:pt x="1222578" y="4388624"/>
                  </a:lnTo>
                  <a:lnTo>
                    <a:pt x="1149527" y="4410608"/>
                  </a:lnTo>
                  <a:lnTo>
                    <a:pt x="1120508" y="4424375"/>
                  </a:lnTo>
                  <a:lnTo>
                    <a:pt x="1100150" y="4445114"/>
                  </a:lnTo>
                  <a:lnTo>
                    <a:pt x="1088161" y="4472521"/>
                  </a:lnTo>
                  <a:lnTo>
                    <a:pt x="1084224" y="4506290"/>
                  </a:lnTo>
                  <a:lnTo>
                    <a:pt x="1089888" y="4548238"/>
                  </a:lnTo>
                  <a:lnTo>
                    <a:pt x="1107186" y="4580001"/>
                  </a:lnTo>
                  <a:lnTo>
                    <a:pt x="1136599" y="4600118"/>
                  </a:lnTo>
                  <a:lnTo>
                    <a:pt x="1178610" y="4607153"/>
                  </a:lnTo>
                  <a:lnTo>
                    <a:pt x="1203109" y="4603737"/>
                  </a:lnTo>
                  <a:lnTo>
                    <a:pt x="1226146" y="4593895"/>
                  </a:lnTo>
                  <a:lnTo>
                    <a:pt x="1246263" y="4578235"/>
                  </a:lnTo>
                  <a:lnTo>
                    <a:pt x="1256652" y="4564481"/>
                  </a:lnTo>
                  <a:lnTo>
                    <a:pt x="1262024" y="4557369"/>
                  </a:lnTo>
                  <a:lnTo>
                    <a:pt x="1263307" y="4557369"/>
                  </a:lnTo>
                  <a:lnTo>
                    <a:pt x="1268996" y="4583150"/>
                  </a:lnTo>
                  <a:lnTo>
                    <a:pt x="1281099" y="4596396"/>
                  </a:lnTo>
                  <a:lnTo>
                    <a:pt x="1296593" y="4601273"/>
                  </a:lnTo>
                  <a:lnTo>
                    <a:pt x="1312456" y="4601972"/>
                  </a:lnTo>
                  <a:lnTo>
                    <a:pt x="1322501" y="4601565"/>
                  </a:lnTo>
                  <a:lnTo>
                    <a:pt x="1331696" y="4600600"/>
                  </a:lnTo>
                  <a:lnTo>
                    <a:pt x="1339189" y="4599521"/>
                  </a:lnTo>
                  <a:lnTo>
                    <a:pt x="1344129" y="4598746"/>
                  </a:lnTo>
                  <a:lnTo>
                    <a:pt x="1344129" y="4563186"/>
                  </a:lnTo>
                  <a:lnTo>
                    <a:pt x="1344129" y="4559947"/>
                  </a:lnTo>
                  <a:close/>
                </a:path>
                <a:path w="3028950" h="4717415">
                  <a:moveTo>
                    <a:pt x="1357718" y="1924024"/>
                  </a:moveTo>
                  <a:lnTo>
                    <a:pt x="1298232" y="1924024"/>
                  </a:lnTo>
                  <a:lnTo>
                    <a:pt x="1233589" y="2202040"/>
                  </a:lnTo>
                  <a:lnTo>
                    <a:pt x="1232293" y="2202040"/>
                  </a:lnTo>
                  <a:lnTo>
                    <a:pt x="1167638" y="1924024"/>
                  </a:lnTo>
                  <a:lnTo>
                    <a:pt x="1108151" y="1924024"/>
                  </a:lnTo>
                  <a:lnTo>
                    <a:pt x="1201902" y="2270569"/>
                  </a:lnTo>
                  <a:lnTo>
                    <a:pt x="1263967" y="2270569"/>
                  </a:lnTo>
                  <a:lnTo>
                    <a:pt x="1282509" y="2202040"/>
                  </a:lnTo>
                  <a:lnTo>
                    <a:pt x="1357718" y="1924024"/>
                  </a:lnTo>
                  <a:close/>
                </a:path>
                <a:path w="3028950" h="4717415">
                  <a:moveTo>
                    <a:pt x="1457274" y="1924024"/>
                  </a:moveTo>
                  <a:lnTo>
                    <a:pt x="1402969" y="1924024"/>
                  </a:lnTo>
                  <a:lnTo>
                    <a:pt x="1402969" y="2270569"/>
                  </a:lnTo>
                  <a:lnTo>
                    <a:pt x="1457274" y="2270569"/>
                  </a:lnTo>
                  <a:lnTo>
                    <a:pt x="1457274" y="1924024"/>
                  </a:lnTo>
                  <a:close/>
                </a:path>
                <a:path w="3028950" h="4717415">
                  <a:moveTo>
                    <a:pt x="1457274" y="1808949"/>
                  </a:moveTo>
                  <a:lnTo>
                    <a:pt x="1402969" y="1808949"/>
                  </a:lnTo>
                  <a:lnTo>
                    <a:pt x="1402969" y="1871014"/>
                  </a:lnTo>
                  <a:lnTo>
                    <a:pt x="1457274" y="1871014"/>
                  </a:lnTo>
                  <a:lnTo>
                    <a:pt x="1457274" y="1808949"/>
                  </a:lnTo>
                  <a:close/>
                </a:path>
                <a:path w="3028950" h="4717415">
                  <a:moveTo>
                    <a:pt x="1550047" y="2857627"/>
                  </a:moveTo>
                  <a:lnTo>
                    <a:pt x="1549209" y="2836938"/>
                  </a:lnTo>
                  <a:lnTo>
                    <a:pt x="1548193" y="2811475"/>
                  </a:lnTo>
                  <a:lnTo>
                    <a:pt x="1539849" y="2766517"/>
                  </a:lnTo>
                  <a:lnTo>
                    <a:pt x="1523606" y="2733497"/>
                  </a:lnTo>
                  <a:lnTo>
                    <a:pt x="1520863" y="2727934"/>
                  </a:lnTo>
                  <a:lnTo>
                    <a:pt x="1493151" y="2705824"/>
                  </a:lnTo>
                  <a:lnTo>
                    <a:pt x="1493151" y="2818193"/>
                  </a:lnTo>
                  <a:lnTo>
                    <a:pt x="1493151" y="2836938"/>
                  </a:lnTo>
                  <a:lnTo>
                    <a:pt x="1369669" y="2836938"/>
                  </a:lnTo>
                  <a:lnTo>
                    <a:pt x="1369669" y="2824010"/>
                  </a:lnTo>
                  <a:lnTo>
                    <a:pt x="1371574" y="2801137"/>
                  </a:lnTo>
                  <a:lnTo>
                    <a:pt x="1380020" y="2771000"/>
                  </a:lnTo>
                  <a:lnTo>
                    <a:pt x="1399120" y="2744724"/>
                  </a:lnTo>
                  <a:lnTo>
                    <a:pt x="1433029" y="2733497"/>
                  </a:lnTo>
                  <a:lnTo>
                    <a:pt x="1462874" y="2741269"/>
                  </a:lnTo>
                  <a:lnTo>
                    <a:pt x="1481277" y="2761297"/>
                  </a:lnTo>
                  <a:lnTo>
                    <a:pt x="1490573" y="2788589"/>
                  </a:lnTo>
                  <a:lnTo>
                    <a:pt x="1493151" y="2818193"/>
                  </a:lnTo>
                  <a:lnTo>
                    <a:pt x="1493151" y="2705824"/>
                  </a:lnTo>
                  <a:lnTo>
                    <a:pt x="1487081" y="2700972"/>
                  </a:lnTo>
                  <a:lnTo>
                    <a:pt x="1434325" y="2690825"/>
                  </a:lnTo>
                  <a:lnTo>
                    <a:pt x="1388135" y="2698686"/>
                  </a:lnTo>
                  <a:lnTo>
                    <a:pt x="1354899" y="2720149"/>
                  </a:lnTo>
                  <a:lnTo>
                    <a:pt x="1332572" y="2752001"/>
                  </a:lnTo>
                  <a:lnTo>
                    <a:pt x="1319136" y="2791002"/>
                  </a:lnTo>
                  <a:lnTo>
                    <a:pt x="1312570" y="2833967"/>
                  </a:lnTo>
                  <a:lnTo>
                    <a:pt x="1310830" y="2877667"/>
                  </a:lnTo>
                  <a:lnTo>
                    <a:pt x="1315148" y="2942082"/>
                  </a:lnTo>
                  <a:lnTo>
                    <a:pt x="1328585" y="2991916"/>
                  </a:lnTo>
                  <a:lnTo>
                    <a:pt x="1351889" y="3027324"/>
                  </a:lnTo>
                  <a:lnTo>
                    <a:pt x="1385811" y="3048457"/>
                  </a:lnTo>
                  <a:lnTo>
                    <a:pt x="1431086" y="3055467"/>
                  </a:lnTo>
                  <a:lnTo>
                    <a:pt x="1489367" y="3041459"/>
                  </a:lnTo>
                  <a:lnTo>
                    <a:pt x="1519707" y="3012795"/>
                  </a:lnTo>
                  <a:lnTo>
                    <a:pt x="1524927" y="3007868"/>
                  </a:lnTo>
                  <a:lnTo>
                    <a:pt x="1542656" y="2967367"/>
                  </a:lnTo>
                  <a:lnTo>
                    <a:pt x="1547469" y="2932620"/>
                  </a:lnTo>
                  <a:lnTo>
                    <a:pt x="1493151" y="2932620"/>
                  </a:lnTo>
                  <a:lnTo>
                    <a:pt x="1491234" y="2956331"/>
                  </a:lnTo>
                  <a:lnTo>
                    <a:pt x="1483131" y="2982645"/>
                  </a:lnTo>
                  <a:lnTo>
                    <a:pt x="1465338" y="3003994"/>
                  </a:lnTo>
                  <a:lnTo>
                    <a:pt x="1434325" y="3012795"/>
                  </a:lnTo>
                  <a:lnTo>
                    <a:pt x="1395818" y="2999524"/>
                  </a:lnTo>
                  <a:lnTo>
                    <a:pt x="1376057" y="2966326"/>
                  </a:lnTo>
                  <a:lnTo>
                    <a:pt x="1368767" y="2923057"/>
                  </a:lnTo>
                  <a:lnTo>
                    <a:pt x="1367726" y="2879610"/>
                  </a:lnTo>
                  <a:lnTo>
                    <a:pt x="1550047" y="2879610"/>
                  </a:lnTo>
                  <a:lnTo>
                    <a:pt x="1550047" y="2857627"/>
                  </a:lnTo>
                  <a:close/>
                </a:path>
                <a:path w="3028950" h="4717415">
                  <a:moveTo>
                    <a:pt x="1580121" y="3633470"/>
                  </a:moveTo>
                  <a:lnTo>
                    <a:pt x="1579283" y="3612781"/>
                  </a:lnTo>
                  <a:lnTo>
                    <a:pt x="1578254" y="3587318"/>
                  </a:lnTo>
                  <a:lnTo>
                    <a:pt x="1569923" y="3542347"/>
                  </a:lnTo>
                  <a:lnTo>
                    <a:pt x="1553667" y="3509327"/>
                  </a:lnTo>
                  <a:lnTo>
                    <a:pt x="1550936" y="3503777"/>
                  </a:lnTo>
                  <a:lnTo>
                    <a:pt x="1523225" y="3481667"/>
                  </a:lnTo>
                  <a:lnTo>
                    <a:pt x="1523225" y="3594023"/>
                  </a:lnTo>
                  <a:lnTo>
                    <a:pt x="1523225" y="3612781"/>
                  </a:lnTo>
                  <a:lnTo>
                    <a:pt x="1399743" y="3612781"/>
                  </a:lnTo>
                  <a:lnTo>
                    <a:pt x="1399743" y="3599840"/>
                  </a:lnTo>
                  <a:lnTo>
                    <a:pt x="1401635" y="3576967"/>
                  </a:lnTo>
                  <a:lnTo>
                    <a:pt x="1410081" y="3546830"/>
                  </a:lnTo>
                  <a:lnTo>
                    <a:pt x="1429194" y="3520567"/>
                  </a:lnTo>
                  <a:lnTo>
                    <a:pt x="1463103" y="3509327"/>
                  </a:lnTo>
                  <a:lnTo>
                    <a:pt x="1492948" y="3517112"/>
                  </a:lnTo>
                  <a:lnTo>
                    <a:pt x="1511338" y="3537127"/>
                  </a:lnTo>
                  <a:lnTo>
                    <a:pt x="1520647" y="3564432"/>
                  </a:lnTo>
                  <a:lnTo>
                    <a:pt x="1523225" y="3594023"/>
                  </a:lnTo>
                  <a:lnTo>
                    <a:pt x="1523225" y="3481667"/>
                  </a:lnTo>
                  <a:lnTo>
                    <a:pt x="1517142" y="3476802"/>
                  </a:lnTo>
                  <a:lnTo>
                    <a:pt x="1464398" y="3466655"/>
                  </a:lnTo>
                  <a:lnTo>
                    <a:pt x="1418209" y="3474529"/>
                  </a:lnTo>
                  <a:lnTo>
                    <a:pt x="1384960" y="3495992"/>
                  </a:lnTo>
                  <a:lnTo>
                    <a:pt x="1362646" y="3527844"/>
                  </a:lnTo>
                  <a:lnTo>
                    <a:pt x="1349209" y="3566845"/>
                  </a:lnTo>
                  <a:lnTo>
                    <a:pt x="1342644" y="3609810"/>
                  </a:lnTo>
                  <a:lnTo>
                    <a:pt x="1340904" y="3653510"/>
                  </a:lnTo>
                  <a:lnTo>
                    <a:pt x="1345209" y="3717937"/>
                  </a:lnTo>
                  <a:lnTo>
                    <a:pt x="1358646" y="3767772"/>
                  </a:lnTo>
                  <a:lnTo>
                    <a:pt x="1381950" y="3803180"/>
                  </a:lnTo>
                  <a:lnTo>
                    <a:pt x="1415872" y="3824300"/>
                  </a:lnTo>
                  <a:lnTo>
                    <a:pt x="1461160" y="3831310"/>
                  </a:lnTo>
                  <a:lnTo>
                    <a:pt x="1519440" y="3817302"/>
                  </a:lnTo>
                  <a:lnTo>
                    <a:pt x="1549768" y="3788638"/>
                  </a:lnTo>
                  <a:lnTo>
                    <a:pt x="1554988" y="3783711"/>
                  </a:lnTo>
                  <a:lnTo>
                    <a:pt x="1572717" y="3743210"/>
                  </a:lnTo>
                  <a:lnTo>
                    <a:pt x="1577543" y="3708463"/>
                  </a:lnTo>
                  <a:lnTo>
                    <a:pt x="1523225" y="3708463"/>
                  </a:lnTo>
                  <a:lnTo>
                    <a:pt x="1521294" y="3732174"/>
                  </a:lnTo>
                  <a:lnTo>
                    <a:pt x="1513205" y="3758488"/>
                  </a:lnTo>
                  <a:lnTo>
                    <a:pt x="1495399" y="3779837"/>
                  </a:lnTo>
                  <a:lnTo>
                    <a:pt x="1464398" y="3788638"/>
                  </a:lnTo>
                  <a:lnTo>
                    <a:pt x="1425892" y="3775379"/>
                  </a:lnTo>
                  <a:lnTo>
                    <a:pt x="1406118" y="3742169"/>
                  </a:lnTo>
                  <a:lnTo>
                    <a:pt x="1398841" y="3698900"/>
                  </a:lnTo>
                  <a:lnTo>
                    <a:pt x="1397800" y="3655453"/>
                  </a:lnTo>
                  <a:lnTo>
                    <a:pt x="1580121" y="3655453"/>
                  </a:lnTo>
                  <a:lnTo>
                    <a:pt x="1580121" y="3633470"/>
                  </a:lnTo>
                  <a:close/>
                </a:path>
                <a:path w="3028950" h="4717415">
                  <a:moveTo>
                    <a:pt x="1616316" y="4352417"/>
                  </a:moveTo>
                  <a:lnTo>
                    <a:pt x="1615020" y="4317784"/>
                  </a:lnTo>
                  <a:lnTo>
                    <a:pt x="1607312" y="4289056"/>
                  </a:lnTo>
                  <a:lnTo>
                    <a:pt x="1605407" y="4281944"/>
                  </a:lnTo>
                  <a:lnTo>
                    <a:pt x="1578952" y="4253852"/>
                  </a:lnTo>
                  <a:lnTo>
                    <a:pt x="1527086" y="4242498"/>
                  </a:lnTo>
                  <a:lnTo>
                    <a:pt x="1502968" y="4246080"/>
                  </a:lnTo>
                  <a:lnTo>
                    <a:pt x="1479092" y="4256087"/>
                  </a:lnTo>
                  <a:lnTo>
                    <a:pt x="1458353" y="4271416"/>
                  </a:lnTo>
                  <a:lnTo>
                    <a:pt x="1443685" y="4291000"/>
                  </a:lnTo>
                  <a:lnTo>
                    <a:pt x="1442389" y="4291000"/>
                  </a:lnTo>
                  <a:lnTo>
                    <a:pt x="1442389" y="4136466"/>
                  </a:lnTo>
                  <a:lnTo>
                    <a:pt x="1388084" y="4136466"/>
                  </a:lnTo>
                  <a:lnTo>
                    <a:pt x="1388084" y="4598098"/>
                  </a:lnTo>
                  <a:lnTo>
                    <a:pt x="1442389" y="4598098"/>
                  </a:lnTo>
                  <a:lnTo>
                    <a:pt x="1442389" y="4358881"/>
                  </a:lnTo>
                  <a:lnTo>
                    <a:pt x="1449019" y="4326966"/>
                  </a:lnTo>
                  <a:lnTo>
                    <a:pt x="1465757" y="4305300"/>
                  </a:lnTo>
                  <a:lnTo>
                    <a:pt x="1487957" y="4292968"/>
                  </a:lnTo>
                  <a:lnTo>
                    <a:pt x="1499514" y="4291000"/>
                  </a:lnTo>
                  <a:lnTo>
                    <a:pt x="1510931" y="4289056"/>
                  </a:lnTo>
                  <a:lnTo>
                    <a:pt x="1539646" y="4296245"/>
                  </a:lnTo>
                  <a:lnTo>
                    <a:pt x="1554899" y="4314025"/>
                  </a:lnTo>
                  <a:lnTo>
                    <a:pt x="1560931" y="4336796"/>
                  </a:lnTo>
                  <a:lnTo>
                    <a:pt x="1561998" y="4358881"/>
                  </a:lnTo>
                  <a:lnTo>
                    <a:pt x="1561998" y="4598098"/>
                  </a:lnTo>
                  <a:lnTo>
                    <a:pt x="1616316" y="4598098"/>
                  </a:lnTo>
                  <a:lnTo>
                    <a:pt x="1616316" y="4352417"/>
                  </a:lnTo>
                  <a:close/>
                </a:path>
                <a:path w="3028950" h="4717415">
                  <a:moveTo>
                    <a:pt x="1759204" y="2081784"/>
                  </a:moveTo>
                  <a:lnTo>
                    <a:pt x="1758365" y="2061095"/>
                  </a:lnTo>
                  <a:lnTo>
                    <a:pt x="1757349" y="2035632"/>
                  </a:lnTo>
                  <a:lnTo>
                    <a:pt x="1749005" y="1990661"/>
                  </a:lnTo>
                  <a:lnTo>
                    <a:pt x="1732749" y="1957641"/>
                  </a:lnTo>
                  <a:lnTo>
                    <a:pt x="1730019" y="1952091"/>
                  </a:lnTo>
                  <a:lnTo>
                    <a:pt x="1702308" y="1929968"/>
                  </a:lnTo>
                  <a:lnTo>
                    <a:pt x="1702308" y="2042337"/>
                  </a:lnTo>
                  <a:lnTo>
                    <a:pt x="1702308" y="2061095"/>
                  </a:lnTo>
                  <a:lnTo>
                    <a:pt x="1578825" y="2061095"/>
                  </a:lnTo>
                  <a:lnTo>
                    <a:pt x="1578825" y="2048167"/>
                  </a:lnTo>
                  <a:lnTo>
                    <a:pt x="1580730" y="2025294"/>
                  </a:lnTo>
                  <a:lnTo>
                    <a:pt x="1589176" y="1995144"/>
                  </a:lnTo>
                  <a:lnTo>
                    <a:pt x="1608277" y="1968881"/>
                  </a:lnTo>
                  <a:lnTo>
                    <a:pt x="1642186" y="1957641"/>
                  </a:lnTo>
                  <a:lnTo>
                    <a:pt x="1672031" y="1965426"/>
                  </a:lnTo>
                  <a:lnTo>
                    <a:pt x="1690433" y="1985441"/>
                  </a:lnTo>
                  <a:lnTo>
                    <a:pt x="1699729" y="2012746"/>
                  </a:lnTo>
                  <a:lnTo>
                    <a:pt x="1702308" y="2042337"/>
                  </a:lnTo>
                  <a:lnTo>
                    <a:pt x="1702308" y="1929968"/>
                  </a:lnTo>
                  <a:lnTo>
                    <a:pt x="1696237" y="1925116"/>
                  </a:lnTo>
                  <a:lnTo>
                    <a:pt x="1643481" y="1914969"/>
                  </a:lnTo>
                  <a:lnTo>
                    <a:pt x="1597291" y="1922843"/>
                  </a:lnTo>
                  <a:lnTo>
                    <a:pt x="1564055" y="1944306"/>
                  </a:lnTo>
                  <a:lnTo>
                    <a:pt x="1541729" y="1976145"/>
                  </a:lnTo>
                  <a:lnTo>
                    <a:pt x="1528292" y="2015159"/>
                  </a:lnTo>
                  <a:lnTo>
                    <a:pt x="1521726" y="2058123"/>
                  </a:lnTo>
                  <a:lnTo>
                    <a:pt x="1519986" y="2101824"/>
                  </a:lnTo>
                  <a:lnTo>
                    <a:pt x="1524304" y="2166251"/>
                  </a:lnTo>
                  <a:lnTo>
                    <a:pt x="1537741" y="2216086"/>
                  </a:lnTo>
                  <a:lnTo>
                    <a:pt x="1561045" y="2251481"/>
                  </a:lnTo>
                  <a:lnTo>
                    <a:pt x="1594967" y="2272614"/>
                  </a:lnTo>
                  <a:lnTo>
                    <a:pt x="1640243" y="2279624"/>
                  </a:lnTo>
                  <a:lnTo>
                    <a:pt x="1698523" y="2265616"/>
                  </a:lnTo>
                  <a:lnTo>
                    <a:pt x="1728863" y="2236952"/>
                  </a:lnTo>
                  <a:lnTo>
                    <a:pt x="1734083" y="2232025"/>
                  </a:lnTo>
                  <a:lnTo>
                    <a:pt x="1751812" y="2191524"/>
                  </a:lnTo>
                  <a:lnTo>
                    <a:pt x="1756625" y="2156777"/>
                  </a:lnTo>
                  <a:lnTo>
                    <a:pt x="1702308" y="2156777"/>
                  </a:lnTo>
                  <a:lnTo>
                    <a:pt x="1700390" y="2180488"/>
                  </a:lnTo>
                  <a:lnTo>
                    <a:pt x="1692287" y="2206802"/>
                  </a:lnTo>
                  <a:lnTo>
                    <a:pt x="1674495" y="2228151"/>
                  </a:lnTo>
                  <a:lnTo>
                    <a:pt x="1643481" y="2236952"/>
                  </a:lnTo>
                  <a:lnTo>
                    <a:pt x="1604975" y="2223693"/>
                  </a:lnTo>
                  <a:lnTo>
                    <a:pt x="1585214" y="2190483"/>
                  </a:lnTo>
                  <a:lnTo>
                    <a:pt x="1577924" y="2147214"/>
                  </a:lnTo>
                  <a:lnTo>
                    <a:pt x="1576882" y="2103767"/>
                  </a:lnTo>
                  <a:lnTo>
                    <a:pt x="1759204" y="2103767"/>
                  </a:lnTo>
                  <a:lnTo>
                    <a:pt x="1759204" y="2081784"/>
                  </a:lnTo>
                  <a:close/>
                </a:path>
                <a:path w="3028950" h="4717415">
                  <a:moveTo>
                    <a:pt x="1810613" y="656590"/>
                  </a:moveTo>
                  <a:lnTo>
                    <a:pt x="1806498" y="600608"/>
                  </a:lnTo>
                  <a:lnTo>
                    <a:pt x="1794192" y="550811"/>
                  </a:lnTo>
                  <a:lnTo>
                    <a:pt x="1773783" y="507212"/>
                  </a:lnTo>
                  <a:lnTo>
                    <a:pt x="1745322" y="469861"/>
                  </a:lnTo>
                  <a:lnTo>
                    <a:pt x="1708886" y="438785"/>
                  </a:lnTo>
                  <a:lnTo>
                    <a:pt x="1664563" y="414020"/>
                  </a:lnTo>
                  <a:lnTo>
                    <a:pt x="1699907" y="382397"/>
                  </a:lnTo>
                  <a:lnTo>
                    <a:pt x="1724406" y="345757"/>
                  </a:lnTo>
                  <a:lnTo>
                    <a:pt x="1738680" y="302933"/>
                  </a:lnTo>
                  <a:lnTo>
                    <a:pt x="1743303" y="252730"/>
                  </a:lnTo>
                  <a:lnTo>
                    <a:pt x="1739404" y="205930"/>
                  </a:lnTo>
                  <a:lnTo>
                    <a:pt x="1728089" y="162445"/>
                  </a:lnTo>
                  <a:lnTo>
                    <a:pt x="1709953" y="122859"/>
                  </a:lnTo>
                  <a:lnTo>
                    <a:pt x="1685569" y="87757"/>
                  </a:lnTo>
                  <a:lnTo>
                    <a:pt x="1655546" y="57734"/>
                  </a:lnTo>
                  <a:lnTo>
                    <a:pt x="1620443" y="33350"/>
                  </a:lnTo>
                  <a:lnTo>
                    <a:pt x="1580857" y="15214"/>
                  </a:lnTo>
                  <a:lnTo>
                    <a:pt x="1537373" y="3898"/>
                  </a:lnTo>
                  <a:lnTo>
                    <a:pt x="1490573" y="0"/>
                  </a:lnTo>
                  <a:lnTo>
                    <a:pt x="1442834" y="3810"/>
                  </a:lnTo>
                  <a:lnTo>
                    <a:pt x="1398282" y="15189"/>
                  </a:lnTo>
                  <a:lnTo>
                    <a:pt x="1357668" y="34086"/>
                  </a:lnTo>
                  <a:lnTo>
                    <a:pt x="1321816" y="60490"/>
                  </a:lnTo>
                  <a:lnTo>
                    <a:pt x="1291501" y="94322"/>
                  </a:lnTo>
                  <a:lnTo>
                    <a:pt x="1267510" y="135559"/>
                  </a:lnTo>
                  <a:lnTo>
                    <a:pt x="1250632" y="184137"/>
                  </a:lnTo>
                  <a:lnTo>
                    <a:pt x="1241653" y="240030"/>
                  </a:lnTo>
                  <a:lnTo>
                    <a:pt x="1413103" y="240030"/>
                  </a:lnTo>
                  <a:lnTo>
                    <a:pt x="1422184" y="202095"/>
                  </a:lnTo>
                  <a:lnTo>
                    <a:pt x="1438186" y="175577"/>
                  </a:lnTo>
                  <a:lnTo>
                    <a:pt x="1461325" y="160020"/>
                  </a:lnTo>
                  <a:lnTo>
                    <a:pt x="1491843" y="154940"/>
                  </a:lnTo>
                  <a:lnTo>
                    <a:pt x="1525092" y="161505"/>
                  </a:lnTo>
                  <a:lnTo>
                    <a:pt x="1551216" y="179870"/>
                  </a:lnTo>
                  <a:lnTo>
                    <a:pt x="1568272" y="207987"/>
                  </a:lnTo>
                  <a:lnTo>
                    <a:pt x="1574393" y="243840"/>
                  </a:lnTo>
                  <a:lnTo>
                    <a:pt x="1566773" y="285889"/>
                  </a:lnTo>
                  <a:lnTo>
                    <a:pt x="1542008" y="315442"/>
                  </a:lnTo>
                  <a:lnTo>
                    <a:pt x="1497241" y="333324"/>
                  </a:lnTo>
                  <a:lnTo>
                    <a:pt x="1429613" y="340360"/>
                  </a:lnTo>
                  <a:lnTo>
                    <a:pt x="1429613" y="502920"/>
                  </a:lnTo>
                  <a:lnTo>
                    <a:pt x="1457553" y="502920"/>
                  </a:lnTo>
                  <a:lnTo>
                    <a:pt x="1509991" y="507974"/>
                  </a:lnTo>
                  <a:lnTo>
                    <a:pt x="1554962" y="522579"/>
                  </a:lnTo>
                  <a:lnTo>
                    <a:pt x="1591538" y="545947"/>
                  </a:lnTo>
                  <a:lnTo>
                    <a:pt x="1618792" y="577240"/>
                  </a:lnTo>
                  <a:lnTo>
                    <a:pt x="1635823" y="615670"/>
                  </a:lnTo>
                  <a:lnTo>
                    <a:pt x="1641703" y="660400"/>
                  </a:lnTo>
                  <a:lnTo>
                    <a:pt x="1634553" y="711276"/>
                  </a:lnTo>
                  <a:lnTo>
                    <a:pt x="1614347" y="754341"/>
                  </a:lnTo>
                  <a:lnTo>
                    <a:pt x="1582991" y="787590"/>
                  </a:lnTo>
                  <a:lnTo>
                    <a:pt x="1542376" y="809028"/>
                  </a:lnTo>
                  <a:lnTo>
                    <a:pt x="1494383" y="816610"/>
                  </a:lnTo>
                  <a:lnTo>
                    <a:pt x="1448422" y="809955"/>
                  </a:lnTo>
                  <a:lnTo>
                    <a:pt x="1408912" y="790803"/>
                  </a:lnTo>
                  <a:lnTo>
                    <a:pt x="1377149" y="760374"/>
                  </a:lnTo>
                  <a:lnTo>
                    <a:pt x="1354416" y="719886"/>
                  </a:lnTo>
                  <a:lnTo>
                    <a:pt x="1341983" y="670560"/>
                  </a:lnTo>
                  <a:lnTo>
                    <a:pt x="1171803" y="670560"/>
                  </a:lnTo>
                  <a:lnTo>
                    <a:pt x="1177569" y="717359"/>
                  </a:lnTo>
                  <a:lnTo>
                    <a:pt x="1189101" y="761250"/>
                  </a:lnTo>
                  <a:lnTo>
                    <a:pt x="1206055" y="801916"/>
                  </a:lnTo>
                  <a:lnTo>
                    <a:pt x="1228090" y="839000"/>
                  </a:lnTo>
                  <a:lnTo>
                    <a:pt x="1254861" y="872210"/>
                  </a:lnTo>
                  <a:lnTo>
                    <a:pt x="1286014" y="901204"/>
                  </a:lnTo>
                  <a:lnTo>
                    <a:pt x="1321219" y="925664"/>
                  </a:lnTo>
                  <a:lnTo>
                    <a:pt x="1360131" y="945248"/>
                  </a:lnTo>
                  <a:lnTo>
                    <a:pt x="1402397" y="959650"/>
                  </a:lnTo>
                  <a:lnTo>
                    <a:pt x="1447685" y="968527"/>
                  </a:lnTo>
                  <a:lnTo>
                    <a:pt x="1495653" y="971550"/>
                  </a:lnTo>
                  <a:lnTo>
                    <a:pt x="1543913" y="968311"/>
                  </a:lnTo>
                  <a:lnTo>
                    <a:pt x="1589417" y="958837"/>
                  </a:lnTo>
                  <a:lnTo>
                    <a:pt x="1631746" y="943521"/>
                  </a:lnTo>
                  <a:lnTo>
                    <a:pt x="1670532" y="922743"/>
                  </a:lnTo>
                  <a:lnTo>
                    <a:pt x="1705394" y="896886"/>
                  </a:lnTo>
                  <a:lnTo>
                    <a:pt x="1735950" y="866343"/>
                  </a:lnTo>
                  <a:lnTo>
                    <a:pt x="1761807" y="831481"/>
                  </a:lnTo>
                  <a:lnTo>
                    <a:pt x="1782584" y="792683"/>
                  </a:lnTo>
                  <a:lnTo>
                    <a:pt x="1797900" y="750354"/>
                  </a:lnTo>
                  <a:lnTo>
                    <a:pt x="1807362" y="704862"/>
                  </a:lnTo>
                  <a:lnTo>
                    <a:pt x="1810613" y="656590"/>
                  </a:lnTo>
                  <a:close/>
                </a:path>
                <a:path w="3028950" h="4717415">
                  <a:moveTo>
                    <a:pt x="1837753" y="2699867"/>
                  </a:moveTo>
                  <a:lnTo>
                    <a:pt x="1786674" y="2699867"/>
                  </a:lnTo>
                  <a:lnTo>
                    <a:pt x="1786674" y="2873146"/>
                  </a:lnTo>
                  <a:lnTo>
                    <a:pt x="1784032" y="2922943"/>
                  </a:lnTo>
                  <a:lnTo>
                    <a:pt x="1773745" y="2963176"/>
                  </a:lnTo>
                  <a:lnTo>
                    <a:pt x="1752307" y="2990062"/>
                  </a:lnTo>
                  <a:lnTo>
                    <a:pt x="1716201" y="2999867"/>
                  </a:lnTo>
                  <a:lnTo>
                    <a:pt x="1683499" y="2987979"/>
                  </a:lnTo>
                  <a:lnTo>
                    <a:pt x="1664487" y="2957601"/>
                  </a:lnTo>
                  <a:lnTo>
                    <a:pt x="1655648" y="2916669"/>
                  </a:lnTo>
                  <a:lnTo>
                    <a:pt x="1653489" y="2873146"/>
                  </a:lnTo>
                  <a:lnTo>
                    <a:pt x="1656384" y="2817012"/>
                  </a:lnTo>
                  <a:lnTo>
                    <a:pt x="1666506" y="2774226"/>
                  </a:lnTo>
                  <a:lnTo>
                    <a:pt x="1685950" y="2746946"/>
                  </a:lnTo>
                  <a:lnTo>
                    <a:pt x="1716849" y="2737370"/>
                  </a:lnTo>
                  <a:lnTo>
                    <a:pt x="1752587" y="2749131"/>
                  </a:lnTo>
                  <a:lnTo>
                    <a:pt x="1773821" y="2780042"/>
                  </a:lnTo>
                  <a:lnTo>
                    <a:pt x="1784032" y="2823565"/>
                  </a:lnTo>
                  <a:lnTo>
                    <a:pt x="1786674" y="2873146"/>
                  </a:lnTo>
                  <a:lnTo>
                    <a:pt x="1786674" y="2699867"/>
                  </a:lnTo>
                  <a:lnTo>
                    <a:pt x="1786026" y="2699867"/>
                  </a:lnTo>
                  <a:lnTo>
                    <a:pt x="1786026" y="2743835"/>
                  </a:lnTo>
                  <a:lnTo>
                    <a:pt x="1784731" y="2743835"/>
                  </a:lnTo>
                  <a:lnTo>
                    <a:pt x="1758873" y="2706903"/>
                  </a:lnTo>
                  <a:lnTo>
                    <a:pt x="1709737" y="2690825"/>
                  </a:lnTo>
                  <a:lnTo>
                    <a:pt x="1664208" y="2700782"/>
                  </a:lnTo>
                  <a:lnTo>
                    <a:pt x="1631924" y="2727998"/>
                  </a:lnTo>
                  <a:lnTo>
                    <a:pt x="1611096" y="2768473"/>
                  </a:lnTo>
                  <a:lnTo>
                    <a:pt x="1599920" y="2818180"/>
                  </a:lnTo>
                  <a:lnTo>
                    <a:pt x="1596593" y="2873146"/>
                  </a:lnTo>
                  <a:lnTo>
                    <a:pt x="1598066" y="2908795"/>
                  </a:lnTo>
                  <a:lnTo>
                    <a:pt x="1605318" y="2953956"/>
                  </a:lnTo>
                  <a:lnTo>
                    <a:pt x="1622564" y="2998635"/>
                  </a:lnTo>
                  <a:lnTo>
                    <a:pt x="1654022" y="3032798"/>
                  </a:lnTo>
                  <a:lnTo>
                    <a:pt x="1703920" y="3046412"/>
                  </a:lnTo>
                  <a:lnTo>
                    <a:pt x="1728876" y="3043224"/>
                  </a:lnTo>
                  <a:lnTo>
                    <a:pt x="1751279" y="3034055"/>
                  </a:lnTo>
                  <a:lnTo>
                    <a:pt x="1769567" y="3019412"/>
                  </a:lnTo>
                  <a:lnTo>
                    <a:pt x="1782152" y="2999867"/>
                  </a:lnTo>
                  <a:lnTo>
                    <a:pt x="1783435" y="2999867"/>
                  </a:lnTo>
                  <a:lnTo>
                    <a:pt x="1783397" y="3046412"/>
                  </a:lnTo>
                  <a:lnTo>
                    <a:pt x="1776006" y="3092881"/>
                  </a:lnTo>
                  <a:lnTo>
                    <a:pt x="1716201" y="3122701"/>
                  </a:lnTo>
                  <a:lnTo>
                    <a:pt x="1695869" y="3120288"/>
                  </a:lnTo>
                  <a:lnTo>
                    <a:pt x="1678698" y="3112605"/>
                  </a:lnTo>
                  <a:lnTo>
                    <a:pt x="1666379" y="3098977"/>
                  </a:lnTo>
                  <a:lnTo>
                    <a:pt x="1660601" y="3078746"/>
                  </a:lnTo>
                  <a:lnTo>
                    <a:pt x="1606296" y="3078746"/>
                  </a:lnTo>
                  <a:lnTo>
                    <a:pt x="1624609" y="3128822"/>
                  </a:lnTo>
                  <a:lnTo>
                    <a:pt x="1658327" y="3154540"/>
                  </a:lnTo>
                  <a:lnTo>
                    <a:pt x="1694472" y="3164014"/>
                  </a:lnTo>
                  <a:lnTo>
                    <a:pt x="1720075" y="3165373"/>
                  </a:lnTo>
                  <a:lnTo>
                    <a:pt x="1758886" y="3160649"/>
                  </a:lnTo>
                  <a:lnTo>
                    <a:pt x="1812582" y="3122701"/>
                  </a:lnTo>
                  <a:lnTo>
                    <a:pt x="1832152" y="3078810"/>
                  </a:lnTo>
                  <a:lnTo>
                    <a:pt x="1837753" y="3024428"/>
                  </a:lnTo>
                  <a:lnTo>
                    <a:pt x="1837753" y="2743835"/>
                  </a:lnTo>
                  <a:lnTo>
                    <a:pt x="1837753" y="2699867"/>
                  </a:lnTo>
                  <a:close/>
                </a:path>
                <a:path w="3028950" h="4717415">
                  <a:moveTo>
                    <a:pt x="1841957" y="4246384"/>
                  </a:moveTo>
                  <a:lnTo>
                    <a:pt x="1836775" y="4243794"/>
                  </a:lnTo>
                  <a:lnTo>
                    <a:pt x="1829015" y="4242498"/>
                  </a:lnTo>
                  <a:lnTo>
                    <a:pt x="1818030" y="4242498"/>
                  </a:lnTo>
                  <a:lnTo>
                    <a:pt x="1791868" y="4247362"/>
                  </a:lnTo>
                  <a:lnTo>
                    <a:pt x="1771561" y="4260520"/>
                  </a:lnTo>
                  <a:lnTo>
                    <a:pt x="1755762" y="4279874"/>
                  </a:lnTo>
                  <a:lnTo>
                    <a:pt x="1743036" y="4303280"/>
                  </a:lnTo>
                  <a:lnTo>
                    <a:pt x="1741741" y="4303280"/>
                  </a:lnTo>
                  <a:lnTo>
                    <a:pt x="1741741" y="4251553"/>
                  </a:lnTo>
                  <a:lnTo>
                    <a:pt x="1687423" y="4251553"/>
                  </a:lnTo>
                  <a:lnTo>
                    <a:pt x="1687423" y="4598098"/>
                  </a:lnTo>
                  <a:lnTo>
                    <a:pt x="1741741" y="4598098"/>
                  </a:lnTo>
                  <a:lnTo>
                    <a:pt x="1741741" y="4378922"/>
                  </a:lnTo>
                  <a:lnTo>
                    <a:pt x="1749044" y="4342092"/>
                  </a:lnTo>
                  <a:lnTo>
                    <a:pt x="1767128" y="4316539"/>
                  </a:lnTo>
                  <a:lnTo>
                    <a:pt x="1787753" y="4303280"/>
                  </a:lnTo>
                  <a:lnTo>
                    <a:pt x="1790293" y="4301642"/>
                  </a:lnTo>
                  <a:lnTo>
                    <a:pt x="1812861" y="4296816"/>
                  </a:lnTo>
                  <a:lnTo>
                    <a:pt x="1824050" y="4297134"/>
                  </a:lnTo>
                  <a:lnTo>
                    <a:pt x="1832013" y="4297858"/>
                  </a:lnTo>
                  <a:lnTo>
                    <a:pt x="1841957" y="4299394"/>
                  </a:lnTo>
                  <a:lnTo>
                    <a:pt x="1841957" y="4296816"/>
                  </a:lnTo>
                  <a:lnTo>
                    <a:pt x="1841957" y="4246384"/>
                  </a:lnTo>
                  <a:close/>
                </a:path>
                <a:path w="3028950" h="4717415">
                  <a:moveTo>
                    <a:pt x="1851012" y="3722687"/>
                  </a:moveTo>
                  <a:lnTo>
                    <a:pt x="1843595" y="3680155"/>
                  </a:lnTo>
                  <a:lnTo>
                    <a:pt x="1796999" y="3636314"/>
                  </a:lnTo>
                  <a:lnTo>
                    <a:pt x="1734972" y="3615359"/>
                  </a:lnTo>
                  <a:lnTo>
                    <a:pt x="1707642" y="3604133"/>
                  </a:lnTo>
                  <a:lnTo>
                    <a:pt x="1688299" y="3587699"/>
                  </a:lnTo>
                  <a:lnTo>
                    <a:pt x="1680972" y="3562350"/>
                  </a:lnTo>
                  <a:lnTo>
                    <a:pt x="1687296" y="3533610"/>
                  </a:lnTo>
                  <a:lnTo>
                    <a:pt x="1702549" y="3517658"/>
                  </a:lnTo>
                  <a:lnTo>
                    <a:pt x="1721065" y="3510800"/>
                  </a:lnTo>
                  <a:lnTo>
                    <a:pt x="1737220" y="3509327"/>
                  </a:lnTo>
                  <a:lnTo>
                    <a:pt x="1761832" y="3513759"/>
                  </a:lnTo>
                  <a:lnTo>
                    <a:pt x="1777542" y="3526790"/>
                  </a:lnTo>
                  <a:lnTo>
                    <a:pt x="1785861" y="3548062"/>
                  </a:lnTo>
                  <a:lnTo>
                    <a:pt x="1788299" y="3577221"/>
                  </a:lnTo>
                  <a:lnTo>
                    <a:pt x="1842604" y="3577221"/>
                  </a:lnTo>
                  <a:lnTo>
                    <a:pt x="1840318" y="3542766"/>
                  </a:lnTo>
                  <a:lnTo>
                    <a:pt x="1828660" y="3509327"/>
                  </a:lnTo>
                  <a:lnTo>
                    <a:pt x="1827733" y="3506660"/>
                  </a:lnTo>
                  <a:lnTo>
                    <a:pt x="1796237" y="3478199"/>
                  </a:lnTo>
                  <a:lnTo>
                    <a:pt x="1737220" y="3466655"/>
                  </a:lnTo>
                  <a:lnTo>
                    <a:pt x="1694573" y="3472523"/>
                  </a:lnTo>
                  <a:lnTo>
                    <a:pt x="1659394" y="3490264"/>
                  </a:lnTo>
                  <a:lnTo>
                    <a:pt x="1635480" y="3520122"/>
                  </a:lnTo>
                  <a:lnTo>
                    <a:pt x="1626666" y="3562350"/>
                  </a:lnTo>
                  <a:lnTo>
                    <a:pt x="1634083" y="3605707"/>
                  </a:lnTo>
                  <a:lnTo>
                    <a:pt x="1653578" y="3632822"/>
                  </a:lnTo>
                  <a:lnTo>
                    <a:pt x="1680946" y="3649268"/>
                  </a:lnTo>
                  <a:lnTo>
                    <a:pt x="1712010" y="3660622"/>
                  </a:lnTo>
                  <a:lnTo>
                    <a:pt x="1742694" y="3670820"/>
                  </a:lnTo>
                  <a:lnTo>
                    <a:pt x="1769872" y="3683495"/>
                  </a:lnTo>
                  <a:lnTo>
                    <a:pt x="1789290" y="3702354"/>
                  </a:lnTo>
                  <a:lnTo>
                    <a:pt x="1796707" y="3731095"/>
                  </a:lnTo>
                  <a:lnTo>
                    <a:pt x="1790166" y="3760813"/>
                  </a:lnTo>
                  <a:lnTo>
                    <a:pt x="1774482" y="3778300"/>
                  </a:lnTo>
                  <a:lnTo>
                    <a:pt x="1755521" y="3786555"/>
                  </a:lnTo>
                  <a:lnTo>
                    <a:pt x="1739163" y="3788638"/>
                  </a:lnTo>
                  <a:lnTo>
                    <a:pt x="1706422" y="3782022"/>
                  </a:lnTo>
                  <a:lnTo>
                    <a:pt x="1686712" y="3764318"/>
                  </a:lnTo>
                  <a:lnTo>
                    <a:pt x="1677060" y="3738727"/>
                  </a:lnTo>
                  <a:lnTo>
                    <a:pt x="1674507" y="3708463"/>
                  </a:lnTo>
                  <a:lnTo>
                    <a:pt x="1620202" y="3708463"/>
                  </a:lnTo>
                  <a:lnTo>
                    <a:pt x="1628178" y="3767074"/>
                  </a:lnTo>
                  <a:lnTo>
                    <a:pt x="1681607" y="3821950"/>
                  </a:lnTo>
                  <a:lnTo>
                    <a:pt x="1739163" y="3831310"/>
                  </a:lnTo>
                  <a:lnTo>
                    <a:pt x="1783905" y="3824528"/>
                  </a:lnTo>
                  <a:lnTo>
                    <a:pt x="1819325" y="3804158"/>
                  </a:lnTo>
                  <a:lnTo>
                    <a:pt x="1829981" y="3788638"/>
                  </a:lnTo>
                  <a:lnTo>
                    <a:pt x="1842617" y="3770211"/>
                  </a:lnTo>
                  <a:lnTo>
                    <a:pt x="1851012" y="3722687"/>
                  </a:lnTo>
                  <a:close/>
                </a:path>
                <a:path w="3028950" h="4717415">
                  <a:moveTo>
                    <a:pt x="1876221" y="1808937"/>
                  </a:moveTo>
                  <a:lnTo>
                    <a:pt x="1821916" y="1808937"/>
                  </a:lnTo>
                  <a:lnTo>
                    <a:pt x="1821916" y="2270569"/>
                  </a:lnTo>
                  <a:lnTo>
                    <a:pt x="1876221" y="2270569"/>
                  </a:lnTo>
                  <a:lnTo>
                    <a:pt x="1876221" y="1808937"/>
                  </a:lnTo>
                  <a:close/>
                </a:path>
                <a:path w="3028950" h="4717415">
                  <a:moveTo>
                    <a:pt x="2107019" y="4251553"/>
                  </a:moveTo>
                  <a:lnTo>
                    <a:pt x="2052713" y="4251553"/>
                  </a:lnTo>
                  <a:lnTo>
                    <a:pt x="2052713" y="4490771"/>
                  </a:lnTo>
                  <a:lnTo>
                    <a:pt x="2046097" y="4522686"/>
                  </a:lnTo>
                  <a:lnTo>
                    <a:pt x="2029371" y="4544352"/>
                  </a:lnTo>
                  <a:lnTo>
                    <a:pt x="2007171" y="4556684"/>
                  </a:lnTo>
                  <a:lnTo>
                    <a:pt x="1984184" y="4560595"/>
                  </a:lnTo>
                  <a:lnTo>
                    <a:pt x="1955482" y="4553420"/>
                  </a:lnTo>
                  <a:lnTo>
                    <a:pt x="1940229" y="4535627"/>
                  </a:lnTo>
                  <a:lnTo>
                    <a:pt x="1934184" y="4512869"/>
                  </a:lnTo>
                  <a:lnTo>
                    <a:pt x="1933105" y="4490771"/>
                  </a:lnTo>
                  <a:lnTo>
                    <a:pt x="1933105" y="4251553"/>
                  </a:lnTo>
                  <a:lnTo>
                    <a:pt x="1878799" y="4251553"/>
                  </a:lnTo>
                  <a:lnTo>
                    <a:pt x="1878799" y="4497235"/>
                  </a:lnTo>
                  <a:lnTo>
                    <a:pt x="1880235" y="4531868"/>
                  </a:lnTo>
                  <a:lnTo>
                    <a:pt x="1890204" y="4567707"/>
                  </a:lnTo>
                  <a:lnTo>
                    <a:pt x="1917268" y="4595800"/>
                  </a:lnTo>
                  <a:lnTo>
                    <a:pt x="1969960" y="4607153"/>
                  </a:lnTo>
                  <a:lnTo>
                    <a:pt x="1995182" y="4603826"/>
                  </a:lnTo>
                  <a:lnTo>
                    <a:pt x="2019020" y="4594136"/>
                  </a:lnTo>
                  <a:lnTo>
                    <a:pt x="2039340" y="4578515"/>
                  </a:lnTo>
                  <a:lnTo>
                    <a:pt x="2051773" y="4560595"/>
                  </a:lnTo>
                  <a:lnTo>
                    <a:pt x="2054009" y="4557369"/>
                  </a:lnTo>
                  <a:lnTo>
                    <a:pt x="2055304" y="4557369"/>
                  </a:lnTo>
                  <a:lnTo>
                    <a:pt x="2055304" y="4598098"/>
                  </a:lnTo>
                  <a:lnTo>
                    <a:pt x="2107019" y="4598098"/>
                  </a:lnTo>
                  <a:lnTo>
                    <a:pt x="2107019" y="4557369"/>
                  </a:lnTo>
                  <a:lnTo>
                    <a:pt x="2107019" y="4251553"/>
                  </a:lnTo>
                  <a:close/>
                </a:path>
                <a:path w="3028950" h="4717415">
                  <a:moveTo>
                    <a:pt x="2130958" y="3475710"/>
                  </a:moveTo>
                  <a:lnTo>
                    <a:pt x="2076653" y="3475710"/>
                  </a:lnTo>
                  <a:lnTo>
                    <a:pt x="2076653" y="3714927"/>
                  </a:lnTo>
                  <a:lnTo>
                    <a:pt x="2070036" y="3746843"/>
                  </a:lnTo>
                  <a:lnTo>
                    <a:pt x="2053297" y="3768509"/>
                  </a:lnTo>
                  <a:lnTo>
                    <a:pt x="2031098" y="3780840"/>
                  </a:lnTo>
                  <a:lnTo>
                    <a:pt x="2008124" y="3784752"/>
                  </a:lnTo>
                  <a:lnTo>
                    <a:pt x="1979409" y="3777577"/>
                  </a:lnTo>
                  <a:lnTo>
                    <a:pt x="1964156" y="3759784"/>
                  </a:lnTo>
                  <a:lnTo>
                    <a:pt x="1958111" y="3737025"/>
                  </a:lnTo>
                  <a:lnTo>
                    <a:pt x="1957044" y="3714927"/>
                  </a:lnTo>
                  <a:lnTo>
                    <a:pt x="1957044" y="3475710"/>
                  </a:lnTo>
                  <a:lnTo>
                    <a:pt x="1902739" y="3475710"/>
                  </a:lnTo>
                  <a:lnTo>
                    <a:pt x="1902739" y="3721392"/>
                  </a:lnTo>
                  <a:lnTo>
                    <a:pt x="1904161" y="3756025"/>
                  </a:lnTo>
                  <a:lnTo>
                    <a:pt x="1914131" y="3791864"/>
                  </a:lnTo>
                  <a:lnTo>
                    <a:pt x="1941195" y="3819956"/>
                  </a:lnTo>
                  <a:lnTo>
                    <a:pt x="1993900" y="3831310"/>
                  </a:lnTo>
                  <a:lnTo>
                    <a:pt x="2019122" y="3827983"/>
                  </a:lnTo>
                  <a:lnTo>
                    <a:pt x="2042947" y="3818293"/>
                  </a:lnTo>
                  <a:lnTo>
                    <a:pt x="2063267" y="3802672"/>
                  </a:lnTo>
                  <a:lnTo>
                    <a:pt x="2075700" y="3784752"/>
                  </a:lnTo>
                  <a:lnTo>
                    <a:pt x="2077948" y="3781526"/>
                  </a:lnTo>
                  <a:lnTo>
                    <a:pt x="2079244" y="3781526"/>
                  </a:lnTo>
                  <a:lnTo>
                    <a:pt x="2079244" y="3822255"/>
                  </a:lnTo>
                  <a:lnTo>
                    <a:pt x="2130958" y="3822255"/>
                  </a:lnTo>
                  <a:lnTo>
                    <a:pt x="2130958" y="3781526"/>
                  </a:lnTo>
                  <a:lnTo>
                    <a:pt x="2130958" y="3475710"/>
                  </a:lnTo>
                  <a:close/>
                </a:path>
                <a:path w="3028950" h="4717415">
                  <a:moveTo>
                    <a:pt x="2137092" y="2699867"/>
                  </a:moveTo>
                  <a:lnTo>
                    <a:pt x="2082787" y="2699867"/>
                  </a:lnTo>
                  <a:lnTo>
                    <a:pt x="2082787" y="2939084"/>
                  </a:lnTo>
                  <a:lnTo>
                    <a:pt x="2076170" y="2971000"/>
                  </a:lnTo>
                  <a:lnTo>
                    <a:pt x="2059432" y="2992666"/>
                  </a:lnTo>
                  <a:lnTo>
                    <a:pt x="2037232" y="3004997"/>
                  </a:lnTo>
                  <a:lnTo>
                    <a:pt x="2014258" y="3008909"/>
                  </a:lnTo>
                  <a:lnTo>
                    <a:pt x="1985543" y="3001721"/>
                  </a:lnTo>
                  <a:lnTo>
                    <a:pt x="1970290" y="2983941"/>
                  </a:lnTo>
                  <a:lnTo>
                    <a:pt x="1964245" y="2961182"/>
                  </a:lnTo>
                  <a:lnTo>
                    <a:pt x="1963178" y="2939084"/>
                  </a:lnTo>
                  <a:lnTo>
                    <a:pt x="1963178" y="2699867"/>
                  </a:lnTo>
                  <a:lnTo>
                    <a:pt x="1908860" y="2699867"/>
                  </a:lnTo>
                  <a:lnTo>
                    <a:pt x="1908860" y="2945549"/>
                  </a:lnTo>
                  <a:lnTo>
                    <a:pt x="1910283" y="2980182"/>
                  </a:lnTo>
                  <a:lnTo>
                    <a:pt x="1920252" y="3016034"/>
                  </a:lnTo>
                  <a:lnTo>
                    <a:pt x="1947329" y="3044113"/>
                  </a:lnTo>
                  <a:lnTo>
                    <a:pt x="2000034" y="3055467"/>
                  </a:lnTo>
                  <a:lnTo>
                    <a:pt x="2025256" y="3052140"/>
                  </a:lnTo>
                  <a:lnTo>
                    <a:pt x="2049094" y="3042450"/>
                  </a:lnTo>
                  <a:lnTo>
                    <a:pt x="2069401" y="3026829"/>
                  </a:lnTo>
                  <a:lnTo>
                    <a:pt x="2081847" y="3008909"/>
                  </a:lnTo>
                  <a:lnTo>
                    <a:pt x="2084082" y="3005683"/>
                  </a:lnTo>
                  <a:lnTo>
                    <a:pt x="2085365" y="3005683"/>
                  </a:lnTo>
                  <a:lnTo>
                    <a:pt x="2085365" y="3046412"/>
                  </a:lnTo>
                  <a:lnTo>
                    <a:pt x="2137092" y="3046412"/>
                  </a:lnTo>
                  <a:lnTo>
                    <a:pt x="2137092" y="3005683"/>
                  </a:lnTo>
                  <a:lnTo>
                    <a:pt x="2137092" y="2699867"/>
                  </a:lnTo>
                  <a:close/>
                </a:path>
                <a:path w="3028950" h="4717415">
                  <a:moveTo>
                    <a:pt x="2406370" y="4352417"/>
                  </a:moveTo>
                  <a:lnTo>
                    <a:pt x="2396960" y="4289056"/>
                  </a:lnTo>
                  <a:lnTo>
                    <a:pt x="2367915" y="4253852"/>
                  </a:lnTo>
                  <a:lnTo>
                    <a:pt x="2315210" y="4242498"/>
                  </a:lnTo>
                  <a:lnTo>
                    <a:pt x="2289987" y="4245826"/>
                  </a:lnTo>
                  <a:lnTo>
                    <a:pt x="2266162" y="4255516"/>
                  </a:lnTo>
                  <a:lnTo>
                    <a:pt x="2245842" y="4271137"/>
                  </a:lnTo>
                  <a:lnTo>
                    <a:pt x="2231161" y="4292282"/>
                  </a:lnTo>
                  <a:lnTo>
                    <a:pt x="2229866" y="4292282"/>
                  </a:lnTo>
                  <a:lnTo>
                    <a:pt x="2229866" y="4251553"/>
                  </a:lnTo>
                  <a:lnTo>
                    <a:pt x="2178139" y="4251553"/>
                  </a:lnTo>
                  <a:lnTo>
                    <a:pt x="2178139" y="4598098"/>
                  </a:lnTo>
                  <a:lnTo>
                    <a:pt x="2232456" y="4598098"/>
                  </a:lnTo>
                  <a:lnTo>
                    <a:pt x="2232456" y="4358881"/>
                  </a:lnTo>
                  <a:lnTo>
                    <a:pt x="2239073" y="4326966"/>
                  </a:lnTo>
                  <a:lnTo>
                    <a:pt x="2255812" y="4305300"/>
                  </a:lnTo>
                  <a:lnTo>
                    <a:pt x="2278011" y="4292968"/>
                  </a:lnTo>
                  <a:lnTo>
                    <a:pt x="2282025" y="4292282"/>
                  </a:lnTo>
                  <a:lnTo>
                    <a:pt x="2300986" y="4289056"/>
                  </a:lnTo>
                  <a:lnTo>
                    <a:pt x="2329700" y="4296245"/>
                  </a:lnTo>
                  <a:lnTo>
                    <a:pt x="2344953" y="4314025"/>
                  </a:lnTo>
                  <a:lnTo>
                    <a:pt x="2350998" y="4336796"/>
                  </a:lnTo>
                  <a:lnTo>
                    <a:pt x="2352065" y="4358881"/>
                  </a:lnTo>
                  <a:lnTo>
                    <a:pt x="2352065" y="4598098"/>
                  </a:lnTo>
                  <a:lnTo>
                    <a:pt x="2406370" y="4598098"/>
                  </a:lnTo>
                  <a:lnTo>
                    <a:pt x="2406370" y="4352417"/>
                  </a:lnTo>
                  <a:close/>
                </a:path>
                <a:path w="3028950" h="4717415">
                  <a:moveTo>
                    <a:pt x="2430310" y="3576574"/>
                  </a:moveTo>
                  <a:lnTo>
                    <a:pt x="2420886" y="3513213"/>
                  </a:lnTo>
                  <a:lnTo>
                    <a:pt x="2391841" y="3478009"/>
                  </a:lnTo>
                  <a:lnTo>
                    <a:pt x="2339149" y="3466655"/>
                  </a:lnTo>
                  <a:lnTo>
                    <a:pt x="2313914" y="3469983"/>
                  </a:lnTo>
                  <a:lnTo>
                    <a:pt x="2290089" y="3479673"/>
                  </a:lnTo>
                  <a:lnTo>
                    <a:pt x="2269769" y="3495306"/>
                  </a:lnTo>
                  <a:lnTo>
                    <a:pt x="2255101" y="3516439"/>
                  </a:lnTo>
                  <a:lnTo>
                    <a:pt x="2253805" y="3516439"/>
                  </a:lnTo>
                  <a:lnTo>
                    <a:pt x="2253805" y="3475710"/>
                  </a:lnTo>
                  <a:lnTo>
                    <a:pt x="2202078" y="3475710"/>
                  </a:lnTo>
                  <a:lnTo>
                    <a:pt x="2202078" y="3822255"/>
                  </a:lnTo>
                  <a:lnTo>
                    <a:pt x="2256383" y="3822255"/>
                  </a:lnTo>
                  <a:lnTo>
                    <a:pt x="2256383" y="3583038"/>
                  </a:lnTo>
                  <a:lnTo>
                    <a:pt x="2263000" y="3551123"/>
                  </a:lnTo>
                  <a:lnTo>
                    <a:pt x="2279739" y="3529457"/>
                  </a:lnTo>
                  <a:lnTo>
                    <a:pt x="2301938" y="3517125"/>
                  </a:lnTo>
                  <a:lnTo>
                    <a:pt x="2305951" y="3516439"/>
                  </a:lnTo>
                  <a:lnTo>
                    <a:pt x="2324925" y="3513213"/>
                  </a:lnTo>
                  <a:lnTo>
                    <a:pt x="2353627" y="3520402"/>
                  </a:lnTo>
                  <a:lnTo>
                    <a:pt x="2368880" y="3538194"/>
                  </a:lnTo>
                  <a:lnTo>
                    <a:pt x="2374912" y="3560953"/>
                  </a:lnTo>
                  <a:lnTo>
                    <a:pt x="2375992" y="3583038"/>
                  </a:lnTo>
                  <a:lnTo>
                    <a:pt x="2375992" y="3822255"/>
                  </a:lnTo>
                  <a:lnTo>
                    <a:pt x="2430310" y="3822255"/>
                  </a:lnTo>
                  <a:lnTo>
                    <a:pt x="2430310" y="3576574"/>
                  </a:lnTo>
                  <a:close/>
                </a:path>
                <a:path w="3028950" h="4717415">
                  <a:moveTo>
                    <a:pt x="2436444" y="2800731"/>
                  </a:moveTo>
                  <a:lnTo>
                    <a:pt x="2435021" y="2766098"/>
                  </a:lnTo>
                  <a:lnTo>
                    <a:pt x="2427020" y="2737370"/>
                  </a:lnTo>
                  <a:lnTo>
                    <a:pt x="2425052" y="2730258"/>
                  </a:lnTo>
                  <a:lnTo>
                    <a:pt x="2397988" y="2702179"/>
                  </a:lnTo>
                  <a:lnTo>
                    <a:pt x="2345283" y="2690825"/>
                  </a:lnTo>
                  <a:lnTo>
                    <a:pt x="2320048" y="2694152"/>
                  </a:lnTo>
                  <a:lnTo>
                    <a:pt x="2296223" y="2703830"/>
                  </a:lnTo>
                  <a:lnTo>
                    <a:pt x="2275903" y="2719463"/>
                  </a:lnTo>
                  <a:lnTo>
                    <a:pt x="2261222" y="2740609"/>
                  </a:lnTo>
                  <a:lnTo>
                    <a:pt x="2259939" y="2740609"/>
                  </a:lnTo>
                  <a:lnTo>
                    <a:pt x="2259939" y="2699867"/>
                  </a:lnTo>
                  <a:lnTo>
                    <a:pt x="2208212" y="2699867"/>
                  </a:lnTo>
                  <a:lnTo>
                    <a:pt x="2208212" y="3046412"/>
                  </a:lnTo>
                  <a:lnTo>
                    <a:pt x="2262517" y="3046412"/>
                  </a:lnTo>
                  <a:lnTo>
                    <a:pt x="2262517" y="2807195"/>
                  </a:lnTo>
                  <a:lnTo>
                    <a:pt x="2269134" y="2775280"/>
                  </a:lnTo>
                  <a:lnTo>
                    <a:pt x="2285873" y="2753614"/>
                  </a:lnTo>
                  <a:lnTo>
                    <a:pt x="2308072" y="2741282"/>
                  </a:lnTo>
                  <a:lnTo>
                    <a:pt x="2312022" y="2740609"/>
                  </a:lnTo>
                  <a:lnTo>
                    <a:pt x="2331059" y="2737370"/>
                  </a:lnTo>
                  <a:lnTo>
                    <a:pt x="2359774" y="2744546"/>
                  </a:lnTo>
                  <a:lnTo>
                    <a:pt x="2375014" y="2762339"/>
                  </a:lnTo>
                  <a:lnTo>
                    <a:pt x="2381059" y="2785097"/>
                  </a:lnTo>
                  <a:lnTo>
                    <a:pt x="2382126" y="2807195"/>
                  </a:lnTo>
                  <a:lnTo>
                    <a:pt x="2382126" y="3046412"/>
                  </a:lnTo>
                  <a:lnTo>
                    <a:pt x="2436444" y="3046412"/>
                  </a:lnTo>
                  <a:lnTo>
                    <a:pt x="2436444" y="2800731"/>
                  </a:lnTo>
                  <a:close/>
                </a:path>
                <a:path w="3028950" h="4717415">
                  <a:moveTo>
                    <a:pt x="2705709" y="4251553"/>
                  </a:moveTo>
                  <a:lnTo>
                    <a:pt x="2654643" y="4251553"/>
                  </a:lnTo>
                  <a:lnTo>
                    <a:pt x="2654643" y="4424832"/>
                  </a:lnTo>
                  <a:lnTo>
                    <a:pt x="2652001" y="4474629"/>
                  </a:lnTo>
                  <a:lnTo>
                    <a:pt x="2641714" y="4514862"/>
                  </a:lnTo>
                  <a:lnTo>
                    <a:pt x="2620276" y="4541748"/>
                  </a:lnTo>
                  <a:lnTo>
                    <a:pt x="2584170" y="4551553"/>
                  </a:lnTo>
                  <a:lnTo>
                    <a:pt x="2551455" y="4539666"/>
                  </a:lnTo>
                  <a:lnTo>
                    <a:pt x="2532443" y="4509287"/>
                  </a:lnTo>
                  <a:lnTo>
                    <a:pt x="2523617" y="4468368"/>
                  </a:lnTo>
                  <a:lnTo>
                    <a:pt x="2521445" y="4424832"/>
                  </a:lnTo>
                  <a:lnTo>
                    <a:pt x="2524353" y="4368698"/>
                  </a:lnTo>
                  <a:lnTo>
                    <a:pt x="2534462" y="4325912"/>
                  </a:lnTo>
                  <a:lnTo>
                    <a:pt x="2553919" y="4298632"/>
                  </a:lnTo>
                  <a:lnTo>
                    <a:pt x="2584805" y="4289056"/>
                  </a:lnTo>
                  <a:lnTo>
                    <a:pt x="2620543" y="4300817"/>
                  </a:lnTo>
                  <a:lnTo>
                    <a:pt x="2641790" y="4331728"/>
                  </a:lnTo>
                  <a:lnTo>
                    <a:pt x="2652014" y="4375251"/>
                  </a:lnTo>
                  <a:lnTo>
                    <a:pt x="2654643" y="4424832"/>
                  </a:lnTo>
                  <a:lnTo>
                    <a:pt x="2654643" y="4251553"/>
                  </a:lnTo>
                  <a:lnTo>
                    <a:pt x="2653995" y="4251553"/>
                  </a:lnTo>
                  <a:lnTo>
                    <a:pt x="2653995" y="4295521"/>
                  </a:lnTo>
                  <a:lnTo>
                    <a:pt x="2652699" y="4295521"/>
                  </a:lnTo>
                  <a:lnTo>
                    <a:pt x="2649677" y="4289056"/>
                  </a:lnTo>
                  <a:lnTo>
                    <a:pt x="2643352" y="4275506"/>
                  </a:lnTo>
                  <a:lnTo>
                    <a:pt x="2626842" y="4258589"/>
                  </a:lnTo>
                  <a:lnTo>
                    <a:pt x="2604516" y="4246880"/>
                  </a:lnTo>
                  <a:lnTo>
                    <a:pt x="2577706" y="4242498"/>
                  </a:lnTo>
                  <a:lnTo>
                    <a:pt x="2532176" y="4252468"/>
                  </a:lnTo>
                  <a:lnTo>
                    <a:pt x="2499893" y="4279684"/>
                  </a:lnTo>
                  <a:lnTo>
                    <a:pt x="2479065" y="4320146"/>
                  </a:lnTo>
                  <a:lnTo>
                    <a:pt x="2467876" y="4369867"/>
                  </a:lnTo>
                  <a:lnTo>
                    <a:pt x="2464549" y="4424832"/>
                  </a:lnTo>
                  <a:lnTo>
                    <a:pt x="2466035" y="4460481"/>
                  </a:lnTo>
                  <a:lnTo>
                    <a:pt x="2473287" y="4505655"/>
                  </a:lnTo>
                  <a:lnTo>
                    <a:pt x="2490533" y="4550334"/>
                  </a:lnTo>
                  <a:lnTo>
                    <a:pt x="2521991" y="4584484"/>
                  </a:lnTo>
                  <a:lnTo>
                    <a:pt x="2571877" y="4598098"/>
                  </a:lnTo>
                  <a:lnTo>
                    <a:pt x="2596832" y="4594911"/>
                  </a:lnTo>
                  <a:lnTo>
                    <a:pt x="2619248" y="4585728"/>
                  </a:lnTo>
                  <a:lnTo>
                    <a:pt x="2637523" y="4571098"/>
                  </a:lnTo>
                  <a:lnTo>
                    <a:pt x="2650109" y="4551553"/>
                  </a:lnTo>
                  <a:lnTo>
                    <a:pt x="2651404" y="4551553"/>
                  </a:lnTo>
                  <a:lnTo>
                    <a:pt x="2651366" y="4598098"/>
                  </a:lnTo>
                  <a:lnTo>
                    <a:pt x="2643975" y="4644568"/>
                  </a:lnTo>
                  <a:lnTo>
                    <a:pt x="2584170" y="4674387"/>
                  </a:lnTo>
                  <a:lnTo>
                    <a:pt x="2563850" y="4671974"/>
                  </a:lnTo>
                  <a:lnTo>
                    <a:pt x="2546680" y="4664291"/>
                  </a:lnTo>
                  <a:lnTo>
                    <a:pt x="2534348" y="4650664"/>
                  </a:lnTo>
                  <a:lnTo>
                    <a:pt x="2528570" y="4630420"/>
                  </a:lnTo>
                  <a:lnTo>
                    <a:pt x="2474252" y="4630420"/>
                  </a:lnTo>
                  <a:lnTo>
                    <a:pt x="2492578" y="4680509"/>
                  </a:lnTo>
                  <a:lnTo>
                    <a:pt x="2526309" y="4706226"/>
                  </a:lnTo>
                  <a:lnTo>
                    <a:pt x="2562453" y="4715713"/>
                  </a:lnTo>
                  <a:lnTo>
                    <a:pt x="2588044" y="4717059"/>
                  </a:lnTo>
                  <a:lnTo>
                    <a:pt x="2626855" y="4712335"/>
                  </a:lnTo>
                  <a:lnTo>
                    <a:pt x="2680538" y="4674387"/>
                  </a:lnTo>
                  <a:lnTo>
                    <a:pt x="2700121" y="4630496"/>
                  </a:lnTo>
                  <a:lnTo>
                    <a:pt x="2705709" y="4576115"/>
                  </a:lnTo>
                  <a:lnTo>
                    <a:pt x="2705709" y="4295521"/>
                  </a:lnTo>
                  <a:lnTo>
                    <a:pt x="2705709" y="4251553"/>
                  </a:lnTo>
                  <a:close/>
                </a:path>
                <a:path w="3028950" h="4717415">
                  <a:moveTo>
                    <a:pt x="2729649" y="3360623"/>
                  </a:moveTo>
                  <a:lnTo>
                    <a:pt x="2678569" y="3360623"/>
                  </a:lnTo>
                  <a:lnTo>
                    <a:pt x="2678569" y="3648976"/>
                  </a:lnTo>
                  <a:lnTo>
                    <a:pt x="2676017" y="3703739"/>
                  </a:lnTo>
                  <a:lnTo>
                    <a:pt x="2665958" y="3746690"/>
                  </a:lnTo>
                  <a:lnTo>
                    <a:pt x="2644749" y="3774719"/>
                  </a:lnTo>
                  <a:lnTo>
                    <a:pt x="2608745" y="3784752"/>
                  </a:lnTo>
                  <a:lnTo>
                    <a:pt x="2577833" y="3775176"/>
                  </a:lnTo>
                  <a:lnTo>
                    <a:pt x="2558389" y="3747909"/>
                  </a:lnTo>
                  <a:lnTo>
                    <a:pt x="2548280" y="3705110"/>
                  </a:lnTo>
                  <a:lnTo>
                    <a:pt x="2545384" y="3648976"/>
                  </a:lnTo>
                  <a:lnTo>
                    <a:pt x="2548280" y="3592855"/>
                  </a:lnTo>
                  <a:lnTo>
                    <a:pt x="2558389" y="3550069"/>
                  </a:lnTo>
                  <a:lnTo>
                    <a:pt x="2577833" y="3522789"/>
                  </a:lnTo>
                  <a:lnTo>
                    <a:pt x="2608745" y="3513213"/>
                  </a:lnTo>
                  <a:lnTo>
                    <a:pt x="2644470" y="3524974"/>
                  </a:lnTo>
                  <a:lnTo>
                    <a:pt x="2665717" y="3555885"/>
                  </a:lnTo>
                  <a:lnTo>
                    <a:pt x="2675928" y="3599396"/>
                  </a:lnTo>
                  <a:lnTo>
                    <a:pt x="2678569" y="3648976"/>
                  </a:lnTo>
                  <a:lnTo>
                    <a:pt x="2678569" y="3360623"/>
                  </a:lnTo>
                  <a:lnTo>
                    <a:pt x="2675344" y="3360623"/>
                  </a:lnTo>
                  <a:lnTo>
                    <a:pt x="2675344" y="3515144"/>
                  </a:lnTo>
                  <a:lnTo>
                    <a:pt x="2674048" y="3515144"/>
                  </a:lnTo>
                  <a:lnTo>
                    <a:pt x="2672842" y="3513213"/>
                  </a:lnTo>
                  <a:lnTo>
                    <a:pt x="2661310" y="3494760"/>
                  </a:lnTo>
                  <a:lnTo>
                    <a:pt x="2642933" y="3479508"/>
                  </a:lnTo>
                  <a:lnTo>
                    <a:pt x="2621038" y="3469957"/>
                  </a:lnTo>
                  <a:lnTo>
                    <a:pt x="2597759" y="3466655"/>
                  </a:lnTo>
                  <a:lnTo>
                    <a:pt x="2555532" y="3475139"/>
                  </a:lnTo>
                  <a:lnTo>
                    <a:pt x="2506268" y="3530663"/>
                  </a:lnTo>
                  <a:lnTo>
                    <a:pt x="2494978" y="3569525"/>
                  </a:lnTo>
                  <a:lnTo>
                    <a:pt x="2489758" y="3610330"/>
                  </a:lnTo>
                  <a:lnTo>
                    <a:pt x="2488488" y="3648976"/>
                  </a:lnTo>
                  <a:lnTo>
                    <a:pt x="2492362" y="3709657"/>
                  </a:lnTo>
                  <a:lnTo>
                    <a:pt x="2504668" y="3760089"/>
                  </a:lnTo>
                  <a:lnTo>
                    <a:pt x="2526334" y="3798417"/>
                  </a:lnTo>
                  <a:lnTo>
                    <a:pt x="2558338" y="3822776"/>
                  </a:lnTo>
                  <a:lnTo>
                    <a:pt x="2601633" y="3831310"/>
                  </a:lnTo>
                  <a:lnTo>
                    <a:pt x="2628163" y="3826865"/>
                  </a:lnTo>
                  <a:lnTo>
                    <a:pt x="2650528" y="3815143"/>
                  </a:lnTo>
                  <a:lnTo>
                    <a:pt x="2667190" y="3798582"/>
                  </a:lnTo>
                  <a:lnTo>
                    <a:pt x="2674061" y="3784752"/>
                  </a:lnTo>
                  <a:lnTo>
                    <a:pt x="2676639" y="3779583"/>
                  </a:lnTo>
                  <a:lnTo>
                    <a:pt x="2677934" y="3779583"/>
                  </a:lnTo>
                  <a:lnTo>
                    <a:pt x="2677934" y="3822255"/>
                  </a:lnTo>
                  <a:lnTo>
                    <a:pt x="2729649" y="3822255"/>
                  </a:lnTo>
                  <a:lnTo>
                    <a:pt x="2729649" y="3779583"/>
                  </a:lnTo>
                  <a:lnTo>
                    <a:pt x="2729649" y="3515144"/>
                  </a:lnTo>
                  <a:lnTo>
                    <a:pt x="2729649" y="3360623"/>
                  </a:lnTo>
                  <a:close/>
                </a:path>
                <a:path w="3028950" h="4717415">
                  <a:moveTo>
                    <a:pt x="2735783" y="2699867"/>
                  </a:moveTo>
                  <a:lnTo>
                    <a:pt x="2684703" y="2699867"/>
                  </a:lnTo>
                  <a:lnTo>
                    <a:pt x="2684703" y="2873146"/>
                  </a:lnTo>
                  <a:lnTo>
                    <a:pt x="2682062" y="2922943"/>
                  </a:lnTo>
                  <a:lnTo>
                    <a:pt x="2671775" y="2963176"/>
                  </a:lnTo>
                  <a:lnTo>
                    <a:pt x="2650337" y="2990062"/>
                  </a:lnTo>
                  <a:lnTo>
                    <a:pt x="2614231" y="2999867"/>
                  </a:lnTo>
                  <a:lnTo>
                    <a:pt x="2581529" y="2987979"/>
                  </a:lnTo>
                  <a:lnTo>
                    <a:pt x="2562517" y="2957601"/>
                  </a:lnTo>
                  <a:lnTo>
                    <a:pt x="2553678" y="2916669"/>
                  </a:lnTo>
                  <a:lnTo>
                    <a:pt x="2551519" y="2873146"/>
                  </a:lnTo>
                  <a:lnTo>
                    <a:pt x="2554414" y="2817012"/>
                  </a:lnTo>
                  <a:lnTo>
                    <a:pt x="2564536" y="2774226"/>
                  </a:lnTo>
                  <a:lnTo>
                    <a:pt x="2583980" y="2746946"/>
                  </a:lnTo>
                  <a:lnTo>
                    <a:pt x="2614879" y="2737370"/>
                  </a:lnTo>
                  <a:lnTo>
                    <a:pt x="2650617" y="2749131"/>
                  </a:lnTo>
                  <a:lnTo>
                    <a:pt x="2671851" y="2780042"/>
                  </a:lnTo>
                  <a:lnTo>
                    <a:pt x="2682062" y="2823565"/>
                  </a:lnTo>
                  <a:lnTo>
                    <a:pt x="2684703" y="2873146"/>
                  </a:lnTo>
                  <a:lnTo>
                    <a:pt x="2684703" y="2699867"/>
                  </a:lnTo>
                  <a:lnTo>
                    <a:pt x="2684056" y="2699867"/>
                  </a:lnTo>
                  <a:lnTo>
                    <a:pt x="2684056" y="2743835"/>
                  </a:lnTo>
                  <a:lnTo>
                    <a:pt x="2682773" y="2743835"/>
                  </a:lnTo>
                  <a:lnTo>
                    <a:pt x="2656916" y="2706903"/>
                  </a:lnTo>
                  <a:lnTo>
                    <a:pt x="2607767" y="2690825"/>
                  </a:lnTo>
                  <a:lnTo>
                    <a:pt x="2562237" y="2700782"/>
                  </a:lnTo>
                  <a:lnTo>
                    <a:pt x="2529954" y="2727998"/>
                  </a:lnTo>
                  <a:lnTo>
                    <a:pt x="2509126" y="2768473"/>
                  </a:lnTo>
                  <a:lnTo>
                    <a:pt x="2497950" y="2818180"/>
                  </a:lnTo>
                  <a:lnTo>
                    <a:pt x="2494623" y="2873146"/>
                  </a:lnTo>
                  <a:lnTo>
                    <a:pt x="2496096" y="2908795"/>
                  </a:lnTo>
                  <a:lnTo>
                    <a:pt x="2503347" y="2953956"/>
                  </a:lnTo>
                  <a:lnTo>
                    <a:pt x="2520594" y="2998635"/>
                  </a:lnTo>
                  <a:lnTo>
                    <a:pt x="2552052" y="3032798"/>
                  </a:lnTo>
                  <a:lnTo>
                    <a:pt x="2601950" y="3046412"/>
                  </a:lnTo>
                  <a:lnTo>
                    <a:pt x="2626906" y="3043224"/>
                  </a:lnTo>
                  <a:lnTo>
                    <a:pt x="2649309" y="3034055"/>
                  </a:lnTo>
                  <a:lnTo>
                    <a:pt x="2667597" y="3019412"/>
                  </a:lnTo>
                  <a:lnTo>
                    <a:pt x="2680182" y="2999867"/>
                  </a:lnTo>
                  <a:lnTo>
                    <a:pt x="2681478" y="2999867"/>
                  </a:lnTo>
                  <a:lnTo>
                    <a:pt x="2681440" y="3046412"/>
                  </a:lnTo>
                  <a:lnTo>
                    <a:pt x="2674035" y="3092881"/>
                  </a:lnTo>
                  <a:lnTo>
                    <a:pt x="2614231" y="3122701"/>
                  </a:lnTo>
                  <a:lnTo>
                    <a:pt x="2593911" y="3120288"/>
                  </a:lnTo>
                  <a:lnTo>
                    <a:pt x="2576741" y="3112605"/>
                  </a:lnTo>
                  <a:lnTo>
                    <a:pt x="2564409" y="3098977"/>
                  </a:lnTo>
                  <a:lnTo>
                    <a:pt x="2558631" y="3078746"/>
                  </a:lnTo>
                  <a:lnTo>
                    <a:pt x="2504325" y="3078746"/>
                  </a:lnTo>
                  <a:lnTo>
                    <a:pt x="2522651" y="3128822"/>
                  </a:lnTo>
                  <a:lnTo>
                    <a:pt x="2556370" y="3154540"/>
                  </a:lnTo>
                  <a:lnTo>
                    <a:pt x="2592514" y="3164014"/>
                  </a:lnTo>
                  <a:lnTo>
                    <a:pt x="2618117" y="3165373"/>
                  </a:lnTo>
                  <a:lnTo>
                    <a:pt x="2656916" y="3160649"/>
                  </a:lnTo>
                  <a:lnTo>
                    <a:pt x="2710611" y="3122701"/>
                  </a:lnTo>
                  <a:lnTo>
                    <a:pt x="2730182" y="3078810"/>
                  </a:lnTo>
                  <a:lnTo>
                    <a:pt x="2735783" y="3024428"/>
                  </a:lnTo>
                  <a:lnTo>
                    <a:pt x="2735783" y="2743835"/>
                  </a:lnTo>
                  <a:lnTo>
                    <a:pt x="2735783" y="2699867"/>
                  </a:lnTo>
                  <a:close/>
                </a:path>
                <a:path w="3028950" h="4717415">
                  <a:moveTo>
                    <a:pt x="3028353" y="3633470"/>
                  </a:moveTo>
                  <a:lnTo>
                    <a:pt x="3027515" y="3612781"/>
                  </a:lnTo>
                  <a:lnTo>
                    <a:pt x="3026486" y="3587318"/>
                  </a:lnTo>
                  <a:lnTo>
                    <a:pt x="3018142" y="3542347"/>
                  </a:lnTo>
                  <a:lnTo>
                    <a:pt x="3001886" y="3509327"/>
                  </a:lnTo>
                  <a:lnTo>
                    <a:pt x="2999155" y="3503777"/>
                  </a:lnTo>
                  <a:lnTo>
                    <a:pt x="2971457" y="3481679"/>
                  </a:lnTo>
                  <a:lnTo>
                    <a:pt x="2971457" y="3594023"/>
                  </a:lnTo>
                  <a:lnTo>
                    <a:pt x="2971457" y="3612781"/>
                  </a:lnTo>
                  <a:lnTo>
                    <a:pt x="2847962" y="3612781"/>
                  </a:lnTo>
                  <a:lnTo>
                    <a:pt x="2847962" y="3599840"/>
                  </a:lnTo>
                  <a:lnTo>
                    <a:pt x="2849854" y="3576967"/>
                  </a:lnTo>
                  <a:lnTo>
                    <a:pt x="2858300" y="3546830"/>
                  </a:lnTo>
                  <a:lnTo>
                    <a:pt x="2877413" y="3520567"/>
                  </a:lnTo>
                  <a:lnTo>
                    <a:pt x="2911322" y="3509327"/>
                  </a:lnTo>
                  <a:lnTo>
                    <a:pt x="2941167" y="3517112"/>
                  </a:lnTo>
                  <a:lnTo>
                    <a:pt x="2959570" y="3537127"/>
                  </a:lnTo>
                  <a:lnTo>
                    <a:pt x="2968879" y="3564432"/>
                  </a:lnTo>
                  <a:lnTo>
                    <a:pt x="2971457" y="3594023"/>
                  </a:lnTo>
                  <a:lnTo>
                    <a:pt x="2971457" y="3481679"/>
                  </a:lnTo>
                  <a:lnTo>
                    <a:pt x="2965361" y="3476802"/>
                  </a:lnTo>
                  <a:lnTo>
                    <a:pt x="2912618" y="3466655"/>
                  </a:lnTo>
                  <a:lnTo>
                    <a:pt x="2866428" y="3474529"/>
                  </a:lnTo>
                  <a:lnTo>
                    <a:pt x="2833179" y="3495992"/>
                  </a:lnTo>
                  <a:lnTo>
                    <a:pt x="2810865" y="3527844"/>
                  </a:lnTo>
                  <a:lnTo>
                    <a:pt x="2797441" y="3566845"/>
                  </a:lnTo>
                  <a:lnTo>
                    <a:pt x="2790863" y="3609810"/>
                  </a:lnTo>
                  <a:lnTo>
                    <a:pt x="2789136" y="3653510"/>
                  </a:lnTo>
                  <a:lnTo>
                    <a:pt x="2793441" y="3717937"/>
                  </a:lnTo>
                  <a:lnTo>
                    <a:pt x="2806877" y="3767772"/>
                  </a:lnTo>
                  <a:lnTo>
                    <a:pt x="2830182" y="3803180"/>
                  </a:lnTo>
                  <a:lnTo>
                    <a:pt x="2864104" y="3824300"/>
                  </a:lnTo>
                  <a:lnTo>
                    <a:pt x="2909392" y="3831310"/>
                  </a:lnTo>
                  <a:lnTo>
                    <a:pt x="2967659" y="3817302"/>
                  </a:lnTo>
                  <a:lnTo>
                    <a:pt x="2997987" y="3788638"/>
                  </a:lnTo>
                  <a:lnTo>
                    <a:pt x="3003207" y="3783711"/>
                  </a:lnTo>
                  <a:lnTo>
                    <a:pt x="3020936" y="3743210"/>
                  </a:lnTo>
                  <a:lnTo>
                    <a:pt x="3025762" y="3708463"/>
                  </a:lnTo>
                  <a:lnTo>
                    <a:pt x="2971457" y="3708463"/>
                  </a:lnTo>
                  <a:lnTo>
                    <a:pt x="2969526" y="3732174"/>
                  </a:lnTo>
                  <a:lnTo>
                    <a:pt x="2961424" y="3758488"/>
                  </a:lnTo>
                  <a:lnTo>
                    <a:pt x="2943631" y="3779837"/>
                  </a:lnTo>
                  <a:lnTo>
                    <a:pt x="2912618" y="3788638"/>
                  </a:lnTo>
                  <a:lnTo>
                    <a:pt x="2874111" y="3775379"/>
                  </a:lnTo>
                  <a:lnTo>
                    <a:pt x="2854350" y="3742169"/>
                  </a:lnTo>
                  <a:lnTo>
                    <a:pt x="2847073" y="3698900"/>
                  </a:lnTo>
                  <a:lnTo>
                    <a:pt x="2846032" y="3655453"/>
                  </a:lnTo>
                  <a:lnTo>
                    <a:pt x="3028353" y="3655453"/>
                  </a:lnTo>
                  <a:lnTo>
                    <a:pt x="3028353" y="36334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97384" y="4214393"/>
              <a:ext cx="2844165" cy="4665345"/>
            </a:xfrm>
            <a:custGeom>
              <a:avLst/>
              <a:gdLst/>
              <a:ahLst/>
              <a:cxnLst/>
              <a:rect l="l" t="t" r="r" b="b"/>
              <a:pathLst>
                <a:path w="2844165" h="4665345">
                  <a:moveTo>
                    <a:pt x="274777" y="2977515"/>
                  </a:moveTo>
                  <a:lnTo>
                    <a:pt x="269951" y="2937649"/>
                  </a:lnTo>
                  <a:lnTo>
                    <a:pt x="240030" y="2889580"/>
                  </a:lnTo>
                  <a:lnTo>
                    <a:pt x="215303" y="2873260"/>
                  </a:lnTo>
                  <a:lnTo>
                    <a:pt x="215303" y="2977515"/>
                  </a:lnTo>
                  <a:lnTo>
                    <a:pt x="211124" y="3009684"/>
                  </a:lnTo>
                  <a:lnTo>
                    <a:pt x="197434" y="3036925"/>
                  </a:lnTo>
                  <a:lnTo>
                    <a:pt x="172478" y="3055810"/>
                  </a:lnTo>
                  <a:lnTo>
                    <a:pt x="134480" y="3062859"/>
                  </a:lnTo>
                  <a:lnTo>
                    <a:pt x="56896" y="3062859"/>
                  </a:lnTo>
                  <a:lnTo>
                    <a:pt x="56896" y="2889580"/>
                  </a:lnTo>
                  <a:lnTo>
                    <a:pt x="124777" y="2889580"/>
                  </a:lnTo>
                  <a:lnTo>
                    <a:pt x="159931" y="2894419"/>
                  </a:lnTo>
                  <a:lnTo>
                    <a:pt x="188709" y="2909798"/>
                  </a:lnTo>
                  <a:lnTo>
                    <a:pt x="208165" y="2937052"/>
                  </a:lnTo>
                  <a:lnTo>
                    <a:pt x="215303" y="2977515"/>
                  </a:lnTo>
                  <a:lnTo>
                    <a:pt x="215303" y="2873260"/>
                  </a:lnTo>
                  <a:lnTo>
                    <a:pt x="192671" y="2863723"/>
                  </a:lnTo>
                  <a:lnTo>
                    <a:pt x="192671" y="2862427"/>
                  </a:lnTo>
                  <a:lnTo>
                    <a:pt x="220903" y="2848114"/>
                  </a:lnTo>
                  <a:lnTo>
                    <a:pt x="222021" y="2846908"/>
                  </a:lnTo>
                  <a:lnTo>
                    <a:pt x="242049" y="2825419"/>
                  </a:lnTo>
                  <a:lnTo>
                    <a:pt x="255308" y="2797162"/>
                  </a:lnTo>
                  <a:lnTo>
                    <a:pt x="259905" y="2766098"/>
                  </a:lnTo>
                  <a:lnTo>
                    <a:pt x="249872" y="2709710"/>
                  </a:lnTo>
                  <a:lnTo>
                    <a:pt x="238671" y="2694330"/>
                  </a:lnTo>
                  <a:lnTo>
                    <a:pt x="223291" y="2673248"/>
                  </a:lnTo>
                  <a:lnTo>
                    <a:pt x="200431" y="2661412"/>
                  </a:lnTo>
                  <a:lnTo>
                    <a:pt x="200431" y="2769971"/>
                  </a:lnTo>
                  <a:lnTo>
                    <a:pt x="191566" y="2812008"/>
                  </a:lnTo>
                  <a:lnTo>
                    <a:pt x="170281" y="2835110"/>
                  </a:lnTo>
                  <a:lnTo>
                    <a:pt x="144513" y="2844889"/>
                  </a:lnTo>
                  <a:lnTo>
                    <a:pt x="122199" y="2846908"/>
                  </a:lnTo>
                  <a:lnTo>
                    <a:pt x="56896" y="2846908"/>
                  </a:lnTo>
                  <a:lnTo>
                    <a:pt x="56896" y="2694330"/>
                  </a:lnTo>
                  <a:lnTo>
                    <a:pt x="120904" y="2694330"/>
                  </a:lnTo>
                  <a:lnTo>
                    <a:pt x="157060" y="2699334"/>
                  </a:lnTo>
                  <a:lnTo>
                    <a:pt x="181762" y="2713977"/>
                  </a:lnTo>
                  <a:lnTo>
                    <a:pt x="195910" y="2737701"/>
                  </a:lnTo>
                  <a:lnTo>
                    <a:pt x="200431" y="2769971"/>
                  </a:lnTo>
                  <a:lnTo>
                    <a:pt x="200431" y="2661412"/>
                  </a:lnTo>
                  <a:lnTo>
                    <a:pt x="185445" y="2653639"/>
                  </a:lnTo>
                  <a:lnTo>
                    <a:pt x="141592" y="2647785"/>
                  </a:lnTo>
                  <a:lnTo>
                    <a:pt x="0" y="2647785"/>
                  </a:lnTo>
                  <a:lnTo>
                    <a:pt x="0" y="3109404"/>
                  </a:lnTo>
                  <a:lnTo>
                    <a:pt x="125425" y="3109404"/>
                  </a:lnTo>
                  <a:lnTo>
                    <a:pt x="177952" y="3104692"/>
                  </a:lnTo>
                  <a:lnTo>
                    <a:pt x="219621" y="3089986"/>
                  </a:lnTo>
                  <a:lnTo>
                    <a:pt x="249948" y="3064446"/>
                  </a:lnTo>
                  <a:lnTo>
                    <a:pt x="250736" y="3062859"/>
                  </a:lnTo>
                  <a:lnTo>
                    <a:pt x="268490" y="3027235"/>
                  </a:lnTo>
                  <a:lnTo>
                    <a:pt x="274777" y="2977515"/>
                  </a:lnTo>
                  <a:close/>
                </a:path>
                <a:path w="2844165" h="4665345">
                  <a:moveTo>
                    <a:pt x="561187" y="2920619"/>
                  </a:moveTo>
                  <a:lnTo>
                    <a:pt x="559333" y="2874480"/>
                  </a:lnTo>
                  <a:lnTo>
                    <a:pt x="550989" y="2829509"/>
                  </a:lnTo>
                  <a:lnTo>
                    <a:pt x="532003" y="2790939"/>
                  </a:lnTo>
                  <a:lnTo>
                    <a:pt x="504291" y="2768828"/>
                  </a:lnTo>
                  <a:lnTo>
                    <a:pt x="504291" y="2881185"/>
                  </a:lnTo>
                  <a:lnTo>
                    <a:pt x="504291" y="2899930"/>
                  </a:lnTo>
                  <a:lnTo>
                    <a:pt x="380809" y="2899930"/>
                  </a:lnTo>
                  <a:lnTo>
                    <a:pt x="380809" y="2887002"/>
                  </a:lnTo>
                  <a:lnTo>
                    <a:pt x="382714" y="2864142"/>
                  </a:lnTo>
                  <a:lnTo>
                    <a:pt x="391160" y="2833992"/>
                  </a:lnTo>
                  <a:lnTo>
                    <a:pt x="410273" y="2807728"/>
                  </a:lnTo>
                  <a:lnTo>
                    <a:pt x="444169" y="2796489"/>
                  </a:lnTo>
                  <a:lnTo>
                    <a:pt x="474027" y="2804274"/>
                  </a:lnTo>
                  <a:lnTo>
                    <a:pt x="492417" y="2824289"/>
                  </a:lnTo>
                  <a:lnTo>
                    <a:pt x="501713" y="2851594"/>
                  </a:lnTo>
                  <a:lnTo>
                    <a:pt x="504291" y="2881185"/>
                  </a:lnTo>
                  <a:lnTo>
                    <a:pt x="504291" y="2768828"/>
                  </a:lnTo>
                  <a:lnTo>
                    <a:pt x="498221" y="2763977"/>
                  </a:lnTo>
                  <a:lnTo>
                    <a:pt x="445465" y="2753817"/>
                  </a:lnTo>
                  <a:lnTo>
                    <a:pt x="399275" y="2761691"/>
                  </a:lnTo>
                  <a:lnTo>
                    <a:pt x="366039" y="2783154"/>
                  </a:lnTo>
                  <a:lnTo>
                    <a:pt x="343712" y="2814993"/>
                  </a:lnTo>
                  <a:lnTo>
                    <a:pt x="330276" y="2854007"/>
                  </a:lnTo>
                  <a:lnTo>
                    <a:pt x="323710" y="2896971"/>
                  </a:lnTo>
                  <a:lnTo>
                    <a:pt x="321970" y="2940659"/>
                  </a:lnTo>
                  <a:lnTo>
                    <a:pt x="326288" y="3005086"/>
                  </a:lnTo>
                  <a:lnTo>
                    <a:pt x="339725" y="3054921"/>
                  </a:lnTo>
                  <a:lnTo>
                    <a:pt x="363029" y="3090329"/>
                  </a:lnTo>
                  <a:lnTo>
                    <a:pt x="396951" y="3111462"/>
                  </a:lnTo>
                  <a:lnTo>
                    <a:pt x="442226" y="3118459"/>
                  </a:lnTo>
                  <a:lnTo>
                    <a:pt x="500507" y="3104451"/>
                  </a:lnTo>
                  <a:lnTo>
                    <a:pt x="530847" y="3075787"/>
                  </a:lnTo>
                  <a:lnTo>
                    <a:pt x="536067" y="3070860"/>
                  </a:lnTo>
                  <a:lnTo>
                    <a:pt x="553796" y="3030359"/>
                  </a:lnTo>
                  <a:lnTo>
                    <a:pt x="558609" y="2995612"/>
                  </a:lnTo>
                  <a:lnTo>
                    <a:pt x="504291" y="2995612"/>
                  </a:lnTo>
                  <a:lnTo>
                    <a:pt x="502373" y="3019336"/>
                  </a:lnTo>
                  <a:lnTo>
                    <a:pt x="494271" y="3045650"/>
                  </a:lnTo>
                  <a:lnTo>
                    <a:pt x="476478" y="3066999"/>
                  </a:lnTo>
                  <a:lnTo>
                    <a:pt x="445465" y="3075787"/>
                  </a:lnTo>
                  <a:lnTo>
                    <a:pt x="406958" y="3062528"/>
                  </a:lnTo>
                  <a:lnTo>
                    <a:pt x="387197" y="3029318"/>
                  </a:lnTo>
                  <a:lnTo>
                    <a:pt x="379907" y="2986062"/>
                  </a:lnTo>
                  <a:lnTo>
                    <a:pt x="378866" y="2942602"/>
                  </a:lnTo>
                  <a:lnTo>
                    <a:pt x="561187" y="2942602"/>
                  </a:lnTo>
                  <a:lnTo>
                    <a:pt x="561187" y="2920619"/>
                  </a:lnTo>
                  <a:close/>
                </a:path>
                <a:path w="2844165" h="4665345">
                  <a:moveTo>
                    <a:pt x="652348" y="2233993"/>
                  </a:moveTo>
                  <a:lnTo>
                    <a:pt x="644944" y="2191474"/>
                  </a:lnTo>
                  <a:lnTo>
                    <a:pt x="598347" y="2147620"/>
                  </a:lnTo>
                  <a:lnTo>
                    <a:pt x="536321" y="2126665"/>
                  </a:lnTo>
                  <a:lnTo>
                    <a:pt x="508977" y="2115439"/>
                  </a:lnTo>
                  <a:lnTo>
                    <a:pt x="489648" y="2099005"/>
                  </a:lnTo>
                  <a:lnTo>
                    <a:pt x="482307" y="2073656"/>
                  </a:lnTo>
                  <a:lnTo>
                    <a:pt x="488645" y="2044915"/>
                  </a:lnTo>
                  <a:lnTo>
                    <a:pt x="503885" y="2028977"/>
                  </a:lnTo>
                  <a:lnTo>
                    <a:pt x="522401" y="2022119"/>
                  </a:lnTo>
                  <a:lnTo>
                    <a:pt x="538556" y="2020646"/>
                  </a:lnTo>
                  <a:lnTo>
                    <a:pt x="563181" y="2025078"/>
                  </a:lnTo>
                  <a:lnTo>
                    <a:pt x="578891" y="2038108"/>
                  </a:lnTo>
                  <a:lnTo>
                    <a:pt x="587209" y="2059381"/>
                  </a:lnTo>
                  <a:lnTo>
                    <a:pt x="589635" y="2088527"/>
                  </a:lnTo>
                  <a:lnTo>
                    <a:pt x="643940" y="2088527"/>
                  </a:lnTo>
                  <a:lnTo>
                    <a:pt x="641667" y="2054072"/>
                  </a:lnTo>
                  <a:lnTo>
                    <a:pt x="630008" y="2020646"/>
                  </a:lnTo>
                  <a:lnTo>
                    <a:pt x="629081" y="2017979"/>
                  </a:lnTo>
                  <a:lnTo>
                    <a:pt x="597573" y="1989531"/>
                  </a:lnTo>
                  <a:lnTo>
                    <a:pt x="538556" y="1977974"/>
                  </a:lnTo>
                  <a:lnTo>
                    <a:pt x="495922" y="1983841"/>
                  </a:lnTo>
                  <a:lnTo>
                    <a:pt x="460730" y="2001570"/>
                  </a:lnTo>
                  <a:lnTo>
                    <a:pt x="436829" y="2031428"/>
                  </a:lnTo>
                  <a:lnTo>
                    <a:pt x="428002" y="2073656"/>
                  </a:lnTo>
                  <a:lnTo>
                    <a:pt x="435432" y="2117013"/>
                  </a:lnTo>
                  <a:lnTo>
                    <a:pt x="454914" y="2144128"/>
                  </a:lnTo>
                  <a:lnTo>
                    <a:pt x="482282" y="2160574"/>
                  </a:lnTo>
                  <a:lnTo>
                    <a:pt x="513334" y="2171928"/>
                  </a:lnTo>
                  <a:lnTo>
                    <a:pt x="544029" y="2182126"/>
                  </a:lnTo>
                  <a:lnTo>
                    <a:pt x="571207" y="2194801"/>
                  </a:lnTo>
                  <a:lnTo>
                    <a:pt x="590626" y="2213673"/>
                  </a:lnTo>
                  <a:lnTo>
                    <a:pt x="598030" y="2242401"/>
                  </a:lnTo>
                  <a:lnTo>
                    <a:pt x="591502" y="2272131"/>
                  </a:lnTo>
                  <a:lnTo>
                    <a:pt x="575818" y="2289606"/>
                  </a:lnTo>
                  <a:lnTo>
                    <a:pt x="556856" y="2297874"/>
                  </a:lnTo>
                  <a:lnTo>
                    <a:pt x="540499" y="2299944"/>
                  </a:lnTo>
                  <a:lnTo>
                    <a:pt x="507758" y="2293328"/>
                  </a:lnTo>
                  <a:lnTo>
                    <a:pt x="488048" y="2275624"/>
                  </a:lnTo>
                  <a:lnTo>
                    <a:pt x="478409" y="2250033"/>
                  </a:lnTo>
                  <a:lnTo>
                    <a:pt x="475843" y="2219769"/>
                  </a:lnTo>
                  <a:lnTo>
                    <a:pt x="421525" y="2219769"/>
                  </a:lnTo>
                  <a:lnTo>
                    <a:pt x="429514" y="2278380"/>
                  </a:lnTo>
                  <a:lnTo>
                    <a:pt x="482942" y="2333256"/>
                  </a:lnTo>
                  <a:lnTo>
                    <a:pt x="540499" y="2342616"/>
                  </a:lnTo>
                  <a:lnTo>
                    <a:pt x="585254" y="2335834"/>
                  </a:lnTo>
                  <a:lnTo>
                    <a:pt x="620674" y="2315464"/>
                  </a:lnTo>
                  <a:lnTo>
                    <a:pt x="631317" y="2299944"/>
                  </a:lnTo>
                  <a:lnTo>
                    <a:pt x="643966" y="2281517"/>
                  </a:lnTo>
                  <a:lnTo>
                    <a:pt x="652348" y="2233993"/>
                  </a:lnTo>
                  <a:close/>
                </a:path>
                <a:path w="2844165" h="4665345">
                  <a:moveTo>
                    <a:pt x="674344" y="3885260"/>
                  </a:moveTo>
                  <a:lnTo>
                    <a:pt x="640270" y="3758539"/>
                  </a:lnTo>
                  <a:lnTo>
                    <a:pt x="627748" y="3711981"/>
                  </a:lnTo>
                  <a:lnTo>
                    <a:pt x="570242" y="3498151"/>
                  </a:lnTo>
                  <a:lnTo>
                    <a:pt x="570242" y="3711981"/>
                  </a:lnTo>
                  <a:lnTo>
                    <a:pt x="446112" y="3711981"/>
                  </a:lnTo>
                  <a:lnTo>
                    <a:pt x="510120" y="3488931"/>
                  </a:lnTo>
                  <a:lnTo>
                    <a:pt x="511416" y="3488931"/>
                  </a:lnTo>
                  <a:lnTo>
                    <a:pt x="570242" y="3711981"/>
                  </a:lnTo>
                  <a:lnTo>
                    <a:pt x="570242" y="3498151"/>
                  </a:lnTo>
                  <a:lnTo>
                    <a:pt x="567766" y="3488931"/>
                  </a:lnTo>
                  <a:lnTo>
                    <a:pt x="550202" y="3423628"/>
                  </a:lnTo>
                  <a:lnTo>
                    <a:pt x="473913" y="3423628"/>
                  </a:lnTo>
                  <a:lnTo>
                    <a:pt x="340728" y="3885260"/>
                  </a:lnTo>
                  <a:lnTo>
                    <a:pt x="400215" y="3885260"/>
                  </a:lnTo>
                  <a:lnTo>
                    <a:pt x="434479" y="3758539"/>
                  </a:lnTo>
                  <a:lnTo>
                    <a:pt x="581888" y="3758539"/>
                  </a:lnTo>
                  <a:lnTo>
                    <a:pt x="614857" y="3885260"/>
                  </a:lnTo>
                  <a:lnTo>
                    <a:pt x="674344" y="3885260"/>
                  </a:lnTo>
                  <a:close/>
                </a:path>
                <a:path w="2844165" h="4665345">
                  <a:moveTo>
                    <a:pt x="832078" y="3009836"/>
                  </a:moveTo>
                  <a:lnTo>
                    <a:pt x="824661" y="2967317"/>
                  </a:lnTo>
                  <a:lnTo>
                    <a:pt x="778078" y="2923476"/>
                  </a:lnTo>
                  <a:lnTo>
                    <a:pt x="716051" y="2902508"/>
                  </a:lnTo>
                  <a:lnTo>
                    <a:pt x="688708" y="2891282"/>
                  </a:lnTo>
                  <a:lnTo>
                    <a:pt x="669378" y="2874848"/>
                  </a:lnTo>
                  <a:lnTo>
                    <a:pt x="662038" y="2849499"/>
                  </a:lnTo>
                  <a:lnTo>
                    <a:pt x="668375" y="2820771"/>
                  </a:lnTo>
                  <a:lnTo>
                    <a:pt x="683615" y="2804820"/>
                  </a:lnTo>
                  <a:lnTo>
                    <a:pt x="702132" y="2797962"/>
                  </a:lnTo>
                  <a:lnTo>
                    <a:pt x="718286" y="2796489"/>
                  </a:lnTo>
                  <a:lnTo>
                    <a:pt x="742911" y="2800921"/>
                  </a:lnTo>
                  <a:lnTo>
                    <a:pt x="758621" y="2813951"/>
                  </a:lnTo>
                  <a:lnTo>
                    <a:pt x="766927" y="2835224"/>
                  </a:lnTo>
                  <a:lnTo>
                    <a:pt x="769366" y="2864370"/>
                  </a:lnTo>
                  <a:lnTo>
                    <a:pt x="823671" y="2864370"/>
                  </a:lnTo>
                  <a:lnTo>
                    <a:pt x="809739" y="2796489"/>
                  </a:lnTo>
                  <a:lnTo>
                    <a:pt x="777303" y="2765374"/>
                  </a:lnTo>
                  <a:lnTo>
                    <a:pt x="718286" y="2753817"/>
                  </a:lnTo>
                  <a:lnTo>
                    <a:pt x="675652" y="2759684"/>
                  </a:lnTo>
                  <a:lnTo>
                    <a:pt x="640461" y="2777413"/>
                  </a:lnTo>
                  <a:lnTo>
                    <a:pt x="616559" y="2807284"/>
                  </a:lnTo>
                  <a:lnTo>
                    <a:pt x="607733" y="2849499"/>
                  </a:lnTo>
                  <a:lnTo>
                    <a:pt x="615162" y="2892869"/>
                  </a:lnTo>
                  <a:lnTo>
                    <a:pt x="634644" y="2919971"/>
                  </a:lnTo>
                  <a:lnTo>
                    <a:pt x="662012" y="2936417"/>
                  </a:lnTo>
                  <a:lnTo>
                    <a:pt x="693077" y="2947771"/>
                  </a:lnTo>
                  <a:lnTo>
                    <a:pt x="723773" y="2957969"/>
                  </a:lnTo>
                  <a:lnTo>
                    <a:pt x="750938" y="2970644"/>
                  </a:lnTo>
                  <a:lnTo>
                    <a:pt x="770356" y="2989516"/>
                  </a:lnTo>
                  <a:lnTo>
                    <a:pt x="777773" y="3018244"/>
                  </a:lnTo>
                  <a:lnTo>
                    <a:pt x="771232" y="3047974"/>
                  </a:lnTo>
                  <a:lnTo>
                    <a:pt x="755548" y="3065449"/>
                  </a:lnTo>
                  <a:lnTo>
                    <a:pt x="736587" y="3073717"/>
                  </a:lnTo>
                  <a:lnTo>
                    <a:pt x="720229" y="3075787"/>
                  </a:lnTo>
                  <a:lnTo>
                    <a:pt x="687489" y="3069171"/>
                  </a:lnTo>
                  <a:lnTo>
                    <a:pt x="667778" y="3051467"/>
                  </a:lnTo>
                  <a:lnTo>
                    <a:pt x="658126" y="3025876"/>
                  </a:lnTo>
                  <a:lnTo>
                    <a:pt x="655574" y="2995612"/>
                  </a:lnTo>
                  <a:lnTo>
                    <a:pt x="601268" y="2995612"/>
                  </a:lnTo>
                  <a:lnTo>
                    <a:pt x="609257" y="3054223"/>
                  </a:lnTo>
                  <a:lnTo>
                    <a:pt x="662673" y="3109099"/>
                  </a:lnTo>
                  <a:lnTo>
                    <a:pt x="720229" y="3118459"/>
                  </a:lnTo>
                  <a:lnTo>
                    <a:pt x="764984" y="3111677"/>
                  </a:lnTo>
                  <a:lnTo>
                    <a:pt x="800404" y="3091307"/>
                  </a:lnTo>
                  <a:lnTo>
                    <a:pt x="811047" y="3075787"/>
                  </a:lnTo>
                  <a:lnTo>
                    <a:pt x="823696" y="3057360"/>
                  </a:lnTo>
                  <a:lnTo>
                    <a:pt x="832078" y="3009836"/>
                  </a:lnTo>
                  <a:close/>
                </a:path>
                <a:path w="2844165" h="4665345">
                  <a:moveTo>
                    <a:pt x="834669" y="1987016"/>
                  </a:moveTo>
                  <a:lnTo>
                    <a:pt x="774534" y="1987016"/>
                  </a:lnTo>
                  <a:lnTo>
                    <a:pt x="774534" y="1886165"/>
                  </a:lnTo>
                  <a:lnTo>
                    <a:pt x="720229" y="1886165"/>
                  </a:lnTo>
                  <a:lnTo>
                    <a:pt x="720229" y="1987016"/>
                  </a:lnTo>
                  <a:lnTo>
                    <a:pt x="669798" y="1987016"/>
                  </a:lnTo>
                  <a:lnTo>
                    <a:pt x="669798" y="2029688"/>
                  </a:lnTo>
                  <a:lnTo>
                    <a:pt x="720229" y="2029688"/>
                  </a:lnTo>
                  <a:lnTo>
                    <a:pt x="720331" y="2269896"/>
                  </a:lnTo>
                  <a:lnTo>
                    <a:pt x="723138" y="2298712"/>
                  </a:lnTo>
                  <a:lnTo>
                    <a:pt x="733806" y="2320150"/>
                  </a:lnTo>
                  <a:lnTo>
                    <a:pt x="755142" y="2333104"/>
                  </a:lnTo>
                  <a:lnTo>
                    <a:pt x="790054" y="2337447"/>
                  </a:lnTo>
                  <a:lnTo>
                    <a:pt x="805472" y="2337117"/>
                  </a:lnTo>
                  <a:lnTo>
                    <a:pt x="817867" y="2336241"/>
                  </a:lnTo>
                  <a:lnTo>
                    <a:pt x="827341" y="2334996"/>
                  </a:lnTo>
                  <a:lnTo>
                    <a:pt x="834021" y="2333561"/>
                  </a:lnTo>
                  <a:lnTo>
                    <a:pt x="834021" y="2290889"/>
                  </a:lnTo>
                  <a:lnTo>
                    <a:pt x="834021" y="2288959"/>
                  </a:lnTo>
                  <a:lnTo>
                    <a:pt x="828205" y="2289594"/>
                  </a:lnTo>
                  <a:lnTo>
                    <a:pt x="822388" y="2290889"/>
                  </a:lnTo>
                  <a:lnTo>
                    <a:pt x="810094" y="2290889"/>
                  </a:lnTo>
                  <a:lnTo>
                    <a:pt x="792543" y="2288743"/>
                  </a:lnTo>
                  <a:lnTo>
                    <a:pt x="781646" y="2281923"/>
                  </a:lnTo>
                  <a:lnTo>
                    <a:pt x="776097" y="2269896"/>
                  </a:lnTo>
                  <a:lnTo>
                    <a:pt x="774534" y="2252103"/>
                  </a:lnTo>
                  <a:lnTo>
                    <a:pt x="774534" y="2029688"/>
                  </a:lnTo>
                  <a:lnTo>
                    <a:pt x="834669" y="2029688"/>
                  </a:lnTo>
                  <a:lnTo>
                    <a:pt x="834669" y="1987016"/>
                  </a:lnTo>
                  <a:close/>
                </a:path>
                <a:path w="2844165" h="4665345">
                  <a:moveTo>
                    <a:pt x="859256" y="3533546"/>
                  </a:moveTo>
                  <a:lnTo>
                    <a:pt x="854075" y="3530955"/>
                  </a:lnTo>
                  <a:lnTo>
                    <a:pt x="846315" y="3529660"/>
                  </a:lnTo>
                  <a:lnTo>
                    <a:pt x="835329" y="3529660"/>
                  </a:lnTo>
                  <a:lnTo>
                    <a:pt x="809155" y="3534524"/>
                  </a:lnTo>
                  <a:lnTo>
                    <a:pt x="788860" y="3547681"/>
                  </a:lnTo>
                  <a:lnTo>
                    <a:pt x="773049" y="3567023"/>
                  </a:lnTo>
                  <a:lnTo>
                    <a:pt x="760336" y="3590442"/>
                  </a:lnTo>
                  <a:lnTo>
                    <a:pt x="759040" y="3590442"/>
                  </a:lnTo>
                  <a:lnTo>
                    <a:pt x="759040" y="3538715"/>
                  </a:lnTo>
                  <a:lnTo>
                    <a:pt x="704723" y="3538715"/>
                  </a:lnTo>
                  <a:lnTo>
                    <a:pt x="704723" y="3885260"/>
                  </a:lnTo>
                  <a:lnTo>
                    <a:pt x="759040" y="3885260"/>
                  </a:lnTo>
                  <a:lnTo>
                    <a:pt x="759040" y="3666083"/>
                  </a:lnTo>
                  <a:lnTo>
                    <a:pt x="766330" y="3629253"/>
                  </a:lnTo>
                  <a:lnTo>
                    <a:pt x="784415" y="3603688"/>
                  </a:lnTo>
                  <a:lnTo>
                    <a:pt x="805040" y="3590442"/>
                  </a:lnTo>
                  <a:lnTo>
                    <a:pt x="807593" y="3588804"/>
                  </a:lnTo>
                  <a:lnTo>
                    <a:pt x="830160" y="3583978"/>
                  </a:lnTo>
                  <a:lnTo>
                    <a:pt x="841336" y="3584283"/>
                  </a:lnTo>
                  <a:lnTo>
                    <a:pt x="849312" y="3585019"/>
                  </a:lnTo>
                  <a:lnTo>
                    <a:pt x="859256" y="3586556"/>
                  </a:lnTo>
                  <a:lnTo>
                    <a:pt x="859256" y="3583978"/>
                  </a:lnTo>
                  <a:lnTo>
                    <a:pt x="859256" y="3533546"/>
                  </a:lnTo>
                  <a:close/>
                </a:path>
                <a:path w="2844165" h="4665345">
                  <a:moveTo>
                    <a:pt x="878636" y="4082453"/>
                  </a:moveTo>
                  <a:lnTo>
                    <a:pt x="828205" y="4082453"/>
                  </a:lnTo>
                  <a:lnTo>
                    <a:pt x="828205" y="4147756"/>
                  </a:lnTo>
                  <a:lnTo>
                    <a:pt x="878636" y="4147756"/>
                  </a:lnTo>
                  <a:lnTo>
                    <a:pt x="878636" y="4082453"/>
                  </a:lnTo>
                  <a:close/>
                </a:path>
                <a:path w="2844165" h="4665345">
                  <a:moveTo>
                    <a:pt x="951687" y="1860943"/>
                  </a:moveTo>
                  <a:lnTo>
                    <a:pt x="901255" y="1860943"/>
                  </a:lnTo>
                  <a:lnTo>
                    <a:pt x="901255" y="1926247"/>
                  </a:lnTo>
                  <a:lnTo>
                    <a:pt x="951687" y="1926247"/>
                  </a:lnTo>
                  <a:lnTo>
                    <a:pt x="951687" y="1860943"/>
                  </a:lnTo>
                  <a:close/>
                </a:path>
                <a:path w="2844165" h="4665345">
                  <a:moveTo>
                    <a:pt x="983373" y="4082453"/>
                  </a:moveTo>
                  <a:lnTo>
                    <a:pt x="932942" y="4082453"/>
                  </a:lnTo>
                  <a:lnTo>
                    <a:pt x="932942" y="4147756"/>
                  </a:lnTo>
                  <a:lnTo>
                    <a:pt x="983373" y="4147756"/>
                  </a:lnTo>
                  <a:lnTo>
                    <a:pt x="983373" y="4082453"/>
                  </a:lnTo>
                  <a:close/>
                </a:path>
                <a:path w="2844165" h="4665345">
                  <a:moveTo>
                    <a:pt x="1056424" y="1860943"/>
                  </a:moveTo>
                  <a:lnTo>
                    <a:pt x="1005992" y="1860943"/>
                  </a:lnTo>
                  <a:lnTo>
                    <a:pt x="1005992" y="1926247"/>
                  </a:lnTo>
                  <a:lnTo>
                    <a:pt x="1056424" y="1926247"/>
                  </a:lnTo>
                  <a:lnTo>
                    <a:pt x="1056424" y="1860943"/>
                  </a:lnTo>
                  <a:close/>
                </a:path>
                <a:path w="2844165" h="4665345">
                  <a:moveTo>
                    <a:pt x="1068717" y="4661103"/>
                  </a:moveTo>
                  <a:lnTo>
                    <a:pt x="1034643" y="4534382"/>
                  </a:lnTo>
                  <a:lnTo>
                    <a:pt x="1022121" y="4487824"/>
                  </a:lnTo>
                  <a:lnTo>
                    <a:pt x="964615" y="4273994"/>
                  </a:lnTo>
                  <a:lnTo>
                    <a:pt x="964615" y="4487824"/>
                  </a:lnTo>
                  <a:lnTo>
                    <a:pt x="840486" y="4487824"/>
                  </a:lnTo>
                  <a:lnTo>
                    <a:pt x="904494" y="4264774"/>
                  </a:lnTo>
                  <a:lnTo>
                    <a:pt x="905789" y="4264774"/>
                  </a:lnTo>
                  <a:lnTo>
                    <a:pt x="964615" y="4487824"/>
                  </a:lnTo>
                  <a:lnTo>
                    <a:pt x="964615" y="4273994"/>
                  </a:lnTo>
                  <a:lnTo>
                    <a:pt x="962139" y="4264774"/>
                  </a:lnTo>
                  <a:lnTo>
                    <a:pt x="944575" y="4199471"/>
                  </a:lnTo>
                  <a:lnTo>
                    <a:pt x="868286" y="4199471"/>
                  </a:lnTo>
                  <a:lnTo>
                    <a:pt x="735101" y="4661103"/>
                  </a:lnTo>
                  <a:lnTo>
                    <a:pt x="794588" y="4661103"/>
                  </a:lnTo>
                  <a:lnTo>
                    <a:pt x="828852" y="4534382"/>
                  </a:lnTo>
                  <a:lnTo>
                    <a:pt x="976261" y="4534382"/>
                  </a:lnTo>
                  <a:lnTo>
                    <a:pt x="1009230" y="4661103"/>
                  </a:lnTo>
                  <a:lnTo>
                    <a:pt x="1068717" y="4661103"/>
                  </a:lnTo>
                  <a:close/>
                </a:path>
                <a:path w="2844165" h="4665345">
                  <a:moveTo>
                    <a:pt x="1094587" y="3538715"/>
                  </a:moveTo>
                  <a:lnTo>
                    <a:pt x="885748" y="3538715"/>
                  </a:lnTo>
                  <a:lnTo>
                    <a:pt x="885748" y="3585260"/>
                  </a:lnTo>
                  <a:lnTo>
                    <a:pt x="1035100" y="3585260"/>
                  </a:lnTo>
                  <a:lnTo>
                    <a:pt x="877989" y="3842588"/>
                  </a:lnTo>
                  <a:lnTo>
                    <a:pt x="877989" y="3885260"/>
                  </a:lnTo>
                  <a:lnTo>
                    <a:pt x="1093292" y="3885260"/>
                  </a:lnTo>
                  <a:lnTo>
                    <a:pt x="1093292" y="3838702"/>
                  </a:lnTo>
                  <a:lnTo>
                    <a:pt x="939419" y="3838702"/>
                  </a:lnTo>
                  <a:lnTo>
                    <a:pt x="1094587" y="3583978"/>
                  </a:lnTo>
                  <a:lnTo>
                    <a:pt x="1094587" y="3538715"/>
                  </a:lnTo>
                  <a:close/>
                </a:path>
                <a:path w="2844165" h="4665345">
                  <a:moveTo>
                    <a:pt x="1112024" y="2762859"/>
                  </a:moveTo>
                  <a:lnTo>
                    <a:pt x="1057719" y="2762859"/>
                  </a:lnTo>
                  <a:lnTo>
                    <a:pt x="1057719" y="3002076"/>
                  </a:lnTo>
                  <a:lnTo>
                    <a:pt x="1051102" y="3033992"/>
                  </a:lnTo>
                  <a:lnTo>
                    <a:pt x="1034364" y="3055658"/>
                  </a:lnTo>
                  <a:lnTo>
                    <a:pt x="1012177" y="3068002"/>
                  </a:lnTo>
                  <a:lnTo>
                    <a:pt x="989190" y="3071901"/>
                  </a:lnTo>
                  <a:lnTo>
                    <a:pt x="960475" y="3064726"/>
                  </a:lnTo>
                  <a:lnTo>
                    <a:pt x="945222" y="3046933"/>
                  </a:lnTo>
                  <a:lnTo>
                    <a:pt x="939177" y="3024174"/>
                  </a:lnTo>
                  <a:lnTo>
                    <a:pt x="938110" y="3002076"/>
                  </a:lnTo>
                  <a:lnTo>
                    <a:pt x="938110" y="2762859"/>
                  </a:lnTo>
                  <a:lnTo>
                    <a:pt x="883805" y="2762859"/>
                  </a:lnTo>
                  <a:lnTo>
                    <a:pt x="883805" y="3008541"/>
                  </a:lnTo>
                  <a:lnTo>
                    <a:pt x="885228" y="3043186"/>
                  </a:lnTo>
                  <a:lnTo>
                    <a:pt x="895197" y="3079026"/>
                  </a:lnTo>
                  <a:lnTo>
                    <a:pt x="922261" y="3107105"/>
                  </a:lnTo>
                  <a:lnTo>
                    <a:pt x="974966" y="3118459"/>
                  </a:lnTo>
                  <a:lnTo>
                    <a:pt x="1000188" y="3115145"/>
                  </a:lnTo>
                  <a:lnTo>
                    <a:pt x="1024026" y="3105454"/>
                  </a:lnTo>
                  <a:lnTo>
                    <a:pt x="1044333" y="3089821"/>
                  </a:lnTo>
                  <a:lnTo>
                    <a:pt x="1056779" y="3071901"/>
                  </a:lnTo>
                  <a:lnTo>
                    <a:pt x="1059014" y="3068675"/>
                  </a:lnTo>
                  <a:lnTo>
                    <a:pt x="1060310" y="3068675"/>
                  </a:lnTo>
                  <a:lnTo>
                    <a:pt x="1060310" y="3109404"/>
                  </a:lnTo>
                  <a:lnTo>
                    <a:pt x="1112024" y="3109404"/>
                  </a:lnTo>
                  <a:lnTo>
                    <a:pt x="1112024" y="3068675"/>
                  </a:lnTo>
                  <a:lnTo>
                    <a:pt x="1112024" y="2762859"/>
                  </a:lnTo>
                  <a:close/>
                </a:path>
                <a:path w="2844165" h="4665345">
                  <a:moveTo>
                    <a:pt x="1114602" y="2295423"/>
                  </a:moveTo>
                  <a:lnTo>
                    <a:pt x="1112024" y="2297353"/>
                  </a:lnTo>
                  <a:lnTo>
                    <a:pt x="1108786" y="2298649"/>
                  </a:lnTo>
                  <a:lnTo>
                    <a:pt x="1101674" y="2298649"/>
                  </a:lnTo>
                  <a:lnTo>
                    <a:pt x="1091692" y="2296401"/>
                  </a:lnTo>
                  <a:lnTo>
                    <a:pt x="1088783" y="2292832"/>
                  </a:lnTo>
                  <a:lnTo>
                    <a:pt x="1086739" y="2290330"/>
                  </a:lnTo>
                  <a:lnTo>
                    <a:pt x="1085049" y="2281466"/>
                  </a:lnTo>
                  <a:lnTo>
                    <a:pt x="1084872" y="2270849"/>
                  </a:lnTo>
                  <a:lnTo>
                    <a:pt x="1084872" y="2144776"/>
                  </a:lnTo>
                  <a:lnTo>
                    <a:pt x="1084872" y="2077542"/>
                  </a:lnTo>
                  <a:lnTo>
                    <a:pt x="1074000" y="2020646"/>
                  </a:lnTo>
                  <a:lnTo>
                    <a:pt x="1040422" y="1988439"/>
                  </a:lnTo>
                  <a:lnTo>
                    <a:pt x="979487" y="1977974"/>
                  </a:lnTo>
                  <a:lnTo>
                    <a:pt x="926388" y="1984756"/>
                  </a:lnTo>
                  <a:lnTo>
                    <a:pt x="890270" y="2005533"/>
                  </a:lnTo>
                  <a:lnTo>
                    <a:pt x="869657" y="2040991"/>
                  </a:lnTo>
                  <a:lnTo>
                    <a:pt x="863104" y="2091766"/>
                  </a:lnTo>
                  <a:lnTo>
                    <a:pt x="917409" y="2091766"/>
                  </a:lnTo>
                  <a:lnTo>
                    <a:pt x="917409" y="2088527"/>
                  </a:lnTo>
                  <a:lnTo>
                    <a:pt x="918349" y="2072474"/>
                  </a:lnTo>
                  <a:lnTo>
                    <a:pt x="924852" y="2049741"/>
                  </a:lnTo>
                  <a:lnTo>
                    <a:pt x="942505" y="2029434"/>
                  </a:lnTo>
                  <a:lnTo>
                    <a:pt x="976896" y="2020646"/>
                  </a:lnTo>
                  <a:lnTo>
                    <a:pt x="1000861" y="2023999"/>
                  </a:lnTo>
                  <a:lnTo>
                    <a:pt x="1018286" y="2033816"/>
                  </a:lnTo>
                  <a:lnTo>
                    <a:pt x="1028903" y="2049830"/>
                  </a:lnTo>
                  <a:lnTo>
                    <a:pt x="1032497" y="2071712"/>
                  </a:lnTo>
                  <a:lnTo>
                    <a:pt x="1031976" y="2090178"/>
                  </a:lnTo>
                  <a:lnTo>
                    <a:pt x="1030554" y="2094890"/>
                  </a:lnTo>
                  <a:lnTo>
                    <a:pt x="1030554" y="2144776"/>
                  </a:lnTo>
                  <a:lnTo>
                    <a:pt x="1030554" y="2233993"/>
                  </a:lnTo>
                  <a:lnTo>
                    <a:pt x="1024737" y="2259584"/>
                  </a:lnTo>
                  <a:lnTo>
                    <a:pt x="1009230" y="2280551"/>
                  </a:lnTo>
                  <a:lnTo>
                    <a:pt x="986917" y="2294737"/>
                  </a:lnTo>
                  <a:lnTo>
                    <a:pt x="960729" y="2299944"/>
                  </a:lnTo>
                  <a:lnTo>
                    <a:pt x="937514" y="2295652"/>
                  </a:lnTo>
                  <a:lnTo>
                    <a:pt x="922350" y="2283536"/>
                  </a:lnTo>
                  <a:lnTo>
                    <a:pt x="914095" y="2264765"/>
                  </a:lnTo>
                  <a:lnTo>
                    <a:pt x="911593" y="2240457"/>
                  </a:lnTo>
                  <a:lnTo>
                    <a:pt x="913282" y="2220607"/>
                  </a:lnTo>
                  <a:lnTo>
                    <a:pt x="938098" y="2185505"/>
                  </a:lnTo>
                  <a:lnTo>
                    <a:pt x="985545" y="2167090"/>
                  </a:lnTo>
                  <a:lnTo>
                    <a:pt x="1010564" y="2157869"/>
                  </a:lnTo>
                  <a:lnTo>
                    <a:pt x="1030554" y="2144776"/>
                  </a:lnTo>
                  <a:lnTo>
                    <a:pt x="1030554" y="2094890"/>
                  </a:lnTo>
                  <a:lnTo>
                    <a:pt x="1027811" y="2103970"/>
                  </a:lnTo>
                  <a:lnTo>
                    <a:pt x="1016139" y="2114727"/>
                  </a:lnTo>
                  <a:lnTo>
                    <a:pt x="993063" y="2124087"/>
                  </a:lnTo>
                  <a:lnTo>
                    <a:pt x="920000" y="2146071"/>
                  </a:lnTo>
                  <a:lnTo>
                    <a:pt x="890981" y="2159838"/>
                  </a:lnTo>
                  <a:lnTo>
                    <a:pt x="870623" y="2180577"/>
                  </a:lnTo>
                  <a:lnTo>
                    <a:pt x="858634" y="2207984"/>
                  </a:lnTo>
                  <a:lnTo>
                    <a:pt x="854697" y="2241753"/>
                  </a:lnTo>
                  <a:lnTo>
                    <a:pt x="860361" y="2283701"/>
                  </a:lnTo>
                  <a:lnTo>
                    <a:pt x="877658" y="2315464"/>
                  </a:lnTo>
                  <a:lnTo>
                    <a:pt x="907072" y="2335593"/>
                  </a:lnTo>
                  <a:lnTo>
                    <a:pt x="949096" y="2342616"/>
                  </a:lnTo>
                  <a:lnTo>
                    <a:pt x="973582" y="2339213"/>
                  </a:lnTo>
                  <a:lnTo>
                    <a:pt x="996619" y="2329370"/>
                  </a:lnTo>
                  <a:lnTo>
                    <a:pt x="1016749" y="2313711"/>
                  </a:lnTo>
                  <a:lnTo>
                    <a:pt x="1027137" y="2299944"/>
                  </a:lnTo>
                  <a:lnTo>
                    <a:pt x="1032497" y="2292832"/>
                  </a:lnTo>
                  <a:lnTo>
                    <a:pt x="1033792" y="2292832"/>
                  </a:lnTo>
                  <a:lnTo>
                    <a:pt x="1039482" y="2318626"/>
                  </a:lnTo>
                  <a:lnTo>
                    <a:pt x="1051585" y="2331872"/>
                  </a:lnTo>
                  <a:lnTo>
                    <a:pt x="1067079" y="2336762"/>
                  </a:lnTo>
                  <a:lnTo>
                    <a:pt x="1082929" y="2337447"/>
                  </a:lnTo>
                  <a:lnTo>
                    <a:pt x="1092974" y="2337041"/>
                  </a:lnTo>
                  <a:lnTo>
                    <a:pt x="1102169" y="2336076"/>
                  </a:lnTo>
                  <a:lnTo>
                    <a:pt x="1109662" y="2334996"/>
                  </a:lnTo>
                  <a:lnTo>
                    <a:pt x="1114602" y="2334209"/>
                  </a:lnTo>
                  <a:lnTo>
                    <a:pt x="1114602" y="2298649"/>
                  </a:lnTo>
                  <a:lnTo>
                    <a:pt x="1114602" y="2295423"/>
                  </a:lnTo>
                  <a:close/>
                </a:path>
                <a:path w="2844165" h="4665345">
                  <a:moveTo>
                    <a:pt x="1253629" y="4309389"/>
                  </a:moveTo>
                  <a:lnTo>
                    <a:pt x="1248448" y="4306798"/>
                  </a:lnTo>
                  <a:lnTo>
                    <a:pt x="1240688" y="4305503"/>
                  </a:lnTo>
                  <a:lnTo>
                    <a:pt x="1229702" y="4305503"/>
                  </a:lnTo>
                  <a:lnTo>
                    <a:pt x="1203528" y="4310367"/>
                  </a:lnTo>
                  <a:lnTo>
                    <a:pt x="1183233" y="4323524"/>
                  </a:lnTo>
                  <a:lnTo>
                    <a:pt x="1167422" y="4342866"/>
                  </a:lnTo>
                  <a:lnTo>
                    <a:pt x="1154709" y="4366285"/>
                  </a:lnTo>
                  <a:lnTo>
                    <a:pt x="1153414" y="4366285"/>
                  </a:lnTo>
                  <a:lnTo>
                    <a:pt x="1153414" y="4314558"/>
                  </a:lnTo>
                  <a:lnTo>
                    <a:pt x="1099096" y="4314558"/>
                  </a:lnTo>
                  <a:lnTo>
                    <a:pt x="1099096" y="4661103"/>
                  </a:lnTo>
                  <a:lnTo>
                    <a:pt x="1153414" y="4661103"/>
                  </a:lnTo>
                  <a:lnTo>
                    <a:pt x="1153414" y="4441926"/>
                  </a:lnTo>
                  <a:lnTo>
                    <a:pt x="1160703" y="4405096"/>
                  </a:lnTo>
                  <a:lnTo>
                    <a:pt x="1178788" y="4379531"/>
                  </a:lnTo>
                  <a:lnTo>
                    <a:pt x="1199413" y="4366285"/>
                  </a:lnTo>
                  <a:lnTo>
                    <a:pt x="1201966" y="4364647"/>
                  </a:lnTo>
                  <a:lnTo>
                    <a:pt x="1224534" y="4359821"/>
                  </a:lnTo>
                  <a:lnTo>
                    <a:pt x="1235710" y="4360126"/>
                  </a:lnTo>
                  <a:lnTo>
                    <a:pt x="1243685" y="4360862"/>
                  </a:lnTo>
                  <a:lnTo>
                    <a:pt x="1253629" y="4362399"/>
                  </a:lnTo>
                  <a:lnTo>
                    <a:pt x="1253629" y="4359821"/>
                  </a:lnTo>
                  <a:lnTo>
                    <a:pt x="1253629" y="4309389"/>
                  </a:lnTo>
                  <a:close/>
                </a:path>
                <a:path w="2844165" h="4665345">
                  <a:moveTo>
                    <a:pt x="1278191" y="3538715"/>
                  </a:moveTo>
                  <a:lnTo>
                    <a:pt x="1218069" y="3538715"/>
                  </a:lnTo>
                  <a:lnTo>
                    <a:pt x="1218069" y="3437852"/>
                  </a:lnTo>
                  <a:lnTo>
                    <a:pt x="1163751" y="3437852"/>
                  </a:lnTo>
                  <a:lnTo>
                    <a:pt x="1163751" y="3538715"/>
                  </a:lnTo>
                  <a:lnTo>
                    <a:pt x="1113332" y="3538715"/>
                  </a:lnTo>
                  <a:lnTo>
                    <a:pt x="1113332" y="3581387"/>
                  </a:lnTo>
                  <a:lnTo>
                    <a:pt x="1163751" y="3581387"/>
                  </a:lnTo>
                  <a:lnTo>
                    <a:pt x="1163853" y="3821582"/>
                  </a:lnTo>
                  <a:lnTo>
                    <a:pt x="1166660" y="3850411"/>
                  </a:lnTo>
                  <a:lnTo>
                    <a:pt x="1177340" y="3871836"/>
                  </a:lnTo>
                  <a:lnTo>
                    <a:pt x="1198676" y="3884790"/>
                  </a:lnTo>
                  <a:lnTo>
                    <a:pt x="1233589" y="3889133"/>
                  </a:lnTo>
                  <a:lnTo>
                    <a:pt x="1248994" y="3888803"/>
                  </a:lnTo>
                  <a:lnTo>
                    <a:pt x="1261376" y="3887927"/>
                  </a:lnTo>
                  <a:lnTo>
                    <a:pt x="1270850" y="3886682"/>
                  </a:lnTo>
                  <a:lnTo>
                    <a:pt x="1277543" y="3885260"/>
                  </a:lnTo>
                  <a:lnTo>
                    <a:pt x="1277543" y="3842588"/>
                  </a:lnTo>
                  <a:lnTo>
                    <a:pt x="1277543" y="3840645"/>
                  </a:lnTo>
                  <a:lnTo>
                    <a:pt x="1271727" y="3841292"/>
                  </a:lnTo>
                  <a:lnTo>
                    <a:pt x="1265910" y="3842588"/>
                  </a:lnTo>
                  <a:lnTo>
                    <a:pt x="1253629" y="3842588"/>
                  </a:lnTo>
                  <a:lnTo>
                    <a:pt x="1236078" y="3840429"/>
                  </a:lnTo>
                  <a:lnTo>
                    <a:pt x="1225181" y="3833609"/>
                  </a:lnTo>
                  <a:lnTo>
                    <a:pt x="1219631" y="3821582"/>
                  </a:lnTo>
                  <a:lnTo>
                    <a:pt x="1218069" y="3803789"/>
                  </a:lnTo>
                  <a:lnTo>
                    <a:pt x="1218069" y="3581387"/>
                  </a:lnTo>
                  <a:lnTo>
                    <a:pt x="1278191" y="3581387"/>
                  </a:lnTo>
                  <a:lnTo>
                    <a:pt x="1278191" y="3538715"/>
                  </a:lnTo>
                  <a:close/>
                </a:path>
                <a:path w="2844165" h="4665345">
                  <a:moveTo>
                    <a:pt x="1386789" y="2087880"/>
                  </a:moveTo>
                  <a:lnTo>
                    <a:pt x="1377378" y="2024519"/>
                  </a:lnTo>
                  <a:lnTo>
                    <a:pt x="1348333" y="1989328"/>
                  </a:lnTo>
                  <a:lnTo>
                    <a:pt x="1295628" y="1977974"/>
                  </a:lnTo>
                  <a:lnTo>
                    <a:pt x="1270406" y="1981301"/>
                  </a:lnTo>
                  <a:lnTo>
                    <a:pt x="1246581" y="1990991"/>
                  </a:lnTo>
                  <a:lnTo>
                    <a:pt x="1226261" y="2006612"/>
                  </a:lnTo>
                  <a:lnTo>
                    <a:pt x="1211580" y="2027758"/>
                  </a:lnTo>
                  <a:lnTo>
                    <a:pt x="1210284" y="2027758"/>
                  </a:lnTo>
                  <a:lnTo>
                    <a:pt x="1210284" y="1987016"/>
                  </a:lnTo>
                  <a:lnTo>
                    <a:pt x="1158557" y="1987016"/>
                  </a:lnTo>
                  <a:lnTo>
                    <a:pt x="1158557" y="2333561"/>
                  </a:lnTo>
                  <a:lnTo>
                    <a:pt x="1212875" y="2333561"/>
                  </a:lnTo>
                  <a:lnTo>
                    <a:pt x="1212875" y="2094344"/>
                  </a:lnTo>
                  <a:lnTo>
                    <a:pt x="1219492" y="2062441"/>
                  </a:lnTo>
                  <a:lnTo>
                    <a:pt x="1236230" y="2040763"/>
                  </a:lnTo>
                  <a:lnTo>
                    <a:pt x="1258430" y="2028431"/>
                  </a:lnTo>
                  <a:lnTo>
                    <a:pt x="1262367" y="2027758"/>
                  </a:lnTo>
                  <a:lnTo>
                    <a:pt x="1281404" y="2024519"/>
                  </a:lnTo>
                  <a:lnTo>
                    <a:pt x="1310119" y="2031707"/>
                  </a:lnTo>
                  <a:lnTo>
                    <a:pt x="1325372" y="2049500"/>
                  </a:lnTo>
                  <a:lnTo>
                    <a:pt x="1331417" y="2072259"/>
                  </a:lnTo>
                  <a:lnTo>
                    <a:pt x="1332484" y="2094344"/>
                  </a:lnTo>
                  <a:lnTo>
                    <a:pt x="1332484" y="2333561"/>
                  </a:lnTo>
                  <a:lnTo>
                    <a:pt x="1386789" y="2333561"/>
                  </a:lnTo>
                  <a:lnTo>
                    <a:pt x="1386789" y="2087880"/>
                  </a:lnTo>
                  <a:close/>
                </a:path>
                <a:path w="2844165" h="4665345">
                  <a:moveTo>
                    <a:pt x="1402321" y="2868244"/>
                  </a:moveTo>
                  <a:lnTo>
                    <a:pt x="1382788" y="2796489"/>
                  </a:lnTo>
                  <a:lnTo>
                    <a:pt x="1349133" y="2766161"/>
                  </a:lnTo>
                  <a:lnTo>
                    <a:pt x="1291767" y="2753817"/>
                  </a:lnTo>
                  <a:lnTo>
                    <a:pt x="1245577" y="2761691"/>
                  </a:lnTo>
                  <a:lnTo>
                    <a:pt x="1212342" y="2783154"/>
                  </a:lnTo>
                  <a:lnTo>
                    <a:pt x="1190015" y="2814993"/>
                  </a:lnTo>
                  <a:lnTo>
                    <a:pt x="1176578" y="2854007"/>
                  </a:lnTo>
                  <a:lnTo>
                    <a:pt x="1170012" y="2896971"/>
                  </a:lnTo>
                  <a:lnTo>
                    <a:pt x="1168273" y="2940659"/>
                  </a:lnTo>
                  <a:lnTo>
                    <a:pt x="1172591" y="3005086"/>
                  </a:lnTo>
                  <a:lnTo>
                    <a:pt x="1186027" y="3054921"/>
                  </a:lnTo>
                  <a:lnTo>
                    <a:pt x="1209332" y="3090329"/>
                  </a:lnTo>
                  <a:lnTo>
                    <a:pt x="1243253" y="3111462"/>
                  </a:lnTo>
                  <a:lnTo>
                    <a:pt x="1288529" y="3118459"/>
                  </a:lnTo>
                  <a:lnTo>
                    <a:pt x="1342859" y="3105899"/>
                  </a:lnTo>
                  <a:lnTo>
                    <a:pt x="1376133" y="3075787"/>
                  </a:lnTo>
                  <a:lnTo>
                    <a:pt x="1377911" y="3074174"/>
                  </a:lnTo>
                  <a:lnTo>
                    <a:pt x="1396720" y="3032277"/>
                  </a:lnTo>
                  <a:lnTo>
                    <a:pt x="1402321" y="2989148"/>
                  </a:lnTo>
                  <a:lnTo>
                    <a:pt x="1348016" y="2989148"/>
                  </a:lnTo>
                  <a:lnTo>
                    <a:pt x="1345666" y="3018510"/>
                  </a:lnTo>
                  <a:lnTo>
                    <a:pt x="1337017" y="3046539"/>
                  </a:lnTo>
                  <a:lnTo>
                    <a:pt x="1319644" y="3067532"/>
                  </a:lnTo>
                  <a:lnTo>
                    <a:pt x="1291120" y="3075787"/>
                  </a:lnTo>
                  <a:lnTo>
                    <a:pt x="1253261" y="3060852"/>
                  </a:lnTo>
                  <a:lnTo>
                    <a:pt x="1233652" y="3024632"/>
                  </a:lnTo>
                  <a:lnTo>
                    <a:pt x="1226286" y="2980055"/>
                  </a:lnTo>
                  <a:lnTo>
                    <a:pt x="1225169" y="2940012"/>
                  </a:lnTo>
                  <a:lnTo>
                    <a:pt x="1231049" y="2864129"/>
                  </a:lnTo>
                  <a:lnTo>
                    <a:pt x="1246505" y="2820733"/>
                  </a:lnTo>
                  <a:lnTo>
                    <a:pt x="1268272" y="2801099"/>
                  </a:lnTo>
                  <a:lnTo>
                    <a:pt x="1293063" y="2796489"/>
                  </a:lnTo>
                  <a:lnTo>
                    <a:pt x="1319110" y="2802979"/>
                  </a:lnTo>
                  <a:lnTo>
                    <a:pt x="1336052" y="2819768"/>
                  </a:lnTo>
                  <a:lnTo>
                    <a:pt x="1345247" y="2842857"/>
                  </a:lnTo>
                  <a:lnTo>
                    <a:pt x="1348016" y="2868244"/>
                  </a:lnTo>
                  <a:lnTo>
                    <a:pt x="1402321" y="2868244"/>
                  </a:lnTo>
                  <a:close/>
                </a:path>
                <a:path w="2844165" h="4665345">
                  <a:moveTo>
                    <a:pt x="1488960" y="4314558"/>
                  </a:moveTo>
                  <a:lnTo>
                    <a:pt x="1280121" y="4314558"/>
                  </a:lnTo>
                  <a:lnTo>
                    <a:pt x="1280121" y="4361104"/>
                  </a:lnTo>
                  <a:lnTo>
                    <a:pt x="1429473" y="4361104"/>
                  </a:lnTo>
                  <a:lnTo>
                    <a:pt x="1272362" y="4618431"/>
                  </a:lnTo>
                  <a:lnTo>
                    <a:pt x="1272362" y="4661103"/>
                  </a:lnTo>
                  <a:lnTo>
                    <a:pt x="1487665" y="4661103"/>
                  </a:lnTo>
                  <a:lnTo>
                    <a:pt x="1487665" y="4614545"/>
                  </a:lnTo>
                  <a:lnTo>
                    <a:pt x="1333792" y="4614545"/>
                  </a:lnTo>
                  <a:lnTo>
                    <a:pt x="1488960" y="4359821"/>
                  </a:lnTo>
                  <a:lnTo>
                    <a:pt x="1488960" y="4314558"/>
                  </a:lnTo>
                  <a:close/>
                </a:path>
                <a:path w="2844165" h="4665345">
                  <a:moveTo>
                    <a:pt x="1672564" y="4314558"/>
                  </a:moveTo>
                  <a:lnTo>
                    <a:pt x="1612442" y="4314558"/>
                  </a:lnTo>
                  <a:lnTo>
                    <a:pt x="1612442" y="4213695"/>
                  </a:lnTo>
                  <a:lnTo>
                    <a:pt x="1558124" y="4213695"/>
                  </a:lnTo>
                  <a:lnTo>
                    <a:pt x="1558124" y="4314558"/>
                  </a:lnTo>
                  <a:lnTo>
                    <a:pt x="1507705" y="4314558"/>
                  </a:lnTo>
                  <a:lnTo>
                    <a:pt x="1507705" y="4357230"/>
                  </a:lnTo>
                  <a:lnTo>
                    <a:pt x="1558124" y="4357230"/>
                  </a:lnTo>
                  <a:lnTo>
                    <a:pt x="1558213" y="4597425"/>
                  </a:lnTo>
                  <a:lnTo>
                    <a:pt x="1561033" y="4626254"/>
                  </a:lnTo>
                  <a:lnTo>
                    <a:pt x="1571701" y="4647679"/>
                  </a:lnTo>
                  <a:lnTo>
                    <a:pt x="1593049" y="4660633"/>
                  </a:lnTo>
                  <a:lnTo>
                    <a:pt x="1627962" y="4664976"/>
                  </a:lnTo>
                  <a:lnTo>
                    <a:pt x="1643367" y="4664646"/>
                  </a:lnTo>
                  <a:lnTo>
                    <a:pt x="1655749" y="4663770"/>
                  </a:lnTo>
                  <a:lnTo>
                    <a:pt x="1665224" y="4662525"/>
                  </a:lnTo>
                  <a:lnTo>
                    <a:pt x="1671916" y="4661103"/>
                  </a:lnTo>
                  <a:lnTo>
                    <a:pt x="1671916" y="4618431"/>
                  </a:lnTo>
                  <a:lnTo>
                    <a:pt x="1671916" y="4616488"/>
                  </a:lnTo>
                  <a:lnTo>
                    <a:pt x="1666100" y="4617136"/>
                  </a:lnTo>
                  <a:lnTo>
                    <a:pt x="1660283" y="4618431"/>
                  </a:lnTo>
                  <a:lnTo>
                    <a:pt x="1648002" y="4618431"/>
                  </a:lnTo>
                  <a:lnTo>
                    <a:pt x="1630438" y="4616272"/>
                  </a:lnTo>
                  <a:lnTo>
                    <a:pt x="1619554" y="4609452"/>
                  </a:lnTo>
                  <a:lnTo>
                    <a:pt x="1613992" y="4597425"/>
                  </a:lnTo>
                  <a:lnTo>
                    <a:pt x="1612442" y="4579632"/>
                  </a:lnTo>
                  <a:lnTo>
                    <a:pt x="1612442" y="4357230"/>
                  </a:lnTo>
                  <a:lnTo>
                    <a:pt x="1672564" y="4357230"/>
                  </a:lnTo>
                  <a:lnTo>
                    <a:pt x="1672564" y="4314558"/>
                  </a:lnTo>
                  <a:close/>
                </a:path>
                <a:path w="2844165" h="4665345">
                  <a:moveTo>
                    <a:pt x="1686140" y="1871941"/>
                  </a:moveTo>
                  <a:lnTo>
                    <a:pt x="1635061" y="1871941"/>
                  </a:lnTo>
                  <a:lnTo>
                    <a:pt x="1635061" y="2160295"/>
                  </a:lnTo>
                  <a:lnTo>
                    <a:pt x="1632521" y="2215070"/>
                  </a:lnTo>
                  <a:lnTo>
                    <a:pt x="1622463" y="2258009"/>
                  </a:lnTo>
                  <a:lnTo>
                    <a:pt x="1601241" y="2286050"/>
                  </a:lnTo>
                  <a:lnTo>
                    <a:pt x="1565236" y="2296071"/>
                  </a:lnTo>
                  <a:lnTo>
                    <a:pt x="1534337" y="2286495"/>
                  </a:lnTo>
                  <a:lnTo>
                    <a:pt x="1514894" y="2259215"/>
                  </a:lnTo>
                  <a:lnTo>
                    <a:pt x="1504784" y="2216429"/>
                  </a:lnTo>
                  <a:lnTo>
                    <a:pt x="1501876" y="2160295"/>
                  </a:lnTo>
                  <a:lnTo>
                    <a:pt x="1504784" y="2104174"/>
                  </a:lnTo>
                  <a:lnTo>
                    <a:pt x="1514894" y="2061375"/>
                  </a:lnTo>
                  <a:lnTo>
                    <a:pt x="1534337" y="2034108"/>
                  </a:lnTo>
                  <a:lnTo>
                    <a:pt x="1565236" y="2024519"/>
                  </a:lnTo>
                  <a:lnTo>
                    <a:pt x="1600974" y="2036279"/>
                  </a:lnTo>
                  <a:lnTo>
                    <a:pt x="1622209" y="2067191"/>
                  </a:lnTo>
                  <a:lnTo>
                    <a:pt x="1632432" y="2110714"/>
                  </a:lnTo>
                  <a:lnTo>
                    <a:pt x="1635061" y="2160295"/>
                  </a:lnTo>
                  <a:lnTo>
                    <a:pt x="1635061" y="1871941"/>
                  </a:lnTo>
                  <a:lnTo>
                    <a:pt x="1631823" y="1871941"/>
                  </a:lnTo>
                  <a:lnTo>
                    <a:pt x="1631823" y="2026462"/>
                  </a:lnTo>
                  <a:lnTo>
                    <a:pt x="1630527" y="2026462"/>
                  </a:lnTo>
                  <a:lnTo>
                    <a:pt x="1599425" y="1990826"/>
                  </a:lnTo>
                  <a:lnTo>
                    <a:pt x="1554238" y="1977974"/>
                  </a:lnTo>
                  <a:lnTo>
                    <a:pt x="1512023" y="1986457"/>
                  </a:lnTo>
                  <a:lnTo>
                    <a:pt x="1462760" y="2041982"/>
                  </a:lnTo>
                  <a:lnTo>
                    <a:pt x="1451470" y="2080844"/>
                  </a:lnTo>
                  <a:lnTo>
                    <a:pt x="1446250" y="2121649"/>
                  </a:lnTo>
                  <a:lnTo>
                    <a:pt x="1444980" y="2160295"/>
                  </a:lnTo>
                  <a:lnTo>
                    <a:pt x="1448866" y="2220963"/>
                  </a:lnTo>
                  <a:lnTo>
                    <a:pt x="1461160" y="2271395"/>
                  </a:lnTo>
                  <a:lnTo>
                    <a:pt x="1482826" y="2309723"/>
                  </a:lnTo>
                  <a:lnTo>
                    <a:pt x="1514830" y="2334082"/>
                  </a:lnTo>
                  <a:lnTo>
                    <a:pt x="1558124" y="2342616"/>
                  </a:lnTo>
                  <a:lnTo>
                    <a:pt x="1584667" y="2338171"/>
                  </a:lnTo>
                  <a:lnTo>
                    <a:pt x="1607019" y="2326462"/>
                  </a:lnTo>
                  <a:lnTo>
                    <a:pt x="1623682" y="2309888"/>
                  </a:lnTo>
                  <a:lnTo>
                    <a:pt x="1630553" y="2296071"/>
                  </a:lnTo>
                  <a:lnTo>
                    <a:pt x="1633118" y="2290889"/>
                  </a:lnTo>
                  <a:lnTo>
                    <a:pt x="1634413" y="2290889"/>
                  </a:lnTo>
                  <a:lnTo>
                    <a:pt x="1634413" y="2333561"/>
                  </a:lnTo>
                  <a:lnTo>
                    <a:pt x="1686140" y="2333561"/>
                  </a:lnTo>
                  <a:lnTo>
                    <a:pt x="1686140" y="2290889"/>
                  </a:lnTo>
                  <a:lnTo>
                    <a:pt x="1686140" y="2026462"/>
                  </a:lnTo>
                  <a:lnTo>
                    <a:pt x="1686140" y="1871941"/>
                  </a:lnTo>
                  <a:close/>
                </a:path>
                <a:path w="2844165" h="4665345">
                  <a:moveTo>
                    <a:pt x="1686788" y="2863723"/>
                  </a:moveTo>
                  <a:lnTo>
                    <a:pt x="1677784" y="2800362"/>
                  </a:lnTo>
                  <a:lnTo>
                    <a:pt x="1649425" y="2765183"/>
                  </a:lnTo>
                  <a:lnTo>
                    <a:pt x="1597571" y="2753817"/>
                  </a:lnTo>
                  <a:lnTo>
                    <a:pt x="1573453" y="2757398"/>
                  </a:lnTo>
                  <a:lnTo>
                    <a:pt x="1549565" y="2767393"/>
                  </a:lnTo>
                  <a:lnTo>
                    <a:pt x="1528838" y="2782735"/>
                  </a:lnTo>
                  <a:lnTo>
                    <a:pt x="1514170" y="2802305"/>
                  </a:lnTo>
                  <a:lnTo>
                    <a:pt x="1512874" y="2802305"/>
                  </a:lnTo>
                  <a:lnTo>
                    <a:pt x="1512874" y="2647785"/>
                  </a:lnTo>
                  <a:lnTo>
                    <a:pt x="1458569" y="2647785"/>
                  </a:lnTo>
                  <a:lnTo>
                    <a:pt x="1458569" y="3109404"/>
                  </a:lnTo>
                  <a:lnTo>
                    <a:pt x="1512874" y="3109404"/>
                  </a:lnTo>
                  <a:lnTo>
                    <a:pt x="1512874" y="2870187"/>
                  </a:lnTo>
                  <a:lnTo>
                    <a:pt x="1519491" y="2838285"/>
                  </a:lnTo>
                  <a:lnTo>
                    <a:pt x="1536230" y="2816606"/>
                  </a:lnTo>
                  <a:lnTo>
                    <a:pt x="1558429" y="2804274"/>
                  </a:lnTo>
                  <a:lnTo>
                    <a:pt x="1569986" y="2802305"/>
                  </a:lnTo>
                  <a:lnTo>
                    <a:pt x="1581404" y="2800362"/>
                  </a:lnTo>
                  <a:lnTo>
                    <a:pt x="1610118" y="2807551"/>
                  </a:lnTo>
                  <a:lnTo>
                    <a:pt x="1625371" y="2825343"/>
                  </a:lnTo>
                  <a:lnTo>
                    <a:pt x="1631416" y="2848102"/>
                  </a:lnTo>
                  <a:lnTo>
                    <a:pt x="1632483" y="2870187"/>
                  </a:lnTo>
                  <a:lnTo>
                    <a:pt x="1632483" y="3109404"/>
                  </a:lnTo>
                  <a:lnTo>
                    <a:pt x="1686788" y="3109404"/>
                  </a:lnTo>
                  <a:lnTo>
                    <a:pt x="1686788" y="2863723"/>
                  </a:lnTo>
                  <a:close/>
                </a:path>
                <a:path w="2844165" h="4665345">
                  <a:moveTo>
                    <a:pt x="1702955" y="3711981"/>
                  </a:moveTo>
                  <a:lnTo>
                    <a:pt x="1700669" y="3664572"/>
                  </a:lnTo>
                  <a:lnTo>
                    <a:pt x="1692871" y="3621328"/>
                  </a:lnTo>
                  <a:lnTo>
                    <a:pt x="1678139" y="3584206"/>
                  </a:lnTo>
                  <a:lnTo>
                    <a:pt x="1668678" y="3572332"/>
                  </a:lnTo>
                  <a:lnTo>
                    <a:pt x="1655064" y="3555238"/>
                  </a:lnTo>
                  <a:lnTo>
                    <a:pt x="1646059" y="3550081"/>
                  </a:lnTo>
                  <a:lnTo>
                    <a:pt x="1646059" y="3711981"/>
                  </a:lnTo>
                  <a:lnTo>
                    <a:pt x="1643341" y="3765448"/>
                  </a:lnTo>
                  <a:lnTo>
                    <a:pt x="1633054" y="3809936"/>
                  </a:lnTo>
                  <a:lnTo>
                    <a:pt x="1611972" y="3840365"/>
                  </a:lnTo>
                  <a:lnTo>
                    <a:pt x="1576882" y="3851643"/>
                  </a:lnTo>
                  <a:lnTo>
                    <a:pt x="1543024" y="3840365"/>
                  </a:lnTo>
                  <a:lnTo>
                    <a:pt x="1522730" y="3809936"/>
                  </a:lnTo>
                  <a:lnTo>
                    <a:pt x="1512874" y="3765448"/>
                  </a:lnTo>
                  <a:lnTo>
                    <a:pt x="1510284" y="3711981"/>
                  </a:lnTo>
                  <a:lnTo>
                    <a:pt x="1512963" y="3658527"/>
                  </a:lnTo>
                  <a:lnTo>
                    <a:pt x="1522971" y="3614039"/>
                  </a:lnTo>
                  <a:lnTo>
                    <a:pt x="1543291" y="3583609"/>
                  </a:lnTo>
                  <a:lnTo>
                    <a:pt x="1576882" y="3572332"/>
                  </a:lnTo>
                  <a:lnTo>
                    <a:pt x="1612506" y="3583609"/>
                  </a:lnTo>
                  <a:lnTo>
                    <a:pt x="1633537" y="3614039"/>
                  </a:lnTo>
                  <a:lnTo>
                    <a:pt x="1643519" y="3658527"/>
                  </a:lnTo>
                  <a:lnTo>
                    <a:pt x="1646059" y="3711981"/>
                  </a:lnTo>
                  <a:lnTo>
                    <a:pt x="1646059" y="3550081"/>
                  </a:lnTo>
                  <a:lnTo>
                    <a:pt x="1622209" y="3536378"/>
                  </a:lnTo>
                  <a:lnTo>
                    <a:pt x="1578178" y="3529660"/>
                  </a:lnTo>
                  <a:lnTo>
                    <a:pt x="1534134" y="3536378"/>
                  </a:lnTo>
                  <a:lnTo>
                    <a:pt x="1478203" y="3584206"/>
                  </a:lnTo>
                  <a:lnTo>
                    <a:pt x="1463471" y="3621328"/>
                  </a:lnTo>
                  <a:lnTo>
                    <a:pt x="1455674" y="3664572"/>
                  </a:lnTo>
                  <a:lnTo>
                    <a:pt x="1453388" y="3711981"/>
                  </a:lnTo>
                  <a:lnTo>
                    <a:pt x="1455674" y="3759390"/>
                  </a:lnTo>
                  <a:lnTo>
                    <a:pt x="1463471" y="3802646"/>
                  </a:lnTo>
                  <a:lnTo>
                    <a:pt x="1478203" y="3839756"/>
                  </a:lnTo>
                  <a:lnTo>
                    <a:pt x="1534134" y="3887584"/>
                  </a:lnTo>
                  <a:lnTo>
                    <a:pt x="1578178" y="3894315"/>
                  </a:lnTo>
                  <a:lnTo>
                    <a:pt x="1621993" y="3887584"/>
                  </a:lnTo>
                  <a:lnTo>
                    <a:pt x="1668424" y="3851643"/>
                  </a:lnTo>
                  <a:lnTo>
                    <a:pt x="1692732" y="3802646"/>
                  </a:lnTo>
                  <a:lnTo>
                    <a:pt x="1700631" y="3759390"/>
                  </a:lnTo>
                  <a:lnTo>
                    <a:pt x="1702955" y="3711981"/>
                  </a:lnTo>
                  <a:close/>
                </a:path>
                <a:path w="2844165" h="4665345">
                  <a:moveTo>
                    <a:pt x="1727479" y="304800"/>
                  </a:moveTo>
                  <a:lnTo>
                    <a:pt x="1724279" y="258775"/>
                  </a:lnTo>
                  <a:lnTo>
                    <a:pt x="1714919" y="215176"/>
                  </a:lnTo>
                  <a:lnTo>
                    <a:pt x="1699831" y="174409"/>
                  </a:lnTo>
                  <a:lnTo>
                    <a:pt x="1679422" y="136906"/>
                  </a:lnTo>
                  <a:lnTo>
                    <a:pt x="1654086" y="103047"/>
                  </a:lnTo>
                  <a:lnTo>
                    <a:pt x="1624228" y="73279"/>
                  </a:lnTo>
                  <a:lnTo>
                    <a:pt x="1590255" y="48006"/>
                  </a:lnTo>
                  <a:lnTo>
                    <a:pt x="1552587" y="27622"/>
                  </a:lnTo>
                  <a:lnTo>
                    <a:pt x="1511617" y="12547"/>
                  </a:lnTo>
                  <a:lnTo>
                    <a:pt x="1467751" y="3213"/>
                  </a:lnTo>
                  <a:lnTo>
                    <a:pt x="1421409" y="0"/>
                  </a:lnTo>
                  <a:lnTo>
                    <a:pt x="1373517" y="3060"/>
                  </a:lnTo>
                  <a:lnTo>
                    <a:pt x="1328445" y="12153"/>
                  </a:lnTo>
                  <a:lnTo>
                    <a:pt x="1286560" y="27101"/>
                  </a:lnTo>
                  <a:lnTo>
                    <a:pt x="1248232" y="47790"/>
                  </a:lnTo>
                  <a:lnTo>
                    <a:pt x="1213827" y="74053"/>
                  </a:lnTo>
                  <a:lnTo>
                    <a:pt x="1183703" y="105727"/>
                  </a:lnTo>
                  <a:lnTo>
                    <a:pt x="1158240" y="142697"/>
                  </a:lnTo>
                  <a:lnTo>
                    <a:pt x="1137805" y="184797"/>
                  </a:lnTo>
                  <a:lnTo>
                    <a:pt x="1122743" y="231863"/>
                  </a:lnTo>
                  <a:lnTo>
                    <a:pt x="1113447" y="283768"/>
                  </a:lnTo>
                  <a:lnTo>
                    <a:pt x="1110259" y="340360"/>
                  </a:lnTo>
                  <a:lnTo>
                    <a:pt x="1276629" y="340360"/>
                  </a:lnTo>
                  <a:lnTo>
                    <a:pt x="1281366" y="287820"/>
                  </a:lnTo>
                  <a:lnTo>
                    <a:pt x="1295019" y="242620"/>
                  </a:lnTo>
                  <a:lnTo>
                    <a:pt x="1316799" y="205740"/>
                  </a:lnTo>
                  <a:lnTo>
                    <a:pt x="1345869" y="178181"/>
                  </a:lnTo>
                  <a:lnTo>
                    <a:pt x="1381429" y="160921"/>
                  </a:lnTo>
                  <a:lnTo>
                    <a:pt x="1422679" y="154940"/>
                  </a:lnTo>
                  <a:lnTo>
                    <a:pt x="1466557" y="162217"/>
                  </a:lnTo>
                  <a:lnTo>
                    <a:pt x="1503984" y="182664"/>
                  </a:lnTo>
                  <a:lnTo>
                    <a:pt x="1533055" y="214198"/>
                  </a:lnTo>
                  <a:lnTo>
                    <a:pt x="1551876" y="254749"/>
                  </a:lnTo>
                  <a:lnTo>
                    <a:pt x="1558569" y="302260"/>
                  </a:lnTo>
                  <a:lnTo>
                    <a:pt x="1554657" y="338264"/>
                  </a:lnTo>
                  <a:lnTo>
                    <a:pt x="1521536" y="410349"/>
                  </a:lnTo>
                  <a:lnTo>
                    <a:pt x="1491107" y="448729"/>
                  </a:lnTo>
                  <a:lnTo>
                    <a:pt x="1450619" y="490220"/>
                  </a:lnTo>
                  <a:lnTo>
                    <a:pt x="1116609" y="806450"/>
                  </a:lnTo>
                  <a:lnTo>
                    <a:pt x="1116609" y="955040"/>
                  </a:lnTo>
                  <a:lnTo>
                    <a:pt x="1723669" y="955040"/>
                  </a:lnTo>
                  <a:lnTo>
                    <a:pt x="1723669" y="796290"/>
                  </a:lnTo>
                  <a:lnTo>
                    <a:pt x="1354099" y="796290"/>
                  </a:lnTo>
                  <a:lnTo>
                    <a:pt x="1545869" y="622300"/>
                  </a:lnTo>
                  <a:lnTo>
                    <a:pt x="1594510" y="576580"/>
                  </a:lnTo>
                  <a:lnTo>
                    <a:pt x="1634248" y="534835"/>
                  </a:lnTo>
                  <a:lnTo>
                    <a:pt x="1665846" y="495947"/>
                  </a:lnTo>
                  <a:lnTo>
                    <a:pt x="1690014" y="458787"/>
                  </a:lnTo>
                  <a:lnTo>
                    <a:pt x="1707527" y="422224"/>
                  </a:lnTo>
                  <a:lnTo>
                    <a:pt x="1719110" y="385127"/>
                  </a:lnTo>
                  <a:lnTo>
                    <a:pt x="1725510" y="346367"/>
                  </a:lnTo>
                  <a:lnTo>
                    <a:pt x="1727479" y="304800"/>
                  </a:lnTo>
                  <a:close/>
                </a:path>
                <a:path w="2844165" h="4665345">
                  <a:moveTo>
                    <a:pt x="1766951" y="4314558"/>
                  </a:moveTo>
                  <a:lnTo>
                    <a:pt x="1712645" y="4314558"/>
                  </a:lnTo>
                  <a:lnTo>
                    <a:pt x="1712645" y="4661103"/>
                  </a:lnTo>
                  <a:lnTo>
                    <a:pt x="1766951" y="4661103"/>
                  </a:lnTo>
                  <a:lnTo>
                    <a:pt x="1766951" y="4314558"/>
                  </a:lnTo>
                  <a:close/>
                </a:path>
                <a:path w="2844165" h="4665345">
                  <a:moveTo>
                    <a:pt x="1766951" y="4199471"/>
                  </a:moveTo>
                  <a:lnTo>
                    <a:pt x="1712645" y="4199471"/>
                  </a:lnTo>
                  <a:lnTo>
                    <a:pt x="1712645" y="4261536"/>
                  </a:lnTo>
                  <a:lnTo>
                    <a:pt x="1766951" y="4261536"/>
                  </a:lnTo>
                  <a:lnTo>
                    <a:pt x="1766951" y="4199471"/>
                  </a:lnTo>
                  <a:close/>
                </a:path>
                <a:path w="2844165" h="4665345">
                  <a:moveTo>
                    <a:pt x="1814791" y="1987016"/>
                  </a:moveTo>
                  <a:lnTo>
                    <a:pt x="1760486" y="1987016"/>
                  </a:lnTo>
                  <a:lnTo>
                    <a:pt x="1760486" y="2333561"/>
                  </a:lnTo>
                  <a:lnTo>
                    <a:pt x="1814791" y="2333561"/>
                  </a:lnTo>
                  <a:lnTo>
                    <a:pt x="1814791" y="1987016"/>
                  </a:lnTo>
                  <a:close/>
                </a:path>
                <a:path w="2844165" h="4665345">
                  <a:moveTo>
                    <a:pt x="1814791" y="1871941"/>
                  </a:moveTo>
                  <a:lnTo>
                    <a:pt x="1760486" y="1871941"/>
                  </a:lnTo>
                  <a:lnTo>
                    <a:pt x="1760486" y="1934006"/>
                  </a:lnTo>
                  <a:lnTo>
                    <a:pt x="1814791" y="1934006"/>
                  </a:lnTo>
                  <a:lnTo>
                    <a:pt x="1814791" y="1871941"/>
                  </a:lnTo>
                  <a:close/>
                </a:path>
                <a:path w="2844165" h="4665345">
                  <a:moveTo>
                    <a:pt x="1985479" y="3423628"/>
                  </a:moveTo>
                  <a:lnTo>
                    <a:pt x="1934400" y="3423628"/>
                  </a:lnTo>
                  <a:lnTo>
                    <a:pt x="1934400" y="3711981"/>
                  </a:lnTo>
                  <a:lnTo>
                    <a:pt x="1931860" y="3766743"/>
                  </a:lnTo>
                  <a:lnTo>
                    <a:pt x="1921802" y="3809695"/>
                  </a:lnTo>
                  <a:lnTo>
                    <a:pt x="1900580" y="3837724"/>
                  </a:lnTo>
                  <a:lnTo>
                    <a:pt x="1864575" y="3847757"/>
                  </a:lnTo>
                  <a:lnTo>
                    <a:pt x="1833676" y="3838181"/>
                  </a:lnTo>
                  <a:lnTo>
                    <a:pt x="1814233" y="3810901"/>
                  </a:lnTo>
                  <a:lnTo>
                    <a:pt x="1804111" y="3768115"/>
                  </a:lnTo>
                  <a:lnTo>
                    <a:pt x="1801215" y="3711981"/>
                  </a:lnTo>
                  <a:lnTo>
                    <a:pt x="1804111" y="3655860"/>
                  </a:lnTo>
                  <a:lnTo>
                    <a:pt x="1814233" y="3613061"/>
                  </a:lnTo>
                  <a:lnTo>
                    <a:pt x="1833676" y="3585794"/>
                  </a:lnTo>
                  <a:lnTo>
                    <a:pt x="1864575" y="3576218"/>
                  </a:lnTo>
                  <a:lnTo>
                    <a:pt x="1900313" y="3587978"/>
                  </a:lnTo>
                  <a:lnTo>
                    <a:pt x="1921548" y="3618890"/>
                  </a:lnTo>
                  <a:lnTo>
                    <a:pt x="1931758" y="3662400"/>
                  </a:lnTo>
                  <a:lnTo>
                    <a:pt x="1934400" y="3711981"/>
                  </a:lnTo>
                  <a:lnTo>
                    <a:pt x="1934400" y="3423628"/>
                  </a:lnTo>
                  <a:lnTo>
                    <a:pt x="1931174" y="3423628"/>
                  </a:lnTo>
                  <a:lnTo>
                    <a:pt x="1931174" y="3578148"/>
                  </a:lnTo>
                  <a:lnTo>
                    <a:pt x="1929879" y="3578148"/>
                  </a:lnTo>
                  <a:lnTo>
                    <a:pt x="1928672" y="3576218"/>
                  </a:lnTo>
                  <a:lnTo>
                    <a:pt x="1917141" y="3557752"/>
                  </a:lnTo>
                  <a:lnTo>
                    <a:pt x="1898764" y="3542512"/>
                  </a:lnTo>
                  <a:lnTo>
                    <a:pt x="1876869" y="3532962"/>
                  </a:lnTo>
                  <a:lnTo>
                    <a:pt x="1853590" y="3529660"/>
                  </a:lnTo>
                  <a:lnTo>
                    <a:pt x="1811375" y="3538131"/>
                  </a:lnTo>
                  <a:lnTo>
                    <a:pt x="1762099" y="3593668"/>
                  </a:lnTo>
                  <a:lnTo>
                    <a:pt x="1750809" y="3632530"/>
                  </a:lnTo>
                  <a:lnTo>
                    <a:pt x="1745589" y="3673335"/>
                  </a:lnTo>
                  <a:lnTo>
                    <a:pt x="1744319" y="3711981"/>
                  </a:lnTo>
                  <a:lnTo>
                    <a:pt x="1748205" y="3772649"/>
                  </a:lnTo>
                  <a:lnTo>
                    <a:pt x="1760499" y="3823081"/>
                  </a:lnTo>
                  <a:lnTo>
                    <a:pt x="1782165" y="3861409"/>
                  </a:lnTo>
                  <a:lnTo>
                    <a:pt x="1814169" y="3885781"/>
                  </a:lnTo>
                  <a:lnTo>
                    <a:pt x="1857463" y="3894315"/>
                  </a:lnTo>
                  <a:lnTo>
                    <a:pt x="1884006" y="3889870"/>
                  </a:lnTo>
                  <a:lnTo>
                    <a:pt x="1906358" y="3878148"/>
                  </a:lnTo>
                  <a:lnTo>
                    <a:pt x="1923021" y="3861574"/>
                  </a:lnTo>
                  <a:lnTo>
                    <a:pt x="1929904" y="3847757"/>
                  </a:lnTo>
                  <a:lnTo>
                    <a:pt x="1932470" y="3842588"/>
                  </a:lnTo>
                  <a:lnTo>
                    <a:pt x="1933752" y="3842588"/>
                  </a:lnTo>
                  <a:lnTo>
                    <a:pt x="1933752" y="3885260"/>
                  </a:lnTo>
                  <a:lnTo>
                    <a:pt x="1985479" y="3885260"/>
                  </a:lnTo>
                  <a:lnTo>
                    <a:pt x="1985479" y="3842588"/>
                  </a:lnTo>
                  <a:lnTo>
                    <a:pt x="1985479" y="3578148"/>
                  </a:lnTo>
                  <a:lnTo>
                    <a:pt x="1985479" y="3423628"/>
                  </a:lnTo>
                  <a:close/>
                </a:path>
                <a:path w="2844165" h="4665345">
                  <a:moveTo>
                    <a:pt x="1985492" y="2920619"/>
                  </a:moveTo>
                  <a:lnTo>
                    <a:pt x="1984667" y="2899930"/>
                  </a:lnTo>
                  <a:lnTo>
                    <a:pt x="1983638" y="2874480"/>
                  </a:lnTo>
                  <a:lnTo>
                    <a:pt x="1975294" y="2829509"/>
                  </a:lnTo>
                  <a:lnTo>
                    <a:pt x="1959038" y="2796489"/>
                  </a:lnTo>
                  <a:lnTo>
                    <a:pt x="1956308" y="2790939"/>
                  </a:lnTo>
                  <a:lnTo>
                    <a:pt x="1928596" y="2768841"/>
                  </a:lnTo>
                  <a:lnTo>
                    <a:pt x="1928596" y="2881185"/>
                  </a:lnTo>
                  <a:lnTo>
                    <a:pt x="1928596" y="2899930"/>
                  </a:lnTo>
                  <a:lnTo>
                    <a:pt x="1805114" y="2899930"/>
                  </a:lnTo>
                  <a:lnTo>
                    <a:pt x="1805114" y="2887002"/>
                  </a:lnTo>
                  <a:lnTo>
                    <a:pt x="1807019" y="2864142"/>
                  </a:lnTo>
                  <a:lnTo>
                    <a:pt x="1815465" y="2833992"/>
                  </a:lnTo>
                  <a:lnTo>
                    <a:pt x="1834578" y="2807728"/>
                  </a:lnTo>
                  <a:lnTo>
                    <a:pt x="1868474" y="2796489"/>
                  </a:lnTo>
                  <a:lnTo>
                    <a:pt x="1898332" y="2804274"/>
                  </a:lnTo>
                  <a:lnTo>
                    <a:pt x="1916722" y="2824289"/>
                  </a:lnTo>
                  <a:lnTo>
                    <a:pt x="1926018" y="2851594"/>
                  </a:lnTo>
                  <a:lnTo>
                    <a:pt x="1928596" y="2881185"/>
                  </a:lnTo>
                  <a:lnTo>
                    <a:pt x="1928596" y="2768841"/>
                  </a:lnTo>
                  <a:lnTo>
                    <a:pt x="1922513" y="2763977"/>
                  </a:lnTo>
                  <a:lnTo>
                    <a:pt x="1869757" y="2753817"/>
                  </a:lnTo>
                  <a:lnTo>
                    <a:pt x="1823580" y="2761691"/>
                  </a:lnTo>
                  <a:lnTo>
                    <a:pt x="1790331" y="2783154"/>
                  </a:lnTo>
                  <a:lnTo>
                    <a:pt x="1768017" y="2814993"/>
                  </a:lnTo>
                  <a:lnTo>
                    <a:pt x="1754581" y="2854007"/>
                  </a:lnTo>
                  <a:lnTo>
                    <a:pt x="1748015" y="2896971"/>
                  </a:lnTo>
                  <a:lnTo>
                    <a:pt x="1746275" y="2940659"/>
                  </a:lnTo>
                  <a:lnTo>
                    <a:pt x="1750593" y="3005086"/>
                  </a:lnTo>
                  <a:lnTo>
                    <a:pt x="1764030" y="3054921"/>
                  </a:lnTo>
                  <a:lnTo>
                    <a:pt x="1787334" y="3090329"/>
                  </a:lnTo>
                  <a:lnTo>
                    <a:pt x="1821256" y="3111462"/>
                  </a:lnTo>
                  <a:lnTo>
                    <a:pt x="1866531" y="3118459"/>
                  </a:lnTo>
                  <a:lnTo>
                    <a:pt x="1924812" y="3104451"/>
                  </a:lnTo>
                  <a:lnTo>
                    <a:pt x="1955139" y="3075787"/>
                  </a:lnTo>
                  <a:lnTo>
                    <a:pt x="1960359" y="3070860"/>
                  </a:lnTo>
                  <a:lnTo>
                    <a:pt x="1978088" y="3030359"/>
                  </a:lnTo>
                  <a:lnTo>
                    <a:pt x="1982901" y="2995612"/>
                  </a:lnTo>
                  <a:lnTo>
                    <a:pt x="1928596" y="2995612"/>
                  </a:lnTo>
                  <a:lnTo>
                    <a:pt x="1926678" y="3019336"/>
                  </a:lnTo>
                  <a:lnTo>
                    <a:pt x="1918576" y="3045650"/>
                  </a:lnTo>
                  <a:lnTo>
                    <a:pt x="1900770" y="3066999"/>
                  </a:lnTo>
                  <a:lnTo>
                    <a:pt x="1869757" y="3075787"/>
                  </a:lnTo>
                  <a:lnTo>
                    <a:pt x="1831263" y="3062528"/>
                  </a:lnTo>
                  <a:lnTo>
                    <a:pt x="1811489" y="3029318"/>
                  </a:lnTo>
                  <a:lnTo>
                    <a:pt x="1804212" y="2986062"/>
                  </a:lnTo>
                  <a:lnTo>
                    <a:pt x="1803171" y="2942602"/>
                  </a:lnTo>
                  <a:lnTo>
                    <a:pt x="1985492" y="2942602"/>
                  </a:lnTo>
                  <a:lnTo>
                    <a:pt x="1985492" y="2920619"/>
                  </a:lnTo>
                  <a:close/>
                </a:path>
                <a:path w="2844165" h="4665345">
                  <a:moveTo>
                    <a:pt x="2069528" y="4415421"/>
                  </a:moveTo>
                  <a:lnTo>
                    <a:pt x="2068106" y="4380789"/>
                  </a:lnTo>
                  <a:lnTo>
                    <a:pt x="2060105" y="4352061"/>
                  </a:lnTo>
                  <a:lnTo>
                    <a:pt x="2058136" y="4344949"/>
                  </a:lnTo>
                  <a:lnTo>
                    <a:pt x="2031072" y="4316857"/>
                  </a:lnTo>
                  <a:lnTo>
                    <a:pt x="1978367" y="4305503"/>
                  </a:lnTo>
                  <a:lnTo>
                    <a:pt x="1953145" y="4308830"/>
                  </a:lnTo>
                  <a:lnTo>
                    <a:pt x="1929307" y="4318520"/>
                  </a:lnTo>
                  <a:lnTo>
                    <a:pt x="1909000" y="4334141"/>
                  </a:lnTo>
                  <a:lnTo>
                    <a:pt x="1894319" y="4355287"/>
                  </a:lnTo>
                  <a:lnTo>
                    <a:pt x="1893023" y="4355287"/>
                  </a:lnTo>
                  <a:lnTo>
                    <a:pt x="1893023" y="4314558"/>
                  </a:lnTo>
                  <a:lnTo>
                    <a:pt x="1841296" y="4314558"/>
                  </a:lnTo>
                  <a:lnTo>
                    <a:pt x="1841296" y="4661103"/>
                  </a:lnTo>
                  <a:lnTo>
                    <a:pt x="1895614" y="4661103"/>
                  </a:lnTo>
                  <a:lnTo>
                    <a:pt x="1895614" y="4421886"/>
                  </a:lnTo>
                  <a:lnTo>
                    <a:pt x="1902231" y="4389971"/>
                  </a:lnTo>
                  <a:lnTo>
                    <a:pt x="1918970" y="4368304"/>
                  </a:lnTo>
                  <a:lnTo>
                    <a:pt x="1941156" y="4355973"/>
                  </a:lnTo>
                  <a:lnTo>
                    <a:pt x="1945182" y="4355287"/>
                  </a:lnTo>
                  <a:lnTo>
                    <a:pt x="1964143" y="4352061"/>
                  </a:lnTo>
                  <a:lnTo>
                    <a:pt x="1992858" y="4359237"/>
                  </a:lnTo>
                  <a:lnTo>
                    <a:pt x="2008111" y="4377029"/>
                  </a:lnTo>
                  <a:lnTo>
                    <a:pt x="2014156" y="4399788"/>
                  </a:lnTo>
                  <a:lnTo>
                    <a:pt x="2015223" y="4421886"/>
                  </a:lnTo>
                  <a:lnTo>
                    <a:pt x="2015223" y="4661103"/>
                  </a:lnTo>
                  <a:lnTo>
                    <a:pt x="2069528" y="4661103"/>
                  </a:lnTo>
                  <a:lnTo>
                    <a:pt x="2069528" y="4415421"/>
                  </a:lnTo>
                  <a:close/>
                </a:path>
                <a:path w="2844165" h="4665345">
                  <a:moveTo>
                    <a:pt x="2117369" y="1987016"/>
                  </a:moveTo>
                  <a:lnTo>
                    <a:pt x="2066290" y="1987016"/>
                  </a:lnTo>
                  <a:lnTo>
                    <a:pt x="2066290" y="2160295"/>
                  </a:lnTo>
                  <a:lnTo>
                    <a:pt x="2063648" y="2210104"/>
                  </a:lnTo>
                  <a:lnTo>
                    <a:pt x="2053361" y="2250325"/>
                  </a:lnTo>
                  <a:lnTo>
                    <a:pt x="2031923" y="2277224"/>
                  </a:lnTo>
                  <a:lnTo>
                    <a:pt x="1995817" y="2287016"/>
                  </a:lnTo>
                  <a:lnTo>
                    <a:pt x="1963115" y="2275128"/>
                  </a:lnTo>
                  <a:lnTo>
                    <a:pt x="1944103" y="2244750"/>
                  </a:lnTo>
                  <a:lnTo>
                    <a:pt x="1935276" y="2203831"/>
                  </a:lnTo>
                  <a:lnTo>
                    <a:pt x="1933105" y="2160295"/>
                  </a:lnTo>
                  <a:lnTo>
                    <a:pt x="1936013" y="2104174"/>
                  </a:lnTo>
                  <a:lnTo>
                    <a:pt x="1946122" y="2061375"/>
                  </a:lnTo>
                  <a:lnTo>
                    <a:pt x="1965566" y="2034108"/>
                  </a:lnTo>
                  <a:lnTo>
                    <a:pt x="1996465" y="2024519"/>
                  </a:lnTo>
                  <a:lnTo>
                    <a:pt x="2032203" y="2036279"/>
                  </a:lnTo>
                  <a:lnTo>
                    <a:pt x="2053450" y="2067191"/>
                  </a:lnTo>
                  <a:lnTo>
                    <a:pt x="2063661" y="2110714"/>
                  </a:lnTo>
                  <a:lnTo>
                    <a:pt x="2066290" y="2160295"/>
                  </a:lnTo>
                  <a:lnTo>
                    <a:pt x="2066290" y="1987016"/>
                  </a:lnTo>
                  <a:lnTo>
                    <a:pt x="2065642" y="1987016"/>
                  </a:lnTo>
                  <a:lnTo>
                    <a:pt x="2065642" y="2030984"/>
                  </a:lnTo>
                  <a:lnTo>
                    <a:pt x="2064359" y="2030984"/>
                  </a:lnTo>
                  <a:lnTo>
                    <a:pt x="2061337" y="2024519"/>
                  </a:lnTo>
                  <a:lnTo>
                    <a:pt x="2055012" y="2010981"/>
                  </a:lnTo>
                  <a:lnTo>
                    <a:pt x="2038502" y="1994065"/>
                  </a:lnTo>
                  <a:lnTo>
                    <a:pt x="2016175" y="1982355"/>
                  </a:lnTo>
                  <a:lnTo>
                    <a:pt x="1989353" y="1977974"/>
                  </a:lnTo>
                  <a:lnTo>
                    <a:pt x="1943823" y="1987943"/>
                  </a:lnTo>
                  <a:lnTo>
                    <a:pt x="1911553" y="2015159"/>
                  </a:lnTo>
                  <a:lnTo>
                    <a:pt x="1890725" y="2055622"/>
                  </a:lnTo>
                  <a:lnTo>
                    <a:pt x="1879536" y="2105342"/>
                  </a:lnTo>
                  <a:lnTo>
                    <a:pt x="1876209" y="2160295"/>
                  </a:lnTo>
                  <a:lnTo>
                    <a:pt x="1877695" y="2195944"/>
                  </a:lnTo>
                  <a:lnTo>
                    <a:pt x="1884946" y="2241118"/>
                  </a:lnTo>
                  <a:lnTo>
                    <a:pt x="1902193" y="2285796"/>
                  </a:lnTo>
                  <a:lnTo>
                    <a:pt x="1933651" y="2319947"/>
                  </a:lnTo>
                  <a:lnTo>
                    <a:pt x="1983536" y="2333561"/>
                  </a:lnTo>
                  <a:lnTo>
                    <a:pt x="2008492" y="2330386"/>
                  </a:lnTo>
                  <a:lnTo>
                    <a:pt x="2030907" y="2321204"/>
                  </a:lnTo>
                  <a:lnTo>
                    <a:pt x="2049183" y="2306574"/>
                  </a:lnTo>
                  <a:lnTo>
                    <a:pt x="2061768" y="2287016"/>
                  </a:lnTo>
                  <a:lnTo>
                    <a:pt x="2063064" y="2287016"/>
                  </a:lnTo>
                  <a:lnTo>
                    <a:pt x="2063026" y="2333561"/>
                  </a:lnTo>
                  <a:lnTo>
                    <a:pt x="2055634" y="2380030"/>
                  </a:lnTo>
                  <a:lnTo>
                    <a:pt x="1995817" y="2409850"/>
                  </a:lnTo>
                  <a:lnTo>
                    <a:pt x="1975497" y="2407437"/>
                  </a:lnTo>
                  <a:lnTo>
                    <a:pt x="1958327" y="2399754"/>
                  </a:lnTo>
                  <a:lnTo>
                    <a:pt x="1946008" y="2386126"/>
                  </a:lnTo>
                  <a:lnTo>
                    <a:pt x="1940217" y="2365895"/>
                  </a:lnTo>
                  <a:lnTo>
                    <a:pt x="1885911" y="2365895"/>
                  </a:lnTo>
                  <a:lnTo>
                    <a:pt x="1904238" y="2415984"/>
                  </a:lnTo>
                  <a:lnTo>
                    <a:pt x="1937969" y="2441702"/>
                  </a:lnTo>
                  <a:lnTo>
                    <a:pt x="1974113" y="2451176"/>
                  </a:lnTo>
                  <a:lnTo>
                    <a:pt x="1999703" y="2452522"/>
                  </a:lnTo>
                  <a:lnTo>
                    <a:pt x="2038515" y="2447798"/>
                  </a:lnTo>
                  <a:lnTo>
                    <a:pt x="2071014" y="2432710"/>
                  </a:lnTo>
                  <a:lnTo>
                    <a:pt x="2092198" y="2409850"/>
                  </a:lnTo>
                  <a:lnTo>
                    <a:pt x="2095881" y="2405888"/>
                  </a:lnTo>
                  <a:lnTo>
                    <a:pt x="2111781" y="2365972"/>
                  </a:lnTo>
                  <a:lnTo>
                    <a:pt x="2117369" y="2311577"/>
                  </a:lnTo>
                  <a:lnTo>
                    <a:pt x="2117369" y="2030984"/>
                  </a:lnTo>
                  <a:lnTo>
                    <a:pt x="2117369" y="1987016"/>
                  </a:lnTo>
                  <a:close/>
                </a:path>
                <a:path w="2844165" h="4665345">
                  <a:moveTo>
                    <a:pt x="2284184" y="3696474"/>
                  </a:moveTo>
                  <a:lnTo>
                    <a:pt x="2283345" y="3675786"/>
                  </a:lnTo>
                  <a:lnTo>
                    <a:pt x="2282329" y="3650323"/>
                  </a:lnTo>
                  <a:lnTo>
                    <a:pt x="2273985" y="3605352"/>
                  </a:lnTo>
                  <a:lnTo>
                    <a:pt x="2257729" y="3572332"/>
                  </a:lnTo>
                  <a:lnTo>
                    <a:pt x="2254999" y="3566769"/>
                  </a:lnTo>
                  <a:lnTo>
                    <a:pt x="2227288" y="3544671"/>
                  </a:lnTo>
                  <a:lnTo>
                    <a:pt x="2227288" y="3657028"/>
                  </a:lnTo>
                  <a:lnTo>
                    <a:pt x="2227288" y="3675786"/>
                  </a:lnTo>
                  <a:lnTo>
                    <a:pt x="2103793" y="3675786"/>
                  </a:lnTo>
                  <a:lnTo>
                    <a:pt x="2103793" y="3662845"/>
                  </a:lnTo>
                  <a:lnTo>
                    <a:pt x="2105698" y="3639972"/>
                  </a:lnTo>
                  <a:lnTo>
                    <a:pt x="2114143" y="3609835"/>
                  </a:lnTo>
                  <a:lnTo>
                    <a:pt x="2133244" y="3583559"/>
                  </a:lnTo>
                  <a:lnTo>
                    <a:pt x="2167153" y="3572332"/>
                  </a:lnTo>
                  <a:lnTo>
                    <a:pt x="2197011" y="3580104"/>
                  </a:lnTo>
                  <a:lnTo>
                    <a:pt x="2215400" y="3600132"/>
                  </a:lnTo>
                  <a:lnTo>
                    <a:pt x="2224709" y="3627424"/>
                  </a:lnTo>
                  <a:lnTo>
                    <a:pt x="2227288" y="3657028"/>
                  </a:lnTo>
                  <a:lnTo>
                    <a:pt x="2227288" y="3544671"/>
                  </a:lnTo>
                  <a:lnTo>
                    <a:pt x="2221204" y="3539807"/>
                  </a:lnTo>
                  <a:lnTo>
                    <a:pt x="2168448" y="3529660"/>
                  </a:lnTo>
                  <a:lnTo>
                    <a:pt x="2122259" y="3537534"/>
                  </a:lnTo>
                  <a:lnTo>
                    <a:pt x="2089023" y="3558997"/>
                  </a:lnTo>
                  <a:lnTo>
                    <a:pt x="2066696" y="3590836"/>
                  </a:lnTo>
                  <a:lnTo>
                    <a:pt x="2053259" y="3629850"/>
                  </a:lnTo>
                  <a:lnTo>
                    <a:pt x="2046693" y="3672814"/>
                  </a:lnTo>
                  <a:lnTo>
                    <a:pt x="2044954" y="3716515"/>
                  </a:lnTo>
                  <a:lnTo>
                    <a:pt x="2049272" y="3780929"/>
                  </a:lnTo>
                  <a:lnTo>
                    <a:pt x="2062708" y="3830764"/>
                  </a:lnTo>
                  <a:lnTo>
                    <a:pt x="2086013" y="3866172"/>
                  </a:lnTo>
                  <a:lnTo>
                    <a:pt x="2119934" y="3887305"/>
                  </a:lnTo>
                  <a:lnTo>
                    <a:pt x="2165210" y="3894315"/>
                  </a:lnTo>
                  <a:lnTo>
                    <a:pt x="2223490" y="3880307"/>
                  </a:lnTo>
                  <a:lnTo>
                    <a:pt x="2253831" y="3851643"/>
                  </a:lnTo>
                  <a:lnTo>
                    <a:pt x="2259050" y="3846715"/>
                  </a:lnTo>
                  <a:lnTo>
                    <a:pt x="2276779" y="3806215"/>
                  </a:lnTo>
                  <a:lnTo>
                    <a:pt x="2281593" y="3771468"/>
                  </a:lnTo>
                  <a:lnTo>
                    <a:pt x="2227288" y="3771468"/>
                  </a:lnTo>
                  <a:lnTo>
                    <a:pt x="2225370" y="3795179"/>
                  </a:lnTo>
                  <a:lnTo>
                    <a:pt x="2217267" y="3821493"/>
                  </a:lnTo>
                  <a:lnTo>
                    <a:pt x="2199462" y="3842842"/>
                  </a:lnTo>
                  <a:lnTo>
                    <a:pt x="2168448" y="3851643"/>
                  </a:lnTo>
                  <a:lnTo>
                    <a:pt x="2129942" y="3838371"/>
                  </a:lnTo>
                  <a:lnTo>
                    <a:pt x="2110181" y="3805174"/>
                  </a:lnTo>
                  <a:lnTo>
                    <a:pt x="2102891" y="3761892"/>
                  </a:lnTo>
                  <a:lnTo>
                    <a:pt x="2101850" y="3718445"/>
                  </a:lnTo>
                  <a:lnTo>
                    <a:pt x="2284184" y="3718445"/>
                  </a:lnTo>
                  <a:lnTo>
                    <a:pt x="2284184" y="3696474"/>
                  </a:lnTo>
                  <a:close/>
                </a:path>
                <a:path w="2844165" h="4665345">
                  <a:moveTo>
                    <a:pt x="2416073" y="2144776"/>
                  </a:moveTo>
                  <a:lnTo>
                    <a:pt x="2415248" y="2124087"/>
                  </a:lnTo>
                  <a:lnTo>
                    <a:pt x="2414219" y="2098636"/>
                  </a:lnTo>
                  <a:lnTo>
                    <a:pt x="2405875" y="2053666"/>
                  </a:lnTo>
                  <a:lnTo>
                    <a:pt x="2389619" y="2020646"/>
                  </a:lnTo>
                  <a:lnTo>
                    <a:pt x="2386888" y="2015096"/>
                  </a:lnTo>
                  <a:lnTo>
                    <a:pt x="2359177" y="1992985"/>
                  </a:lnTo>
                  <a:lnTo>
                    <a:pt x="2359177" y="2105342"/>
                  </a:lnTo>
                  <a:lnTo>
                    <a:pt x="2359177" y="2124087"/>
                  </a:lnTo>
                  <a:lnTo>
                    <a:pt x="2235682" y="2124087"/>
                  </a:lnTo>
                  <a:lnTo>
                    <a:pt x="2235682" y="2111159"/>
                  </a:lnTo>
                  <a:lnTo>
                    <a:pt x="2237587" y="2088299"/>
                  </a:lnTo>
                  <a:lnTo>
                    <a:pt x="2246033" y="2058149"/>
                  </a:lnTo>
                  <a:lnTo>
                    <a:pt x="2265146" y="2031885"/>
                  </a:lnTo>
                  <a:lnTo>
                    <a:pt x="2299043" y="2020646"/>
                  </a:lnTo>
                  <a:lnTo>
                    <a:pt x="2328900" y="2028431"/>
                  </a:lnTo>
                  <a:lnTo>
                    <a:pt x="2347303" y="2048446"/>
                  </a:lnTo>
                  <a:lnTo>
                    <a:pt x="2356599" y="2075751"/>
                  </a:lnTo>
                  <a:lnTo>
                    <a:pt x="2359177" y="2105342"/>
                  </a:lnTo>
                  <a:lnTo>
                    <a:pt x="2359177" y="1992985"/>
                  </a:lnTo>
                  <a:lnTo>
                    <a:pt x="2353094" y="1988121"/>
                  </a:lnTo>
                  <a:lnTo>
                    <a:pt x="2300338" y="1977974"/>
                  </a:lnTo>
                  <a:lnTo>
                    <a:pt x="2254148" y="1985848"/>
                  </a:lnTo>
                  <a:lnTo>
                    <a:pt x="2220912" y="2007311"/>
                  </a:lnTo>
                  <a:lnTo>
                    <a:pt x="2198586" y="2039150"/>
                  </a:lnTo>
                  <a:lnTo>
                    <a:pt x="2185162" y="2078164"/>
                  </a:lnTo>
                  <a:lnTo>
                    <a:pt x="2178583" y="2121128"/>
                  </a:lnTo>
                  <a:lnTo>
                    <a:pt x="2176843" y="2164816"/>
                  </a:lnTo>
                  <a:lnTo>
                    <a:pt x="2181161" y="2229243"/>
                  </a:lnTo>
                  <a:lnTo>
                    <a:pt x="2194598" y="2279078"/>
                  </a:lnTo>
                  <a:lnTo>
                    <a:pt x="2217915" y="2314486"/>
                  </a:lnTo>
                  <a:lnTo>
                    <a:pt x="2251837" y="2335619"/>
                  </a:lnTo>
                  <a:lnTo>
                    <a:pt x="2297099" y="2342616"/>
                  </a:lnTo>
                  <a:lnTo>
                    <a:pt x="2355392" y="2328608"/>
                  </a:lnTo>
                  <a:lnTo>
                    <a:pt x="2385720" y="2299944"/>
                  </a:lnTo>
                  <a:lnTo>
                    <a:pt x="2390940" y="2295017"/>
                  </a:lnTo>
                  <a:lnTo>
                    <a:pt x="2408669" y="2254516"/>
                  </a:lnTo>
                  <a:lnTo>
                    <a:pt x="2413482" y="2219769"/>
                  </a:lnTo>
                  <a:lnTo>
                    <a:pt x="2359177" y="2219769"/>
                  </a:lnTo>
                  <a:lnTo>
                    <a:pt x="2357259" y="2243493"/>
                  </a:lnTo>
                  <a:lnTo>
                    <a:pt x="2349157" y="2269807"/>
                  </a:lnTo>
                  <a:lnTo>
                    <a:pt x="2331364" y="2291156"/>
                  </a:lnTo>
                  <a:lnTo>
                    <a:pt x="2300338" y="2299944"/>
                  </a:lnTo>
                  <a:lnTo>
                    <a:pt x="2261844" y="2286685"/>
                  </a:lnTo>
                  <a:lnTo>
                    <a:pt x="2242070" y="2253475"/>
                  </a:lnTo>
                  <a:lnTo>
                    <a:pt x="2234781" y="2210206"/>
                  </a:lnTo>
                  <a:lnTo>
                    <a:pt x="2233739" y="2166759"/>
                  </a:lnTo>
                  <a:lnTo>
                    <a:pt x="2416073" y="2166759"/>
                  </a:lnTo>
                  <a:lnTo>
                    <a:pt x="2416073" y="2144776"/>
                  </a:lnTo>
                  <a:close/>
                </a:path>
                <a:path w="2844165" h="4665345">
                  <a:moveTo>
                    <a:pt x="2441283" y="2936138"/>
                  </a:moveTo>
                  <a:lnTo>
                    <a:pt x="2439327" y="2889377"/>
                  </a:lnTo>
                  <a:lnTo>
                    <a:pt x="2431186" y="2840685"/>
                  </a:lnTo>
                  <a:lnTo>
                    <a:pt x="2414803" y="2800362"/>
                  </a:lnTo>
                  <a:lnTo>
                    <a:pt x="2384387" y="2767393"/>
                  </a:lnTo>
                  <a:lnTo>
                    <a:pt x="2384387" y="2936138"/>
                  </a:lnTo>
                  <a:lnTo>
                    <a:pt x="2381491" y="2990900"/>
                  </a:lnTo>
                  <a:lnTo>
                    <a:pt x="2371382" y="3033839"/>
                  </a:lnTo>
                  <a:lnTo>
                    <a:pt x="2351925" y="3061881"/>
                  </a:lnTo>
                  <a:lnTo>
                    <a:pt x="2321026" y="3071901"/>
                  </a:lnTo>
                  <a:lnTo>
                    <a:pt x="2304694" y="3066732"/>
                  </a:lnTo>
                  <a:lnTo>
                    <a:pt x="2285301" y="3060611"/>
                  </a:lnTo>
                  <a:lnTo>
                    <a:pt x="2264054" y="3030448"/>
                  </a:lnTo>
                  <a:lnTo>
                    <a:pt x="2253843" y="2987090"/>
                  </a:lnTo>
                  <a:lnTo>
                    <a:pt x="2251202" y="2936138"/>
                  </a:lnTo>
                  <a:lnTo>
                    <a:pt x="2253843" y="2886557"/>
                  </a:lnTo>
                  <a:lnTo>
                    <a:pt x="2264054" y="2843034"/>
                  </a:lnTo>
                  <a:lnTo>
                    <a:pt x="2285301" y="2812123"/>
                  </a:lnTo>
                  <a:lnTo>
                    <a:pt x="2315121" y="2802305"/>
                  </a:lnTo>
                  <a:lnTo>
                    <a:pt x="2321026" y="2800362"/>
                  </a:lnTo>
                  <a:lnTo>
                    <a:pt x="2351925" y="2809951"/>
                  </a:lnTo>
                  <a:lnTo>
                    <a:pt x="2371382" y="2837218"/>
                  </a:lnTo>
                  <a:lnTo>
                    <a:pt x="2381491" y="2880017"/>
                  </a:lnTo>
                  <a:lnTo>
                    <a:pt x="2384387" y="2936138"/>
                  </a:lnTo>
                  <a:lnTo>
                    <a:pt x="2384387" y="2767393"/>
                  </a:lnTo>
                  <a:lnTo>
                    <a:pt x="2382863" y="2765831"/>
                  </a:lnTo>
                  <a:lnTo>
                    <a:pt x="2335898" y="2753817"/>
                  </a:lnTo>
                  <a:lnTo>
                    <a:pt x="2310104" y="2757132"/>
                  </a:lnTo>
                  <a:lnTo>
                    <a:pt x="2287092" y="2766669"/>
                  </a:lnTo>
                  <a:lnTo>
                    <a:pt x="2268436" y="2781909"/>
                  </a:lnTo>
                  <a:lnTo>
                    <a:pt x="2255723" y="2802305"/>
                  </a:lnTo>
                  <a:lnTo>
                    <a:pt x="2254440" y="2802305"/>
                  </a:lnTo>
                  <a:lnTo>
                    <a:pt x="2254440" y="2647785"/>
                  </a:lnTo>
                  <a:lnTo>
                    <a:pt x="2200122" y="2647785"/>
                  </a:lnTo>
                  <a:lnTo>
                    <a:pt x="2200122" y="3109404"/>
                  </a:lnTo>
                  <a:lnTo>
                    <a:pt x="2251849" y="3109404"/>
                  </a:lnTo>
                  <a:lnTo>
                    <a:pt x="2251849" y="3066732"/>
                  </a:lnTo>
                  <a:lnTo>
                    <a:pt x="2253145" y="3066732"/>
                  </a:lnTo>
                  <a:lnTo>
                    <a:pt x="2262594" y="3085731"/>
                  </a:lnTo>
                  <a:lnTo>
                    <a:pt x="2279243" y="3102305"/>
                  </a:lnTo>
                  <a:lnTo>
                    <a:pt x="2301595" y="3114027"/>
                  </a:lnTo>
                  <a:lnTo>
                    <a:pt x="2328138" y="3118459"/>
                  </a:lnTo>
                  <a:lnTo>
                    <a:pt x="2370696" y="3108871"/>
                  </a:lnTo>
                  <a:lnTo>
                    <a:pt x="2402598" y="3082404"/>
                  </a:lnTo>
                  <a:lnTo>
                    <a:pt x="2408377" y="3071901"/>
                  </a:lnTo>
                  <a:lnTo>
                    <a:pt x="2424544" y="3042501"/>
                  </a:lnTo>
                  <a:lnTo>
                    <a:pt x="2437219" y="2992590"/>
                  </a:lnTo>
                  <a:lnTo>
                    <a:pt x="2441283" y="2936138"/>
                  </a:lnTo>
                  <a:close/>
                </a:path>
                <a:path w="2844165" h="4665345">
                  <a:moveTo>
                    <a:pt x="2498166" y="3533546"/>
                  </a:moveTo>
                  <a:lnTo>
                    <a:pt x="2492997" y="3530955"/>
                  </a:lnTo>
                  <a:lnTo>
                    <a:pt x="2485237" y="3529660"/>
                  </a:lnTo>
                  <a:lnTo>
                    <a:pt x="2474252" y="3529660"/>
                  </a:lnTo>
                  <a:lnTo>
                    <a:pt x="2448077" y="3534524"/>
                  </a:lnTo>
                  <a:lnTo>
                    <a:pt x="2427782" y="3547681"/>
                  </a:lnTo>
                  <a:lnTo>
                    <a:pt x="2411971" y="3567023"/>
                  </a:lnTo>
                  <a:lnTo>
                    <a:pt x="2399246" y="3590442"/>
                  </a:lnTo>
                  <a:lnTo>
                    <a:pt x="2397963" y="3590442"/>
                  </a:lnTo>
                  <a:lnTo>
                    <a:pt x="2397963" y="3538715"/>
                  </a:lnTo>
                  <a:lnTo>
                    <a:pt x="2343645" y="3538715"/>
                  </a:lnTo>
                  <a:lnTo>
                    <a:pt x="2343645" y="3885260"/>
                  </a:lnTo>
                  <a:lnTo>
                    <a:pt x="2397963" y="3885260"/>
                  </a:lnTo>
                  <a:lnTo>
                    <a:pt x="2397963" y="3666083"/>
                  </a:lnTo>
                  <a:lnTo>
                    <a:pt x="2405253" y="3629253"/>
                  </a:lnTo>
                  <a:lnTo>
                    <a:pt x="2423337" y="3603688"/>
                  </a:lnTo>
                  <a:lnTo>
                    <a:pt x="2443962" y="3590442"/>
                  </a:lnTo>
                  <a:lnTo>
                    <a:pt x="2446515" y="3588804"/>
                  </a:lnTo>
                  <a:lnTo>
                    <a:pt x="2469083" y="3583978"/>
                  </a:lnTo>
                  <a:lnTo>
                    <a:pt x="2480259" y="3584283"/>
                  </a:lnTo>
                  <a:lnTo>
                    <a:pt x="2488234" y="3585019"/>
                  </a:lnTo>
                  <a:lnTo>
                    <a:pt x="2498166" y="3586556"/>
                  </a:lnTo>
                  <a:lnTo>
                    <a:pt x="2498166" y="3583978"/>
                  </a:lnTo>
                  <a:lnTo>
                    <a:pt x="2498166" y="3533546"/>
                  </a:lnTo>
                  <a:close/>
                </a:path>
                <a:path w="2844165" h="4665345">
                  <a:moveTo>
                    <a:pt x="2727058" y="2920619"/>
                  </a:moveTo>
                  <a:lnTo>
                    <a:pt x="2726232" y="2899930"/>
                  </a:lnTo>
                  <a:lnTo>
                    <a:pt x="2725204" y="2874480"/>
                  </a:lnTo>
                  <a:lnTo>
                    <a:pt x="2716860" y="2829509"/>
                  </a:lnTo>
                  <a:lnTo>
                    <a:pt x="2700604" y="2796489"/>
                  </a:lnTo>
                  <a:lnTo>
                    <a:pt x="2697873" y="2790939"/>
                  </a:lnTo>
                  <a:lnTo>
                    <a:pt x="2670162" y="2768841"/>
                  </a:lnTo>
                  <a:lnTo>
                    <a:pt x="2670162" y="2881185"/>
                  </a:lnTo>
                  <a:lnTo>
                    <a:pt x="2670162" y="2899930"/>
                  </a:lnTo>
                  <a:lnTo>
                    <a:pt x="2546667" y="2899930"/>
                  </a:lnTo>
                  <a:lnTo>
                    <a:pt x="2546667" y="2887002"/>
                  </a:lnTo>
                  <a:lnTo>
                    <a:pt x="2548572" y="2864142"/>
                  </a:lnTo>
                  <a:lnTo>
                    <a:pt x="2557018" y="2833992"/>
                  </a:lnTo>
                  <a:lnTo>
                    <a:pt x="2576131" y="2807728"/>
                  </a:lnTo>
                  <a:lnTo>
                    <a:pt x="2610027" y="2796489"/>
                  </a:lnTo>
                  <a:lnTo>
                    <a:pt x="2639885" y="2804274"/>
                  </a:lnTo>
                  <a:lnTo>
                    <a:pt x="2658275" y="2824289"/>
                  </a:lnTo>
                  <a:lnTo>
                    <a:pt x="2667584" y="2851594"/>
                  </a:lnTo>
                  <a:lnTo>
                    <a:pt x="2670162" y="2881185"/>
                  </a:lnTo>
                  <a:lnTo>
                    <a:pt x="2670162" y="2768841"/>
                  </a:lnTo>
                  <a:lnTo>
                    <a:pt x="2664079" y="2763977"/>
                  </a:lnTo>
                  <a:lnTo>
                    <a:pt x="2611323" y="2753817"/>
                  </a:lnTo>
                  <a:lnTo>
                    <a:pt x="2565133" y="2761691"/>
                  </a:lnTo>
                  <a:lnTo>
                    <a:pt x="2531897" y="2783154"/>
                  </a:lnTo>
                  <a:lnTo>
                    <a:pt x="2509570" y="2814993"/>
                  </a:lnTo>
                  <a:lnTo>
                    <a:pt x="2496134" y="2854007"/>
                  </a:lnTo>
                  <a:lnTo>
                    <a:pt x="2489568" y="2896971"/>
                  </a:lnTo>
                  <a:lnTo>
                    <a:pt x="2487828" y="2940659"/>
                  </a:lnTo>
                  <a:lnTo>
                    <a:pt x="2492146" y="3005086"/>
                  </a:lnTo>
                  <a:lnTo>
                    <a:pt x="2505583" y="3054921"/>
                  </a:lnTo>
                  <a:lnTo>
                    <a:pt x="2528887" y="3090329"/>
                  </a:lnTo>
                  <a:lnTo>
                    <a:pt x="2562809" y="3111462"/>
                  </a:lnTo>
                  <a:lnTo>
                    <a:pt x="2608084" y="3118459"/>
                  </a:lnTo>
                  <a:lnTo>
                    <a:pt x="2666365" y="3104451"/>
                  </a:lnTo>
                  <a:lnTo>
                    <a:pt x="2696705" y="3075787"/>
                  </a:lnTo>
                  <a:lnTo>
                    <a:pt x="2701925" y="3070860"/>
                  </a:lnTo>
                  <a:lnTo>
                    <a:pt x="2719654" y="3030359"/>
                  </a:lnTo>
                  <a:lnTo>
                    <a:pt x="2724467" y="2995612"/>
                  </a:lnTo>
                  <a:lnTo>
                    <a:pt x="2670162" y="2995612"/>
                  </a:lnTo>
                  <a:lnTo>
                    <a:pt x="2668244" y="3019336"/>
                  </a:lnTo>
                  <a:lnTo>
                    <a:pt x="2660142" y="3045650"/>
                  </a:lnTo>
                  <a:lnTo>
                    <a:pt x="2642336" y="3066999"/>
                  </a:lnTo>
                  <a:lnTo>
                    <a:pt x="2611323" y="3075787"/>
                  </a:lnTo>
                  <a:lnTo>
                    <a:pt x="2572816" y="3062528"/>
                  </a:lnTo>
                  <a:lnTo>
                    <a:pt x="2553055" y="3029318"/>
                  </a:lnTo>
                  <a:lnTo>
                    <a:pt x="2545765" y="2986062"/>
                  </a:lnTo>
                  <a:lnTo>
                    <a:pt x="2544724" y="2942602"/>
                  </a:lnTo>
                  <a:lnTo>
                    <a:pt x="2727058" y="2942602"/>
                  </a:lnTo>
                  <a:lnTo>
                    <a:pt x="2727058" y="2920619"/>
                  </a:lnTo>
                  <a:close/>
                </a:path>
                <a:path w="2844165" h="4665345">
                  <a:moveTo>
                    <a:pt x="2844063" y="2762859"/>
                  </a:moveTo>
                  <a:lnTo>
                    <a:pt x="2789758" y="2762859"/>
                  </a:lnTo>
                  <a:lnTo>
                    <a:pt x="2789758" y="3109404"/>
                  </a:lnTo>
                  <a:lnTo>
                    <a:pt x="2844063" y="3109404"/>
                  </a:lnTo>
                  <a:lnTo>
                    <a:pt x="2844063" y="2762859"/>
                  </a:lnTo>
                  <a:close/>
                </a:path>
                <a:path w="2844165" h="4665345">
                  <a:moveTo>
                    <a:pt x="2844063" y="2647785"/>
                  </a:moveTo>
                  <a:lnTo>
                    <a:pt x="2789758" y="2647785"/>
                  </a:lnTo>
                  <a:lnTo>
                    <a:pt x="2789758" y="2709849"/>
                  </a:lnTo>
                  <a:lnTo>
                    <a:pt x="2844063" y="2709849"/>
                  </a:lnTo>
                  <a:lnTo>
                    <a:pt x="2844063" y="264778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2C9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1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18353" y="1906855"/>
              <a:ext cx="3706495" cy="518795"/>
            </a:xfrm>
            <a:custGeom>
              <a:avLst/>
              <a:gdLst/>
              <a:ahLst/>
              <a:cxnLst/>
              <a:rect l="l" t="t" r="r" b="b"/>
              <a:pathLst>
                <a:path w="3706495" h="518794">
                  <a:moveTo>
                    <a:pt x="75438" y="9778"/>
                  </a:moveTo>
                  <a:lnTo>
                    <a:pt x="0" y="9778"/>
                  </a:lnTo>
                  <a:lnTo>
                    <a:pt x="0" y="508507"/>
                  </a:lnTo>
                  <a:lnTo>
                    <a:pt x="75438" y="508507"/>
                  </a:lnTo>
                  <a:lnTo>
                    <a:pt x="75438" y="389064"/>
                  </a:lnTo>
                  <a:lnTo>
                    <a:pt x="118046" y="337375"/>
                  </a:lnTo>
                  <a:lnTo>
                    <a:pt x="198057" y="337375"/>
                  </a:lnTo>
                  <a:lnTo>
                    <a:pt x="171797" y="289877"/>
                  </a:lnTo>
                  <a:lnTo>
                    <a:pt x="75438" y="289877"/>
                  </a:lnTo>
                  <a:lnTo>
                    <a:pt x="75438" y="9778"/>
                  </a:lnTo>
                  <a:close/>
                </a:path>
                <a:path w="3706495" h="518794">
                  <a:moveTo>
                    <a:pt x="198057" y="337375"/>
                  </a:moveTo>
                  <a:lnTo>
                    <a:pt x="118046" y="337375"/>
                  </a:lnTo>
                  <a:lnTo>
                    <a:pt x="210248" y="508507"/>
                  </a:lnTo>
                  <a:lnTo>
                    <a:pt x="292671" y="508507"/>
                  </a:lnTo>
                  <a:lnTo>
                    <a:pt x="198057" y="337375"/>
                  </a:lnTo>
                  <a:close/>
                </a:path>
                <a:path w="3706495" h="518794">
                  <a:moveTo>
                    <a:pt x="278003" y="132016"/>
                  </a:moveTo>
                  <a:lnTo>
                    <a:pt x="190690" y="132714"/>
                  </a:lnTo>
                  <a:lnTo>
                    <a:pt x="76835" y="289877"/>
                  </a:lnTo>
                  <a:lnTo>
                    <a:pt x="171797" y="289877"/>
                  </a:lnTo>
                  <a:lnTo>
                    <a:pt x="164846" y="277304"/>
                  </a:lnTo>
                  <a:lnTo>
                    <a:pt x="278003" y="132016"/>
                  </a:lnTo>
                  <a:close/>
                </a:path>
                <a:path w="3706495" h="518794">
                  <a:moveTo>
                    <a:pt x="447738" y="122935"/>
                  </a:moveTo>
                  <a:lnTo>
                    <a:pt x="396696" y="131153"/>
                  </a:lnTo>
                  <a:lnTo>
                    <a:pt x="359546" y="153747"/>
                  </a:lnTo>
                  <a:lnTo>
                    <a:pt x="334232" y="187634"/>
                  </a:lnTo>
                  <a:lnTo>
                    <a:pt x="318697" y="229728"/>
                  </a:lnTo>
                  <a:lnTo>
                    <a:pt x="310884" y="276945"/>
                  </a:lnTo>
                  <a:lnTo>
                    <a:pt x="308737" y="326199"/>
                  </a:lnTo>
                  <a:lnTo>
                    <a:pt x="314661" y="400819"/>
                  </a:lnTo>
                  <a:lnTo>
                    <a:pt x="330752" y="453300"/>
                  </a:lnTo>
                  <a:lnTo>
                    <a:pt x="354488" y="487465"/>
                  </a:lnTo>
                  <a:lnTo>
                    <a:pt x="414805" y="516136"/>
                  </a:lnTo>
                  <a:lnTo>
                    <a:pt x="446341" y="518286"/>
                  </a:lnTo>
                  <a:lnTo>
                    <a:pt x="491453" y="512307"/>
                  </a:lnTo>
                  <a:lnTo>
                    <a:pt x="528116" y="494929"/>
                  </a:lnTo>
                  <a:lnTo>
                    <a:pt x="555424" y="466989"/>
                  </a:lnTo>
                  <a:lnTo>
                    <a:pt x="555601" y="466597"/>
                  </a:lnTo>
                  <a:lnTo>
                    <a:pt x="447040" y="466597"/>
                  </a:lnTo>
                  <a:lnTo>
                    <a:pt x="413348" y="455771"/>
                  </a:lnTo>
                  <a:lnTo>
                    <a:pt x="394390" y="428180"/>
                  </a:lnTo>
                  <a:lnTo>
                    <a:pt x="386041" y="391159"/>
                  </a:lnTo>
                  <a:lnTo>
                    <a:pt x="384175" y="352043"/>
                  </a:lnTo>
                  <a:lnTo>
                    <a:pt x="384175" y="330390"/>
                  </a:lnTo>
                  <a:lnTo>
                    <a:pt x="580453" y="330390"/>
                  </a:lnTo>
                  <a:lnTo>
                    <a:pt x="580453" y="290575"/>
                  </a:lnTo>
                  <a:lnTo>
                    <a:pt x="579678" y="278701"/>
                  </a:lnTo>
                  <a:lnTo>
                    <a:pt x="384175" y="278701"/>
                  </a:lnTo>
                  <a:lnTo>
                    <a:pt x="384175" y="271017"/>
                  </a:lnTo>
                  <a:lnTo>
                    <a:pt x="387318" y="235329"/>
                  </a:lnTo>
                  <a:lnTo>
                    <a:pt x="397795" y="204485"/>
                  </a:lnTo>
                  <a:lnTo>
                    <a:pt x="417179" y="182810"/>
                  </a:lnTo>
                  <a:lnTo>
                    <a:pt x="447040" y="174624"/>
                  </a:lnTo>
                  <a:lnTo>
                    <a:pt x="555543" y="174624"/>
                  </a:lnTo>
                  <a:lnTo>
                    <a:pt x="539716" y="151971"/>
                  </a:lnTo>
                  <a:lnTo>
                    <a:pt x="501774" y="130379"/>
                  </a:lnTo>
                  <a:lnTo>
                    <a:pt x="447738" y="122935"/>
                  </a:lnTo>
                  <a:close/>
                </a:path>
                <a:path w="3706495" h="518794">
                  <a:moveTo>
                    <a:pt x="578358" y="382777"/>
                  </a:moveTo>
                  <a:lnTo>
                    <a:pt x="507111" y="382777"/>
                  </a:lnTo>
                  <a:lnTo>
                    <a:pt x="505288" y="405599"/>
                  </a:lnTo>
                  <a:lnTo>
                    <a:pt x="497244" y="433331"/>
                  </a:lnTo>
                  <a:lnTo>
                    <a:pt x="479116" y="456742"/>
                  </a:lnTo>
                  <a:lnTo>
                    <a:pt x="447040" y="466597"/>
                  </a:lnTo>
                  <a:lnTo>
                    <a:pt x="555601" y="466597"/>
                  </a:lnTo>
                  <a:lnTo>
                    <a:pt x="572473" y="429326"/>
                  </a:lnTo>
                  <a:lnTo>
                    <a:pt x="578358" y="382777"/>
                  </a:lnTo>
                  <a:close/>
                </a:path>
                <a:path w="3706495" h="518794">
                  <a:moveTo>
                    <a:pt x="555543" y="174624"/>
                  </a:moveTo>
                  <a:lnTo>
                    <a:pt x="447040" y="174624"/>
                  </a:lnTo>
                  <a:lnTo>
                    <a:pt x="474074" y="181042"/>
                  </a:lnTo>
                  <a:lnTo>
                    <a:pt x="492005" y="198723"/>
                  </a:lnTo>
                  <a:lnTo>
                    <a:pt x="501948" y="225309"/>
                  </a:lnTo>
                  <a:lnTo>
                    <a:pt x="505015" y="258444"/>
                  </a:lnTo>
                  <a:lnTo>
                    <a:pt x="505015" y="278701"/>
                  </a:lnTo>
                  <a:lnTo>
                    <a:pt x="579678" y="278701"/>
                  </a:lnTo>
                  <a:lnTo>
                    <a:pt x="576709" y="233176"/>
                  </a:lnTo>
                  <a:lnTo>
                    <a:pt x="563913" y="186605"/>
                  </a:lnTo>
                  <a:lnTo>
                    <a:pt x="555543" y="174624"/>
                  </a:lnTo>
                  <a:close/>
                </a:path>
                <a:path w="3706495" h="518794">
                  <a:moveTo>
                    <a:pt x="721550" y="4190"/>
                  </a:moveTo>
                  <a:lnTo>
                    <a:pt x="646112" y="4190"/>
                  </a:lnTo>
                  <a:lnTo>
                    <a:pt x="646112" y="79628"/>
                  </a:lnTo>
                  <a:lnTo>
                    <a:pt x="721550" y="79628"/>
                  </a:lnTo>
                  <a:lnTo>
                    <a:pt x="721550" y="4190"/>
                  </a:lnTo>
                  <a:close/>
                </a:path>
                <a:path w="3706495" h="518794">
                  <a:moveTo>
                    <a:pt x="721550" y="132714"/>
                  </a:moveTo>
                  <a:lnTo>
                    <a:pt x="646112" y="132714"/>
                  </a:lnTo>
                  <a:lnTo>
                    <a:pt x="646112" y="508507"/>
                  </a:lnTo>
                  <a:lnTo>
                    <a:pt x="721550" y="508507"/>
                  </a:lnTo>
                  <a:lnTo>
                    <a:pt x="721550" y="132714"/>
                  </a:lnTo>
                  <a:close/>
                </a:path>
                <a:path w="3706495" h="518794">
                  <a:moveTo>
                    <a:pt x="868921" y="132714"/>
                  </a:moveTo>
                  <a:lnTo>
                    <a:pt x="797674" y="132714"/>
                  </a:lnTo>
                  <a:lnTo>
                    <a:pt x="797674" y="508507"/>
                  </a:lnTo>
                  <a:lnTo>
                    <a:pt x="873112" y="508507"/>
                  </a:lnTo>
                  <a:lnTo>
                    <a:pt x="873112" y="256349"/>
                  </a:lnTo>
                  <a:lnTo>
                    <a:pt x="878176" y="223672"/>
                  </a:lnTo>
                  <a:lnTo>
                    <a:pt x="891622" y="200818"/>
                  </a:lnTo>
                  <a:lnTo>
                    <a:pt x="910831" y="187394"/>
                  </a:lnTo>
                  <a:lnTo>
                    <a:pt x="933183" y="183006"/>
                  </a:lnTo>
                  <a:lnTo>
                    <a:pt x="1055278" y="183006"/>
                  </a:lnTo>
                  <a:lnTo>
                    <a:pt x="1054438" y="176862"/>
                  </a:lnTo>
                  <a:lnTo>
                    <a:pt x="1054354" y="176720"/>
                  </a:lnTo>
                  <a:lnTo>
                    <a:pt x="868921" y="176720"/>
                  </a:lnTo>
                  <a:lnTo>
                    <a:pt x="868921" y="132714"/>
                  </a:lnTo>
                  <a:close/>
                </a:path>
                <a:path w="3706495" h="518794">
                  <a:moveTo>
                    <a:pt x="1055278" y="183006"/>
                  </a:moveTo>
                  <a:lnTo>
                    <a:pt x="933183" y="183006"/>
                  </a:lnTo>
                  <a:lnTo>
                    <a:pt x="957870" y="186521"/>
                  </a:lnTo>
                  <a:lnTo>
                    <a:pt x="974045" y="198024"/>
                  </a:lnTo>
                  <a:lnTo>
                    <a:pt x="982885" y="218957"/>
                  </a:lnTo>
                  <a:lnTo>
                    <a:pt x="985570" y="250761"/>
                  </a:lnTo>
                  <a:lnTo>
                    <a:pt x="985570" y="508507"/>
                  </a:lnTo>
                  <a:lnTo>
                    <a:pt x="1061008" y="508507"/>
                  </a:lnTo>
                  <a:lnTo>
                    <a:pt x="1061008" y="224916"/>
                  </a:lnTo>
                  <a:lnTo>
                    <a:pt x="1055278" y="183006"/>
                  </a:lnTo>
                  <a:close/>
                </a:path>
                <a:path w="3706495" h="518794">
                  <a:moveTo>
                    <a:pt x="967409" y="122935"/>
                  </a:moveTo>
                  <a:lnTo>
                    <a:pt x="937319" y="126624"/>
                  </a:lnTo>
                  <a:lnTo>
                    <a:pt x="910569" y="137255"/>
                  </a:lnTo>
                  <a:lnTo>
                    <a:pt x="888140" y="154172"/>
                  </a:lnTo>
                  <a:lnTo>
                    <a:pt x="871016" y="176720"/>
                  </a:lnTo>
                  <a:lnTo>
                    <a:pt x="1054354" y="176720"/>
                  </a:lnTo>
                  <a:lnTo>
                    <a:pt x="1035688" y="145375"/>
                  </a:lnTo>
                  <a:lnTo>
                    <a:pt x="1006198" y="128163"/>
                  </a:lnTo>
                  <a:lnTo>
                    <a:pt x="967409" y="122935"/>
                  </a:lnTo>
                  <a:close/>
                </a:path>
                <a:path w="3706495" h="518794">
                  <a:moveTo>
                    <a:pt x="1262164" y="122935"/>
                  </a:moveTo>
                  <a:lnTo>
                    <a:pt x="1211121" y="131153"/>
                  </a:lnTo>
                  <a:lnTo>
                    <a:pt x="1173972" y="153747"/>
                  </a:lnTo>
                  <a:lnTo>
                    <a:pt x="1148657" y="187634"/>
                  </a:lnTo>
                  <a:lnTo>
                    <a:pt x="1133122" y="229728"/>
                  </a:lnTo>
                  <a:lnTo>
                    <a:pt x="1125309" y="276945"/>
                  </a:lnTo>
                  <a:lnTo>
                    <a:pt x="1123162" y="326199"/>
                  </a:lnTo>
                  <a:lnTo>
                    <a:pt x="1129086" y="400819"/>
                  </a:lnTo>
                  <a:lnTo>
                    <a:pt x="1145178" y="453300"/>
                  </a:lnTo>
                  <a:lnTo>
                    <a:pt x="1168914" y="487465"/>
                  </a:lnTo>
                  <a:lnTo>
                    <a:pt x="1229231" y="516136"/>
                  </a:lnTo>
                  <a:lnTo>
                    <a:pt x="1260767" y="518286"/>
                  </a:lnTo>
                  <a:lnTo>
                    <a:pt x="1305879" y="512307"/>
                  </a:lnTo>
                  <a:lnTo>
                    <a:pt x="1342541" y="494929"/>
                  </a:lnTo>
                  <a:lnTo>
                    <a:pt x="1369850" y="466989"/>
                  </a:lnTo>
                  <a:lnTo>
                    <a:pt x="1370027" y="466597"/>
                  </a:lnTo>
                  <a:lnTo>
                    <a:pt x="1261465" y="466597"/>
                  </a:lnTo>
                  <a:lnTo>
                    <a:pt x="1227773" y="455771"/>
                  </a:lnTo>
                  <a:lnTo>
                    <a:pt x="1208816" y="428180"/>
                  </a:lnTo>
                  <a:lnTo>
                    <a:pt x="1200466" y="391159"/>
                  </a:lnTo>
                  <a:lnTo>
                    <a:pt x="1198600" y="352043"/>
                  </a:lnTo>
                  <a:lnTo>
                    <a:pt x="1198600" y="330390"/>
                  </a:lnTo>
                  <a:lnTo>
                    <a:pt x="1394879" y="330390"/>
                  </a:lnTo>
                  <a:lnTo>
                    <a:pt x="1394879" y="290575"/>
                  </a:lnTo>
                  <a:lnTo>
                    <a:pt x="1394104" y="278701"/>
                  </a:lnTo>
                  <a:lnTo>
                    <a:pt x="1198600" y="278701"/>
                  </a:lnTo>
                  <a:lnTo>
                    <a:pt x="1198600" y="271017"/>
                  </a:lnTo>
                  <a:lnTo>
                    <a:pt x="1201743" y="235329"/>
                  </a:lnTo>
                  <a:lnTo>
                    <a:pt x="1212221" y="204485"/>
                  </a:lnTo>
                  <a:lnTo>
                    <a:pt x="1231604" y="182810"/>
                  </a:lnTo>
                  <a:lnTo>
                    <a:pt x="1261465" y="174624"/>
                  </a:lnTo>
                  <a:lnTo>
                    <a:pt x="1369968" y="174624"/>
                  </a:lnTo>
                  <a:lnTo>
                    <a:pt x="1354142" y="151971"/>
                  </a:lnTo>
                  <a:lnTo>
                    <a:pt x="1316200" y="130379"/>
                  </a:lnTo>
                  <a:lnTo>
                    <a:pt x="1262164" y="122935"/>
                  </a:lnTo>
                  <a:close/>
                </a:path>
                <a:path w="3706495" h="518794">
                  <a:moveTo>
                    <a:pt x="1392783" y="382777"/>
                  </a:moveTo>
                  <a:lnTo>
                    <a:pt x="1321536" y="382777"/>
                  </a:lnTo>
                  <a:lnTo>
                    <a:pt x="1319713" y="405599"/>
                  </a:lnTo>
                  <a:lnTo>
                    <a:pt x="1311670" y="433331"/>
                  </a:lnTo>
                  <a:lnTo>
                    <a:pt x="1293542" y="456742"/>
                  </a:lnTo>
                  <a:lnTo>
                    <a:pt x="1261465" y="466597"/>
                  </a:lnTo>
                  <a:lnTo>
                    <a:pt x="1370027" y="466597"/>
                  </a:lnTo>
                  <a:lnTo>
                    <a:pt x="1386899" y="429326"/>
                  </a:lnTo>
                  <a:lnTo>
                    <a:pt x="1392783" y="382777"/>
                  </a:lnTo>
                  <a:close/>
                </a:path>
                <a:path w="3706495" h="518794">
                  <a:moveTo>
                    <a:pt x="1369968" y="174624"/>
                  </a:moveTo>
                  <a:lnTo>
                    <a:pt x="1261465" y="174624"/>
                  </a:lnTo>
                  <a:lnTo>
                    <a:pt x="1288499" y="181042"/>
                  </a:lnTo>
                  <a:lnTo>
                    <a:pt x="1306431" y="198723"/>
                  </a:lnTo>
                  <a:lnTo>
                    <a:pt x="1316374" y="225309"/>
                  </a:lnTo>
                  <a:lnTo>
                    <a:pt x="1319441" y="258444"/>
                  </a:lnTo>
                  <a:lnTo>
                    <a:pt x="1319441" y="278701"/>
                  </a:lnTo>
                  <a:lnTo>
                    <a:pt x="1394104" y="278701"/>
                  </a:lnTo>
                  <a:lnTo>
                    <a:pt x="1391135" y="233176"/>
                  </a:lnTo>
                  <a:lnTo>
                    <a:pt x="1378338" y="186605"/>
                  </a:lnTo>
                  <a:lnTo>
                    <a:pt x="1369968" y="174624"/>
                  </a:lnTo>
                  <a:close/>
                </a:path>
                <a:path w="3706495" h="518794">
                  <a:moveTo>
                    <a:pt x="1691043" y="354139"/>
                  </a:moveTo>
                  <a:lnTo>
                    <a:pt x="1611414" y="354139"/>
                  </a:lnTo>
                  <a:lnTo>
                    <a:pt x="1611466" y="366712"/>
                  </a:lnTo>
                  <a:lnTo>
                    <a:pt x="1623236" y="436536"/>
                  </a:lnTo>
                  <a:lnTo>
                    <a:pt x="1668742" y="494331"/>
                  </a:lnTo>
                  <a:lnTo>
                    <a:pt x="1708832" y="511858"/>
                  </a:lnTo>
                  <a:lnTo>
                    <a:pt x="1762988" y="518286"/>
                  </a:lnTo>
                  <a:lnTo>
                    <a:pt x="1810124" y="514535"/>
                  </a:lnTo>
                  <a:lnTo>
                    <a:pt x="1850430" y="502945"/>
                  </a:lnTo>
                  <a:lnTo>
                    <a:pt x="1883130" y="483012"/>
                  </a:lnTo>
                  <a:lnTo>
                    <a:pt x="1904082" y="458215"/>
                  </a:lnTo>
                  <a:lnTo>
                    <a:pt x="1772767" y="458215"/>
                  </a:lnTo>
                  <a:lnTo>
                    <a:pt x="1737013" y="452464"/>
                  </a:lnTo>
                  <a:lnTo>
                    <a:pt x="1711474" y="435252"/>
                  </a:lnTo>
                  <a:lnTo>
                    <a:pt x="1696150" y="406647"/>
                  </a:lnTo>
                  <a:lnTo>
                    <a:pt x="1691043" y="366712"/>
                  </a:lnTo>
                  <a:lnTo>
                    <a:pt x="1691043" y="354139"/>
                  </a:lnTo>
                  <a:close/>
                </a:path>
                <a:path w="3706495" h="518794">
                  <a:moveTo>
                    <a:pt x="1773466" y="0"/>
                  </a:moveTo>
                  <a:lnTo>
                    <a:pt x="1721665" y="5956"/>
                  </a:lnTo>
                  <a:lnTo>
                    <a:pt x="1678749" y="23514"/>
                  </a:lnTo>
                  <a:lnTo>
                    <a:pt x="1646227" y="52203"/>
                  </a:lnTo>
                  <a:lnTo>
                    <a:pt x="1625607" y="91553"/>
                  </a:lnTo>
                  <a:lnTo>
                    <a:pt x="1618399" y="141096"/>
                  </a:lnTo>
                  <a:lnTo>
                    <a:pt x="1624445" y="188616"/>
                  </a:lnTo>
                  <a:lnTo>
                    <a:pt x="1643195" y="225790"/>
                  </a:lnTo>
                  <a:lnTo>
                    <a:pt x="1675566" y="254843"/>
                  </a:lnTo>
                  <a:lnTo>
                    <a:pt x="1722475" y="278002"/>
                  </a:lnTo>
                  <a:lnTo>
                    <a:pt x="1776958" y="296862"/>
                  </a:lnTo>
                  <a:lnTo>
                    <a:pt x="1806950" y="308955"/>
                  </a:lnTo>
                  <a:lnTo>
                    <a:pt x="1829346" y="326548"/>
                  </a:lnTo>
                  <a:lnTo>
                    <a:pt x="1843359" y="351476"/>
                  </a:lnTo>
                  <a:lnTo>
                    <a:pt x="1848205" y="385571"/>
                  </a:lnTo>
                  <a:lnTo>
                    <a:pt x="1843392" y="412245"/>
                  </a:lnTo>
                  <a:lnTo>
                    <a:pt x="1829084" y="435514"/>
                  </a:lnTo>
                  <a:lnTo>
                    <a:pt x="1805477" y="451973"/>
                  </a:lnTo>
                  <a:lnTo>
                    <a:pt x="1772767" y="458215"/>
                  </a:lnTo>
                  <a:lnTo>
                    <a:pt x="1904082" y="458215"/>
                  </a:lnTo>
                  <a:lnTo>
                    <a:pt x="1907448" y="454231"/>
                  </a:lnTo>
                  <a:lnTo>
                    <a:pt x="1922608" y="416099"/>
                  </a:lnTo>
                  <a:lnTo>
                    <a:pt x="1927834" y="368109"/>
                  </a:lnTo>
                  <a:lnTo>
                    <a:pt x="1921930" y="321844"/>
                  </a:lnTo>
                  <a:lnTo>
                    <a:pt x="1903649" y="285599"/>
                  </a:lnTo>
                  <a:lnTo>
                    <a:pt x="1872140" y="257604"/>
                  </a:lnTo>
                  <a:lnTo>
                    <a:pt x="1826552" y="236092"/>
                  </a:lnTo>
                  <a:lnTo>
                    <a:pt x="1772767" y="216534"/>
                  </a:lnTo>
                  <a:lnTo>
                    <a:pt x="1738693" y="200775"/>
                  </a:lnTo>
                  <a:lnTo>
                    <a:pt x="1715490" y="182657"/>
                  </a:lnTo>
                  <a:lnTo>
                    <a:pt x="1702240" y="160349"/>
                  </a:lnTo>
                  <a:lnTo>
                    <a:pt x="1698028" y="132016"/>
                  </a:lnTo>
                  <a:lnTo>
                    <a:pt x="1703692" y="98379"/>
                  </a:lnTo>
                  <a:lnTo>
                    <a:pt x="1718721" y="76136"/>
                  </a:lnTo>
                  <a:lnTo>
                    <a:pt x="1740167" y="63847"/>
                  </a:lnTo>
                  <a:lnTo>
                    <a:pt x="1765084" y="60070"/>
                  </a:lnTo>
                  <a:lnTo>
                    <a:pt x="1899708" y="60070"/>
                  </a:lnTo>
                  <a:lnTo>
                    <a:pt x="1878352" y="31337"/>
                  </a:lnTo>
                  <a:lnTo>
                    <a:pt x="1837225" y="8694"/>
                  </a:lnTo>
                  <a:lnTo>
                    <a:pt x="1773466" y="0"/>
                  </a:lnTo>
                  <a:close/>
                </a:path>
                <a:path w="3706495" h="518794">
                  <a:moveTo>
                    <a:pt x="1899708" y="60070"/>
                  </a:moveTo>
                  <a:lnTo>
                    <a:pt x="1765084" y="60070"/>
                  </a:lnTo>
                  <a:lnTo>
                    <a:pt x="1797215" y="64927"/>
                  </a:lnTo>
                  <a:lnTo>
                    <a:pt x="1818868" y="79017"/>
                  </a:lnTo>
                  <a:lnTo>
                    <a:pt x="1831092" y="101620"/>
                  </a:lnTo>
                  <a:lnTo>
                    <a:pt x="1834845" y="131317"/>
                  </a:lnTo>
                  <a:lnTo>
                    <a:pt x="1834934" y="142493"/>
                  </a:lnTo>
                  <a:lnTo>
                    <a:pt x="1914563" y="142493"/>
                  </a:lnTo>
                  <a:lnTo>
                    <a:pt x="1914563" y="131317"/>
                  </a:lnTo>
                  <a:lnTo>
                    <a:pt x="1912160" y="97812"/>
                  </a:lnTo>
                  <a:lnTo>
                    <a:pt x="1901710" y="62764"/>
                  </a:lnTo>
                  <a:lnTo>
                    <a:pt x="1899708" y="60070"/>
                  </a:lnTo>
                  <a:close/>
                </a:path>
                <a:path w="3706495" h="518794">
                  <a:moveTo>
                    <a:pt x="2112238" y="122935"/>
                  </a:moveTo>
                  <a:lnTo>
                    <a:pt x="2064055" y="129429"/>
                  </a:lnTo>
                  <a:lnTo>
                    <a:pt x="2027590" y="148107"/>
                  </a:lnTo>
                  <a:lnTo>
                    <a:pt x="2001526" y="177768"/>
                  </a:lnTo>
                  <a:lnTo>
                    <a:pt x="1984542" y="217207"/>
                  </a:lnTo>
                  <a:lnTo>
                    <a:pt x="1975319" y="265223"/>
                  </a:lnTo>
                  <a:lnTo>
                    <a:pt x="1972538" y="320611"/>
                  </a:lnTo>
                  <a:lnTo>
                    <a:pt x="1975319" y="375999"/>
                  </a:lnTo>
                  <a:lnTo>
                    <a:pt x="1984542" y="424015"/>
                  </a:lnTo>
                  <a:lnTo>
                    <a:pt x="2001526" y="463454"/>
                  </a:lnTo>
                  <a:lnTo>
                    <a:pt x="2027590" y="493115"/>
                  </a:lnTo>
                  <a:lnTo>
                    <a:pt x="2064055" y="511793"/>
                  </a:lnTo>
                  <a:lnTo>
                    <a:pt x="2112238" y="518286"/>
                  </a:lnTo>
                  <a:lnTo>
                    <a:pt x="2161010" y="511681"/>
                  </a:lnTo>
                  <a:lnTo>
                    <a:pt x="2196304" y="492604"/>
                  </a:lnTo>
                  <a:lnTo>
                    <a:pt x="2219872" y="462406"/>
                  </a:lnTo>
                  <a:lnTo>
                    <a:pt x="2112238" y="462406"/>
                  </a:lnTo>
                  <a:lnTo>
                    <a:pt x="2079507" y="451940"/>
                  </a:lnTo>
                  <a:lnTo>
                    <a:pt x="2059938" y="422679"/>
                  </a:lnTo>
                  <a:lnTo>
                    <a:pt x="2050454" y="377833"/>
                  </a:lnTo>
                  <a:lnTo>
                    <a:pt x="2047976" y="320611"/>
                  </a:lnTo>
                  <a:lnTo>
                    <a:pt x="2050454" y="263389"/>
                  </a:lnTo>
                  <a:lnTo>
                    <a:pt x="2059938" y="218543"/>
                  </a:lnTo>
                  <a:lnTo>
                    <a:pt x="2079507" y="189282"/>
                  </a:lnTo>
                  <a:lnTo>
                    <a:pt x="2112238" y="178815"/>
                  </a:lnTo>
                  <a:lnTo>
                    <a:pt x="2220928" y="178815"/>
                  </a:lnTo>
                  <a:lnTo>
                    <a:pt x="2206005" y="156206"/>
                  </a:lnTo>
                  <a:lnTo>
                    <a:pt x="2168593" y="131725"/>
                  </a:lnTo>
                  <a:lnTo>
                    <a:pt x="2112238" y="122935"/>
                  </a:lnTo>
                  <a:close/>
                </a:path>
                <a:path w="3706495" h="518794">
                  <a:moveTo>
                    <a:pt x="2240762" y="371601"/>
                  </a:moveTo>
                  <a:lnTo>
                    <a:pt x="2169515" y="371601"/>
                  </a:lnTo>
                  <a:lnTo>
                    <a:pt x="2166459" y="409757"/>
                  </a:lnTo>
                  <a:lnTo>
                    <a:pt x="2156593" y="438483"/>
                  </a:lnTo>
                  <a:lnTo>
                    <a:pt x="2138868" y="456469"/>
                  </a:lnTo>
                  <a:lnTo>
                    <a:pt x="2112238" y="462406"/>
                  </a:lnTo>
                  <a:lnTo>
                    <a:pt x="2219872" y="462406"/>
                  </a:lnTo>
                  <a:lnTo>
                    <a:pt x="2220064" y="462161"/>
                  </a:lnTo>
                  <a:lnTo>
                    <a:pt x="2234235" y="421458"/>
                  </a:lnTo>
                  <a:lnTo>
                    <a:pt x="2240762" y="371601"/>
                  </a:lnTo>
                  <a:close/>
                </a:path>
                <a:path w="3706495" h="518794">
                  <a:moveTo>
                    <a:pt x="2220928" y="178815"/>
                  </a:moveTo>
                  <a:lnTo>
                    <a:pt x="2112238" y="178815"/>
                  </a:lnTo>
                  <a:lnTo>
                    <a:pt x="2139501" y="185353"/>
                  </a:lnTo>
                  <a:lnTo>
                    <a:pt x="2155894" y="204398"/>
                  </a:lnTo>
                  <a:lnTo>
                    <a:pt x="2163905" y="230384"/>
                  </a:lnTo>
                  <a:lnTo>
                    <a:pt x="2166023" y="257746"/>
                  </a:lnTo>
                  <a:lnTo>
                    <a:pt x="2241461" y="257746"/>
                  </a:lnTo>
                  <a:lnTo>
                    <a:pt x="2238750" y="225822"/>
                  </a:lnTo>
                  <a:lnTo>
                    <a:pt x="2228161" y="189774"/>
                  </a:lnTo>
                  <a:lnTo>
                    <a:pt x="2220928" y="178815"/>
                  </a:lnTo>
                  <a:close/>
                </a:path>
                <a:path w="3706495" h="518794">
                  <a:moveTo>
                    <a:pt x="2368575" y="9778"/>
                  </a:moveTo>
                  <a:lnTo>
                    <a:pt x="2293137" y="9778"/>
                  </a:lnTo>
                  <a:lnTo>
                    <a:pt x="2293137" y="508507"/>
                  </a:lnTo>
                  <a:lnTo>
                    <a:pt x="2368575" y="508507"/>
                  </a:lnTo>
                  <a:lnTo>
                    <a:pt x="2368575" y="256349"/>
                  </a:lnTo>
                  <a:lnTo>
                    <a:pt x="2373639" y="223967"/>
                  </a:lnTo>
                  <a:lnTo>
                    <a:pt x="2387085" y="201080"/>
                  </a:lnTo>
                  <a:lnTo>
                    <a:pt x="2406294" y="187492"/>
                  </a:lnTo>
                  <a:lnTo>
                    <a:pt x="2428646" y="183006"/>
                  </a:lnTo>
                  <a:lnTo>
                    <a:pt x="2550741" y="183006"/>
                  </a:lnTo>
                  <a:lnTo>
                    <a:pt x="2549901" y="176862"/>
                  </a:lnTo>
                  <a:lnTo>
                    <a:pt x="2548569" y="174624"/>
                  </a:lnTo>
                  <a:lnTo>
                    <a:pt x="2370670" y="174624"/>
                  </a:lnTo>
                  <a:lnTo>
                    <a:pt x="2368575" y="173227"/>
                  </a:lnTo>
                  <a:lnTo>
                    <a:pt x="2368575" y="9778"/>
                  </a:lnTo>
                  <a:close/>
                </a:path>
                <a:path w="3706495" h="518794">
                  <a:moveTo>
                    <a:pt x="2550741" y="183006"/>
                  </a:moveTo>
                  <a:lnTo>
                    <a:pt x="2428646" y="183006"/>
                  </a:lnTo>
                  <a:lnTo>
                    <a:pt x="2453039" y="186619"/>
                  </a:lnTo>
                  <a:lnTo>
                    <a:pt x="2469246" y="198286"/>
                  </a:lnTo>
                  <a:lnTo>
                    <a:pt x="2478250" y="219252"/>
                  </a:lnTo>
                  <a:lnTo>
                    <a:pt x="2481033" y="250761"/>
                  </a:lnTo>
                  <a:lnTo>
                    <a:pt x="2481033" y="508507"/>
                  </a:lnTo>
                  <a:lnTo>
                    <a:pt x="2556471" y="508507"/>
                  </a:lnTo>
                  <a:lnTo>
                    <a:pt x="2556471" y="224916"/>
                  </a:lnTo>
                  <a:lnTo>
                    <a:pt x="2550741" y="183006"/>
                  </a:lnTo>
                  <a:close/>
                </a:path>
                <a:path w="3706495" h="518794">
                  <a:moveTo>
                    <a:pt x="2462872" y="122935"/>
                  </a:moveTo>
                  <a:lnTo>
                    <a:pt x="2435009" y="126395"/>
                  </a:lnTo>
                  <a:lnTo>
                    <a:pt x="2410223" y="136469"/>
                  </a:lnTo>
                  <a:lnTo>
                    <a:pt x="2388711" y="152698"/>
                  </a:lnTo>
                  <a:lnTo>
                    <a:pt x="2370670" y="174624"/>
                  </a:lnTo>
                  <a:lnTo>
                    <a:pt x="2548569" y="174624"/>
                  </a:lnTo>
                  <a:lnTo>
                    <a:pt x="2531151" y="145375"/>
                  </a:lnTo>
                  <a:lnTo>
                    <a:pt x="2501661" y="128163"/>
                  </a:lnTo>
                  <a:lnTo>
                    <a:pt x="2462872" y="122935"/>
                  </a:lnTo>
                  <a:close/>
                </a:path>
                <a:path w="3706495" h="518794">
                  <a:moveTo>
                    <a:pt x="2704541" y="132714"/>
                  </a:moveTo>
                  <a:lnTo>
                    <a:pt x="2629103" y="132714"/>
                  </a:lnTo>
                  <a:lnTo>
                    <a:pt x="2629103" y="395350"/>
                  </a:lnTo>
                  <a:lnTo>
                    <a:pt x="2635869" y="455520"/>
                  </a:lnTo>
                  <a:lnTo>
                    <a:pt x="2654947" y="493228"/>
                  </a:lnTo>
                  <a:lnTo>
                    <a:pt x="2684502" y="512731"/>
                  </a:lnTo>
                  <a:lnTo>
                    <a:pt x="2722702" y="518286"/>
                  </a:lnTo>
                  <a:lnTo>
                    <a:pt x="2752792" y="514598"/>
                  </a:lnTo>
                  <a:lnTo>
                    <a:pt x="2779542" y="503967"/>
                  </a:lnTo>
                  <a:lnTo>
                    <a:pt x="2801971" y="487050"/>
                  </a:lnTo>
                  <a:lnTo>
                    <a:pt x="2819095" y="464502"/>
                  </a:lnTo>
                  <a:lnTo>
                    <a:pt x="2892437" y="464502"/>
                  </a:lnTo>
                  <a:lnTo>
                    <a:pt x="2892437" y="458215"/>
                  </a:lnTo>
                  <a:lnTo>
                    <a:pt x="2755531" y="458215"/>
                  </a:lnTo>
                  <a:lnTo>
                    <a:pt x="2733714" y="455378"/>
                  </a:lnTo>
                  <a:lnTo>
                    <a:pt x="2717725" y="445992"/>
                  </a:lnTo>
                  <a:lnTo>
                    <a:pt x="2707891" y="428748"/>
                  </a:lnTo>
                  <a:lnTo>
                    <a:pt x="2704541" y="402335"/>
                  </a:lnTo>
                  <a:lnTo>
                    <a:pt x="2704541" y="132714"/>
                  </a:lnTo>
                  <a:close/>
                </a:path>
                <a:path w="3706495" h="518794">
                  <a:moveTo>
                    <a:pt x="2892437" y="464502"/>
                  </a:moveTo>
                  <a:lnTo>
                    <a:pt x="2821190" y="464502"/>
                  </a:lnTo>
                  <a:lnTo>
                    <a:pt x="2821190" y="508507"/>
                  </a:lnTo>
                  <a:lnTo>
                    <a:pt x="2892437" y="508507"/>
                  </a:lnTo>
                  <a:lnTo>
                    <a:pt x="2892437" y="464502"/>
                  </a:lnTo>
                  <a:close/>
                </a:path>
                <a:path w="3706495" h="518794">
                  <a:moveTo>
                    <a:pt x="2892437" y="132714"/>
                  </a:moveTo>
                  <a:lnTo>
                    <a:pt x="2816999" y="132714"/>
                  </a:lnTo>
                  <a:lnTo>
                    <a:pt x="2816999" y="395350"/>
                  </a:lnTo>
                  <a:lnTo>
                    <a:pt x="2812011" y="422854"/>
                  </a:lnTo>
                  <a:lnTo>
                    <a:pt x="2798576" y="442499"/>
                  </a:lnTo>
                  <a:lnTo>
                    <a:pt x="2778986" y="454286"/>
                  </a:lnTo>
                  <a:lnTo>
                    <a:pt x="2755531" y="458215"/>
                  </a:lnTo>
                  <a:lnTo>
                    <a:pt x="2892437" y="458215"/>
                  </a:lnTo>
                  <a:lnTo>
                    <a:pt x="2892437" y="132714"/>
                  </a:lnTo>
                  <a:close/>
                </a:path>
                <a:path w="3706495" h="518794">
                  <a:moveTo>
                    <a:pt x="3044012" y="9778"/>
                  </a:moveTo>
                  <a:lnTo>
                    <a:pt x="2968574" y="9778"/>
                  </a:lnTo>
                  <a:lnTo>
                    <a:pt x="2968574" y="508507"/>
                  </a:lnTo>
                  <a:lnTo>
                    <a:pt x="3044012" y="508507"/>
                  </a:lnTo>
                  <a:lnTo>
                    <a:pt x="3044012" y="9778"/>
                  </a:lnTo>
                  <a:close/>
                </a:path>
                <a:path w="3706495" h="518794">
                  <a:moveTo>
                    <a:pt x="3248660" y="122935"/>
                  </a:moveTo>
                  <a:lnTo>
                    <a:pt x="3197617" y="131153"/>
                  </a:lnTo>
                  <a:lnTo>
                    <a:pt x="3160467" y="153747"/>
                  </a:lnTo>
                  <a:lnTo>
                    <a:pt x="3135153" y="187634"/>
                  </a:lnTo>
                  <a:lnTo>
                    <a:pt x="3119618" y="229728"/>
                  </a:lnTo>
                  <a:lnTo>
                    <a:pt x="3111805" y="276945"/>
                  </a:lnTo>
                  <a:lnTo>
                    <a:pt x="3109658" y="326199"/>
                  </a:lnTo>
                  <a:lnTo>
                    <a:pt x="3115582" y="400819"/>
                  </a:lnTo>
                  <a:lnTo>
                    <a:pt x="3131674" y="453300"/>
                  </a:lnTo>
                  <a:lnTo>
                    <a:pt x="3155410" y="487465"/>
                  </a:lnTo>
                  <a:lnTo>
                    <a:pt x="3215727" y="516136"/>
                  </a:lnTo>
                  <a:lnTo>
                    <a:pt x="3247263" y="518286"/>
                  </a:lnTo>
                  <a:lnTo>
                    <a:pt x="3292374" y="512307"/>
                  </a:lnTo>
                  <a:lnTo>
                    <a:pt x="3329037" y="494929"/>
                  </a:lnTo>
                  <a:lnTo>
                    <a:pt x="3356346" y="466989"/>
                  </a:lnTo>
                  <a:lnTo>
                    <a:pt x="3356523" y="466597"/>
                  </a:lnTo>
                  <a:lnTo>
                    <a:pt x="3247961" y="466597"/>
                  </a:lnTo>
                  <a:lnTo>
                    <a:pt x="3214269" y="455771"/>
                  </a:lnTo>
                  <a:lnTo>
                    <a:pt x="3195312" y="428180"/>
                  </a:lnTo>
                  <a:lnTo>
                    <a:pt x="3186962" y="391159"/>
                  </a:lnTo>
                  <a:lnTo>
                    <a:pt x="3185096" y="352043"/>
                  </a:lnTo>
                  <a:lnTo>
                    <a:pt x="3185096" y="330390"/>
                  </a:lnTo>
                  <a:lnTo>
                    <a:pt x="3381375" y="330390"/>
                  </a:lnTo>
                  <a:lnTo>
                    <a:pt x="3381375" y="290575"/>
                  </a:lnTo>
                  <a:lnTo>
                    <a:pt x="3380600" y="278701"/>
                  </a:lnTo>
                  <a:lnTo>
                    <a:pt x="3185096" y="278701"/>
                  </a:lnTo>
                  <a:lnTo>
                    <a:pt x="3185096" y="271017"/>
                  </a:lnTo>
                  <a:lnTo>
                    <a:pt x="3188239" y="235329"/>
                  </a:lnTo>
                  <a:lnTo>
                    <a:pt x="3198717" y="204485"/>
                  </a:lnTo>
                  <a:lnTo>
                    <a:pt x="3218100" y="182810"/>
                  </a:lnTo>
                  <a:lnTo>
                    <a:pt x="3247961" y="174624"/>
                  </a:lnTo>
                  <a:lnTo>
                    <a:pt x="3356464" y="174624"/>
                  </a:lnTo>
                  <a:lnTo>
                    <a:pt x="3340638" y="151971"/>
                  </a:lnTo>
                  <a:lnTo>
                    <a:pt x="3302695" y="130379"/>
                  </a:lnTo>
                  <a:lnTo>
                    <a:pt x="3248660" y="122935"/>
                  </a:lnTo>
                  <a:close/>
                </a:path>
                <a:path w="3706495" h="518794">
                  <a:moveTo>
                    <a:pt x="3379279" y="382777"/>
                  </a:moveTo>
                  <a:lnTo>
                    <a:pt x="3308032" y="382777"/>
                  </a:lnTo>
                  <a:lnTo>
                    <a:pt x="3306209" y="405599"/>
                  </a:lnTo>
                  <a:lnTo>
                    <a:pt x="3298166" y="433331"/>
                  </a:lnTo>
                  <a:lnTo>
                    <a:pt x="3280037" y="456742"/>
                  </a:lnTo>
                  <a:lnTo>
                    <a:pt x="3247961" y="466597"/>
                  </a:lnTo>
                  <a:lnTo>
                    <a:pt x="3356523" y="466597"/>
                  </a:lnTo>
                  <a:lnTo>
                    <a:pt x="3373395" y="429326"/>
                  </a:lnTo>
                  <a:lnTo>
                    <a:pt x="3379279" y="382777"/>
                  </a:lnTo>
                  <a:close/>
                </a:path>
                <a:path w="3706495" h="518794">
                  <a:moveTo>
                    <a:pt x="3356464" y="174624"/>
                  </a:moveTo>
                  <a:lnTo>
                    <a:pt x="3247961" y="174624"/>
                  </a:lnTo>
                  <a:lnTo>
                    <a:pt x="3274995" y="181042"/>
                  </a:lnTo>
                  <a:lnTo>
                    <a:pt x="3292927" y="198723"/>
                  </a:lnTo>
                  <a:lnTo>
                    <a:pt x="3302870" y="225309"/>
                  </a:lnTo>
                  <a:lnTo>
                    <a:pt x="3305937" y="258444"/>
                  </a:lnTo>
                  <a:lnTo>
                    <a:pt x="3305937" y="278701"/>
                  </a:lnTo>
                  <a:lnTo>
                    <a:pt x="3380600" y="278701"/>
                  </a:lnTo>
                  <a:lnTo>
                    <a:pt x="3377631" y="233176"/>
                  </a:lnTo>
                  <a:lnTo>
                    <a:pt x="3364834" y="186605"/>
                  </a:lnTo>
                  <a:lnTo>
                    <a:pt x="3356464" y="174624"/>
                  </a:lnTo>
                  <a:close/>
                </a:path>
                <a:path w="3706495" h="518794">
                  <a:moveTo>
                    <a:pt x="3600005" y="428878"/>
                  </a:moveTo>
                  <a:lnTo>
                    <a:pt x="3520376" y="428878"/>
                  </a:lnTo>
                  <a:lnTo>
                    <a:pt x="3520376" y="508507"/>
                  </a:lnTo>
                  <a:lnTo>
                    <a:pt x="3600005" y="508507"/>
                  </a:lnTo>
                  <a:lnTo>
                    <a:pt x="3600005" y="428878"/>
                  </a:lnTo>
                  <a:close/>
                </a:path>
                <a:path w="3706495" h="518794">
                  <a:moveTo>
                    <a:pt x="3687994" y="60070"/>
                  </a:moveTo>
                  <a:lnTo>
                    <a:pt x="3569970" y="60070"/>
                  </a:lnTo>
                  <a:lnTo>
                    <a:pt x="3596785" y="66139"/>
                  </a:lnTo>
                  <a:lnTo>
                    <a:pt x="3614237" y="82422"/>
                  </a:lnTo>
                  <a:lnTo>
                    <a:pt x="3623699" y="106041"/>
                  </a:lnTo>
                  <a:lnTo>
                    <a:pt x="3626548" y="134111"/>
                  </a:lnTo>
                  <a:lnTo>
                    <a:pt x="3619046" y="176746"/>
                  </a:lnTo>
                  <a:lnTo>
                    <a:pt x="3600290" y="207894"/>
                  </a:lnTo>
                  <a:lnTo>
                    <a:pt x="3551524" y="258703"/>
                  </a:lnTo>
                  <a:lnTo>
                    <a:pt x="3532768" y="289851"/>
                  </a:lnTo>
                  <a:lnTo>
                    <a:pt x="3525266" y="332485"/>
                  </a:lnTo>
                  <a:lnTo>
                    <a:pt x="3525266" y="374395"/>
                  </a:lnTo>
                  <a:lnTo>
                    <a:pt x="3596513" y="374395"/>
                  </a:lnTo>
                  <a:lnTo>
                    <a:pt x="3596513" y="345058"/>
                  </a:lnTo>
                  <a:lnTo>
                    <a:pt x="3604636" y="312698"/>
                  </a:lnTo>
                  <a:lnTo>
                    <a:pt x="3624944" y="284781"/>
                  </a:lnTo>
                  <a:lnTo>
                    <a:pt x="3651345" y="257135"/>
                  </a:lnTo>
                  <a:lnTo>
                    <a:pt x="3677745" y="225589"/>
                  </a:lnTo>
                  <a:lnTo>
                    <a:pt x="3698054" y="185972"/>
                  </a:lnTo>
                  <a:lnTo>
                    <a:pt x="3706177" y="134111"/>
                  </a:lnTo>
                  <a:lnTo>
                    <a:pt x="3700321" y="86904"/>
                  </a:lnTo>
                  <a:lnTo>
                    <a:pt x="3687994" y="60070"/>
                  </a:lnTo>
                  <a:close/>
                </a:path>
                <a:path w="3706495" h="518794">
                  <a:moveTo>
                    <a:pt x="3569271" y="0"/>
                  </a:moveTo>
                  <a:lnTo>
                    <a:pt x="3516336" y="8108"/>
                  </a:lnTo>
                  <a:lnTo>
                    <a:pt x="3477382" y="30666"/>
                  </a:lnTo>
                  <a:lnTo>
                    <a:pt x="3451135" y="65027"/>
                  </a:lnTo>
                  <a:lnTo>
                    <a:pt x="3436321" y="108541"/>
                  </a:lnTo>
                  <a:lnTo>
                    <a:pt x="3431666" y="158559"/>
                  </a:lnTo>
                  <a:lnTo>
                    <a:pt x="3507104" y="158559"/>
                  </a:lnTo>
                  <a:lnTo>
                    <a:pt x="3510248" y="118417"/>
                  </a:lnTo>
                  <a:lnTo>
                    <a:pt x="3520725" y="87312"/>
                  </a:lnTo>
                  <a:lnTo>
                    <a:pt x="3540109" y="67208"/>
                  </a:lnTo>
                  <a:lnTo>
                    <a:pt x="3569970" y="60070"/>
                  </a:lnTo>
                  <a:lnTo>
                    <a:pt x="3687994" y="60070"/>
                  </a:lnTo>
                  <a:lnTo>
                    <a:pt x="3683132" y="49487"/>
                  </a:lnTo>
                  <a:lnTo>
                    <a:pt x="3655181" y="22262"/>
                  </a:lnTo>
                  <a:lnTo>
                    <a:pt x="3617037" y="5632"/>
                  </a:lnTo>
                  <a:lnTo>
                    <a:pt x="3569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6370" y="1149046"/>
              <a:ext cx="7753197" cy="5140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45353" y="387046"/>
              <a:ext cx="6231255" cy="514350"/>
            </a:xfrm>
            <a:custGeom>
              <a:avLst/>
              <a:gdLst/>
              <a:ahLst/>
              <a:cxnLst/>
              <a:rect l="l" t="t" r="r" b="b"/>
              <a:pathLst>
                <a:path w="6231255" h="514350">
                  <a:moveTo>
                    <a:pt x="243776" y="5588"/>
                  </a:moveTo>
                  <a:lnTo>
                    <a:pt x="141795" y="5588"/>
                  </a:lnTo>
                  <a:lnTo>
                    <a:pt x="0" y="504317"/>
                  </a:lnTo>
                  <a:lnTo>
                    <a:pt x="83121" y="504317"/>
                  </a:lnTo>
                  <a:lnTo>
                    <a:pt x="115252" y="382079"/>
                  </a:lnTo>
                  <a:lnTo>
                    <a:pt x="342908" y="382079"/>
                  </a:lnTo>
                  <a:lnTo>
                    <a:pt x="326172" y="318516"/>
                  </a:lnTo>
                  <a:lnTo>
                    <a:pt x="129921" y="318516"/>
                  </a:lnTo>
                  <a:lnTo>
                    <a:pt x="189293" y="72644"/>
                  </a:lnTo>
                  <a:lnTo>
                    <a:pt x="261432" y="72644"/>
                  </a:lnTo>
                  <a:lnTo>
                    <a:pt x="243776" y="5588"/>
                  </a:lnTo>
                  <a:close/>
                </a:path>
                <a:path w="6231255" h="514350">
                  <a:moveTo>
                    <a:pt x="342908" y="382079"/>
                  </a:moveTo>
                  <a:lnTo>
                    <a:pt x="261239" y="382079"/>
                  </a:lnTo>
                  <a:lnTo>
                    <a:pt x="291973" y="504317"/>
                  </a:lnTo>
                  <a:lnTo>
                    <a:pt x="375094" y="504317"/>
                  </a:lnTo>
                  <a:lnTo>
                    <a:pt x="342908" y="382079"/>
                  </a:lnTo>
                  <a:close/>
                </a:path>
                <a:path w="6231255" h="514350">
                  <a:moveTo>
                    <a:pt x="261432" y="72644"/>
                  </a:moveTo>
                  <a:lnTo>
                    <a:pt x="190690" y="72644"/>
                  </a:lnTo>
                  <a:lnTo>
                    <a:pt x="247967" y="318516"/>
                  </a:lnTo>
                  <a:lnTo>
                    <a:pt x="326172" y="318516"/>
                  </a:lnTo>
                  <a:lnTo>
                    <a:pt x="261432" y="72644"/>
                  </a:lnTo>
                  <a:close/>
                </a:path>
                <a:path w="6231255" h="514350">
                  <a:moveTo>
                    <a:pt x="480568" y="128524"/>
                  </a:moveTo>
                  <a:lnTo>
                    <a:pt x="405130" y="128524"/>
                  </a:lnTo>
                  <a:lnTo>
                    <a:pt x="405130" y="391160"/>
                  </a:lnTo>
                  <a:lnTo>
                    <a:pt x="411896" y="451329"/>
                  </a:lnTo>
                  <a:lnTo>
                    <a:pt x="430974" y="489037"/>
                  </a:lnTo>
                  <a:lnTo>
                    <a:pt x="460529" y="508540"/>
                  </a:lnTo>
                  <a:lnTo>
                    <a:pt x="498729" y="514096"/>
                  </a:lnTo>
                  <a:lnTo>
                    <a:pt x="528819" y="510407"/>
                  </a:lnTo>
                  <a:lnTo>
                    <a:pt x="555569" y="499776"/>
                  </a:lnTo>
                  <a:lnTo>
                    <a:pt x="577997" y="482859"/>
                  </a:lnTo>
                  <a:lnTo>
                    <a:pt x="595122" y="460311"/>
                  </a:lnTo>
                  <a:lnTo>
                    <a:pt x="668464" y="460311"/>
                  </a:lnTo>
                  <a:lnTo>
                    <a:pt x="668464" y="454025"/>
                  </a:lnTo>
                  <a:lnTo>
                    <a:pt x="531558" y="454025"/>
                  </a:lnTo>
                  <a:lnTo>
                    <a:pt x="509741" y="451187"/>
                  </a:lnTo>
                  <a:lnTo>
                    <a:pt x="493752" y="441801"/>
                  </a:lnTo>
                  <a:lnTo>
                    <a:pt x="483918" y="424557"/>
                  </a:lnTo>
                  <a:lnTo>
                    <a:pt x="480568" y="398145"/>
                  </a:lnTo>
                  <a:lnTo>
                    <a:pt x="480568" y="128524"/>
                  </a:lnTo>
                  <a:close/>
                </a:path>
                <a:path w="6231255" h="514350">
                  <a:moveTo>
                    <a:pt x="668464" y="460311"/>
                  </a:moveTo>
                  <a:lnTo>
                    <a:pt x="597217" y="460311"/>
                  </a:lnTo>
                  <a:lnTo>
                    <a:pt x="597217" y="504317"/>
                  </a:lnTo>
                  <a:lnTo>
                    <a:pt x="668464" y="504317"/>
                  </a:lnTo>
                  <a:lnTo>
                    <a:pt x="668464" y="460311"/>
                  </a:lnTo>
                  <a:close/>
                </a:path>
                <a:path w="6231255" h="514350">
                  <a:moveTo>
                    <a:pt x="668464" y="128524"/>
                  </a:moveTo>
                  <a:lnTo>
                    <a:pt x="593026" y="128524"/>
                  </a:lnTo>
                  <a:lnTo>
                    <a:pt x="593026" y="391160"/>
                  </a:lnTo>
                  <a:lnTo>
                    <a:pt x="588038" y="418663"/>
                  </a:lnTo>
                  <a:lnTo>
                    <a:pt x="574603" y="438308"/>
                  </a:lnTo>
                  <a:lnTo>
                    <a:pt x="555012" y="450095"/>
                  </a:lnTo>
                  <a:lnTo>
                    <a:pt x="531558" y="454025"/>
                  </a:lnTo>
                  <a:lnTo>
                    <a:pt x="668464" y="454025"/>
                  </a:lnTo>
                  <a:lnTo>
                    <a:pt x="668464" y="128524"/>
                  </a:lnTo>
                  <a:close/>
                </a:path>
                <a:path w="6231255" h="514350">
                  <a:moveTo>
                    <a:pt x="839584" y="184404"/>
                  </a:moveTo>
                  <a:lnTo>
                    <a:pt x="764146" y="184404"/>
                  </a:lnTo>
                  <a:lnTo>
                    <a:pt x="764146" y="504317"/>
                  </a:lnTo>
                  <a:lnTo>
                    <a:pt x="839584" y="504317"/>
                  </a:lnTo>
                  <a:lnTo>
                    <a:pt x="839584" y="184404"/>
                  </a:lnTo>
                  <a:close/>
                </a:path>
                <a:path w="6231255" h="514350">
                  <a:moveTo>
                    <a:pt x="901052" y="128524"/>
                  </a:moveTo>
                  <a:lnTo>
                    <a:pt x="711758" y="128524"/>
                  </a:lnTo>
                  <a:lnTo>
                    <a:pt x="711758" y="184404"/>
                  </a:lnTo>
                  <a:lnTo>
                    <a:pt x="901052" y="184404"/>
                  </a:lnTo>
                  <a:lnTo>
                    <a:pt x="901052" y="128524"/>
                  </a:lnTo>
                  <a:close/>
                </a:path>
                <a:path w="6231255" h="514350">
                  <a:moveTo>
                    <a:pt x="859840" y="0"/>
                  </a:moveTo>
                  <a:lnTo>
                    <a:pt x="818956" y="4703"/>
                  </a:lnTo>
                  <a:lnTo>
                    <a:pt x="788943" y="20343"/>
                  </a:lnTo>
                  <a:lnTo>
                    <a:pt x="770454" y="49211"/>
                  </a:lnTo>
                  <a:lnTo>
                    <a:pt x="764146" y="93599"/>
                  </a:lnTo>
                  <a:lnTo>
                    <a:pt x="764146" y="128524"/>
                  </a:lnTo>
                  <a:lnTo>
                    <a:pt x="839584" y="128524"/>
                  </a:lnTo>
                  <a:lnTo>
                    <a:pt x="839584" y="95694"/>
                  </a:lnTo>
                  <a:lnTo>
                    <a:pt x="841985" y="79519"/>
                  </a:lnTo>
                  <a:lnTo>
                    <a:pt x="849363" y="68453"/>
                  </a:lnTo>
                  <a:lnTo>
                    <a:pt x="861979" y="62101"/>
                  </a:lnTo>
                  <a:lnTo>
                    <a:pt x="880097" y="60071"/>
                  </a:lnTo>
                  <a:lnTo>
                    <a:pt x="901052" y="60071"/>
                  </a:lnTo>
                  <a:lnTo>
                    <a:pt x="901052" y="2095"/>
                  </a:lnTo>
                  <a:lnTo>
                    <a:pt x="892157" y="1178"/>
                  </a:lnTo>
                  <a:lnTo>
                    <a:pt x="882280" y="523"/>
                  </a:lnTo>
                  <a:lnTo>
                    <a:pt x="871486" y="130"/>
                  </a:lnTo>
                  <a:lnTo>
                    <a:pt x="859840" y="0"/>
                  </a:lnTo>
                  <a:close/>
                </a:path>
                <a:path w="6231255" h="514350">
                  <a:moveTo>
                    <a:pt x="1155306" y="128524"/>
                  </a:moveTo>
                  <a:lnTo>
                    <a:pt x="1077074" y="128524"/>
                  </a:lnTo>
                  <a:lnTo>
                    <a:pt x="1162291" y="504317"/>
                  </a:lnTo>
                  <a:lnTo>
                    <a:pt x="1250302" y="504317"/>
                  </a:lnTo>
                  <a:lnTo>
                    <a:pt x="1264970" y="424688"/>
                  </a:lnTo>
                  <a:lnTo>
                    <a:pt x="1207693" y="424688"/>
                  </a:lnTo>
                  <a:lnTo>
                    <a:pt x="1155306" y="128524"/>
                  </a:lnTo>
                  <a:close/>
                </a:path>
                <a:path w="6231255" h="514350">
                  <a:moveTo>
                    <a:pt x="1366002" y="212344"/>
                  </a:moveTo>
                  <a:lnTo>
                    <a:pt x="1305483" y="212344"/>
                  </a:lnTo>
                  <a:lnTo>
                    <a:pt x="1364157" y="504317"/>
                  </a:lnTo>
                  <a:lnTo>
                    <a:pt x="1448676" y="504317"/>
                  </a:lnTo>
                  <a:lnTo>
                    <a:pt x="1466881" y="424688"/>
                  </a:lnTo>
                  <a:lnTo>
                    <a:pt x="1406067" y="424688"/>
                  </a:lnTo>
                  <a:lnTo>
                    <a:pt x="1366002" y="212344"/>
                  </a:lnTo>
                  <a:close/>
                </a:path>
                <a:path w="6231255" h="514350">
                  <a:moveTo>
                    <a:pt x="1350187" y="128524"/>
                  </a:moveTo>
                  <a:lnTo>
                    <a:pt x="1264970" y="128524"/>
                  </a:lnTo>
                  <a:lnTo>
                    <a:pt x="1209090" y="424688"/>
                  </a:lnTo>
                  <a:lnTo>
                    <a:pt x="1264970" y="424688"/>
                  </a:lnTo>
                  <a:lnTo>
                    <a:pt x="1304086" y="212344"/>
                  </a:lnTo>
                  <a:lnTo>
                    <a:pt x="1366002" y="212344"/>
                  </a:lnTo>
                  <a:lnTo>
                    <a:pt x="1350187" y="128524"/>
                  </a:lnTo>
                  <a:close/>
                </a:path>
                <a:path w="6231255" h="514350">
                  <a:moveTo>
                    <a:pt x="1534591" y="128524"/>
                  </a:moveTo>
                  <a:lnTo>
                    <a:pt x="1459153" y="128524"/>
                  </a:lnTo>
                  <a:lnTo>
                    <a:pt x="1407464" y="424688"/>
                  </a:lnTo>
                  <a:lnTo>
                    <a:pt x="1466881" y="424688"/>
                  </a:lnTo>
                  <a:lnTo>
                    <a:pt x="1534591" y="128524"/>
                  </a:lnTo>
                  <a:close/>
                </a:path>
                <a:path w="6231255" h="514350">
                  <a:moveTo>
                    <a:pt x="1709902" y="118745"/>
                  </a:moveTo>
                  <a:lnTo>
                    <a:pt x="1658860" y="126962"/>
                  </a:lnTo>
                  <a:lnTo>
                    <a:pt x="1621710" y="149556"/>
                  </a:lnTo>
                  <a:lnTo>
                    <a:pt x="1596396" y="183443"/>
                  </a:lnTo>
                  <a:lnTo>
                    <a:pt x="1580861" y="225537"/>
                  </a:lnTo>
                  <a:lnTo>
                    <a:pt x="1573048" y="272754"/>
                  </a:lnTo>
                  <a:lnTo>
                    <a:pt x="1570901" y="322008"/>
                  </a:lnTo>
                  <a:lnTo>
                    <a:pt x="1576825" y="396628"/>
                  </a:lnTo>
                  <a:lnTo>
                    <a:pt x="1592916" y="449109"/>
                  </a:lnTo>
                  <a:lnTo>
                    <a:pt x="1616652" y="483274"/>
                  </a:lnTo>
                  <a:lnTo>
                    <a:pt x="1676969" y="511945"/>
                  </a:lnTo>
                  <a:lnTo>
                    <a:pt x="1708505" y="514096"/>
                  </a:lnTo>
                  <a:lnTo>
                    <a:pt x="1753617" y="508116"/>
                  </a:lnTo>
                  <a:lnTo>
                    <a:pt x="1790280" y="490738"/>
                  </a:lnTo>
                  <a:lnTo>
                    <a:pt x="1817588" y="462798"/>
                  </a:lnTo>
                  <a:lnTo>
                    <a:pt x="1817766" y="462407"/>
                  </a:lnTo>
                  <a:lnTo>
                    <a:pt x="1709204" y="462407"/>
                  </a:lnTo>
                  <a:lnTo>
                    <a:pt x="1675512" y="451580"/>
                  </a:lnTo>
                  <a:lnTo>
                    <a:pt x="1656554" y="423989"/>
                  </a:lnTo>
                  <a:lnTo>
                    <a:pt x="1648205" y="386969"/>
                  </a:lnTo>
                  <a:lnTo>
                    <a:pt x="1646339" y="347853"/>
                  </a:lnTo>
                  <a:lnTo>
                    <a:pt x="1646339" y="326199"/>
                  </a:lnTo>
                  <a:lnTo>
                    <a:pt x="1842617" y="326199"/>
                  </a:lnTo>
                  <a:lnTo>
                    <a:pt x="1842617" y="286385"/>
                  </a:lnTo>
                  <a:lnTo>
                    <a:pt x="1841843" y="274510"/>
                  </a:lnTo>
                  <a:lnTo>
                    <a:pt x="1646339" y="274510"/>
                  </a:lnTo>
                  <a:lnTo>
                    <a:pt x="1646339" y="266827"/>
                  </a:lnTo>
                  <a:lnTo>
                    <a:pt x="1649482" y="231138"/>
                  </a:lnTo>
                  <a:lnTo>
                    <a:pt x="1659959" y="200294"/>
                  </a:lnTo>
                  <a:lnTo>
                    <a:pt x="1679343" y="178619"/>
                  </a:lnTo>
                  <a:lnTo>
                    <a:pt x="1709204" y="170434"/>
                  </a:lnTo>
                  <a:lnTo>
                    <a:pt x="1817707" y="170434"/>
                  </a:lnTo>
                  <a:lnTo>
                    <a:pt x="1801881" y="147780"/>
                  </a:lnTo>
                  <a:lnTo>
                    <a:pt x="1763938" y="126188"/>
                  </a:lnTo>
                  <a:lnTo>
                    <a:pt x="1709902" y="118745"/>
                  </a:lnTo>
                  <a:close/>
                </a:path>
                <a:path w="6231255" h="514350">
                  <a:moveTo>
                    <a:pt x="1840522" y="378587"/>
                  </a:moveTo>
                  <a:lnTo>
                    <a:pt x="1769275" y="378587"/>
                  </a:lnTo>
                  <a:lnTo>
                    <a:pt x="1767452" y="401408"/>
                  </a:lnTo>
                  <a:lnTo>
                    <a:pt x="1759408" y="429140"/>
                  </a:lnTo>
                  <a:lnTo>
                    <a:pt x="1741280" y="452551"/>
                  </a:lnTo>
                  <a:lnTo>
                    <a:pt x="1709204" y="462407"/>
                  </a:lnTo>
                  <a:lnTo>
                    <a:pt x="1817766" y="462407"/>
                  </a:lnTo>
                  <a:lnTo>
                    <a:pt x="1834637" y="425135"/>
                  </a:lnTo>
                  <a:lnTo>
                    <a:pt x="1840522" y="378587"/>
                  </a:lnTo>
                  <a:close/>
                </a:path>
                <a:path w="6231255" h="514350">
                  <a:moveTo>
                    <a:pt x="1817707" y="170434"/>
                  </a:moveTo>
                  <a:lnTo>
                    <a:pt x="1709204" y="170434"/>
                  </a:lnTo>
                  <a:lnTo>
                    <a:pt x="1736238" y="176851"/>
                  </a:lnTo>
                  <a:lnTo>
                    <a:pt x="1754170" y="194532"/>
                  </a:lnTo>
                  <a:lnTo>
                    <a:pt x="1764112" y="221118"/>
                  </a:lnTo>
                  <a:lnTo>
                    <a:pt x="1767179" y="254254"/>
                  </a:lnTo>
                  <a:lnTo>
                    <a:pt x="1767179" y="274510"/>
                  </a:lnTo>
                  <a:lnTo>
                    <a:pt x="1841843" y="274510"/>
                  </a:lnTo>
                  <a:lnTo>
                    <a:pt x="1838873" y="228985"/>
                  </a:lnTo>
                  <a:lnTo>
                    <a:pt x="1826077" y="182414"/>
                  </a:lnTo>
                  <a:lnTo>
                    <a:pt x="1817707" y="170434"/>
                  </a:lnTo>
                  <a:close/>
                </a:path>
                <a:path w="6231255" h="514350">
                  <a:moveTo>
                    <a:pt x="1983714" y="5588"/>
                  </a:moveTo>
                  <a:lnTo>
                    <a:pt x="1908276" y="5588"/>
                  </a:lnTo>
                  <a:lnTo>
                    <a:pt x="1908276" y="504317"/>
                  </a:lnTo>
                  <a:lnTo>
                    <a:pt x="1983714" y="504317"/>
                  </a:lnTo>
                  <a:lnTo>
                    <a:pt x="1983714" y="5588"/>
                  </a:lnTo>
                  <a:close/>
                </a:path>
                <a:path w="6231255" h="514350">
                  <a:moveTo>
                    <a:pt x="2184882" y="118745"/>
                  </a:moveTo>
                  <a:lnTo>
                    <a:pt x="2136694" y="125238"/>
                  </a:lnTo>
                  <a:lnTo>
                    <a:pt x="2100229" y="143916"/>
                  </a:lnTo>
                  <a:lnTo>
                    <a:pt x="2074165" y="173577"/>
                  </a:lnTo>
                  <a:lnTo>
                    <a:pt x="2057183" y="213016"/>
                  </a:lnTo>
                  <a:lnTo>
                    <a:pt x="2047962" y="261032"/>
                  </a:lnTo>
                  <a:lnTo>
                    <a:pt x="2045182" y="316420"/>
                  </a:lnTo>
                  <a:lnTo>
                    <a:pt x="2047962" y="371808"/>
                  </a:lnTo>
                  <a:lnTo>
                    <a:pt x="2057183" y="419824"/>
                  </a:lnTo>
                  <a:lnTo>
                    <a:pt x="2074165" y="459263"/>
                  </a:lnTo>
                  <a:lnTo>
                    <a:pt x="2100229" y="488924"/>
                  </a:lnTo>
                  <a:lnTo>
                    <a:pt x="2136694" y="507602"/>
                  </a:lnTo>
                  <a:lnTo>
                    <a:pt x="2184882" y="514096"/>
                  </a:lnTo>
                  <a:lnTo>
                    <a:pt x="2233653" y="507490"/>
                  </a:lnTo>
                  <a:lnTo>
                    <a:pt x="2268944" y="488413"/>
                  </a:lnTo>
                  <a:lnTo>
                    <a:pt x="2292511" y="458216"/>
                  </a:lnTo>
                  <a:lnTo>
                    <a:pt x="2184882" y="458216"/>
                  </a:lnTo>
                  <a:lnTo>
                    <a:pt x="2152145" y="447749"/>
                  </a:lnTo>
                  <a:lnTo>
                    <a:pt x="2132577" y="418488"/>
                  </a:lnTo>
                  <a:lnTo>
                    <a:pt x="2123096" y="373642"/>
                  </a:lnTo>
                  <a:lnTo>
                    <a:pt x="2120620" y="316420"/>
                  </a:lnTo>
                  <a:lnTo>
                    <a:pt x="2123096" y="259198"/>
                  </a:lnTo>
                  <a:lnTo>
                    <a:pt x="2132577" y="214352"/>
                  </a:lnTo>
                  <a:lnTo>
                    <a:pt x="2152145" y="185091"/>
                  </a:lnTo>
                  <a:lnTo>
                    <a:pt x="2184882" y="174625"/>
                  </a:lnTo>
                  <a:lnTo>
                    <a:pt x="2293561" y="174625"/>
                  </a:lnTo>
                  <a:lnTo>
                    <a:pt x="2278639" y="152015"/>
                  </a:lnTo>
                  <a:lnTo>
                    <a:pt x="2241231" y="127534"/>
                  </a:lnTo>
                  <a:lnTo>
                    <a:pt x="2184882" y="118745"/>
                  </a:lnTo>
                  <a:close/>
                </a:path>
                <a:path w="6231255" h="514350">
                  <a:moveTo>
                    <a:pt x="2313406" y="367411"/>
                  </a:moveTo>
                  <a:lnTo>
                    <a:pt x="2242146" y="367411"/>
                  </a:lnTo>
                  <a:lnTo>
                    <a:pt x="2239091" y="405566"/>
                  </a:lnTo>
                  <a:lnTo>
                    <a:pt x="2229226" y="434292"/>
                  </a:lnTo>
                  <a:lnTo>
                    <a:pt x="2211505" y="452278"/>
                  </a:lnTo>
                  <a:lnTo>
                    <a:pt x="2184882" y="458216"/>
                  </a:lnTo>
                  <a:lnTo>
                    <a:pt x="2292511" y="458216"/>
                  </a:lnTo>
                  <a:lnTo>
                    <a:pt x="2292703" y="457970"/>
                  </a:lnTo>
                  <a:lnTo>
                    <a:pt x="2306874" y="417267"/>
                  </a:lnTo>
                  <a:lnTo>
                    <a:pt x="2313406" y="367411"/>
                  </a:lnTo>
                  <a:close/>
                </a:path>
                <a:path w="6231255" h="514350">
                  <a:moveTo>
                    <a:pt x="2293561" y="174625"/>
                  </a:moveTo>
                  <a:lnTo>
                    <a:pt x="2184882" y="174625"/>
                  </a:lnTo>
                  <a:lnTo>
                    <a:pt x="2212138" y="181162"/>
                  </a:lnTo>
                  <a:lnTo>
                    <a:pt x="2228527" y="200207"/>
                  </a:lnTo>
                  <a:lnTo>
                    <a:pt x="2236537" y="226193"/>
                  </a:lnTo>
                  <a:lnTo>
                    <a:pt x="2238654" y="253555"/>
                  </a:lnTo>
                  <a:lnTo>
                    <a:pt x="2314092" y="253555"/>
                  </a:lnTo>
                  <a:lnTo>
                    <a:pt x="2311382" y="221631"/>
                  </a:lnTo>
                  <a:lnTo>
                    <a:pt x="2300793" y="185583"/>
                  </a:lnTo>
                  <a:lnTo>
                    <a:pt x="2293561" y="174625"/>
                  </a:lnTo>
                  <a:close/>
                </a:path>
                <a:path w="6231255" h="514350">
                  <a:moveTo>
                    <a:pt x="2441219" y="5588"/>
                  </a:moveTo>
                  <a:lnTo>
                    <a:pt x="2365781" y="5588"/>
                  </a:lnTo>
                  <a:lnTo>
                    <a:pt x="2365781" y="504317"/>
                  </a:lnTo>
                  <a:lnTo>
                    <a:pt x="2441219" y="504317"/>
                  </a:lnTo>
                  <a:lnTo>
                    <a:pt x="2441219" y="252158"/>
                  </a:lnTo>
                  <a:lnTo>
                    <a:pt x="2446283" y="219776"/>
                  </a:lnTo>
                  <a:lnTo>
                    <a:pt x="2459729" y="196889"/>
                  </a:lnTo>
                  <a:lnTo>
                    <a:pt x="2478938" y="183301"/>
                  </a:lnTo>
                  <a:lnTo>
                    <a:pt x="2501290" y="178816"/>
                  </a:lnTo>
                  <a:lnTo>
                    <a:pt x="2623385" y="178816"/>
                  </a:lnTo>
                  <a:lnTo>
                    <a:pt x="2622545" y="172671"/>
                  </a:lnTo>
                  <a:lnTo>
                    <a:pt x="2621213" y="170434"/>
                  </a:lnTo>
                  <a:lnTo>
                    <a:pt x="2443314" y="170434"/>
                  </a:lnTo>
                  <a:lnTo>
                    <a:pt x="2441219" y="169037"/>
                  </a:lnTo>
                  <a:lnTo>
                    <a:pt x="2441219" y="5588"/>
                  </a:lnTo>
                  <a:close/>
                </a:path>
                <a:path w="6231255" h="514350">
                  <a:moveTo>
                    <a:pt x="2623385" y="178816"/>
                  </a:moveTo>
                  <a:lnTo>
                    <a:pt x="2501290" y="178816"/>
                  </a:lnTo>
                  <a:lnTo>
                    <a:pt x="2525683" y="182428"/>
                  </a:lnTo>
                  <a:lnTo>
                    <a:pt x="2541890" y="194095"/>
                  </a:lnTo>
                  <a:lnTo>
                    <a:pt x="2550894" y="215061"/>
                  </a:lnTo>
                  <a:lnTo>
                    <a:pt x="2553677" y="246570"/>
                  </a:lnTo>
                  <a:lnTo>
                    <a:pt x="2553677" y="504317"/>
                  </a:lnTo>
                  <a:lnTo>
                    <a:pt x="2629115" y="504317"/>
                  </a:lnTo>
                  <a:lnTo>
                    <a:pt x="2629115" y="220726"/>
                  </a:lnTo>
                  <a:lnTo>
                    <a:pt x="2623385" y="178816"/>
                  </a:lnTo>
                  <a:close/>
                </a:path>
                <a:path w="6231255" h="514350">
                  <a:moveTo>
                    <a:pt x="2535516" y="118745"/>
                  </a:moveTo>
                  <a:lnTo>
                    <a:pt x="2507653" y="122204"/>
                  </a:lnTo>
                  <a:lnTo>
                    <a:pt x="2482867" y="132278"/>
                  </a:lnTo>
                  <a:lnTo>
                    <a:pt x="2461355" y="148507"/>
                  </a:lnTo>
                  <a:lnTo>
                    <a:pt x="2443314" y="170434"/>
                  </a:lnTo>
                  <a:lnTo>
                    <a:pt x="2621213" y="170434"/>
                  </a:lnTo>
                  <a:lnTo>
                    <a:pt x="2603795" y="141184"/>
                  </a:lnTo>
                  <a:lnTo>
                    <a:pt x="2574305" y="123972"/>
                  </a:lnTo>
                  <a:lnTo>
                    <a:pt x="2535516" y="118745"/>
                  </a:lnTo>
                  <a:close/>
                </a:path>
                <a:path w="6231255" h="514350">
                  <a:moveTo>
                    <a:pt x="2830271" y="118745"/>
                  </a:moveTo>
                  <a:lnTo>
                    <a:pt x="2779228" y="126962"/>
                  </a:lnTo>
                  <a:lnTo>
                    <a:pt x="2742079" y="149556"/>
                  </a:lnTo>
                  <a:lnTo>
                    <a:pt x="2716764" y="183443"/>
                  </a:lnTo>
                  <a:lnTo>
                    <a:pt x="2701229" y="225537"/>
                  </a:lnTo>
                  <a:lnTo>
                    <a:pt x="2693416" y="272754"/>
                  </a:lnTo>
                  <a:lnTo>
                    <a:pt x="2691269" y="322008"/>
                  </a:lnTo>
                  <a:lnTo>
                    <a:pt x="2697194" y="396628"/>
                  </a:lnTo>
                  <a:lnTo>
                    <a:pt x="2713285" y="449109"/>
                  </a:lnTo>
                  <a:lnTo>
                    <a:pt x="2737021" y="483274"/>
                  </a:lnTo>
                  <a:lnTo>
                    <a:pt x="2797338" y="511945"/>
                  </a:lnTo>
                  <a:lnTo>
                    <a:pt x="2828874" y="514096"/>
                  </a:lnTo>
                  <a:lnTo>
                    <a:pt x="2873986" y="508116"/>
                  </a:lnTo>
                  <a:lnTo>
                    <a:pt x="2910648" y="490738"/>
                  </a:lnTo>
                  <a:lnTo>
                    <a:pt x="2937957" y="462798"/>
                  </a:lnTo>
                  <a:lnTo>
                    <a:pt x="2938134" y="462407"/>
                  </a:lnTo>
                  <a:lnTo>
                    <a:pt x="2829572" y="462407"/>
                  </a:lnTo>
                  <a:lnTo>
                    <a:pt x="2795880" y="451580"/>
                  </a:lnTo>
                  <a:lnTo>
                    <a:pt x="2776923" y="423989"/>
                  </a:lnTo>
                  <a:lnTo>
                    <a:pt x="2768574" y="386969"/>
                  </a:lnTo>
                  <a:lnTo>
                    <a:pt x="2766707" y="347853"/>
                  </a:lnTo>
                  <a:lnTo>
                    <a:pt x="2766707" y="326199"/>
                  </a:lnTo>
                  <a:lnTo>
                    <a:pt x="2962986" y="326199"/>
                  </a:lnTo>
                  <a:lnTo>
                    <a:pt x="2962986" y="286385"/>
                  </a:lnTo>
                  <a:lnTo>
                    <a:pt x="2962211" y="274510"/>
                  </a:lnTo>
                  <a:lnTo>
                    <a:pt x="2766707" y="274510"/>
                  </a:lnTo>
                  <a:lnTo>
                    <a:pt x="2766707" y="266827"/>
                  </a:lnTo>
                  <a:lnTo>
                    <a:pt x="2769850" y="231138"/>
                  </a:lnTo>
                  <a:lnTo>
                    <a:pt x="2780328" y="200294"/>
                  </a:lnTo>
                  <a:lnTo>
                    <a:pt x="2799711" y="178619"/>
                  </a:lnTo>
                  <a:lnTo>
                    <a:pt x="2829572" y="170434"/>
                  </a:lnTo>
                  <a:lnTo>
                    <a:pt x="2938075" y="170434"/>
                  </a:lnTo>
                  <a:lnTo>
                    <a:pt x="2922249" y="147780"/>
                  </a:lnTo>
                  <a:lnTo>
                    <a:pt x="2884307" y="126188"/>
                  </a:lnTo>
                  <a:lnTo>
                    <a:pt x="2830271" y="118745"/>
                  </a:lnTo>
                  <a:close/>
                </a:path>
                <a:path w="6231255" h="514350">
                  <a:moveTo>
                    <a:pt x="2960890" y="378587"/>
                  </a:moveTo>
                  <a:lnTo>
                    <a:pt x="2889643" y="378587"/>
                  </a:lnTo>
                  <a:lnTo>
                    <a:pt x="2887821" y="401408"/>
                  </a:lnTo>
                  <a:lnTo>
                    <a:pt x="2879777" y="429140"/>
                  </a:lnTo>
                  <a:lnTo>
                    <a:pt x="2861649" y="452551"/>
                  </a:lnTo>
                  <a:lnTo>
                    <a:pt x="2829572" y="462407"/>
                  </a:lnTo>
                  <a:lnTo>
                    <a:pt x="2938134" y="462407"/>
                  </a:lnTo>
                  <a:lnTo>
                    <a:pt x="2955006" y="425135"/>
                  </a:lnTo>
                  <a:lnTo>
                    <a:pt x="2960890" y="378587"/>
                  </a:lnTo>
                  <a:close/>
                </a:path>
                <a:path w="6231255" h="514350">
                  <a:moveTo>
                    <a:pt x="2938075" y="170434"/>
                  </a:moveTo>
                  <a:lnTo>
                    <a:pt x="2829572" y="170434"/>
                  </a:lnTo>
                  <a:lnTo>
                    <a:pt x="2856606" y="176851"/>
                  </a:lnTo>
                  <a:lnTo>
                    <a:pt x="2874538" y="194532"/>
                  </a:lnTo>
                  <a:lnTo>
                    <a:pt x="2884481" y="221118"/>
                  </a:lnTo>
                  <a:lnTo>
                    <a:pt x="2887548" y="254254"/>
                  </a:lnTo>
                  <a:lnTo>
                    <a:pt x="2887548" y="274510"/>
                  </a:lnTo>
                  <a:lnTo>
                    <a:pt x="2962211" y="274510"/>
                  </a:lnTo>
                  <a:lnTo>
                    <a:pt x="2959242" y="228985"/>
                  </a:lnTo>
                  <a:lnTo>
                    <a:pt x="2946445" y="182414"/>
                  </a:lnTo>
                  <a:lnTo>
                    <a:pt x="2938075" y="170434"/>
                  </a:lnTo>
                  <a:close/>
                </a:path>
                <a:path w="6231255" h="514350">
                  <a:moveTo>
                    <a:pt x="3099892" y="128524"/>
                  </a:moveTo>
                  <a:lnTo>
                    <a:pt x="3028645" y="128524"/>
                  </a:lnTo>
                  <a:lnTo>
                    <a:pt x="3028645" y="504317"/>
                  </a:lnTo>
                  <a:lnTo>
                    <a:pt x="3104083" y="504317"/>
                  </a:lnTo>
                  <a:lnTo>
                    <a:pt x="3104083" y="252158"/>
                  </a:lnTo>
                  <a:lnTo>
                    <a:pt x="3109038" y="220071"/>
                  </a:lnTo>
                  <a:lnTo>
                    <a:pt x="3122244" y="197151"/>
                  </a:lnTo>
                  <a:lnTo>
                    <a:pt x="3141212" y="183399"/>
                  </a:lnTo>
                  <a:lnTo>
                    <a:pt x="3163455" y="178816"/>
                  </a:lnTo>
                  <a:lnTo>
                    <a:pt x="3460025" y="178816"/>
                  </a:lnTo>
                  <a:lnTo>
                    <a:pt x="3459612" y="176022"/>
                  </a:lnTo>
                  <a:lnTo>
                    <a:pt x="3279406" y="176022"/>
                  </a:lnTo>
                  <a:lnTo>
                    <a:pt x="3277709" y="172529"/>
                  </a:lnTo>
                  <a:lnTo>
                    <a:pt x="3099892" y="172529"/>
                  </a:lnTo>
                  <a:lnTo>
                    <a:pt x="3099892" y="128524"/>
                  </a:lnTo>
                  <a:close/>
                </a:path>
                <a:path w="6231255" h="514350">
                  <a:moveTo>
                    <a:pt x="3345065" y="178816"/>
                  </a:moveTo>
                  <a:lnTo>
                    <a:pt x="3163455" y="178816"/>
                  </a:lnTo>
                  <a:lnTo>
                    <a:pt x="3183919" y="182428"/>
                  </a:lnTo>
                  <a:lnTo>
                    <a:pt x="3198293" y="194095"/>
                  </a:lnTo>
                  <a:lnTo>
                    <a:pt x="3206773" y="215061"/>
                  </a:lnTo>
                  <a:lnTo>
                    <a:pt x="3209556" y="246570"/>
                  </a:lnTo>
                  <a:lnTo>
                    <a:pt x="3209556" y="504317"/>
                  </a:lnTo>
                  <a:lnTo>
                    <a:pt x="3284994" y="504317"/>
                  </a:lnTo>
                  <a:lnTo>
                    <a:pt x="3284994" y="252158"/>
                  </a:lnTo>
                  <a:lnTo>
                    <a:pt x="3290058" y="219776"/>
                  </a:lnTo>
                  <a:lnTo>
                    <a:pt x="3303504" y="196889"/>
                  </a:lnTo>
                  <a:lnTo>
                    <a:pt x="3322713" y="183301"/>
                  </a:lnTo>
                  <a:lnTo>
                    <a:pt x="3345065" y="178816"/>
                  </a:lnTo>
                  <a:close/>
                </a:path>
                <a:path w="6231255" h="514350">
                  <a:moveTo>
                    <a:pt x="3460025" y="178816"/>
                  </a:moveTo>
                  <a:lnTo>
                    <a:pt x="3345065" y="178816"/>
                  </a:lnTo>
                  <a:lnTo>
                    <a:pt x="3365125" y="182428"/>
                  </a:lnTo>
                  <a:lnTo>
                    <a:pt x="3379292" y="194095"/>
                  </a:lnTo>
                  <a:lnTo>
                    <a:pt x="3387696" y="215061"/>
                  </a:lnTo>
                  <a:lnTo>
                    <a:pt x="3390468" y="246570"/>
                  </a:lnTo>
                  <a:lnTo>
                    <a:pt x="3390468" y="504317"/>
                  </a:lnTo>
                  <a:lnTo>
                    <a:pt x="3465906" y="504317"/>
                  </a:lnTo>
                  <a:lnTo>
                    <a:pt x="3465906" y="218630"/>
                  </a:lnTo>
                  <a:lnTo>
                    <a:pt x="3460025" y="178816"/>
                  </a:lnTo>
                  <a:close/>
                </a:path>
                <a:path w="6231255" h="514350">
                  <a:moveTo>
                    <a:pt x="3374402" y="118745"/>
                  </a:moveTo>
                  <a:lnTo>
                    <a:pt x="3343450" y="122586"/>
                  </a:lnTo>
                  <a:lnTo>
                    <a:pt x="3317998" y="133762"/>
                  </a:lnTo>
                  <a:lnTo>
                    <a:pt x="3297000" y="151749"/>
                  </a:lnTo>
                  <a:lnTo>
                    <a:pt x="3279406" y="176022"/>
                  </a:lnTo>
                  <a:lnTo>
                    <a:pt x="3459612" y="176022"/>
                  </a:lnTo>
                  <a:lnTo>
                    <a:pt x="3459073" y="172376"/>
                  </a:lnTo>
                  <a:lnTo>
                    <a:pt x="3440061" y="141446"/>
                  </a:lnTo>
                  <a:lnTo>
                    <a:pt x="3411095" y="124136"/>
                  </a:lnTo>
                  <a:lnTo>
                    <a:pt x="3374402" y="118745"/>
                  </a:lnTo>
                  <a:close/>
                </a:path>
                <a:path w="6231255" h="514350">
                  <a:moveTo>
                    <a:pt x="3192094" y="118745"/>
                  </a:moveTo>
                  <a:lnTo>
                    <a:pt x="3165638" y="122433"/>
                  </a:lnTo>
                  <a:lnTo>
                    <a:pt x="3140754" y="133064"/>
                  </a:lnTo>
                  <a:lnTo>
                    <a:pt x="3119013" y="149981"/>
                  </a:lnTo>
                  <a:lnTo>
                    <a:pt x="3101987" y="172529"/>
                  </a:lnTo>
                  <a:lnTo>
                    <a:pt x="3277709" y="172529"/>
                  </a:lnTo>
                  <a:lnTo>
                    <a:pt x="3268612" y="153811"/>
                  </a:lnTo>
                  <a:lnTo>
                    <a:pt x="3251728" y="135596"/>
                  </a:lnTo>
                  <a:lnTo>
                    <a:pt x="3226855" y="123274"/>
                  </a:lnTo>
                  <a:lnTo>
                    <a:pt x="3192094" y="118745"/>
                  </a:lnTo>
                  <a:close/>
                </a:path>
                <a:path w="6231255" h="514350">
                  <a:moveTo>
                    <a:pt x="3794188" y="5588"/>
                  </a:moveTo>
                  <a:lnTo>
                    <a:pt x="3714559" y="5588"/>
                  </a:lnTo>
                  <a:lnTo>
                    <a:pt x="3714559" y="504317"/>
                  </a:lnTo>
                  <a:lnTo>
                    <a:pt x="3794188" y="504317"/>
                  </a:lnTo>
                  <a:lnTo>
                    <a:pt x="3794188" y="342963"/>
                  </a:lnTo>
                  <a:lnTo>
                    <a:pt x="3838194" y="280098"/>
                  </a:lnTo>
                  <a:lnTo>
                    <a:pt x="3925359" y="280098"/>
                  </a:lnTo>
                  <a:lnTo>
                    <a:pt x="3893739" y="222821"/>
                  </a:lnTo>
                  <a:lnTo>
                    <a:pt x="3794188" y="222821"/>
                  </a:lnTo>
                  <a:lnTo>
                    <a:pt x="3794188" y="5588"/>
                  </a:lnTo>
                  <a:close/>
                </a:path>
                <a:path w="6231255" h="514350">
                  <a:moveTo>
                    <a:pt x="3925359" y="280098"/>
                  </a:moveTo>
                  <a:lnTo>
                    <a:pt x="3838194" y="280098"/>
                  </a:lnTo>
                  <a:lnTo>
                    <a:pt x="3959034" y="504317"/>
                  </a:lnTo>
                  <a:lnTo>
                    <a:pt x="4049141" y="504317"/>
                  </a:lnTo>
                  <a:lnTo>
                    <a:pt x="3925359" y="280098"/>
                  </a:lnTo>
                  <a:close/>
                </a:path>
                <a:path w="6231255" h="514350">
                  <a:moveTo>
                    <a:pt x="4033774" y="5588"/>
                  </a:moveTo>
                  <a:lnTo>
                    <a:pt x="3946461" y="5588"/>
                  </a:lnTo>
                  <a:lnTo>
                    <a:pt x="3795585" y="222821"/>
                  </a:lnTo>
                  <a:lnTo>
                    <a:pt x="3893739" y="222821"/>
                  </a:lnTo>
                  <a:lnTo>
                    <a:pt x="3889883" y="215836"/>
                  </a:lnTo>
                  <a:lnTo>
                    <a:pt x="4033774" y="5588"/>
                  </a:lnTo>
                  <a:close/>
                </a:path>
                <a:path w="6231255" h="514350">
                  <a:moveTo>
                    <a:pt x="4197223" y="118745"/>
                  </a:moveTo>
                  <a:lnTo>
                    <a:pt x="4149039" y="125238"/>
                  </a:lnTo>
                  <a:lnTo>
                    <a:pt x="4112575" y="143916"/>
                  </a:lnTo>
                  <a:lnTo>
                    <a:pt x="4086510" y="173577"/>
                  </a:lnTo>
                  <a:lnTo>
                    <a:pt x="4069526" y="213016"/>
                  </a:lnTo>
                  <a:lnTo>
                    <a:pt x="4060304" y="261032"/>
                  </a:lnTo>
                  <a:lnTo>
                    <a:pt x="4057523" y="316420"/>
                  </a:lnTo>
                  <a:lnTo>
                    <a:pt x="4060692" y="371808"/>
                  </a:lnTo>
                  <a:lnTo>
                    <a:pt x="4070768" y="419824"/>
                  </a:lnTo>
                  <a:lnTo>
                    <a:pt x="4088606" y="459263"/>
                  </a:lnTo>
                  <a:lnTo>
                    <a:pt x="4115058" y="488924"/>
                  </a:lnTo>
                  <a:lnTo>
                    <a:pt x="4150979" y="507602"/>
                  </a:lnTo>
                  <a:lnTo>
                    <a:pt x="4197223" y="514096"/>
                  </a:lnTo>
                  <a:lnTo>
                    <a:pt x="4243760" y="507602"/>
                  </a:lnTo>
                  <a:lnTo>
                    <a:pt x="4279878" y="488924"/>
                  </a:lnTo>
                  <a:lnTo>
                    <a:pt x="4306450" y="459263"/>
                  </a:lnTo>
                  <a:lnTo>
                    <a:pt x="4306926" y="458216"/>
                  </a:lnTo>
                  <a:lnTo>
                    <a:pt x="4197223" y="458216"/>
                  </a:lnTo>
                  <a:lnTo>
                    <a:pt x="4164491" y="449517"/>
                  </a:lnTo>
                  <a:lnTo>
                    <a:pt x="4144922" y="423203"/>
                  </a:lnTo>
                  <a:lnTo>
                    <a:pt x="4135438" y="378947"/>
                  </a:lnTo>
                  <a:lnTo>
                    <a:pt x="4132961" y="316420"/>
                  </a:lnTo>
                  <a:lnTo>
                    <a:pt x="4135438" y="259198"/>
                  </a:lnTo>
                  <a:lnTo>
                    <a:pt x="4144922" y="214352"/>
                  </a:lnTo>
                  <a:lnTo>
                    <a:pt x="4164491" y="185091"/>
                  </a:lnTo>
                  <a:lnTo>
                    <a:pt x="4197223" y="174625"/>
                  </a:lnTo>
                  <a:lnTo>
                    <a:pt x="4308740" y="174625"/>
                  </a:lnTo>
                  <a:lnTo>
                    <a:pt x="4308284" y="173577"/>
                  </a:lnTo>
                  <a:lnTo>
                    <a:pt x="4282051" y="143916"/>
                  </a:lnTo>
                  <a:lnTo>
                    <a:pt x="4245458" y="125238"/>
                  </a:lnTo>
                  <a:lnTo>
                    <a:pt x="4197223" y="118745"/>
                  </a:lnTo>
                  <a:close/>
                </a:path>
                <a:path w="6231255" h="514350">
                  <a:moveTo>
                    <a:pt x="4308740" y="174625"/>
                  </a:moveTo>
                  <a:lnTo>
                    <a:pt x="4197223" y="174625"/>
                  </a:lnTo>
                  <a:lnTo>
                    <a:pt x="4230652" y="185091"/>
                  </a:lnTo>
                  <a:lnTo>
                    <a:pt x="4250396" y="214352"/>
                  </a:lnTo>
                  <a:lnTo>
                    <a:pt x="4259793" y="259198"/>
                  </a:lnTo>
                  <a:lnTo>
                    <a:pt x="4262183" y="316420"/>
                  </a:lnTo>
                  <a:lnTo>
                    <a:pt x="4259793" y="378947"/>
                  </a:lnTo>
                  <a:lnTo>
                    <a:pt x="4250396" y="423203"/>
                  </a:lnTo>
                  <a:lnTo>
                    <a:pt x="4230652" y="449517"/>
                  </a:lnTo>
                  <a:lnTo>
                    <a:pt x="4197223" y="458216"/>
                  </a:lnTo>
                  <a:lnTo>
                    <a:pt x="4306926" y="458216"/>
                  </a:lnTo>
                  <a:lnTo>
                    <a:pt x="4324350" y="419824"/>
                  </a:lnTo>
                  <a:lnTo>
                    <a:pt x="4334449" y="371808"/>
                  </a:lnTo>
                  <a:lnTo>
                    <a:pt x="4337621" y="316420"/>
                  </a:lnTo>
                  <a:lnTo>
                    <a:pt x="4334788" y="261032"/>
                  </a:lnTo>
                  <a:lnTo>
                    <a:pt x="4325436" y="213016"/>
                  </a:lnTo>
                  <a:lnTo>
                    <a:pt x="4308740" y="174625"/>
                  </a:lnTo>
                  <a:close/>
                </a:path>
                <a:path w="6231255" h="514350">
                  <a:moveTo>
                    <a:pt x="4466844" y="128524"/>
                  </a:moveTo>
                  <a:lnTo>
                    <a:pt x="4395597" y="128524"/>
                  </a:lnTo>
                  <a:lnTo>
                    <a:pt x="4395597" y="504317"/>
                  </a:lnTo>
                  <a:lnTo>
                    <a:pt x="4471035" y="504317"/>
                  </a:lnTo>
                  <a:lnTo>
                    <a:pt x="4471035" y="252158"/>
                  </a:lnTo>
                  <a:lnTo>
                    <a:pt x="4476099" y="219481"/>
                  </a:lnTo>
                  <a:lnTo>
                    <a:pt x="4489545" y="196627"/>
                  </a:lnTo>
                  <a:lnTo>
                    <a:pt x="4508754" y="183203"/>
                  </a:lnTo>
                  <a:lnTo>
                    <a:pt x="4531106" y="178816"/>
                  </a:lnTo>
                  <a:lnTo>
                    <a:pt x="4653201" y="178816"/>
                  </a:lnTo>
                  <a:lnTo>
                    <a:pt x="4652361" y="172671"/>
                  </a:lnTo>
                  <a:lnTo>
                    <a:pt x="4652276" y="172529"/>
                  </a:lnTo>
                  <a:lnTo>
                    <a:pt x="4466844" y="172529"/>
                  </a:lnTo>
                  <a:lnTo>
                    <a:pt x="4466844" y="128524"/>
                  </a:lnTo>
                  <a:close/>
                </a:path>
                <a:path w="6231255" h="514350">
                  <a:moveTo>
                    <a:pt x="4653201" y="178816"/>
                  </a:moveTo>
                  <a:lnTo>
                    <a:pt x="4531106" y="178816"/>
                  </a:lnTo>
                  <a:lnTo>
                    <a:pt x="4555793" y="182330"/>
                  </a:lnTo>
                  <a:lnTo>
                    <a:pt x="4571968" y="193833"/>
                  </a:lnTo>
                  <a:lnTo>
                    <a:pt x="4580808" y="214766"/>
                  </a:lnTo>
                  <a:lnTo>
                    <a:pt x="4583493" y="246570"/>
                  </a:lnTo>
                  <a:lnTo>
                    <a:pt x="4583493" y="504317"/>
                  </a:lnTo>
                  <a:lnTo>
                    <a:pt x="4658931" y="504317"/>
                  </a:lnTo>
                  <a:lnTo>
                    <a:pt x="4658931" y="220726"/>
                  </a:lnTo>
                  <a:lnTo>
                    <a:pt x="4653201" y="178816"/>
                  </a:lnTo>
                  <a:close/>
                </a:path>
                <a:path w="6231255" h="514350">
                  <a:moveTo>
                    <a:pt x="4565332" y="118745"/>
                  </a:moveTo>
                  <a:lnTo>
                    <a:pt x="4535242" y="122433"/>
                  </a:lnTo>
                  <a:lnTo>
                    <a:pt x="4508492" y="133064"/>
                  </a:lnTo>
                  <a:lnTo>
                    <a:pt x="4486063" y="149981"/>
                  </a:lnTo>
                  <a:lnTo>
                    <a:pt x="4468939" y="172529"/>
                  </a:lnTo>
                  <a:lnTo>
                    <a:pt x="4652276" y="172529"/>
                  </a:lnTo>
                  <a:lnTo>
                    <a:pt x="4633610" y="141184"/>
                  </a:lnTo>
                  <a:lnTo>
                    <a:pt x="4604121" y="123972"/>
                  </a:lnTo>
                  <a:lnTo>
                    <a:pt x="4565332" y="118745"/>
                  </a:lnTo>
                  <a:close/>
                </a:path>
                <a:path w="6231255" h="514350">
                  <a:moveTo>
                    <a:pt x="4825161" y="184404"/>
                  </a:moveTo>
                  <a:lnTo>
                    <a:pt x="4749723" y="184404"/>
                  </a:lnTo>
                  <a:lnTo>
                    <a:pt x="4749723" y="417703"/>
                  </a:lnTo>
                  <a:lnTo>
                    <a:pt x="4754547" y="464011"/>
                  </a:lnTo>
                  <a:lnTo>
                    <a:pt x="4768932" y="491656"/>
                  </a:lnTo>
                  <a:lnTo>
                    <a:pt x="4792747" y="505026"/>
                  </a:lnTo>
                  <a:lnTo>
                    <a:pt x="4825860" y="508508"/>
                  </a:lnTo>
                  <a:lnTo>
                    <a:pt x="4843410" y="508115"/>
                  </a:lnTo>
                  <a:lnTo>
                    <a:pt x="4859388" y="506936"/>
                  </a:lnTo>
                  <a:lnTo>
                    <a:pt x="4873794" y="504971"/>
                  </a:lnTo>
                  <a:lnTo>
                    <a:pt x="4886629" y="502221"/>
                  </a:lnTo>
                  <a:lnTo>
                    <a:pt x="4886629" y="448437"/>
                  </a:lnTo>
                  <a:lnTo>
                    <a:pt x="4859388" y="448437"/>
                  </a:lnTo>
                  <a:lnTo>
                    <a:pt x="4843137" y="446439"/>
                  </a:lnTo>
                  <a:lnTo>
                    <a:pt x="4832583" y="439793"/>
                  </a:lnTo>
                  <a:lnTo>
                    <a:pt x="4826875" y="427514"/>
                  </a:lnTo>
                  <a:lnTo>
                    <a:pt x="4825161" y="408622"/>
                  </a:lnTo>
                  <a:lnTo>
                    <a:pt x="4825161" y="184404"/>
                  </a:lnTo>
                  <a:close/>
                </a:path>
                <a:path w="6231255" h="514350">
                  <a:moveTo>
                    <a:pt x="4886629" y="446341"/>
                  </a:moveTo>
                  <a:lnTo>
                    <a:pt x="4880998" y="447258"/>
                  </a:lnTo>
                  <a:lnTo>
                    <a:pt x="4874580" y="447913"/>
                  </a:lnTo>
                  <a:lnTo>
                    <a:pt x="4867377" y="448306"/>
                  </a:lnTo>
                  <a:lnTo>
                    <a:pt x="4859388" y="448437"/>
                  </a:lnTo>
                  <a:lnTo>
                    <a:pt x="4886629" y="448437"/>
                  </a:lnTo>
                  <a:lnTo>
                    <a:pt x="4886629" y="446341"/>
                  </a:lnTo>
                  <a:close/>
                </a:path>
                <a:path w="6231255" h="514350">
                  <a:moveTo>
                    <a:pt x="4886629" y="128524"/>
                  </a:moveTo>
                  <a:lnTo>
                    <a:pt x="4698034" y="128524"/>
                  </a:lnTo>
                  <a:lnTo>
                    <a:pt x="4698034" y="184404"/>
                  </a:lnTo>
                  <a:lnTo>
                    <a:pt x="4886629" y="184404"/>
                  </a:lnTo>
                  <a:lnTo>
                    <a:pt x="4886629" y="128524"/>
                  </a:lnTo>
                  <a:close/>
                </a:path>
                <a:path w="6231255" h="514350">
                  <a:moveTo>
                    <a:pt x="4825161" y="21653"/>
                  </a:moveTo>
                  <a:lnTo>
                    <a:pt x="4749723" y="21653"/>
                  </a:lnTo>
                  <a:lnTo>
                    <a:pt x="4749723" y="128524"/>
                  </a:lnTo>
                  <a:lnTo>
                    <a:pt x="4825161" y="128524"/>
                  </a:lnTo>
                  <a:lnTo>
                    <a:pt x="4825161" y="21653"/>
                  </a:lnTo>
                  <a:close/>
                </a:path>
                <a:path w="6231255" h="514350">
                  <a:moveTo>
                    <a:pt x="5004676" y="0"/>
                  </a:moveTo>
                  <a:lnTo>
                    <a:pt x="4929238" y="0"/>
                  </a:lnTo>
                  <a:lnTo>
                    <a:pt x="4929238" y="75438"/>
                  </a:lnTo>
                  <a:lnTo>
                    <a:pt x="5004676" y="75438"/>
                  </a:lnTo>
                  <a:lnTo>
                    <a:pt x="5004676" y="0"/>
                  </a:lnTo>
                  <a:close/>
                </a:path>
                <a:path w="6231255" h="514350">
                  <a:moveTo>
                    <a:pt x="5004676" y="128524"/>
                  </a:moveTo>
                  <a:lnTo>
                    <a:pt x="4929238" y="128524"/>
                  </a:lnTo>
                  <a:lnTo>
                    <a:pt x="4929238" y="504317"/>
                  </a:lnTo>
                  <a:lnTo>
                    <a:pt x="5004676" y="504317"/>
                  </a:lnTo>
                  <a:lnTo>
                    <a:pt x="5004676" y="128524"/>
                  </a:lnTo>
                  <a:close/>
                </a:path>
                <a:path w="6231255" h="514350">
                  <a:moveTo>
                    <a:pt x="5152047" y="128524"/>
                  </a:moveTo>
                  <a:lnTo>
                    <a:pt x="5080800" y="128524"/>
                  </a:lnTo>
                  <a:lnTo>
                    <a:pt x="5080800" y="504317"/>
                  </a:lnTo>
                  <a:lnTo>
                    <a:pt x="5156238" y="504317"/>
                  </a:lnTo>
                  <a:lnTo>
                    <a:pt x="5156238" y="252158"/>
                  </a:lnTo>
                  <a:lnTo>
                    <a:pt x="5161302" y="219481"/>
                  </a:lnTo>
                  <a:lnTo>
                    <a:pt x="5174748" y="196627"/>
                  </a:lnTo>
                  <a:lnTo>
                    <a:pt x="5193957" y="183203"/>
                  </a:lnTo>
                  <a:lnTo>
                    <a:pt x="5216309" y="178816"/>
                  </a:lnTo>
                  <a:lnTo>
                    <a:pt x="5338404" y="178816"/>
                  </a:lnTo>
                  <a:lnTo>
                    <a:pt x="5337564" y="172671"/>
                  </a:lnTo>
                  <a:lnTo>
                    <a:pt x="5337479" y="172529"/>
                  </a:lnTo>
                  <a:lnTo>
                    <a:pt x="5152047" y="172529"/>
                  </a:lnTo>
                  <a:lnTo>
                    <a:pt x="5152047" y="128524"/>
                  </a:lnTo>
                  <a:close/>
                </a:path>
                <a:path w="6231255" h="514350">
                  <a:moveTo>
                    <a:pt x="5338404" y="178816"/>
                  </a:moveTo>
                  <a:lnTo>
                    <a:pt x="5216309" y="178816"/>
                  </a:lnTo>
                  <a:lnTo>
                    <a:pt x="5240996" y="182330"/>
                  </a:lnTo>
                  <a:lnTo>
                    <a:pt x="5257171" y="193833"/>
                  </a:lnTo>
                  <a:lnTo>
                    <a:pt x="5266011" y="214766"/>
                  </a:lnTo>
                  <a:lnTo>
                    <a:pt x="5268696" y="246570"/>
                  </a:lnTo>
                  <a:lnTo>
                    <a:pt x="5268696" y="504317"/>
                  </a:lnTo>
                  <a:lnTo>
                    <a:pt x="5344134" y="504317"/>
                  </a:lnTo>
                  <a:lnTo>
                    <a:pt x="5344134" y="220726"/>
                  </a:lnTo>
                  <a:lnTo>
                    <a:pt x="5338404" y="178816"/>
                  </a:lnTo>
                  <a:close/>
                </a:path>
                <a:path w="6231255" h="514350">
                  <a:moveTo>
                    <a:pt x="5250535" y="118745"/>
                  </a:moveTo>
                  <a:lnTo>
                    <a:pt x="5220445" y="122433"/>
                  </a:lnTo>
                  <a:lnTo>
                    <a:pt x="5193695" y="133064"/>
                  </a:lnTo>
                  <a:lnTo>
                    <a:pt x="5171266" y="149981"/>
                  </a:lnTo>
                  <a:lnTo>
                    <a:pt x="5154142" y="172529"/>
                  </a:lnTo>
                  <a:lnTo>
                    <a:pt x="5337479" y="172529"/>
                  </a:lnTo>
                  <a:lnTo>
                    <a:pt x="5318813" y="141184"/>
                  </a:lnTo>
                  <a:lnTo>
                    <a:pt x="5289324" y="123972"/>
                  </a:lnTo>
                  <a:lnTo>
                    <a:pt x="5250535" y="118745"/>
                  </a:lnTo>
                  <a:close/>
                </a:path>
                <a:path w="6231255" h="514350">
                  <a:moveTo>
                    <a:pt x="5545289" y="118745"/>
                  </a:moveTo>
                  <a:lnTo>
                    <a:pt x="5494247" y="126962"/>
                  </a:lnTo>
                  <a:lnTo>
                    <a:pt x="5457097" y="149556"/>
                  </a:lnTo>
                  <a:lnTo>
                    <a:pt x="5431783" y="183443"/>
                  </a:lnTo>
                  <a:lnTo>
                    <a:pt x="5416248" y="225537"/>
                  </a:lnTo>
                  <a:lnTo>
                    <a:pt x="5408435" y="272754"/>
                  </a:lnTo>
                  <a:lnTo>
                    <a:pt x="5406288" y="322008"/>
                  </a:lnTo>
                  <a:lnTo>
                    <a:pt x="5412212" y="396628"/>
                  </a:lnTo>
                  <a:lnTo>
                    <a:pt x="5428304" y="449109"/>
                  </a:lnTo>
                  <a:lnTo>
                    <a:pt x="5452040" y="483274"/>
                  </a:lnTo>
                  <a:lnTo>
                    <a:pt x="5512356" y="511945"/>
                  </a:lnTo>
                  <a:lnTo>
                    <a:pt x="5543892" y="514096"/>
                  </a:lnTo>
                  <a:lnTo>
                    <a:pt x="5589004" y="508116"/>
                  </a:lnTo>
                  <a:lnTo>
                    <a:pt x="5625667" y="490738"/>
                  </a:lnTo>
                  <a:lnTo>
                    <a:pt x="5652976" y="462798"/>
                  </a:lnTo>
                  <a:lnTo>
                    <a:pt x="5653153" y="462407"/>
                  </a:lnTo>
                  <a:lnTo>
                    <a:pt x="5544591" y="462407"/>
                  </a:lnTo>
                  <a:lnTo>
                    <a:pt x="5510899" y="451580"/>
                  </a:lnTo>
                  <a:lnTo>
                    <a:pt x="5491941" y="423989"/>
                  </a:lnTo>
                  <a:lnTo>
                    <a:pt x="5483592" y="386969"/>
                  </a:lnTo>
                  <a:lnTo>
                    <a:pt x="5481726" y="347853"/>
                  </a:lnTo>
                  <a:lnTo>
                    <a:pt x="5481726" y="326199"/>
                  </a:lnTo>
                  <a:lnTo>
                    <a:pt x="5678004" y="326199"/>
                  </a:lnTo>
                  <a:lnTo>
                    <a:pt x="5678004" y="286385"/>
                  </a:lnTo>
                  <a:lnTo>
                    <a:pt x="5677230" y="274510"/>
                  </a:lnTo>
                  <a:lnTo>
                    <a:pt x="5481726" y="274510"/>
                  </a:lnTo>
                  <a:lnTo>
                    <a:pt x="5481726" y="266827"/>
                  </a:lnTo>
                  <a:lnTo>
                    <a:pt x="5484869" y="231138"/>
                  </a:lnTo>
                  <a:lnTo>
                    <a:pt x="5495347" y="200294"/>
                  </a:lnTo>
                  <a:lnTo>
                    <a:pt x="5514730" y="178619"/>
                  </a:lnTo>
                  <a:lnTo>
                    <a:pt x="5544591" y="170434"/>
                  </a:lnTo>
                  <a:lnTo>
                    <a:pt x="5653094" y="170434"/>
                  </a:lnTo>
                  <a:lnTo>
                    <a:pt x="5637268" y="147780"/>
                  </a:lnTo>
                  <a:lnTo>
                    <a:pt x="5599325" y="126188"/>
                  </a:lnTo>
                  <a:lnTo>
                    <a:pt x="5545289" y="118745"/>
                  </a:lnTo>
                  <a:close/>
                </a:path>
                <a:path w="6231255" h="514350">
                  <a:moveTo>
                    <a:pt x="5675909" y="378587"/>
                  </a:moveTo>
                  <a:lnTo>
                    <a:pt x="5604662" y="378587"/>
                  </a:lnTo>
                  <a:lnTo>
                    <a:pt x="5602839" y="401408"/>
                  </a:lnTo>
                  <a:lnTo>
                    <a:pt x="5594796" y="429140"/>
                  </a:lnTo>
                  <a:lnTo>
                    <a:pt x="5576667" y="452551"/>
                  </a:lnTo>
                  <a:lnTo>
                    <a:pt x="5544591" y="462407"/>
                  </a:lnTo>
                  <a:lnTo>
                    <a:pt x="5653153" y="462407"/>
                  </a:lnTo>
                  <a:lnTo>
                    <a:pt x="5670025" y="425135"/>
                  </a:lnTo>
                  <a:lnTo>
                    <a:pt x="5675909" y="378587"/>
                  </a:lnTo>
                  <a:close/>
                </a:path>
                <a:path w="6231255" h="514350">
                  <a:moveTo>
                    <a:pt x="5653094" y="170434"/>
                  </a:moveTo>
                  <a:lnTo>
                    <a:pt x="5544591" y="170434"/>
                  </a:lnTo>
                  <a:lnTo>
                    <a:pt x="5571625" y="176851"/>
                  </a:lnTo>
                  <a:lnTo>
                    <a:pt x="5589557" y="194532"/>
                  </a:lnTo>
                  <a:lnTo>
                    <a:pt x="5599500" y="221118"/>
                  </a:lnTo>
                  <a:lnTo>
                    <a:pt x="5602566" y="254254"/>
                  </a:lnTo>
                  <a:lnTo>
                    <a:pt x="5602566" y="274510"/>
                  </a:lnTo>
                  <a:lnTo>
                    <a:pt x="5677230" y="274510"/>
                  </a:lnTo>
                  <a:lnTo>
                    <a:pt x="5674260" y="228985"/>
                  </a:lnTo>
                  <a:lnTo>
                    <a:pt x="5661464" y="182414"/>
                  </a:lnTo>
                  <a:lnTo>
                    <a:pt x="5653094" y="170434"/>
                  </a:lnTo>
                  <a:close/>
                </a:path>
                <a:path w="6231255" h="514350">
                  <a:moveTo>
                    <a:pt x="5811418" y="128524"/>
                  </a:moveTo>
                  <a:lnTo>
                    <a:pt x="5740171" y="128524"/>
                  </a:lnTo>
                  <a:lnTo>
                    <a:pt x="5740171" y="504317"/>
                  </a:lnTo>
                  <a:lnTo>
                    <a:pt x="5815609" y="504317"/>
                  </a:lnTo>
                  <a:lnTo>
                    <a:pt x="5815609" y="252158"/>
                  </a:lnTo>
                  <a:lnTo>
                    <a:pt x="5820673" y="219481"/>
                  </a:lnTo>
                  <a:lnTo>
                    <a:pt x="5834119" y="196627"/>
                  </a:lnTo>
                  <a:lnTo>
                    <a:pt x="5853328" y="183203"/>
                  </a:lnTo>
                  <a:lnTo>
                    <a:pt x="5875680" y="178816"/>
                  </a:lnTo>
                  <a:lnTo>
                    <a:pt x="5997775" y="178816"/>
                  </a:lnTo>
                  <a:lnTo>
                    <a:pt x="5996935" y="172671"/>
                  </a:lnTo>
                  <a:lnTo>
                    <a:pt x="5996851" y="172529"/>
                  </a:lnTo>
                  <a:lnTo>
                    <a:pt x="5811418" y="172529"/>
                  </a:lnTo>
                  <a:lnTo>
                    <a:pt x="5811418" y="128524"/>
                  </a:lnTo>
                  <a:close/>
                </a:path>
                <a:path w="6231255" h="514350">
                  <a:moveTo>
                    <a:pt x="5997775" y="178816"/>
                  </a:moveTo>
                  <a:lnTo>
                    <a:pt x="5875680" y="178816"/>
                  </a:lnTo>
                  <a:lnTo>
                    <a:pt x="5900368" y="182330"/>
                  </a:lnTo>
                  <a:lnTo>
                    <a:pt x="5916542" y="193833"/>
                  </a:lnTo>
                  <a:lnTo>
                    <a:pt x="5925383" y="214766"/>
                  </a:lnTo>
                  <a:lnTo>
                    <a:pt x="5928067" y="246570"/>
                  </a:lnTo>
                  <a:lnTo>
                    <a:pt x="5928067" y="504317"/>
                  </a:lnTo>
                  <a:lnTo>
                    <a:pt x="6003505" y="504317"/>
                  </a:lnTo>
                  <a:lnTo>
                    <a:pt x="6003505" y="220726"/>
                  </a:lnTo>
                  <a:lnTo>
                    <a:pt x="5997775" y="178816"/>
                  </a:lnTo>
                  <a:close/>
                </a:path>
                <a:path w="6231255" h="514350">
                  <a:moveTo>
                    <a:pt x="5909906" y="118745"/>
                  </a:moveTo>
                  <a:lnTo>
                    <a:pt x="5879816" y="122433"/>
                  </a:lnTo>
                  <a:lnTo>
                    <a:pt x="5853066" y="133064"/>
                  </a:lnTo>
                  <a:lnTo>
                    <a:pt x="5830638" y="149981"/>
                  </a:lnTo>
                  <a:lnTo>
                    <a:pt x="5813513" y="172529"/>
                  </a:lnTo>
                  <a:lnTo>
                    <a:pt x="5996851" y="172529"/>
                  </a:lnTo>
                  <a:lnTo>
                    <a:pt x="5978185" y="141184"/>
                  </a:lnTo>
                  <a:lnTo>
                    <a:pt x="5948695" y="123972"/>
                  </a:lnTo>
                  <a:lnTo>
                    <a:pt x="5909906" y="118745"/>
                  </a:lnTo>
                  <a:close/>
                </a:path>
                <a:path w="6231255" h="514350">
                  <a:moveTo>
                    <a:pt x="6169748" y="184404"/>
                  </a:moveTo>
                  <a:lnTo>
                    <a:pt x="6094310" y="184404"/>
                  </a:lnTo>
                  <a:lnTo>
                    <a:pt x="6094310" y="417703"/>
                  </a:lnTo>
                  <a:lnTo>
                    <a:pt x="6099134" y="464011"/>
                  </a:lnTo>
                  <a:lnTo>
                    <a:pt x="6113519" y="491656"/>
                  </a:lnTo>
                  <a:lnTo>
                    <a:pt x="6137334" y="505026"/>
                  </a:lnTo>
                  <a:lnTo>
                    <a:pt x="6170447" y="508508"/>
                  </a:lnTo>
                  <a:lnTo>
                    <a:pt x="6187997" y="508115"/>
                  </a:lnTo>
                  <a:lnTo>
                    <a:pt x="6203975" y="506936"/>
                  </a:lnTo>
                  <a:lnTo>
                    <a:pt x="6218381" y="504971"/>
                  </a:lnTo>
                  <a:lnTo>
                    <a:pt x="6231216" y="502221"/>
                  </a:lnTo>
                  <a:lnTo>
                    <a:pt x="6231216" y="448437"/>
                  </a:lnTo>
                  <a:lnTo>
                    <a:pt x="6203975" y="448437"/>
                  </a:lnTo>
                  <a:lnTo>
                    <a:pt x="6187724" y="446439"/>
                  </a:lnTo>
                  <a:lnTo>
                    <a:pt x="6177170" y="439793"/>
                  </a:lnTo>
                  <a:lnTo>
                    <a:pt x="6171462" y="427514"/>
                  </a:lnTo>
                  <a:lnTo>
                    <a:pt x="6169748" y="408622"/>
                  </a:lnTo>
                  <a:lnTo>
                    <a:pt x="6169748" y="184404"/>
                  </a:lnTo>
                  <a:close/>
                </a:path>
                <a:path w="6231255" h="514350">
                  <a:moveTo>
                    <a:pt x="6231216" y="446341"/>
                  </a:moveTo>
                  <a:lnTo>
                    <a:pt x="6225585" y="447258"/>
                  </a:lnTo>
                  <a:lnTo>
                    <a:pt x="6219167" y="447913"/>
                  </a:lnTo>
                  <a:lnTo>
                    <a:pt x="6211964" y="448306"/>
                  </a:lnTo>
                  <a:lnTo>
                    <a:pt x="6203975" y="448437"/>
                  </a:lnTo>
                  <a:lnTo>
                    <a:pt x="6231216" y="448437"/>
                  </a:lnTo>
                  <a:lnTo>
                    <a:pt x="6231216" y="446341"/>
                  </a:lnTo>
                  <a:close/>
                </a:path>
                <a:path w="6231255" h="514350">
                  <a:moveTo>
                    <a:pt x="6231216" y="128524"/>
                  </a:moveTo>
                  <a:lnTo>
                    <a:pt x="6042621" y="128524"/>
                  </a:lnTo>
                  <a:lnTo>
                    <a:pt x="6042621" y="184404"/>
                  </a:lnTo>
                  <a:lnTo>
                    <a:pt x="6231216" y="184404"/>
                  </a:lnTo>
                  <a:lnTo>
                    <a:pt x="6231216" y="128524"/>
                  </a:lnTo>
                  <a:close/>
                </a:path>
                <a:path w="6231255" h="514350">
                  <a:moveTo>
                    <a:pt x="6169748" y="21653"/>
                  </a:moveTo>
                  <a:lnTo>
                    <a:pt x="6094310" y="21653"/>
                  </a:lnTo>
                  <a:lnTo>
                    <a:pt x="6094310" y="128524"/>
                  </a:lnTo>
                  <a:lnTo>
                    <a:pt x="6169748" y="128524"/>
                  </a:lnTo>
                  <a:lnTo>
                    <a:pt x="6169748" y="21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11F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10714" y="6961251"/>
              <a:ext cx="11136630" cy="481965"/>
            </a:xfrm>
            <a:custGeom>
              <a:avLst/>
              <a:gdLst/>
              <a:ahLst/>
              <a:cxnLst/>
              <a:rect l="l" t="t" r="r" b="b"/>
              <a:pathLst>
                <a:path w="11136630" h="481965">
                  <a:moveTo>
                    <a:pt x="333616" y="472630"/>
                  </a:moveTo>
                  <a:lnTo>
                    <a:pt x="299542" y="345909"/>
                  </a:lnTo>
                  <a:lnTo>
                    <a:pt x="287020" y="299351"/>
                  </a:lnTo>
                  <a:lnTo>
                    <a:pt x="229514" y="85521"/>
                  </a:lnTo>
                  <a:lnTo>
                    <a:pt x="229514" y="299351"/>
                  </a:lnTo>
                  <a:lnTo>
                    <a:pt x="105384" y="299351"/>
                  </a:lnTo>
                  <a:lnTo>
                    <a:pt x="169392" y="76301"/>
                  </a:lnTo>
                  <a:lnTo>
                    <a:pt x="170688" y="76301"/>
                  </a:lnTo>
                  <a:lnTo>
                    <a:pt x="229514" y="299351"/>
                  </a:lnTo>
                  <a:lnTo>
                    <a:pt x="229514" y="85521"/>
                  </a:lnTo>
                  <a:lnTo>
                    <a:pt x="227037" y="76301"/>
                  </a:lnTo>
                  <a:lnTo>
                    <a:pt x="209473" y="10998"/>
                  </a:lnTo>
                  <a:lnTo>
                    <a:pt x="133184" y="10998"/>
                  </a:lnTo>
                  <a:lnTo>
                    <a:pt x="0" y="472630"/>
                  </a:lnTo>
                  <a:lnTo>
                    <a:pt x="59486" y="472630"/>
                  </a:lnTo>
                  <a:lnTo>
                    <a:pt x="93751" y="345909"/>
                  </a:lnTo>
                  <a:lnTo>
                    <a:pt x="241160" y="345909"/>
                  </a:lnTo>
                  <a:lnTo>
                    <a:pt x="274129" y="472630"/>
                  </a:lnTo>
                  <a:lnTo>
                    <a:pt x="333616" y="472630"/>
                  </a:lnTo>
                  <a:close/>
                </a:path>
                <a:path w="11136630" h="481965">
                  <a:moveTo>
                    <a:pt x="494601" y="5829"/>
                  </a:moveTo>
                  <a:lnTo>
                    <a:pt x="455155" y="5829"/>
                  </a:lnTo>
                  <a:lnTo>
                    <a:pt x="421347" y="10883"/>
                  </a:lnTo>
                  <a:lnTo>
                    <a:pt x="398030" y="25946"/>
                  </a:lnTo>
                  <a:lnTo>
                    <a:pt x="384517" y="50825"/>
                  </a:lnTo>
                  <a:lnTo>
                    <a:pt x="380161" y="85356"/>
                  </a:lnTo>
                  <a:lnTo>
                    <a:pt x="380161" y="126085"/>
                  </a:lnTo>
                  <a:lnTo>
                    <a:pt x="329730" y="126085"/>
                  </a:lnTo>
                  <a:lnTo>
                    <a:pt x="329730" y="168757"/>
                  </a:lnTo>
                  <a:lnTo>
                    <a:pt x="380161" y="168757"/>
                  </a:lnTo>
                  <a:lnTo>
                    <a:pt x="380161" y="472630"/>
                  </a:lnTo>
                  <a:lnTo>
                    <a:pt x="434467" y="472630"/>
                  </a:lnTo>
                  <a:lnTo>
                    <a:pt x="434467" y="168757"/>
                  </a:lnTo>
                  <a:lnTo>
                    <a:pt x="493953" y="168757"/>
                  </a:lnTo>
                  <a:lnTo>
                    <a:pt x="493953" y="126085"/>
                  </a:lnTo>
                  <a:lnTo>
                    <a:pt x="434467" y="126085"/>
                  </a:lnTo>
                  <a:lnTo>
                    <a:pt x="434467" y="85356"/>
                  </a:lnTo>
                  <a:lnTo>
                    <a:pt x="436651" y="70104"/>
                  </a:lnTo>
                  <a:lnTo>
                    <a:pt x="443204" y="59893"/>
                  </a:lnTo>
                  <a:lnTo>
                    <a:pt x="454113" y="54165"/>
                  </a:lnTo>
                  <a:lnTo>
                    <a:pt x="469379" y="52374"/>
                  </a:lnTo>
                  <a:lnTo>
                    <a:pt x="494601" y="52374"/>
                  </a:lnTo>
                  <a:lnTo>
                    <a:pt x="494601" y="5829"/>
                  </a:lnTo>
                  <a:close/>
                </a:path>
                <a:path w="11136630" h="481965">
                  <a:moveTo>
                    <a:pt x="685965" y="120916"/>
                  </a:moveTo>
                  <a:lnTo>
                    <a:pt x="680796" y="118325"/>
                  </a:lnTo>
                  <a:lnTo>
                    <a:pt x="673036" y="117030"/>
                  </a:lnTo>
                  <a:lnTo>
                    <a:pt x="662051" y="117030"/>
                  </a:lnTo>
                  <a:lnTo>
                    <a:pt x="635876" y="121881"/>
                  </a:lnTo>
                  <a:lnTo>
                    <a:pt x="615581" y="135051"/>
                  </a:lnTo>
                  <a:lnTo>
                    <a:pt x="599770" y="154393"/>
                  </a:lnTo>
                  <a:lnTo>
                    <a:pt x="587044" y="177812"/>
                  </a:lnTo>
                  <a:lnTo>
                    <a:pt x="585749" y="177812"/>
                  </a:lnTo>
                  <a:lnTo>
                    <a:pt x="585749" y="126085"/>
                  </a:lnTo>
                  <a:lnTo>
                    <a:pt x="531444" y="126085"/>
                  </a:lnTo>
                  <a:lnTo>
                    <a:pt x="531444" y="472630"/>
                  </a:lnTo>
                  <a:lnTo>
                    <a:pt x="585749" y="472630"/>
                  </a:lnTo>
                  <a:lnTo>
                    <a:pt x="585749" y="253453"/>
                  </a:lnTo>
                  <a:lnTo>
                    <a:pt x="593051" y="216623"/>
                  </a:lnTo>
                  <a:lnTo>
                    <a:pt x="611136" y="191058"/>
                  </a:lnTo>
                  <a:lnTo>
                    <a:pt x="631761" y="177812"/>
                  </a:lnTo>
                  <a:lnTo>
                    <a:pt x="634301" y="176174"/>
                  </a:lnTo>
                  <a:lnTo>
                    <a:pt x="656869" y="171348"/>
                  </a:lnTo>
                  <a:lnTo>
                    <a:pt x="668058" y="171653"/>
                  </a:lnTo>
                  <a:lnTo>
                    <a:pt x="676033" y="172389"/>
                  </a:lnTo>
                  <a:lnTo>
                    <a:pt x="685965" y="173926"/>
                  </a:lnTo>
                  <a:lnTo>
                    <a:pt x="685965" y="171348"/>
                  </a:lnTo>
                  <a:lnTo>
                    <a:pt x="685965" y="120916"/>
                  </a:lnTo>
                  <a:close/>
                </a:path>
                <a:path w="11136630" h="481965">
                  <a:moveTo>
                    <a:pt x="780351" y="126085"/>
                  </a:moveTo>
                  <a:lnTo>
                    <a:pt x="726046" y="126085"/>
                  </a:lnTo>
                  <a:lnTo>
                    <a:pt x="726046" y="472630"/>
                  </a:lnTo>
                  <a:lnTo>
                    <a:pt x="780351" y="472630"/>
                  </a:lnTo>
                  <a:lnTo>
                    <a:pt x="780351" y="126085"/>
                  </a:lnTo>
                  <a:close/>
                </a:path>
                <a:path w="11136630" h="481965">
                  <a:moveTo>
                    <a:pt x="780351" y="10998"/>
                  </a:moveTo>
                  <a:lnTo>
                    <a:pt x="726046" y="10998"/>
                  </a:lnTo>
                  <a:lnTo>
                    <a:pt x="726046" y="73063"/>
                  </a:lnTo>
                  <a:lnTo>
                    <a:pt x="780351" y="73063"/>
                  </a:lnTo>
                  <a:lnTo>
                    <a:pt x="780351" y="10998"/>
                  </a:lnTo>
                  <a:close/>
                </a:path>
                <a:path w="11136630" h="481965">
                  <a:moveTo>
                    <a:pt x="1113320" y="472630"/>
                  </a:moveTo>
                  <a:lnTo>
                    <a:pt x="1015339" y="301294"/>
                  </a:lnTo>
                  <a:lnTo>
                    <a:pt x="1006475" y="285775"/>
                  </a:lnTo>
                  <a:lnTo>
                    <a:pt x="989825" y="256679"/>
                  </a:lnTo>
                  <a:lnTo>
                    <a:pt x="1095209" y="126085"/>
                  </a:lnTo>
                  <a:lnTo>
                    <a:pt x="1031849" y="126085"/>
                  </a:lnTo>
                  <a:lnTo>
                    <a:pt x="910310" y="285775"/>
                  </a:lnTo>
                  <a:lnTo>
                    <a:pt x="909015" y="285775"/>
                  </a:lnTo>
                  <a:lnTo>
                    <a:pt x="909015" y="10998"/>
                  </a:lnTo>
                  <a:lnTo>
                    <a:pt x="854697" y="10998"/>
                  </a:lnTo>
                  <a:lnTo>
                    <a:pt x="854697" y="472630"/>
                  </a:lnTo>
                  <a:lnTo>
                    <a:pt x="909015" y="472630"/>
                  </a:lnTo>
                  <a:lnTo>
                    <a:pt x="909015" y="355600"/>
                  </a:lnTo>
                  <a:lnTo>
                    <a:pt x="953617" y="301294"/>
                  </a:lnTo>
                  <a:lnTo>
                    <a:pt x="1049959" y="472630"/>
                  </a:lnTo>
                  <a:lnTo>
                    <a:pt x="1113320" y="472630"/>
                  </a:lnTo>
                  <a:close/>
                </a:path>
                <a:path w="11136630" h="481965">
                  <a:moveTo>
                    <a:pt x="1384846" y="434479"/>
                  </a:moveTo>
                  <a:lnTo>
                    <a:pt x="1382268" y="436422"/>
                  </a:lnTo>
                  <a:lnTo>
                    <a:pt x="1379029" y="437718"/>
                  </a:lnTo>
                  <a:lnTo>
                    <a:pt x="1371917" y="437718"/>
                  </a:lnTo>
                  <a:lnTo>
                    <a:pt x="1355115" y="409917"/>
                  </a:lnTo>
                  <a:lnTo>
                    <a:pt x="1355115" y="283845"/>
                  </a:lnTo>
                  <a:lnTo>
                    <a:pt x="1355115" y="216598"/>
                  </a:lnTo>
                  <a:lnTo>
                    <a:pt x="1344244" y="159702"/>
                  </a:lnTo>
                  <a:lnTo>
                    <a:pt x="1310665" y="127495"/>
                  </a:lnTo>
                  <a:lnTo>
                    <a:pt x="1249730" y="117030"/>
                  </a:lnTo>
                  <a:lnTo>
                    <a:pt x="1196632" y="123799"/>
                  </a:lnTo>
                  <a:lnTo>
                    <a:pt x="1160513" y="144589"/>
                  </a:lnTo>
                  <a:lnTo>
                    <a:pt x="1139901" y="180035"/>
                  </a:lnTo>
                  <a:lnTo>
                    <a:pt x="1133348" y="230822"/>
                  </a:lnTo>
                  <a:lnTo>
                    <a:pt x="1187653" y="230822"/>
                  </a:lnTo>
                  <a:lnTo>
                    <a:pt x="1187653" y="227596"/>
                  </a:lnTo>
                  <a:lnTo>
                    <a:pt x="1188593" y="211518"/>
                  </a:lnTo>
                  <a:lnTo>
                    <a:pt x="1195095" y="188798"/>
                  </a:lnTo>
                  <a:lnTo>
                    <a:pt x="1212748" y="168490"/>
                  </a:lnTo>
                  <a:lnTo>
                    <a:pt x="1247140" y="159702"/>
                  </a:lnTo>
                  <a:lnTo>
                    <a:pt x="1271104" y="163042"/>
                  </a:lnTo>
                  <a:lnTo>
                    <a:pt x="1288529" y="172872"/>
                  </a:lnTo>
                  <a:lnTo>
                    <a:pt x="1299146" y="188887"/>
                  </a:lnTo>
                  <a:lnTo>
                    <a:pt x="1302740" y="210781"/>
                  </a:lnTo>
                  <a:lnTo>
                    <a:pt x="1302219" y="229235"/>
                  </a:lnTo>
                  <a:lnTo>
                    <a:pt x="1300797" y="233946"/>
                  </a:lnTo>
                  <a:lnTo>
                    <a:pt x="1300797" y="283845"/>
                  </a:lnTo>
                  <a:lnTo>
                    <a:pt x="1300797" y="373062"/>
                  </a:lnTo>
                  <a:lnTo>
                    <a:pt x="1294980" y="398640"/>
                  </a:lnTo>
                  <a:lnTo>
                    <a:pt x="1279474" y="419608"/>
                  </a:lnTo>
                  <a:lnTo>
                    <a:pt x="1257160" y="433793"/>
                  </a:lnTo>
                  <a:lnTo>
                    <a:pt x="1230972" y="439013"/>
                  </a:lnTo>
                  <a:lnTo>
                    <a:pt x="1207757" y="434721"/>
                  </a:lnTo>
                  <a:lnTo>
                    <a:pt x="1192593" y="422605"/>
                  </a:lnTo>
                  <a:lnTo>
                    <a:pt x="1184338" y="403821"/>
                  </a:lnTo>
                  <a:lnTo>
                    <a:pt x="1181836" y="379526"/>
                  </a:lnTo>
                  <a:lnTo>
                    <a:pt x="1183525" y="359664"/>
                  </a:lnTo>
                  <a:lnTo>
                    <a:pt x="1208354" y="324573"/>
                  </a:lnTo>
                  <a:lnTo>
                    <a:pt x="1255788" y="306146"/>
                  </a:lnTo>
                  <a:lnTo>
                    <a:pt x="1280807" y="296938"/>
                  </a:lnTo>
                  <a:lnTo>
                    <a:pt x="1300797" y="283845"/>
                  </a:lnTo>
                  <a:lnTo>
                    <a:pt x="1300797" y="233946"/>
                  </a:lnTo>
                  <a:lnTo>
                    <a:pt x="1298054" y="243027"/>
                  </a:lnTo>
                  <a:lnTo>
                    <a:pt x="1286383" y="253784"/>
                  </a:lnTo>
                  <a:lnTo>
                    <a:pt x="1263307" y="263144"/>
                  </a:lnTo>
                  <a:lnTo>
                    <a:pt x="1190244" y="285127"/>
                  </a:lnTo>
                  <a:lnTo>
                    <a:pt x="1161224" y="298894"/>
                  </a:lnTo>
                  <a:lnTo>
                    <a:pt x="1140866" y="319633"/>
                  </a:lnTo>
                  <a:lnTo>
                    <a:pt x="1128877" y="347040"/>
                  </a:lnTo>
                  <a:lnTo>
                    <a:pt x="1124940" y="380822"/>
                  </a:lnTo>
                  <a:lnTo>
                    <a:pt x="1130604" y="422757"/>
                  </a:lnTo>
                  <a:lnTo>
                    <a:pt x="1147902" y="454520"/>
                  </a:lnTo>
                  <a:lnTo>
                    <a:pt x="1177315" y="474649"/>
                  </a:lnTo>
                  <a:lnTo>
                    <a:pt x="1219339" y="481685"/>
                  </a:lnTo>
                  <a:lnTo>
                    <a:pt x="1243825" y="478269"/>
                  </a:lnTo>
                  <a:lnTo>
                    <a:pt x="1266863" y="468426"/>
                  </a:lnTo>
                  <a:lnTo>
                    <a:pt x="1286992" y="452767"/>
                  </a:lnTo>
                  <a:lnTo>
                    <a:pt x="1297381" y="439013"/>
                  </a:lnTo>
                  <a:lnTo>
                    <a:pt x="1302740" y="431901"/>
                  </a:lnTo>
                  <a:lnTo>
                    <a:pt x="1304036" y="431901"/>
                  </a:lnTo>
                  <a:lnTo>
                    <a:pt x="1309725" y="457682"/>
                  </a:lnTo>
                  <a:lnTo>
                    <a:pt x="1321828" y="470928"/>
                  </a:lnTo>
                  <a:lnTo>
                    <a:pt x="1337322" y="475805"/>
                  </a:lnTo>
                  <a:lnTo>
                    <a:pt x="1353172" y="476504"/>
                  </a:lnTo>
                  <a:lnTo>
                    <a:pt x="1363218" y="476084"/>
                  </a:lnTo>
                  <a:lnTo>
                    <a:pt x="1372412" y="475132"/>
                  </a:lnTo>
                  <a:lnTo>
                    <a:pt x="1379905" y="474052"/>
                  </a:lnTo>
                  <a:lnTo>
                    <a:pt x="1384846" y="473278"/>
                  </a:lnTo>
                  <a:lnTo>
                    <a:pt x="1384846" y="437718"/>
                  </a:lnTo>
                  <a:lnTo>
                    <a:pt x="1384846" y="434479"/>
                  </a:lnTo>
                  <a:close/>
                </a:path>
                <a:path w="11136630" h="481965">
                  <a:moveTo>
                    <a:pt x="4482465" y="344614"/>
                  </a:moveTo>
                  <a:lnTo>
                    <a:pt x="4476369" y="300926"/>
                  </a:lnTo>
                  <a:lnTo>
                    <a:pt x="4435399" y="247002"/>
                  </a:lnTo>
                  <a:lnTo>
                    <a:pt x="4373524" y="219506"/>
                  </a:lnTo>
                  <a:lnTo>
                    <a:pt x="4341279" y="208876"/>
                  </a:lnTo>
                  <a:lnTo>
                    <a:pt x="4311650" y="196672"/>
                  </a:lnTo>
                  <a:lnTo>
                    <a:pt x="4287240" y="180200"/>
                  </a:lnTo>
                  <a:lnTo>
                    <a:pt x="4270680" y="156705"/>
                  </a:lnTo>
                  <a:lnTo>
                    <a:pt x="4264584" y="123494"/>
                  </a:lnTo>
                  <a:lnTo>
                    <a:pt x="4269689" y="91046"/>
                  </a:lnTo>
                  <a:lnTo>
                    <a:pt x="4284548" y="67576"/>
                  </a:lnTo>
                  <a:lnTo>
                    <a:pt x="4308500" y="53314"/>
                  </a:lnTo>
                  <a:lnTo>
                    <a:pt x="4340872" y="48501"/>
                  </a:lnTo>
                  <a:lnTo>
                    <a:pt x="4374997" y="54508"/>
                  </a:lnTo>
                  <a:lnTo>
                    <a:pt x="4397121" y="71374"/>
                  </a:lnTo>
                  <a:lnTo>
                    <a:pt x="4409059" y="97320"/>
                  </a:lnTo>
                  <a:lnTo>
                    <a:pt x="4412640" y="130606"/>
                  </a:lnTo>
                  <a:lnTo>
                    <a:pt x="4469536" y="130606"/>
                  </a:lnTo>
                  <a:lnTo>
                    <a:pt x="4463847" y="84455"/>
                  </a:lnTo>
                  <a:lnTo>
                    <a:pt x="4448708" y="48501"/>
                  </a:lnTo>
                  <a:lnTo>
                    <a:pt x="4423448" y="22656"/>
                  </a:lnTo>
                  <a:lnTo>
                    <a:pt x="4387507" y="7137"/>
                  </a:lnTo>
                  <a:lnTo>
                    <a:pt x="4340225" y="1943"/>
                  </a:lnTo>
                  <a:lnTo>
                    <a:pt x="4281233" y="11087"/>
                  </a:lnTo>
                  <a:lnTo>
                    <a:pt x="4242105" y="34493"/>
                  </a:lnTo>
                  <a:lnTo>
                    <a:pt x="4218965" y="66040"/>
                  </a:lnTo>
                  <a:lnTo>
                    <a:pt x="4207916" y="99682"/>
                  </a:lnTo>
                  <a:lnTo>
                    <a:pt x="4205097" y="129311"/>
                  </a:lnTo>
                  <a:lnTo>
                    <a:pt x="4211193" y="173228"/>
                  </a:lnTo>
                  <a:lnTo>
                    <a:pt x="4252163" y="227787"/>
                  </a:lnTo>
                  <a:lnTo>
                    <a:pt x="4314050" y="256032"/>
                  </a:lnTo>
                  <a:lnTo>
                    <a:pt x="4346295" y="267055"/>
                  </a:lnTo>
                  <a:lnTo>
                    <a:pt x="4375924" y="279615"/>
                  </a:lnTo>
                  <a:lnTo>
                    <a:pt x="4400334" y="296443"/>
                  </a:lnTo>
                  <a:lnTo>
                    <a:pt x="4416895" y="320217"/>
                  </a:lnTo>
                  <a:lnTo>
                    <a:pt x="4422991" y="353656"/>
                  </a:lnTo>
                  <a:lnTo>
                    <a:pt x="4416831" y="387121"/>
                  </a:lnTo>
                  <a:lnTo>
                    <a:pt x="4399877" y="412813"/>
                  </a:lnTo>
                  <a:lnTo>
                    <a:pt x="4374439" y="429310"/>
                  </a:lnTo>
                  <a:lnTo>
                    <a:pt x="4342816" y="435127"/>
                  </a:lnTo>
                  <a:lnTo>
                    <a:pt x="4294365" y="425627"/>
                  </a:lnTo>
                  <a:lnTo>
                    <a:pt x="4268470" y="400862"/>
                  </a:lnTo>
                  <a:lnTo>
                    <a:pt x="4258081" y="366395"/>
                  </a:lnTo>
                  <a:lnTo>
                    <a:pt x="4256176" y="327799"/>
                  </a:lnTo>
                  <a:lnTo>
                    <a:pt x="4199280" y="327799"/>
                  </a:lnTo>
                  <a:lnTo>
                    <a:pt x="4203433" y="381533"/>
                  </a:lnTo>
                  <a:lnTo>
                    <a:pt x="4217340" y="424421"/>
                  </a:lnTo>
                  <a:lnTo>
                    <a:pt x="4243133" y="455815"/>
                  </a:lnTo>
                  <a:lnTo>
                    <a:pt x="4282948" y="475107"/>
                  </a:lnTo>
                  <a:lnTo>
                    <a:pt x="4338929" y="481672"/>
                  </a:lnTo>
                  <a:lnTo>
                    <a:pt x="4378934" y="477659"/>
                  </a:lnTo>
                  <a:lnTo>
                    <a:pt x="4417669" y="464146"/>
                  </a:lnTo>
                  <a:lnTo>
                    <a:pt x="4450753" y="438950"/>
                  </a:lnTo>
                  <a:lnTo>
                    <a:pt x="4453001" y="435127"/>
                  </a:lnTo>
                  <a:lnTo>
                    <a:pt x="4473803" y="399834"/>
                  </a:lnTo>
                  <a:lnTo>
                    <a:pt x="4482465" y="344614"/>
                  </a:lnTo>
                  <a:close/>
                </a:path>
                <a:path w="11136630" h="481965">
                  <a:moveTo>
                    <a:pt x="4624705" y="0"/>
                  </a:moveTo>
                  <a:lnTo>
                    <a:pt x="4574273" y="0"/>
                  </a:lnTo>
                  <a:lnTo>
                    <a:pt x="4574273" y="65303"/>
                  </a:lnTo>
                  <a:lnTo>
                    <a:pt x="4624705" y="65303"/>
                  </a:lnTo>
                  <a:lnTo>
                    <a:pt x="4624705" y="0"/>
                  </a:lnTo>
                  <a:close/>
                </a:path>
                <a:path w="11136630" h="481965">
                  <a:moveTo>
                    <a:pt x="4729442" y="0"/>
                  </a:moveTo>
                  <a:lnTo>
                    <a:pt x="4679010" y="0"/>
                  </a:lnTo>
                  <a:lnTo>
                    <a:pt x="4679010" y="65303"/>
                  </a:lnTo>
                  <a:lnTo>
                    <a:pt x="4729442" y="65303"/>
                  </a:lnTo>
                  <a:lnTo>
                    <a:pt x="4729442" y="0"/>
                  </a:lnTo>
                  <a:close/>
                </a:path>
                <a:path w="11136630" h="481965">
                  <a:moveTo>
                    <a:pt x="4766297" y="126085"/>
                  </a:moveTo>
                  <a:lnTo>
                    <a:pt x="4711992" y="126085"/>
                  </a:lnTo>
                  <a:lnTo>
                    <a:pt x="4711992" y="365302"/>
                  </a:lnTo>
                  <a:lnTo>
                    <a:pt x="4705375" y="397217"/>
                  </a:lnTo>
                  <a:lnTo>
                    <a:pt x="4688637" y="418884"/>
                  </a:lnTo>
                  <a:lnTo>
                    <a:pt x="4666437" y="431215"/>
                  </a:lnTo>
                  <a:lnTo>
                    <a:pt x="4643450" y="435127"/>
                  </a:lnTo>
                  <a:lnTo>
                    <a:pt x="4614735" y="427939"/>
                  </a:lnTo>
                  <a:lnTo>
                    <a:pt x="4599495" y="410159"/>
                  </a:lnTo>
                  <a:lnTo>
                    <a:pt x="4593450" y="387400"/>
                  </a:lnTo>
                  <a:lnTo>
                    <a:pt x="4592383" y="365302"/>
                  </a:lnTo>
                  <a:lnTo>
                    <a:pt x="4592383" y="126085"/>
                  </a:lnTo>
                  <a:lnTo>
                    <a:pt x="4538065" y="126085"/>
                  </a:lnTo>
                  <a:lnTo>
                    <a:pt x="4538065" y="371767"/>
                  </a:lnTo>
                  <a:lnTo>
                    <a:pt x="4539488" y="406400"/>
                  </a:lnTo>
                  <a:lnTo>
                    <a:pt x="4549457" y="442239"/>
                  </a:lnTo>
                  <a:lnTo>
                    <a:pt x="4576521" y="470319"/>
                  </a:lnTo>
                  <a:lnTo>
                    <a:pt x="4629226" y="481672"/>
                  </a:lnTo>
                  <a:lnTo>
                    <a:pt x="4654461" y="478345"/>
                  </a:lnTo>
                  <a:lnTo>
                    <a:pt x="4678286" y="468668"/>
                  </a:lnTo>
                  <a:lnTo>
                    <a:pt x="4698606" y="453034"/>
                  </a:lnTo>
                  <a:lnTo>
                    <a:pt x="4711027" y="435127"/>
                  </a:lnTo>
                  <a:lnTo>
                    <a:pt x="4713275" y="431888"/>
                  </a:lnTo>
                  <a:lnTo>
                    <a:pt x="4714570" y="431888"/>
                  </a:lnTo>
                  <a:lnTo>
                    <a:pt x="4714570" y="472630"/>
                  </a:lnTo>
                  <a:lnTo>
                    <a:pt x="4766297" y="472630"/>
                  </a:lnTo>
                  <a:lnTo>
                    <a:pt x="4766297" y="431888"/>
                  </a:lnTo>
                  <a:lnTo>
                    <a:pt x="4766297" y="126085"/>
                  </a:lnTo>
                  <a:close/>
                </a:path>
                <a:path w="11136630" h="481965">
                  <a:moveTo>
                    <a:pt x="5065636" y="10998"/>
                  </a:moveTo>
                  <a:lnTo>
                    <a:pt x="5014569" y="10998"/>
                  </a:lnTo>
                  <a:lnTo>
                    <a:pt x="5014569" y="299351"/>
                  </a:lnTo>
                  <a:lnTo>
                    <a:pt x="5012017" y="354114"/>
                  </a:lnTo>
                  <a:lnTo>
                    <a:pt x="5001958" y="397065"/>
                  </a:lnTo>
                  <a:lnTo>
                    <a:pt x="4980749" y="425094"/>
                  </a:lnTo>
                  <a:lnTo>
                    <a:pt x="4944745" y="435127"/>
                  </a:lnTo>
                  <a:lnTo>
                    <a:pt x="4913846" y="425551"/>
                  </a:lnTo>
                  <a:lnTo>
                    <a:pt x="4894389" y="398272"/>
                  </a:lnTo>
                  <a:lnTo>
                    <a:pt x="4884267" y="355473"/>
                  </a:lnTo>
                  <a:lnTo>
                    <a:pt x="4881372" y="299351"/>
                  </a:lnTo>
                  <a:lnTo>
                    <a:pt x="4884267" y="243230"/>
                  </a:lnTo>
                  <a:lnTo>
                    <a:pt x="4894389" y="200431"/>
                  </a:lnTo>
                  <a:lnTo>
                    <a:pt x="4913846" y="173151"/>
                  </a:lnTo>
                  <a:lnTo>
                    <a:pt x="4944745" y="163576"/>
                  </a:lnTo>
                  <a:lnTo>
                    <a:pt x="4980470" y="175336"/>
                  </a:lnTo>
                  <a:lnTo>
                    <a:pt x="5001717" y="206248"/>
                  </a:lnTo>
                  <a:lnTo>
                    <a:pt x="5011928" y="249770"/>
                  </a:lnTo>
                  <a:lnTo>
                    <a:pt x="5014569" y="299351"/>
                  </a:lnTo>
                  <a:lnTo>
                    <a:pt x="5014569" y="10998"/>
                  </a:lnTo>
                  <a:lnTo>
                    <a:pt x="5011331" y="10998"/>
                  </a:lnTo>
                  <a:lnTo>
                    <a:pt x="5011331" y="165519"/>
                  </a:lnTo>
                  <a:lnTo>
                    <a:pt x="5010035" y="165519"/>
                  </a:lnTo>
                  <a:lnTo>
                    <a:pt x="5008816" y="163576"/>
                  </a:lnTo>
                  <a:lnTo>
                    <a:pt x="4997297" y="145122"/>
                  </a:lnTo>
                  <a:lnTo>
                    <a:pt x="4978920" y="129882"/>
                  </a:lnTo>
                  <a:lnTo>
                    <a:pt x="4957038" y="120332"/>
                  </a:lnTo>
                  <a:lnTo>
                    <a:pt x="4933747" y="117030"/>
                  </a:lnTo>
                  <a:lnTo>
                    <a:pt x="4891532" y="125501"/>
                  </a:lnTo>
                  <a:lnTo>
                    <a:pt x="4842268" y="181038"/>
                  </a:lnTo>
                  <a:lnTo>
                    <a:pt x="4830978" y="219900"/>
                  </a:lnTo>
                  <a:lnTo>
                    <a:pt x="4825758" y="260705"/>
                  </a:lnTo>
                  <a:lnTo>
                    <a:pt x="4824488" y="299351"/>
                  </a:lnTo>
                  <a:lnTo>
                    <a:pt x="4828375" y="360019"/>
                  </a:lnTo>
                  <a:lnTo>
                    <a:pt x="4840668" y="410451"/>
                  </a:lnTo>
                  <a:lnTo>
                    <a:pt x="4862334" y="448779"/>
                  </a:lnTo>
                  <a:lnTo>
                    <a:pt x="4894338" y="473138"/>
                  </a:lnTo>
                  <a:lnTo>
                    <a:pt x="4937633" y="481672"/>
                  </a:lnTo>
                  <a:lnTo>
                    <a:pt x="4964163" y="477227"/>
                  </a:lnTo>
                  <a:lnTo>
                    <a:pt x="4986528" y="465505"/>
                  </a:lnTo>
                  <a:lnTo>
                    <a:pt x="5003177" y="448945"/>
                  </a:lnTo>
                  <a:lnTo>
                    <a:pt x="5010061" y="435127"/>
                  </a:lnTo>
                  <a:lnTo>
                    <a:pt x="5012626" y="429958"/>
                  </a:lnTo>
                  <a:lnTo>
                    <a:pt x="5013922" y="429958"/>
                  </a:lnTo>
                  <a:lnTo>
                    <a:pt x="5013922" y="472630"/>
                  </a:lnTo>
                  <a:lnTo>
                    <a:pt x="5065636" y="472630"/>
                  </a:lnTo>
                  <a:lnTo>
                    <a:pt x="5065636" y="429958"/>
                  </a:lnTo>
                  <a:lnTo>
                    <a:pt x="5065636" y="165519"/>
                  </a:lnTo>
                  <a:lnTo>
                    <a:pt x="5065636" y="10998"/>
                  </a:lnTo>
                  <a:close/>
                </a:path>
                <a:path w="11136630" h="481965">
                  <a:moveTo>
                    <a:pt x="5379859" y="434479"/>
                  </a:moveTo>
                  <a:lnTo>
                    <a:pt x="5377269" y="436422"/>
                  </a:lnTo>
                  <a:lnTo>
                    <a:pt x="5374030" y="437705"/>
                  </a:lnTo>
                  <a:lnTo>
                    <a:pt x="5366918" y="437705"/>
                  </a:lnTo>
                  <a:lnTo>
                    <a:pt x="5350116" y="409905"/>
                  </a:lnTo>
                  <a:lnTo>
                    <a:pt x="5350116" y="283832"/>
                  </a:lnTo>
                  <a:lnTo>
                    <a:pt x="5350116" y="216598"/>
                  </a:lnTo>
                  <a:lnTo>
                    <a:pt x="5348465" y="185762"/>
                  </a:lnTo>
                  <a:lnTo>
                    <a:pt x="5339232" y="159702"/>
                  </a:lnTo>
                  <a:lnTo>
                    <a:pt x="5336946" y="153238"/>
                  </a:lnTo>
                  <a:lnTo>
                    <a:pt x="5305653" y="127495"/>
                  </a:lnTo>
                  <a:lnTo>
                    <a:pt x="5244731" y="117030"/>
                  </a:lnTo>
                  <a:lnTo>
                    <a:pt x="5191633" y="123812"/>
                  </a:lnTo>
                  <a:lnTo>
                    <a:pt x="5155514" y="144589"/>
                  </a:lnTo>
                  <a:lnTo>
                    <a:pt x="5134902" y="180035"/>
                  </a:lnTo>
                  <a:lnTo>
                    <a:pt x="5128349" y="230822"/>
                  </a:lnTo>
                  <a:lnTo>
                    <a:pt x="5182667" y="230822"/>
                  </a:lnTo>
                  <a:lnTo>
                    <a:pt x="5182667" y="227584"/>
                  </a:lnTo>
                  <a:lnTo>
                    <a:pt x="5183594" y="211518"/>
                  </a:lnTo>
                  <a:lnTo>
                    <a:pt x="5190096" y="188798"/>
                  </a:lnTo>
                  <a:lnTo>
                    <a:pt x="5207762" y="168490"/>
                  </a:lnTo>
                  <a:lnTo>
                    <a:pt x="5242141" y="159702"/>
                  </a:lnTo>
                  <a:lnTo>
                    <a:pt x="5266106" y="163042"/>
                  </a:lnTo>
                  <a:lnTo>
                    <a:pt x="5283517" y="172872"/>
                  </a:lnTo>
                  <a:lnTo>
                    <a:pt x="5294147" y="188887"/>
                  </a:lnTo>
                  <a:lnTo>
                    <a:pt x="5297741" y="210781"/>
                  </a:lnTo>
                  <a:lnTo>
                    <a:pt x="5297221" y="229235"/>
                  </a:lnTo>
                  <a:lnTo>
                    <a:pt x="5295811" y="233908"/>
                  </a:lnTo>
                  <a:lnTo>
                    <a:pt x="5295811" y="283832"/>
                  </a:lnTo>
                  <a:lnTo>
                    <a:pt x="5295811" y="373062"/>
                  </a:lnTo>
                  <a:lnTo>
                    <a:pt x="5289994" y="398640"/>
                  </a:lnTo>
                  <a:lnTo>
                    <a:pt x="5274475" y="419608"/>
                  </a:lnTo>
                  <a:lnTo>
                    <a:pt x="5252161" y="433793"/>
                  </a:lnTo>
                  <a:lnTo>
                    <a:pt x="5225974" y="439000"/>
                  </a:lnTo>
                  <a:lnTo>
                    <a:pt x="5202758" y="434708"/>
                  </a:lnTo>
                  <a:lnTo>
                    <a:pt x="5187594" y="422592"/>
                  </a:lnTo>
                  <a:lnTo>
                    <a:pt x="5179339" y="403821"/>
                  </a:lnTo>
                  <a:lnTo>
                    <a:pt x="5176837" y="379526"/>
                  </a:lnTo>
                  <a:lnTo>
                    <a:pt x="5178526" y="359664"/>
                  </a:lnTo>
                  <a:lnTo>
                    <a:pt x="5203355" y="324561"/>
                  </a:lnTo>
                  <a:lnTo>
                    <a:pt x="5250789" y="306133"/>
                  </a:lnTo>
                  <a:lnTo>
                    <a:pt x="5275821" y="296926"/>
                  </a:lnTo>
                  <a:lnTo>
                    <a:pt x="5295811" y="283832"/>
                  </a:lnTo>
                  <a:lnTo>
                    <a:pt x="5295811" y="233908"/>
                  </a:lnTo>
                  <a:lnTo>
                    <a:pt x="5293055" y="243027"/>
                  </a:lnTo>
                  <a:lnTo>
                    <a:pt x="5281384" y="253784"/>
                  </a:lnTo>
                  <a:lnTo>
                    <a:pt x="5258308" y="263144"/>
                  </a:lnTo>
                  <a:lnTo>
                    <a:pt x="5185245" y="285127"/>
                  </a:lnTo>
                  <a:lnTo>
                    <a:pt x="5156225" y="298894"/>
                  </a:lnTo>
                  <a:lnTo>
                    <a:pt x="5135880" y="319633"/>
                  </a:lnTo>
                  <a:lnTo>
                    <a:pt x="5123878" y="347040"/>
                  </a:lnTo>
                  <a:lnTo>
                    <a:pt x="5119954" y="380822"/>
                  </a:lnTo>
                  <a:lnTo>
                    <a:pt x="5125605" y="422757"/>
                  </a:lnTo>
                  <a:lnTo>
                    <a:pt x="5142903" y="454520"/>
                  </a:lnTo>
                  <a:lnTo>
                    <a:pt x="5172316" y="474637"/>
                  </a:lnTo>
                  <a:lnTo>
                    <a:pt x="5214340" y="481672"/>
                  </a:lnTo>
                  <a:lnTo>
                    <a:pt x="5238826" y="478256"/>
                  </a:lnTo>
                  <a:lnTo>
                    <a:pt x="5261864" y="468414"/>
                  </a:lnTo>
                  <a:lnTo>
                    <a:pt x="5281981" y="452767"/>
                  </a:lnTo>
                  <a:lnTo>
                    <a:pt x="5292369" y="439000"/>
                  </a:lnTo>
                  <a:lnTo>
                    <a:pt x="5297741" y="431888"/>
                  </a:lnTo>
                  <a:lnTo>
                    <a:pt x="5299037" y="431888"/>
                  </a:lnTo>
                  <a:lnTo>
                    <a:pt x="5304714" y="457682"/>
                  </a:lnTo>
                  <a:lnTo>
                    <a:pt x="5316817" y="470928"/>
                  </a:lnTo>
                  <a:lnTo>
                    <a:pt x="5332311" y="475805"/>
                  </a:lnTo>
                  <a:lnTo>
                    <a:pt x="5348173" y="476504"/>
                  </a:lnTo>
                  <a:lnTo>
                    <a:pt x="5358219" y="476084"/>
                  </a:lnTo>
                  <a:lnTo>
                    <a:pt x="5367413" y="475132"/>
                  </a:lnTo>
                  <a:lnTo>
                    <a:pt x="5374906" y="474040"/>
                  </a:lnTo>
                  <a:lnTo>
                    <a:pt x="5379859" y="473265"/>
                  </a:lnTo>
                  <a:lnTo>
                    <a:pt x="5379859" y="437705"/>
                  </a:lnTo>
                  <a:lnTo>
                    <a:pt x="5379859" y="434479"/>
                  </a:lnTo>
                  <a:close/>
                </a:path>
                <a:path w="11136630" h="481965">
                  <a:moveTo>
                    <a:pt x="5814314" y="226936"/>
                  </a:moveTo>
                  <a:lnTo>
                    <a:pt x="5812891" y="192303"/>
                  </a:lnTo>
                  <a:lnTo>
                    <a:pt x="5804890" y="163576"/>
                  </a:lnTo>
                  <a:lnTo>
                    <a:pt x="5802922" y="156464"/>
                  </a:lnTo>
                  <a:lnTo>
                    <a:pt x="5775858" y="128384"/>
                  </a:lnTo>
                  <a:lnTo>
                    <a:pt x="5723153" y="117030"/>
                  </a:lnTo>
                  <a:lnTo>
                    <a:pt x="5697232" y="121348"/>
                  </a:lnTo>
                  <a:lnTo>
                    <a:pt x="5674347" y="133108"/>
                  </a:lnTo>
                  <a:lnTo>
                    <a:pt x="5655335" y="150571"/>
                  </a:lnTo>
                  <a:lnTo>
                    <a:pt x="5641048" y="171983"/>
                  </a:lnTo>
                  <a:lnTo>
                    <a:pt x="5637504" y="163576"/>
                  </a:lnTo>
                  <a:lnTo>
                    <a:pt x="5630418" y="146761"/>
                  </a:lnTo>
                  <a:lnTo>
                    <a:pt x="5614695" y="129717"/>
                  </a:lnTo>
                  <a:lnTo>
                    <a:pt x="5593410" y="120065"/>
                  </a:lnTo>
                  <a:lnTo>
                    <a:pt x="5566054" y="117030"/>
                  </a:lnTo>
                  <a:lnTo>
                    <a:pt x="5540819" y="120357"/>
                  </a:lnTo>
                  <a:lnTo>
                    <a:pt x="5516994" y="130035"/>
                  </a:lnTo>
                  <a:lnTo>
                    <a:pt x="5496674" y="145669"/>
                  </a:lnTo>
                  <a:lnTo>
                    <a:pt x="5481993" y="166814"/>
                  </a:lnTo>
                  <a:lnTo>
                    <a:pt x="5480710" y="166814"/>
                  </a:lnTo>
                  <a:lnTo>
                    <a:pt x="5480710" y="126085"/>
                  </a:lnTo>
                  <a:lnTo>
                    <a:pt x="5428983" y="126085"/>
                  </a:lnTo>
                  <a:lnTo>
                    <a:pt x="5428983" y="472630"/>
                  </a:lnTo>
                  <a:lnTo>
                    <a:pt x="5483288" y="472630"/>
                  </a:lnTo>
                  <a:lnTo>
                    <a:pt x="5483288" y="233400"/>
                  </a:lnTo>
                  <a:lnTo>
                    <a:pt x="5489753" y="199580"/>
                  </a:lnTo>
                  <a:lnTo>
                    <a:pt x="5505920" y="178117"/>
                  </a:lnTo>
                  <a:lnTo>
                    <a:pt x="5526938" y="166852"/>
                  </a:lnTo>
                  <a:lnTo>
                    <a:pt x="5527154" y="166814"/>
                  </a:lnTo>
                  <a:lnTo>
                    <a:pt x="5547944" y="163576"/>
                  </a:lnTo>
                  <a:lnTo>
                    <a:pt x="5574042" y="170764"/>
                  </a:lnTo>
                  <a:lnTo>
                    <a:pt x="5587949" y="188544"/>
                  </a:lnTo>
                  <a:lnTo>
                    <a:pt x="5593486" y="211302"/>
                  </a:lnTo>
                  <a:lnTo>
                    <a:pt x="5594489" y="233400"/>
                  </a:lnTo>
                  <a:lnTo>
                    <a:pt x="5594489" y="472630"/>
                  </a:lnTo>
                  <a:lnTo>
                    <a:pt x="5648807" y="472630"/>
                  </a:lnTo>
                  <a:lnTo>
                    <a:pt x="5648807" y="233400"/>
                  </a:lnTo>
                  <a:lnTo>
                    <a:pt x="5655272" y="199580"/>
                  </a:lnTo>
                  <a:lnTo>
                    <a:pt x="5671439" y="178117"/>
                  </a:lnTo>
                  <a:lnTo>
                    <a:pt x="5682881" y="171983"/>
                  </a:lnTo>
                  <a:lnTo>
                    <a:pt x="5692445" y="166852"/>
                  </a:lnTo>
                  <a:lnTo>
                    <a:pt x="5739549" y="170764"/>
                  </a:lnTo>
                  <a:lnTo>
                    <a:pt x="5759005" y="211302"/>
                  </a:lnTo>
                  <a:lnTo>
                    <a:pt x="5760009" y="233400"/>
                  </a:lnTo>
                  <a:lnTo>
                    <a:pt x="5760009" y="472630"/>
                  </a:lnTo>
                  <a:lnTo>
                    <a:pt x="5814314" y="472630"/>
                  </a:lnTo>
                  <a:lnTo>
                    <a:pt x="5814314" y="226936"/>
                  </a:lnTo>
                  <a:close/>
                </a:path>
                <a:path w="11136630" h="481965">
                  <a:moveTo>
                    <a:pt x="6118174" y="283832"/>
                  </a:moveTo>
                  <a:lnTo>
                    <a:pt x="6117336" y="263144"/>
                  </a:lnTo>
                  <a:lnTo>
                    <a:pt x="6116320" y="237693"/>
                  </a:lnTo>
                  <a:lnTo>
                    <a:pt x="6107976" y="192722"/>
                  </a:lnTo>
                  <a:lnTo>
                    <a:pt x="6091733" y="159702"/>
                  </a:lnTo>
                  <a:lnTo>
                    <a:pt x="6088989" y="154152"/>
                  </a:lnTo>
                  <a:lnTo>
                    <a:pt x="6061291" y="132041"/>
                  </a:lnTo>
                  <a:lnTo>
                    <a:pt x="6061291" y="244398"/>
                  </a:lnTo>
                  <a:lnTo>
                    <a:pt x="6061291" y="263144"/>
                  </a:lnTo>
                  <a:lnTo>
                    <a:pt x="5937796" y="263144"/>
                  </a:lnTo>
                  <a:lnTo>
                    <a:pt x="5937796" y="250215"/>
                  </a:lnTo>
                  <a:lnTo>
                    <a:pt x="5939701" y="227342"/>
                  </a:lnTo>
                  <a:lnTo>
                    <a:pt x="5948146" y="197205"/>
                  </a:lnTo>
                  <a:lnTo>
                    <a:pt x="5967247" y="170942"/>
                  </a:lnTo>
                  <a:lnTo>
                    <a:pt x="6001156" y="159702"/>
                  </a:lnTo>
                  <a:lnTo>
                    <a:pt x="6031014" y="167474"/>
                  </a:lnTo>
                  <a:lnTo>
                    <a:pt x="6049403" y="187502"/>
                  </a:lnTo>
                  <a:lnTo>
                    <a:pt x="6058713" y="214795"/>
                  </a:lnTo>
                  <a:lnTo>
                    <a:pt x="6061291" y="244398"/>
                  </a:lnTo>
                  <a:lnTo>
                    <a:pt x="6061291" y="132041"/>
                  </a:lnTo>
                  <a:lnTo>
                    <a:pt x="6055207" y="127177"/>
                  </a:lnTo>
                  <a:lnTo>
                    <a:pt x="6002452" y="117030"/>
                  </a:lnTo>
                  <a:lnTo>
                    <a:pt x="5956262" y="124904"/>
                  </a:lnTo>
                  <a:lnTo>
                    <a:pt x="5923026" y="146367"/>
                  </a:lnTo>
                  <a:lnTo>
                    <a:pt x="5900699" y="178206"/>
                  </a:lnTo>
                  <a:lnTo>
                    <a:pt x="5887263" y="217220"/>
                  </a:lnTo>
                  <a:lnTo>
                    <a:pt x="5880697" y="260184"/>
                  </a:lnTo>
                  <a:lnTo>
                    <a:pt x="5878957" y="303872"/>
                  </a:lnTo>
                  <a:lnTo>
                    <a:pt x="5883275" y="368300"/>
                  </a:lnTo>
                  <a:lnTo>
                    <a:pt x="5896711" y="418134"/>
                  </a:lnTo>
                  <a:lnTo>
                    <a:pt x="5920016" y="453529"/>
                  </a:lnTo>
                  <a:lnTo>
                    <a:pt x="5953938" y="474662"/>
                  </a:lnTo>
                  <a:lnTo>
                    <a:pt x="5999213" y="481672"/>
                  </a:lnTo>
                  <a:lnTo>
                    <a:pt x="6057493" y="467664"/>
                  </a:lnTo>
                  <a:lnTo>
                    <a:pt x="6087834" y="439000"/>
                  </a:lnTo>
                  <a:lnTo>
                    <a:pt x="6093053" y="434073"/>
                  </a:lnTo>
                  <a:lnTo>
                    <a:pt x="6110783" y="393573"/>
                  </a:lnTo>
                  <a:lnTo>
                    <a:pt x="6115596" y="358838"/>
                  </a:lnTo>
                  <a:lnTo>
                    <a:pt x="6061291" y="358838"/>
                  </a:lnTo>
                  <a:lnTo>
                    <a:pt x="6059373" y="382549"/>
                  </a:lnTo>
                  <a:lnTo>
                    <a:pt x="6051270" y="408863"/>
                  </a:lnTo>
                  <a:lnTo>
                    <a:pt x="6033465" y="430199"/>
                  </a:lnTo>
                  <a:lnTo>
                    <a:pt x="6002452" y="439000"/>
                  </a:lnTo>
                  <a:lnTo>
                    <a:pt x="5963945" y="425742"/>
                  </a:lnTo>
                  <a:lnTo>
                    <a:pt x="5944184" y="392531"/>
                  </a:lnTo>
                  <a:lnTo>
                    <a:pt x="5936894" y="349262"/>
                  </a:lnTo>
                  <a:lnTo>
                    <a:pt x="5935853" y="305816"/>
                  </a:lnTo>
                  <a:lnTo>
                    <a:pt x="6118174" y="305816"/>
                  </a:lnTo>
                  <a:lnTo>
                    <a:pt x="6118174" y="283832"/>
                  </a:lnTo>
                  <a:close/>
                </a:path>
                <a:path w="11136630" h="481965">
                  <a:moveTo>
                    <a:pt x="6332169" y="120904"/>
                  </a:moveTo>
                  <a:lnTo>
                    <a:pt x="6327000" y="118325"/>
                  </a:lnTo>
                  <a:lnTo>
                    <a:pt x="6319240" y="117030"/>
                  </a:lnTo>
                  <a:lnTo>
                    <a:pt x="6308255" y="117030"/>
                  </a:lnTo>
                  <a:lnTo>
                    <a:pt x="6282080" y="121894"/>
                  </a:lnTo>
                  <a:lnTo>
                    <a:pt x="6261786" y="135051"/>
                  </a:lnTo>
                  <a:lnTo>
                    <a:pt x="6245974" y="154393"/>
                  </a:lnTo>
                  <a:lnTo>
                    <a:pt x="6233249" y="177800"/>
                  </a:lnTo>
                  <a:lnTo>
                    <a:pt x="6231966" y="177800"/>
                  </a:lnTo>
                  <a:lnTo>
                    <a:pt x="6231966" y="126085"/>
                  </a:lnTo>
                  <a:lnTo>
                    <a:pt x="6177648" y="126085"/>
                  </a:lnTo>
                  <a:lnTo>
                    <a:pt x="6177648" y="472630"/>
                  </a:lnTo>
                  <a:lnTo>
                    <a:pt x="6231966" y="472630"/>
                  </a:lnTo>
                  <a:lnTo>
                    <a:pt x="6231966" y="253453"/>
                  </a:lnTo>
                  <a:lnTo>
                    <a:pt x="6239256" y="216623"/>
                  </a:lnTo>
                  <a:lnTo>
                    <a:pt x="6257341" y="191058"/>
                  </a:lnTo>
                  <a:lnTo>
                    <a:pt x="6277965" y="177800"/>
                  </a:lnTo>
                  <a:lnTo>
                    <a:pt x="6280518" y="176161"/>
                  </a:lnTo>
                  <a:lnTo>
                    <a:pt x="6303086" y="171335"/>
                  </a:lnTo>
                  <a:lnTo>
                    <a:pt x="6314262" y="171653"/>
                  </a:lnTo>
                  <a:lnTo>
                    <a:pt x="6322238" y="172389"/>
                  </a:lnTo>
                  <a:lnTo>
                    <a:pt x="6332169" y="173926"/>
                  </a:lnTo>
                  <a:lnTo>
                    <a:pt x="6332169" y="171335"/>
                  </a:lnTo>
                  <a:lnTo>
                    <a:pt x="6332169" y="120904"/>
                  </a:lnTo>
                  <a:close/>
                </a:path>
                <a:path w="11136630" h="481965">
                  <a:moveTo>
                    <a:pt x="6426555" y="126085"/>
                  </a:moveTo>
                  <a:lnTo>
                    <a:pt x="6372250" y="126085"/>
                  </a:lnTo>
                  <a:lnTo>
                    <a:pt x="6372250" y="472630"/>
                  </a:lnTo>
                  <a:lnTo>
                    <a:pt x="6426555" y="472630"/>
                  </a:lnTo>
                  <a:lnTo>
                    <a:pt x="6426555" y="126085"/>
                  </a:lnTo>
                  <a:close/>
                </a:path>
                <a:path w="11136630" h="481965">
                  <a:moveTo>
                    <a:pt x="6426555" y="10998"/>
                  </a:moveTo>
                  <a:lnTo>
                    <a:pt x="6372250" y="10998"/>
                  </a:lnTo>
                  <a:lnTo>
                    <a:pt x="6372250" y="73063"/>
                  </a:lnTo>
                  <a:lnTo>
                    <a:pt x="6426555" y="73063"/>
                  </a:lnTo>
                  <a:lnTo>
                    <a:pt x="6426555" y="10998"/>
                  </a:lnTo>
                  <a:close/>
                </a:path>
                <a:path w="11136630" h="481965">
                  <a:moveTo>
                    <a:pt x="6759524" y="472630"/>
                  </a:moveTo>
                  <a:lnTo>
                    <a:pt x="6661544" y="301294"/>
                  </a:lnTo>
                  <a:lnTo>
                    <a:pt x="6652666" y="285775"/>
                  </a:lnTo>
                  <a:lnTo>
                    <a:pt x="6636029" y="256679"/>
                  </a:lnTo>
                  <a:lnTo>
                    <a:pt x="6741427" y="126085"/>
                  </a:lnTo>
                  <a:lnTo>
                    <a:pt x="6678066" y="126085"/>
                  </a:lnTo>
                  <a:lnTo>
                    <a:pt x="6556515" y="285775"/>
                  </a:lnTo>
                  <a:lnTo>
                    <a:pt x="6555219" y="285775"/>
                  </a:lnTo>
                  <a:lnTo>
                    <a:pt x="6555219" y="10998"/>
                  </a:lnTo>
                  <a:lnTo>
                    <a:pt x="6500914" y="10998"/>
                  </a:lnTo>
                  <a:lnTo>
                    <a:pt x="6500914" y="472630"/>
                  </a:lnTo>
                  <a:lnTo>
                    <a:pt x="6555219" y="472630"/>
                  </a:lnTo>
                  <a:lnTo>
                    <a:pt x="6555219" y="355600"/>
                  </a:lnTo>
                  <a:lnTo>
                    <a:pt x="6599834" y="301294"/>
                  </a:lnTo>
                  <a:lnTo>
                    <a:pt x="6696164" y="472630"/>
                  </a:lnTo>
                  <a:lnTo>
                    <a:pt x="6759524" y="472630"/>
                  </a:lnTo>
                  <a:close/>
                </a:path>
                <a:path w="11136630" h="481965">
                  <a:moveTo>
                    <a:pt x="7031063" y="434479"/>
                  </a:moveTo>
                  <a:lnTo>
                    <a:pt x="7028472" y="436422"/>
                  </a:lnTo>
                  <a:lnTo>
                    <a:pt x="7025246" y="437705"/>
                  </a:lnTo>
                  <a:lnTo>
                    <a:pt x="7018134" y="437705"/>
                  </a:lnTo>
                  <a:lnTo>
                    <a:pt x="7008139" y="435457"/>
                  </a:lnTo>
                  <a:lnTo>
                    <a:pt x="7005231" y="431888"/>
                  </a:lnTo>
                  <a:lnTo>
                    <a:pt x="7003174" y="429387"/>
                  </a:lnTo>
                  <a:lnTo>
                    <a:pt x="7001497" y="420522"/>
                  </a:lnTo>
                  <a:lnTo>
                    <a:pt x="7001319" y="409905"/>
                  </a:lnTo>
                  <a:lnTo>
                    <a:pt x="7001319" y="283832"/>
                  </a:lnTo>
                  <a:lnTo>
                    <a:pt x="7001319" y="216598"/>
                  </a:lnTo>
                  <a:lnTo>
                    <a:pt x="6999668" y="185762"/>
                  </a:lnTo>
                  <a:lnTo>
                    <a:pt x="6990435" y="159702"/>
                  </a:lnTo>
                  <a:lnTo>
                    <a:pt x="6988149" y="153238"/>
                  </a:lnTo>
                  <a:lnTo>
                    <a:pt x="6956857" y="127495"/>
                  </a:lnTo>
                  <a:lnTo>
                    <a:pt x="6895935" y="117030"/>
                  </a:lnTo>
                  <a:lnTo>
                    <a:pt x="6842836" y="123812"/>
                  </a:lnTo>
                  <a:lnTo>
                    <a:pt x="6806717" y="144589"/>
                  </a:lnTo>
                  <a:lnTo>
                    <a:pt x="6786105" y="180035"/>
                  </a:lnTo>
                  <a:lnTo>
                    <a:pt x="6779552" y="230822"/>
                  </a:lnTo>
                  <a:lnTo>
                    <a:pt x="6833870" y="230822"/>
                  </a:lnTo>
                  <a:lnTo>
                    <a:pt x="6833870" y="227584"/>
                  </a:lnTo>
                  <a:lnTo>
                    <a:pt x="6834797" y="211518"/>
                  </a:lnTo>
                  <a:lnTo>
                    <a:pt x="6841299" y="188798"/>
                  </a:lnTo>
                  <a:lnTo>
                    <a:pt x="6858965" y="168490"/>
                  </a:lnTo>
                  <a:lnTo>
                    <a:pt x="6893344" y="159702"/>
                  </a:lnTo>
                  <a:lnTo>
                    <a:pt x="6917309" y="163042"/>
                  </a:lnTo>
                  <a:lnTo>
                    <a:pt x="6934721" y="172872"/>
                  </a:lnTo>
                  <a:lnTo>
                    <a:pt x="6945350" y="188887"/>
                  </a:lnTo>
                  <a:lnTo>
                    <a:pt x="6948945" y="210781"/>
                  </a:lnTo>
                  <a:lnTo>
                    <a:pt x="6948424" y="229235"/>
                  </a:lnTo>
                  <a:lnTo>
                    <a:pt x="6947014" y="233908"/>
                  </a:lnTo>
                  <a:lnTo>
                    <a:pt x="6947014" y="283832"/>
                  </a:lnTo>
                  <a:lnTo>
                    <a:pt x="6947014" y="373062"/>
                  </a:lnTo>
                  <a:lnTo>
                    <a:pt x="6941198" y="398640"/>
                  </a:lnTo>
                  <a:lnTo>
                    <a:pt x="6925678" y="419608"/>
                  </a:lnTo>
                  <a:lnTo>
                    <a:pt x="6903364" y="433793"/>
                  </a:lnTo>
                  <a:lnTo>
                    <a:pt x="6877190" y="439000"/>
                  </a:lnTo>
                  <a:lnTo>
                    <a:pt x="6853961" y="434708"/>
                  </a:lnTo>
                  <a:lnTo>
                    <a:pt x="6838797" y="422592"/>
                  </a:lnTo>
                  <a:lnTo>
                    <a:pt x="6830542" y="403821"/>
                  </a:lnTo>
                  <a:lnTo>
                    <a:pt x="6828053" y="379526"/>
                  </a:lnTo>
                  <a:lnTo>
                    <a:pt x="6829742" y="359664"/>
                  </a:lnTo>
                  <a:lnTo>
                    <a:pt x="6854558" y="324561"/>
                  </a:lnTo>
                  <a:lnTo>
                    <a:pt x="6901993" y="306133"/>
                  </a:lnTo>
                  <a:lnTo>
                    <a:pt x="6927024" y="296926"/>
                  </a:lnTo>
                  <a:lnTo>
                    <a:pt x="6947014" y="283832"/>
                  </a:lnTo>
                  <a:lnTo>
                    <a:pt x="6947014" y="233908"/>
                  </a:lnTo>
                  <a:lnTo>
                    <a:pt x="6944258" y="243027"/>
                  </a:lnTo>
                  <a:lnTo>
                    <a:pt x="6932587" y="253784"/>
                  </a:lnTo>
                  <a:lnTo>
                    <a:pt x="6909511" y="263144"/>
                  </a:lnTo>
                  <a:lnTo>
                    <a:pt x="6836448" y="285127"/>
                  </a:lnTo>
                  <a:lnTo>
                    <a:pt x="6807428" y="298894"/>
                  </a:lnTo>
                  <a:lnTo>
                    <a:pt x="6787083" y="319633"/>
                  </a:lnTo>
                  <a:lnTo>
                    <a:pt x="6775082" y="347040"/>
                  </a:lnTo>
                  <a:lnTo>
                    <a:pt x="6771157" y="380822"/>
                  </a:lnTo>
                  <a:lnTo>
                    <a:pt x="6776809" y="422757"/>
                  </a:lnTo>
                  <a:lnTo>
                    <a:pt x="6794106" y="454520"/>
                  </a:lnTo>
                  <a:lnTo>
                    <a:pt x="6823519" y="474637"/>
                  </a:lnTo>
                  <a:lnTo>
                    <a:pt x="6865544" y="481672"/>
                  </a:lnTo>
                  <a:lnTo>
                    <a:pt x="6890029" y="478256"/>
                  </a:lnTo>
                  <a:lnTo>
                    <a:pt x="6913067" y="468414"/>
                  </a:lnTo>
                  <a:lnTo>
                    <a:pt x="6933184" y="452767"/>
                  </a:lnTo>
                  <a:lnTo>
                    <a:pt x="6943572" y="439000"/>
                  </a:lnTo>
                  <a:lnTo>
                    <a:pt x="6948945" y="431888"/>
                  </a:lnTo>
                  <a:lnTo>
                    <a:pt x="6950240" y="431888"/>
                  </a:lnTo>
                  <a:lnTo>
                    <a:pt x="6955917" y="457682"/>
                  </a:lnTo>
                  <a:lnTo>
                    <a:pt x="6968020" y="470928"/>
                  </a:lnTo>
                  <a:lnTo>
                    <a:pt x="6983514" y="475805"/>
                  </a:lnTo>
                  <a:lnTo>
                    <a:pt x="6999376" y="476504"/>
                  </a:lnTo>
                  <a:lnTo>
                    <a:pt x="7009422" y="476084"/>
                  </a:lnTo>
                  <a:lnTo>
                    <a:pt x="7018617" y="475132"/>
                  </a:lnTo>
                  <a:lnTo>
                    <a:pt x="7026110" y="474040"/>
                  </a:lnTo>
                  <a:lnTo>
                    <a:pt x="7031063" y="473265"/>
                  </a:lnTo>
                  <a:lnTo>
                    <a:pt x="7031063" y="437705"/>
                  </a:lnTo>
                  <a:lnTo>
                    <a:pt x="7031063" y="434479"/>
                  </a:lnTo>
                  <a:close/>
                </a:path>
                <a:path w="11136630" h="481965">
                  <a:moveTo>
                    <a:pt x="10195573" y="472630"/>
                  </a:moveTo>
                  <a:lnTo>
                    <a:pt x="10161499" y="345909"/>
                  </a:lnTo>
                  <a:lnTo>
                    <a:pt x="10148976" y="299351"/>
                  </a:lnTo>
                  <a:lnTo>
                    <a:pt x="10091471" y="85521"/>
                  </a:lnTo>
                  <a:lnTo>
                    <a:pt x="10091471" y="299351"/>
                  </a:lnTo>
                  <a:lnTo>
                    <a:pt x="9967341" y="299351"/>
                  </a:lnTo>
                  <a:lnTo>
                    <a:pt x="10031349" y="76301"/>
                  </a:lnTo>
                  <a:lnTo>
                    <a:pt x="10032644" y="76301"/>
                  </a:lnTo>
                  <a:lnTo>
                    <a:pt x="10091471" y="299351"/>
                  </a:lnTo>
                  <a:lnTo>
                    <a:pt x="10091471" y="85521"/>
                  </a:lnTo>
                  <a:lnTo>
                    <a:pt x="10088994" y="76301"/>
                  </a:lnTo>
                  <a:lnTo>
                    <a:pt x="10071430" y="10998"/>
                  </a:lnTo>
                  <a:lnTo>
                    <a:pt x="9995141" y="10998"/>
                  </a:lnTo>
                  <a:lnTo>
                    <a:pt x="9861956" y="472630"/>
                  </a:lnTo>
                  <a:lnTo>
                    <a:pt x="9921443" y="472630"/>
                  </a:lnTo>
                  <a:lnTo>
                    <a:pt x="9955708" y="345909"/>
                  </a:lnTo>
                  <a:lnTo>
                    <a:pt x="10103117" y="345909"/>
                  </a:lnTo>
                  <a:lnTo>
                    <a:pt x="10136086" y="472630"/>
                  </a:lnTo>
                  <a:lnTo>
                    <a:pt x="10195573" y="472630"/>
                  </a:lnTo>
                  <a:close/>
                </a:path>
                <a:path w="11136630" h="481965">
                  <a:moveTo>
                    <a:pt x="10437368" y="373062"/>
                  </a:moveTo>
                  <a:lnTo>
                    <a:pt x="10429964" y="330530"/>
                  </a:lnTo>
                  <a:lnTo>
                    <a:pt x="10383368" y="286689"/>
                  </a:lnTo>
                  <a:lnTo>
                    <a:pt x="10321341" y="265722"/>
                  </a:lnTo>
                  <a:lnTo>
                    <a:pt x="10294010" y="254508"/>
                  </a:lnTo>
                  <a:lnTo>
                    <a:pt x="10274681" y="238061"/>
                  </a:lnTo>
                  <a:lnTo>
                    <a:pt x="10267340" y="212725"/>
                  </a:lnTo>
                  <a:lnTo>
                    <a:pt x="10273678" y="183984"/>
                  </a:lnTo>
                  <a:lnTo>
                    <a:pt x="10288918" y="168021"/>
                  </a:lnTo>
                  <a:lnTo>
                    <a:pt x="10307434" y="161163"/>
                  </a:lnTo>
                  <a:lnTo>
                    <a:pt x="10323589" y="159702"/>
                  </a:lnTo>
                  <a:lnTo>
                    <a:pt x="10348214" y="164122"/>
                  </a:lnTo>
                  <a:lnTo>
                    <a:pt x="10363911" y="177152"/>
                  </a:lnTo>
                  <a:lnTo>
                    <a:pt x="10372230" y="198437"/>
                  </a:lnTo>
                  <a:lnTo>
                    <a:pt x="10374655" y="227596"/>
                  </a:lnTo>
                  <a:lnTo>
                    <a:pt x="10428973" y="227596"/>
                  </a:lnTo>
                  <a:lnTo>
                    <a:pt x="10415041" y="159702"/>
                  </a:lnTo>
                  <a:lnTo>
                    <a:pt x="10382606" y="128574"/>
                  </a:lnTo>
                  <a:lnTo>
                    <a:pt x="10323589" y="117030"/>
                  </a:lnTo>
                  <a:lnTo>
                    <a:pt x="10280955" y="122885"/>
                  </a:lnTo>
                  <a:lnTo>
                    <a:pt x="10245763" y="140627"/>
                  </a:lnTo>
                  <a:lnTo>
                    <a:pt x="10221849" y="170497"/>
                  </a:lnTo>
                  <a:lnTo>
                    <a:pt x="10213022" y="212725"/>
                  </a:lnTo>
                  <a:lnTo>
                    <a:pt x="10220452" y="256082"/>
                  </a:lnTo>
                  <a:lnTo>
                    <a:pt x="10239946" y="283197"/>
                  </a:lnTo>
                  <a:lnTo>
                    <a:pt x="10267302" y="299643"/>
                  </a:lnTo>
                  <a:lnTo>
                    <a:pt x="10298366" y="310997"/>
                  </a:lnTo>
                  <a:lnTo>
                    <a:pt x="10329062" y="321183"/>
                  </a:lnTo>
                  <a:lnTo>
                    <a:pt x="10356240" y="333857"/>
                  </a:lnTo>
                  <a:lnTo>
                    <a:pt x="10375659" y="352717"/>
                  </a:lnTo>
                  <a:lnTo>
                    <a:pt x="10383063" y="381469"/>
                  </a:lnTo>
                  <a:lnTo>
                    <a:pt x="10376535" y="411187"/>
                  </a:lnTo>
                  <a:lnTo>
                    <a:pt x="10360850" y="428663"/>
                  </a:lnTo>
                  <a:lnTo>
                    <a:pt x="10341877" y="436930"/>
                  </a:lnTo>
                  <a:lnTo>
                    <a:pt x="10325519" y="439013"/>
                  </a:lnTo>
                  <a:lnTo>
                    <a:pt x="10292791" y="432396"/>
                  </a:lnTo>
                  <a:lnTo>
                    <a:pt x="10273081" y="414680"/>
                  </a:lnTo>
                  <a:lnTo>
                    <a:pt x="10263441" y="389089"/>
                  </a:lnTo>
                  <a:lnTo>
                    <a:pt x="10260876" y="358838"/>
                  </a:lnTo>
                  <a:lnTo>
                    <a:pt x="10206558" y="358838"/>
                  </a:lnTo>
                  <a:lnTo>
                    <a:pt x="10214546" y="417436"/>
                  </a:lnTo>
                  <a:lnTo>
                    <a:pt x="10267963" y="472325"/>
                  </a:lnTo>
                  <a:lnTo>
                    <a:pt x="10325519" y="481685"/>
                  </a:lnTo>
                  <a:lnTo>
                    <a:pt x="10370274" y="474891"/>
                  </a:lnTo>
                  <a:lnTo>
                    <a:pt x="10405694" y="454520"/>
                  </a:lnTo>
                  <a:lnTo>
                    <a:pt x="10416337" y="439013"/>
                  </a:lnTo>
                  <a:lnTo>
                    <a:pt x="10428986" y="420585"/>
                  </a:lnTo>
                  <a:lnTo>
                    <a:pt x="10437368" y="373062"/>
                  </a:lnTo>
                  <a:close/>
                </a:path>
                <a:path w="11136630" h="481965">
                  <a:moveTo>
                    <a:pt x="10546639" y="126085"/>
                  </a:moveTo>
                  <a:lnTo>
                    <a:pt x="10492334" y="126085"/>
                  </a:lnTo>
                  <a:lnTo>
                    <a:pt x="10492334" y="472630"/>
                  </a:lnTo>
                  <a:lnTo>
                    <a:pt x="10546639" y="472630"/>
                  </a:lnTo>
                  <a:lnTo>
                    <a:pt x="10546639" y="126085"/>
                  </a:lnTo>
                  <a:close/>
                </a:path>
                <a:path w="11136630" h="481965">
                  <a:moveTo>
                    <a:pt x="10546639" y="10998"/>
                  </a:moveTo>
                  <a:lnTo>
                    <a:pt x="10492334" y="10998"/>
                  </a:lnTo>
                  <a:lnTo>
                    <a:pt x="10492334" y="73063"/>
                  </a:lnTo>
                  <a:lnTo>
                    <a:pt x="10546639" y="73063"/>
                  </a:lnTo>
                  <a:lnTo>
                    <a:pt x="10546639" y="10998"/>
                  </a:lnTo>
                  <a:close/>
                </a:path>
                <a:path w="11136630" h="481965">
                  <a:moveTo>
                    <a:pt x="10848569" y="283845"/>
                  </a:moveTo>
                  <a:lnTo>
                    <a:pt x="10847743" y="263144"/>
                  </a:lnTo>
                  <a:lnTo>
                    <a:pt x="10846714" y="237693"/>
                  </a:lnTo>
                  <a:lnTo>
                    <a:pt x="10838371" y="192722"/>
                  </a:lnTo>
                  <a:lnTo>
                    <a:pt x="10822115" y="159702"/>
                  </a:lnTo>
                  <a:lnTo>
                    <a:pt x="10819384" y="154139"/>
                  </a:lnTo>
                  <a:lnTo>
                    <a:pt x="10791673" y="132041"/>
                  </a:lnTo>
                  <a:lnTo>
                    <a:pt x="10791673" y="244398"/>
                  </a:lnTo>
                  <a:lnTo>
                    <a:pt x="10791673" y="263144"/>
                  </a:lnTo>
                  <a:lnTo>
                    <a:pt x="10668178" y="263144"/>
                  </a:lnTo>
                  <a:lnTo>
                    <a:pt x="10668178" y="250215"/>
                  </a:lnTo>
                  <a:lnTo>
                    <a:pt x="10670083" y="227342"/>
                  </a:lnTo>
                  <a:lnTo>
                    <a:pt x="10678528" y="197192"/>
                  </a:lnTo>
                  <a:lnTo>
                    <a:pt x="10697642" y="170929"/>
                  </a:lnTo>
                  <a:lnTo>
                    <a:pt x="10731538" y="159702"/>
                  </a:lnTo>
                  <a:lnTo>
                    <a:pt x="10761396" y="167474"/>
                  </a:lnTo>
                  <a:lnTo>
                    <a:pt x="10779798" y="187502"/>
                  </a:lnTo>
                  <a:lnTo>
                    <a:pt x="10789095" y="214795"/>
                  </a:lnTo>
                  <a:lnTo>
                    <a:pt x="10791673" y="244398"/>
                  </a:lnTo>
                  <a:lnTo>
                    <a:pt x="10791673" y="132041"/>
                  </a:lnTo>
                  <a:lnTo>
                    <a:pt x="10785589" y="127177"/>
                  </a:lnTo>
                  <a:lnTo>
                    <a:pt x="10732834" y="117030"/>
                  </a:lnTo>
                  <a:lnTo>
                    <a:pt x="10686656" y="124891"/>
                  </a:lnTo>
                  <a:lnTo>
                    <a:pt x="10653408" y="146367"/>
                  </a:lnTo>
                  <a:lnTo>
                    <a:pt x="10631094" y="178206"/>
                  </a:lnTo>
                  <a:lnTo>
                    <a:pt x="10617670" y="217220"/>
                  </a:lnTo>
                  <a:lnTo>
                    <a:pt x="10611091" y="260184"/>
                  </a:lnTo>
                  <a:lnTo>
                    <a:pt x="10609351" y="303885"/>
                  </a:lnTo>
                  <a:lnTo>
                    <a:pt x="10613669" y="368300"/>
                  </a:lnTo>
                  <a:lnTo>
                    <a:pt x="10627106" y="418134"/>
                  </a:lnTo>
                  <a:lnTo>
                    <a:pt x="10650411" y="453542"/>
                  </a:lnTo>
                  <a:lnTo>
                    <a:pt x="10684332" y="474675"/>
                  </a:lnTo>
                  <a:lnTo>
                    <a:pt x="10729608" y="481685"/>
                  </a:lnTo>
                  <a:lnTo>
                    <a:pt x="10787888" y="467664"/>
                  </a:lnTo>
                  <a:lnTo>
                    <a:pt x="10818216" y="439013"/>
                  </a:lnTo>
                  <a:lnTo>
                    <a:pt x="10823435" y="434073"/>
                  </a:lnTo>
                  <a:lnTo>
                    <a:pt x="10841165" y="393573"/>
                  </a:lnTo>
                  <a:lnTo>
                    <a:pt x="10845978" y="358838"/>
                  </a:lnTo>
                  <a:lnTo>
                    <a:pt x="10791673" y="358838"/>
                  </a:lnTo>
                  <a:lnTo>
                    <a:pt x="10789755" y="382549"/>
                  </a:lnTo>
                  <a:lnTo>
                    <a:pt x="10781652" y="408863"/>
                  </a:lnTo>
                  <a:lnTo>
                    <a:pt x="10763860" y="430212"/>
                  </a:lnTo>
                  <a:lnTo>
                    <a:pt x="10732834" y="439013"/>
                  </a:lnTo>
                  <a:lnTo>
                    <a:pt x="10694340" y="425742"/>
                  </a:lnTo>
                  <a:lnTo>
                    <a:pt x="10674579" y="392531"/>
                  </a:lnTo>
                  <a:lnTo>
                    <a:pt x="10667289" y="349262"/>
                  </a:lnTo>
                  <a:lnTo>
                    <a:pt x="10666247" y="305816"/>
                  </a:lnTo>
                  <a:lnTo>
                    <a:pt x="10848569" y="305816"/>
                  </a:lnTo>
                  <a:lnTo>
                    <a:pt x="10848569" y="283845"/>
                  </a:lnTo>
                  <a:close/>
                </a:path>
                <a:path w="11136630" h="481965">
                  <a:moveTo>
                    <a:pt x="11136262" y="226949"/>
                  </a:moveTo>
                  <a:lnTo>
                    <a:pt x="11126851" y="163588"/>
                  </a:lnTo>
                  <a:lnTo>
                    <a:pt x="11097806" y="128384"/>
                  </a:lnTo>
                  <a:lnTo>
                    <a:pt x="11045101" y="117030"/>
                  </a:lnTo>
                  <a:lnTo>
                    <a:pt x="11019879" y="120345"/>
                  </a:lnTo>
                  <a:lnTo>
                    <a:pt x="10996054" y="130035"/>
                  </a:lnTo>
                  <a:lnTo>
                    <a:pt x="10975734" y="145669"/>
                  </a:lnTo>
                  <a:lnTo>
                    <a:pt x="10961053" y="166814"/>
                  </a:lnTo>
                  <a:lnTo>
                    <a:pt x="10959757" y="166814"/>
                  </a:lnTo>
                  <a:lnTo>
                    <a:pt x="10959757" y="126085"/>
                  </a:lnTo>
                  <a:lnTo>
                    <a:pt x="10908043" y="126085"/>
                  </a:lnTo>
                  <a:lnTo>
                    <a:pt x="10908043" y="472630"/>
                  </a:lnTo>
                  <a:lnTo>
                    <a:pt x="10962348" y="472630"/>
                  </a:lnTo>
                  <a:lnTo>
                    <a:pt x="10962348" y="233413"/>
                  </a:lnTo>
                  <a:lnTo>
                    <a:pt x="10968965" y="201498"/>
                  </a:lnTo>
                  <a:lnTo>
                    <a:pt x="10985703" y="179832"/>
                  </a:lnTo>
                  <a:lnTo>
                    <a:pt x="11007903" y="167500"/>
                  </a:lnTo>
                  <a:lnTo>
                    <a:pt x="11011916" y="166814"/>
                  </a:lnTo>
                  <a:lnTo>
                    <a:pt x="11030877" y="163588"/>
                  </a:lnTo>
                  <a:lnTo>
                    <a:pt x="11059592" y="170764"/>
                  </a:lnTo>
                  <a:lnTo>
                    <a:pt x="11074845" y="188556"/>
                  </a:lnTo>
                  <a:lnTo>
                    <a:pt x="11080890" y="211315"/>
                  </a:lnTo>
                  <a:lnTo>
                    <a:pt x="11081957" y="233413"/>
                  </a:lnTo>
                  <a:lnTo>
                    <a:pt x="11081957" y="472630"/>
                  </a:lnTo>
                  <a:lnTo>
                    <a:pt x="11136262" y="472630"/>
                  </a:lnTo>
                  <a:lnTo>
                    <a:pt x="11136262" y="2269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04" y="3150006"/>
            <a:ext cx="4248785" cy="7059295"/>
            <a:chOff x="594004" y="3150006"/>
            <a:chExt cx="4248785" cy="7059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04" y="3150006"/>
              <a:ext cx="4248531" cy="7059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48636" y="4230903"/>
              <a:ext cx="287020" cy="938530"/>
            </a:xfrm>
            <a:custGeom>
              <a:avLst/>
              <a:gdLst/>
              <a:ahLst/>
              <a:cxnLst/>
              <a:rect l="l" t="t" r="r" b="b"/>
              <a:pathLst>
                <a:path w="287019" h="938529">
                  <a:moveTo>
                    <a:pt x="287020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18110" y="158750"/>
                  </a:lnTo>
                  <a:lnTo>
                    <a:pt x="118110" y="938530"/>
                  </a:lnTo>
                  <a:lnTo>
                    <a:pt x="287020" y="938530"/>
                  </a:lnTo>
                  <a:lnTo>
                    <a:pt x="287020" y="158750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6" name="object 6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C1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18353" y="1906855"/>
              <a:ext cx="3706495" cy="518795"/>
            </a:xfrm>
            <a:custGeom>
              <a:avLst/>
              <a:gdLst/>
              <a:ahLst/>
              <a:cxnLst/>
              <a:rect l="l" t="t" r="r" b="b"/>
              <a:pathLst>
                <a:path w="3706495" h="518794">
                  <a:moveTo>
                    <a:pt x="75438" y="9778"/>
                  </a:moveTo>
                  <a:lnTo>
                    <a:pt x="0" y="9778"/>
                  </a:lnTo>
                  <a:lnTo>
                    <a:pt x="0" y="508507"/>
                  </a:lnTo>
                  <a:lnTo>
                    <a:pt x="75438" y="508507"/>
                  </a:lnTo>
                  <a:lnTo>
                    <a:pt x="75438" y="389064"/>
                  </a:lnTo>
                  <a:lnTo>
                    <a:pt x="118046" y="337375"/>
                  </a:lnTo>
                  <a:lnTo>
                    <a:pt x="198057" y="337375"/>
                  </a:lnTo>
                  <a:lnTo>
                    <a:pt x="171797" y="289877"/>
                  </a:lnTo>
                  <a:lnTo>
                    <a:pt x="75438" y="289877"/>
                  </a:lnTo>
                  <a:lnTo>
                    <a:pt x="75438" y="9778"/>
                  </a:lnTo>
                  <a:close/>
                </a:path>
                <a:path w="3706495" h="518794">
                  <a:moveTo>
                    <a:pt x="198057" y="337375"/>
                  </a:moveTo>
                  <a:lnTo>
                    <a:pt x="118046" y="337375"/>
                  </a:lnTo>
                  <a:lnTo>
                    <a:pt x="210248" y="508507"/>
                  </a:lnTo>
                  <a:lnTo>
                    <a:pt x="292671" y="508507"/>
                  </a:lnTo>
                  <a:lnTo>
                    <a:pt x="198057" y="337375"/>
                  </a:lnTo>
                  <a:close/>
                </a:path>
                <a:path w="3706495" h="518794">
                  <a:moveTo>
                    <a:pt x="278003" y="132016"/>
                  </a:moveTo>
                  <a:lnTo>
                    <a:pt x="190690" y="132714"/>
                  </a:lnTo>
                  <a:lnTo>
                    <a:pt x="76835" y="289877"/>
                  </a:lnTo>
                  <a:lnTo>
                    <a:pt x="171797" y="289877"/>
                  </a:lnTo>
                  <a:lnTo>
                    <a:pt x="164846" y="277304"/>
                  </a:lnTo>
                  <a:lnTo>
                    <a:pt x="278003" y="132016"/>
                  </a:lnTo>
                  <a:close/>
                </a:path>
                <a:path w="3706495" h="518794">
                  <a:moveTo>
                    <a:pt x="447738" y="122935"/>
                  </a:moveTo>
                  <a:lnTo>
                    <a:pt x="396696" y="131153"/>
                  </a:lnTo>
                  <a:lnTo>
                    <a:pt x="359546" y="153747"/>
                  </a:lnTo>
                  <a:lnTo>
                    <a:pt x="334232" y="187634"/>
                  </a:lnTo>
                  <a:lnTo>
                    <a:pt x="318697" y="229728"/>
                  </a:lnTo>
                  <a:lnTo>
                    <a:pt x="310884" y="276945"/>
                  </a:lnTo>
                  <a:lnTo>
                    <a:pt x="308737" y="326199"/>
                  </a:lnTo>
                  <a:lnTo>
                    <a:pt x="314661" y="400819"/>
                  </a:lnTo>
                  <a:lnTo>
                    <a:pt x="330752" y="453300"/>
                  </a:lnTo>
                  <a:lnTo>
                    <a:pt x="354488" y="487465"/>
                  </a:lnTo>
                  <a:lnTo>
                    <a:pt x="414805" y="516136"/>
                  </a:lnTo>
                  <a:lnTo>
                    <a:pt x="446341" y="518286"/>
                  </a:lnTo>
                  <a:lnTo>
                    <a:pt x="491453" y="512307"/>
                  </a:lnTo>
                  <a:lnTo>
                    <a:pt x="528116" y="494929"/>
                  </a:lnTo>
                  <a:lnTo>
                    <a:pt x="555424" y="466989"/>
                  </a:lnTo>
                  <a:lnTo>
                    <a:pt x="555601" y="466597"/>
                  </a:lnTo>
                  <a:lnTo>
                    <a:pt x="447040" y="466597"/>
                  </a:lnTo>
                  <a:lnTo>
                    <a:pt x="413348" y="455771"/>
                  </a:lnTo>
                  <a:lnTo>
                    <a:pt x="394390" y="428180"/>
                  </a:lnTo>
                  <a:lnTo>
                    <a:pt x="386041" y="391159"/>
                  </a:lnTo>
                  <a:lnTo>
                    <a:pt x="384175" y="352043"/>
                  </a:lnTo>
                  <a:lnTo>
                    <a:pt x="384175" y="330390"/>
                  </a:lnTo>
                  <a:lnTo>
                    <a:pt x="580453" y="330390"/>
                  </a:lnTo>
                  <a:lnTo>
                    <a:pt x="580453" y="290575"/>
                  </a:lnTo>
                  <a:lnTo>
                    <a:pt x="579678" y="278701"/>
                  </a:lnTo>
                  <a:lnTo>
                    <a:pt x="384175" y="278701"/>
                  </a:lnTo>
                  <a:lnTo>
                    <a:pt x="384175" y="271017"/>
                  </a:lnTo>
                  <a:lnTo>
                    <a:pt x="387318" y="235329"/>
                  </a:lnTo>
                  <a:lnTo>
                    <a:pt x="397795" y="204485"/>
                  </a:lnTo>
                  <a:lnTo>
                    <a:pt x="417179" y="182810"/>
                  </a:lnTo>
                  <a:lnTo>
                    <a:pt x="447040" y="174624"/>
                  </a:lnTo>
                  <a:lnTo>
                    <a:pt x="555543" y="174624"/>
                  </a:lnTo>
                  <a:lnTo>
                    <a:pt x="539716" y="151971"/>
                  </a:lnTo>
                  <a:lnTo>
                    <a:pt x="501774" y="130379"/>
                  </a:lnTo>
                  <a:lnTo>
                    <a:pt x="447738" y="122935"/>
                  </a:lnTo>
                  <a:close/>
                </a:path>
                <a:path w="3706495" h="518794">
                  <a:moveTo>
                    <a:pt x="578358" y="382777"/>
                  </a:moveTo>
                  <a:lnTo>
                    <a:pt x="507111" y="382777"/>
                  </a:lnTo>
                  <a:lnTo>
                    <a:pt x="505288" y="405599"/>
                  </a:lnTo>
                  <a:lnTo>
                    <a:pt x="497244" y="433331"/>
                  </a:lnTo>
                  <a:lnTo>
                    <a:pt x="479116" y="456742"/>
                  </a:lnTo>
                  <a:lnTo>
                    <a:pt x="447040" y="466597"/>
                  </a:lnTo>
                  <a:lnTo>
                    <a:pt x="555601" y="466597"/>
                  </a:lnTo>
                  <a:lnTo>
                    <a:pt x="572473" y="429326"/>
                  </a:lnTo>
                  <a:lnTo>
                    <a:pt x="578358" y="382777"/>
                  </a:lnTo>
                  <a:close/>
                </a:path>
                <a:path w="3706495" h="518794">
                  <a:moveTo>
                    <a:pt x="555543" y="174624"/>
                  </a:moveTo>
                  <a:lnTo>
                    <a:pt x="447040" y="174624"/>
                  </a:lnTo>
                  <a:lnTo>
                    <a:pt x="474074" y="181042"/>
                  </a:lnTo>
                  <a:lnTo>
                    <a:pt x="492005" y="198723"/>
                  </a:lnTo>
                  <a:lnTo>
                    <a:pt x="501948" y="225309"/>
                  </a:lnTo>
                  <a:lnTo>
                    <a:pt x="505015" y="258444"/>
                  </a:lnTo>
                  <a:lnTo>
                    <a:pt x="505015" y="278701"/>
                  </a:lnTo>
                  <a:lnTo>
                    <a:pt x="579678" y="278701"/>
                  </a:lnTo>
                  <a:lnTo>
                    <a:pt x="576709" y="233176"/>
                  </a:lnTo>
                  <a:lnTo>
                    <a:pt x="563913" y="186605"/>
                  </a:lnTo>
                  <a:lnTo>
                    <a:pt x="555543" y="174624"/>
                  </a:lnTo>
                  <a:close/>
                </a:path>
                <a:path w="3706495" h="518794">
                  <a:moveTo>
                    <a:pt x="721550" y="4190"/>
                  </a:moveTo>
                  <a:lnTo>
                    <a:pt x="646112" y="4190"/>
                  </a:lnTo>
                  <a:lnTo>
                    <a:pt x="646112" y="79628"/>
                  </a:lnTo>
                  <a:lnTo>
                    <a:pt x="721550" y="79628"/>
                  </a:lnTo>
                  <a:lnTo>
                    <a:pt x="721550" y="4190"/>
                  </a:lnTo>
                  <a:close/>
                </a:path>
                <a:path w="3706495" h="518794">
                  <a:moveTo>
                    <a:pt x="721550" y="132714"/>
                  </a:moveTo>
                  <a:lnTo>
                    <a:pt x="646112" y="132714"/>
                  </a:lnTo>
                  <a:lnTo>
                    <a:pt x="646112" y="508507"/>
                  </a:lnTo>
                  <a:lnTo>
                    <a:pt x="721550" y="508507"/>
                  </a:lnTo>
                  <a:lnTo>
                    <a:pt x="721550" y="132714"/>
                  </a:lnTo>
                  <a:close/>
                </a:path>
                <a:path w="3706495" h="518794">
                  <a:moveTo>
                    <a:pt x="868921" y="132714"/>
                  </a:moveTo>
                  <a:lnTo>
                    <a:pt x="797674" y="132714"/>
                  </a:lnTo>
                  <a:lnTo>
                    <a:pt x="797674" y="508507"/>
                  </a:lnTo>
                  <a:lnTo>
                    <a:pt x="873112" y="508507"/>
                  </a:lnTo>
                  <a:lnTo>
                    <a:pt x="873112" y="256349"/>
                  </a:lnTo>
                  <a:lnTo>
                    <a:pt x="878176" y="223672"/>
                  </a:lnTo>
                  <a:lnTo>
                    <a:pt x="891622" y="200818"/>
                  </a:lnTo>
                  <a:lnTo>
                    <a:pt x="910831" y="187394"/>
                  </a:lnTo>
                  <a:lnTo>
                    <a:pt x="933183" y="183006"/>
                  </a:lnTo>
                  <a:lnTo>
                    <a:pt x="1055278" y="183006"/>
                  </a:lnTo>
                  <a:lnTo>
                    <a:pt x="1054438" y="176862"/>
                  </a:lnTo>
                  <a:lnTo>
                    <a:pt x="1054354" y="176720"/>
                  </a:lnTo>
                  <a:lnTo>
                    <a:pt x="868921" y="176720"/>
                  </a:lnTo>
                  <a:lnTo>
                    <a:pt x="868921" y="132714"/>
                  </a:lnTo>
                  <a:close/>
                </a:path>
                <a:path w="3706495" h="518794">
                  <a:moveTo>
                    <a:pt x="1055278" y="183006"/>
                  </a:moveTo>
                  <a:lnTo>
                    <a:pt x="933183" y="183006"/>
                  </a:lnTo>
                  <a:lnTo>
                    <a:pt x="957870" y="186521"/>
                  </a:lnTo>
                  <a:lnTo>
                    <a:pt x="974045" y="198024"/>
                  </a:lnTo>
                  <a:lnTo>
                    <a:pt x="982885" y="218957"/>
                  </a:lnTo>
                  <a:lnTo>
                    <a:pt x="985570" y="250761"/>
                  </a:lnTo>
                  <a:lnTo>
                    <a:pt x="985570" y="508507"/>
                  </a:lnTo>
                  <a:lnTo>
                    <a:pt x="1061008" y="508507"/>
                  </a:lnTo>
                  <a:lnTo>
                    <a:pt x="1061008" y="224916"/>
                  </a:lnTo>
                  <a:lnTo>
                    <a:pt x="1055278" y="183006"/>
                  </a:lnTo>
                  <a:close/>
                </a:path>
                <a:path w="3706495" h="518794">
                  <a:moveTo>
                    <a:pt x="967409" y="122935"/>
                  </a:moveTo>
                  <a:lnTo>
                    <a:pt x="937319" y="126624"/>
                  </a:lnTo>
                  <a:lnTo>
                    <a:pt x="910569" y="137255"/>
                  </a:lnTo>
                  <a:lnTo>
                    <a:pt x="888140" y="154172"/>
                  </a:lnTo>
                  <a:lnTo>
                    <a:pt x="871016" y="176720"/>
                  </a:lnTo>
                  <a:lnTo>
                    <a:pt x="1054354" y="176720"/>
                  </a:lnTo>
                  <a:lnTo>
                    <a:pt x="1035688" y="145375"/>
                  </a:lnTo>
                  <a:lnTo>
                    <a:pt x="1006198" y="128163"/>
                  </a:lnTo>
                  <a:lnTo>
                    <a:pt x="967409" y="122935"/>
                  </a:lnTo>
                  <a:close/>
                </a:path>
                <a:path w="3706495" h="518794">
                  <a:moveTo>
                    <a:pt x="1262164" y="122935"/>
                  </a:moveTo>
                  <a:lnTo>
                    <a:pt x="1211121" y="131153"/>
                  </a:lnTo>
                  <a:lnTo>
                    <a:pt x="1173972" y="153747"/>
                  </a:lnTo>
                  <a:lnTo>
                    <a:pt x="1148657" y="187634"/>
                  </a:lnTo>
                  <a:lnTo>
                    <a:pt x="1133122" y="229728"/>
                  </a:lnTo>
                  <a:lnTo>
                    <a:pt x="1125309" y="276945"/>
                  </a:lnTo>
                  <a:lnTo>
                    <a:pt x="1123162" y="326199"/>
                  </a:lnTo>
                  <a:lnTo>
                    <a:pt x="1129086" y="400819"/>
                  </a:lnTo>
                  <a:lnTo>
                    <a:pt x="1145178" y="453300"/>
                  </a:lnTo>
                  <a:lnTo>
                    <a:pt x="1168914" y="487465"/>
                  </a:lnTo>
                  <a:lnTo>
                    <a:pt x="1229231" y="516136"/>
                  </a:lnTo>
                  <a:lnTo>
                    <a:pt x="1260767" y="518286"/>
                  </a:lnTo>
                  <a:lnTo>
                    <a:pt x="1305879" y="512307"/>
                  </a:lnTo>
                  <a:lnTo>
                    <a:pt x="1342541" y="494929"/>
                  </a:lnTo>
                  <a:lnTo>
                    <a:pt x="1369850" y="466989"/>
                  </a:lnTo>
                  <a:lnTo>
                    <a:pt x="1370027" y="466597"/>
                  </a:lnTo>
                  <a:lnTo>
                    <a:pt x="1261465" y="466597"/>
                  </a:lnTo>
                  <a:lnTo>
                    <a:pt x="1227773" y="455771"/>
                  </a:lnTo>
                  <a:lnTo>
                    <a:pt x="1208816" y="428180"/>
                  </a:lnTo>
                  <a:lnTo>
                    <a:pt x="1200466" y="391159"/>
                  </a:lnTo>
                  <a:lnTo>
                    <a:pt x="1198600" y="352043"/>
                  </a:lnTo>
                  <a:lnTo>
                    <a:pt x="1198600" y="330390"/>
                  </a:lnTo>
                  <a:lnTo>
                    <a:pt x="1394879" y="330390"/>
                  </a:lnTo>
                  <a:lnTo>
                    <a:pt x="1394879" y="290575"/>
                  </a:lnTo>
                  <a:lnTo>
                    <a:pt x="1394104" y="278701"/>
                  </a:lnTo>
                  <a:lnTo>
                    <a:pt x="1198600" y="278701"/>
                  </a:lnTo>
                  <a:lnTo>
                    <a:pt x="1198600" y="271017"/>
                  </a:lnTo>
                  <a:lnTo>
                    <a:pt x="1201743" y="235329"/>
                  </a:lnTo>
                  <a:lnTo>
                    <a:pt x="1212221" y="204485"/>
                  </a:lnTo>
                  <a:lnTo>
                    <a:pt x="1231604" y="182810"/>
                  </a:lnTo>
                  <a:lnTo>
                    <a:pt x="1261465" y="174624"/>
                  </a:lnTo>
                  <a:lnTo>
                    <a:pt x="1369968" y="174624"/>
                  </a:lnTo>
                  <a:lnTo>
                    <a:pt x="1354142" y="151971"/>
                  </a:lnTo>
                  <a:lnTo>
                    <a:pt x="1316200" y="130379"/>
                  </a:lnTo>
                  <a:lnTo>
                    <a:pt x="1262164" y="122935"/>
                  </a:lnTo>
                  <a:close/>
                </a:path>
                <a:path w="3706495" h="518794">
                  <a:moveTo>
                    <a:pt x="1392783" y="382777"/>
                  </a:moveTo>
                  <a:lnTo>
                    <a:pt x="1321536" y="382777"/>
                  </a:lnTo>
                  <a:lnTo>
                    <a:pt x="1319713" y="405599"/>
                  </a:lnTo>
                  <a:lnTo>
                    <a:pt x="1311670" y="433331"/>
                  </a:lnTo>
                  <a:lnTo>
                    <a:pt x="1293542" y="456742"/>
                  </a:lnTo>
                  <a:lnTo>
                    <a:pt x="1261465" y="466597"/>
                  </a:lnTo>
                  <a:lnTo>
                    <a:pt x="1370027" y="466597"/>
                  </a:lnTo>
                  <a:lnTo>
                    <a:pt x="1386899" y="429326"/>
                  </a:lnTo>
                  <a:lnTo>
                    <a:pt x="1392783" y="382777"/>
                  </a:lnTo>
                  <a:close/>
                </a:path>
                <a:path w="3706495" h="518794">
                  <a:moveTo>
                    <a:pt x="1369968" y="174624"/>
                  </a:moveTo>
                  <a:lnTo>
                    <a:pt x="1261465" y="174624"/>
                  </a:lnTo>
                  <a:lnTo>
                    <a:pt x="1288499" y="181042"/>
                  </a:lnTo>
                  <a:lnTo>
                    <a:pt x="1306431" y="198723"/>
                  </a:lnTo>
                  <a:lnTo>
                    <a:pt x="1316374" y="225309"/>
                  </a:lnTo>
                  <a:lnTo>
                    <a:pt x="1319441" y="258444"/>
                  </a:lnTo>
                  <a:lnTo>
                    <a:pt x="1319441" y="278701"/>
                  </a:lnTo>
                  <a:lnTo>
                    <a:pt x="1394104" y="278701"/>
                  </a:lnTo>
                  <a:lnTo>
                    <a:pt x="1391135" y="233176"/>
                  </a:lnTo>
                  <a:lnTo>
                    <a:pt x="1378338" y="186605"/>
                  </a:lnTo>
                  <a:lnTo>
                    <a:pt x="1369968" y="174624"/>
                  </a:lnTo>
                  <a:close/>
                </a:path>
                <a:path w="3706495" h="518794">
                  <a:moveTo>
                    <a:pt x="1691043" y="354139"/>
                  </a:moveTo>
                  <a:lnTo>
                    <a:pt x="1611414" y="354139"/>
                  </a:lnTo>
                  <a:lnTo>
                    <a:pt x="1611466" y="366712"/>
                  </a:lnTo>
                  <a:lnTo>
                    <a:pt x="1623236" y="436536"/>
                  </a:lnTo>
                  <a:lnTo>
                    <a:pt x="1668742" y="494331"/>
                  </a:lnTo>
                  <a:lnTo>
                    <a:pt x="1708832" y="511858"/>
                  </a:lnTo>
                  <a:lnTo>
                    <a:pt x="1762988" y="518286"/>
                  </a:lnTo>
                  <a:lnTo>
                    <a:pt x="1810124" y="514535"/>
                  </a:lnTo>
                  <a:lnTo>
                    <a:pt x="1850430" y="502945"/>
                  </a:lnTo>
                  <a:lnTo>
                    <a:pt x="1883130" y="483012"/>
                  </a:lnTo>
                  <a:lnTo>
                    <a:pt x="1904082" y="458215"/>
                  </a:lnTo>
                  <a:lnTo>
                    <a:pt x="1772767" y="458215"/>
                  </a:lnTo>
                  <a:lnTo>
                    <a:pt x="1737013" y="452464"/>
                  </a:lnTo>
                  <a:lnTo>
                    <a:pt x="1711474" y="435252"/>
                  </a:lnTo>
                  <a:lnTo>
                    <a:pt x="1696150" y="406647"/>
                  </a:lnTo>
                  <a:lnTo>
                    <a:pt x="1691043" y="366712"/>
                  </a:lnTo>
                  <a:lnTo>
                    <a:pt x="1691043" y="354139"/>
                  </a:lnTo>
                  <a:close/>
                </a:path>
                <a:path w="3706495" h="518794">
                  <a:moveTo>
                    <a:pt x="1773466" y="0"/>
                  </a:moveTo>
                  <a:lnTo>
                    <a:pt x="1721665" y="5956"/>
                  </a:lnTo>
                  <a:lnTo>
                    <a:pt x="1678749" y="23514"/>
                  </a:lnTo>
                  <a:lnTo>
                    <a:pt x="1646227" y="52203"/>
                  </a:lnTo>
                  <a:lnTo>
                    <a:pt x="1625607" y="91553"/>
                  </a:lnTo>
                  <a:lnTo>
                    <a:pt x="1618399" y="141096"/>
                  </a:lnTo>
                  <a:lnTo>
                    <a:pt x="1624445" y="188616"/>
                  </a:lnTo>
                  <a:lnTo>
                    <a:pt x="1643195" y="225790"/>
                  </a:lnTo>
                  <a:lnTo>
                    <a:pt x="1675566" y="254843"/>
                  </a:lnTo>
                  <a:lnTo>
                    <a:pt x="1722475" y="278002"/>
                  </a:lnTo>
                  <a:lnTo>
                    <a:pt x="1776958" y="296862"/>
                  </a:lnTo>
                  <a:lnTo>
                    <a:pt x="1806950" y="308955"/>
                  </a:lnTo>
                  <a:lnTo>
                    <a:pt x="1829346" y="326548"/>
                  </a:lnTo>
                  <a:lnTo>
                    <a:pt x="1843359" y="351476"/>
                  </a:lnTo>
                  <a:lnTo>
                    <a:pt x="1848205" y="385571"/>
                  </a:lnTo>
                  <a:lnTo>
                    <a:pt x="1843392" y="412245"/>
                  </a:lnTo>
                  <a:lnTo>
                    <a:pt x="1829084" y="435514"/>
                  </a:lnTo>
                  <a:lnTo>
                    <a:pt x="1805477" y="451973"/>
                  </a:lnTo>
                  <a:lnTo>
                    <a:pt x="1772767" y="458215"/>
                  </a:lnTo>
                  <a:lnTo>
                    <a:pt x="1904082" y="458215"/>
                  </a:lnTo>
                  <a:lnTo>
                    <a:pt x="1907448" y="454231"/>
                  </a:lnTo>
                  <a:lnTo>
                    <a:pt x="1922608" y="416099"/>
                  </a:lnTo>
                  <a:lnTo>
                    <a:pt x="1927834" y="368109"/>
                  </a:lnTo>
                  <a:lnTo>
                    <a:pt x="1921930" y="321844"/>
                  </a:lnTo>
                  <a:lnTo>
                    <a:pt x="1903649" y="285599"/>
                  </a:lnTo>
                  <a:lnTo>
                    <a:pt x="1872140" y="257604"/>
                  </a:lnTo>
                  <a:lnTo>
                    <a:pt x="1826552" y="236092"/>
                  </a:lnTo>
                  <a:lnTo>
                    <a:pt x="1772767" y="216534"/>
                  </a:lnTo>
                  <a:lnTo>
                    <a:pt x="1738693" y="200775"/>
                  </a:lnTo>
                  <a:lnTo>
                    <a:pt x="1715490" y="182657"/>
                  </a:lnTo>
                  <a:lnTo>
                    <a:pt x="1702240" y="160349"/>
                  </a:lnTo>
                  <a:lnTo>
                    <a:pt x="1698028" y="132016"/>
                  </a:lnTo>
                  <a:lnTo>
                    <a:pt x="1703692" y="98379"/>
                  </a:lnTo>
                  <a:lnTo>
                    <a:pt x="1718721" y="76136"/>
                  </a:lnTo>
                  <a:lnTo>
                    <a:pt x="1740167" y="63847"/>
                  </a:lnTo>
                  <a:lnTo>
                    <a:pt x="1765084" y="60070"/>
                  </a:lnTo>
                  <a:lnTo>
                    <a:pt x="1899708" y="60070"/>
                  </a:lnTo>
                  <a:lnTo>
                    <a:pt x="1878352" y="31337"/>
                  </a:lnTo>
                  <a:lnTo>
                    <a:pt x="1837225" y="8694"/>
                  </a:lnTo>
                  <a:lnTo>
                    <a:pt x="1773466" y="0"/>
                  </a:lnTo>
                  <a:close/>
                </a:path>
                <a:path w="3706495" h="518794">
                  <a:moveTo>
                    <a:pt x="1899708" y="60070"/>
                  </a:moveTo>
                  <a:lnTo>
                    <a:pt x="1765084" y="60070"/>
                  </a:lnTo>
                  <a:lnTo>
                    <a:pt x="1797215" y="64927"/>
                  </a:lnTo>
                  <a:lnTo>
                    <a:pt x="1818868" y="79017"/>
                  </a:lnTo>
                  <a:lnTo>
                    <a:pt x="1831092" y="101620"/>
                  </a:lnTo>
                  <a:lnTo>
                    <a:pt x="1834845" y="131317"/>
                  </a:lnTo>
                  <a:lnTo>
                    <a:pt x="1834934" y="142493"/>
                  </a:lnTo>
                  <a:lnTo>
                    <a:pt x="1914563" y="142493"/>
                  </a:lnTo>
                  <a:lnTo>
                    <a:pt x="1914563" y="131317"/>
                  </a:lnTo>
                  <a:lnTo>
                    <a:pt x="1912160" y="97812"/>
                  </a:lnTo>
                  <a:lnTo>
                    <a:pt x="1901710" y="62764"/>
                  </a:lnTo>
                  <a:lnTo>
                    <a:pt x="1899708" y="60070"/>
                  </a:lnTo>
                  <a:close/>
                </a:path>
                <a:path w="3706495" h="518794">
                  <a:moveTo>
                    <a:pt x="2112238" y="122935"/>
                  </a:moveTo>
                  <a:lnTo>
                    <a:pt x="2064055" y="129429"/>
                  </a:lnTo>
                  <a:lnTo>
                    <a:pt x="2027590" y="148107"/>
                  </a:lnTo>
                  <a:lnTo>
                    <a:pt x="2001526" y="177768"/>
                  </a:lnTo>
                  <a:lnTo>
                    <a:pt x="1984542" y="217207"/>
                  </a:lnTo>
                  <a:lnTo>
                    <a:pt x="1975319" y="265223"/>
                  </a:lnTo>
                  <a:lnTo>
                    <a:pt x="1972538" y="320611"/>
                  </a:lnTo>
                  <a:lnTo>
                    <a:pt x="1975319" y="375999"/>
                  </a:lnTo>
                  <a:lnTo>
                    <a:pt x="1984542" y="424015"/>
                  </a:lnTo>
                  <a:lnTo>
                    <a:pt x="2001526" y="463454"/>
                  </a:lnTo>
                  <a:lnTo>
                    <a:pt x="2027590" y="493115"/>
                  </a:lnTo>
                  <a:lnTo>
                    <a:pt x="2064055" y="511793"/>
                  </a:lnTo>
                  <a:lnTo>
                    <a:pt x="2112238" y="518286"/>
                  </a:lnTo>
                  <a:lnTo>
                    <a:pt x="2161010" y="511681"/>
                  </a:lnTo>
                  <a:lnTo>
                    <a:pt x="2196304" y="492604"/>
                  </a:lnTo>
                  <a:lnTo>
                    <a:pt x="2219872" y="462406"/>
                  </a:lnTo>
                  <a:lnTo>
                    <a:pt x="2112238" y="462406"/>
                  </a:lnTo>
                  <a:lnTo>
                    <a:pt x="2079507" y="451940"/>
                  </a:lnTo>
                  <a:lnTo>
                    <a:pt x="2059938" y="422679"/>
                  </a:lnTo>
                  <a:lnTo>
                    <a:pt x="2050454" y="377833"/>
                  </a:lnTo>
                  <a:lnTo>
                    <a:pt x="2047976" y="320611"/>
                  </a:lnTo>
                  <a:lnTo>
                    <a:pt x="2050454" y="263389"/>
                  </a:lnTo>
                  <a:lnTo>
                    <a:pt x="2059938" y="218543"/>
                  </a:lnTo>
                  <a:lnTo>
                    <a:pt x="2079507" y="189282"/>
                  </a:lnTo>
                  <a:lnTo>
                    <a:pt x="2112238" y="178815"/>
                  </a:lnTo>
                  <a:lnTo>
                    <a:pt x="2220928" y="178815"/>
                  </a:lnTo>
                  <a:lnTo>
                    <a:pt x="2206005" y="156206"/>
                  </a:lnTo>
                  <a:lnTo>
                    <a:pt x="2168593" y="131725"/>
                  </a:lnTo>
                  <a:lnTo>
                    <a:pt x="2112238" y="122935"/>
                  </a:lnTo>
                  <a:close/>
                </a:path>
                <a:path w="3706495" h="518794">
                  <a:moveTo>
                    <a:pt x="2240762" y="371601"/>
                  </a:moveTo>
                  <a:lnTo>
                    <a:pt x="2169515" y="371601"/>
                  </a:lnTo>
                  <a:lnTo>
                    <a:pt x="2166459" y="409757"/>
                  </a:lnTo>
                  <a:lnTo>
                    <a:pt x="2156593" y="438483"/>
                  </a:lnTo>
                  <a:lnTo>
                    <a:pt x="2138868" y="456469"/>
                  </a:lnTo>
                  <a:lnTo>
                    <a:pt x="2112238" y="462406"/>
                  </a:lnTo>
                  <a:lnTo>
                    <a:pt x="2219872" y="462406"/>
                  </a:lnTo>
                  <a:lnTo>
                    <a:pt x="2220064" y="462161"/>
                  </a:lnTo>
                  <a:lnTo>
                    <a:pt x="2234235" y="421458"/>
                  </a:lnTo>
                  <a:lnTo>
                    <a:pt x="2240762" y="371601"/>
                  </a:lnTo>
                  <a:close/>
                </a:path>
                <a:path w="3706495" h="518794">
                  <a:moveTo>
                    <a:pt x="2220928" y="178815"/>
                  </a:moveTo>
                  <a:lnTo>
                    <a:pt x="2112238" y="178815"/>
                  </a:lnTo>
                  <a:lnTo>
                    <a:pt x="2139501" y="185353"/>
                  </a:lnTo>
                  <a:lnTo>
                    <a:pt x="2155894" y="204398"/>
                  </a:lnTo>
                  <a:lnTo>
                    <a:pt x="2163905" y="230384"/>
                  </a:lnTo>
                  <a:lnTo>
                    <a:pt x="2166023" y="257746"/>
                  </a:lnTo>
                  <a:lnTo>
                    <a:pt x="2241461" y="257746"/>
                  </a:lnTo>
                  <a:lnTo>
                    <a:pt x="2238750" y="225822"/>
                  </a:lnTo>
                  <a:lnTo>
                    <a:pt x="2228161" y="189774"/>
                  </a:lnTo>
                  <a:lnTo>
                    <a:pt x="2220928" y="178815"/>
                  </a:lnTo>
                  <a:close/>
                </a:path>
                <a:path w="3706495" h="518794">
                  <a:moveTo>
                    <a:pt x="2368575" y="9778"/>
                  </a:moveTo>
                  <a:lnTo>
                    <a:pt x="2293137" y="9778"/>
                  </a:lnTo>
                  <a:lnTo>
                    <a:pt x="2293137" y="508507"/>
                  </a:lnTo>
                  <a:lnTo>
                    <a:pt x="2368575" y="508507"/>
                  </a:lnTo>
                  <a:lnTo>
                    <a:pt x="2368575" y="256349"/>
                  </a:lnTo>
                  <a:lnTo>
                    <a:pt x="2373639" y="223967"/>
                  </a:lnTo>
                  <a:lnTo>
                    <a:pt x="2387085" y="201080"/>
                  </a:lnTo>
                  <a:lnTo>
                    <a:pt x="2406294" y="187492"/>
                  </a:lnTo>
                  <a:lnTo>
                    <a:pt x="2428646" y="183006"/>
                  </a:lnTo>
                  <a:lnTo>
                    <a:pt x="2550741" y="183006"/>
                  </a:lnTo>
                  <a:lnTo>
                    <a:pt x="2549901" y="176862"/>
                  </a:lnTo>
                  <a:lnTo>
                    <a:pt x="2548569" y="174624"/>
                  </a:lnTo>
                  <a:lnTo>
                    <a:pt x="2370670" y="174624"/>
                  </a:lnTo>
                  <a:lnTo>
                    <a:pt x="2368575" y="173227"/>
                  </a:lnTo>
                  <a:lnTo>
                    <a:pt x="2368575" y="9778"/>
                  </a:lnTo>
                  <a:close/>
                </a:path>
                <a:path w="3706495" h="518794">
                  <a:moveTo>
                    <a:pt x="2550741" y="183006"/>
                  </a:moveTo>
                  <a:lnTo>
                    <a:pt x="2428646" y="183006"/>
                  </a:lnTo>
                  <a:lnTo>
                    <a:pt x="2453039" y="186619"/>
                  </a:lnTo>
                  <a:lnTo>
                    <a:pt x="2469246" y="198286"/>
                  </a:lnTo>
                  <a:lnTo>
                    <a:pt x="2478250" y="219252"/>
                  </a:lnTo>
                  <a:lnTo>
                    <a:pt x="2481033" y="250761"/>
                  </a:lnTo>
                  <a:lnTo>
                    <a:pt x="2481033" y="508507"/>
                  </a:lnTo>
                  <a:lnTo>
                    <a:pt x="2556471" y="508507"/>
                  </a:lnTo>
                  <a:lnTo>
                    <a:pt x="2556471" y="224916"/>
                  </a:lnTo>
                  <a:lnTo>
                    <a:pt x="2550741" y="183006"/>
                  </a:lnTo>
                  <a:close/>
                </a:path>
                <a:path w="3706495" h="518794">
                  <a:moveTo>
                    <a:pt x="2462872" y="122935"/>
                  </a:moveTo>
                  <a:lnTo>
                    <a:pt x="2435009" y="126395"/>
                  </a:lnTo>
                  <a:lnTo>
                    <a:pt x="2410223" y="136469"/>
                  </a:lnTo>
                  <a:lnTo>
                    <a:pt x="2388711" y="152698"/>
                  </a:lnTo>
                  <a:lnTo>
                    <a:pt x="2370670" y="174624"/>
                  </a:lnTo>
                  <a:lnTo>
                    <a:pt x="2548569" y="174624"/>
                  </a:lnTo>
                  <a:lnTo>
                    <a:pt x="2531151" y="145375"/>
                  </a:lnTo>
                  <a:lnTo>
                    <a:pt x="2501661" y="128163"/>
                  </a:lnTo>
                  <a:lnTo>
                    <a:pt x="2462872" y="122935"/>
                  </a:lnTo>
                  <a:close/>
                </a:path>
                <a:path w="3706495" h="518794">
                  <a:moveTo>
                    <a:pt x="2704541" y="132714"/>
                  </a:moveTo>
                  <a:lnTo>
                    <a:pt x="2629103" y="132714"/>
                  </a:lnTo>
                  <a:lnTo>
                    <a:pt x="2629103" y="395350"/>
                  </a:lnTo>
                  <a:lnTo>
                    <a:pt x="2635869" y="455520"/>
                  </a:lnTo>
                  <a:lnTo>
                    <a:pt x="2654947" y="493228"/>
                  </a:lnTo>
                  <a:lnTo>
                    <a:pt x="2684502" y="512731"/>
                  </a:lnTo>
                  <a:lnTo>
                    <a:pt x="2722702" y="518286"/>
                  </a:lnTo>
                  <a:lnTo>
                    <a:pt x="2752792" y="514598"/>
                  </a:lnTo>
                  <a:lnTo>
                    <a:pt x="2779542" y="503967"/>
                  </a:lnTo>
                  <a:lnTo>
                    <a:pt x="2801971" y="487050"/>
                  </a:lnTo>
                  <a:lnTo>
                    <a:pt x="2819095" y="464502"/>
                  </a:lnTo>
                  <a:lnTo>
                    <a:pt x="2892437" y="464502"/>
                  </a:lnTo>
                  <a:lnTo>
                    <a:pt x="2892437" y="458215"/>
                  </a:lnTo>
                  <a:lnTo>
                    <a:pt x="2755531" y="458215"/>
                  </a:lnTo>
                  <a:lnTo>
                    <a:pt x="2733714" y="455378"/>
                  </a:lnTo>
                  <a:lnTo>
                    <a:pt x="2717725" y="445992"/>
                  </a:lnTo>
                  <a:lnTo>
                    <a:pt x="2707891" y="428748"/>
                  </a:lnTo>
                  <a:lnTo>
                    <a:pt x="2704541" y="402335"/>
                  </a:lnTo>
                  <a:lnTo>
                    <a:pt x="2704541" y="132714"/>
                  </a:lnTo>
                  <a:close/>
                </a:path>
                <a:path w="3706495" h="518794">
                  <a:moveTo>
                    <a:pt x="2892437" y="464502"/>
                  </a:moveTo>
                  <a:lnTo>
                    <a:pt x="2821190" y="464502"/>
                  </a:lnTo>
                  <a:lnTo>
                    <a:pt x="2821190" y="508507"/>
                  </a:lnTo>
                  <a:lnTo>
                    <a:pt x="2892437" y="508507"/>
                  </a:lnTo>
                  <a:lnTo>
                    <a:pt x="2892437" y="464502"/>
                  </a:lnTo>
                  <a:close/>
                </a:path>
                <a:path w="3706495" h="518794">
                  <a:moveTo>
                    <a:pt x="2892437" y="132714"/>
                  </a:moveTo>
                  <a:lnTo>
                    <a:pt x="2816999" y="132714"/>
                  </a:lnTo>
                  <a:lnTo>
                    <a:pt x="2816999" y="395350"/>
                  </a:lnTo>
                  <a:lnTo>
                    <a:pt x="2812011" y="422854"/>
                  </a:lnTo>
                  <a:lnTo>
                    <a:pt x="2798576" y="442499"/>
                  </a:lnTo>
                  <a:lnTo>
                    <a:pt x="2778986" y="454286"/>
                  </a:lnTo>
                  <a:lnTo>
                    <a:pt x="2755531" y="458215"/>
                  </a:lnTo>
                  <a:lnTo>
                    <a:pt x="2892437" y="458215"/>
                  </a:lnTo>
                  <a:lnTo>
                    <a:pt x="2892437" y="132714"/>
                  </a:lnTo>
                  <a:close/>
                </a:path>
                <a:path w="3706495" h="518794">
                  <a:moveTo>
                    <a:pt x="3044012" y="9778"/>
                  </a:moveTo>
                  <a:lnTo>
                    <a:pt x="2968574" y="9778"/>
                  </a:lnTo>
                  <a:lnTo>
                    <a:pt x="2968574" y="508507"/>
                  </a:lnTo>
                  <a:lnTo>
                    <a:pt x="3044012" y="508507"/>
                  </a:lnTo>
                  <a:lnTo>
                    <a:pt x="3044012" y="9778"/>
                  </a:lnTo>
                  <a:close/>
                </a:path>
                <a:path w="3706495" h="518794">
                  <a:moveTo>
                    <a:pt x="3248660" y="122935"/>
                  </a:moveTo>
                  <a:lnTo>
                    <a:pt x="3197617" y="131153"/>
                  </a:lnTo>
                  <a:lnTo>
                    <a:pt x="3160467" y="153747"/>
                  </a:lnTo>
                  <a:lnTo>
                    <a:pt x="3135153" y="187634"/>
                  </a:lnTo>
                  <a:lnTo>
                    <a:pt x="3119618" y="229728"/>
                  </a:lnTo>
                  <a:lnTo>
                    <a:pt x="3111805" y="276945"/>
                  </a:lnTo>
                  <a:lnTo>
                    <a:pt x="3109658" y="326199"/>
                  </a:lnTo>
                  <a:lnTo>
                    <a:pt x="3115582" y="400819"/>
                  </a:lnTo>
                  <a:lnTo>
                    <a:pt x="3131674" y="453300"/>
                  </a:lnTo>
                  <a:lnTo>
                    <a:pt x="3155410" y="487465"/>
                  </a:lnTo>
                  <a:lnTo>
                    <a:pt x="3215727" y="516136"/>
                  </a:lnTo>
                  <a:lnTo>
                    <a:pt x="3247263" y="518286"/>
                  </a:lnTo>
                  <a:lnTo>
                    <a:pt x="3292374" y="512307"/>
                  </a:lnTo>
                  <a:lnTo>
                    <a:pt x="3329037" y="494929"/>
                  </a:lnTo>
                  <a:lnTo>
                    <a:pt x="3356346" y="466989"/>
                  </a:lnTo>
                  <a:lnTo>
                    <a:pt x="3356523" y="466597"/>
                  </a:lnTo>
                  <a:lnTo>
                    <a:pt x="3247961" y="466597"/>
                  </a:lnTo>
                  <a:lnTo>
                    <a:pt x="3214269" y="455771"/>
                  </a:lnTo>
                  <a:lnTo>
                    <a:pt x="3195312" y="428180"/>
                  </a:lnTo>
                  <a:lnTo>
                    <a:pt x="3186962" y="391159"/>
                  </a:lnTo>
                  <a:lnTo>
                    <a:pt x="3185096" y="352043"/>
                  </a:lnTo>
                  <a:lnTo>
                    <a:pt x="3185096" y="330390"/>
                  </a:lnTo>
                  <a:lnTo>
                    <a:pt x="3381375" y="330390"/>
                  </a:lnTo>
                  <a:lnTo>
                    <a:pt x="3381375" y="290575"/>
                  </a:lnTo>
                  <a:lnTo>
                    <a:pt x="3380600" y="278701"/>
                  </a:lnTo>
                  <a:lnTo>
                    <a:pt x="3185096" y="278701"/>
                  </a:lnTo>
                  <a:lnTo>
                    <a:pt x="3185096" y="271017"/>
                  </a:lnTo>
                  <a:lnTo>
                    <a:pt x="3188239" y="235329"/>
                  </a:lnTo>
                  <a:lnTo>
                    <a:pt x="3198717" y="204485"/>
                  </a:lnTo>
                  <a:lnTo>
                    <a:pt x="3218100" y="182810"/>
                  </a:lnTo>
                  <a:lnTo>
                    <a:pt x="3247961" y="174624"/>
                  </a:lnTo>
                  <a:lnTo>
                    <a:pt x="3356464" y="174624"/>
                  </a:lnTo>
                  <a:lnTo>
                    <a:pt x="3340638" y="151971"/>
                  </a:lnTo>
                  <a:lnTo>
                    <a:pt x="3302695" y="130379"/>
                  </a:lnTo>
                  <a:lnTo>
                    <a:pt x="3248660" y="122935"/>
                  </a:lnTo>
                  <a:close/>
                </a:path>
                <a:path w="3706495" h="518794">
                  <a:moveTo>
                    <a:pt x="3379279" y="382777"/>
                  </a:moveTo>
                  <a:lnTo>
                    <a:pt x="3308032" y="382777"/>
                  </a:lnTo>
                  <a:lnTo>
                    <a:pt x="3306209" y="405599"/>
                  </a:lnTo>
                  <a:lnTo>
                    <a:pt x="3298166" y="433331"/>
                  </a:lnTo>
                  <a:lnTo>
                    <a:pt x="3280037" y="456742"/>
                  </a:lnTo>
                  <a:lnTo>
                    <a:pt x="3247961" y="466597"/>
                  </a:lnTo>
                  <a:lnTo>
                    <a:pt x="3356523" y="466597"/>
                  </a:lnTo>
                  <a:lnTo>
                    <a:pt x="3373395" y="429326"/>
                  </a:lnTo>
                  <a:lnTo>
                    <a:pt x="3379279" y="382777"/>
                  </a:lnTo>
                  <a:close/>
                </a:path>
                <a:path w="3706495" h="518794">
                  <a:moveTo>
                    <a:pt x="3356464" y="174624"/>
                  </a:moveTo>
                  <a:lnTo>
                    <a:pt x="3247961" y="174624"/>
                  </a:lnTo>
                  <a:lnTo>
                    <a:pt x="3274995" y="181042"/>
                  </a:lnTo>
                  <a:lnTo>
                    <a:pt x="3292927" y="198723"/>
                  </a:lnTo>
                  <a:lnTo>
                    <a:pt x="3302870" y="225309"/>
                  </a:lnTo>
                  <a:lnTo>
                    <a:pt x="3305937" y="258444"/>
                  </a:lnTo>
                  <a:lnTo>
                    <a:pt x="3305937" y="278701"/>
                  </a:lnTo>
                  <a:lnTo>
                    <a:pt x="3380600" y="278701"/>
                  </a:lnTo>
                  <a:lnTo>
                    <a:pt x="3377631" y="233176"/>
                  </a:lnTo>
                  <a:lnTo>
                    <a:pt x="3364834" y="186605"/>
                  </a:lnTo>
                  <a:lnTo>
                    <a:pt x="3356464" y="174624"/>
                  </a:lnTo>
                  <a:close/>
                </a:path>
                <a:path w="3706495" h="518794">
                  <a:moveTo>
                    <a:pt x="3600005" y="428878"/>
                  </a:moveTo>
                  <a:lnTo>
                    <a:pt x="3520376" y="428878"/>
                  </a:lnTo>
                  <a:lnTo>
                    <a:pt x="3520376" y="508507"/>
                  </a:lnTo>
                  <a:lnTo>
                    <a:pt x="3600005" y="508507"/>
                  </a:lnTo>
                  <a:lnTo>
                    <a:pt x="3600005" y="428878"/>
                  </a:lnTo>
                  <a:close/>
                </a:path>
                <a:path w="3706495" h="518794">
                  <a:moveTo>
                    <a:pt x="3687994" y="60070"/>
                  </a:moveTo>
                  <a:lnTo>
                    <a:pt x="3569970" y="60070"/>
                  </a:lnTo>
                  <a:lnTo>
                    <a:pt x="3596785" y="66139"/>
                  </a:lnTo>
                  <a:lnTo>
                    <a:pt x="3614237" y="82422"/>
                  </a:lnTo>
                  <a:lnTo>
                    <a:pt x="3623699" y="106041"/>
                  </a:lnTo>
                  <a:lnTo>
                    <a:pt x="3626548" y="134111"/>
                  </a:lnTo>
                  <a:lnTo>
                    <a:pt x="3619046" y="176746"/>
                  </a:lnTo>
                  <a:lnTo>
                    <a:pt x="3600290" y="207894"/>
                  </a:lnTo>
                  <a:lnTo>
                    <a:pt x="3551524" y="258703"/>
                  </a:lnTo>
                  <a:lnTo>
                    <a:pt x="3532768" y="289851"/>
                  </a:lnTo>
                  <a:lnTo>
                    <a:pt x="3525266" y="332485"/>
                  </a:lnTo>
                  <a:lnTo>
                    <a:pt x="3525266" y="374395"/>
                  </a:lnTo>
                  <a:lnTo>
                    <a:pt x="3596513" y="374395"/>
                  </a:lnTo>
                  <a:lnTo>
                    <a:pt x="3596513" y="345058"/>
                  </a:lnTo>
                  <a:lnTo>
                    <a:pt x="3604636" y="312698"/>
                  </a:lnTo>
                  <a:lnTo>
                    <a:pt x="3624944" y="284781"/>
                  </a:lnTo>
                  <a:lnTo>
                    <a:pt x="3651345" y="257135"/>
                  </a:lnTo>
                  <a:lnTo>
                    <a:pt x="3677745" y="225589"/>
                  </a:lnTo>
                  <a:lnTo>
                    <a:pt x="3698054" y="185972"/>
                  </a:lnTo>
                  <a:lnTo>
                    <a:pt x="3706177" y="134111"/>
                  </a:lnTo>
                  <a:lnTo>
                    <a:pt x="3700321" y="86904"/>
                  </a:lnTo>
                  <a:lnTo>
                    <a:pt x="3687994" y="60070"/>
                  </a:lnTo>
                  <a:close/>
                </a:path>
                <a:path w="3706495" h="518794">
                  <a:moveTo>
                    <a:pt x="3569271" y="0"/>
                  </a:moveTo>
                  <a:lnTo>
                    <a:pt x="3516336" y="8108"/>
                  </a:lnTo>
                  <a:lnTo>
                    <a:pt x="3477382" y="30666"/>
                  </a:lnTo>
                  <a:lnTo>
                    <a:pt x="3451135" y="65027"/>
                  </a:lnTo>
                  <a:lnTo>
                    <a:pt x="3436321" y="108541"/>
                  </a:lnTo>
                  <a:lnTo>
                    <a:pt x="3431666" y="158559"/>
                  </a:lnTo>
                  <a:lnTo>
                    <a:pt x="3507104" y="158559"/>
                  </a:lnTo>
                  <a:lnTo>
                    <a:pt x="3510248" y="118417"/>
                  </a:lnTo>
                  <a:lnTo>
                    <a:pt x="3520725" y="87312"/>
                  </a:lnTo>
                  <a:lnTo>
                    <a:pt x="3540109" y="67208"/>
                  </a:lnTo>
                  <a:lnTo>
                    <a:pt x="3569970" y="60070"/>
                  </a:lnTo>
                  <a:lnTo>
                    <a:pt x="3687994" y="60070"/>
                  </a:lnTo>
                  <a:lnTo>
                    <a:pt x="3683132" y="49487"/>
                  </a:lnTo>
                  <a:lnTo>
                    <a:pt x="3655181" y="22262"/>
                  </a:lnTo>
                  <a:lnTo>
                    <a:pt x="3617037" y="5632"/>
                  </a:lnTo>
                  <a:lnTo>
                    <a:pt x="3569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6370" y="1149046"/>
              <a:ext cx="7753197" cy="5140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45353" y="387046"/>
              <a:ext cx="6231255" cy="514350"/>
            </a:xfrm>
            <a:custGeom>
              <a:avLst/>
              <a:gdLst/>
              <a:ahLst/>
              <a:cxnLst/>
              <a:rect l="l" t="t" r="r" b="b"/>
              <a:pathLst>
                <a:path w="6231255" h="514350">
                  <a:moveTo>
                    <a:pt x="243776" y="5588"/>
                  </a:moveTo>
                  <a:lnTo>
                    <a:pt x="141795" y="5588"/>
                  </a:lnTo>
                  <a:lnTo>
                    <a:pt x="0" y="504317"/>
                  </a:lnTo>
                  <a:lnTo>
                    <a:pt x="83121" y="504317"/>
                  </a:lnTo>
                  <a:lnTo>
                    <a:pt x="115252" y="382079"/>
                  </a:lnTo>
                  <a:lnTo>
                    <a:pt x="342908" y="382079"/>
                  </a:lnTo>
                  <a:lnTo>
                    <a:pt x="326172" y="318516"/>
                  </a:lnTo>
                  <a:lnTo>
                    <a:pt x="129921" y="318516"/>
                  </a:lnTo>
                  <a:lnTo>
                    <a:pt x="189293" y="72644"/>
                  </a:lnTo>
                  <a:lnTo>
                    <a:pt x="261432" y="72644"/>
                  </a:lnTo>
                  <a:lnTo>
                    <a:pt x="243776" y="5588"/>
                  </a:lnTo>
                  <a:close/>
                </a:path>
                <a:path w="6231255" h="514350">
                  <a:moveTo>
                    <a:pt x="342908" y="382079"/>
                  </a:moveTo>
                  <a:lnTo>
                    <a:pt x="261239" y="382079"/>
                  </a:lnTo>
                  <a:lnTo>
                    <a:pt x="291973" y="504317"/>
                  </a:lnTo>
                  <a:lnTo>
                    <a:pt x="375094" y="504317"/>
                  </a:lnTo>
                  <a:lnTo>
                    <a:pt x="342908" y="382079"/>
                  </a:lnTo>
                  <a:close/>
                </a:path>
                <a:path w="6231255" h="514350">
                  <a:moveTo>
                    <a:pt x="261432" y="72644"/>
                  </a:moveTo>
                  <a:lnTo>
                    <a:pt x="190690" y="72644"/>
                  </a:lnTo>
                  <a:lnTo>
                    <a:pt x="247967" y="318516"/>
                  </a:lnTo>
                  <a:lnTo>
                    <a:pt x="326172" y="318516"/>
                  </a:lnTo>
                  <a:lnTo>
                    <a:pt x="261432" y="72644"/>
                  </a:lnTo>
                  <a:close/>
                </a:path>
                <a:path w="6231255" h="514350">
                  <a:moveTo>
                    <a:pt x="480568" y="128524"/>
                  </a:moveTo>
                  <a:lnTo>
                    <a:pt x="405130" y="128524"/>
                  </a:lnTo>
                  <a:lnTo>
                    <a:pt x="405130" y="391160"/>
                  </a:lnTo>
                  <a:lnTo>
                    <a:pt x="411896" y="451329"/>
                  </a:lnTo>
                  <a:lnTo>
                    <a:pt x="430974" y="489037"/>
                  </a:lnTo>
                  <a:lnTo>
                    <a:pt x="460529" y="508540"/>
                  </a:lnTo>
                  <a:lnTo>
                    <a:pt x="498729" y="514096"/>
                  </a:lnTo>
                  <a:lnTo>
                    <a:pt x="528819" y="510407"/>
                  </a:lnTo>
                  <a:lnTo>
                    <a:pt x="555569" y="499776"/>
                  </a:lnTo>
                  <a:lnTo>
                    <a:pt x="577997" y="482859"/>
                  </a:lnTo>
                  <a:lnTo>
                    <a:pt x="595122" y="460311"/>
                  </a:lnTo>
                  <a:lnTo>
                    <a:pt x="668464" y="460311"/>
                  </a:lnTo>
                  <a:lnTo>
                    <a:pt x="668464" y="454025"/>
                  </a:lnTo>
                  <a:lnTo>
                    <a:pt x="531558" y="454025"/>
                  </a:lnTo>
                  <a:lnTo>
                    <a:pt x="509741" y="451187"/>
                  </a:lnTo>
                  <a:lnTo>
                    <a:pt x="493752" y="441801"/>
                  </a:lnTo>
                  <a:lnTo>
                    <a:pt x="483918" y="424557"/>
                  </a:lnTo>
                  <a:lnTo>
                    <a:pt x="480568" y="398145"/>
                  </a:lnTo>
                  <a:lnTo>
                    <a:pt x="480568" y="128524"/>
                  </a:lnTo>
                  <a:close/>
                </a:path>
                <a:path w="6231255" h="514350">
                  <a:moveTo>
                    <a:pt x="668464" y="460311"/>
                  </a:moveTo>
                  <a:lnTo>
                    <a:pt x="597217" y="460311"/>
                  </a:lnTo>
                  <a:lnTo>
                    <a:pt x="597217" y="504317"/>
                  </a:lnTo>
                  <a:lnTo>
                    <a:pt x="668464" y="504317"/>
                  </a:lnTo>
                  <a:lnTo>
                    <a:pt x="668464" y="460311"/>
                  </a:lnTo>
                  <a:close/>
                </a:path>
                <a:path w="6231255" h="514350">
                  <a:moveTo>
                    <a:pt x="668464" y="128524"/>
                  </a:moveTo>
                  <a:lnTo>
                    <a:pt x="593026" y="128524"/>
                  </a:lnTo>
                  <a:lnTo>
                    <a:pt x="593026" y="391160"/>
                  </a:lnTo>
                  <a:lnTo>
                    <a:pt x="588038" y="418663"/>
                  </a:lnTo>
                  <a:lnTo>
                    <a:pt x="574603" y="438308"/>
                  </a:lnTo>
                  <a:lnTo>
                    <a:pt x="555012" y="450095"/>
                  </a:lnTo>
                  <a:lnTo>
                    <a:pt x="531558" y="454025"/>
                  </a:lnTo>
                  <a:lnTo>
                    <a:pt x="668464" y="454025"/>
                  </a:lnTo>
                  <a:lnTo>
                    <a:pt x="668464" y="128524"/>
                  </a:lnTo>
                  <a:close/>
                </a:path>
                <a:path w="6231255" h="514350">
                  <a:moveTo>
                    <a:pt x="839584" y="184404"/>
                  </a:moveTo>
                  <a:lnTo>
                    <a:pt x="764146" y="184404"/>
                  </a:lnTo>
                  <a:lnTo>
                    <a:pt x="764146" y="504317"/>
                  </a:lnTo>
                  <a:lnTo>
                    <a:pt x="839584" y="504317"/>
                  </a:lnTo>
                  <a:lnTo>
                    <a:pt x="839584" y="184404"/>
                  </a:lnTo>
                  <a:close/>
                </a:path>
                <a:path w="6231255" h="514350">
                  <a:moveTo>
                    <a:pt x="901052" y="128524"/>
                  </a:moveTo>
                  <a:lnTo>
                    <a:pt x="711758" y="128524"/>
                  </a:lnTo>
                  <a:lnTo>
                    <a:pt x="711758" y="184404"/>
                  </a:lnTo>
                  <a:lnTo>
                    <a:pt x="901052" y="184404"/>
                  </a:lnTo>
                  <a:lnTo>
                    <a:pt x="901052" y="128524"/>
                  </a:lnTo>
                  <a:close/>
                </a:path>
                <a:path w="6231255" h="514350">
                  <a:moveTo>
                    <a:pt x="859840" y="0"/>
                  </a:moveTo>
                  <a:lnTo>
                    <a:pt x="818956" y="4703"/>
                  </a:lnTo>
                  <a:lnTo>
                    <a:pt x="788943" y="20343"/>
                  </a:lnTo>
                  <a:lnTo>
                    <a:pt x="770454" y="49211"/>
                  </a:lnTo>
                  <a:lnTo>
                    <a:pt x="764146" y="93599"/>
                  </a:lnTo>
                  <a:lnTo>
                    <a:pt x="764146" y="128524"/>
                  </a:lnTo>
                  <a:lnTo>
                    <a:pt x="839584" y="128524"/>
                  </a:lnTo>
                  <a:lnTo>
                    <a:pt x="839584" y="95694"/>
                  </a:lnTo>
                  <a:lnTo>
                    <a:pt x="841985" y="79519"/>
                  </a:lnTo>
                  <a:lnTo>
                    <a:pt x="849363" y="68453"/>
                  </a:lnTo>
                  <a:lnTo>
                    <a:pt x="861979" y="62101"/>
                  </a:lnTo>
                  <a:lnTo>
                    <a:pt x="880097" y="60071"/>
                  </a:lnTo>
                  <a:lnTo>
                    <a:pt x="901052" y="60071"/>
                  </a:lnTo>
                  <a:lnTo>
                    <a:pt x="901052" y="2095"/>
                  </a:lnTo>
                  <a:lnTo>
                    <a:pt x="892157" y="1178"/>
                  </a:lnTo>
                  <a:lnTo>
                    <a:pt x="882280" y="523"/>
                  </a:lnTo>
                  <a:lnTo>
                    <a:pt x="871486" y="130"/>
                  </a:lnTo>
                  <a:lnTo>
                    <a:pt x="859840" y="0"/>
                  </a:lnTo>
                  <a:close/>
                </a:path>
                <a:path w="6231255" h="514350">
                  <a:moveTo>
                    <a:pt x="1155306" y="128524"/>
                  </a:moveTo>
                  <a:lnTo>
                    <a:pt x="1077074" y="128524"/>
                  </a:lnTo>
                  <a:lnTo>
                    <a:pt x="1162291" y="504317"/>
                  </a:lnTo>
                  <a:lnTo>
                    <a:pt x="1250302" y="504317"/>
                  </a:lnTo>
                  <a:lnTo>
                    <a:pt x="1264970" y="424688"/>
                  </a:lnTo>
                  <a:lnTo>
                    <a:pt x="1207693" y="424688"/>
                  </a:lnTo>
                  <a:lnTo>
                    <a:pt x="1155306" y="128524"/>
                  </a:lnTo>
                  <a:close/>
                </a:path>
                <a:path w="6231255" h="514350">
                  <a:moveTo>
                    <a:pt x="1366002" y="212344"/>
                  </a:moveTo>
                  <a:lnTo>
                    <a:pt x="1305483" y="212344"/>
                  </a:lnTo>
                  <a:lnTo>
                    <a:pt x="1364157" y="504317"/>
                  </a:lnTo>
                  <a:lnTo>
                    <a:pt x="1448676" y="504317"/>
                  </a:lnTo>
                  <a:lnTo>
                    <a:pt x="1466881" y="424688"/>
                  </a:lnTo>
                  <a:lnTo>
                    <a:pt x="1406067" y="424688"/>
                  </a:lnTo>
                  <a:lnTo>
                    <a:pt x="1366002" y="212344"/>
                  </a:lnTo>
                  <a:close/>
                </a:path>
                <a:path w="6231255" h="514350">
                  <a:moveTo>
                    <a:pt x="1350187" y="128524"/>
                  </a:moveTo>
                  <a:lnTo>
                    <a:pt x="1264970" y="128524"/>
                  </a:lnTo>
                  <a:lnTo>
                    <a:pt x="1209090" y="424688"/>
                  </a:lnTo>
                  <a:lnTo>
                    <a:pt x="1264970" y="424688"/>
                  </a:lnTo>
                  <a:lnTo>
                    <a:pt x="1304086" y="212344"/>
                  </a:lnTo>
                  <a:lnTo>
                    <a:pt x="1366002" y="212344"/>
                  </a:lnTo>
                  <a:lnTo>
                    <a:pt x="1350187" y="128524"/>
                  </a:lnTo>
                  <a:close/>
                </a:path>
                <a:path w="6231255" h="514350">
                  <a:moveTo>
                    <a:pt x="1534591" y="128524"/>
                  </a:moveTo>
                  <a:lnTo>
                    <a:pt x="1459153" y="128524"/>
                  </a:lnTo>
                  <a:lnTo>
                    <a:pt x="1407464" y="424688"/>
                  </a:lnTo>
                  <a:lnTo>
                    <a:pt x="1466881" y="424688"/>
                  </a:lnTo>
                  <a:lnTo>
                    <a:pt x="1534591" y="128524"/>
                  </a:lnTo>
                  <a:close/>
                </a:path>
                <a:path w="6231255" h="514350">
                  <a:moveTo>
                    <a:pt x="1709902" y="118745"/>
                  </a:moveTo>
                  <a:lnTo>
                    <a:pt x="1658860" y="126962"/>
                  </a:lnTo>
                  <a:lnTo>
                    <a:pt x="1621710" y="149556"/>
                  </a:lnTo>
                  <a:lnTo>
                    <a:pt x="1596396" y="183443"/>
                  </a:lnTo>
                  <a:lnTo>
                    <a:pt x="1580861" y="225537"/>
                  </a:lnTo>
                  <a:lnTo>
                    <a:pt x="1573048" y="272754"/>
                  </a:lnTo>
                  <a:lnTo>
                    <a:pt x="1570901" y="322008"/>
                  </a:lnTo>
                  <a:lnTo>
                    <a:pt x="1576825" y="396628"/>
                  </a:lnTo>
                  <a:lnTo>
                    <a:pt x="1592916" y="449109"/>
                  </a:lnTo>
                  <a:lnTo>
                    <a:pt x="1616652" y="483274"/>
                  </a:lnTo>
                  <a:lnTo>
                    <a:pt x="1676969" y="511945"/>
                  </a:lnTo>
                  <a:lnTo>
                    <a:pt x="1708505" y="514096"/>
                  </a:lnTo>
                  <a:lnTo>
                    <a:pt x="1753617" y="508116"/>
                  </a:lnTo>
                  <a:lnTo>
                    <a:pt x="1790280" y="490738"/>
                  </a:lnTo>
                  <a:lnTo>
                    <a:pt x="1817588" y="462798"/>
                  </a:lnTo>
                  <a:lnTo>
                    <a:pt x="1817766" y="462407"/>
                  </a:lnTo>
                  <a:lnTo>
                    <a:pt x="1709204" y="462407"/>
                  </a:lnTo>
                  <a:lnTo>
                    <a:pt x="1675512" y="451580"/>
                  </a:lnTo>
                  <a:lnTo>
                    <a:pt x="1656554" y="423989"/>
                  </a:lnTo>
                  <a:lnTo>
                    <a:pt x="1648205" y="386969"/>
                  </a:lnTo>
                  <a:lnTo>
                    <a:pt x="1646339" y="347853"/>
                  </a:lnTo>
                  <a:lnTo>
                    <a:pt x="1646339" y="326199"/>
                  </a:lnTo>
                  <a:lnTo>
                    <a:pt x="1842617" y="326199"/>
                  </a:lnTo>
                  <a:lnTo>
                    <a:pt x="1842617" y="286385"/>
                  </a:lnTo>
                  <a:lnTo>
                    <a:pt x="1841843" y="274510"/>
                  </a:lnTo>
                  <a:lnTo>
                    <a:pt x="1646339" y="274510"/>
                  </a:lnTo>
                  <a:lnTo>
                    <a:pt x="1646339" y="266827"/>
                  </a:lnTo>
                  <a:lnTo>
                    <a:pt x="1649482" y="231138"/>
                  </a:lnTo>
                  <a:lnTo>
                    <a:pt x="1659959" y="200294"/>
                  </a:lnTo>
                  <a:lnTo>
                    <a:pt x="1679343" y="178619"/>
                  </a:lnTo>
                  <a:lnTo>
                    <a:pt x="1709204" y="170434"/>
                  </a:lnTo>
                  <a:lnTo>
                    <a:pt x="1817707" y="170434"/>
                  </a:lnTo>
                  <a:lnTo>
                    <a:pt x="1801881" y="147780"/>
                  </a:lnTo>
                  <a:lnTo>
                    <a:pt x="1763938" y="126188"/>
                  </a:lnTo>
                  <a:lnTo>
                    <a:pt x="1709902" y="118745"/>
                  </a:lnTo>
                  <a:close/>
                </a:path>
                <a:path w="6231255" h="514350">
                  <a:moveTo>
                    <a:pt x="1840522" y="378587"/>
                  </a:moveTo>
                  <a:lnTo>
                    <a:pt x="1769275" y="378587"/>
                  </a:lnTo>
                  <a:lnTo>
                    <a:pt x="1767452" y="401408"/>
                  </a:lnTo>
                  <a:lnTo>
                    <a:pt x="1759408" y="429140"/>
                  </a:lnTo>
                  <a:lnTo>
                    <a:pt x="1741280" y="452551"/>
                  </a:lnTo>
                  <a:lnTo>
                    <a:pt x="1709204" y="462407"/>
                  </a:lnTo>
                  <a:lnTo>
                    <a:pt x="1817766" y="462407"/>
                  </a:lnTo>
                  <a:lnTo>
                    <a:pt x="1834637" y="425135"/>
                  </a:lnTo>
                  <a:lnTo>
                    <a:pt x="1840522" y="378587"/>
                  </a:lnTo>
                  <a:close/>
                </a:path>
                <a:path w="6231255" h="514350">
                  <a:moveTo>
                    <a:pt x="1817707" y="170434"/>
                  </a:moveTo>
                  <a:lnTo>
                    <a:pt x="1709204" y="170434"/>
                  </a:lnTo>
                  <a:lnTo>
                    <a:pt x="1736238" y="176851"/>
                  </a:lnTo>
                  <a:lnTo>
                    <a:pt x="1754170" y="194532"/>
                  </a:lnTo>
                  <a:lnTo>
                    <a:pt x="1764112" y="221118"/>
                  </a:lnTo>
                  <a:lnTo>
                    <a:pt x="1767179" y="254254"/>
                  </a:lnTo>
                  <a:lnTo>
                    <a:pt x="1767179" y="274510"/>
                  </a:lnTo>
                  <a:lnTo>
                    <a:pt x="1841843" y="274510"/>
                  </a:lnTo>
                  <a:lnTo>
                    <a:pt x="1838873" y="228985"/>
                  </a:lnTo>
                  <a:lnTo>
                    <a:pt x="1826077" y="182414"/>
                  </a:lnTo>
                  <a:lnTo>
                    <a:pt x="1817707" y="170434"/>
                  </a:lnTo>
                  <a:close/>
                </a:path>
                <a:path w="6231255" h="514350">
                  <a:moveTo>
                    <a:pt x="1983714" y="5588"/>
                  </a:moveTo>
                  <a:lnTo>
                    <a:pt x="1908276" y="5588"/>
                  </a:lnTo>
                  <a:lnTo>
                    <a:pt x="1908276" y="504317"/>
                  </a:lnTo>
                  <a:lnTo>
                    <a:pt x="1983714" y="504317"/>
                  </a:lnTo>
                  <a:lnTo>
                    <a:pt x="1983714" y="5588"/>
                  </a:lnTo>
                  <a:close/>
                </a:path>
                <a:path w="6231255" h="514350">
                  <a:moveTo>
                    <a:pt x="2184882" y="118745"/>
                  </a:moveTo>
                  <a:lnTo>
                    <a:pt x="2136694" y="125238"/>
                  </a:lnTo>
                  <a:lnTo>
                    <a:pt x="2100229" y="143916"/>
                  </a:lnTo>
                  <a:lnTo>
                    <a:pt x="2074165" y="173577"/>
                  </a:lnTo>
                  <a:lnTo>
                    <a:pt x="2057183" y="213016"/>
                  </a:lnTo>
                  <a:lnTo>
                    <a:pt x="2047962" y="261032"/>
                  </a:lnTo>
                  <a:lnTo>
                    <a:pt x="2045182" y="316420"/>
                  </a:lnTo>
                  <a:lnTo>
                    <a:pt x="2047962" y="371808"/>
                  </a:lnTo>
                  <a:lnTo>
                    <a:pt x="2057183" y="419824"/>
                  </a:lnTo>
                  <a:lnTo>
                    <a:pt x="2074165" y="459263"/>
                  </a:lnTo>
                  <a:lnTo>
                    <a:pt x="2100229" y="488924"/>
                  </a:lnTo>
                  <a:lnTo>
                    <a:pt x="2136694" y="507602"/>
                  </a:lnTo>
                  <a:lnTo>
                    <a:pt x="2184882" y="514096"/>
                  </a:lnTo>
                  <a:lnTo>
                    <a:pt x="2233653" y="507490"/>
                  </a:lnTo>
                  <a:lnTo>
                    <a:pt x="2268944" y="488413"/>
                  </a:lnTo>
                  <a:lnTo>
                    <a:pt x="2292511" y="458216"/>
                  </a:lnTo>
                  <a:lnTo>
                    <a:pt x="2184882" y="458216"/>
                  </a:lnTo>
                  <a:lnTo>
                    <a:pt x="2152145" y="447749"/>
                  </a:lnTo>
                  <a:lnTo>
                    <a:pt x="2132577" y="418488"/>
                  </a:lnTo>
                  <a:lnTo>
                    <a:pt x="2123096" y="373642"/>
                  </a:lnTo>
                  <a:lnTo>
                    <a:pt x="2120620" y="316420"/>
                  </a:lnTo>
                  <a:lnTo>
                    <a:pt x="2123096" y="259198"/>
                  </a:lnTo>
                  <a:lnTo>
                    <a:pt x="2132577" y="214352"/>
                  </a:lnTo>
                  <a:lnTo>
                    <a:pt x="2152145" y="185091"/>
                  </a:lnTo>
                  <a:lnTo>
                    <a:pt x="2184882" y="174625"/>
                  </a:lnTo>
                  <a:lnTo>
                    <a:pt x="2293561" y="174625"/>
                  </a:lnTo>
                  <a:lnTo>
                    <a:pt x="2278639" y="152015"/>
                  </a:lnTo>
                  <a:lnTo>
                    <a:pt x="2241231" y="127534"/>
                  </a:lnTo>
                  <a:lnTo>
                    <a:pt x="2184882" y="118745"/>
                  </a:lnTo>
                  <a:close/>
                </a:path>
                <a:path w="6231255" h="514350">
                  <a:moveTo>
                    <a:pt x="2313406" y="367411"/>
                  </a:moveTo>
                  <a:lnTo>
                    <a:pt x="2242146" y="367411"/>
                  </a:lnTo>
                  <a:lnTo>
                    <a:pt x="2239091" y="405566"/>
                  </a:lnTo>
                  <a:lnTo>
                    <a:pt x="2229226" y="434292"/>
                  </a:lnTo>
                  <a:lnTo>
                    <a:pt x="2211505" y="452278"/>
                  </a:lnTo>
                  <a:lnTo>
                    <a:pt x="2184882" y="458216"/>
                  </a:lnTo>
                  <a:lnTo>
                    <a:pt x="2292511" y="458216"/>
                  </a:lnTo>
                  <a:lnTo>
                    <a:pt x="2292703" y="457970"/>
                  </a:lnTo>
                  <a:lnTo>
                    <a:pt x="2306874" y="417267"/>
                  </a:lnTo>
                  <a:lnTo>
                    <a:pt x="2313406" y="367411"/>
                  </a:lnTo>
                  <a:close/>
                </a:path>
                <a:path w="6231255" h="514350">
                  <a:moveTo>
                    <a:pt x="2293561" y="174625"/>
                  </a:moveTo>
                  <a:lnTo>
                    <a:pt x="2184882" y="174625"/>
                  </a:lnTo>
                  <a:lnTo>
                    <a:pt x="2212138" y="181162"/>
                  </a:lnTo>
                  <a:lnTo>
                    <a:pt x="2228527" y="200207"/>
                  </a:lnTo>
                  <a:lnTo>
                    <a:pt x="2236537" y="226193"/>
                  </a:lnTo>
                  <a:lnTo>
                    <a:pt x="2238654" y="253555"/>
                  </a:lnTo>
                  <a:lnTo>
                    <a:pt x="2314092" y="253555"/>
                  </a:lnTo>
                  <a:lnTo>
                    <a:pt x="2311382" y="221631"/>
                  </a:lnTo>
                  <a:lnTo>
                    <a:pt x="2300793" y="185583"/>
                  </a:lnTo>
                  <a:lnTo>
                    <a:pt x="2293561" y="174625"/>
                  </a:lnTo>
                  <a:close/>
                </a:path>
                <a:path w="6231255" h="514350">
                  <a:moveTo>
                    <a:pt x="2441219" y="5588"/>
                  </a:moveTo>
                  <a:lnTo>
                    <a:pt x="2365781" y="5588"/>
                  </a:lnTo>
                  <a:lnTo>
                    <a:pt x="2365781" y="504317"/>
                  </a:lnTo>
                  <a:lnTo>
                    <a:pt x="2441219" y="504317"/>
                  </a:lnTo>
                  <a:lnTo>
                    <a:pt x="2441219" y="252158"/>
                  </a:lnTo>
                  <a:lnTo>
                    <a:pt x="2446283" y="219776"/>
                  </a:lnTo>
                  <a:lnTo>
                    <a:pt x="2459729" y="196889"/>
                  </a:lnTo>
                  <a:lnTo>
                    <a:pt x="2478938" y="183301"/>
                  </a:lnTo>
                  <a:lnTo>
                    <a:pt x="2501290" y="178816"/>
                  </a:lnTo>
                  <a:lnTo>
                    <a:pt x="2623385" y="178816"/>
                  </a:lnTo>
                  <a:lnTo>
                    <a:pt x="2622545" y="172671"/>
                  </a:lnTo>
                  <a:lnTo>
                    <a:pt x="2621213" y="170434"/>
                  </a:lnTo>
                  <a:lnTo>
                    <a:pt x="2443314" y="170434"/>
                  </a:lnTo>
                  <a:lnTo>
                    <a:pt x="2441219" y="169037"/>
                  </a:lnTo>
                  <a:lnTo>
                    <a:pt x="2441219" y="5588"/>
                  </a:lnTo>
                  <a:close/>
                </a:path>
                <a:path w="6231255" h="514350">
                  <a:moveTo>
                    <a:pt x="2623385" y="178816"/>
                  </a:moveTo>
                  <a:lnTo>
                    <a:pt x="2501290" y="178816"/>
                  </a:lnTo>
                  <a:lnTo>
                    <a:pt x="2525683" y="182428"/>
                  </a:lnTo>
                  <a:lnTo>
                    <a:pt x="2541890" y="194095"/>
                  </a:lnTo>
                  <a:lnTo>
                    <a:pt x="2550894" y="215061"/>
                  </a:lnTo>
                  <a:lnTo>
                    <a:pt x="2553677" y="246570"/>
                  </a:lnTo>
                  <a:lnTo>
                    <a:pt x="2553677" y="504317"/>
                  </a:lnTo>
                  <a:lnTo>
                    <a:pt x="2629115" y="504317"/>
                  </a:lnTo>
                  <a:lnTo>
                    <a:pt x="2629115" y="220726"/>
                  </a:lnTo>
                  <a:lnTo>
                    <a:pt x="2623385" y="178816"/>
                  </a:lnTo>
                  <a:close/>
                </a:path>
                <a:path w="6231255" h="514350">
                  <a:moveTo>
                    <a:pt x="2535516" y="118745"/>
                  </a:moveTo>
                  <a:lnTo>
                    <a:pt x="2507653" y="122204"/>
                  </a:lnTo>
                  <a:lnTo>
                    <a:pt x="2482867" y="132278"/>
                  </a:lnTo>
                  <a:lnTo>
                    <a:pt x="2461355" y="148507"/>
                  </a:lnTo>
                  <a:lnTo>
                    <a:pt x="2443314" y="170434"/>
                  </a:lnTo>
                  <a:lnTo>
                    <a:pt x="2621213" y="170434"/>
                  </a:lnTo>
                  <a:lnTo>
                    <a:pt x="2603795" y="141184"/>
                  </a:lnTo>
                  <a:lnTo>
                    <a:pt x="2574305" y="123972"/>
                  </a:lnTo>
                  <a:lnTo>
                    <a:pt x="2535516" y="118745"/>
                  </a:lnTo>
                  <a:close/>
                </a:path>
                <a:path w="6231255" h="514350">
                  <a:moveTo>
                    <a:pt x="2830271" y="118745"/>
                  </a:moveTo>
                  <a:lnTo>
                    <a:pt x="2779228" y="126962"/>
                  </a:lnTo>
                  <a:lnTo>
                    <a:pt x="2742079" y="149556"/>
                  </a:lnTo>
                  <a:lnTo>
                    <a:pt x="2716764" y="183443"/>
                  </a:lnTo>
                  <a:lnTo>
                    <a:pt x="2701229" y="225537"/>
                  </a:lnTo>
                  <a:lnTo>
                    <a:pt x="2693416" y="272754"/>
                  </a:lnTo>
                  <a:lnTo>
                    <a:pt x="2691269" y="322008"/>
                  </a:lnTo>
                  <a:lnTo>
                    <a:pt x="2697194" y="396628"/>
                  </a:lnTo>
                  <a:lnTo>
                    <a:pt x="2713285" y="449109"/>
                  </a:lnTo>
                  <a:lnTo>
                    <a:pt x="2737021" y="483274"/>
                  </a:lnTo>
                  <a:lnTo>
                    <a:pt x="2797338" y="511945"/>
                  </a:lnTo>
                  <a:lnTo>
                    <a:pt x="2828874" y="514096"/>
                  </a:lnTo>
                  <a:lnTo>
                    <a:pt x="2873986" y="508116"/>
                  </a:lnTo>
                  <a:lnTo>
                    <a:pt x="2910648" y="490738"/>
                  </a:lnTo>
                  <a:lnTo>
                    <a:pt x="2937957" y="462798"/>
                  </a:lnTo>
                  <a:lnTo>
                    <a:pt x="2938134" y="462407"/>
                  </a:lnTo>
                  <a:lnTo>
                    <a:pt x="2829572" y="462407"/>
                  </a:lnTo>
                  <a:lnTo>
                    <a:pt x="2795880" y="451580"/>
                  </a:lnTo>
                  <a:lnTo>
                    <a:pt x="2776923" y="423989"/>
                  </a:lnTo>
                  <a:lnTo>
                    <a:pt x="2768574" y="386969"/>
                  </a:lnTo>
                  <a:lnTo>
                    <a:pt x="2766707" y="347853"/>
                  </a:lnTo>
                  <a:lnTo>
                    <a:pt x="2766707" y="326199"/>
                  </a:lnTo>
                  <a:lnTo>
                    <a:pt x="2962986" y="326199"/>
                  </a:lnTo>
                  <a:lnTo>
                    <a:pt x="2962986" y="286385"/>
                  </a:lnTo>
                  <a:lnTo>
                    <a:pt x="2962211" y="274510"/>
                  </a:lnTo>
                  <a:lnTo>
                    <a:pt x="2766707" y="274510"/>
                  </a:lnTo>
                  <a:lnTo>
                    <a:pt x="2766707" y="266827"/>
                  </a:lnTo>
                  <a:lnTo>
                    <a:pt x="2769850" y="231138"/>
                  </a:lnTo>
                  <a:lnTo>
                    <a:pt x="2780328" y="200294"/>
                  </a:lnTo>
                  <a:lnTo>
                    <a:pt x="2799711" y="178619"/>
                  </a:lnTo>
                  <a:lnTo>
                    <a:pt x="2829572" y="170434"/>
                  </a:lnTo>
                  <a:lnTo>
                    <a:pt x="2938075" y="170434"/>
                  </a:lnTo>
                  <a:lnTo>
                    <a:pt x="2922249" y="147780"/>
                  </a:lnTo>
                  <a:lnTo>
                    <a:pt x="2884307" y="126188"/>
                  </a:lnTo>
                  <a:lnTo>
                    <a:pt x="2830271" y="118745"/>
                  </a:lnTo>
                  <a:close/>
                </a:path>
                <a:path w="6231255" h="514350">
                  <a:moveTo>
                    <a:pt x="2960890" y="378587"/>
                  </a:moveTo>
                  <a:lnTo>
                    <a:pt x="2889643" y="378587"/>
                  </a:lnTo>
                  <a:lnTo>
                    <a:pt x="2887821" y="401408"/>
                  </a:lnTo>
                  <a:lnTo>
                    <a:pt x="2879777" y="429140"/>
                  </a:lnTo>
                  <a:lnTo>
                    <a:pt x="2861649" y="452551"/>
                  </a:lnTo>
                  <a:lnTo>
                    <a:pt x="2829572" y="462407"/>
                  </a:lnTo>
                  <a:lnTo>
                    <a:pt x="2938134" y="462407"/>
                  </a:lnTo>
                  <a:lnTo>
                    <a:pt x="2955006" y="425135"/>
                  </a:lnTo>
                  <a:lnTo>
                    <a:pt x="2960890" y="378587"/>
                  </a:lnTo>
                  <a:close/>
                </a:path>
                <a:path w="6231255" h="514350">
                  <a:moveTo>
                    <a:pt x="2938075" y="170434"/>
                  </a:moveTo>
                  <a:lnTo>
                    <a:pt x="2829572" y="170434"/>
                  </a:lnTo>
                  <a:lnTo>
                    <a:pt x="2856606" y="176851"/>
                  </a:lnTo>
                  <a:lnTo>
                    <a:pt x="2874538" y="194532"/>
                  </a:lnTo>
                  <a:lnTo>
                    <a:pt x="2884481" y="221118"/>
                  </a:lnTo>
                  <a:lnTo>
                    <a:pt x="2887548" y="254254"/>
                  </a:lnTo>
                  <a:lnTo>
                    <a:pt x="2887548" y="274510"/>
                  </a:lnTo>
                  <a:lnTo>
                    <a:pt x="2962211" y="274510"/>
                  </a:lnTo>
                  <a:lnTo>
                    <a:pt x="2959242" y="228985"/>
                  </a:lnTo>
                  <a:lnTo>
                    <a:pt x="2946445" y="182414"/>
                  </a:lnTo>
                  <a:lnTo>
                    <a:pt x="2938075" y="170434"/>
                  </a:lnTo>
                  <a:close/>
                </a:path>
                <a:path w="6231255" h="514350">
                  <a:moveTo>
                    <a:pt x="3099892" y="128524"/>
                  </a:moveTo>
                  <a:lnTo>
                    <a:pt x="3028645" y="128524"/>
                  </a:lnTo>
                  <a:lnTo>
                    <a:pt x="3028645" y="504317"/>
                  </a:lnTo>
                  <a:lnTo>
                    <a:pt x="3104083" y="504317"/>
                  </a:lnTo>
                  <a:lnTo>
                    <a:pt x="3104083" y="252158"/>
                  </a:lnTo>
                  <a:lnTo>
                    <a:pt x="3109038" y="220071"/>
                  </a:lnTo>
                  <a:lnTo>
                    <a:pt x="3122244" y="197151"/>
                  </a:lnTo>
                  <a:lnTo>
                    <a:pt x="3141212" y="183399"/>
                  </a:lnTo>
                  <a:lnTo>
                    <a:pt x="3163455" y="178816"/>
                  </a:lnTo>
                  <a:lnTo>
                    <a:pt x="3460025" y="178816"/>
                  </a:lnTo>
                  <a:lnTo>
                    <a:pt x="3459612" y="176022"/>
                  </a:lnTo>
                  <a:lnTo>
                    <a:pt x="3279406" y="176022"/>
                  </a:lnTo>
                  <a:lnTo>
                    <a:pt x="3277709" y="172529"/>
                  </a:lnTo>
                  <a:lnTo>
                    <a:pt x="3099892" y="172529"/>
                  </a:lnTo>
                  <a:lnTo>
                    <a:pt x="3099892" y="128524"/>
                  </a:lnTo>
                  <a:close/>
                </a:path>
                <a:path w="6231255" h="514350">
                  <a:moveTo>
                    <a:pt x="3345065" y="178816"/>
                  </a:moveTo>
                  <a:lnTo>
                    <a:pt x="3163455" y="178816"/>
                  </a:lnTo>
                  <a:lnTo>
                    <a:pt x="3183919" y="182428"/>
                  </a:lnTo>
                  <a:lnTo>
                    <a:pt x="3198293" y="194095"/>
                  </a:lnTo>
                  <a:lnTo>
                    <a:pt x="3206773" y="215061"/>
                  </a:lnTo>
                  <a:lnTo>
                    <a:pt x="3209556" y="246570"/>
                  </a:lnTo>
                  <a:lnTo>
                    <a:pt x="3209556" y="504317"/>
                  </a:lnTo>
                  <a:lnTo>
                    <a:pt x="3284994" y="504317"/>
                  </a:lnTo>
                  <a:lnTo>
                    <a:pt x="3284994" y="252158"/>
                  </a:lnTo>
                  <a:lnTo>
                    <a:pt x="3290058" y="219776"/>
                  </a:lnTo>
                  <a:lnTo>
                    <a:pt x="3303504" y="196889"/>
                  </a:lnTo>
                  <a:lnTo>
                    <a:pt x="3322713" y="183301"/>
                  </a:lnTo>
                  <a:lnTo>
                    <a:pt x="3345065" y="178816"/>
                  </a:lnTo>
                  <a:close/>
                </a:path>
                <a:path w="6231255" h="514350">
                  <a:moveTo>
                    <a:pt x="3460025" y="178816"/>
                  </a:moveTo>
                  <a:lnTo>
                    <a:pt x="3345065" y="178816"/>
                  </a:lnTo>
                  <a:lnTo>
                    <a:pt x="3365125" y="182428"/>
                  </a:lnTo>
                  <a:lnTo>
                    <a:pt x="3379292" y="194095"/>
                  </a:lnTo>
                  <a:lnTo>
                    <a:pt x="3387696" y="215061"/>
                  </a:lnTo>
                  <a:lnTo>
                    <a:pt x="3390468" y="246570"/>
                  </a:lnTo>
                  <a:lnTo>
                    <a:pt x="3390468" y="504317"/>
                  </a:lnTo>
                  <a:lnTo>
                    <a:pt x="3465906" y="504317"/>
                  </a:lnTo>
                  <a:lnTo>
                    <a:pt x="3465906" y="218630"/>
                  </a:lnTo>
                  <a:lnTo>
                    <a:pt x="3460025" y="178816"/>
                  </a:lnTo>
                  <a:close/>
                </a:path>
                <a:path w="6231255" h="514350">
                  <a:moveTo>
                    <a:pt x="3374402" y="118745"/>
                  </a:moveTo>
                  <a:lnTo>
                    <a:pt x="3343450" y="122586"/>
                  </a:lnTo>
                  <a:lnTo>
                    <a:pt x="3317998" y="133762"/>
                  </a:lnTo>
                  <a:lnTo>
                    <a:pt x="3297000" y="151749"/>
                  </a:lnTo>
                  <a:lnTo>
                    <a:pt x="3279406" y="176022"/>
                  </a:lnTo>
                  <a:lnTo>
                    <a:pt x="3459612" y="176022"/>
                  </a:lnTo>
                  <a:lnTo>
                    <a:pt x="3459073" y="172376"/>
                  </a:lnTo>
                  <a:lnTo>
                    <a:pt x="3440061" y="141446"/>
                  </a:lnTo>
                  <a:lnTo>
                    <a:pt x="3411095" y="124136"/>
                  </a:lnTo>
                  <a:lnTo>
                    <a:pt x="3374402" y="118745"/>
                  </a:lnTo>
                  <a:close/>
                </a:path>
                <a:path w="6231255" h="514350">
                  <a:moveTo>
                    <a:pt x="3192094" y="118745"/>
                  </a:moveTo>
                  <a:lnTo>
                    <a:pt x="3165638" y="122433"/>
                  </a:lnTo>
                  <a:lnTo>
                    <a:pt x="3140754" y="133064"/>
                  </a:lnTo>
                  <a:lnTo>
                    <a:pt x="3119013" y="149981"/>
                  </a:lnTo>
                  <a:lnTo>
                    <a:pt x="3101987" y="172529"/>
                  </a:lnTo>
                  <a:lnTo>
                    <a:pt x="3277709" y="172529"/>
                  </a:lnTo>
                  <a:lnTo>
                    <a:pt x="3268612" y="153811"/>
                  </a:lnTo>
                  <a:lnTo>
                    <a:pt x="3251728" y="135596"/>
                  </a:lnTo>
                  <a:lnTo>
                    <a:pt x="3226855" y="123274"/>
                  </a:lnTo>
                  <a:lnTo>
                    <a:pt x="3192094" y="118745"/>
                  </a:lnTo>
                  <a:close/>
                </a:path>
                <a:path w="6231255" h="514350">
                  <a:moveTo>
                    <a:pt x="3794188" y="5588"/>
                  </a:moveTo>
                  <a:lnTo>
                    <a:pt x="3714559" y="5588"/>
                  </a:lnTo>
                  <a:lnTo>
                    <a:pt x="3714559" y="504317"/>
                  </a:lnTo>
                  <a:lnTo>
                    <a:pt x="3794188" y="504317"/>
                  </a:lnTo>
                  <a:lnTo>
                    <a:pt x="3794188" y="342963"/>
                  </a:lnTo>
                  <a:lnTo>
                    <a:pt x="3838194" y="280098"/>
                  </a:lnTo>
                  <a:lnTo>
                    <a:pt x="3925359" y="280098"/>
                  </a:lnTo>
                  <a:lnTo>
                    <a:pt x="3893739" y="222821"/>
                  </a:lnTo>
                  <a:lnTo>
                    <a:pt x="3794188" y="222821"/>
                  </a:lnTo>
                  <a:lnTo>
                    <a:pt x="3794188" y="5588"/>
                  </a:lnTo>
                  <a:close/>
                </a:path>
                <a:path w="6231255" h="514350">
                  <a:moveTo>
                    <a:pt x="3925359" y="280098"/>
                  </a:moveTo>
                  <a:lnTo>
                    <a:pt x="3838194" y="280098"/>
                  </a:lnTo>
                  <a:lnTo>
                    <a:pt x="3959034" y="504317"/>
                  </a:lnTo>
                  <a:lnTo>
                    <a:pt x="4049141" y="504317"/>
                  </a:lnTo>
                  <a:lnTo>
                    <a:pt x="3925359" y="280098"/>
                  </a:lnTo>
                  <a:close/>
                </a:path>
                <a:path w="6231255" h="514350">
                  <a:moveTo>
                    <a:pt x="4033774" y="5588"/>
                  </a:moveTo>
                  <a:lnTo>
                    <a:pt x="3946461" y="5588"/>
                  </a:lnTo>
                  <a:lnTo>
                    <a:pt x="3795585" y="222821"/>
                  </a:lnTo>
                  <a:lnTo>
                    <a:pt x="3893739" y="222821"/>
                  </a:lnTo>
                  <a:lnTo>
                    <a:pt x="3889883" y="215836"/>
                  </a:lnTo>
                  <a:lnTo>
                    <a:pt x="4033774" y="5588"/>
                  </a:lnTo>
                  <a:close/>
                </a:path>
                <a:path w="6231255" h="514350">
                  <a:moveTo>
                    <a:pt x="4197223" y="118745"/>
                  </a:moveTo>
                  <a:lnTo>
                    <a:pt x="4149039" y="125238"/>
                  </a:lnTo>
                  <a:lnTo>
                    <a:pt x="4112575" y="143916"/>
                  </a:lnTo>
                  <a:lnTo>
                    <a:pt x="4086510" y="173577"/>
                  </a:lnTo>
                  <a:lnTo>
                    <a:pt x="4069526" y="213016"/>
                  </a:lnTo>
                  <a:lnTo>
                    <a:pt x="4060304" y="261032"/>
                  </a:lnTo>
                  <a:lnTo>
                    <a:pt x="4057523" y="316420"/>
                  </a:lnTo>
                  <a:lnTo>
                    <a:pt x="4060692" y="371808"/>
                  </a:lnTo>
                  <a:lnTo>
                    <a:pt x="4070768" y="419824"/>
                  </a:lnTo>
                  <a:lnTo>
                    <a:pt x="4088606" y="459263"/>
                  </a:lnTo>
                  <a:lnTo>
                    <a:pt x="4115058" y="488924"/>
                  </a:lnTo>
                  <a:lnTo>
                    <a:pt x="4150979" y="507602"/>
                  </a:lnTo>
                  <a:lnTo>
                    <a:pt x="4197223" y="514096"/>
                  </a:lnTo>
                  <a:lnTo>
                    <a:pt x="4243760" y="507602"/>
                  </a:lnTo>
                  <a:lnTo>
                    <a:pt x="4279878" y="488924"/>
                  </a:lnTo>
                  <a:lnTo>
                    <a:pt x="4306450" y="459263"/>
                  </a:lnTo>
                  <a:lnTo>
                    <a:pt x="4306926" y="458216"/>
                  </a:lnTo>
                  <a:lnTo>
                    <a:pt x="4197223" y="458216"/>
                  </a:lnTo>
                  <a:lnTo>
                    <a:pt x="4164491" y="449517"/>
                  </a:lnTo>
                  <a:lnTo>
                    <a:pt x="4144922" y="423203"/>
                  </a:lnTo>
                  <a:lnTo>
                    <a:pt x="4135438" y="378947"/>
                  </a:lnTo>
                  <a:lnTo>
                    <a:pt x="4132961" y="316420"/>
                  </a:lnTo>
                  <a:lnTo>
                    <a:pt x="4135438" y="259198"/>
                  </a:lnTo>
                  <a:lnTo>
                    <a:pt x="4144922" y="214352"/>
                  </a:lnTo>
                  <a:lnTo>
                    <a:pt x="4164491" y="185091"/>
                  </a:lnTo>
                  <a:lnTo>
                    <a:pt x="4197223" y="174625"/>
                  </a:lnTo>
                  <a:lnTo>
                    <a:pt x="4308740" y="174625"/>
                  </a:lnTo>
                  <a:lnTo>
                    <a:pt x="4308284" y="173577"/>
                  </a:lnTo>
                  <a:lnTo>
                    <a:pt x="4282051" y="143916"/>
                  </a:lnTo>
                  <a:lnTo>
                    <a:pt x="4245458" y="125238"/>
                  </a:lnTo>
                  <a:lnTo>
                    <a:pt x="4197223" y="118745"/>
                  </a:lnTo>
                  <a:close/>
                </a:path>
                <a:path w="6231255" h="514350">
                  <a:moveTo>
                    <a:pt x="4308740" y="174625"/>
                  </a:moveTo>
                  <a:lnTo>
                    <a:pt x="4197223" y="174625"/>
                  </a:lnTo>
                  <a:lnTo>
                    <a:pt x="4230652" y="185091"/>
                  </a:lnTo>
                  <a:lnTo>
                    <a:pt x="4250396" y="214352"/>
                  </a:lnTo>
                  <a:lnTo>
                    <a:pt x="4259793" y="259198"/>
                  </a:lnTo>
                  <a:lnTo>
                    <a:pt x="4262183" y="316420"/>
                  </a:lnTo>
                  <a:lnTo>
                    <a:pt x="4259793" y="378947"/>
                  </a:lnTo>
                  <a:lnTo>
                    <a:pt x="4250396" y="423203"/>
                  </a:lnTo>
                  <a:lnTo>
                    <a:pt x="4230652" y="449517"/>
                  </a:lnTo>
                  <a:lnTo>
                    <a:pt x="4197223" y="458216"/>
                  </a:lnTo>
                  <a:lnTo>
                    <a:pt x="4306926" y="458216"/>
                  </a:lnTo>
                  <a:lnTo>
                    <a:pt x="4324350" y="419824"/>
                  </a:lnTo>
                  <a:lnTo>
                    <a:pt x="4334449" y="371808"/>
                  </a:lnTo>
                  <a:lnTo>
                    <a:pt x="4337621" y="316420"/>
                  </a:lnTo>
                  <a:lnTo>
                    <a:pt x="4334788" y="261032"/>
                  </a:lnTo>
                  <a:lnTo>
                    <a:pt x="4325436" y="213016"/>
                  </a:lnTo>
                  <a:lnTo>
                    <a:pt x="4308740" y="174625"/>
                  </a:lnTo>
                  <a:close/>
                </a:path>
                <a:path w="6231255" h="514350">
                  <a:moveTo>
                    <a:pt x="4466844" y="128524"/>
                  </a:moveTo>
                  <a:lnTo>
                    <a:pt x="4395597" y="128524"/>
                  </a:lnTo>
                  <a:lnTo>
                    <a:pt x="4395597" y="504317"/>
                  </a:lnTo>
                  <a:lnTo>
                    <a:pt x="4471035" y="504317"/>
                  </a:lnTo>
                  <a:lnTo>
                    <a:pt x="4471035" y="252158"/>
                  </a:lnTo>
                  <a:lnTo>
                    <a:pt x="4476099" y="219481"/>
                  </a:lnTo>
                  <a:lnTo>
                    <a:pt x="4489545" y="196627"/>
                  </a:lnTo>
                  <a:lnTo>
                    <a:pt x="4508754" y="183203"/>
                  </a:lnTo>
                  <a:lnTo>
                    <a:pt x="4531106" y="178816"/>
                  </a:lnTo>
                  <a:lnTo>
                    <a:pt x="4653201" y="178816"/>
                  </a:lnTo>
                  <a:lnTo>
                    <a:pt x="4652361" y="172671"/>
                  </a:lnTo>
                  <a:lnTo>
                    <a:pt x="4652276" y="172529"/>
                  </a:lnTo>
                  <a:lnTo>
                    <a:pt x="4466844" y="172529"/>
                  </a:lnTo>
                  <a:lnTo>
                    <a:pt x="4466844" y="128524"/>
                  </a:lnTo>
                  <a:close/>
                </a:path>
                <a:path w="6231255" h="514350">
                  <a:moveTo>
                    <a:pt x="4653201" y="178816"/>
                  </a:moveTo>
                  <a:lnTo>
                    <a:pt x="4531106" y="178816"/>
                  </a:lnTo>
                  <a:lnTo>
                    <a:pt x="4555793" y="182330"/>
                  </a:lnTo>
                  <a:lnTo>
                    <a:pt x="4571968" y="193833"/>
                  </a:lnTo>
                  <a:lnTo>
                    <a:pt x="4580808" y="214766"/>
                  </a:lnTo>
                  <a:lnTo>
                    <a:pt x="4583493" y="246570"/>
                  </a:lnTo>
                  <a:lnTo>
                    <a:pt x="4583493" y="504317"/>
                  </a:lnTo>
                  <a:lnTo>
                    <a:pt x="4658931" y="504317"/>
                  </a:lnTo>
                  <a:lnTo>
                    <a:pt x="4658931" y="220726"/>
                  </a:lnTo>
                  <a:lnTo>
                    <a:pt x="4653201" y="178816"/>
                  </a:lnTo>
                  <a:close/>
                </a:path>
                <a:path w="6231255" h="514350">
                  <a:moveTo>
                    <a:pt x="4565332" y="118745"/>
                  </a:moveTo>
                  <a:lnTo>
                    <a:pt x="4535242" y="122433"/>
                  </a:lnTo>
                  <a:lnTo>
                    <a:pt x="4508492" y="133064"/>
                  </a:lnTo>
                  <a:lnTo>
                    <a:pt x="4486063" y="149981"/>
                  </a:lnTo>
                  <a:lnTo>
                    <a:pt x="4468939" y="172529"/>
                  </a:lnTo>
                  <a:lnTo>
                    <a:pt x="4652276" y="172529"/>
                  </a:lnTo>
                  <a:lnTo>
                    <a:pt x="4633610" y="141184"/>
                  </a:lnTo>
                  <a:lnTo>
                    <a:pt x="4604121" y="123972"/>
                  </a:lnTo>
                  <a:lnTo>
                    <a:pt x="4565332" y="118745"/>
                  </a:lnTo>
                  <a:close/>
                </a:path>
                <a:path w="6231255" h="514350">
                  <a:moveTo>
                    <a:pt x="4825161" y="184404"/>
                  </a:moveTo>
                  <a:lnTo>
                    <a:pt x="4749723" y="184404"/>
                  </a:lnTo>
                  <a:lnTo>
                    <a:pt x="4749723" y="417703"/>
                  </a:lnTo>
                  <a:lnTo>
                    <a:pt x="4754547" y="464011"/>
                  </a:lnTo>
                  <a:lnTo>
                    <a:pt x="4768932" y="491656"/>
                  </a:lnTo>
                  <a:lnTo>
                    <a:pt x="4792747" y="505026"/>
                  </a:lnTo>
                  <a:lnTo>
                    <a:pt x="4825860" y="508508"/>
                  </a:lnTo>
                  <a:lnTo>
                    <a:pt x="4843410" y="508115"/>
                  </a:lnTo>
                  <a:lnTo>
                    <a:pt x="4859388" y="506936"/>
                  </a:lnTo>
                  <a:lnTo>
                    <a:pt x="4873794" y="504971"/>
                  </a:lnTo>
                  <a:lnTo>
                    <a:pt x="4886629" y="502221"/>
                  </a:lnTo>
                  <a:lnTo>
                    <a:pt x="4886629" y="448437"/>
                  </a:lnTo>
                  <a:lnTo>
                    <a:pt x="4859388" y="448437"/>
                  </a:lnTo>
                  <a:lnTo>
                    <a:pt x="4843137" y="446439"/>
                  </a:lnTo>
                  <a:lnTo>
                    <a:pt x="4832583" y="439793"/>
                  </a:lnTo>
                  <a:lnTo>
                    <a:pt x="4826875" y="427514"/>
                  </a:lnTo>
                  <a:lnTo>
                    <a:pt x="4825161" y="408622"/>
                  </a:lnTo>
                  <a:lnTo>
                    <a:pt x="4825161" y="184404"/>
                  </a:lnTo>
                  <a:close/>
                </a:path>
                <a:path w="6231255" h="514350">
                  <a:moveTo>
                    <a:pt x="4886629" y="446341"/>
                  </a:moveTo>
                  <a:lnTo>
                    <a:pt x="4880998" y="447258"/>
                  </a:lnTo>
                  <a:lnTo>
                    <a:pt x="4874580" y="447913"/>
                  </a:lnTo>
                  <a:lnTo>
                    <a:pt x="4867377" y="448306"/>
                  </a:lnTo>
                  <a:lnTo>
                    <a:pt x="4859388" y="448437"/>
                  </a:lnTo>
                  <a:lnTo>
                    <a:pt x="4886629" y="448437"/>
                  </a:lnTo>
                  <a:lnTo>
                    <a:pt x="4886629" y="446341"/>
                  </a:lnTo>
                  <a:close/>
                </a:path>
                <a:path w="6231255" h="514350">
                  <a:moveTo>
                    <a:pt x="4886629" y="128524"/>
                  </a:moveTo>
                  <a:lnTo>
                    <a:pt x="4698034" y="128524"/>
                  </a:lnTo>
                  <a:lnTo>
                    <a:pt x="4698034" y="184404"/>
                  </a:lnTo>
                  <a:lnTo>
                    <a:pt x="4886629" y="184404"/>
                  </a:lnTo>
                  <a:lnTo>
                    <a:pt x="4886629" y="128524"/>
                  </a:lnTo>
                  <a:close/>
                </a:path>
                <a:path w="6231255" h="514350">
                  <a:moveTo>
                    <a:pt x="4825161" y="21653"/>
                  </a:moveTo>
                  <a:lnTo>
                    <a:pt x="4749723" y="21653"/>
                  </a:lnTo>
                  <a:lnTo>
                    <a:pt x="4749723" y="128524"/>
                  </a:lnTo>
                  <a:lnTo>
                    <a:pt x="4825161" y="128524"/>
                  </a:lnTo>
                  <a:lnTo>
                    <a:pt x="4825161" y="21653"/>
                  </a:lnTo>
                  <a:close/>
                </a:path>
                <a:path w="6231255" h="514350">
                  <a:moveTo>
                    <a:pt x="5004676" y="0"/>
                  </a:moveTo>
                  <a:lnTo>
                    <a:pt x="4929238" y="0"/>
                  </a:lnTo>
                  <a:lnTo>
                    <a:pt x="4929238" y="75438"/>
                  </a:lnTo>
                  <a:lnTo>
                    <a:pt x="5004676" y="75438"/>
                  </a:lnTo>
                  <a:lnTo>
                    <a:pt x="5004676" y="0"/>
                  </a:lnTo>
                  <a:close/>
                </a:path>
                <a:path w="6231255" h="514350">
                  <a:moveTo>
                    <a:pt x="5004676" y="128524"/>
                  </a:moveTo>
                  <a:lnTo>
                    <a:pt x="4929238" y="128524"/>
                  </a:lnTo>
                  <a:lnTo>
                    <a:pt x="4929238" y="504317"/>
                  </a:lnTo>
                  <a:lnTo>
                    <a:pt x="5004676" y="504317"/>
                  </a:lnTo>
                  <a:lnTo>
                    <a:pt x="5004676" y="128524"/>
                  </a:lnTo>
                  <a:close/>
                </a:path>
                <a:path w="6231255" h="514350">
                  <a:moveTo>
                    <a:pt x="5152047" y="128524"/>
                  </a:moveTo>
                  <a:lnTo>
                    <a:pt x="5080800" y="128524"/>
                  </a:lnTo>
                  <a:lnTo>
                    <a:pt x="5080800" y="504317"/>
                  </a:lnTo>
                  <a:lnTo>
                    <a:pt x="5156238" y="504317"/>
                  </a:lnTo>
                  <a:lnTo>
                    <a:pt x="5156238" y="252158"/>
                  </a:lnTo>
                  <a:lnTo>
                    <a:pt x="5161302" y="219481"/>
                  </a:lnTo>
                  <a:lnTo>
                    <a:pt x="5174748" y="196627"/>
                  </a:lnTo>
                  <a:lnTo>
                    <a:pt x="5193957" y="183203"/>
                  </a:lnTo>
                  <a:lnTo>
                    <a:pt x="5216309" y="178816"/>
                  </a:lnTo>
                  <a:lnTo>
                    <a:pt x="5338404" y="178816"/>
                  </a:lnTo>
                  <a:lnTo>
                    <a:pt x="5337564" y="172671"/>
                  </a:lnTo>
                  <a:lnTo>
                    <a:pt x="5337479" y="172529"/>
                  </a:lnTo>
                  <a:lnTo>
                    <a:pt x="5152047" y="172529"/>
                  </a:lnTo>
                  <a:lnTo>
                    <a:pt x="5152047" y="128524"/>
                  </a:lnTo>
                  <a:close/>
                </a:path>
                <a:path w="6231255" h="514350">
                  <a:moveTo>
                    <a:pt x="5338404" y="178816"/>
                  </a:moveTo>
                  <a:lnTo>
                    <a:pt x="5216309" y="178816"/>
                  </a:lnTo>
                  <a:lnTo>
                    <a:pt x="5240996" y="182330"/>
                  </a:lnTo>
                  <a:lnTo>
                    <a:pt x="5257171" y="193833"/>
                  </a:lnTo>
                  <a:lnTo>
                    <a:pt x="5266011" y="214766"/>
                  </a:lnTo>
                  <a:lnTo>
                    <a:pt x="5268696" y="246570"/>
                  </a:lnTo>
                  <a:lnTo>
                    <a:pt x="5268696" y="504317"/>
                  </a:lnTo>
                  <a:lnTo>
                    <a:pt x="5344134" y="504317"/>
                  </a:lnTo>
                  <a:lnTo>
                    <a:pt x="5344134" y="220726"/>
                  </a:lnTo>
                  <a:lnTo>
                    <a:pt x="5338404" y="178816"/>
                  </a:lnTo>
                  <a:close/>
                </a:path>
                <a:path w="6231255" h="514350">
                  <a:moveTo>
                    <a:pt x="5250535" y="118745"/>
                  </a:moveTo>
                  <a:lnTo>
                    <a:pt x="5220445" y="122433"/>
                  </a:lnTo>
                  <a:lnTo>
                    <a:pt x="5193695" y="133064"/>
                  </a:lnTo>
                  <a:lnTo>
                    <a:pt x="5171266" y="149981"/>
                  </a:lnTo>
                  <a:lnTo>
                    <a:pt x="5154142" y="172529"/>
                  </a:lnTo>
                  <a:lnTo>
                    <a:pt x="5337479" y="172529"/>
                  </a:lnTo>
                  <a:lnTo>
                    <a:pt x="5318813" y="141184"/>
                  </a:lnTo>
                  <a:lnTo>
                    <a:pt x="5289324" y="123972"/>
                  </a:lnTo>
                  <a:lnTo>
                    <a:pt x="5250535" y="118745"/>
                  </a:lnTo>
                  <a:close/>
                </a:path>
                <a:path w="6231255" h="514350">
                  <a:moveTo>
                    <a:pt x="5545289" y="118745"/>
                  </a:moveTo>
                  <a:lnTo>
                    <a:pt x="5494247" y="126962"/>
                  </a:lnTo>
                  <a:lnTo>
                    <a:pt x="5457097" y="149556"/>
                  </a:lnTo>
                  <a:lnTo>
                    <a:pt x="5431783" y="183443"/>
                  </a:lnTo>
                  <a:lnTo>
                    <a:pt x="5416248" y="225537"/>
                  </a:lnTo>
                  <a:lnTo>
                    <a:pt x="5408435" y="272754"/>
                  </a:lnTo>
                  <a:lnTo>
                    <a:pt x="5406288" y="322008"/>
                  </a:lnTo>
                  <a:lnTo>
                    <a:pt x="5412212" y="396628"/>
                  </a:lnTo>
                  <a:lnTo>
                    <a:pt x="5428304" y="449109"/>
                  </a:lnTo>
                  <a:lnTo>
                    <a:pt x="5452040" y="483274"/>
                  </a:lnTo>
                  <a:lnTo>
                    <a:pt x="5512356" y="511945"/>
                  </a:lnTo>
                  <a:lnTo>
                    <a:pt x="5543892" y="514096"/>
                  </a:lnTo>
                  <a:lnTo>
                    <a:pt x="5589004" y="508116"/>
                  </a:lnTo>
                  <a:lnTo>
                    <a:pt x="5625667" y="490738"/>
                  </a:lnTo>
                  <a:lnTo>
                    <a:pt x="5652976" y="462798"/>
                  </a:lnTo>
                  <a:lnTo>
                    <a:pt x="5653153" y="462407"/>
                  </a:lnTo>
                  <a:lnTo>
                    <a:pt x="5544591" y="462407"/>
                  </a:lnTo>
                  <a:lnTo>
                    <a:pt x="5510899" y="451580"/>
                  </a:lnTo>
                  <a:lnTo>
                    <a:pt x="5491941" y="423989"/>
                  </a:lnTo>
                  <a:lnTo>
                    <a:pt x="5483592" y="386969"/>
                  </a:lnTo>
                  <a:lnTo>
                    <a:pt x="5481726" y="347853"/>
                  </a:lnTo>
                  <a:lnTo>
                    <a:pt x="5481726" y="326199"/>
                  </a:lnTo>
                  <a:lnTo>
                    <a:pt x="5678004" y="326199"/>
                  </a:lnTo>
                  <a:lnTo>
                    <a:pt x="5678004" y="286385"/>
                  </a:lnTo>
                  <a:lnTo>
                    <a:pt x="5677230" y="274510"/>
                  </a:lnTo>
                  <a:lnTo>
                    <a:pt x="5481726" y="274510"/>
                  </a:lnTo>
                  <a:lnTo>
                    <a:pt x="5481726" y="266827"/>
                  </a:lnTo>
                  <a:lnTo>
                    <a:pt x="5484869" y="231138"/>
                  </a:lnTo>
                  <a:lnTo>
                    <a:pt x="5495347" y="200294"/>
                  </a:lnTo>
                  <a:lnTo>
                    <a:pt x="5514730" y="178619"/>
                  </a:lnTo>
                  <a:lnTo>
                    <a:pt x="5544591" y="170434"/>
                  </a:lnTo>
                  <a:lnTo>
                    <a:pt x="5653094" y="170434"/>
                  </a:lnTo>
                  <a:lnTo>
                    <a:pt x="5637268" y="147780"/>
                  </a:lnTo>
                  <a:lnTo>
                    <a:pt x="5599325" y="126188"/>
                  </a:lnTo>
                  <a:lnTo>
                    <a:pt x="5545289" y="118745"/>
                  </a:lnTo>
                  <a:close/>
                </a:path>
                <a:path w="6231255" h="514350">
                  <a:moveTo>
                    <a:pt x="5675909" y="378587"/>
                  </a:moveTo>
                  <a:lnTo>
                    <a:pt x="5604662" y="378587"/>
                  </a:lnTo>
                  <a:lnTo>
                    <a:pt x="5602839" y="401408"/>
                  </a:lnTo>
                  <a:lnTo>
                    <a:pt x="5594796" y="429140"/>
                  </a:lnTo>
                  <a:lnTo>
                    <a:pt x="5576667" y="452551"/>
                  </a:lnTo>
                  <a:lnTo>
                    <a:pt x="5544591" y="462407"/>
                  </a:lnTo>
                  <a:lnTo>
                    <a:pt x="5653153" y="462407"/>
                  </a:lnTo>
                  <a:lnTo>
                    <a:pt x="5670025" y="425135"/>
                  </a:lnTo>
                  <a:lnTo>
                    <a:pt x="5675909" y="378587"/>
                  </a:lnTo>
                  <a:close/>
                </a:path>
                <a:path w="6231255" h="514350">
                  <a:moveTo>
                    <a:pt x="5653094" y="170434"/>
                  </a:moveTo>
                  <a:lnTo>
                    <a:pt x="5544591" y="170434"/>
                  </a:lnTo>
                  <a:lnTo>
                    <a:pt x="5571625" y="176851"/>
                  </a:lnTo>
                  <a:lnTo>
                    <a:pt x="5589557" y="194532"/>
                  </a:lnTo>
                  <a:lnTo>
                    <a:pt x="5599500" y="221118"/>
                  </a:lnTo>
                  <a:lnTo>
                    <a:pt x="5602566" y="254254"/>
                  </a:lnTo>
                  <a:lnTo>
                    <a:pt x="5602566" y="274510"/>
                  </a:lnTo>
                  <a:lnTo>
                    <a:pt x="5677230" y="274510"/>
                  </a:lnTo>
                  <a:lnTo>
                    <a:pt x="5674260" y="228985"/>
                  </a:lnTo>
                  <a:lnTo>
                    <a:pt x="5661464" y="182414"/>
                  </a:lnTo>
                  <a:lnTo>
                    <a:pt x="5653094" y="170434"/>
                  </a:lnTo>
                  <a:close/>
                </a:path>
                <a:path w="6231255" h="514350">
                  <a:moveTo>
                    <a:pt x="5811418" y="128524"/>
                  </a:moveTo>
                  <a:lnTo>
                    <a:pt x="5740171" y="128524"/>
                  </a:lnTo>
                  <a:lnTo>
                    <a:pt x="5740171" y="504317"/>
                  </a:lnTo>
                  <a:lnTo>
                    <a:pt x="5815609" y="504317"/>
                  </a:lnTo>
                  <a:lnTo>
                    <a:pt x="5815609" y="252158"/>
                  </a:lnTo>
                  <a:lnTo>
                    <a:pt x="5820673" y="219481"/>
                  </a:lnTo>
                  <a:lnTo>
                    <a:pt x="5834119" y="196627"/>
                  </a:lnTo>
                  <a:lnTo>
                    <a:pt x="5853328" y="183203"/>
                  </a:lnTo>
                  <a:lnTo>
                    <a:pt x="5875680" y="178816"/>
                  </a:lnTo>
                  <a:lnTo>
                    <a:pt x="5997775" y="178816"/>
                  </a:lnTo>
                  <a:lnTo>
                    <a:pt x="5996935" y="172671"/>
                  </a:lnTo>
                  <a:lnTo>
                    <a:pt x="5996851" y="172529"/>
                  </a:lnTo>
                  <a:lnTo>
                    <a:pt x="5811418" y="172529"/>
                  </a:lnTo>
                  <a:lnTo>
                    <a:pt x="5811418" y="128524"/>
                  </a:lnTo>
                  <a:close/>
                </a:path>
                <a:path w="6231255" h="514350">
                  <a:moveTo>
                    <a:pt x="5997775" y="178816"/>
                  </a:moveTo>
                  <a:lnTo>
                    <a:pt x="5875680" y="178816"/>
                  </a:lnTo>
                  <a:lnTo>
                    <a:pt x="5900368" y="182330"/>
                  </a:lnTo>
                  <a:lnTo>
                    <a:pt x="5916542" y="193833"/>
                  </a:lnTo>
                  <a:lnTo>
                    <a:pt x="5925383" y="214766"/>
                  </a:lnTo>
                  <a:lnTo>
                    <a:pt x="5928067" y="246570"/>
                  </a:lnTo>
                  <a:lnTo>
                    <a:pt x="5928067" y="504317"/>
                  </a:lnTo>
                  <a:lnTo>
                    <a:pt x="6003505" y="504317"/>
                  </a:lnTo>
                  <a:lnTo>
                    <a:pt x="6003505" y="220726"/>
                  </a:lnTo>
                  <a:lnTo>
                    <a:pt x="5997775" y="178816"/>
                  </a:lnTo>
                  <a:close/>
                </a:path>
                <a:path w="6231255" h="514350">
                  <a:moveTo>
                    <a:pt x="5909906" y="118745"/>
                  </a:moveTo>
                  <a:lnTo>
                    <a:pt x="5879816" y="122433"/>
                  </a:lnTo>
                  <a:lnTo>
                    <a:pt x="5853066" y="133064"/>
                  </a:lnTo>
                  <a:lnTo>
                    <a:pt x="5830638" y="149981"/>
                  </a:lnTo>
                  <a:lnTo>
                    <a:pt x="5813513" y="172529"/>
                  </a:lnTo>
                  <a:lnTo>
                    <a:pt x="5996851" y="172529"/>
                  </a:lnTo>
                  <a:lnTo>
                    <a:pt x="5978185" y="141184"/>
                  </a:lnTo>
                  <a:lnTo>
                    <a:pt x="5948695" y="123972"/>
                  </a:lnTo>
                  <a:lnTo>
                    <a:pt x="5909906" y="118745"/>
                  </a:lnTo>
                  <a:close/>
                </a:path>
                <a:path w="6231255" h="514350">
                  <a:moveTo>
                    <a:pt x="6169748" y="184404"/>
                  </a:moveTo>
                  <a:lnTo>
                    <a:pt x="6094310" y="184404"/>
                  </a:lnTo>
                  <a:lnTo>
                    <a:pt x="6094310" y="417703"/>
                  </a:lnTo>
                  <a:lnTo>
                    <a:pt x="6099134" y="464011"/>
                  </a:lnTo>
                  <a:lnTo>
                    <a:pt x="6113519" y="491656"/>
                  </a:lnTo>
                  <a:lnTo>
                    <a:pt x="6137334" y="505026"/>
                  </a:lnTo>
                  <a:lnTo>
                    <a:pt x="6170447" y="508508"/>
                  </a:lnTo>
                  <a:lnTo>
                    <a:pt x="6187997" y="508115"/>
                  </a:lnTo>
                  <a:lnTo>
                    <a:pt x="6203975" y="506936"/>
                  </a:lnTo>
                  <a:lnTo>
                    <a:pt x="6218381" y="504971"/>
                  </a:lnTo>
                  <a:lnTo>
                    <a:pt x="6231216" y="502221"/>
                  </a:lnTo>
                  <a:lnTo>
                    <a:pt x="6231216" y="448437"/>
                  </a:lnTo>
                  <a:lnTo>
                    <a:pt x="6203975" y="448437"/>
                  </a:lnTo>
                  <a:lnTo>
                    <a:pt x="6187724" y="446439"/>
                  </a:lnTo>
                  <a:lnTo>
                    <a:pt x="6177170" y="439793"/>
                  </a:lnTo>
                  <a:lnTo>
                    <a:pt x="6171462" y="427514"/>
                  </a:lnTo>
                  <a:lnTo>
                    <a:pt x="6169748" y="408622"/>
                  </a:lnTo>
                  <a:lnTo>
                    <a:pt x="6169748" y="184404"/>
                  </a:lnTo>
                  <a:close/>
                </a:path>
                <a:path w="6231255" h="514350">
                  <a:moveTo>
                    <a:pt x="6231216" y="446341"/>
                  </a:moveTo>
                  <a:lnTo>
                    <a:pt x="6225585" y="447258"/>
                  </a:lnTo>
                  <a:lnTo>
                    <a:pt x="6219167" y="447913"/>
                  </a:lnTo>
                  <a:lnTo>
                    <a:pt x="6211964" y="448306"/>
                  </a:lnTo>
                  <a:lnTo>
                    <a:pt x="6203975" y="448437"/>
                  </a:lnTo>
                  <a:lnTo>
                    <a:pt x="6231216" y="448437"/>
                  </a:lnTo>
                  <a:lnTo>
                    <a:pt x="6231216" y="446341"/>
                  </a:lnTo>
                  <a:close/>
                </a:path>
                <a:path w="6231255" h="514350">
                  <a:moveTo>
                    <a:pt x="6231216" y="128524"/>
                  </a:moveTo>
                  <a:lnTo>
                    <a:pt x="6042621" y="128524"/>
                  </a:lnTo>
                  <a:lnTo>
                    <a:pt x="6042621" y="184404"/>
                  </a:lnTo>
                  <a:lnTo>
                    <a:pt x="6231216" y="184404"/>
                  </a:lnTo>
                  <a:lnTo>
                    <a:pt x="6231216" y="128524"/>
                  </a:lnTo>
                  <a:close/>
                </a:path>
                <a:path w="6231255" h="514350">
                  <a:moveTo>
                    <a:pt x="6169748" y="21653"/>
                  </a:moveTo>
                  <a:lnTo>
                    <a:pt x="6094310" y="21653"/>
                  </a:lnTo>
                  <a:lnTo>
                    <a:pt x="6094310" y="128524"/>
                  </a:lnTo>
                  <a:lnTo>
                    <a:pt x="6169748" y="128524"/>
                  </a:lnTo>
                  <a:lnTo>
                    <a:pt x="6169748" y="21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C11F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10714" y="6961251"/>
              <a:ext cx="11136630" cy="481965"/>
            </a:xfrm>
            <a:custGeom>
              <a:avLst/>
              <a:gdLst/>
              <a:ahLst/>
              <a:cxnLst/>
              <a:rect l="l" t="t" r="r" b="b"/>
              <a:pathLst>
                <a:path w="11136630" h="481965">
                  <a:moveTo>
                    <a:pt x="333616" y="472630"/>
                  </a:moveTo>
                  <a:lnTo>
                    <a:pt x="299542" y="345909"/>
                  </a:lnTo>
                  <a:lnTo>
                    <a:pt x="287020" y="299351"/>
                  </a:lnTo>
                  <a:lnTo>
                    <a:pt x="229514" y="85521"/>
                  </a:lnTo>
                  <a:lnTo>
                    <a:pt x="229514" y="299351"/>
                  </a:lnTo>
                  <a:lnTo>
                    <a:pt x="105384" y="299351"/>
                  </a:lnTo>
                  <a:lnTo>
                    <a:pt x="169392" y="76301"/>
                  </a:lnTo>
                  <a:lnTo>
                    <a:pt x="170688" y="76301"/>
                  </a:lnTo>
                  <a:lnTo>
                    <a:pt x="229514" y="299351"/>
                  </a:lnTo>
                  <a:lnTo>
                    <a:pt x="229514" y="85521"/>
                  </a:lnTo>
                  <a:lnTo>
                    <a:pt x="227037" y="76301"/>
                  </a:lnTo>
                  <a:lnTo>
                    <a:pt x="209473" y="10998"/>
                  </a:lnTo>
                  <a:lnTo>
                    <a:pt x="133184" y="10998"/>
                  </a:lnTo>
                  <a:lnTo>
                    <a:pt x="0" y="472630"/>
                  </a:lnTo>
                  <a:lnTo>
                    <a:pt x="59486" y="472630"/>
                  </a:lnTo>
                  <a:lnTo>
                    <a:pt x="93751" y="345909"/>
                  </a:lnTo>
                  <a:lnTo>
                    <a:pt x="241160" y="345909"/>
                  </a:lnTo>
                  <a:lnTo>
                    <a:pt x="274129" y="472630"/>
                  </a:lnTo>
                  <a:lnTo>
                    <a:pt x="333616" y="472630"/>
                  </a:lnTo>
                  <a:close/>
                </a:path>
                <a:path w="11136630" h="481965">
                  <a:moveTo>
                    <a:pt x="494601" y="5829"/>
                  </a:moveTo>
                  <a:lnTo>
                    <a:pt x="455155" y="5829"/>
                  </a:lnTo>
                  <a:lnTo>
                    <a:pt x="421347" y="10883"/>
                  </a:lnTo>
                  <a:lnTo>
                    <a:pt x="398030" y="25946"/>
                  </a:lnTo>
                  <a:lnTo>
                    <a:pt x="384517" y="50825"/>
                  </a:lnTo>
                  <a:lnTo>
                    <a:pt x="380161" y="85356"/>
                  </a:lnTo>
                  <a:lnTo>
                    <a:pt x="380161" y="126085"/>
                  </a:lnTo>
                  <a:lnTo>
                    <a:pt x="329730" y="126085"/>
                  </a:lnTo>
                  <a:lnTo>
                    <a:pt x="329730" y="168757"/>
                  </a:lnTo>
                  <a:lnTo>
                    <a:pt x="380161" y="168757"/>
                  </a:lnTo>
                  <a:lnTo>
                    <a:pt x="380161" y="472630"/>
                  </a:lnTo>
                  <a:lnTo>
                    <a:pt x="434467" y="472630"/>
                  </a:lnTo>
                  <a:lnTo>
                    <a:pt x="434467" y="168757"/>
                  </a:lnTo>
                  <a:lnTo>
                    <a:pt x="493953" y="168757"/>
                  </a:lnTo>
                  <a:lnTo>
                    <a:pt x="493953" y="126085"/>
                  </a:lnTo>
                  <a:lnTo>
                    <a:pt x="434467" y="126085"/>
                  </a:lnTo>
                  <a:lnTo>
                    <a:pt x="434467" y="85356"/>
                  </a:lnTo>
                  <a:lnTo>
                    <a:pt x="436651" y="70104"/>
                  </a:lnTo>
                  <a:lnTo>
                    <a:pt x="443204" y="59893"/>
                  </a:lnTo>
                  <a:lnTo>
                    <a:pt x="454113" y="54165"/>
                  </a:lnTo>
                  <a:lnTo>
                    <a:pt x="469379" y="52374"/>
                  </a:lnTo>
                  <a:lnTo>
                    <a:pt x="494601" y="52374"/>
                  </a:lnTo>
                  <a:lnTo>
                    <a:pt x="494601" y="5829"/>
                  </a:lnTo>
                  <a:close/>
                </a:path>
                <a:path w="11136630" h="481965">
                  <a:moveTo>
                    <a:pt x="685965" y="120916"/>
                  </a:moveTo>
                  <a:lnTo>
                    <a:pt x="680796" y="118325"/>
                  </a:lnTo>
                  <a:lnTo>
                    <a:pt x="673036" y="117030"/>
                  </a:lnTo>
                  <a:lnTo>
                    <a:pt x="662051" y="117030"/>
                  </a:lnTo>
                  <a:lnTo>
                    <a:pt x="635876" y="121881"/>
                  </a:lnTo>
                  <a:lnTo>
                    <a:pt x="615581" y="135051"/>
                  </a:lnTo>
                  <a:lnTo>
                    <a:pt x="599770" y="154393"/>
                  </a:lnTo>
                  <a:lnTo>
                    <a:pt x="587044" y="177812"/>
                  </a:lnTo>
                  <a:lnTo>
                    <a:pt x="585749" y="177812"/>
                  </a:lnTo>
                  <a:lnTo>
                    <a:pt x="585749" y="126085"/>
                  </a:lnTo>
                  <a:lnTo>
                    <a:pt x="531444" y="126085"/>
                  </a:lnTo>
                  <a:lnTo>
                    <a:pt x="531444" y="472630"/>
                  </a:lnTo>
                  <a:lnTo>
                    <a:pt x="585749" y="472630"/>
                  </a:lnTo>
                  <a:lnTo>
                    <a:pt x="585749" y="253453"/>
                  </a:lnTo>
                  <a:lnTo>
                    <a:pt x="593051" y="216623"/>
                  </a:lnTo>
                  <a:lnTo>
                    <a:pt x="611136" y="191058"/>
                  </a:lnTo>
                  <a:lnTo>
                    <a:pt x="631761" y="177812"/>
                  </a:lnTo>
                  <a:lnTo>
                    <a:pt x="634301" y="176174"/>
                  </a:lnTo>
                  <a:lnTo>
                    <a:pt x="656869" y="171348"/>
                  </a:lnTo>
                  <a:lnTo>
                    <a:pt x="668058" y="171653"/>
                  </a:lnTo>
                  <a:lnTo>
                    <a:pt x="676033" y="172389"/>
                  </a:lnTo>
                  <a:lnTo>
                    <a:pt x="685965" y="173926"/>
                  </a:lnTo>
                  <a:lnTo>
                    <a:pt x="685965" y="171348"/>
                  </a:lnTo>
                  <a:lnTo>
                    <a:pt x="685965" y="120916"/>
                  </a:lnTo>
                  <a:close/>
                </a:path>
                <a:path w="11136630" h="481965">
                  <a:moveTo>
                    <a:pt x="780351" y="126085"/>
                  </a:moveTo>
                  <a:lnTo>
                    <a:pt x="726046" y="126085"/>
                  </a:lnTo>
                  <a:lnTo>
                    <a:pt x="726046" y="472630"/>
                  </a:lnTo>
                  <a:lnTo>
                    <a:pt x="780351" y="472630"/>
                  </a:lnTo>
                  <a:lnTo>
                    <a:pt x="780351" y="126085"/>
                  </a:lnTo>
                  <a:close/>
                </a:path>
                <a:path w="11136630" h="481965">
                  <a:moveTo>
                    <a:pt x="780351" y="10998"/>
                  </a:moveTo>
                  <a:lnTo>
                    <a:pt x="726046" y="10998"/>
                  </a:lnTo>
                  <a:lnTo>
                    <a:pt x="726046" y="73063"/>
                  </a:lnTo>
                  <a:lnTo>
                    <a:pt x="780351" y="73063"/>
                  </a:lnTo>
                  <a:lnTo>
                    <a:pt x="780351" y="10998"/>
                  </a:lnTo>
                  <a:close/>
                </a:path>
                <a:path w="11136630" h="481965">
                  <a:moveTo>
                    <a:pt x="1113320" y="472630"/>
                  </a:moveTo>
                  <a:lnTo>
                    <a:pt x="1015339" y="301294"/>
                  </a:lnTo>
                  <a:lnTo>
                    <a:pt x="1006475" y="285775"/>
                  </a:lnTo>
                  <a:lnTo>
                    <a:pt x="989825" y="256679"/>
                  </a:lnTo>
                  <a:lnTo>
                    <a:pt x="1095209" y="126085"/>
                  </a:lnTo>
                  <a:lnTo>
                    <a:pt x="1031849" y="126085"/>
                  </a:lnTo>
                  <a:lnTo>
                    <a:pt x="910310" y="285775"/>
                  </a:lnTo>
                  <a:lnTo>
                    <a:pt x="909015" y="285775"/>
                  </a:lnTo>
                  <a:lnTo>
                    <a:pt x="909015" y="10998"/>
                  </a:lnTo>
                  <a:lnTo>
                    <a:pt x="854697" y="10998"/>
                  </a:lnTo>
                  <a:lnTo>
                    <a:pt x="854697" y="472630"/>
                  </a:lnTo>
                  <a:lnTo>
                    <a:pt x="909015" y="472630"/>
                  </a:lnTo>
                  <a:lnTo>
                    <a:pt x="909015" y="355600"/>
                  </a:lnTo>
                  <a:lnTo>
                    <a:pt x="953617" y="301294"/>
                  </a:lnTo>
                  <a:lnTo>
                    <a:pt x="1049959" y="472630"/>
                  </a:lnTo>
                  <a:lnTo>
                    <a:pt x="1113320" y="472630"/>
                  </a:lnTo>
                  <a:close/>
                </a:path>
                <a:path w="11136630" h="481965">
                  <a:moveTo>
                    <a:pt x="1384846" y="434479"/>
                  </a:moveTo>
                  <a:lnTo>
                    <a:pt x="1382268" y="436422"/>
                  </a:lnTo>
                  <a:lnTo>
                    <a:pt x="1379029" y="437718"/>
                  </a:lnTo>
                  <a:lnTo>
                    <a:pt x="1371917" y="437718"/>
                  </a:lnTo>
                  <a:lnTo>
                    <a:pt x="1355115" y="409917"/>
                  </a:lnTo>
                  <a:lnTo>
                    <a:pt x="1355115" y="283845"/>
                  </a:lnTo>
                  <a:lnTo>
                    <a:pt x="1355115" y="216598"/>
                  </a:lnTo>
                  <a:lnTo>
                    <a:pt x="1344244" y="159702"/>
                  </a:lnTo>
                  <a:lnTo>
                    <a:pt x="1310665" y="127495"/>
                  </a:lnTo>
                  <a:lnTo>
                    <a:pt x="1249730" y="117030"/>
                  </a:lnTo>
                  <a:lnTo>
                    <a:pt x="1196632" y="123799"/>
                  </a:lnTo>
                  <a:lnTo>
                    <a:pt x="1160513" y="144589"/>
                  </a:lnTo>
                  <a:lnTo>
                    <a:pt x="1139901" y="180035"/>
                  </a:lnTo>
                  <a:lnTo>
                    <a:pt x="1133348" y="230822"/>
                  </a:lnTo>
                  <a:lnTo>
                    <a:pt x="1187653" y="230822"/>
                  </a:lnTo>
                  <a:lnTo>
                    <a:pt x="1187653" y="227596"/>
                  </a:lnTo>
                  <a:lnTo>
                    <a:pt x="1188593" y="211518"/>
                  </a:lnTo>
                  <a:lnTo>
                    <a:pt x="1195095" y="188798"/>
                  </a:lnTo>
                  <a:lnTo>
                    <a:pt x="1212748" y="168490"/>
                  </a:lnTo>
                  <a:lnTo>
                    <a:pt x="1247140" y="159702"/>
                  </a:lnTo>
                  <a:lnTo>
                    <a:pt x="1271104" y="163042"/>
                  </a:lnTo>
                  <a:lnTo>
                    <a:pt x="1288529" y="172872"/>
                  </a:lnTo>
                  <a:lnTo>
                    <a:pt x="1299146" y="188887"/>
                  </a:lnTo>
                  <a:lnTo>
                    <a:pt x="1302740" y="210781"/>
                  </a:lnTo>
                  <a:lnTo>
                    <a:pt x="1302219" y="229235"/>
                  </a:lnTo>
                  <a:lnTo>
                    <a:pt x="1300797" y="233946"/>
                  </a:lnTo>
                  <a:lnTo>
                    <a:pt x="1300797" y="283845"/>
                  </a:lnTo>
                  <a:lnTo>
                    <a:pt x="1300797" y="373062"/>
                  </a:lnTo>
                  <a:lnTo>
                    <a:pt x="1294980" y="398640"/>
                  </a:lnTo>
                  <a:lnTo>
                    <a:pt x="1279474" y="419608"/>
                  </a:lnTo>
                  <a:lnTo>
                    <a:pt x="1257160" y="433793"/>
                  </a:lnTo>
                  <a:lnTo>
                    <a:pt x="1230972" y="439013"/>
                  </a:lnTo>
                  <a:lnTo>
                    <a:pt x="1207757" y="434721"/>
                  </a:lnTo>
                  <a:lnTo>
                    <a:pt x="1192593" y="422605"/>
                  </a:lnTo>
                  <a:lnTo>
                    <a:pt x="1184338" y="403821"/>
                  </a:lnTo>
                  <a:lnTo>
                    <a:pt x="1181836" y="379526"/>
                  </a:lnTo>
                  <a:lnTo>
                    <a:pt x="1183525" y="359664"/>
                  </a:lnTo>
                  <a:lnTo>
                    <a:pt x="1208354" y="324573"/>
                  </a:lnTo>
                  <a:lnTo>
                    <a:pt x="1255788" y="306146"/>
                  </a:lnTo>
                  <a:lnTo>
                    <a:pt x="1280807" y="296938"/>
                  </a:lnTo>
                  <a:lnTo>
                    <a:pt x="1300797" y="283845"/>
                  </a:lnTo>
                  <a:lnTo>
                    <a:pt x="1300797" y="233946"/>
                  </a:lnTo>
                  <a:lnTo>
                    <a:pt x="1298054" y="243027"/>
                  </a:lnTo>
                  <a:lnTo>
                    <a:pt x="1286383" y="253784"/>
                  </a:lnTo>
                  <a:lnTo>
                    <a:pt x="1263307" y="263144"/>
                  </a:lnTo>
                  <a:lnTo>
                    <a:pt x="1190244" y="285127"/>
                  </a:lnTo>
                  <a:lnTo>
                    <a:pt x="1161224" y="298894"/>
                  </a:lnTo>
                  <a:lnTo>
                    <a:pt x="1140866" y="319633"/>
                  </a:lnTo>
                  <a:lnTo>
                    <a:pt x="1128877" y="347040"/>
                  </a:lnTo>
                  <a:lnTo>
                    <a:pt x="1124940" y="380822"/>
                  </a:lnTo>
                  <a:lnTo>
                    <a:pt x="1130604" y="422757"/>
                  </a:lnTo>
                  <a:lnTo>
                    <a:pt x="1147902" y="454520"/>
                  </a:lnTo>
                  <a:lnTo>
                    <a:pt x="1177315" y="474649"/>
                  </a:lnTo>
                  <a:lnTo>
                    <a:pt x="1219339" y="481685"/>
                  </a:lnTo>
                  <a:lnTo>
                    <a:pt x="1243825" y="478269"/>
                  </a:lnTo>
                  <a:lnTo>
                    <a:pt x="1266863" y="468426"/>
                  </a:lnTo>
                  <a:lnTo>
                    <a:pt x="1286992" y="452767"/>
                  </a:lnTo>
                  <a:lnTo>
                    <a:pt x="1297381" y="439013"/>
                  </a:lnTo>
                  <a:lnTo>
                    <a:pt x="1302740" y="431901"/>
                  </a:lnTo>
                  <a:lnTo>
                    <a:pt x="1304036" y="431901"/>
                  </a:lnTo>
                  <a:lnTo>
                    <a:pt x="1309725" y="457682"/>
                  </a:lnTo>
                  <a:lnTo>
                    <a:pt x="1321828" y="470928"/>
                  </a:lnTo>
                  <a:lnTo>
                    <a:pt x="1337322" y="475805"/>
                  </a:lnTo>
                  <a:lnTo>
                    <a:pt x="1353172" y="476504"/>
                  </a:lnTo>
                  <a:lnTo>
                    <a:pt x="1363218" y="476084"/>
                  </a:lnTo>
                  <a:lnTo>
                    <a:pt x="1372412" y="475132"/>
                  </a:lnTo>
                  <a:lnTo>
                    <a:pt x="1379905" y="474052"/>
                  </a:lnTo>
                  <a:lnTo>
                    <a:pt x="1384846" y="473278"/>
                  </a:lnTo>
                  <a:lnTo>
                    <a:pt x="1384846" y="437718"/>
                  </a:lnTo>
                  <a:lnTo>
                    <a:pt x="1384846" y="434479"/>
                  </a:lnTo>
                  <a:close/>
                </a:path>
                <a:path w="11136630" h="481965">
                  <a:moveTo>
                    <a:pt x="4482465" y="344614"/>
                  </a:moveTo>
                  <a:lnTo>
                    <a:pt x="4476369" y="300926"/>
                  </a:lnTo>
                  <a:lnTo>
                    <a:pt x="4435399" y="247002"/>
                  </a:lnTo>
                  <a:lnTo>
                    <a:pt x="4373524" y="219506"/>
                  </a:lnTo>
                  <a:lnTo>
                    <a:pt x="4341279" y="208876"/>
                  </a:lnTo>
                  <a:lnTo>
                    <a:pt x="4311650" y="196672"/>
                  </a:lnTo>
                  <a:lnTo>
                    <a:pt x="4287240" y="180200"/>
                  </a:lnTo>
                  <a:lnTo>
                    <a:pt x="4270680" y="156705"/>
                  </a:lnTo>
                  <a:lnTo>
                    <a:pt x="4264584" y="123494"/>
                  </a:lnTo>
                  <a:lnTo>
                    <a:pt x="4269689" y="91046"/>
                  </a:lnTo>
                  <a:lnTo>
                    <a:pt x="4284548" y="67576"/>
                  </a:lnTo>
                  <a:lnTo>
                    <a:pt x="4308500" y="53314"/>
                  </a:lnTo>
                  <a:lnTo>
                    <a:pt x="4340872" y="48501"/>
                  </a:lnTo>
                  <a:lnTo>
                    <a:pt x="4374997" y="54508"/>
                  </a:lnTo>
                  <a:lnTo>
                    <a:pt x="4397121" y="71374"/>
                  </a:lnTo>
                  <a:lnTo>
                    <a:pt x="4409059" y="97320"/>
                  </a:lnTo>
                  <a:lnTo>
                    <a:pt x="4412640" y="130606"/>
                  </a:lnTo>
                  <a:lnTo>
                    <a:pt x="4469536" y="130606"/>
                  </a:lnTo>
                  <a:lnTo>
                    <a:pt x="4463847" y="84455"/>
                  </a:lnTo>
                  <a:lnTo>
                    <a:pt x="4448708" y="48501"/>
                  </a:lnTo>
                  <a:lnTo>
                    <a:pt x="4423448" y="22656"/>
                  </a:lnTo>
                  <a:lnTo>
                    <a:pt x="4387507" y="7137"/>
                  </a:lnTo>
                  <a:lnTo>
                    <a:pt x="4340225" y="1943"/>
                  </a:lnTo>
                  <a:lnTo>
                    <a:pt x="4281233" y="11087"/>
                  </a:lnTo>
                  <a:lnTo>
                    <a:pt x="4242105" y="34493"/>
                  </a:lnTo>
                  <a:lnTo>
                    <a:pt x="4218965" y="66040"/>
                  </a:lnTo>
                  <a:lnTo>
                    <a:pt x="4207916" y="99682"/>
                  </a:lnTo>
                  <a:lnTo>
                    <a:pt x="4205097" y="129311"/>
                  </a:lnTo>
                  <a:lnTo>
                    <a:pt x="4211193" y="173228"/>
                  </a:lnTo>
                  <a:lnTo>
                    <a:pt x="4252163" y="227787"/>
                  </a:lnTo>
                  <a:lnTo>
                    <a:pt x="4314050" y="256032"/>
                  </a:lnTo>
                  <a:lnTo>
                    <a:pt x="4346295" y="267055"/>
                  </a:lnTo>
                  <a:lnTo>
                    <a:pt x="4375924" y="279615"/>
                  </a:lnTo>
                  <a:lnTo>
                    <a:pt x="4400334" y="296443"/>
                  </a:lnTo>
                  <a:lnTo>
                    <a:pt x="4416895" y="320217"/>
                  </a:lnTo>
                  <a:lnTo>
                    <a:pt x="4422991" y="353656"/>
                  </a:lnTo>
                  <a:lnTo>
                    <a:pt x="4416831" y="387121"/>
                  </a:lnTo>
                  <a:lnTo>
                    <a:pt x="4399877" y="412813"/>
                  </a:lnTo>
                  <a:lnTo>
                    <a:pt x="4374439" y="429310"/>
                  </a:lnTo>
                  <a:lnTo>
                    <a:pt x="4342816" y="435127"/>
                  </a:lnTo>
                  <a:lnTo>
                    <a:pt x="4294365" y="425627"/>
                  </a:lnTo>
                  <a:lnTo>
                    <a:pt x="4268470" y="400862"/>
                  </a:lnTo>
                  <a:lnTo>
                    <a:pt x="4258081" y="366395"/>
                  </a:lnTo>
                  <a:lnTo>
                    <a:pt x="4256176" y="327799"/>
                  </a:lnTo>
                  <a:lnTo>
                    <a:pt x="4199280" y="327799"/>
                  </a:lnTo>
                  <a:lnTo>
                    <a:pt x="4203433" y="381533"/>
                  </a:lnTo>
                  <a:lnTo>
                    <a:pt x="4217340" y="424421"/>
                  </a:lnTo>
                  <a:lnTo>
                    <a:pt x="4243133" y="455815"/>
                  </a:lnTo>
                  <a:lnTo>
                    <a:pt x="4282948" y="475107"/>
                  </a:lnTo>
                  <a:lnTo>
                    <a:pt x="4338929" y="481672"/>
                  </a:lnTo>
                  <a:lnTo>
                    <a:pt x="4378934" y="477659"/>
                  </a:lnTo>
                  <a:lnTo>
                    <a:pt x="4417669" y="464146"/>
                  </a:lnTo>
                  <a:lnTo>
                    <a:pt x="4450753" y="438950"/>
                  </a:lnTo>
                  <a:lnTo>
                    <a:pt x="4453001" y="435127"/>
                  </a:lnTo>
                  <a:lnTo>
                    <a:pt x="4473803" y="399834"/>
                  </a:lnTo>
                  <a:lnTo>
                    <a:pt x="4482465" y="344614"/>
                  </a:lnTo>
                  <a:close/>
                </a:path>
                <a:path w="11136630" h="481965">
                  <a:moveTo>
                    <a:pt x="4624705" y="0"/>
                  </a:moveTo>
                  <a:lnTo>
                    <a:pt x="4574273" y="0"/>
                  </a:lnTo>
                  <a:lnTo>
                    <a:pt x="4574273" y="65303"/>
                  </a:lnTo>
                  <a:lnTo>
                    <a:pt x="4624705" y="65303"/>
                  </a:lnTo>
                  <a:lnTo>
                    <a:pt x="4624705" y="0"/>
                  </a:lnTo>
                  <a:close/>
                </a:path>
                <a:path w="11136630" h="481965">
                  <a:moveTo>
                    <a:pt x="4729442" y="0"/>
                  </a:moveTo>
                  <a:lnTo>
                    <a:pt x="4679010" y="0"/>
                  </a:lnTo>
                  <a:lnTo>
                    <a:pt x="4679010" y="65303"/>
                  </a:lnTo>
                  <a:lnTo>
                    <a:pt x="4729442" y="65303"/>
                  </a:lnTo>
                  <a:lnTo>
                    <a:pt x="4729442" y="0"/>
                  </a:lnTo>
                  <a:close/>
                </a:path>
                <a:path w="11136630" h="481965">
                  <a:moveTo>
                    <a:pt x="4766297" y="126085"/>
                  </a:moveTo>
                  <a:lnTo>
                    <a:pt x="4711992" y="126085"/>
                  </a:lnTo>
                  <a:lnTo>
                    <a:pt x="4711992" y="365302"/>
                  </a:lnTo>
                  <a:lnTo>
                    <a:pt x="4705375" y="397217"/>
                  </a:lnTo>
                  <a:lnTo>
                    <a:pt x="4688637" y="418884"/>
                  </a:lnTo>
                  <a:lnTo>
                    <a:pt x="4666437" y="431215"/>
                  </a:lnTo>
                  <a:lnTo>
                    <a:pt x="4643450" y="435127"/>
                  </a:lnTo>
                  <a:lnTo>
                    <a:pt x="4614735" y="427939"/>
                  </a:lnTo>
                  <a:lnTo>
                    <a:pt x="4599495" y="410159"/>
                  </a:lnTo>
                  <a:lnTo>
                    <a:pt x="4593450" y="387400"/>
                  </a:lnTo>
                  <a:lnTo>
                    <a:pt x="4592383" y="365302"/>
                  </a:lnTo>
                  <a:lnTo>
                    <a:pt x="4592383" y="126085"/>
                  </a:lnTo>
                  <a:lnTo>
                    <a:pt x="4538065" y="126085"/>
                  </a:lnTo>
                  <a:lnTo>
                    <a:pt x="4538065" y="371767"/>
                  </a:lnTo>
                  <a:lnTo>
                    <a:pt x="4539488" y="406400"/>
                  </a:lnTo>
                  <a:lnTo>
                    <a:pt x="4549457" y="442239"/>
                  </a:lnTo>
                  <a:lnTo>
                    <a:pt x="4576521" y="470319"/>
                  </a:lnTo>
                  <a:lnTo>
                    <a:pt x="4629226" y="481672"/>
                  </a:lnTo>
                  <a:lnTo>
                    <a:pt x="4654461" y="478345"/>
                  </a:lnTo>
                  <a:lnTo>
                    <a:pt x="4678286" y="468668"/>
                  </a:lnTo>
                  <a:lnTo>
                    <a:pt x="4698606" y="453034"/>
                  </a:lnTo>
                  <a:lnTo>
                    <a:pt x="4711027" y="435127"/>
                  </a:lnTo>
                  <a:lnTo>
                    <a:pt x="4713275" y="431888"/>
                  </a:lnTo>
                  <a:lnTo>
                    <a:pt x="4714570" y="431888"/>
                  </a:lnTo>
                  <a:lnTo>
                    <a:pt x="4714570" y="472630"/>
                  </a:lnTo>
                  <a:lnTo>
                    <a:pt x="4766297" y="472630"/>
                  </a:lnTo>
                  <a:lnTo>
                    <a:pt x="4766297" y="431888"/>
                  </a:lnTo>
                  <a:lnTo>
                    <a:pt x="4766297" y="126085"/>
                  </a:lnTo>
                  <a:close/>
                </a:path>
                <a:path w="11136630" h="481965">
                  <a:moveTo>
                    <a:pt x="5065636" y="10998"/>
                  </a:moveTo>
                  <a:lnTo>
                    <a:pt x="5014569" y="10998"/>
                  </a:lnTo>
                  <a:lnTo>
                    <a:pt x="5014569" y="299351"/>
                  </a:lnTo>
                  <a:lnTo>
                    <a:pt x="5012017" y="354114"/>
                  </a:lnTo>
                  <a:lnTo>
                    <a:pt x="5001958" y="397065"/>
                  </a:lnTo>
                  <a:lnTo>
                    <a:pt x="4980749" y="425094"/>
                  </a:lnTo>
                  <a:lnTo>
                    <a:pt x="4944745" y="435127"/>
                  </a:lnTo>
                  <a:lnTo>
                    <a:pt x="4913846" y="425551"/>
                  </a:lnTo>
                  <a:lnTo>
                    <a:pt x="4894389" y="398272"/>
                  </a:lnTo>
                  <a:lnTo>
                    <a:pt x="4884267" y="355473"/>
                  </a:lnTo>
                  <a:lnTo>
                    <a:pt x="4881372" y="299351"/>
                  </a:lnTo>
                  <a:lnTo>
                    <a:pt x="4884267" y="243230"/>
                  </a:lnTo>
                  <a:lnTo>
                    <a:pt x="4894389" y="200431"/>
                  </a:lnTo>
                  <a:lnTo>
                    <a:pt x="4913846" y="173151"/>
                  </a:lnTo>
                  <a:lnTo>
                    <a:pt x="4944745" y="163576"/>
                  </a:lnTo>
                  <a:lnTo>
                    <a:pt x="4980470" y="175336"/>
                  </a:lnTo>
                  <a:lnTo>
                    <a:pt x="5001717" y="206248"/>
                  </a:lnTo>
                  <a:lnTo>
                    <a:pt x="5011928" y="249770"/>
                  </a:lnTo>
                  <a:lnTo>
                    <a:pt x="5014569" y="299351"/>
                  </a:lnTo>
                  <a:lnTo>
                    <a:pt x="5014569" y="10998"/>
                  </a:lnTo>
                  <a:lnTo>
                    <a:pt x="5011331" y="10998"/>
                  </a:lnTo>
                  <a:lnTo>
                    <a:pt x="5011331" y="165519"/>
                  </a:lnTo>
                  <a:lnTo>
                    <a:pt x="5010035" y="165519"/>
                  </a:lnTo>
                  <a:lnTo>
                    <a:pt x="5008816" y="163576"/>
                  </a:lnTo>
                  <a:lnTo>
                    <a:pt x="4997297" y="145122"/>
                  </a:lnTo>
                  <a:lnTo>
                    <a:pt x="4978920" y="129882"/>
                  </a:lnTo>
                  <a:lnTo>
                    <a:pt x="4957038" y="120332"/>
                  </a:lnTo>
                  <a:lnTo>
                    <a:pt x="4933747" y="117030"/>
                  </a:lnTo>
                  <a:lnTo>
                    <a:pt x="4891532" y="125501"/>
                  </a:lnTo>
                  <a:lnTo>
                    <a:pt x="4842268" y="181038"/>
                  </a:lnTo>
                  <a:lnTo>
                    <a:pt x="4830978" y="219900"/>
                  </a:lnTo>
                  <a:lnTo>
                    <a:pt x="4825758" y="260705"/>
                  </a:lnTo>
                  <a:lnTo>
                    <a:pt x="4824488" y="299351"/>
                  </a:lnTo>
                  <a:lnTo>
                    <a:pt x="4828375" y="360019"/>
                  </a:lnTo>
                  <a:lnTo>
                    <a:pt x="4840668" y="410451"/>
                  </a:lnTo>
                  <a:lnTo>
                    <a:pt x="4862334" y="448779"/>
                  </a:lnTo>
                  <a:lnTo>
                    <a:pt x="4894338" y="473138"/>
                  </a:lnTo>
                  <a:lnTo>
                    <a:pt x="4937633" y="481672"/>
                  </a:lnTo>
                  <a:lnTo>
                    <a:pt x="4964163" y="477227"/>
                  </a:lnTo>
                  <a:lnTo>
                    <a:pt x="4986528" y="465505"/>
                  </a:lnTo>
                  <a:lnTo>
                    <a:pt x="5003177" y="448945"/>
                  </a:lnTo>
                  <a:lnTo>
                    <a:pt x="5010061" y="435127"/>
                  </a:lnTo>
                  <a:lnTo>
                    <a:pt x="5012626" y="429958"/>
                  </a:lnTo>
                  <a:lnTo>
                    <a:pt x="5013922" y="429958"/>
                  </a:lnTo>
                  <a:lnTo>
                    <a:pt x="5013922" y="472630"/>
                  </a:lnTo>
                  <a:lnTo>
                    <a:pt x="5065636" y="472630"/>
                  </a:lnTo>
                  <a:lnTo>
                    <a:pt x="5065636" y="429958"/>
                  </a:lnTo>
                  <a:lnTo>
                    <a:pt x="5065636" y="165519"/>
                  </a:lnTo>
                  <a:lnTo>
                    <a:pt x="5065636" y="10998"/>
                  </a:lnTo>
                  <a:close/>
                </a:path>
                <a:path w="11136630" h="481965">
                  <a:moveTo>
                    <a:pt x="5379859" y="434479"/>
                  </a:moveTo>
                  <a:lnTo>
                    <a:pt x="5377269" y="436422"/>
                  </a:lnTo>
                  <a:lnTo>
                    <a:pt x="5374030" y="437705"/>
                  </a:lnTo>
                  <a:lnTo>
                    <a:pt x="5366918" y="437705"/>
                  </a:lnTo>
                  <a:lnTo>
                    <a:pt x="5350116" y="409905"/>
                  </a:lnTo>
                  <a:lnTo>
                    <a:pt x="5350116" y="283832"/>
                  </a:lnTo>
                  <a:lnTo>
                    <a:pt x="5350116" y="216598"/>
                  </a:lnTo>
                  <a:lnTo>
                    <a:pt x="5348465" y="185762"/>
                  </a:lnTo>
                  <a:lnTo>
                    <a:pt x="5339232" y="159702"/>
                  </a:lnTo>
                  <a:lnTo>
                    <a:pt x="5336946" y="153238"/>
                  </a:lnTo>
                  <a:lnTo>
                    <a:pt x="5305653" y="127495"/>
                  </a:lnTo>
                  <a:lnTo>
                    <a:pt x="5244731" y="117030"/>
                  </a:lnTo>
                  <a:lnTo>
                    <a:pt x="5191633" y="123812"/>
                  </a:lnTo>
                  <a:lnTo>
                    <a:pt x="5155514" y="144589"/>
                  </a:lnTo>
                  <a:lnTo>
                    <a:pt x="5134902" y="180035"/>
                  </a:lnTo>
                  <a:lnTo>
                    <a:pt x="5128349" y="230822"/>
                  </a:lnTo>
                  <a:lnTo>
                    <a:pt x="5182667" y="230822"/>
                  </a:lnTo>
                  <a:lnTo>
                    <a:pt x="5182667" y="227584"/>
                  </a:lnTo>
                  <a:lnTo>
                    <a:pt x="5183594" y="211518"/>
                  </a:lnTo>
                  <a:lnTo>
                    <a:pt x="5190096" y="188798"/>
                  </a:lnTo>
                  <a:lnTo>
                    <a:pt x="5207762" y="168490"/>
                  </a:lnTo>
                  <a:lnTo>
                    <a:pt x="5242141" y="159702"/>
                  </a:lnTo>
                  <a:lnTo>
                    <a:pt x="5266106" y="163042"/>
                  </a:lnTo>
                  <a:lnTo>
                    <a:pt x="5283517" y="172872"/>
                  </a:lnTo>
                  <a:lnTo>
                    <a:pt x="5294147" y="188887"/>
                  </a:lnTo>
                  <a:lnTo>
                    <a:pt x="5297741" y="210781"/>
                  </a:lnTo>
                  <a:lnTo>
                    <a:pt x="5297221" y="229235"/>
                  </a:lnTo>
                  <a:lnTo>
                    <a:pt x="5295811" y="233908"/>
                  </a:lnTo>
                  <a:lnTo>
                    <a:pt x="5295811" y="283832"/>
                  </a:lnTo>
                  <a:lnTo>
                    <a:pt x="5295811" y="373062"/>
                  </a:lnTo>
                  <a:lnTo>
                    <a:pt x="5289994" y="398640"/>
                  </a:lnTo>
                  <a:lnTo>
                    <a:pt x="5274475" y="419608"/>
                  </a:lnTo>
                  <a:lnTo>
                    <a:pt x="5252161" y="433793"/>
                  </a:lnTo>
                  <a:lnTo>
                    <a:pt x="5225974" y="439000"/>
                  </a:lnTo>
                  <a:lnTo>
                    <a:pt x="5202758" y="434708"/>
                  </a:lnTo>
                  <a:lnTo>
                    <a:pt x="5187594" y="422592"/>
                  </a:lnTo>
                  <a:lnTo>
                    <a:pt x="5179339" y="403821"/>
                  </a:lnTo>
                  <a:lnTo>
                    <a:pt x="5176837" y="379526"/>
                  </a:lnTo>
                  <a:lnTo>
                    <a:pt x="5178526" y="359664"/>
                  </a:lnTo>
                  <a:lnTo>
                    <a:pt x="5203355" y="324561"/>
                  </a:lnTo>
                  <a:lnTo>
                    <a:pt x="5250789" y="306133"/>
                  </a:lnTo>
                  <a:lnTo>
                    <a:pt x="5275821" y="296926"/>
                  </a:lnTo>
                  <a:lnTo>
                    <a:pt x="5295811" y="283832"/>
                  </a:lnTo>
                  <a:lnTo>
                    <a:pt x="5295811" y="233908"/>
                  </a:lnTo>
                  <a:lnTo>
                    <a:pt x="5293055" y="243027"/>
                  </a:lnTo>
                  <a:lnTo>
                    <a:pt x="5281384" y="253784"/>
                  </a:lnTo>
                  <a:lnTo>
                    <a:pt x="5258308" y="263144"/>
                  </a:lnTo>
                  <a:lnTo>
                    <a:pt x="5185245" y="285127"/>
                  </a:lnTo>
                  <a:lnTo>
                    <a:pt x="5156225" y="298894"/>
                  </a:lnTo>
                  <a:lnTo>
                    <a:pt x="5135880" y="319633"/>
                  </a:lnTo>
                  <a:lnTo>
                    <a:pt x="5123878" y="347040"/>
                  </a:lnTo>
                  <a:lnTo>
                    <a:pt x="5119954" y="380822"/>
                  </a:lnTo>
                  <a:lnTo>
                    <a:pt x="5125605" y="422757"/>
                  </a:lnTo>
                  <a:lnTo>
                    <a:pt x="5142903" y="454520"/>
                  </a:lnTo>
                  <a:lnTo>
                    <a:pt x="5172316" y="474637"/>
                  </a:lnTo>
                  <a:lnTo>
                    <a:pt x="5214340" y="481672"/>
                  </a:lnTo>
                  <a:lnTo>
                    <a:pt x="5238826" y="478256"/>
                  </a:lnTo>
                  <a:lnTo>
                    <a:pt x="5261864" y="468414"/>
                  </a:lnTo>
                  <a:lnTo>
                    <a:pt x="5281981" y="452767"/>
                  </a:lnTo>
                  <a:lnTo>
                    <a:pt x="5292369" y="439000"/>
                  </a:lnTo>
                  <a:lnTo>
                    <a:pt x="5297741" y="431888"/>
                  </a:lnTo>
                  <a:lnTo>
                    <a:pt x="5299037" y="431888"/>
                  </a:lnTo>
                  <a:lnTo>
                    <a:pt x="5304714" y="457682"/>
                  </a:lnTo>
                  <a:lnTo>
                    <a:pt x="5316817" y="470928"/>
                  </a:lnTo>
                  <a:lnTo>
                    <a:pt x="5332311" y="475805"/>
                  </a:lnTo>
                  <a:lnTo>
                    <a:pt x="5348173" y="476504"/>
                  </a:lnTo>
                  <a:lnTo>
                    <a:pt x="5358219" y="476084"/>
                  </a:lnTo>
                  <a:lnTo>
                    <a:pt x="5367413" y="475132"/>
                  </a:lnTo>
                  <a:lnTo>
                    <a:pt x="5374906" y="474040"/>
                  </a:lnTo>
                  <a:lnTo>
                    <a:pt x="5379859" y="473265"/>
                  </a:lnTo>
                  <a:lnTo>
                    <a:pt x="5379859" y="437705"/>
                  </a:lnTo>
                  <a:lnTo>
                    <a:pt x="5379859" y="434479"/>
                  </a:lnTo>
                  <a:close/>
                </a:path>
                <a:path w="11136630" h="481965">
                  <a:moveTo>
                    <a:pt x="5814314" y="226936"/>
                  </a:moveTo>
                  <a:lnTo>
                    <a:pt x="5812891" y="192303"/>
                  </a:lnTo>
                  <a:lnTo>
                    <a:pt x="5804890" y="163576"/>
                  </a:lnTo>
                  <a:lnTo>
                    <a:pt x="5802922" y="156464"/>
                  </a:lnTo>
                  <a:lnTo>
                    <a:pt x="5775858" y="128384"/>
                  </a:lnTo>
                  <a:lnTo>
                    <a:pt x="5723153" y="117030"/>
                  </a:lnTo>
                  <a:lnTo>
                    <a:pt x="5697232" y="121348"/>
                  </a:lnTo>
                  <a:lnTo>
                    <a:pt x="5674347" y="133108"/>
                  </a:lnTo>
                  <a:lnTo>
                    <a:pt x="5655335" y="150571"/>
                  </a:lnTo>
                  <a:lnTo>
                    <a:pt x="5641048" y="171983"/>
                  </a:lnTo>
                  <a:lnTo>
                    <a:pt x="5637504" y="163576"/>
                  </a:lnTo>
                  <a:lnTo>
                    <a:pt x="5630418" y="146761"/>
                  </a:lnTo>
                  <a:lnTo>
                    <a:pt x="5614695" y="129717"/>
                  </a:lnTo>
                  <a:lnTo>
                    <a:pt x="5593410" y="120065"/>
                  </a:lnTo>
                  <a:lnTo>
                    <a:pt x="5566054" y="117030"/>
                  </a:lnTo>
                  <a:lnTo>
                    <a:pt x="5540819" y="120357"/>
                  </a:lnTo>
                  <a:lnTo>
                    <a:pt x="5516994" y="130035"/>
                  </a:lnTo>
                  <a:lnTo>
                    <a:pt x="5496674" y="145669"/>
                  </a:lnTo>
                  <a:lnTo>
                    <a:pt x="5481993" y="166814"/>
                  </a:lnTo>
                  <a:lnTo>
                    <a:pt x="5480710" y="166814"/>
                  </a:lnTo>
                  <a:lnTo>
                    <a:pt x="5480710" y="126085"/>
                  </a:lnTo>
                  <a:lnTo>
                    <a:pt x="5428983" y="126085"/>
                  </a:lnTo>
                  <a:lnTo>
                    <a:pt x="5428983" y="472630"/>
                  </a:lnTo>
                  <a:lnTo>
                    <a:pt x="5483288" y="472630"/>
                  </a:lnTo>
                  <a:lnTo>
                    <a:pt x="5483288" y="233400"/>
                  </a:lnTo>
                  <a:lnTo>
                    <a:pt x="5489753" y="199580"/>
                  </a:lnTo>
                  <a:lnTo>
                    <a:pt x="5505920" y="178117"/>
                  </a:lnTo>
                  <a:lnTo>
                    <a:pt x="5526938" y="166852"/>
                  </a:lnTo>
                  <a:lnTo>
                    <a:pt x="5527154" y="166814"/>
                  </a:lnTo>
                  <a:lnTo>
                    <a:pt x="5547944" y="163576"/>
                  </a:lnTo>
                  <a:lnTo>
                    <a:pt x="5574042" y="170764"/>
                  </a:lnTo>
                  <a:lnTo>
                    <a:pt x="5587949" y="188544"/>
                  </a:lnTo>
                  <a:lnTo>
                    <a:pt x="5593486" y="211302"/>
                  </a:lnTo>
                  <a:lnTo>
                    <a:pt x="5594489" y="233400"/>
                  </a:lnTo>
                  <a:lnTo>
                    <a:pt x="5594489" y="472630"/>
                  </a:lnTo>
                  <a:lnTo>
                    <a:pt x="5648807" y="472630"/>
                  </a:lnTo>
                  <a:lnTo>
                    <a:pt x="5648807" y="233400"/>
                  </a:lnTo>
                  <a:lnTo>
                    <a:pt x="5655272" y="199580"/>
                  </a:lnTo>
                  <a:lnTo>
                    <a:pt x="5671439" y="178117"/>
                  </a:lnTo>
                  <a:lnTo>
                    <a:pt x="5682881" y="171983"/>
                  </a:lnTo>
                  <a:lnTo>
                    <a:pt x="5692445" y="166852"/>
                  </a:lnTo>
                  <a:lnTo>
                    <a:pt x="5739549" y="170764"/>
                  </a:lnTo>
                  <a:lnTo>
                    <a:pt x="5759005" y="211302"/>
                  </a:lnTo>
                  <a:lnTo>
                    <a:pt x="5760009" y="233400"/>
                  </a:lnTo>
                  <a:lnTo>
                    <a:pt x="5760009" y="472630"/>
                  </a:lnTo>
                  <a:lnTo>
                    <a:pt x="5814314" y="472630"/>
                  </a:lnTo>
                  <a:lnTo>
                    <a:pt x="5814314" y="226936"/>
                  </a:lnTo>
                  <a:close/>
                </a:path>
                <a:path w="11136630" h="481965">
                  <a:moveTo>
                    <a:pt x="6118174" y="283832"/>
                  </a:moveTo>
                  <a:lnTo>
                    <a:pt x="6117336" y="263144"/>
                  </a:lnTo>
                  <a:lnTo>
                    <a:pt x="6116320" y="237693"/>
                  </a:lnTo>
                  <a:lnTo>
                    <a:pt x="6107976" y="192722"/>
                  </a:lnTo>
                  <a:lnTo>
                    <a:pt x="6091733" y="159702"/>
                  </a:lnTo>
                  <a:lnTo>
                    <a:pt x="6088989" y="154152"/>
                  </a:lnTo>
                  <a:lnTo>
                    <a:pt x="6061291" y="132041"/>
                  </a:lnTo>
                  <a:lnTo>
                    <a:pt x="6061291" y="244398"/>
                  </a:lnTo>
                  <a:lnTo>
                    <a:pt x="6061291" y="263144"/>
                  </a:lnTo>
                  <a:lnTo>
                    <a:pt x="5937796" y="263144"/>
                  </a:lnTo>
                  <a:lnTo>
                    <a:pt x="5937796" y="250215"/>
                  </a:lnTo>
                  <a:lnTo>
                    <a:pt x="5939701" y="227342"/>
                  </a:lnTo>
                  <a:lnTo>
                    <a:pt x="5948146" y="197205"/>
                  </a:lnTo>
                  <a:lnTo>
                    <a:pt x="5967247" y="170942"/>
                  </a:lnTo>
                  <a:lnTo>
                    <a:pt x="6001156" y="159702"/>
                  </a:lnTo>
                  <a:lnTo>
                    <a:pt x="6031014" y="167474"/>
                  </a:lnTo>
                  <a:lnTo>
                    <a:pt x="6049403" y="187502"/>
                  </a:lnTo>
                  <a:lnTo>
                    <a:pt x="6058713" y="214795"/>
                  </a:lnTo>
                  <a:lnTo>
                    <a:pt x="6061291" y="244398"/>
                  </a:lnTo>
                  <a:lnTo>
                    <a:pt x="6061291" y="132041"/>
                  </a:lnTo>
                  <a:lnTo>
                    <a:pt x="6055207" y="127177"/>
                  </a:lnTo>
                  <a:lnTo>
                    <a:pt x="6002452" y="117030"/>
                  </a:lnTo>
                  <a:lnTo>
                    <a:pt x="5956262" y="124904"/>
                  </a:lnTo>
                  <a:lnTo>
                    <a:pt x="5923026" y="146367"/>
                  </a:lnTo>
                  <a:lnTo>
                    <a:pt x="5900699" y="178206"/>
                  </a:lnTo>
                  <a:lnTo>
                    <a:pt x="5887263" y="217220"/>
                  </a:lnTo>
                  <a:lnTo>
                    <a:pt x="5880697" y="260184"/>
                  </a:lnTo>
                  <a:lnTo>
                    <a:pt x="5878957" y="303872"/>
                  </a:lnTo>
                  <a:lnTo>
                    <a:pt x="5883275" y="368300"/>
                  </a:lnTo>
                  <a:lnTo>
                    <a:pt x="5896711" y="418134"/>
                  </a:lnTo>
                  <a:lnTo>
                    <a:pt x="5920016" y="453529"/>
                  </a:lnTo>
                  <a:lnTo>
                    <a:pt x="5953938" y="474662"/>
                  </a:lnTo>
                  <a:lnTo>
                    <a:pt x="5999213" y="481672"/>
                  </a:lnTo>
                  <a:lnTo>
                    <a:pt x="6057493" y="467664"/>
                  </a:lnTo>
                  <a:lnTo>
                    <a:pt x="6087834" y="439000"/>
                  </a:lnTo>
                  <a:lnTo>
                    <a:pt x="6093053" y="434073"/>
                  </a:lnTo>
                  <a:lnTo>
                    <a:pt x="6110783" y="393573"/>
                  </a:lnTo>
                  <a:lnTo>
                    <a:pt x="6115596" y="358838"/>
                  </a:lnTo>
                  <a:lnTo>
                    <a:pt x="6061291" y="358838"/>
                  </a:lnTo>
                  <a:lnTo>
                    <a:pt x="6059373" y="382549"/>
                  </a:lnTo>
                  <a:lnTo>
                    <a:pt x="6051270" y="408863"/>
                  </a:lnTo>
                  <a:lnTo>
                    <a:pt x="6033465" y="430199"/>
                  </a:lnTo>
                  <a:lnTo>
                    <a:pt x="6002452" y="439000"/>
                  </a:lnTo>
                  <a:lnTo>
                    <a:pt x="5963945" y="425742"/>
                  </a:lnTo>
                  <a:lnTo>
                    <a:pt x="5944184" y="392531"/>
                  </a:lnTo>
                  <a:lnTo>
                    <a:pt x="5936894" y="349262"/>
                  </a:lnTo>
                  <a:lnTo>
                    <a:pt x="5935853" y="305816"/>
                  </a:lnTo>
                  <a:lnTo>
                    <a:pt x="6118174" y="305816"/>
                  </a:lnTo>
                  <a:lnTo>
                    <a:pt x="6118174" y="283832"/>
                  </a:lnTo>
                  <a:close/>
                </a:path>
                <a:path w="11136630" h="481965">
                  <a:moveTo>
                    <a:pt x="6332169" y="120904"/>
                  </a:moveTo>
                  <a:lnTo>
                    <a:pt x="6327000" y="118325"/>
                  </a:lnTo>
                  <a:lnTo>
                    <a:pt x="6319240" y="117030"/>
                  </a:lnTo>
                  <a:lnTo>
                    <a:pt x="6308255" y="117030"/>
                  </a:lnTo>
                  <a:lnTo>
                    <a:pt x="6282080" y="121894"/>
                  </a:lnTo>
                  <a:lnTo>
                    <a:pt x="6261786" y="135051"/>
                  </a:lnTo>
                  <a:lnTo>
                    <a:pt x="6245974" y="154393"/>
                  </a:lnTo>
                  <a:lnTo>
                    <a:pt x="6233249" y="177800"/>
                  </a:lnTo>
                  <a:lnTo>
                    <a:pt x="6231966" y="177800"/>
                  </a:lnTo>
                  <a:lnTo>
                    <a:pt x="6231966" y="126085"/>
                  </a:lnTo>
                  <a:lnTo>
                    <a:pt x="6177648" y="126085"/>
                  </a:lnTo>
                  <a:lnTo>
                    <a:pt x="6177648" y="472630"/>
                  </a:lnTo>
                  <a:lnTo>
                    <a:pt x="6231966" y="472630"/>
                  </a:lnTo>
                  <a:lnTo>
                    <a:pt x="6231966" y="253453"/>
                  </a:lnTo>
                  <a:lnTo>
                    <a:pt x="6239256" y="216623"/>
                  </a:lnTo>
                  <a:lnTo>
                    <a:pt x="6257341" y="191058"/>
                  </a:lnTo>
                  <a:lnTo>
                    <a:pt x="6277965" y="177800"/>
                  </a:lnTo>
                  <a:lnTo>
                    <a:pt x="6280518" y="176161"/>
                  </a:lnTo>
                  <a:lnTo>
                    <a:pt x="6303086" y="171335"/>
                  </a:lnTo>
                  <a:lnTo>
                    <a:pt x="6314262" y="171653"/>
                  </a:lnTo>
                  <a:lnTo>
                    <a:pt x="6322238" y="172389"/>
                  </a:lnTo>
                  <a:lnTo>
                    <a:pt x="6332169" y="173926"/>
                  </a:lnTo>
                  <a:lnTo>
                    <a:pt x="6332169" y="171335"/>
                  </a:lnTo>
                  <a:lnTo>
                    <a:pt x="6332169" y="120904"/>
                  </a:lnTo>
                  <a:close/>
                </a:path>
                <a:path w="11136630" h="481965">
                  <a:moveTo>
                    <a:pt x="6426555" y="126085"/>
                  </a:moveTo>
                  <a:lnTo>
                    <a:pt x="6372250" y="126085"/>
                  </a:lnTo>
                  <a:lnTo>
                    <a:pt x="6372250" y="472630"/>
                  </a:lnTo>
                  <a:lnTo>
                    <a:pt x="6426555" y="472630"/>
                  </a:lnTo>
                  <a:lnTo>
                    <a:pt x="6426555" y="126085"/>
                  </a:lnTo>
                  <a:close/>
                </a:path>
                <a:path w="11136630" h="481965">
                  <a:moveTo>
                    <a:pt x="6426555" y="10998"/>
                  </a:moveTo>
                  <a:lnTo>
                    <a:pt x="6372250" y="10998"/>
                  </a:lnTo>
                  <a:lnTo>
                    <a:pt x="6372250" y="73063"/>
                  </a:lnTo>
                  <a:lnTo>
                    <a:pt x="6426555" y="73063"/>
                  </a:lnTo>
                  <a:lnTo>
                    <a:pt x="6426555" y="10998"/>
                  </a:lnTo>
                  <a:close/>
                </a:path>
                <a:path w="11136630" h="481965">
                  <a:moveTo>
                    <a:pt x="6759524" y="472630"/>
                  </a:moveTo>
                  <a:lnTo>
                    <a:pt x="6661544" y="301294"/>
                  </a:lnTo>
                  <a:lnTo>
                    <a:pt x="6652666" y="285775"/>
                  </a:lnTo>
                  <a:lnTo>
                    <a:pt x="6636029" y="256679"/>
                  </a:lnTo>
                  <a:lnTo>
                    <a:pt x="6741427" y="126085"/>
                  </a:lnTo>
                  <a:lnTo>
                    <a:pt x="6678066" y="126085"/>
                  </a:lnTo>
                  <a:lnTo>
                    <a:pt x="6556515" y="285775"/>
                  </a:lnTo>
                  <a:lnTo>
                    <a:pt x="6555219" y="285775"/>
                  </a:lnTo>
                  <a:lnTo>
                    <a:pt x="6555219" y="10998"/>
                  </a:lnTo>
                  <a:lnTo>
                    <a:pt x="6500914" y="10998"/>
                  </a:lnTo>
                  <a:lnTo>
                    <a:pt x="6500914" y="472630"/>
                  </a:lnTo>
                  <a:lnTo>
                    <a:pt x="6555219" y="472630"/>
                  </a:lnTo>
                  <a:lnTo>
                    <a:pt x="6555219" y="355600"/>
                  </a:lnTo>
                  <a:lnTo>
                    <a:pt x="6599834" y="301294"/>
                  </a:lnTo>
                  <a:lnTo>
                    <a:pt x="6696164" y="472630"/>
                  </a:lnTo>
                  <a:lnTo>
                    <a:pt x="6759524" y="472630"/>
                  </a:lnTo>
                  <a:close/>
                </a:path>
                <a:path w="11136630" h="481965">
                  <a:moveTo>
                    <a:pt x="7031063" y="434479"/>
                  </a:moveTo>
                  <a:lnTo>
                    <a:pt x="7028472" y="436422"/>
                  </a:lnTo>
                  <a:lnTo>
                    <a:pt x="7025246" y="437705"/>
                  </a:lnTo>
                  <a:lnTo>
                    <a:pt x="7018134" y="437705"/>
                  </a:lnTo>
                  <a:lnTo>
                    <a:pt x="7008139" y="435457"/>
                  </a:lnTo>
                  <a:lnTo>
                    <a:pt x="7005231" y="431888"/>
                  </a:lnTo>
                  <a:lnTo>
                    <a:pt x="7003174" y="429387"/>
                  </a:lnTo>
                  <a:lnTo>
                    <a:pt x="7001497" y="420522"/>
                  </a:lnTo>
                  <a:lnTo>
                    <a:pt x="7001319" y="409905"/>
                  </a:lnTo>
                  <a:lnTo>
                    <a:pt x="7001319" y="283832"/>
                  </a:lnTo>
                  <a:lnTo>
                    <a:pt x="7001319" y="216598"/>
                  </a:lnTo>
                  <a:lnTo>
                    <a:pt x="6999668" y="185762"/>
                  </a:lnTo>
                  <a:lnTo>
                    <a:pt x="6990435" y="159702"/>
                  </a:lnTo>
                  <a:lnTo>
                    <a:pt x="6988149" y="153238"/>
                  </a:lnTo>
                  <a:lnTo>
                    <a:pt x="6956857" y="127495"/>
                  </a:lnTo>
                  <a:lnTo>
                    <a:pt x="6895935" y="117030"/>
                  </a:lnTo>
                  <a:lnTo>
                    <a:pt x="6842836" y="123812"/>
                  </a:lnTo>
                  <a:lnTo>
                    <a:pt x="6806717" y="144589"/>
                  </a:lnTo>
                  <a:lnTo>
                    <a:pt x="6786105" y="180035"/>
                  </a:lnTo>
                  <a:lnTo>
                    <a:pt x="6779552" y="230822"/>
                  </a:lnTo>
                  <a:lnTo>
                    <a:pt x="6833870" y="230822"/>
                  </a:lnTo>
                  <a:lnTo>
                    <a:pt x="6833870" y="227584"/>
                  </a:lnTo>
                  <a:lnTo>
                    <a:pt x="6834797" y="211518"/>
                  </a:lnTo>
                  <a:lnTo>
                    <a:pt x="6841299" y="188798"/>
                  </a:lnTo>
                  <a:lnTo>
                    <a:pt x="6858965" y="168490"/>
                  </a:lnTo>
                  <a:lnTo>
                    <a:pt x="6893344" y="159702"/>
                  </a:lnTo>
                  <a:lnTo>
                    <a:pt x="6917309" y="163042"/>
                  </a:lnTo>
                  <a:lnTo>
                    <a:pt x="6934721" y="172872"/>
                  </a:lnTo>
                  <a:lnTo>
                    <a:pt x="6945350" y="188887"/>
                  </a:lnTo>
                  <a:lnTo>
                    <a:pt x="6948945" y="210781"/>
                  </a:lnTo>
                  <a:lnTo>
                    <a:pt x="6948424" y="229235"/>
                  </a:lnTo>
                  <a:lnTo>
                    <a:pt x="6947014" y="233908"/>
                  </a:lnTo>
                  <a:lnTo>
                    <a:pt x="6947014" y="283832"/>
                  </a:lnTo>
                  <a:lnTo>
                    <a:pt x="6947014" y="373062"/>
                  </a:lnTo>
                  <a:lnTo>
                    <a:pt x="6941198" y="398640"/>
                  </a:lnTo>
                  <a:lnTo>
                    <a:pt x="6925678" y="419608"/>
                  </a:lnTo>
                  <a:lnTo>
                    <a:pt x="6903364" y="433793"/>
                  </a:lnTo>
                  <a:lnTo>
                    <a:pt x="6877190" y="439000"/>
                  </a:lnTo>
                  <a:lnTo>
                    <a:pt x="6853961" y="434708"/>
                  </a:lnTo>
                  <a:lnTo>
                    <a:pt x="6838797" y="422592"/>
                  </a:lnTo>
                  <a:lnTo>
                    <a:pt x="6830542" y="403821"/>
                  </a:lnTo>
                  <a:lnTo>
                    <a:pt x="6828053" y="379526"/>
                  </a:lnTo>
                  <a:lnTo>
                    <a:pt x="6829742" y="359664"/>
                  </a:lnTo>
                  <a:lnTo>
                    <a:pt x="6854558" y="324561"/>
                  </a:lnTo>
                  <a:lnTo>
                    <a:pt x="6901993" y="306133"/>
                  </a:lnTo>
                  <a:lnTo>
                    <a:pt x="6927024" y="296926"/>
                  </a:lnTo>
                  <a:lnTo>
                    <a:pt x="6947014" y="283832"/>
                  </a:lnTo>
                  <a:lnTo>
                    <a:pt x="6947014" y="233908"/>
                  </a:lnTo>
                  <a:lnTo>
                    <a:pt x="6944258" y="243027"/>
                  </a:lnTo>
                  <a:lnTo>
                    <a:pt x="6932587" y="253784"/>
                  </a:lnTo>
                  <a:lnTo>
                    <a:pt x="6909511" y="263144"/>
                  </a:lnTo>
                  <a:lnTo>
                    <a:pt x="6836448" y="285127"/>
                  </a:lnTo>
                  <a:lnTo>
                    <a:pt x="6807428" y="298894"/>
                  </a:lnTo>
                  <a:lnTo>
                    <a:pt x="6787083" y="319633"/>
                  </a:lnTo>
                  <a:lnTo>
                    <a:pt x="6775082" y="347040"/>
                  </a:lnTo>
                  <a:lnTo>
                    <a:pt x="6771157" y="380822"/>
                  </a:lnTo>
                  <a:lnTo>
                    <a:pt x="6776809" y="422757"/>
                  </a:lnTo>
                  <a:lnTo>
                    <a:pt x="6794106" y="454520"/>
                  </a:lnTo>
                  <a:lnTo>
                    <a:pt x="6823519" y="474637"/>
                  </a:lnTo>
                  <a:lnTo>
                    <a:pt x="6865544" y="481672"/>
                  </a:lnTo>
                  <a:lnTo>
                    <a:pt x="6890029" y="478256"/>
                  </a:lnTo>
                  <a:lnTo>
                    <a:pt x="6913067" y="468414"/>
                  </a:lnTo>
                  <a:lnTo>
                    <a:pt x="6933184" y="452767"/>
                  </a:lnTo>
                  <a:lnTo>
                    <a:pt x="6943572" y="439000"/>
                  </a:lnTo>
                  <a:lnTo>
                    <a:pt x="6948945" y="431888"/>
                  </a:lnTo>
                  <a:lnTo>
                    <a:pt x="6950240" y="431888"/>
                  </a:lnTo>
                  <a:lnTo>
                    <a:pt x="6955917" y="457682"/>
                  </a:lnTo>
                  <a:lnTo>
                    <a:pt x="6968020" y="470928"/>
                  </a:lnTo>
                  <a:lnTo>
                    <a:pt x="6983514" y="475805"/>
                  </a:lnTo>
                  <a:lnTo>
                    <a:pt x="6999376" y="476504"/>
                  </a:lnTo>
                  <a:lnTo>
                    <a:pt x="7009422" y="476084"/>
                  </a:lnTo>
                  <a:lnTo>
                    <a:pt x="7018617" y="475132"/>
                  </a:lnTo>
                  <a:lnTo>
                    <a:pt x="7026110" y="474040"/>
                  </a:lnTo>
                  <a:lnTo>
                    <a:pt x="7031063" y="473265"/>
                  </a:lnTo>
                  <a:lnTo>
                    <a:pt x="7031063" y="437705"/>
                  </a:lnTo>
                  <a:lnTo>
                    <a:pt x="7031063" y="434479"/>
                  </a:lnTo>
                  <a:close/>
                </a:path>
                <a:path w="11136630" h="481965">
                  <a:moveTo>
                    <a:pt x="10195573" y="472630"/>
                  </a:moveTo>
                  <a:lnTo>
                    <a:pt x="10161499" y="345909"/>
                  </a:lnTo>
                  <a:lnTo>
                    <a:pt x="10148976" y="299351"/>
                  </a:lnTo>
                  <a:lnTo>
                    <a:pt x="10091471" y="85521"/>
                  </a:lnTo>
                  <a:lnTo>
                    <a:pt x="10091471" y="299351"/>
                  </a:lnTo>
                  <a:lnTo>
                    <a:pt x="9967341" y="299351"/>
                  </a:lnTo>
                  <a:lnTo>
                    <a:pt x="10031349" y="76301"/>
                  </a:lnTo>
                  <a:lnTo>
                    <a:pt x="10032644" y="76301"/>
                  </a:lnTo>
                  <a:lnTo>
                    <a:pt x="10091471" y="299351"/>
                  </a:lnTo>
                  <a:lnTo>
                    <a:pt x="10091471" y="85521"/>
                  </a:lnTo>
                  <a:lnTo>
                    <a:pt x="10088994" y="76301"/>
                  </a:lnTo>
                  <a:lnTo>
                    <a:pt x="10071430" y="10998"/>
                  </a:lnTo>
                  <a:lnTo>
                    <a:pt x="9995141" y="10998"/>
                  </a:lnTo>
                  <a:lnTo>
                    <a:pt x="9861956" y="472630"/>
                  </a:lnTo>
                  <a:lnTo>
                    <a:pt x="9921443" y="472630"/>
                  </a:lnTo>
                  <a:lnTo>
                    <a:pt x="9955708" y="345909"/>
                  </a:lnTo>
                  <a:lnTo>
                    <a:pt x="10103117" y="345909"/>
                  </a:lnTo>
                  <a:lnTo>
                    <a:pt x="10136086" y="472630"/>
                  </a:lnTo>
                  <a:lnTo>
                    <a:pt x="10195573" y="472630"/>
                  </a:lnTo>
                  <a:close/>
                </a:path>
                <a:path w="11136630" h="481965">
                  <a:moveTo>
                    <a:pt x="10437368" y="373062"/>
                  </a:moveTo>
                  <a:lnTo>
                    <a:pt x="10429964" y="330530"/>
                  </a:lnTo>
                  <a:lnTo>
                    <a:pt x="10383368" y="286689"/>
                  </a:lnTo>
                  <a:lnTo>
                    <a:pt x="10321341" y="265722"/>
                  </a:lnTo>
                  <a:lnTo>
                    <a:pt x="10294010" y="254508"/>
                  </a:lnTo>
                  <a:lnTo>
                    <a:pt x="10274681" y="238061"/>
                  </a:lnTo>
                  <a:lnTo>
                    <a:pt x="10267340" y="212725"/>
                  </a:lnTo>
                  <a:lnTo>
                    <a:pt x="10273678" y="183984"/>
                  </a:lnTo>
                  <a:lnTo>
                    <a:pt x="10288918" y="168021"/>
                  </a:lnTo>
                  <a:lnTo>
                    <a:pt x="10307434" y="161163"/>
                  </a:lnTo>
                  <a:lnTo>
                    <a:pt x="10323589" y="159702"/>
                  </a:lnTo>
                  <a:lnTo>
                    <a:pt x="10348214" y="164122"/>
                  </a:lnTo>
                  <a:lnTo>
                    <a:pt x="10363911" y="177152"/>
                  </a:lnTo>
                  <a:lnTo>
                    <a:pt x="10372230" y="198437"/>
                  </a:lnTo>
                  <a:lnTo>
                    <a:pt x="10374655" y="227596"/>
                  </a:lnTo>
                  <a:lnTo>
                    <a:pt x="10428973" y="227596"/>
                  </a:lnTo>
                  <a:lnTo>
                    <a:pt x="10415041" y="159702"/>
                  </a:lnTo>
                  <a:lnTo>
                    <a:pt x="10382606" y="128574"/>
                  </a:lnTo>
                  <a:lnTo>
                    <a:pt x="10323589" y="117030"/>
                  </a:lnTo>
                  <a:lnTo>
                    <a:pt x="10280955" y="122885"/>
                  </a:lnTo>
                  <a:lnTo>
                    <a:pt x="10245763" y="140627"/>
                  </a:lnTo>
                  <a:lnTo>
                    <a:pt x="10221849" y="170497"/>
                  </a:lnTo>
                  <a:lnTo>
                    <a:pt x="10213022" y="212725"/>
                  </a:lnTo>
                  <a:lnTo>
                    <a:pt x="10220452" y="256082"/>
                  </a:lnTo>
                  <a:lnTo>
                    <a:pt x="10239946" y="283197"/>
                  </a:lnTo>
                  <a:lnTo>
                    <a:pt x="10267302" y="299643"/>
                  </a:lnTo>
                  <a:lnTo>
                    <a:pt x="10298366" y="310997"/>
                  </a:lnTo>
                  <a:lnTo>
                    <a:pt x="10329062" y="321183"/>
                  </a:lnTo>
                  <a:lnTo>
                    <a:pt x="10356240" y="333857"/>
                  </a:lnTo>
                  <a:lnTo>
                    <a:pt x="10375659" y="352717"/>
                  </a:lnTo>
                  <a:lnTo>
                    <a:pt x="10383063" y="381469"/>
                  </a:lnTo>
                  <a:lnTo>
                    <a:pt x="10376535" y="411187"/>
                  </a:lnTo>
                  <a:lnTo>
                    <a:pt x="10360850" y="428663"/>
                  </a:lnTo>
                  <a:lnTo>
                    <a:pt x="10341877" y="436930"/>
                  </a:lnTo>
                  <a:lnTo>
                    <a:pt x="10325519" y="439013"/>
                  </a:lnTo>
                  <a:lnTo>
                    <a:pt x="10292791" y="432396"/>
                  </a:lnTo>
                  <a:lnTo>
                    <a:pt x="10273081" y="414680"/>
                  </a:lnTo>
                  <a:lnTo>
                    <a:pt x="10263441" y="389089"/>
                  </a:lnTo>
                  <a:lnTo>
                    <a:pt x="10260876" y="358838"/>
                  </a:lnTo>
                  <a:lnTo>
                    <a:pt x="10206558" y="358838"/>
                  </a:lnTo>
                  <a:lnTo>
                    <a:pt x="10214546" y="417436"/>
                  </a:lnTo>
                  <a:lnTo>
                    <a:pt x="10267963" y="472325"/>
                  </a:lnTo>
                  <a:lnTo>
                    <a:pt x="10325519" y="481685"/>
                  </a:lnTo>
                  <a:lnTo>
                    <a:pt x="10370274" y="474891"/>
                  </a:lnTo>
                  <a:lnTo>
                    <a:pt x="10405694" y="454520"/>
                  </a:lnTo>
                  <a:lnTo>
                    <a:pt x="10416337" y="439013"/>
                  </a:lnTo>
                  <a:lnTo>
                    <a:pt x="10428986" y="420585"/>
                  </a:lnTo>
                  <a:lnTo>
                    <a:pt x="10437368" y="373062"/>
                  </a:lnTo>
                  <a:close/>
                </a:path>
                <a:path w="11136630" h="481965">
                  <a:moveTo>
                    <a:pt x="10546639" y="126085"/>
                  </a:moveTo>
                  <a:lnTo>
                    <a:pt x="10492334" y="126085"/>
                  </a:lnTo>
                  <a:lnTo>
                    <a:pt x="10492334" y="472630"/>
                  </a:lnTo>
                  <a:lnTo>
                    <a:pt x="10546639" y="472630"/>
                  </a:lnTo>
                  <a:lnTo>
                    <a:pt x="10546639" y="126085"/>
                  </a:lnTo>
                  <a:close/>
                </a:path>
                <a:path w="11136630" h="481965">
                  <a:moveTo>
                    <a:pt x="10546639" y="10998"/>
                  </a:moveTo>
                  <a:lnTo>
                    <a:pt x="10492334" y="10998"/>
                  </a:lnTo>
                  <a:lnTo>
                    <a:pt x="10492334" y="73063"/>
                  </a:lnTo>
                  <a:lnTo>
                    <a:pt x="10546639" y="73063"/>
                  </a:lnTo>
                  <a:lnTo>
                    <a:pt x="10546639" y="10998"/>
                  </a:lnTo>
                  <a:close/>
                </a:path>
                <a:path w="11136630" h="481965">
                  <a:moveTo>
                    <a:pt x="10848569" y="283845"/>
                  </a:moveTo>
                  <a:lnTo>
                    <a:pt x="10847743" y="263144"/>
                  </a:lnTo>
                  <a:lnTo>
                    <a:pt x="10846714" y="237693"/>
                  </a:lnTo>
                  <a:lnTo>
                    <a:pt x="10838371" y="192722"/>
                  </a:lnTo>
                  <a:lnTo>
                    <a:pt x="10822115" y="159702"/>
                  </a:lnTo>
                  <a:lnTo>
                    <a:pt x="10819384" y="154139"/>
                  </a:lnTo>
                  <a:lnTo>
                    <a:pt x="10791673" y="132041"/>
                  </a:lnTo>
                  <a:lnTo>
                    <a:pt x="10791673" y="244398"/>
                  </a:lnTo>
                  <a:lnTo>
                    <a:pt x="10791673" y="263144"/>
                  </a:lnTo>
                  <a:lnTo>
                    <a:pt x="10668178" y="263144"/>
                  </a:lnTo>
                  <a:lnTo>
                    <a:pt x="10668178" y="250215"/>
                  </a:lnTo>
                  <a:lnTo>
                    <a:pt x="10670083" y="227342"/>
                  </a:lnTo>
                  <a:lnTo>
                    <a:pt x="10678528" y="197192"/>
                  </a:lnTo>
                  <a:lnTo>
                    <a:pt x="10697642" y="170929"/>
                  </a:lnTo>
                  <a:lnTo>
                    <a:pt x="10731538" y="159702"/>
                  </a:lnTo>
                  <a:lnTo>
                    <a:pt x="10761396" y="167474"/>
                  </a:lnTo>
                  <a:lnTo>
                    <a:pt x="10779798" y="187502"/>
                  </a:lnTo>
                  <a:lnTo>
                    <a:pt x="10789095" y="214795"/>
                  </a:lnTo>
                  <a:lnTo>
                    <a:pt x="10791673" y="244398"/>
                  </a:lnTo>
                  <a:lnTo>
                    <a:pt x="10791673" y="132041"/>
                  </a:lnTo>
                  <a:lnTo>
                    <a:pt x="10785589" y="127177"/>
                  </a:lnTo>
                  <a:lnTo>
                    <a:pt x="10732834" y="117030"/>
                  </a:lnTo>
                  <a:lnTo>
                    <a:pt x="10686656" y="124891"/>
                  </a:lnTo>
                  <a:lnTo>
                    <a:pt x="10653408" y="146367"/>
                  </a:lnTo>
                  <a:lnTo>
                    <a:pt x="10631094" y="178206"/>
                  </a:lnTo>
                  <a:lnTo>
                    <a:pt x="10617670" y="217220"/>
                  </a:lnTo>
                  <a:lnTo>
                    <a:pt x="10611091" y="260184"/>
                  </a:lnTo>
                  <a:lnTo>
                    <a:pt x="10609351" y="303885"/>
                  </a:lnTo>
                  <a:lnTo>
                    <a:pt x="10613669" y="368300"/>
                  </a:lnTo>
                  <a:lnTo>
                    <a:pt x="10627106" y="418134"/>
                  </a:lnTo>
                  <a:lnTo>
                    <a:pt x="10650411" y="453542"/>
                  </a:lnTo>
                  <a:lnTo>
                    <a:pt x="10684332" y="474675"/>
                  </a:lnTo>
                  <a:lnTo>
                    <a:pt x="10729608" y="481685"/>
                  </a:lnTo>
                  <a:lnTo>
                    <a:pt x="10787888" y="467664"/>
                  </a:lnTo>
                  <a:lnTo>
                    <a:pt x="10818216" y="439013"/>
                  </a:lnTo>
                  <a:lnTo>
                    <a:pt x="10823435" y="434073"/>
                  </a:lnTo>
                  <a:lnTo>
                    <a:pt x="10841165" y="393573"/>
                  </a:lnTo>
                  <a:lnTo>
                    <a:pt x="10845978" y="358838"/>
                  </a:lnTo>
                  <a:lnTo>
                    <a:pt x="10791673" y="358838"/>
                  </a:lnTo>
                  <a:lnTo>
                    <a:pt x="10789755" y="382549"/>
                  </a:lnTo>
                  <a:lnTo>
                    <a:pt x="10781652" y="408863"/>
                  </a:lnTo>
                  <a:lnTo>
                    <a:pt x="10763860" y="430212"/>
                  </a:lnTo>
                  <a:lnTo>
                    <a:pt x="10732834" y="439013"/>
                  </a:lnTo>
                  <a:lnTo>
                    <a:pt x="10694340" y="425742"/>
                  </a:lnTo>
                  <a:lnTo>
                    <a:pt x="10674579" y="392531"/>
                  </a:lnTo>
                  <a:lnTo>
                    <a:pt x="10667289" y="349262"/>
                  </a:lnTo>
                  <a:lnTo>
                    <a:pt x="10666247" y="305816"/>
                  </a:lnTo>
                  <a:lnTo>
                    <a:pt x="10848569" y="305816"/>
                  </a:lnTo>
                  <a:lnTo>
                    <a:pt x="10848569" y="283845"/>
                  </a:lnTo>
                  <a:close/>
                </a:path>
                <a:path w="11136630" h="481965">
                  <a:moveTo>
                    <a:pt x="11136262" y="226949"/>
                  </a:moveTo>
                  <a:lnTo>
                    <a:pt x="11126851" y="163588"/>
                  </a:lnTo>
                  <a:lnTo>
                    <a:pt x="11097806" y="128384"/>
                  </a:lnTo>
                  <a:lnTo>
                    <a:pt x="11045101" y="117030"/>
                  </a:lnTo>
                  <a:lnTo>
                    <a:pt x="11019879" y="120345"/>
                  </a:lnTo>
                  <a:lnTo>
                    <a:pt x="10996054" y="130035"/>
                  </a:lnTo>
                  <a:lnTo>
                    <a:pt x="10975734" y="145669"/>
                  </a:lnTo>
                  <a:lnTo>
                    <a:pt x="10961053" y="166814"/>
                  </a:lnTo>
                  <a:lnTo>
                    <a:pt x="10959757" y="166814"/>
                  </a:lnTo>
                  <a:lnTo>
                    <a:pt x="10959757" y="126085"/>
                  </a:lnTo>
                  <a:lnTo>
                    <a:pt x="10908043" y="126085"/>
                  </a:lnTo>
                  <a:lnTo>
                    <a:pt x="10908043" y="472630"/>
                  </a:lnTo>
                  <a:lnTo>
                    <a:pt x="10962348" y="472630"/>
                  </a:lnTo>
                  <a:lnTo>
                    <a:pt x="10962348" y="233413"/>
                  </a:lnTo>
                  <a:lnTo>
                    <a:pt x="10968965" y="201498"/>
                  </a:lnTo>
                  <a:lnTo>
                    <a:pt x="10985703" y="179832"/>
                  </a:lnTo>
                  <a:lnTo>
                    <a:pt x="11007903" y="167500"/>
                  </a:lnTo>
                  <a:lnTo>
                    <a:pt x="11011916" y="166814"/>
                  </a:lnTo>
                  <a:lnTo>
                    <a:pt x="11030877" y="163588"/>
                  </a:lnTo>
                  <a:lnTo>
                    <a:pt x="11059592" y="170764"/>
                  </a:lnTo>
                  <a:lnTo>
                    <a:pt x="11074845" y="188556"/>
                  </a:lnTo>
                  <a:lnTo>
                    <a:pt x="11080890" y="211315"/>
                  </a:lnTo>
                  <a:lnTo>
                    <a:pt x="11081957" y="233413"/>
                  </a:lnTo>
                  <a:lnTo>
                    <a:pt x="11081957" y="472630"/>
                  </a:lnTo>
                  <a:lnTo>
                    <a:pt x="11136262" y="472630"/>
                  </a:lnTo>
                  <a:lnTo>
                    <a:pt x="11136262" y="2269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5120619" cy="2781300"/>
            <a:chOff x="0" y="12"/>
            <a:chExt cx="15120619" cy="278130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5120619" cy="2781300"/>
            </a:xfrm>
            <a:custGeom>
              <a:avLst/>
              <a:gdLst/>
              <a:ahLst/>
              <a:cxnLst/>
              <a:rect l="l" t="t" r="r" b="b"/>
              <a:pathLst>
                <a:path w="15120619" h="2781300">
                  <a:moveTo>
                    <a:pt x="15120010" y="0"/>
                  </a:moveTo>
                  <a:lnTo>
                    <a:pt x="0" y="0"/>
                  </a:lnTo>
                  <a:lnTo>
                    <a:pt x="0" y="2780995"/>
                  </a:lnTo>
                  <a:lnTo>
                    <a:pt x="15120010" y="2780995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EE4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42801" y="1902664"/>
              <a:ext cx="4243070" cy="522605"/>
            </a:xfrm>
            <a:custGeom>
              <a:avLst/>
              <a:gdLst/>
              <a:ahLst/>
              <a:cxnLst/>
              <a:rect l="l" t="t" r="r" b="b"/>
              <a:pathLst>
                <a:path w="4243070" h="522605">
                  <a:moveTo>
                    <a:pt x="252323" y="178816"/>
                  </a:moveTo>
                  <a:lnTo>
                    <a:pt x="138302" y="178816"/>
                  </a:lnTo>
                  <a:lnTo>
                    <a:pt x="163176" y="182734"/>
                  </a:lnTo>
                  <a:lnTo>
                    <a:pt x="179077" y="193921"/>
                  </a:lnTo>
                  <a:lnTo>
                    <a:pt x="187514" y="211525"/>
                  </a:lnTo>
                  <a:lnTo>
                    <a:pt x="189991" y="234696"/>
                  </a:lnTo>
                  <a:lnTo>
                    <a:pt x="186946" y="254996"/>
                  </a:lnTo>
                  <a:lnTo>
                    <a:pt x="178204" y="268224"/>
                  </a:lnTo>
                  <a:lnTo>
                    <a:pt x="164354" y="276736"/>
                  </a:lnTo>
                  <a:lnTo>
                    <a:pt x="145986" y="282892"/>
                  </a:lnTo>
                  <a:lnTo>
                    <a:pt x="87312" y="298958"/>
                  </a:lnTo>
                  <a:lnTo>
                    <a:pt x="52452" y="312687"/>
                  </a:lnTo>
                  <a:lnTo>
                    <a:pt x="24796" y="332835"/>
                  </a:lnTo>
                  <a:lnTo>
                    <a:pt x="6570" y="365555"/>
                  </a:lnTo>
                  <a:lnTo>
                    <a:pt x="0" y="417004"/>
                  </a:lnTo>
                  <a:lnTo>
                    <a:pt x="6733" y="464131"/>
                  </a:lnTo>
                  <a:lnTo>
                    <a:pt x="26106" y="496982"/>
                  </a:lnTo>
                  <a:lnTo>
                    <a:pt x="56873" y="516213"/>
                  </a:lnTo>
                  <a:lnTo>
                    <a:pt x="97789" y="522478"/>
                  </a:lnTo>
                  <a:lnTo>
                    <a:pt x="128425" y="519061"/>
                  </a:lnTo>
                  <a:lnTo>
                    <a:pt x="153757" y="508769"/>
                  </a:lnTo>
                  <a:lnTo>
                    <a:pt x="174504" y="491536"/>
                  </a:lnTo>
                  <a:lnTo>
                    <a:pt x="191388" y="467296"/>
                  </a:lnTo>
                  <a:lnTo>
                    <a:pt x="293369" y="467296"/>
                  </a:lnTo>
                  <a:lnTo>
                    <a:pt x="293369" y="466598"/>
                  </a:lnTo>
                  <a:lnTo>
                    <a:pt x="122237" y="466598"/>
                  </a:lnTo>
                  <a:lnTo>
                    <a:pt x="101664" y="462177"/>
                  </a:lnTo>
                  <a:lnTo>
                    <a:pt x="87050" y="450095"/>
                  </a:lnTo>
                  <a:lnTo>
                    <a:pt x="78330" y="432120"/>
                  </a:lnTo>
                  <a:lnTo>
                    <a:pt x="75437" y="410019"/>
                  </a:lnTo>
                  <a:lnTo>
                    <a:pt x="77195" y="390210"/>
                  </a:lnTo>
                  <a:lnTo>
                    <a:pt x="106171" y="349250"/>
                  </a:lnTo>
                  <a:lnTo>
                    <a:pt x="148867" y="333359"/>
                  </a:lnTo>
                  <a:lnTo>
                    <a:pt x="171296" y="324693"/>
                  </a:lnTo>
                  <a:lnTo>
                    <a:pt x="189991" y="314325"/>
                  </a:lnTo>
                  <a:lnTo>
                    <a:pt x="261238" y="314325"/>
                  </a:lnTo>
                  <a:lnTo>
                    <a:pt x="261238" y="219329"/>
                  </a:lnTo>
                  <a:lnTo>
                    <a:pt x="252323" y="178816"/>
                  </a:lnTo>
                  <a:close/>
                </a:path>
                <a:path w="4243070" h="522605">
                  <a:moveTo>
                    <a:pt x="293369" y="467296"/>
                  </a:moveTo>
                  <a:lnTo>
                    <a:pt x="192785" y="467296"/>
                  </a:lnTo>
                  <a:lnTo>
                    <a:pt x="198886" y="490368"/>
                  </a:lnTo>
                  <a:lnTo>
                    <a:pt x="212780" y="505714"/>
                  </a:lnTo>
                  <a:lnTo>
                    <a:pt x="232567" y="514248"/>
                  </a:lnTo>
                  <a:lnTo>
                    <a:pt x="256349" y="516890"/>
                  </a:lnTo>
                  <a:lnTo>
                    <a:pt x="267045" y="516158"/>
                  </a:lnTo>
                  <a:lnTo>
                    <a:pt x="276955" y="514183"/>
                  </a:lnTo>
                  <a:lnTo>
                    <a:pt x="285817" y="511291"/>
                  </a:lnTo>
                  <a:lnTo>
                    <a:pt x="293369" y="507809"/>
                  </a:lnTo>
                  <a:lnTo>
                    <a:pt x="293369" y="467296"/>
                  </a:lnTo>
                  <a:close/>
                </a:path>
                <a:path w="4243070" h="522605">
                  <a:moveTo>
                    <a:pt x="261238" y="314325"/>
                  </a:moveTo>
                  <a:lnTo>
                    <a:pt x="189991" y="314325"/>
                  </a:lnTo>
                  <a:lnTo>
                    <a:pt x="189991" y="377190"/>
                  </a:lnTo>
                  <a:lnTo>
                    <a:pt x="185790" y="414734"/>
                  </a:lnTo>
                  <a:lnTo>
                    <a:pt x="173140" y="442849"/>
                  </a:lnTo>
                  <a:lnTo>
                    <a:pt x="151978" y="460486"/>
                  </a:lnTo>
                  <a:lnTo>
                    <a:pt x="122237" y="466598"/>
                  </a:lnTo>
                  <a:lnTo>
                    <a:pt x="293369" y="466598"/>
                  </a:lnTo>
                  <a:lnTo>
                    <a:pt x="293369" y="461010"/>
                  </a:lnTo>
                  <a:lnTo>
                    <a:pt x="280796" y="461010"/>
                  </a:lnTo>
                  <a:lnTo>
                    <a:pt x="273026" y="458827"/>
                  </a:lnTo>
                  <a:lnTo>
                    <a:pt x="266826" y="452977"/>
                  </a:lnTo>
                  <a:lnTo>
                    <a:pt x="262723" y="444507"/>
                  </a:lnTo>
                  <a:lnTo>
                    <a:pt x="261238" y="434467"/>
                  </a:lnTo>
                  <a:lnTo>
                    <a:pt x="261238" y="314325"/>
                  </a:lnTo>
                  <a:close/>
                </a:path>
                <a:path w="4243070" h="522605">
                  <a:moveTo>
                    <a:pt x="293369" y="458914"/>
                  </a:moveTo>
                  <a:lnTo>
                    <a:pt x="290575" y="460311"/>
                  </a:lnTo>
                  <a:lnTo>
                    <a:pt x="286384" y="461010"/>
                  </a:lnTo>
                  <a:lnTo>
                    <a:pt x="293369" y="461010"/>
                  </a:lnTo>
                  <a:lnTo>
                    <a:pt x="293369" y="458914"/>
                  </a:lnTo>
                  <a:close/>
                </a:path>
                <a:path w="4243070" h="522605">
                  <a:moveTo>
                    <a:pt x="141795" y="127127"/>
                  </a:moveTo>
                  <a:lnTo>
                    <a:pt x="89977" y="132273"/>
                  </a:lnTo>
                  <a:lnTo>
                    <a:pt x="52476" y="147512"/>
                  </a:lnTo>
                  <a:lnTo>
                    <a:pt x="13986" y="207057"/>
                  </a:lnTo>
                  <a:lnTo>
                    <a:pt x="9778" y="250761"/>
                  </a:lnTo>
                  <a:lnTo>
                    <a:pt x="81025" y="250761"/>
                  </a:lnTo>
                  <a:lnTo>
                    <a:pt x="82903" y="224196"/>
                  </a:lnTo>
                  <a:lnTo>
                    <a:pt x="90804" y="201168"/>
                  </a:lnTo>
                  <a:lnTo>
                    <a:pt x="108136" y="184949"/>
                  </a:lnTo>
                  <a:lnTo>
                    <a:pt x="138302" y="178816"/>
                  </a:lnTo>
                  <a:lnTo>
                    <a:pt x="252323" y="178816"/>
                  </a:lnTo>
                  <a:lnTo>
                    <a:pt x="251907" y="176927"/>
                  </a:lnTo>
                  <a:lnTo>
                    <a:pt x="226401" y="148343"/>
                  </a:lnTo>
                  <a:lnTo>
                    <a:pt x="188453" y="132202"/>
                  </a:lnTo>
                  <a:lnTo>
                    <a:pt x="141795" y="127127"/>
                  </a:lnTo>
                  <a:close/>
                </a:path>
                <a:path w="4243070" h="522605">
                  <a:moveTo>
                    <a:pt x="417004" y="13970"/>
                  </a:moveTo>
                  <a:lnTo>
                    <a:pt x="341566" y="13970"/>
                  </a:lnTo>
                  <a:lnTo>
                    <a:pt x="341566" y="512699"/>
                  </a:lnTo>
                  <a:lnTo>
                    <a:pt x="417004" y="512699"/>
                  </a:lnTo>
                  <a:lnTo>
                    <a:pt x="417004" y="13970"/>
                  </a:lnTo>
                  <a:close/>
                </a:path>
                <a:path w="4243070" h="522605">
                  <a:moveTo>
                    <a:pt x="543420" y="391858"/>
                  </a:moveTo>
                  <a:lnTo>
                    <a:pt x="476364" y="391858"/>
                  </a:lnTo>
                  <a:lnTo>
                    <a:pt x="476364" y="405828"/>
                  </a:lnTo>
                  <a:lnTo>
                    <a:pt x="482323" y="454701"/>
                  </a:lnTo>
                  <a:lnTo>
                    <a:pt x="502558" y="491394"/>
                  </a:lnTo>
                  <a:lnTo>
                    <a:pt x="540604" y="514467"/>
                  </a:lnTo>
                  <a:lnTo>
                    <a:pt x="599998" y="522478"/>
                  </a:lnTo>
                  <a:lnTo>
                    <a:pt x="652888" y="515874"/>
                  </a:lnTo>
                  <a:lnTo>
                    <a:pt x="695693" y="495323"/>
                  </a:lnTo>
                  <a:lnTo>
                    <a:pt x="715438" y="470789"/>
                  </a:lnTo>
                  <a:lnTo>
                    <a:pt x="602094" y="470789"/>
                  </a:lnTo>
                  <a:lnTo>
                    <a:pt x="574361" y="466499"/>
                  </a:lnTo>
                  <a:lnTo>
                    <a:pt x="556255" y="453763"/>
                  </a:lnTo>
                  <a:lnTo>
                    <a:pt x="546399" y="432775"/>
                  </a:lnTo>
                  <a:lnTo>
                    <a:pt x="543420" y="403733"/>
                  </a:lnTo>
                  <a:lnTo>
                    <a:pt x="543420" y="391858"/>
                  </a:lnTo>
                  <a:close/>
                </a:path>
                <a:path w="4243070" h="522605">
                  <a:moveTo>
                    <a:pt x="609079" y="127127"/>
                  </a:moveTo>
                  <a:lnTo>
                    <a:pt x="555993" y="133358"/>
                  </a:lnTo>
                  <a:lnTo>
                    <a:pt x="515480" y="152360"/>
                  </a:lnTo>
                  <a:lnTo>
                    <a:pt x="489635" y="184589"/>
                  </a:lnTo>
                  <a:lnTo>
                    <a:pt x="480555" y="230505"/>
                  </a:lnTo>
                  <a:lnTo>
                    <a:pt x="485150" y="270112"/>
                  </a:lnTo>
                  <a:lnTo>
                    <a:pt x="499502" y="300093"/>
                  </a:lnTo>
                  <a:lnTo>
                    <a:pt x="524462" y="322346"/>
                  </a:lnTo>
                  <a:lnTo>
                    <a:pt x="560882" y="338772"/>
                  </a:lnTo>
                  <a:lnTo>
                    <a:pt x="622350" y="360426"/>
                  </a:lnTo>
                  <a:lnTo>
                    <a:pt x="640282" y="369048"/>
                  </a:lnTo>
                  <a:lnTo>
                    <a:pt x="653172" y="381206"/>
                  </a:lnTo>
                  <a:lnTo>
                    <a:pt x="660953" y="396769"/>
                  </a:lnTo>
                  <a:lnTo>
                    <a:pt x="663562" y="415607"/>
                  </a:lnTo>
                  <a:lnTo>
                    <a:pt x="659851" y="438668"/>
                  </a:lnTo>
                  <a:lnTo>
                    <a:pt x="648544" y="456033"/>
                  </a:lnTo>
                  <a:lnTo>
                    <a:pt x="629379" y="466979"/>
                  </a:lnTo>
                  <a:lnTo>
                    <a:pt x="602094" y="470789"/>
                  </a:lnTo>
                  <a:lnTo>
                    <a:pt x="715438" y="470789"/>
                  </a:lnTo>
                  <a:lnTo>
                    <a:pt x="724353" y="459711"/>
                  </a:lnTo>
                  <a:lnTo>
                    <a:pt x="734809" y="407924"/>
                  </a:lnTo>
                  <a:lnTo>
                    <a:pt x="729897" y="368611"/>
                  </a:lnTo>
                  <a:lnTo>
                    <a:pt x="714902" y="338597"/>
                  </a:lnTo>
                  <a:lnTo>
                    <a:pt x="689428" y="316180"/>
                  </a:lnTo>
                  <a:lnTo>
                    <a:pt x="653084" y="299656"/>
                  </a:lnTo>
                  <a:lnTo>
                    <a:pt x="604888" y="282892"/>
                  </a:lnTo>
                  <a:lnTo>
                    <a:pt x="579796" y="272600"/>
                  </a:lnTo>
                  <a:lnTo>
                    <a:pt x="563414" y="261326"/>
                  </a:lnTo>
                  <a:lnTo>
                    <a:pt x="554498" y="247039"/>
                  </a:lnTo>
                  <a:lnTo>
                    <a:pt x="551802" y="227711"/>
                  </a:lnTo>
                  <a:lnTo>
                    <a:pt x="555982" y="205042"/>
                  </a:lnTo>
                  <a:lnTo>
                    <a:pt x="567431" y="189904"/>
                  </a:lnTo>
                  <a:lnTo>
                    <a:pt x="584511" y="181446"/>
                  </a:lnTo>
                  <a:lnTo>
                    <a:pt x="605586" y="178816"/>
                  </a:lnTo>
                  <a:lnTo>
                    <a:pt x="713322" y="178816"/>
                  </a:lnTo>
                  <a:lnTo>
                    <a:pt x="703638" y="160916"/>
                  </a:lnTo>
                  <a:lnTo>
                    <a:pt x="667786" y="136589"/>
                  </a:lnTo>
                  <a:lnTo>
                    <a:pt x="609079" y="127127"/>
                  </a:lnTo>
                  <a:close/>
                </a:path>
                <a:path w="4243070" h="522605">
                  <a:moveTo>
                    <a:pt x="713322" y="178816"/>
                  </a:moveTo>
                  <a:lnTo>
                    <a:pt x="605586" y="178816"/>
                  </a:lnTo>
                  <a:lnTo>
                    <a:pt x="629837" y="183650"/>
                  </a:lnTo>
                  <a:lnTo>
                    <a:pt x="645052" y="196540"/>
                  </a:lnTo>
                  <a:lnTo>
                    <a:pt x="652932" y="215061"/>
                  </a:lnTo>
                  <a:lnTo>
                    <a:pt x="655180" y="236791"/>
                  </a:lnTo>
                  <a:lnTo>
                    <a:pt x="655180" y="246570"/>
                  </a:lnTo>
                  <a:lnTo>
                    <a:pt x="726427" y="246570"/>
                  </a:lnTo>
                  <a:lnTo>
                    <a:pt x="726427" y="229806"/>
                  </a:lnTo>
                  <a:lnTo>
                    <a:pt x="721548" y="194019"/>
                  </a:lnTo>
                  <a:lnTo>
                    <a:pt x="713322" y="178816"/>
                  </a:lnTo>
                  <a:close/>
                </a:path>
                <a:path w="4243070" h="522605">
                  <a:moveTo>
                    <a:pt x="1121067" y="13970"/>
                  </a:moveTo>
                  <a:lnTo>
                    <a:pt x="963206" y="13970"/>
                  </a:lnTo>
                  <a:lnTo>
                    <a:pt x="963206" y="512699"/>
                  </a:lnTo>
                  <a:lnTo>
                    <a:pt x="1042835" y="512699"/>
                  </a:lnTo>
                  <a:lnTo>
                    <a:pt x="1042835" y="306641"/>
                  </a:lnTo>
                  <a:lnTo>
                    <a:pt x="1112685" y="306641"/>
                  </a:lnTo>
                  <a:lnTo>
                    <a:pt x="1163541" y="299896"/>
                  </a:lnTo>
                  <a:lnTo>
                    <a:pt x="1204205" y="280512"/>
                  </a:lnTo>
                  <a:lnTo>
                    <a:pt x="1234039" y="249761"/>
                  </a:lnTo>
                  <a:lnTo>
                    <a:pt x="1235474" y="246570"/>
                  </a:lnTo>
                  <a:lnTo>
                    <a:pt x="1042835" y="246570"/>
                  </a:lnTo>
                  <a:lnTo>
                    <a:pt x="1042835" y="74041"/>
                  </a:lnTo>
                  <a:lnTo>
                    <a:pt x="1238869" y="74041"/>
                  </a:lnTo>
                  <a:lnTo>
                    <a:pt x="1237794" y="71302"/>
                  </a:lnTo>
                  <a:lnTo>
                    <a:pt x="1210843" y="40568"/>
                  </a:lnTo>
                  <a:lnTo>
                    <a:pt x="1172124" y="20899"/>
                  </a:lnTo>
                  <a:lnTo>
                    <a:pt x="1121067" y="13970"/>
                  </a:lnTo>
                  <a:close/>
                </a:path>
                <a:path w="4243070" h="522605">
                  <a:moveTo>
                    <a:pt x="1238869" y="74041"/>
                  </a:moveTo>
                  <a:lnTo>
                    <a:pt x="1093825" y="74041"/>
                  </a:lnTo>
                  <a:lnTo>
                    <a:pt x="1133956" y="80010"/>
                  </a:lnTo>
                  <a:lnTo>
                    <a:pt x="1160270" y="97178"/>
                  </a:lnTo>
                  <a:lnTo>
                    <a:pt x="1174666" y="124431"/>
                  </a:lnTo>
                  <a:lnTo>
                    <a:pt x="1179042" y="160655"/>
                  </a:lnTo>
                  <a:lnTo>
                    <a:pt x="1172592" y="200895"/>
                  </a:lnTo>
                  <a:lnTo>
                    <a:pt x="1155206" y="227449"/>
                  </a:lnTo>
                  <a:lnTo>
                    <a:pt x="1129831" y="242084"/>
                  </a:lnTo>
                  <a:lnTo>
                    <a:pt x="1099413" y="246570"/>
                  </a:lnTo>
                  <a:lnTo>
                    <a:pt x="1235474" y="246570"/>
                  </a:lnTo>
                  <a:lnTo>
                    <a:pt x="1252407" y="208918"/>
                  </a:lnTo>
                  <a:lnTo>
                    <a:pt x="1258671" y="159258"/>
                  </a:lnTo>
                  <a:lnTo>
                    <a:pt x="1253547" y="111424"/>
                  </a:lnTo>
                  <a:lnTo>
                    <a:pt x="1238869" y="74041"/>
                  </a:lnTo>
                  <a:close/>
                </a:path>
                <a:path w="4243070" h="522605">
                  <a:moveTo>
                    <a:pt x="1383004" y="136906"/>
                  </a:moveTo>
                  <a:lnTo>
                    <a:pt x="1307566" y="136906"/>
                  </a:lnTo>
                  <a:lnTo>
                    <a:pt x="1307566" y="512699"/>
                  </a:lnTo>
                  <a:lnTo>
                    <a:pt x="1383004" y="512699"/>
                  </a:lnTo>
                  <a:lnTo>
                    <a:pt x="1383004" y="287782"/>
                  </a:lnTo>
                  <a:lnTo>
                    <a:pt x="1389978" y="244998"/>
                  </a:lnTo>
                  <a:lnTo>
                    <a:pt x="1407888" y="218979"/>
                  </a:lnTo>
                  <a:lnTo>
                    <a:pt x="1432216" y="206057"/>
                  </a:lnTo>
                  <a:lnTo>
                    <a:pt x="1458442" y="202565"/>
                  </a:lnTo>
                  <a:lnTo>
                    <a:pt x="1489875" y="202565"/>
                  </a:lnTo>
                  <a:lnTo>
                    <a:pt x="1489875" y="195580"/>
                  </a:lnTo>
                  <a:lnTo>
                    <a:pt x="1383004" y="195580"/>
                  </a:lnTo>
                  <a:lnTo>
                    <a:pt x="1383004" y="136906"/>
                  </a:lnTo>
                  <a:close/>
                </a:path>
                <a:path w="4243070" h="522605">
                  <a:moveTo>
                    <a:pt x="1489875" y="202565"/>
                  </a:moveTo>
                  <a:lnTo>
                    <a:pt x="1458442" y="202565"/>
                  </a:lnTo>
                  <a:lnTo>
                    <a:pt x="1468167" y="202925"/>
                  </a:lnTo>
                  <a:lnTo>
                    <a:pt x="1477040" y="203874"/>
                  </a:lnTo>
                  <a:lnTo>
                    <a:pt x="1484472" y="205217"/>
                  </a:lnTo>
                  <a:lnTo>
                    <a:pt x="1489875" y="206756"/>
                  </a:lnTo>
                  <a:lnTo>
                    <a:pt x="1489875" y="202565"/>
                  </a:lnTo>
                  <a:close/>
                </a:path>
                <a:path w="4243070" h="522605">
                  <a:moveTo>
                    <a:pt x="1479397" y="127127"/>
                  </a:moveTo>
                  <a:lnTo>
                    <a:pt x="1471714" y="127127"/>
                  </a:lnTo>
                  <a:lnTo>
                    <a:pt x="1442453" y="131929"/>
                  </a:lnTo>
                  <a:lnTo>
                    <a:pt x="1418366" y="145637"/>
                  </a:lnTo>
                  <a:lnTo>
                    <a:pt x="1399124" y="167203"/>
                  </a:lnTo>
                  <a:lnTo>
                    <a:pt x="1384401" y="195580"/>
                  </a:lnTo>
                  <a:lnTo>
                    <a:pt x="1489875" y="195580"/>
                  </a:lnTo>
                  <a:lnTo>
                    <a:pt x="1489875" y="129921"/>
                  </a:lnTo>
                  <a:lnTo>
                    <a:pt x="1485684" y="127825"/>
                  </a:lnTo>
                  <a:lnTo>
                    <a:pt x="1479397" y="127127"/>
                  </a:lnTo>
                  <a:close/>
                </a:path>
                <a:path w="4243070" h="522605">
                  <a:moveTo>
                    <a:pt x="1761057" y="178816"/>
                  </a:moveTo>
                  <a:lnTo>
                    <a:pt x="1647037" y="178816"/>
                  </a:lnTo>
                  <a:lnTo>
                    <a:pt x="1671910" y="182734"/>
                  </a:lnTo>
                  <a:lnTo>
                    <a:pt x="1687812" y="193921"/>
                  </a:lnTo>
                  <a:lnTo>
                    <a:pt x="1696249" y="211525"/>
                  </a:lnTo>
                  <a:lnTo>
                    <a:pt x="1698726" y="234696"/>
                  </a:lnTo>
                  <a:lnTo>
                    <a:pt x="1695681" y="254996"/>
                  </a:lnTo>
                  <a:lnTo>
                    <a:pt x="1686939" y="268224"/>
                  </a:lnTo>
                  <a:lnTo>
                    <a:pt x="1673089" y="276736"/>
                  </a:lnTo>
                  <a:lnTo>
                    <a:pt x="1654721" y="282892"/>
                  </a:lnTo>
                  <a:lnTo>
                    <a:pt x="1596047" y="298958"/>
                  </a:lnTo>
                  <a:lnTo>
                    <a:pt x="1561187" y="312687"/>
                  </a:lnTo>
                  <a:lnTo>
                    <a:pt x="1533531" y="332835"/>
                  </a:lnTo>
                  <a:lnTo>
                    <a:pt x="1515304" y="365555"/>
                  </a:lnTo>
                  <a:lnTo>
                    <a:pt x="1508734" y="417004"/>
                  </a:lnTo>
                  <a:lnTo>
                    <a:pt x="1515468" y="464131"/>
                  </a:lnTo>
                  <a:lnTo>
                    <a:pt x="1534841" y="496982"/>
                  </a:lnTo>
                  <a:lnTo>
                    <a:pt x="1565607" y="516213"/>
                  </a:lnTo>
                  <a:lnTo>
                    <a:pt x="1606524" y="522478"/>
                  </a:lnTo>
                  <a:lnTo>
                    <a:pt x="1637160" y="519061"/>
                  </a:lnTo>
                  <a:lnTo>
                    <a:pt x="1662491" y="508769"/>
                  </a:lnTo>
                  <a:lnTo>
                    <a:pt x="1683239" y="491536"/>
                  </a:lnTo>
                  <a:lnTo>
                    <a:pt x="1700123" y="467296"/>
                  </a:lnTo>
                  <a:lnTo>
                    <a:pt x="1802104" y="467296"/>
                  </a:lnTo>
                  <a:lnTo>
                    <a:pt x="1802104" y="466598"/>
                  </a:lnTo>
                  <a:lnTo>
                    <a:pt x="1630972" y="466598"/>
                  </a:lnTo>
                  <a:lnTo>
                    <a:pt x="1610399" y="462177"/>
                  </a:lnTo>
                  <a:lnTo>
                    <a:pt x="1595785" y="450095"/>
                  </a:lnTo>
                  <a:lnTo>
                    <a:pt x="1587064" y="432120"/>
                  </a:lnTo>
                  <a:lnTo>
                    <a:pt x="1584172" y="410019"/>
                  </a:lnTo>
                  <a:lnTo>
                    <a:pt x="1585929" y="390210"/>
                  </a:lnTo>
                  <a:lnTo>
                    <a:pt x="1614906" y="349250"/>
                  </a:lnTo>
                  <a:lnTo>
                    <a:pt x="1657602" y="333359"/>
                  </a:lnTo>
                  <a:lnTo>
                    <a:pt x="1680030" y="324693"/>
                  </a:lnTo>
                  <a:lnTo>
                    <a:pt x="1698726" y="314325"/>
                  </a:lnTo>
                  <a:lnTo>
                    <a:pt x="1769973" y="314325"/>
                  </a:lnTo>
                  <a:lnTo>
                    <a:pt x="1769973" y="219329"/>
                  </a:lnTo>
                  <a:lnTo>
                    <a:pt x="1761057" y="178816"/>
                  </a:lnTo>
                  <a:close/>
                </a:path>
                <a:path w="4243070" h="522605">
                  <a:moveTo>
                    <a:pt x="1802104" y="467296"/>
                  </a:moveTo>
                  <a:lnTo>
                    <a:pt x="1701520" y="467296"/>
                  </a:lnTo>
                  <a:lnTo>
                    <a:pt x="1707621" y="490368"/>
                  </a:lnTo>
                  <a:lnTo>
                    <a:pt x="1721515" y="505714"/>
                  </a:lnTo>
                  <a:lnTo>
                    <a:pt x="1741302" y="514248"/>
                  </a:lnTo>
                  <a:lnTo>
                    <a:pt x="1765084" y="516890"/>
                  </a:lnTo>
                  <a:lnTo>
                    <a:pt x="1775779" y="516158"/>
                  </a:lnTo>
                  <a:lnTo>
                    <a:pt x="1785689" y="514183"/>
                  </a:lnTo>
                  <a:lnTo>
                    <a:pt x="1794552" y="511291"/>
                  </a:lnTo>
                  <a:lnTo>
                    <a:pt x="1802104" y="507809"/>
                  </a:lnTo>
                  <a:lnTo>
                    <a:pt x="1802104" y="467296"/>
                  </a:lnTo>
                  <a:close/>
                </a:path>
                <a:path w="4243070" h="522605">
                  <a:moveTo>
                    <a:pt x="1769973" y="314325"/>
                  </a:moveTo>
                  <a:lnTo>
                    <a:pt x="1698726" y="314325"/>
                  </a:lnTo>
                  <a:lnTo>
                    <a:pt x="1698726" y="377190"/>
                  </a:lnTo>
                  <a:lnTo>
                    <a:pt x="1694524" y="414734"/>
                  </a:lnTo>
                  <a:lnTo>
                    <a:pt x="1681875" y="442849"/>
                  </a:lnTo>
                  <a:lnTo>
                    <a:pt x="1660712" y="460486"/>
                  </a:lnTo>
                  <a:lnTo>
                    <a:pt x="1630972" y="466598"/>
                  </a:lnTo>
                  <a:lnTo>
                    <a:pt x="1802104" y="466598"/>
                  </a:lnTo>
                  <a:lnTo>
                    <a:pt x="1802104" y="461010"/>
                  </a:lnTo>
                  <a:lnTo>
                    <a:pt x="1789531" y="461010"/>
                  </a:lnTo>
                  <a:lnTo>
                    <a:pt x="1781760" y="458827"/>
                  </a:lnTo>
                  <a:lnTo>
                    <a:pt x="1775561" y="452977"/>
                  </a:lnTo>
                  <a:lnTo>
                    <a:pt x="1771457" y="444507"/>
                  </a:lnTo>
                  <a:lnTo>
                    <a:pt x="1769973" y="434467"/>
                  </a:lnTo>
                  <a:lnTo>
                    <a:pt x="1769973" y="314325"/>
                  </a:lnTo>
                  <a:close/>
                </a:path>
                <a:path w="4243070" h="522605">
                  <a:moveTo>
                    <a:pt x="1802104" y="458914"/>
                  </a:moveTo>
                  <a:lnTo>
                    <a:pt x="1799310" y="460311"/>
                  </a:lnTo>
                  <a:lnTo>
                    <a:pt x="1795119" y="461010"/>
                  </a:lnTo>
                  <a:lnTo>
                    <a:pt x="1802104" y="461010"/>
                  </a:lnTo>
                  <a:lnTo>
                    <a:pt x="1802104" y="458914"/>
                  </a:lnTo>
                  <a:close/>
                </a:path>
                <a:path w="4243070" h="522605">
                  <a:moveTo>
                    <a:pt x="1650530" y="127127"/>
                  </a:moveTo>
                  <a:lnTo>
                    <a:pt x="1598712" y="132273"/>
                  </a:lnTo>
                  <a:lnTo>
                    <a:pt x="1561211" y="147512"/>
                  </a:lnTo>
                  <a:lnTo>
                    <a:pt x="1522721" y="207057"/>
                  </a:lnTo>
                  <a:lnTo>
                    <a:pt x="1518513" y="250761"/>
                  </a:lnTo>
                  <a:lnTo>
                    <a:pt x="1589760" y="250761"/>
                  </a:lnTo>
                  <a:lnTo>
                    <a:pt x="1591637" y="224196"/>
                  </a:lnTo>
                  <a:lnTo>
                    <a:pt x="1599539" y="201168"/>
                  </a:lnTo>
                  <a:lnTo>
                    <a:pt x="1616871" y="184949"/>
                  </a:lnTo>
                  <a:lnTo>
                    <a:pt x="1647037" y="178816"/>
                  </a:lnTo>
                  <a:lnTo>
                    <a:pt x="1761057" y="178816"/>
                  </a:lnTo>
                  <a:lnTo>
                    <a:pt x="1760642" y="176927"/>
                  </a:lnTo>
                  <a:lnTo>
                    <a:pt x="1735135" y="148343"/>
                  </a:lnTo>
                  <a:lnTo>
                    <a:pt x="1697187" y="132202"/>
                  </a:lnTo>
                  <a:lnTo>
                    <a:pt x="1650530" y="127127"/>
                  </a:lnTo>
                  <a:close/>
                </a:path>
                <a:path w="4243070" h="522605">
                  <a:moveTo>
                    <a:pt x="1622590" y="0"/>
                  </a:moveTo>
                  <a:lnTo>
                    <a:pt x="1555534" y="0"/>
                  </a:lnTo>
                  <a:lnTo>
                    <a:pt x="1555534" y="75438"/>
                  </a:lnTo>
                  <a:lnTo>
                    <a:pt x="1622590" y="75438"/>
                  </a:lnTo>
                  <a:lnTo>
                    <a:pt x="1622590" y="0"/>
                  </a:lnTo>
                  <a:close/>
                </a:path>
                <a:path w="4243070" h="522605">
                  <a:moveTo>
                    <a:pt x="1738541" y="0"/>
                  </a:moveTo>
                  <a:lnTo>
                    <a:pt x="1671485" y="0"/>
                  </a:lnTo>
                  <a:lnTo>
                    <a:pt x="1671485" y="75438"/>
                  </a:lnTo>
                  <a:lnTo>
                    <a:pt x="1738541" y="75438"/>
                  </a:lnTo>
                  <a:lnTo>
                    <a:pt x="1738541" y="0"/>
                  </a:lnTo>
                  <a:close/>
                </a:path>
                <a:path w="4243070" h="522605">
                  <a:moveTo>
                    <a:pt x="1897100" y="391858"/>
                  </a:moveTo>
                  <a:lnTo>
                    <a:pt x="1830044" y="391858"/>
                  </a:lnTo>
                  <a:lnTo>
                    <a:pt x="1830044" y="405828"/>
                  </a:lnTo>
                  <a:lnTo>
                    <a:pt x="1836003" y="454701"/>
                  </a:lnTo>
                  <a:lnTo>
                    <a:pt x="1856238" y="491394"/>
                  </a:lnTo>
                  <a:lnTo>
                    <a:pt x="1894284" y="514467"/>
                  </a:lnTo>
                  <a:lnTo>
                    <a:pt x="1953679" y="522478"/>
                  </a:lnTo>
                  <a:lnTo>
                    <a:pt x="2006568" y="515874"/>
                  </a:lnTo>
                  <a:lnTo>
                    <a:pt x="2049373" y="495323"/>
                  </a:lnTo>
                  <a:lnTo>
                    <a:pt x="2069118" y="470789"/>
                  </a:lnTo>
                  <a:lnTo>
                    <a:pt x="1955774" y="470789"/>
                  </a:lnTo>
                  <a:lnTo>
                    <a:pt x="1928041" y="466499"/>
                  </a:lnTo>
                  <a:lnTo>
                    <a:pt x="1909935" y="453763"/>
                  </a:lnTo>
                  <a:lnTo>
                    <a:pt x="1900080" y="432775"/>
                  </a:lnTo>
                  <a:lnTo>
                    <a:pt x="1897100" y="403733"/>
                  </a:lnTo>
                  <a:lnTo>
                    <a:pt x="1897100" y="391858"/>
                  </a:lnTo>
                  <a:close/>
                </a:path>
                <a:path w="4243070" h="522605">
                  <a:moveTo>
                    <a:pt x="1962759" y="127127"/>
                  </a:moveTo>
                  <a:lnTo>
                    <a:pt x="1909671" y="133358"/>
                  </a:lnTo>
                  <a:lnTo>
                    <a:pt x="1869154" y="152360"/>
                  </a:lnTo>
                  <a:lnTo>
                    <a:pt x="1843305" y="184589"/>
                  </a:lnTo>
                  <a:lnTo>
                    <a:pt x="1834222" y="230505"/>
                  </a:lnTo>
                  <a:lnTo>
                    <a:pt x="1838819" y="270112"/>
                  </a:lnTo>
                  <a:lnTo>
                    <a:pt x="1853176" y="300093"/>
                  </a:lnTo>
                  <a:lnTo>
                    <a:pt x="1878140" y="322346"/>
                  </a:lnTo>
                  <a:lnTo>
                    <a:pt x="1914563" y="338772"/>
                  </a:lnTo>
                  <a:lnTo>
                    <a:pt x="1976031" y="360426"/>
                  </a:lnTo>
                  <a:lnTo>
                    <a:pt x="1993957" y="369048"/>
                  </a:lnTo>
                  <a:lnTo>
                    <a:pt x="2006847" y="381206"/>
                  </a:lnTo>
                  <a:lnTo>
                    <a:pt x="2014632" y="396769"/>
                  </a:lnTo>
                  <a:lnTo>
                    <a:pt x="2017242" y="415607"/>
                  </a:lnTo>
                  <a:lnTo>
                    <a:pt x="2013531" y="438668"/>
                  </a:lnTo>
                  <a:lnTo>
                    <a:pt x="2002224" y="456033"/>
                  </a:lnTo>
                  <a:lnTo>
                    <a:pt x="1983059" y="466979"/>
                  </a:lnTo>
                  <a:lnTo>
                    <a:pt x="1955774" y="470789"/>
                  </a:lnTo>
                  <a:lnTo>
                    <a:pt x="2069118" y="470789"/>
                  </a:lnTo>
                  <a:lnTo>
                    <a:pt x="2078033" y="459711"/>
                  </a:lnTo>
                  <a:lnTo>
                    <a:pt x="2088489" y="407924"/>
                  </a:lnTo>
                  <a:lnTo>
                    <a:pt x="2083578" y="368611"/>
                  </a:lnTo>
                  <a:lnTo>
                    <a:pt x="2068582" y="338597"/>
                  </a:lnTo>
                  <a:lnTo>
                    <a:pt x="2043108" y="316180"/>
                  </a:lnTo>
                  <a:lnTo>
                    <a:pt x="2006765" y="299656"/>
                  </a:lnTo>
                  <a:lnTo>
                    <a:pt x="1958568" y="282892"/>
                  </a:lnTo>
                  <a:lnTo>
                    <a:pt x="1933477" y="272600"/>
                  </a:lnTo>
                  <a:lnTo>
                    <a:pt x="1917095" y="261326"/>
                  </a:lnTo>
                  <a:lnTo>
                    <a:pt x="1908178" y="247039"/>
                  </a:lnTo>
                  <a:lnTo>
                    <a:pt x="1905482" y="227711"/>
                  </a:lnTo>
                  <a:lnTo>
                    <a:pt x="1909662" y="205042"/>
                  </a:lnTo>
                  <a:lnTo>
                    <a:pt x="1921111" y="189904"/>
                  </a:lnTo>
                  <a:lnTo>
                    <a:pt x="1938192" y="181446"/>
                  </a:lnTo>
                  <a:lnTo>
                    <a:pt x="1959267" y="178816"/>
                  </a:lnTo>
                  <a:lnTo>
                    <a:pt x="2067003" y="178816"/>
                  </a:lnTo>
                  <a:lnTo>
                    <a:pt x="2057319" y="160916"/>
                  </a:lnTo>
                  <a:lnTo>
                    <a:pt x="2021466" y="136589"/>
                  </a:lnTo>
                  <a:lnTo>
                    <a:pt x="1962759" y="127127"/>
                  </a:lnTo>
                  <a:close/>
                </a:path>
                <a:path w="4243070" h="522605">
                  <a:moveTo>
                    <a:pt x="2067003" y="178816"/>
                  </a:moveTo>
                  <a:lnTo>
                    <a:pt x="1959267" y="178816"/>
                  </a:lnTo>
                  <a:lnTo>
                    <a:pt x="1983516" y="183650"/>
                  </a:lnTo>
                  <a:lnTo>
                    <a:pt x="1998726" y="196540"/>
                  </a:lnTo>
                  <a:lnTo>
                    <a:pt x="2006601" y="215061"/>
                  </a:lnTo>
                  <a:lnTo>
                    <a:pt x="2008847" y="236791"/>
                  </a:lnTo>
                  <a:lnTo>
                    <a:pt x="2008847" y="246570"/>
                  </a:lnTo>
                  <a:lnTo>
                    <a:pt x="2080107" y="246570"/>
                  </a:lnTo>
                  <a:lnTo>
                    <a:pt x="2080107" y="229806"/>
                  </a:lnTo>
                  <a:lnTo>
                    <a:pt x="2075229" y="194019"/>
                  </a:lnTo>
                  <a:lnTo>
                    <a:pt x="2067003" y="178816"/>
                  </a:lnTo>
                  <a:close/>
                </a:path>
                <a:path w="4243070" h="522605">
                  <a:moveTo>
                    <a:pt x="2223287" y="8382"/>
                  </a:moveTo>
                  <a:lnTo>
                    <a:pt x="2147849" y="8382"/>
                  </a:lnTo>
                  <a:lnTo>
                    <a:pt x="2147849" y="83820"/>
                  </a:lnTo>
                  <a:lnTo>
                    <a:pt x="2223287" y="83820"/>
                  </a:lnTo>
                  <a:lnTo>
                    <a:pt x="2223287" y="8382"/>
                  </a:lnTo>
                  <a:close/>
                </a:path>
                <a:path w="4243070" h="522605">
                  <a:moveTo>
                    <a:pt x="2223287" y="136906"/>
                  </a:moveTo>
                  <a:lnTo>
                    <a:pt x="2147849" y="136906"/>
                  </a:lnTo>
                  <a:lnTo>
                    <a:pt x="2147849" y="512699"/>
                  </a:lnTo>
                  <a:lnTo>
                    <a:pt x="2223287" y="512699"/>
                  </a:lnTo>
                  <a:lnTo>
                    <a:pt x="2223287" y="136906"/>
                  </a:lnTo>
                  <a:close/>
                </a:path>
                <a:path w="4243070" h="522605">
                  <a:moveTo>
                    <a:pt x="2400693" y="127127"/>
                  </a:moveTo>
                  <a:lnTo>
                    <a:pt x="2345175" y="140010"/>
                  </a:lnTo>
                  <a:lnTo>
                    <a:pt x="2302075" y="195735"/>
                  </a:lnTo>
                  <a:lnTo>
                    <a:pt x="2289354" y="247666"/>
                  </a:lnTo>
                  <a:lnTo>
                    <a:pt x="2284742" y="319913"/>
                  </a:lnTo>
                  <a:lnTo>
                    <a:pt x="2287785" y="379544"/>
                  </a:lnTo>
                  <a:lnTo>
                    <a:pt x="2297212" y="429551"/>
                  </a:lnTo>
                  <a:lnTo>
                    <a:pt x="2313468" y="469392"/>
                  </a:lnTo>
                  <a:lnTo>
                    <a:pt x="2368255" y="516398"/>
                  </a:lnTo>
                  <a:lnTo>
                    <a:pt x="2407678" y="522478"/>
                  </a:lnTo>
                  <a:lnTo>
                    <a:pt x="2441676" y="517184"/>
                  </a:lnTo>
                  <a:lnTo>
                    <a:pt x="2465392" y="503705"/>
                  </a:lnTo>
                  <a:lnTo>
                    <a:pt x="2480857" y="485643"/>
                  </a:lnTo>
                  <a:lnTo>
                    <a:pt x="2490101" y="466598"/>
                  </a:lnTo>
                  <a:lnTo>
                    <a:pt x="2562745" y="466598"/>
                  </a:lnTo>
                  <a:lnTo>
                    <a:pt x="2562745" y="462407"/>
                  </a:lnTo>
                  <a:lnTo>
                    <a:pt x="2427935" y="462407"/>
                  </a:lnTo>
                  <a:lnTo>
                    <a:pt x="2395607" y="452671"/>
                  </a:lnTo>
                  <a:lnTo>
                    <a:pt x="2376246" y="424862"/>
                  </a:lnTo>
                  <a:lnTo>
                    <a:pt x="2366838" y="381075"/>
                  </a:lnTo>
                  <a:lnTo>
                    <a:pt x="2364371" y="323405"/>
                  </a:lnTo>
                  <a:lnTo>
                    <a:pt x="2367547" y="259394"/>
                  </a:lnTo>
                  <a:lnTo>
                    <a:pt x="2377730" y="217320"/>
                  </a:lnTo>
                  <a:lnTo>
                    <a:pt x="2395902" y="194237"/>
                  </a:lnTo>
                  <a:lnTo>
                    <a:pt x="2423045" y="187198"/>
                  </a:lnTo>
                  <a:lnTo>
                    <a:pt x="2562745" y="187198"/>
                  </a:lnTo>
                  <a:lnTo>
                    <a:pt x="2562745" y="180911"/>
                  </a:lnTo>
                  <a:lnTo>
                    <a:pt x="2485910" y="180911"/>
                  </a:lnTo>
                  <a:lnTo>
                    <a:pt x="2472497" y="158363"/>
                  </a:lnTo>
                  <a:lnTo>
                    <a:pt x="2453517" y="141446"/>
                  </a:lnTo>
                  <a:lnTo>
                    <a:pt x="2429430" y="130815"/>
                  </a:lnTo>
                  <a:lnTo>
                    <a:pt x="2400693" y="127127"/>
                  </a:lnTo>
                  <a:close/>
                </a:path>
                <a:path w="4243070" h="522605">
                  <a:moveTo>
                    <a:pt x="2562745" y="466598"/>
                  </a:moveTo>
                  <a:lnTo>
                    <a:pt x="2491498" y="466598"/>
                  </a:lnTo>
                  <a:lnTo>
                    <a:pt x="2491498" y="512699"/>
                  </a:lnTo>
                  <a:lnTo>
                    <a:pt x="2562745" y="512699"/>
                  </a:lnTo>
                  <a:lnTo>
                    <a:pt x="2562745" y="466598"/>
                  </a:lnTo>
                  <a:close/>
                </a:path>
                <a:path w="4243070" h="522605">
                  <a:moveTo>
                    <a:pt x="2562745" y="187198"/>
                  </a:moveTo>
                  <a:lnTo>
                    <a:pt x="2423045" y="187198"/>
                  </a:lnTo>
                  <a:lnTo>
                    <a:pt x="2458494" y="196682"/>
                  </a:lnTo>
                  <a:lnTo>
                    <a:pt x="2479274" y="224305"/>
                  </a:lnTo>
                  <a:lnTo>
                    <a:pt x="2489053" y="268824"/>
                  </a:lnTo>
                  <a:lnTo>
                    <a:pt x="2491498" y="328993"/>
                  </a:lnTo>
                  <a:lnTo>
                    <a:pt x="2488835" y="384022"/>
                  </a:lnTo>
                  <a:lnTo>
                    <a:pt x="2479100" y="426085"/>
                  </a:lnTo>
                  <a:lnTo>
                    <a:pt x="2459673" y="452955"/>
                  </a:lnTo>
                  <a:lnTo>
                    <a:pt x="2427935" y="462407"/>
                  </a:lnTo>
                  <a:lnTo>
                    <a:pt x="2562745" y="462407"/>
                  </a:lnTo>
                  <a:lnTo>
                    <a:pt x="2562745" y="187198"/>
                  </a:lnTo>
                  <a:close/>
                </a:path>
                <a:path w="4243070" h="522605">
                  <a:moveTo>
                    <a:pt x="2562745" y="13970"/>
                  </a:moveTo>
                  <a:lnTo>
                    <a:pt x="2487307" y="13970"/>
                  </a:lnTo>
                  <a:lnTo>
                    <a:pt x="2487307" y="180911"/>
                  </a:lnTo>
                  <a:lnTo>
                    <a:pt x="2562745" y="180911"/>
                  </a:lnTo>
                  <a:lnTo>
                    <a:pt x="2562745" y="13970"/>
                  </a:lnTo>
                  <a:close/>
                </a:path>
                <a:path w="4243070" h="522605">
                  <a:moveTo>
                    <a:pt x="2763913" y="127127"/>
                  </a:moveTo>
                  <a:lnTo>
                    <a:pt x="2712871" y="135344"/>
                  </a:lnTo>
                  <a:lnTo>
                    <a:pt x="2675721" y="157938"/>
                  </a:lnTo>
                  <a:lnTo>
                    <a:pt x="2650407" y="191825"/>
                  </a:lnTo>
                  <a:lnTo>
                    <a:pt x="2634872" y="233919"/>
                  </a:lnTo>
                  <a:lnTo>
                    <a:pt x="2627059" y="281136"/>
                  </a:lnTo>
                  <a:lnTo>
                    <a:pt x="2624912" y="330390"/>
                  </a:lnTo>
                  <a:lnTo>
                    <a:pt x="2630836" y="405010"/>
                  </a:lnTo>
                  <a:lnTo>
                    <a:pt x="2646927" y="457491"/>
                  </a:lnTo>
                  <a:lnTo>
                    <a:pt x="2670663" y="491656"/>
                  </a:lnTo>
                  <a:lnTo>
                    <a:pt x="2730980" y="520327"/>
                  </a:lnTo>
                  <a:lnTo>
                    <a:pt x="2762516" y="522478"/>
                  </a:lnTo>
                  <a:lnTo>
                    <a:pt x="2807628" y="516498"/>
                  </a:lnTo>
                  <a:lnTo>
                    <a:pt x="2844291" y="499120"/>
                  </a:lnTo>
                  <a:lnTo>
                    <a:pt x="2871600" y="471180"/>
                  </a:lnTo>
                  <a:lnTo>
                    <a:pt x="2871777" y="470789"/>
                  </a:lnTo>
                  <a:lnTo>
                    <a:pt x="2763215" y="470789"/>
                  </a:lnTo>
                  <a:lnTo>
                    <a:pt x="2729523" y="459962"/>
                  </a:lnTo>
                  <a:lnTo>
                    <a:pt x="2710565" y="432371"/>
                  </a:lnTo>
                  <a:lnTo>
                    <a:pt x="2702216" y="395351"/>
                  </a:lnTo>
                  <a:lnTo>
                    <a:pt x="2700350" y="356235"/>
                  </a:lnTo>
                  <a:lnTo>
                    <a:pt x="2700350" y="334581"/>
                  </a:lnTo>
                  <a:lnTo>
                    <a:pt x="2896628" y="334581"/>
                  </a:lnTo>
                  <a:lnTo>
                    <a:pt x="2896628" y="294767"/>
                  </a:lnTo>
                  <a:lnTo>
                    <a:pt x="2895854" y="282892"/>
                  </a:lnTo>
                  <a:lnTo>
                    <a:pt x="2700350" y="282892"/>
                  </a:lnTo>
                  <a:lnTo>
                    <a:pt x="2700350" y="275209"/>
                  </a:lnTo>
                  <a:lnTo>
                    <a:pt x="2703493" y="239520"/>
                  </a:lnTo>
                  <a:lnTo>
                    <a:pt x="2713970" y="208676"/>
                  </a:lnTo>
                  <a:lnTo>
                    <a:pt x="2733354" y="187001"/>
                  </a:lnTo>
                  <a:lnTo>
                    <a:pt x="2763215" y="178816"/>
                  </a:lnTo>
                  <a:lnTo>
                    <a:pt x="2871718" y="178816"/>
                  </a:lnTo>
                  <a:lnTo>
                    <a:pt x="2855892" y="156162"/>
                  </a:lnTo>
                  <a:lnTo>
                    <a:pt x="2817949" y="134570"/>
                  </a:lnTo>
                  <a:lnTo>
                    <a:pt x="2763913" y="127127"/>
                  </a:lnTo>
                  <a:close/>
                </a:path>
                <a:path w="4243070" h="522605">
                  <a:moveTo>
                    <a:pt x="2894533" y="386969"/>
                  </a:moveTo>
                  <a:lnTo>
                    <a:pt x="2823286" y="386969"/>
                  </a:lnTo>
                  <a:lnTo>
                    <a:pt x="2821463" y="409790"/>
                  </a:lnTo>
                  <a:lnTo>
                    <a:pt x="2813419" y="437522"/>
                  </a:lnTo>
                  <a:lnTo>
                    <a:pt x="2795291" y="460933"/>
                  </a:lnTo>
                  <a:lnTo>
                    <a:pt x="2763215" y="470789"/>
                  </a:lnTo>
                  <a:lnTo>
                    <a:pt x="2871777" y="470789"/>
                  </a:lnTo>
                  <a:lnTo>
                    <a:pt x="2888649" y="433517"/>
                  </a:lnTo>
                  <a:lnTo>
                    <a:pt x="2894533" y="386969"/>
                  </a:lnTo>
                  <a:close/>
                </a:path>
                <a:path w="4243070" h="522605">
                  <a:moveTo>
                    <a:pt x="2871718" y="178816"/>
                  </a:moveTo>
                  <a:lnTo>
                    <a:pt x="2763215" y="178816"/>
                  </a:lnTo>
                  <a:lnTo>
                    <a:pt x="2790249" y="185233"/>
                  </a:lnTo>
                  <a:lnTo>
                    <a:pt x="2808181" y="202914"/>
                  </a:lnTo>
                  <a:lnTo>
                    <a:pt x="2818123" y="229500"/>
                  </a:lnTo>
                  <a:lnTo>
                    <a:pt x="2821190" y="262636"/>
                  </a:lnTo>
                  <a:lnTo>
                    <a:pt x="2821190" y="282892"/>
                  </a:lnTo>
                  <a:lnTo>
                    <a:pt x="2895854" y="282892"/>
                  </a:lnTo>
                  <a:lnTo>
                    <a:pt x="2892884" y="237367"/>
                  </a:lnTo>
                  <a:lnTo>
                    <a:pt x="2880088" y="190796"/>
                  </a:lnTo>
                  <a:lnTo>
                    <a:pt x="2871718" y="178816"/>
                  </a:lnTo>
                  <a:close/>
                </a:path>
                <a:path w="4243070" h="522605">
                  <a:moveTo>
                    <a:pt x="3030042" y="136906"/>
                  </a:moveTo>
                  <a:lnTo>
                    <a:pt x="2958795" y="136906"/>
                  </a:lnTo>
                  <a:lnTo>
                    <a:pt x="2958795" y="512699"/>
                  </a:lnTo>
                  <a:lnTo>
                    <a:pt x="3034233" y="512699"/>
                  </a:lnTo>
                  <a:lnTo>
                    <a:pt x="3034233" y="260540"/>
                  </a:lnTo>
                  <a:lnTo>
                    <a:pt x="3039297" y="227863"/>
                  </a:lnTo>
                  <a:lnTo>
                    <a:pt x="3052743" y="205009"/>
                  </a:lnTo>
                  <a:lnTo>
                    <a:pt x="3071952" y="191585"/>
                  </a:lnTo>
                  <a:lnTo>
                    <a:pt x="3094304" y="187198"/>
                  </a:lnTo>
                  <a:lnTo>
                    <a:pt x="3216399" y="187198"/>
                  </a:lnTo>
                  <a:lnTo>
                    <a:pt x="3215559" y="181053"/>
                  </a:lnTo>
                  <a:lnTo>
                    <a:pt x="3215474" y="180911"/>
                  </a:lnTo>
                  <a:lnTo>
                    <a:pt x="3030042" y="180911"/>
                  </a:lnTo>
                  <a:lnTo>
                    <a:pt x="3030042" y="136906"/>
                  </a:lnTo>
                  <a:close/>
                </a:path>
                <a:path w="4243070" h="522605">
                  <a:moveTo>
                    <a:pt x="3216399" y="187198"/>
                  </a:moveTo>
                  <a:lnTo>
                    <a:pt x="3094304" y="187198"/>
                  </a:lnTo>
                  <a:lnTo>
                    <a:pt x="3118991" y="190712"/>
                  </a:lnTo>
                  <a:lnTo>
                    <a:pt x="3135166" y="202215"/>
                  </a:lnTo>
                  <a:lnTo>
                    <a:pt x="3144006" y="223148"/>
                  </a:lnTo>
                  <a:lnTo>
                    <a:pt x="3146691" y="254952"/>
                  </a:lnTo>
                  <a:lnTo>
                    <a:pt x="3146691" y="512699"/>
                  </a:lnTo>
                  <a:lnTo>
                    <a:pt x="3222129" y="512699"/>
                  </a:lnTo>
                  <a:lnTo>
                    <a:pt x="3222129" y="229108"/>
                  </a:lnTo>
                  <a:lnTo>
                    <a:pt x="3216399" y="187198"/>
                  </a:lnTo>
                  <a:close/>
                </a:path>
                <a:path w="4243070" h="522605">
                  <a:moveTo>
                    <a:pt x="3128530" y="127127"/>
                  </a:moveTo>
                  <a:lnTo>
                    <a:pt x="3098440" y="130815"/>
                  </a:lnTo>
                  <a:lnTo>
                    <a:pt x="3071690" y="141446"/>
                  </a:lnTo>
                  <a:lnTo>
                    <a:pt x="3049261" y="158363"/>
                  </a:lnTo>
                  <a:lnTo>
                    <a:pt x="3032137" y="180911"/>
                  </a:lnTo>
                  <a:lnTo>
                    <a:pt x="3215474" y="180911"/>
                  </a:lnTo>
                  <a:lnTo>
                    <a:pt x="3196809" y="149566"/>
                  </a:lnTo>
                  <a:lnTo>
                    <a:pt x="3167319" y="132354"/>
                  </a:lnTo>
                  <a:lnTo>
                    <a:pt x="3128530" y="127127"/>
                  </a:lnTo>
                  <a:close/>
                </a:path>
                <a:path w="4243070" h="522605">
                  <a:moveTo>
                    <a:pt x="3388359" y="192786"/>
                  </a:moveTo>
                  <a:lnTo>
                    <a:pt x="3312922" y="192786"/>
                  </a:lnTo>
                  <a:lnTo>
                    <a:pt x="3312922" y="426085"/>
                  </a:lnTo>
                  <a:lnTo>
                    <a:pt x="3317746" y="472393"/>
                  </a:lnTo>
                  <a:lnTo>
                    <a:pt x="3332130" y="500038"/>
                  </a:lnTo>
                  <a:lnTo>
                    <a:pt x="3355945" y="513408"/>
                  </a:lnTo>
                  <a:lnTo>
                    <a:pt x="3389058" y="516890"/>
                  </a:lnTo>
                  <a:lnTo>
                    <a:pt x="3406608" y="516497"/>
                  </a:lnTo>
                  <a:lnTo>
                    <a:pt x="3422586" y="515318"/>
                  </a:lnTo>
                  <a:lnTo>
                    <a:pt x="3436993" y="513353"/>
                  </a:lnTo>
                  <a:lnTo>
                    <a:pt x="3449828" y="510603"/>
                  </a:lnTo>
                  <a:lnTo>
                    <a:pt x="3449828" y="456819"/>
                  </a:lnTo>
                  <a:lnTo>
                    <a:pt x="3422586" y="456819"/>
                  </a:lnTo>
                  <a:lnTo>
                    <a:pt x="3406335" y="454821"/>
                  </a:lnTo>
                  <a:lnTo>
                    <a:pt x="3395781" y="448175"/>
                  </a:lnTo>
                  <a:lnTo>
                    <a:pt x="3390073" y="435896"/>
                  </a:lnTo>
                  <a:lnTo>
                    <a:pt x="3388359" y="417004"/>
                  </a:lnTo>
                  <a:lnTo>
                    <a:pt x="3388359" y="192786"/>
                  </a:lnTo>
                  <a:close/>
                </a:path>
                <a:path w="4243070" h="522605">
                  <a:moveTo>
                    <a:pt x="3449828" y="454723"/>
                  </a:moveTo>
                  <a:lnTo>
                    <a:pt x="3444196" y="455640"/>
                  </a:lnTo>
                  <a:lnTo>
                    <a:pt x="3437778" y="456295"/>
                  </a:lnTo>
                  <a:lnTo>
                    <a:pt x="3430575" y="456688"/>
                  </a:lnTo>
                  <a:lnTo>
                    <a:pt x="3422586" y="456819"/>
                  </a:lnTo>
                  <a:lnTo>
                    <a:pt x="3449828" y="456819"/>
                  </a:lnTo>
                  <a:lnTo>
                    <a:pt x="3449828" y="454723"/>
                  </a:lnTo>
                  <a:close/>
                </a:path>
                <a:path w="4243070" h="522605">
                  <a:moveTo>
                    <a:pt x="3449828" y="136906"/>
                  </a:moveTo>
                  <a:lnTo>
                    <a:pt x="3261232" y="136906"/>
                  </a:lnTo>
                  <a:lnTo>
                    <a:pt x="3261232" y="192786"/>
                  </a:lnTo>
                  <a:lnTo>
                    <a:pt x="3449828" y="192786"/>
                  </a:lnTo>
                  <a:lnTo>
                    <a:pt x="3449828" y="136906"/>
                  </a:lnTo>
                  <a:close/>
                </a:path>
                <a:path w="4243070" h="522605">
                  <a:moveTo>
                    <a:pt x="3388359" y="30035"/>
                  </a:moveTo>
                  <a:lnTo>
                    <a:pt x="3312922" y="30035"/>
                  </a:lnTo>
                  <a:lnTo>
                    <a:pt x="3312922" y="136906"/>
                  </a:lnTo>
                  <a:lnTo>
                    <a:pt x="3388359" y="136906"/>
                  </a:lnTo>
                  <a:lnTo>
                    <a:pt x="3388359" y="30035"/>
                  </a:lnTo>
                  <a:close/>
                </a:path>
                <a:path w="4243070" h="522605">
                  <a:moveTo>
                    <a:pt x="3567874" y="8382"/>
                  </a:moveTo>
                  <a:lnTo>
                    <a:pt x="3492436" y="8382"/>
                  </a:lnTo>
                  <a:lnTo>
                    <a:pt x="3492436" y="83820"/>
                  </a:lnTo>
                  <a:lnTo>
                    <a:pt x="3567874" y="83820"/>
                  </a:lnTo>
                  <a:lnTo>
                    <a:pt x="3567874" y="8382"/>
                  </a:lnTo>
                  <a:close/>
                </a:path>
                <a:path w="4243070" h="522605">
                  <a:moveTo>
                    <a:pt x="3567874" y="136906"/>
                  </a:moveTo>
                  <a:lnTo>
                    <a:pt x="3492436" y="136906"/>
                  </a:lnTo>
                  <a:lnTo>
                    <a:pt x="3492436" y="512699"/>
                  </a:lnTo>
                  <a:lnTo>
                    <a:pt x="3567874" y="512699"/>
                  </a:lnTo>
                  <a:lnTo>
                    <a:pt x="3567874" y="136906"/>
                  </a:lnTo>
                  <a:close/>
                </a:path>
                <a:path w="4243070" h="522605">
                  <a:moveTo>
                    <a:pt x="3715245" y="136906"/>
                  </a:moveTo>
                  <a:lnTo>
                    <a:pt x="3643998" y="136906"/>
                  </a:lnTo>
                  <a:lnTo>
                    <a:pt x="3643998" y="512699"/>
                  </a:lnTo>
                  <a:lnTo>
                    <a:pt x="3719436" y="512699"/>
                  </a:lnTo>
                  <a:lnTo>
                    <a:pt x="3719436" y="260540"/>
                  </a:lnTo>
                  <a:lnTo>
                    <a:pt x="3724500" y="227863"/>
                  </a:lnTo>
                  <a:lnTo>
                    <a:pt x="3737946" y="205009"/>
                  </a:lnTo>
                  <a:lnTo>
                    <a:pt x="3757155" y="191585"/>
                  </a:lnTo>
                  <a:lnTo>
                    <a:pt x="3779507" y="187198"/>
                  </a:lnTo>
                  <a:lnTo>
                    <a:pt x="3901602" y="187198"/>
                  </a:lnTo>
                  <a:lnTo>
                    <a:pt x="3900762" y="181053"/>
                  </a:lnTo>
                  <a:lnTo>
                    <a:pt x="3900678" y="180911"/>
                  </a:lnTo>
                  <a:lnTo>
                    <a:pt x="3715245" y="180911"/>
                  </a:lnTo>
                  <a:lnTo>
                    <a:pt x="3715245" y="136906"/>
                  </a:lnTo>
                  <a:close/>
                </a:path>
                <a:path w="4243070" h="522605">
                  <a:moveTo>
                    <a:pt x="3901602" y="187198"/>
                  </a:moveTo>
                  <a:lnTo>
                    <a:pt x="3779507" y="187198"/>
                  </a:lnTo>
                  <a:lnTo>
                    <a:pt x="3804194" y="190712"/>
                  </a:lnTo>
                  <a:lnTo>
                    <a:pt x="3820369" y="202215"/>
                  </a:lnTo>
                  <a:lnTo>
                    <a:pt x="3829209" y="223148"/>
                  </a:lnTo>
                  <a:lnTo>
                    <a:pt x="3831894" y="254952"/>
                  </a:lnTo>
                  <a:lnTo>
                    <a:pt x="3831894" y="512699"/>
                  </a:lnTo>
                  <a:lnTo>
                    <a:pt x="3907332" y="512699"/>
                  </a:lnTo>
                  <a:lnTo>
                    <a:pt x="3907332" y="229108"/>
                  </a:lnTo>
                  <a:lnTo>
                    <a:pt x="3901602" y="187198"/>
                  </a:lnTo>
                  <a:close/>
                </a:path>
                <a:path w="4243070" h="522605">
                  <a:moveTo>
                    <a:pt x="3813733" y="127127"/>
                  </a:moveTo>
                  <a:lnTo>
                    <a:pt x="3783643" y="130815"/>
                  </a:lnTo>
                  <a:lnTo>
                    <a:pt x="3756893" y="141446"/>
                  </a:lnTo>
                  <a:lnTo>
                    <a:pt x="3734464" y="158363"/>
                  </a:lnTo>
                  <a:lnTo>
                    <a:pt x="3717340" y="180911"/>
                  </a:lnTo>
                  <a:lnTo>
                    <a:pt x="3900678" y="180911"/>
                  </a:lnTo>
                  <a:lnTo>
                    <a:pt x="3882012" y="149566"/>
                  </a:lnTo>
                  <a:lnTo>
                    <a:pt x="3852522" y="132354"/>
                  </a:lnTo>
                  <a:lnTo>
                    <a:pt x="3813733" y="127127"/>
                  </a:lnTo>
                  <a:close/>
                </a:path>
                <a:path w="4243070" h="522605">
                  <a:moveTo>
                    <a:pt x="4136428" y="433070"/>
                  </a:moveTo>
                  <a:lnTo>
                    <a:pt x="4056799" y="433070"/>
                  </a:lnTo>
                  <a:lnTo>
                    <a:pt x="4056799" y="512699"/>
                  </a:lnTo>
                  <a:lnTo>
                    <a:pt x="4136428" y="512699"/>
                  </a:lnTo>
                  <a:lnTo>
                    <a:pt x="4136428" y="433070"/>
                  </a:lnTo>
                  <a:close/>
                </a:path>
                <a:path w="4243070" h="522605">
                  <a:moveTo>
                    <a:pt x="4224417" y="64262"/>
                  </a:moveTo>
                  <a:lnTo>
                    <a:pt x="4106392" y="64262"/>
                  </a:lnTo>
                  <a:lnTo>
                    <a:pt x="4133208" y="70330"/>
                  </a:lnTo>
                  <a:lnTo>
                    <a:pt x="4150660" y="86614"/>
                  </a:lnTo>
                  <a:lnTo>
                    <a:pt x="4160122" y="110232"/>
                  </a:lnTo>
                  <a:lnTo>
                    <a:pt x="4162971" y="138303"/>
                  </a:lnTo>
                  <a:lnTo>
                    <a:pt x="4155468" y="180937"/>
                  </a:lnTo>
                  <a:lnTo>
                    <a:pt x="4136712" y="212085"/>
                  </a:lnTo>
                  <a:lnTo>
                    <a:pt x="4087947" y="262894"/>
                  </a:lnTo>
                  <a:lnTo>
                    <a:pt x="4069191" y="294042"/>
                  </a:lnTo>
                  <a:lnTo>
                    <a:pt x="4061688" y="336677"/>
                  </a:lnTo>
                  <a:lnTo>
                    <a:pt x="4061688" y="378587"/>
                  </a:lnTo>
                  <a:lnTo>
                    <a:pt x="4132935" y="378587"/>
                  </a:lnTo>
                  <a:lnTo>
                    <a:pt x="4132935" y="349250"/>
                  </a:lnTo>
                  <a:lnTo>
                    <a:pt x="4141058" y="316889"/>
                  </a:lnTo>
                  <a:lnTo>
                    <a:pt x="4161367" y="288972"/>
                  </a:lnTo>
                  <a:lnTo>
                    <a:pt x="4187767" y="261326"/>
                  </a:lnTo>
                  <a:lnTo>
                    <a:pt x="4214168" y="229780"/>
                  </a:lnTo>
                  <a:lnTo>
                    <a:pt x="4234476" y="190163"/>
                  </a:lnTo>
                  <a:lnTo>
                    <a:pt x="4242600" y="138303"/>
                  </a:lnTo>
                  <a:lnTo>
                    <a:pt x="4236743" y="91095"/>
                  </a:lnTo>
                  <a:lnTo>
                    <a:pt x="4224417" y="64262"/>
                  </a:lnTo>
                  <a:close/>
                </a:path>
                <a:path w="4243070" h="522605">
                  <a:moveTo>
                    <a:pt x="4105694" y="4191"/>
                  </a:moveTo>
                  <a:lnTo>
                    <a:pt x="4052758" y="12299"/>
                  </a:lnTo>
                  <a:lnTo>
                    <a:pt x="4013805" y="34857"/>
                  </a:lnTo>
                  <a:lnTo>
                    <a:pt x="3987558" y="69218"/>
                  </a:lnTo>
                  <a:lnTo>
                    <a:pt x="3972744" y="112732"/>
                  </a:lnTo>
                  <a:lnTo>
                    <a:pt x="3968089" y="162750"/>
                  </a:lnTo>
                  <a:lnTo>
                    <a:pt x="4043527" y="162750"/>
                  </a:lnTo>
                  <a:lnTo>
                    <a:pt x="4046670" y="122608"/>
                  </a:lnTo>
                  <a:lnTo>
                    <a:pt x="4057148" y="91503"/>
                  </a:lnTo>
                  <a:lnTo>
                    <a:pt x="4076531" y="71399"/>
                  </a:lnTo>
                  <a:lnTo>
                    <a:pt x="4106392" y="64262"/>
                  </a:lnTo>
                  <a:lnTo>
                    <a:pt x="4224417" y="64262"/>
                  </a:lnTo>
                  <a:lnTo>
                    <a:pt x="4219555" y="53678"/>
                  </a:lnTo>
                  <a:lnTo>
                    <a:pt x="4191604" y="26453"/>
                  </a:lnTo>
                  <a:lnTo>
                    <a:pt x="4153460" y="9823"/>
                  </a:lnTo>
                  <a:lnTo>
                    <a:pt x="4105694" y="4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3583" y="1149046"/>
              <a:ext cx="6871716" cy="514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894" y="378664"/>
              <a:ext cx="8482431" cy="6412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999" y="117003"/>
              <a:ext cx="2763171" cy="2582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48260" y="132486"/>
              <a:ext cx="2414536" cy="24138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0414266" y="3150006"/>
            <a:ext cx="4248785" cy="7059295"/>
            <a:chOff x="10414266" y="3150006"/>
            <a:chExt cx="4248785" cy="705929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4266" y="3150006"/>
              <a:ext cx="4248531" cy="7059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3653" y="4214391"/>
              <a:ext cx="638810" cy="971550"/>
            </a:xfrm>
            <a:custGeom>
              <a:avLst/>
              <a:gdLst/>
              <a:ahLst/>
              <a:cxnLst/>
              <a:rect l="l" t="t" r="r" b="b"/>
              <a:pathLst>
                <a:path w="638809" h="971550">
                  <a:moveTo>
                    <a:pt x="318769" y="0"/>
                  </a:moveTo>
                  <a:lnTo>
                    <a:pt x="271038" y="3802"/>
                  </a:lnTo>
                  <a:lnTo>
                    <a:pt x="226476" y="15180"/>
                  </a:lnTo>
                  <a:lnTo>
                    <a:pt x="185873" y="34089"/>
                  </a:lnTo>
                  <a:lnTo>
                    <a:pt x="150018" y="60483"/>
                  </a:lnTo>
                  <a:lnTo>
                    <a:pt x="119699" y="94319"/>
                  </a:lnTo>
                  <a:lnTo>
                    <a:pt x="95706" y="135552"/>
                  </a:lnTo>
                  <a:lnTo>
                    <a:pt x="78826" y="184137"/>
                  </a:lnTo>
                  <a:lnTo>
                    <a:pt x="69849" y="240029"/>
                  </a:lnTo>
                  <a:lnTo>
                    <a:pt x="241299" y="240029"/>
                  </a:lnTo>
                  <a:lnTo>
                    <a:pt x="250388" y="202088"/>
                  </a:lnTo>
                  <a:lnTo>
                    <a:pt x="266382" y="175577"/>
                  </a:lnTo>
                  <a:lnTo>
                    <a:pt x="289520" y="160019"/>
                  </a:lnTo>
                  <a:lnTo>
                    <a:pt x="320039" y="154939"/>
                  </a:lnTo>
                  <a:lnTo>
                    <a:pt x="353298" y="161508"/>
                  </a:lnTo>
                  <a:lnTo>
                    <a:pt x="379412" y="179863"/>
                  </a:lnTo>
                  <a:lnTo>
                    <a:pt x="396478" y="207982"/>
                  </a:lnTo>
                  <a:lnTo>
                    <a:pt x="402589" y="243839"/>
                  </a:lnTo>
                  <a:lnTo>
                    <a:pt x="394969" y="285888"/>
                  </a:lnTo>
                  <a:lnTo>
                    <a:pt x="370204" y="315436"/>
                  </a:lnTo>
                  <a:lnTo>
                    <a:pt x="325437" y="333315"/>
                  </a:lnTo>
                  <a:lnTo>
                    <a:pt x="257809" y="340359"/>
                  </a:lnTo>
                  <a:lnTo>
                    <a:pt x="257809" y="502919"/>
                  </a:lnTo>
                  <a:lnTo>
                    <a:pt x="285749" y="502919"/>
                  </a:lnTo>
                  <a:lnTo>
                    <a:pt x="338196" y="507970"/>
                  </a:lnTo>
                  <a:lnTo>
                    <a:pt x="383163" y="522581"/>
                  </a:lnTo>
                  <a:lnTo>
                    <a:pt x="419734" y="545941"/>
                  </a:lnTo>
                  <a:lnTo>
                    <a:pt x="446992" y="577238"/>
                  </a:lnTo>
                  <a:lnTo>
                    <a:pt x="464020" y="615661"/>
                  </a:lnTo>
                  <a:lnTo>
                    <a:pt x="469899" y="660399"/>
                  </a:lnTo>
                  <a:lnTo>
                    <a:pt x="462747" y="711271"/>
                  </a:lnTo>
                  <a:lnTo>
                    <a:pt x="442549" y="754339"/>
                  </a:lnTo>
                  <a:lnTo>
                    <a:pt x="411195" y="787593"/>
                  </a:lnTo>
                  <a:lnTo>
                    <a:pt x="370575" y="809020"/>
                  </a:lnTo>
                  <a:lnTo>
                    <a:pt x="322579" y="816609"/>
                  </a:lnTo>
                  <a:lnTo>
                    <a:pt x="276616" y="809955"/>
                  </a:lnTo>
                  <a:lnTo>
                    <a:pt x="237114" y="790803"/>
                  </a:lnTo>
                  <a:lnTo>
                    <a:pt x="205353" y="760374"/>
                  </a:lnTo>
                  <a:lnTo>
                    <a:pt x="182615" y="719886"/>
                  </a:lnTo>
                  <a:lnTo>
                    <a:pt x="170179" y="670559"/>
                  </a:lnTo>
                  <a:lnTo>
                    <a:pt x="0" y="670559"/>
                  </a:lnTo>
                  <a:lnTo>
                    <a:pt x="5767" y="717359"/>
                  </a:lnTo>
                  <a:lnTo>
                    <a:pt x="17301" y="761250"/>
                  </a:lnTo>
                  <a:lnTo>
                    <a:pt x="34255" y="801906"/>
                  </a:lnTo>
                  <a:lnTo>
                    <a:pt x="56288" y="839001"/>
                  </a:lnTo>
                  <a:lnTo>
                    <a:pt x="83055" y="872209"/>
                  </a:lnTo>
                  <a:lnTo>
                    <a:pt x="114214" y="901203"/>
                  </a:lnTo>
                  <a:lnTo>
                    <a:pt x="149420" y="925658"/>
                  </a:lnTo>
                  <a:lnTo>
                    <a:pt x="188330" y="945246"/>
                  </a:lnTo>
                  <a:lnTo>
                    <a:pt x="230600" y="959641"/>
                  </a:lnTo>
                  <a:lnTo>
                    <a:pt x="275888" y="968518"/>
                  </a:lnTo>
                  <a:lnTo>
                    <a:pt x="323849" y="971549"/>
                  </a:lnTo>
                  <a:lnTo>
                    <a:pt x="372119" y="968307"/>
                  </a:lnTo>
                  <a:lnTo>
                    <a:pt x="417612" y="958836"/>
                  </a:lnTo>
                  <a:lnTo>
                    <a:pt x="459945" y="943520"/>
                  </a:lnTo>
                  <a:lnTo>
                    <a:pt x="498734" y="922742"/>
                  </a:lnTo>
                  <a:lnTo>
                    <a:pt x="533595" y="896886"/>
                  </a:lnTo>
                  <a:lnTo>
                    <a:pt x="564146" y="866335"/>
                  </a:lnTo>
                  <a:lnTo>
                    <a:pt x="590002" y="831474"/>
                  </a:lnTo>
                  <a:lnTo>
                    <a:pt x="610780" y="792685"/>
                  </a:lnTo>
                  <a:lnTo>
                    <a:pt x="626096" y="750352"/>
                  </a:lnTo>
                  <a:lnTo>
                    <a:pt x="635567" y="704859"/>
                  </a:lnTo>
                  <a:lnTo>
                    <a:pt x="638809" y="656589"/>
                  </a:lnTo>
                  <a:lnTo>
                    <a:pt x="634694" y="600610"/>
                  </a:lnTo>
                  <a:lnTo>
                    <a:pt x="622394" y="550803"/>
                  </a:lnTo>
                  <a:lnTo>
                    <a:pt x="601979" y="507206"/>
                  </a:lnTo>
                  <a:lnTo>
                    <a:pt x="573522" y="469852"/>
                  </a:lnTo>
                  <a:lnTo>
                    <a:pt x="537092" y="438779"/>
                  </a:lnTo>
                  <a:lnTo>
                    <a:pt x="492759" y="414019"/>
                  </a:lnTo>
                  <a:lnTo>
                    <a:pt x="528101" y="382389"/>
                  </a:lnTo>
                  <a:lnTo>
                    <a:pt x="552608" y="345757"/>
                  </a:lnTo>
                  <a:lnTo>
                    <a:pt x="566876" y="302934"/>
                  </a:lnTo>
                  <a:lnTo>
                    <a:pt x="571499" y="252729"/>
                  </a:lnTo>
                  <a:lnTo>
                    <a:pt x="567599" y="205931"/>
                  </a:lnTo>
                  <a:lnTo>
                    <a:pt x="556287" y="162446"/>
                  </a:lnTo>
                  <a:lnTo>
                    <a:pt x="538150" y="122860"/>
                  </a:lnTo>
                  <a:lnTo>
                    <a:pt x="513773" y="87758"/>
                  </a:lnTo>
                  <a:lnTo>
                    <a:pt x="483741" y="57726"/>
                  </a:lnTo>
                  <a:lnTo>
                    <a:pt x="448639" y="33349"/>
                  </a:lnTo>
                  <a:lnTo>
                    <a:pt x="409053" y="15212"/>
                  </a:lnTo>
                  <a:lnTo>
                    <a:pt x="365568" y="390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63500" y="0"/>
            <a:ext cx="15247619" cy="10819130"/>
            <a:chOff x="-63500" y="0"/>
            <a:chExt cx="15247619" cy="1081913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128" y="3150006"/>
              <a:ext cx="4248531" cy="70590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07650" y="4214391"/>
              <a:ext cx="617220" cy="955040"/>
            </a:xfrm>
            <a:custGeom>
              <a:avLst/>
              <a:gdLst/>
              <a:ahLst/>
              <a:cxnLst/>
              <a:rect l="l" t="t" r="r" b="b"/>
              <a:pathLst>
                <a:path w="617220" h="955039">
                  <a:moveTo>
                    <a:pt x="311150" y="0"/>
                  </a:moveTo>
                  <a:lnTo>
                    <a:pt x="263255" y="3060"/>
                  </a:lnTo>
                  <a:lnTo>
                    <a:pt x="218183" y="12144"/>
                  </a:lnTo>
                  <a:lnTo>
                    <a:pt x="176300" y="27102"/>
                  </a:lnTo>
                  <a:lnTo>
                    <a:pt x="137971" y="47784"/>
                  </a:lnTo>
                  <a:lnTo>
                    <a:pt x="103565" y="74043"/>
                  </a:lnTo>
                  <a:lnTo>
                    <a:pt x="73447" y="105729"/>
                  </a:lnTo>
                  <a:lnTo>
                    <a:pt x="47983" y="142694"/>
                  </a:lnTo>
                  <a:lnTo>
                    <a:pt x="27540" y="184788"/>
                  </a:lnTo>
                  <a:lnTo>
                    <a:pt x="12484" y="231863"/>
                  </a:lnTo>
                  <a:lnTo>
                    <a:pt x="3182" y="283770"/>
                  </a:lnTo>
                  <a:lnTo>
                    <a:pt x="0" y="340360"/>
                  </a:lnTo>
                  <a:lnTo>
                    <a:pt x="166370" y="340360"/>
                  </a:lnTo>
                  <a:lnTo>
                    <a:pt x="171103" y="287819"/>
                  </a:lnTo>
                  <a:lnTo>
                    <a:pt x="184761" y="242617"/>
                  </a:lnTo>
                  <a:lnTo>
                    <a:pt x="206533" y="205740"/>
                  </a:lnTo>
                  <a:lnTo>
                    <a:pt x="235608" y="178176"/>
                  </a:lnTo>
                  <a:lnTo>
                    <a:pt x="271174" y="160913"/>
                  </a:lnTo>
                  <a:lnTo>
                    <a:pt x="312420" y="154940"/>
                  </a:lnTo>
                  <a:lnTo>
                    <a:pt x="356301" y="162214"/>
                  </a:lnTo>
                  <a:lnTo>
                    <a:pt x="393720" y="182656"/>
                  </a:lnTo>
                  <a:lnTo>
                    <a:pt x="422788" y="214193"/>
                  </a:lnTo>
                  <a:lnTo>
                    <a:pt x="441614" y="254751"/>
                  </a:lnTo>
                  <a:lnTo>
                    <a:pt x="448310" y="302260"/>
                  </a:lnTo>
                  <a:lnTo>
                    <a:pt x="444398" y="338267"/>
                  </a:lnTo>
                  <a:lnTo>
                    <a:pt x="411276" y="410342"/>
                  </a:lnTo>
                  <a:lnTo>
                    <a:pt x="380847" y="448726"/>
                  </a:lnTo>
                  <a:lnTo>
                    <a:pt x="340360" y="490220"/>
                  </a:lnTo>
                  <a:lnTo>
                    <a:pt x="6350" y="806450"/>
                  </a:lnTo>
                  <a:lnTo>
                    <a:pt x="6350" y="955040"/>
                  </a:lnTo>
                  <a:lnTo>
                    <a:pt x="613410" y="955040"/>
                  </a:lnTo>
                  <a:lnTo>
                    <a:pt x="613410" y="796290"/>
                  </a:lnTo>
                  <a:lnTo>
                    <a:pt x="243840" y="796290"/>
                  </a:lnTo>
                  <a:lnTo>
                    <a:pt x="435610" y="622300"/>
                  </a:lnTo>
                  <a:lnTo>
                    <a:pt x="484251" y="576570"/>
                  </a:lnTo>
                  <a:lnTo>
                    <a:pt x="523994" y="534828"/>
                  </a:lnTo>
                  <a:lnTo>
                    <a:pt x="555580" y="495944"/>
                  </a:lnTo>
                  <a:lnTo>
                    <a:pt x="579755" y="458787"/>
                  </a:lnTo>
                  <a:lnTo>
                    <a:pt x="597262" y="422225"/>
                  </a:lnTo>
                  <a:lnTo>
                    <a:pt x="608845" y="385127"/>
                  </a:lnTo>
                  <a:lnTo>
                    <a:pt x="615250" y="346362"/>
                  </a:lnTo>
                  <a:lnTo>
                    <a:pt x="617220" y="304800"/>
                  </a:lnTo>
                  <a:lnTo>
                    <a:pt x="614013" y="258770"/>
                  </a:lnTo>
                  <a:lnTo>
                    <a:pt x="604663" y="215169"/>
                  </a:lnTo>
                  <a:lnTo>
                    <a:pt x="589576" y="174406"/>
                  </a:lnTo>
                  <a:lnTo>
                    <a:pt x="569160" y="136896"/>
                  </a:lnTo>
                  <a:lnTo>
                    <a:pt x="543820" y="103050"/>
                  </a:lnTo>
                  <a:lnTo>
                    <a:pt x="513963" y="73280"/>
                  </a:lnTo>
                  <a:lnTo>
                    <a:pt x="479996" y="47998"/>
                  </a:lnTo>
                  <a:lnTo>
                    <a:pt x="442324" y="27617"/>
                  </a:lnTo>
                  <a:lnTo>
                    <a:pt x="401355" y="12549"/>
                  </a:lnTo>
                  <a:lnTo>
                    <a:pt x="357494" y="3206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5120619" cy="10692130"/>
            </a:xfrm>
            <a:custGeom>
              <a:avLst/>
              <a:gdLst/>
              <a:ahLst/>
              <a:cxnLst/>
              <a:rect l="l" t="t" r="r" b="b"/>
              <a:pathLst>
                <a:path w="15120619" h="10692130">
                  <a:moveTo>
                    <a:pt x="0" y="10692003"/>
                  </a:moveTo>
                  <a:lnTo>
                    <a:pt x="15119997" y="10692003"/>
                  </a:lnTo>
                  <a:lnTo>
                    <a:pt x="15119997" y="0"/>
                  </a:lnTo>
                  <a:lnTo>
                    <a:pt x="0" y="0"/>
                  </a:lnTo>
                  <a:lnTo>
                    <a:pt x="0" y="10692003"/>
                  </a:lnTo>
                  <a:close/>
                </a:path>
              </a:pathLst>
            </a:custGeom>
            <a:ln w="126999">
              <a:solidFill>
                <a:srgbClr val="EE41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81910" y="6976135"/>
              <a:ext cx="10239375" cy="467359"/>
            </a:xfrm>
            <a:custGeom>
              <a:avLst/>
              <a:gdLst/>
              <a:ahLst/>
              <a:cxnLst/>
              <a:rect l="l" t="t" r="r" b="b"/>
              <a:pathLst>
                <a:path w="10239375" h="467359">
                  <a:moveTo>
                    <a:pt x="256032" y="407314"/>
                  </a:moveTo>
                  <a:lnTo>
                    <a:pt x="59486" y="407314"/>
                  </a:lnTo>
                  <a:lnTo>
                    <a:pt x="66725" y="385267"/>
                  </a:lnTo>
                  <a:lnTo>
                    <a:pt x="77597" y="364794"/>
                  </a:lnTo>
                  <a:lnTo>
                    <a:pt x="91859" y="346024"/>
                  </a:lnTo>
                  <a:lnTo>
                    <a:pt x="109270" y="329082"/>
                  </a:lnTo>
                  <a:lnTo>
                    <a:pt x="173926" y="272834"/>
                  </a:lnTo>
                  <a:lnTo>
                    <a:pt x="208000" y="241020"/>
                  </a:lnTo>
                  <a:lnTo>
                    <a:pt x="233159" y="207454"/>
                  </a:lnTo>
                  <a:lnTo>
                    <a:pt x="248754" y="168910"/>
                  </a:lnTo>
                  <a:lnTo>
                    <a:pt x="254088" y="122186"/>
                  </a:lnTo>
                  <a:lnTo>
                    <a:pt x="251498" y="94335"/>
                  </a:lnTo>
                  <a:lnTo>
                    <a:pt x="241388" y="62141"/>
                  </a:lnTo>
                  <a:lnTo>
                    <a:pt x="220306" y="31648"/>
                  </a:lnTo>
                  <a:lnTo>
                    <a:pt x="184746" y="8915"/>
                  </a:lnTo>
                  <a:lnTo>
                    <a:pt x="131254" y="0"/>
                  </a:lnTo>
                  <a:lnTo>
                    <a:pt x="81737" y="6870"/>
                  </a:lnTo>
                  <a:lnTo>
                    <a:pt x="45008" y="26428"/>
                  </a:lnTo>
                  <a:lnTo>
                    <a:pt x="20040" y="57111"/>
                  </a:lnTo>
                  <a:lnTo>
                    <a:pt x="5816" y="97307"/>
                  </a:lnTo>
                  <a:lnTo>
                    <a:pt x="1295" y="145465"/>
                  </a:lnTo>
                  <a:lnTo>
                    <a:pt x="58191" y="145465"/>
                  </a:lnTo>
                  <a:lnTo>
                    <a:pt x="59601" y="119100"/>
                  </a:lnTo>
                  <a:lnTo>
                    <a:pt x="67970" y="86309"/>
                  </a:lnTo>
                  <a:lnTo>
                    <a:pt x="89560" y="58356"/>
                  </a:lnTo>
                  <a:lnTo>
                    <a:pt x="130606" y="46545"/>
                  </a:lnTo>
                  <a:lnTo>
                    <a:pt x="161747" y="53911"/>
                  </a:lnTo>
                  <a:lnTo>
                    <a:pt x="182333" y="73050"/>
                  </a:lnTo>
                  <a:lnTo>
                    <a:pt x="193700" y="99466"/>
                  </a:lnTo>
                  <a:lnTo>
                    <a:pt x="197192" y="128663"/>
                  </a:lnTo>
                  <a:lnTo>
                    <a:pt x="192887" y="162648"/>
                  </a:lnTo>
                  <a:lnTo>
                    <a:pt x="180632" y="190639"/>
                  </a:lnTo>
                  <a:lnTo>
                    <a:pt x="161467" y="215112"/>
                  </a:lnTo>
                  <a:lnTo>
                    <a:pt x="136423" y="238569"/>
                  </a:lnTo>
                  <a:lnTo>
                    <a:pt x="98920" y="270243"/>
                  </a:lnTo>
                  <a:lnTo>
                    <a:pt x="61925" y="306082"/>
                  </a:lnTo>
                  <a:lnTo>
                    <a:pt x="30314" y="348475"/>
                  </a:lnTo>
                  <a:lnTo>
                    <a:pt x="8280" y="398627"/>
                  </a:lnTo>
                  <a:lnTo>
                    <a:pt x="0" y="457746"/>
                  </a:lnTo>
                  <a:lnTo>
                    <a:pt x="256032" y="457746"/>
                  </a:lnTo>
                  <a:lnTo>
                    <a:pt x="256032" y="407314"/>
                  </a:lnTo>
                  <a:close/>
                </a:path>
                <a:path w="10239375" h="467359">
                  <a:moveTo>
                    <a:pt x="5011001" y="407314"/>
                  </a:moveTo>
                  <a:lnTo>
                    <a:pt x="4814455" y="407314"/>
                  </a:lnTo>
                  <a:lnTo>
                    <a:pt x="4821694" y="385267"/>
                  </a:lnTo>
                  <a:lnTo>
                    <a:pt x="4832553" y="364794"/>
                  </a:lnTo>
                  <a:lnTo>
                    <a:pt x="4846828" y="346024"/>
                  </a:lnTo>
                  <a:lnTo>
                    <a:pt x="4864239" y="329082"/>
                  </a:lnTo>
                  <a:lnTo>
                    <a:pt x="4928895" y="272834"/>
                  </a:lnTo>
                  <a:lnTo>
                    <a:pt x="4962969" y="241020"/>
                  </a:lnTo>
                  <a:lnTo>
                    <a:pt x="4988128" y="207454"/>
                  </a:lnTo>
                  <a:lnTo>
                    <a:pt x="5003711" y="168910"/>
                  </a:lnTo>
                  <a:lnTo>
                    <a:pt x="5009058" y="122186"/>
                  </a:lnTo>
                  <a:lnTo>
                    <a:pt x="5006467" y="94335"/>
                  </a:lnTo>
                  <a:lnTo>
                    <a:pt x="4985575" y="46545"/>
                  </a:lnTo>
                  <a:lnTo>
                    <a:pt x="4939716" y="8915"/>
                  </a:lnTo>
                  <a:lnTo>
                    <a:pt x="4886223" y="0"/>
                  </a:lnTo>
                  <a:lnTo>
                    <a:pt x="4836706" y="6870"/>
                  </a:lnTo>
                  <a:lnTo>
                    <a:pt x="4799977" y="26428"/>
                  </a:lnTo>
                  <a:lnTo>
                    <a:pt x="4775009" y="57111"/>
                  </a:lnTo>
                  <a:lnTo>
                    <a:pt x="4760785" y="97307"/>
                  </a:lnTo>
                  <a:lnTo>
                    <a:pt x="4756264" y="145465"/>
                  </a:lnTo>
                  <a:lnTo>
                    <a:pt x="4813160" y="145465"/>
                  </a:lnTo>
                  <a:lnTo>
                    <a:pt x="4814570" y="119100"/>
                  </a:lnTo>
                  <a:lnTo>
                    <a:pt x="4822939" y="86309"/>
                  </a:lnTo>
                  <a:lnTo>
                    <a:pt x="4844529" y="58356"/>
                  </a:lnTo>
                  <a:lnTo>
                    <a:pt x="4885575" y="46545"/>
                  </a:lnTo>
                  <a:lnTo>
                    <a:pt x="4916716" y="53911"/>
                  </a:lnTo>
                  <a:lnTo>
                    <a:pt x="4937290" y="73050"/>
                  </a:lnTo>
                  <a:lnTo>
                    <a:pt x="4948669" y="99466"/>
                  </a:lnTo>
                  <a:lnTo>
                    <a:pt x="4952162" y="128663"/>
                  </a:lnTo>
                  <a:lnTo>
                    <a:pt x="4947856" y="162648"/>
                  </a:lnTo>
                  <a:lnTo>
                    <a:pt x="4935601" y="190639"/>
                  </a:lnTo>
                  <a:lnTo>
                    <a:pt x="4916436" y="215112"/>
                  </a:lnTo>
                  <a:lnTo>
                    <a:pt x="4891392" y="238569"/>
                  </a:lnTo>
                  <a:lnTo>
                    <a:pt x="4853889" y="270243"/>
                  </a:lnTo>
                  <a:lnTo>
                    <a:pt x="4816881" y="306082"/>
                  </a:lnTo>
                  <a:lnTo>
                    <a:pt x="4785271" y="348475"/>
                  </a:lnTo>
                  <a:lnTo>
                    <a:pt x="4763249" y="398627"/>
                  </a:lnTo>
                  <a:lnTo>
                    <a:pt x="4754969" y="457746"/>
                  </a:lnTo>
                  <a:lnTo>
                    <a:pt x="5011001" y="457746"/>
                  </a:lnTo>
                  <a:lnTo>
                    <a:pt x="5011001" y="407314"/>
                  </a:lnTo>
                  <a:close/>
                </a:path>
                <a:path w="10239375" h="467359">
                  <a:moveTo>
                    <a:pt x="5325859" y="310337"/>
                  </a:moveTo>
                  <a:lnTo>
                    <a:pt x="5321058" y="262496"/>
                  </a:lnTo>
                  <a:lnTo>
                    <a:pt x="5306657" y="222478"/>
                  </a:lnTo>
                  <a:lnTo>
                    <a:pt x="5282704" y="191909"/>
                  </a:lnTo>
                  <a:lnTo>
                    <a:pt x="5268963" y="183896"/>
                  </a:lnTo>
                  <a:lnTo>
                    <a:pt x="5268963" y="318096"/>
                  </a:lnTo>
                  <a:lnTo>
                    <a:pt x="5265648" y="355117"/>
                  </a:lnTo>
                  <a:lnTo>
                    <a:pt x="5254091" y="389293"/>
                  </a:lnTo>
                  <a:lnTo>
                    <a:pt x="5231866" y="414375"/>
                  </a:lnTo>
                  <a:lnTo>
                    <a:pt x="5196548" y="424129"/>
                  </a:lnTo>
                  <a:lnTo>
                    <a:pt x="5161229" y="414375"/>
                  </a:lnTo>
                  <a:lnTo>
                    <a:pt x="5139017" y="389293"/>
                  </a:lnTo>
                  <a:lnTo>
                    <a:pt x="5127460" y="355117"/>
                  </a:lnTo>
                  <a:lnTo>
                    <a:pt x="5124145" y="318096"/>
                  </a:lnTo>
                  <a:lnTo>
                    <a:pt x="5127002" y="281063"/>
                  </a:lnTo>
                  <a:lnTo>
                    <a:pt x="5137797" y="246888"/>
                  </a:lnTo>
                  <a:lnTo>
                    <a:pt x="5159870" y="221805"/>
                  </a:lnTo>
                  <a:lnTo>
                    <a:pt x="5179542" y="216585"/>
                  </a:lnTo>
                  <a:lnTo>
                    <a:pt x="5196548" y="212064"/>
                  </a:lnTo>
                  <a:lnTo>
                    <a:pt x="5233238" y="221805"/>
                  </a:lnTo>
                  <a:lnTo>
                    <a:pt x="5255311" y="246888"/>
                  </a:lnTo>
                  <a:lnTo>
                    <a:pt x="5266106" y="281063"/>
                  </a:lnTo>
                  <a:lnTo>
                    <a:pt x="5268963" y="318096"/>
                  </a:lnTo>
                  <a:lnTo>
                    <a:pt x="5268963" y="183896"/>
                  </a:lnTo>
                  <a:lnTo>
                    <a:pt x="5249227" y="172377"/>
                  </a:lnTo>
                  <a:lnTo>
                    <a:pt x="5206250" y="165506"/>
                  </a:lnTo>
                  <a:lnTo>
                    <a:pt x="5172799" y="171030"/>
                  </a:lnTo>
                  <a:lnTo>
                    <a:pt x="5147094" y="184492"/>
                  </a:lnTo>
                  <a:lnTo>
                    <a:pt x="5129149" y="201244"/>
                  </a:lnTo>
                  <a:lnTo>
                    <a:pt x="5118963" y="216585"/>
                  </a:lnTo>
                  <a:lnTo>
                    <a:pt x="5117681" y="216585"/>
                  </a:lnTo>
                  <a:lnTo>
                    <a:pt x="5117681" y="180378"/>
                  </a:lnTo>
                  <a:lnTo>
                    <a:pt x="5119675" y="148767"/>
                  </a:lnTo>
                  <a:lnTo>
                    <a:pt x="5129720" y="102552"/>
                  </a:lnTo>
                  <a:lnTo>
                    <a:pt x="5153952" y="60820"/>
                  </a:lnTo>
                  <a:lnTo>
                    <a:pt x="5198491" y="42672"/>
                  </a:lnTo>
                  <a:lnTo>
                    <a:pt x="5224259" y="47713"/>
                  </a:lnTo>
                  <a:lnTo>
                    <a:pt x="5243106" y="61734"/>
                  </a:lnTo>
                  <a:lnTo>
                    <a:pt x="5254688" y="83032"/>
                  </a:lnTo>
                  <a:lnTo>
                    <a:pt x="5258625" y="109905"/>
                  </a:lnTo>
                  <a:lnTo>
                    <a:pt x="5315521" y="109905"/>
                  </a:lnTo>
                  <a:lnTo>
                    <a:pt x="5297411" y="46951"/>
                  </a:lnTo>
                  <a:lnTo>
                    <a:pt x="5262600" y="14173"/>
                  </a:lnTo>
                  <a:lnTo>
                    <a:pt x="5199786" y="0"/>
                  </a:lnTo>
                  <a:lnTo>
                    <a:pt x="5155768" y="6426"/>
                  </a:lnTo>
                  <a:lnTo>
                    <a:pt x="5097564" y="51346"/>
                  </a:lnTo>
                  <a:lnTo>
                    <a:pt x="5080584" y="85496"/>
                  </a:lnTo>
                  <a:lnTo>
                    <a:pt x="5069814" y="124561"/>
                  </a:lnTo>
                  <a:lnTo>
                    <a:pt x="5063871" y="166370"/>
                  </a:lnTo>
                  <a:lnTo>
                    <a:pt x="5061318" y="208762"/>
                  </a:lnTo>
                  <a:lnTo>
                    <a:pt x="5060785" y="249555"/>
                  </a:lnTo>
                  <a:lnTo>
                    <a:pt x="5061661" y="291515"/>
                  </a:lnTo>
                  <a:lnTo>
                    <a:pt x="5065534" y="334187"/>
                  </a:lnTo>
                  <a:lnTo>
                    <a:pt x="5074323" y="374954"/>
                  </a:lnTo>
                  <a:lnTo>
                    <a:pt x="5089918" y="411213"/>
                  </a:lnTo>
                  <a:lnTo>
                    <a:pt x="5149126" y="459752"/>
                  </a:lnTo>
                  <a:lnTo>
                    <a:pt x="5196548" y="466801"/>
                  </a:lnTo>
                  <a:lnTo>
                    <a:pt x="5242776" y="459028"/>
                  </a:lnTo>
                  <a:lnTo>
                    <a:pt x="5278933" y="437235"/>
                  </a:lnTo>
                  <a:lnTo>
                    <a:pt x="5289080" y="424129"/>
                  </a:lnTo>
                  <a:lnTo>
                    <a:pt x="5304917" y="403669"/>
                  </a:lnTo>
                  <a:lnTo>
                    <a:pt x="5320601" y="360616"/>
                  </a:lnTo>
                  <a:lnTo>
                    <a:pt x="5325859" y="310337"/>
                  </a:lnTo>
                  <a:close/>
                </a:path>
                <a:path w="10239375" h="467359">
                  <a:moveTo>
                    <a:pt x="9922434" y="309689"/>
                  </a:moveTo>
                  <a:lnTo>
                    <a:pt x="9917100" y="257022"/>
                  </a:lnTo>
                  <a:lnTo>
                    <a:pt x="9901834" y="215036"/>
                  </a:lnTo>
                  <a:lnTo>
                    <a:pt x="9891382" y="201714"/>
                  </a:lnTo>
                  <a:lnTo>
                    <a:pt x="9884778" y="193306"/>
                  </a:lnTo>
                  <a:lnTo>
                    <a:pt x="9877730" y="184315"/>
                  </a:lnTo>
                  <a:lnTo>
                    <a:pt x="9845878" y="165455"/>
                  </a:lnTo>
                  <a:lnTo>
                    <a:pt x="9807346" y="159042"/>
                  </a:lnTo>
                  <a:lnTo>
                    <a:pt x="9784359" y="161213"/>
                  </a:lnTo>
                  <a:lnTo>
                    <a:pt x="9762655" y="167690"/>
                  </a:lnTo>
                  <a:lnTo>
                    <a:pt x="9743249" y="178396"/>
                  </a:lnTo>
                  <a:lnTo>
                    <a:pt x="9727184" y="193306"/>
                  </a:lnTo>
                  <a:lnTo>
                    <a:pt x="9725889" y="192011"/>
                  </a:lnTo>
                  <a:lnTo>
                    <a:pt x="9743986" y="59474"/>
                  </a:lnTo>
                  <a:lnTo>
                    <a:pt x="9904971" y="59474"/>
                  </a:lnTo>
                  <a:lnTo>
                    <a:pt x="9904971" y="9042"/>
                  </a:lnTo>
                  <a:lnTo>
                    <a:pt x="9700666" y="9042"/>
                  </a:lnTo>
                  <a:lnTo>
                    <a:pt x="9675457" y="243738"/>
                  </a:lnTo>
                  <a:lnTo>
                    <a:pt x="9724593" y="246329"/>
                  </a:lnTo>
                  <a:lnTo>
                    <a:pt x="9729140" y="234721"/>
                  </a:lnTo>
                  <a:lnTo>
                    <a:pt x="9742119" y="219900"/>
                  </a:lnTo>
                  <a:lnTo>
                    <a:pt x="9762503" y="207137"/>
                  </a:lnTo>
                  <a:lnTo>
                    <a:pt x="9789249" y="201714"/>
                  </a:lnTo>
                  <a:lnTo>
                    <a:pt x="9825444" y="210781"/>
                  </a:lnTo>
                  <a:lnTo>
                    <a:pt x="9848964" y="234518"/>
                  </a:lnTo>
                  <a:lnTo>
                    <a:pt x="9861702" y="267716"/>
                  </a:lnTo>
                  <a:lnTo>
                    <a:pt x="9865538" y="305155"/>
                  </a:lnTo>
                  <a:lnTo>
                    <a:pt x="9862909" y="343382"/>
                  </a:lnTo>
                  <a:lnTo>
                    <a:pt x="9852279" y="382092"/>
                  </a:lnTo>
                  <a:lnTo>
                    <a:pt x="9829533" y="412076"/>
                  </a:lnTo>
                  <a:lnTo>
                    <a:pt x="9790544" y="424116"/>
                  </a:lnTo>
                  <a:lnTo>
                    <a:pt x="9753981" y="414350"/>
                  </a:lnTo>
                  <a:lnTo>
                    <a:pt x="9732835" y="391058"/>
                  </a:lnTo>
                  <a:lnTo>
                    <a:pt x="9723082" y="363296"/>
                  </a:lnTo>
                  <a:lnTo>
                    <a:pt x="9720720" y="340067"/>
                  </a:lnTo>
                  <a:lnTo>
                    <a:pt x="9663824" y="340067"/>
                  </a:lnTo>
                  <a:lnTo>
                    <a:pt x="9676689" y="400596"/>
                  </a:lnTo>
                  <a:lnTo>
                    <a:pt x="9698164" y="432790"/>
                  </a:lnTo>
                  <a:lnTo>
                    <a:pt x="9734486" y="457149"/>
                  </a:lnTo>
                  <a:lnTo>
                    <a:pt x="9789249" y="466788"/>
                  </a:lnTo>
                  <a:lnTo>
                    <a:pt x="9839833" y="458635"/>
                  </a:lnTo>
                  <a:lnTo>
                    <a:pt x="9877463" y="436067"/>
                  </a:lnTo>
                  <a:lnTo>
                    <a:pt x="9886417" y="424116"/>
                  </a:lnTo>
                  <a:lnTo>
                    <a:pt x="9903104" y="401853"/>
                  </a:lnTo>
                  <a:lnTo>
                    <a:pt x="9917760" y="358800"/>
                  </a:lnTo>
                  <a:lnTo>
                    <a:pt x="9922434" y="309689"/>
                  </a:lnTo>
                  <a:close/>
                </a:path>
                <a:path w="10239375" h="467359">
                  <a:moveTo>
                    <a:pt x="10239235" y="300634"/>
                  </a:moveTo>
                  <a:lnTo>
                    <a:pt x="10187508" y="300634"/>
                  </a:lnTo>
                  <a:lnTo>
                    <a:pt x="10187508" y="89217"/>
                  </a:lnTo>
                  <a:lnTo>
                    <a:pt x="10187508" y="0"/>
                  </a:lnTo>
                  <a:lnTo>
                    <a:pt x="10133203" y="0"/>
                  </a:lnTo>
                  <a:lnTo>
                    <a:pt x="10133203" y="89217"/>
                  </a:lnTo>
                  <a:lnTo>
                    <a:pt x="10133203" y="300634"/>
                  </a:lnTo>
                  <a:lnTo>
                    <a:pt x="10016820" y="300634"/>
                  </a:lnTo>
                  <a:lnTo>
                    <a:pt x="10131908" y="89217"/>
                  </a:lnTo>
                  <a:lnTo>
                    <a:pt x="10133203" y="89217"/>
                  </a:lnTo>
                  <a:lnTo>
                    <a:pt x="10133203" y="0"/>
                  </a:lnTo>
                  <a:lnTo>
                    <a:pt x="9967684" y="296113"/>
                  </a:lnTo>
                  <a:lnTo>
                    <a:pt x="9967684" y="347179"/>
                  </a:lnTo>
                  <a:lnTo>
                    <a:pt x="10133203" y="347179"/>
                  </a:lnTo>
                  <a:lnTo>
                    <a:pt x="10133203" y="457746"/>
                  </a:lnTo>
                  <a:lnTo>
                    <a:pt x="10187508" y="457746"/>
                  </a:lnTo>
                  <a:lnTo>
                    <a:pt x="10187508" y="347179"/>
                  </a:lnTo>
                  <a:lnTo>
                    <a:pt x="10239235" y="347179"/>
                  </a:lnTo>
                  <a:lnTo>
                    <a:pt x="10239235" y="30063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2023-07-24T14:20:00Z</dcterms:created>
  <dcterms:modified xsi:type="dcterms:W3CDTF">2023-07-24T14:20:00Z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2023-07-24T00:00:00Z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2023-07-24T00:00:00Z</vt:filetime>
  </property>
</Properties>
</file>